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1479" r:id="rId2"/>
    <p:sldId id="1480" r:id="rId3"/>
    <p:sldId id="1534" r:id="rId4"/>
    <p:sldId id="734" r:id="rId5"/>
    <p:sldId id="732" r:id="rId6"/>
    <p:sldId id="699" r:id="rId7"/>
    <p:sldId id="752" r:id="rId8"/>
    <p:sldId id="703" r:id="rId9"/>
    <p:sldId id="689" r:id="rId10"/>
    <p:sldId id="680" r:id="rId11"/>
    <p:sldId id="764" r:id="rId12"/>
    <p:sldId id="1575" r:id="rId13"/>
    <p:sldId id="1589" r:id="rId14"/>
    <p:sldId id="287" r:id="rId15"/>
    <p:sldId id="288" r:id="rId16"/>
    <p:sldId id="289" r:id="rId17"/>
    <p:sldId id="290" r:id="rId18"/>
    <p:sldId id="292" r:id="rId19"/>
    <p:sldId id="297" r:id="rId20"/>
    <p:sldId id="298" r:id="rId21"/>
    <p:sldId id="296" r:id="rId22"/>
    <p:sldId id="294" r:id="rId23"/>
    <p:sldId id="299" r:id="rId24"/>
    <p:sldId id="263" r:id="rId25"/>
    <p:sldId id="264" r:id="rId26"/>
    <p:sldId id="265" r:id="rId27"/>
    <p:sldId id="266" r:id="rId28"/>
    <p:sldId id="267" r:id="rId29"/>
    <p:sldId id="268" r:id="rId30"/>
    <p:sldId id="269" r:id="rId31"/>
    <p:sldId id="270" r:id="rId32"/>
    <p:sldId id="283" r:id="rId33"/>
    <p:sldId id="271" r:id="rId34"/>
    <p:sldId id="272" r:id="rId35"/>
    <p:sldId id="273" r:id="rId36"/>
    <p:sldId id="274" r:id="rId37"/>
  </p:sldIdLst>
  <p:sldSz cx="24377650" cy="13716000"/>
  <p:notesSz cx="6858000" cy="9144000"/>
  <p:defaultTextStyle>
    <a:defPPr>
      <a:defRPr lang="en-US"/>
    </a:defPPr>
    <a:lvl1pPr algn="l" defTabSz="1827213" rtl="0" eaLnBrk="0" fontAlgn="base" hangingPunct="0">
      <a:spcBef>
        <a:spcPct val="0"/>
      </a:spcBef>
      <a:spcAft>
        <a:spcPct val="0"/>
      </a:spcAft>
      <a:defRPr sz="3600" kern="1200">
        <a:solidFill>
          <a:schemeClr val="tx1"/>
        </a:solidFill>
        <a:latin typeface="Lato Light"/>
        <a:ea typeface="+mn-ea"/>
        <a:cs typeface="+mn-cs"/>
      </a:defRPr>
    </a:lvl1pPr>
    <a:lvl2pPr marL="912813" indent="-455613" algn="l" defTabSz="1827213" rtl="0" eaLnBrk="0" fontAlgn="base" hangingPunct="0">
      <a:spcBef>
        <a:spcPct val="0"/>
      </a:spcBef>
      <a:spcAft>
        <a:spcPct val="0"/>
      </a:spcAft>
      <a:defRPr sz="3600" kern="1200">
        <a:solidFill>
          <a:schemeClr val="tx1"/>
        </a:solidFill>
        <a:latin typeface="Lato Light"/>
        <a:ea typeface="+mn-ea"/>
        <a:cs typeface="+mn-cs"/>
      </a:defRPr>
    </a:lvl2pPr>
    <a:lvl3pPr marL="1827213" indent="-912813" algn="l" defTabSz="1827213" rtl="0" eaLnBrk="0" fontAlgn="base" hangingPunct="0">
      <a:spcBef>
        <a:spcPct val="0"/>
      </a:spcBef>
      <a:spcAft>
        <a:spcPct val="0"/>
      </a:spcAft>
      <a:defRPr sz="3600" kern="1200">
        <a:solidFill>
          <a:schemeClr val="tx1"/>
        </a:solidFill>
        <a:latin typeface="Lato Light"/>
        <a:ea typeface="+mn-ea"/>
        <a:cs typeface="+mn-cs"/>
      </a:defRPr>
    </a:lvl3pPr>
    <a:lvl4pPr marL="2741613" indent="-1370013" algn="l" defTabSz="1827213" rtl="0" eaLnBrk="0" fontAlgn="base" hangingPunct="0">
      <a:spcBef>
        <a:spcPct val="0"/>
      </a:spcBef>
      <a:spcAft>
        <a:spcPct val="0"/>
      </a:spcAft>
      <a:defRPr sz="3600" kern="1200">
        <a:solidFill>
          <a:schemeClr val="tx1"/>
        </a:solidFill>
        <a:latin typeface="Lato Light"/>
        <a:ea typeface="+mn-ea"/>
        <a:cs typeface="+mn-cs"/>
      </a:defRPr>
    </a:lvl4pPr>
    <a:lvl5pPr marL="3656013" indent="-1827213" algn="l" defTabSz="1827213" rtl="0" eaLnBrk="0" fontAlgn="base" hangingPunct="0">
      <a:spcBef>
        <a:spcPct val="0"/>
      </a:spcBef>
      <a:spcAft>
        <a:spcPct val="0"/>
      </a:spcAft>
      <a:defRPr sz="3600" kern="1200">
        <a:solidFill>
          <a:schemeClr val="tx1"/>
        </a:solidFill>
        <a:latin typeface="Lato Light"/>
        <a:ea typeface="+mn-ea"/>
        <a:cs typeface="+mn-cs"/>
      </a:defRPr>
    </a:lvl5pPr>
    <a:lvl6pPr marL="2286000" algn="l" defTabSz="914400" rtl="0" eaLnBrk="1" latinLnBrk="0" hangingPunct="1">
      <a:defRPr sz="3600" kern="1200">
        <a:solidFill>
          <a:schemeClr val="tx1"/>
        </a:solidFill>
        <a:latin typeface="Lato Light"/>
        <a:ea typeface="+mn-ea"/>
        <a:cs typeface="+mn-cs"/>
      </a:defRPr>
    </a:lvl6pPr>
    <a:lvl7pPr marL="2743200" algn="l" defTabSz="914400" rtl="0" eaLnBrk="1" latinLnBrk="0" hangingPunct="1">
      <a:defRPr sz="3600" kern="1200">
        <a:solidFill>
          <a:schemeClr val="tx1"/>
        </a:solidFill>
        <a:latin typeface="Lato Light"/>
        <a:ea typeface="+mn-ea"/>
        <a:cs typeface="+mn-cs"/>
      </a:defRPr>
    </a:lvl7pPr>
    <a:lvl8pPr marL="3200400" algn="l" defTabSz="914400" rtl="0" eaLnBrk="1" latinLnBrk="0" hangingPunct="1">
      <a:defRPr sz="3600" kern="1200">
        <a:solidFill>
          <a:schemeClr val="tx1"/>
        </a:solidFill>
        <a:latin typeface="Lato Light"/>
        <a:ea typeface="+mn-ea"/>
        <a:cs typeface="+mn-cs"/>
      </a:defRPr>
    </a:lvl8pPr>
    <a:lvl9pPr marL="3657600" algn="l" defTabSz="914400" rtl="0" eaLnBrk="1" latinLnBrk="0" hangingPunct="1">
      <a:defRPr sz="3600" kern="1200">
        <a:solidFill>
          <a:schemeClr val="tx1"/>
        </a:solidFill>
        <a:latin typeface="Lato Ligh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7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2F2F"/>
    <a:srgbClr val="445469"/>
    <a:srgbClr val="FBB62B"/>
    <a:srgbClr val="364D65"/>
    <a:srgbClr val="19232E"/>
    <a:srgbClr val="FBC81F"/>
    <a:srgbClr val="2C4054"/>
    <a:srgbClr val="FADF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8" autoAdjust="0"/>
    <p:restoredTop sz="99409" autoAdjust="0"/>
  </p:normalViewPr>
  <p:slideViewPr>
    <p:cSldViewPr snapToGrid="0" snapToObjects="1">
      <p:cViewPr varScale="1">
        <p:scale>
          <a:sx n="64" d="100"/>
          <a:sy n="64" d="100"/>
        </p:scale>
        <p:origin x="496" y="192"/>
      </p:cViewPr>
      <p:guideLst>
        <p:guide orient="horz" pos="4320"/>
        <p:guide pos="767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5" d="100"/>
        <a:sy n="65" d="100"/>
      </p:scale>
      <p:origin x="0" y="28992"/>
    </p:cViewPr>
  </p:sorterViewPr>
  <p:notesViewPr>
    <p:cSldViewPr snapToGrid="0" snapToObjects="1">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1B79A9-3CFA-41DB-AFF2-592DE0727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a:extLst>
              <a:ext uri="{FF2B5EF4-FFF2-40B4-BE49-F238E27FC236}">
                <a16:creationId xmlns:a16="http://schemas.microsoft.com/office/drawing/2014/main" id="{510F28C3-B98C-40F1-8F62-3DBD131AD24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4C264D7-A8F4-4FD9-AC99-2DF9D8FD6441}" type="datetimeFigureOut">
              <a:rPr lang="id-ID"/>
              <a:pPr>
                <a:defRPr/>
              </a:pPr>
              <a:t>26/06/20</a:t>
            </a:fld>
            <a:endParaRPr lang="id-ID"/>
          </a:p>
        </p:txBody>
      </p:sp>
      <p:sp>
        <p:nvSpPr>
          <p:cNvPr id="4" name="Footer Placeholder 3">
            <a:extLst>
              <a:ext uri="{FF2B5EF4-FFF2-40B4-BE49-F238E27FC236}">
                <a16:creationId xmlns:a16="http://schemas.microsoft.com/office/drawing/2014/main" id="{3E05C9B2-06FE-4FC1-ABD1-518FB82BF4F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id-ID"/>
          </a:p>
        </p:txBody>
      </p:sp>
      <p:sp>
        <p:nvSpPr>
          <p:cNvPr id="5" name="Slide Number Placeholder 4">
            <a:extLst>
              <a:ext uri="{FF2B5EF4-FFF2-40B4-BE49-F238E27FC236}">
                <a16:creationId xmlns:a16="http://schemas.microsoft.com/office/drawing/2014/main" id="{69281806-9674-48E2-B39A-AEA66677A32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8C4ABB27-E202-4909-97C2-09EC0D982A3A}" type="slidenum">
              <a:rPr lang="id-ID"/>
              <a:pPr>
                <a:defRPr/>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F1BF91-004A-406C-A2EB-CA12568648D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Lato Light"/>
              </a:defRPr>
            </a:lvl1pPr>
          </a:lstStyle>
          <a:p>
            <a:pPr>
              <a:defRPr/>
            </a:pPr>
            <a:endParaRPr lang="en-US"/>
          </a:p>
        </p:txBody>
      </p:sp>
      <p:sp>
        <p:nvSpPr>
          <p:cNvPr id="3" name="Date Placeholder 2">
            <a:extLst>
              <a:ext uri="{FF2B5EF4-FFF2-40B4-BE49-F238E27FC236}">
                <a16:creationId xmlns:a16="http://schemas.microsoft.com/office/drawing/2014/main" id="{30349429-8D0A-452D-9D3C-E44073ACFBDC}"/>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Lato Light"/>
              </a:defRPr>
            </a:lvl1pPr>
          </a:lstStyle>
          <a:p>
            <a:pPr>
              <a:defRPr/>
            </a:pPr>
            <a:fld id="{2922A384-2089-448C-A95D-1780BFE26FC9}" type="datetimeFigureOut">
              <a:rPr lang="en-US"/>
              <a:pPr>
                <a:defRPr/>
              </a:pPr>
              <a:t>6/26/20</a:t>
            </a:fld>
            <a:endParaRPr lang="en-US" dirty="0"/>
          </a:p>
        </p:txBody>
      </p:sp>
      <p:sp>
        <p:nvSpPr>
          <p:cNvPr id="4" name="Slide Image Placeholder 3">
            <a:extLst>
              <a:ext uri="{FF2B5EF4-FFF2-40B4-BE49-F238E27FC236}">
                <a16:creationId xmlns:a16="http://schemas.microsoft.com/office/drawing/2014/main" id="{B06D73B2-DD44-41BF-A980-1186DCFC0BA1}"/>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4C2B0B50-C86C-4ED8-8C19-9219FA7531A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69345AE5-306C-4A33-A0EF-584A6CE5A82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Lato Light"/>
              </a:defRPr>
            </a:lvl1pPr>
          </a:lstStyle>
          <a:p>
            <a:pPr>
              <a:defRPr/>
            </a:pPr>
            <a:endParaRPr lang="en-US"/>
          </a:p>
        </p:txBody>
      </p:sp>
      <p:sp>
        <p:nvSpPr>
          <p:cNvPr id="7" name="Slide Number Placeholder 6">
            <a:extLst>
              <a:ext uri="{FF2B5EF4-FFF2-40B4-BE49-F238E27FC236}">
                <a16:creationId xmlns:a16="http://schemas.microsoft.com/office/drawing/2014/main" id="{F591FB40-DD57-48B7-9B10-F4C01910CD7E}"/>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828434" eaLnBrk="1" fontAlgn="auto" hangingPunct="1">
              <a:spcBef>
                <a:spcPts val="0"/>
              </a:spcBef>
              <a:spcAft>
                <a:spcPts val="0"/>
              </a:spcAft>
              <a:defRPr sz="1200">
                <a:latin typeface="Lato Light"/>
              </a:defRPr>
            </a:lvl1pPr>
          </a:lstStyle>
          <a:p>
            <a:pPr>
              <a:defRPr/>
            </a:pPr>
            <a:fld id="{4EB32396-9A0B-482E-B345-E89C133AD62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2400" kern="1200">
        <a:solidFill>
          <a:schemeClr val="tx1"/>
        </a:solidFill>
        <a:latin typeface="Lato Light"/>
        <a:ea typeface="+mn-ea"/>
        <a:cs typeface="+mn-cs"/>
      </a:defRPr>
    </a:lvl1pPr>
    <a:lvl2pPr marL="912813" algn="l" defTabSz="912813" rtl="0" eaLnBrk="0" fontAlgn="base" hangingPunct="0">
      <a:spcBef>
        <a:spcPct val="30000"/>
      </a:spcBef>
      <a:spcAft>
        <a:spcPct val="0"/>
      </a:spcAft>
      <a:defRPr sz="2400" kern="1200">
        <a:solidFill>
          <a:schemeClr val="tx1"/>
        </a:solidFill>
        <a:latin typeface="Lato Light"/>
        <a:ea typeface="+mn-ea"/>
        <a:cs typeface="+mn-cs"/>
      </a:defRPr>
    </a:lvl2pPr>
    <a:lvl3pPr marL="1827213" algn="l" defTabSz="912813" rtl="0" eaLnBrk="0" fontAlgn="base" hangingPunct="0">
      <a:spcBef>
        <a:spcPct val="30000"/>
      </a:spcBef>
      <a:spcAft>
        <a:spcPct val="0"/>
      </a:spcAft>
      <a:defRPr sz="2400" kern="1200">
        <a:solidFill>
          <a:schemeClr val="tx1"/>
        </a:solidFill>
        <a:latin typeface="Lato Light"/>
        <a:ea typeface="+mn-ea"/>
        <a:cs typeface="+mn-cs"/>
      </a:defRPr>
    </a:lvl3pPr>
    <a:lvl4pPr marL="2741613" algn="l" defTabSz="912813" rtl="0" eaLnBrk="0" fontAlgn="base" hangingPunct="0">
      <a:spcBef>
        <a:spcPct val="30000"/>
      </a:spcBef>
      <a:spcAft>
        <a:spcPct val="0"/>
      </a:spcAft>
      <a:defRPr sz="2400" kern="1200">
        <a:solidFill>
          <a:schemeClr val="tx1"/>
        </a:solidFill>
        <a:latin typeface="Lato Light"/>
        <a:ea typeface="+mn-ea"/>
        <a:cs typeface="+mn-cs"/>
      </a:defRPr>
    </a:lvl4pPr>
    <a:lvl5pPr marL="3656013" algn="l" defTabSz="912813" rtl="0" eaLnBrk="0" fontAlgn="base" hangingPunct="0">
      <a:spcBef>
        <a:spcPct val="30000"/>
      </a:spcBef>
      <a:spcAft>
        <a:spcPct val="0"/>
      </a:spcAft>
      <a:defRPr sz="2400" kern="1200">
        <a:solidFill>
          <a:schemeClr val="tx1"/>
        </a:solidFill>
        <a:latin typeface="Lato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533AC4D9-AB90-4660-BA5B-6AC3049B5FDA}" type="slidenum">
              <a:rPr lang="en-US" smtClean="0"/>
              <a:pPr/>
              <a:t>4</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574450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C4C038B-0800-C645-A1D9-15E3D8AAF49F}"/>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BE3E5BE4-4089-5543-B1F1-8F497CCD724C}"/>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524480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C790952-727E-3843-B2BF-00A93D100C0C}"/>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1A5F6164-A57C-124F-A092-6D5EE07F350F}"/>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531009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F317798-2236-E944-AC31-515BE7220902}"/>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D15D3685-4E17-5347-8BF0-6BE93BDAC25A}"/>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2549898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2B3B48B-083E-874F-91DC-0C1347BAA97D}"/>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5B4B282B-E4AB-A848-B78A-C3F324AF73A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1934993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820D920-54E5-7C41-9AAC-52867F7D1FD8}"/>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F6B8A03D-D402-6046-AF94-58D52E958375}"/>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818155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4E78F87-75B2-F84E-B03E-6C771FD7FE02}"/>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12612660-061E-5A43-A92A-48C181370CC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1161303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05A364D-2C8D-5C46-BF59-3947061DCD49}"/>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71539A07-9FB1-3243-958A-53C67795D668}"/>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841819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2279FD2-92EA-C348-8224-931E45320176}"/>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0845B62D-C8FB-8740-8937-A8C015FD793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1320717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245ED46-3F20-E645-B5F6-974901E0AABF}"/>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E192281D-34FB-2D46-A3E7-68F853F7006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116475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56690183-9391-429A-8E5C-3B6D22E55081}" type="slidenum">
              <a:rPr lang="en-US" smtClean="0"/>
              <a:pPr/>
              <a:t>5</a:t>
            </a:fld>
            <a:endParaRPr lang="en-US"/>
          </a:p>
        </p:txBody>
      </p:sp>
    </p:spTree>
    <p:extLst>
      <p:ext uri="{BB962C8B-B14F-4D97-AF65-F5344CB8AC3E}">
        <p14:creationId xmlns:p14="http://schemas.microsoft.com/office/powerpoint/2010/main" val="555473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3350844B-438B-448D-B723-51E6D2E32D4F}" type="slidenum">
              <a:rPr lang="en-US" smtClean="0"/>
              <a:pPr/>
              <a:t>6</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280284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pPr eaLnBrk="1" hangingPunct="1">
              <a:spcBef>
                <a:spcPct val="0"/>
              </a:spcBef>
            </a:pPr>
            <a:endParaRPr lang="en-US"/>
          </a:p>
        </p:txBody>
      </p:sp>
      <p:sp>
        <p:nvSpPr>
          <p:cNvPr id="70660" name="Slide Number Placeholder 3"/>
          <p:cNvSpPr>
            <a:spLocks noGrp="1"/>
          </p:cNvSpPr>
          <p:nvPr>
            <p:ph type="sldNum" sz="quarter" idx="5"/>
          </p:nvPr>
        </p:nvSpPr>
        <p:spPr>
          <a:noFill/>
        </p:spPr>
        <p:txBody>
          <a:bodyPr/>
          <a:lstStyle/>
          <a:p>
            <a:fld id="{27BECFF7-9443-4AC2-8388-A222C170502C}" type="slidenum">
              <a:rPr lang="en-US" smtClean="0">
                <a:latin typeface="Arial" charset="0"/>
              </a:rPr>
              <a:pPr/>
              <a:t>7</a:t>
            </a:fld>
            <a:endParaRPr lang="en-US">
              <a:latin typeface="Arial" charset="0"/>
            </a:endParaRPr>
          </a:p>
        </p:txBody>
      </p:sp>
    </p:spTree>
    <p:extLst>
      <p:ext uri="{BB962C8B-B14F-4D97-AF65-F5344CB8AC3E}">
        <p14:creationId xmlns:p14="http://schemas.microsoft.com/office/powerpoint/2010/main" val="3743831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616D1EAA-B269-459B-B0C7-F5F58C9F14CB}" type="slidenum">
              <a:rPr lang="en-US" smtClean="0"/>
              <a:pPr/>
              <a:t>8</a:t>
            </a:fld>
            <a:endParaRPr lang="en-US"/>
          </a:p>
        </p:txBody>
      </p:sp>
    </p:spTree>
    <p:extLst>
      <p:ext uri="{BB962C8B-B14F-4D97-AF65-F5344CB8AC3E}">
        <p14:creationId xmlns:p14="http://schemas.microsoft.com/office/powerpoint/2010/main" val="1603289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151E304A-BF95-4950-88D8-3E25CBC7F27D}" type="slidenum">
              <a:rPr lang="en-US" smtClean="0"/>
              <a:pPr/>
              <a:t>9</a:t>
            </a:fld>
            <a:endParaRPr lang="en-US"/>
          </a:p>
        </p:txBody>
      </p:sp>
      <p:sp>
        <p:nvSpPr>
          <p:cNvPr id="75779" name="Rectangle 2"/>
          <p:cNvSpPr>
            <a:spLocks noGrp="1" noRot="1" noChangeAspect="1" noChangeArrowheads="1" noTextEdit="1"/>
          </p:cNvSpPr>
          <p:nvPr>
            <p:ph type="sldImg"/>
          </p:nvPr>
        </p:nvSpPr>
        <p:spPr>
          <a:xfrm>
            <a:off x="-400050" y="287338"/>
            <a:ext cx="7651750" cy="4306887"/>
          </a:xfrm>
          <a:ln/>
        </p:spPr>
      </p:sp>
      <p:sp>
        <p:nvSpPr>
          <p:cNvPr id="75780" name="Rectangle 3"/>
          <p:cNvSpPr>
            <a:spLocks noGrp="1" noChangeArrowheads="1"/>
          </p:cNvSpPr>
          <p:nvPr>
            <p:ph type="body" idx="1"/>
          </p:nvPr>
        </p:nvSpPr>
        <p:spPr>
          <a:xfrm>
            <a:off x="423863" y="4921250"/>
            <a:ext cx="5984875" cy="3427413"/>
          </a:xfrm>
          <a:noFill/>
          <a:ln/>
        </p:spPr>
        <p:txBody>
          <a:bodyPr lIns="92281" tIns="46141" rIns="92281" bIns="46141"/>
          <a:lstStyle/>
          <a:p>
            <a:endParaRPr lang="en-GB"/>
          </a:p>
        </p:txBody>
      </p:sp>
    </p:spTree>
    <p:extLst>
      <p:ext uri="{BB962C8B-B14F-4D97-AF65-F5344CB8AC3E}">
        <p14:creationId xmlns:p14="http://schemas.microsoft.com/office/powerpoint/2010/main" val="3612724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0254EC58-A5EF-48D3-ABD1-483E5C0E2966}" type="slidenum">
              <a:rPr lang="en-US" smtClean="0"/>
              <a:pPr/>
              <a:t>10</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75778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a:p>
        </p:txBody>
      </p:sp>
      <p:sp>
        <p:nvSpPr>
          <p:cNvPr id="73732" name="Slide Number Placeholder 3"/>
          <p:cNvSpPr>
            <a:spLocks noGrp="1"/>
          </p:cNvSpPr>
          <p:nvPr>
            <p:ph type="sldNum" sz="quarter" idx="5"/>
          </p:nvPr>
        </p:nvSpPr>
        <p:spPr>
          <a:noFill/>
        </p:spPr>
        <p:txBody>
          <a:bodyPr/>
          <a:lstStyle/>
          <a:p>
            <a:fld id="{626C0A1D-22A6-440E-8458-3FA6CD253C32}" type="slidenum">
              <a:rPr lang="en-US" smtClean="0"/>
              <a:pPr/>
              <a:t>11</a:t>
            </a:fld>
            <a:endParaRPr lang="en-US"/>
          </a:p>
        </p:txBody>
      </p:sp>
    </p:spTree>
    <p:extLst>
      <p:ext uri="{BB962C8B-B14F-4D97-AF65-F5344CB8AC3E}">
        <p14:creationId xmlns:p14="http://schemas.microsoft.com/office/powerpoint/2010/main" val="2737803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48CD4587-9416-4E45-90F3-0C4C44853815}"/>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937F941B-2BA8-B840-ACBC-E4E94097C90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z="800"/>
              <a:t>SAP is the world's largest inter-enterprise software company and the world's third-largest independent software provider overall. We have a rich history of innovation and growth that has made us a true industry leader.</a:t>
            </a:r>
          </a:p>
          <a:p>
            <a:pPr>
              <a:lnSpc>
                <a:spcPct val="90000"/>
              </a:lnSpc>
            </a:pPr>
            <a:r>
              <a:rPr lang="en-US" altLang="en-US" sz="800" b="1"/>
              <a:t>SAP Americas</a:t>
            </a:r>
          </a:p>
          <a:p>
            <a:pPr>
              <a:lnSpc>
                <a:spcPct val="90000"/>
              </a:lnSpc>
            </a:pPr>
            <a:r>
              <a:rPr lang="en-US" altLang="en-US" sz="800" b="1" i="1"/>
              <a:t>12 Million Users. 100,600 Installations. 1,500 Partners.</a:t>
            </a:r>
          </a:p>
          <a:p>
            <a:pPr>
              <a:lnSpc>
                <a:spcPct val="90000"/>
              </a:lnSpc>
            </a:pPr>
            <a:r>
              <a:rPr lang="en-US" altLang="en-US" sz="800"/>
              <a:t>SAP Americas is a subsidiary of SAP AG, the world's largest inter-enterprise software company and the third-largest software supplier overall. SAP Americas's corporate headquarters is located in Newtown Square, PA, a suburb of Philadelphia. Our officers and executives lead a team of professionals dedicated to delivering high-level customer support and services.</a:t>
            </a:r>
          </a:p>
          <a:p>
            <a:pPr>
              <a:lnSpc>
                <a:spcPct val="90000"/>
              </a:lnSpc>
            </a:pPr>
            <a:r>
              <a:rPr lang="en-US" altLang="en-US" sz="800"/>
              <a:t>Founded in 1972 as </a:t>
            </a:r>
            <a:r>
              <a:rPr lang="en-US" altLang="en-US" sz="800" b="1"/>
              <a:t>S</a:t>
            </a:r>
            <a:r>
              <a:rPr lang="en-US" altLang="en-US" sz="800"/>
              <a:t>ystems </a:t>
            </a:r>
            <a:r>
              <a:rPr lang="en-US" altLang="en-US" sz="800" b="1"/>
              <a:t>A</a:t>
            </a:r>
            <a:r>
              <a:rPr lang="en-US" altLang="en-US" sz="800"/>
              <a:t>pplications and </a:t>
            </a:r>
            <a:r>
              <a:rPr lang="en-US" altLang="en-US" sz="800" b="1"/>
              <a:t>P</a:t>
            </a:r>
            <a:r>
              <a:rPr lang="en-US" altLang="en-US" sz="800"/>
              <a:t>roducts in Data Processing, SAP has a rich history of innovation and growth that has made us the recognized leader in providing collaborative business solutions for all types of industries -- in every major market. The company, headquartered in Walldorf, Germany, employs more than 37,700 people in more than 50 countries, and serves more than 34,600 customers worldwide.</a:t>
            </a:r>
            <a:endParaRPr lang="en-US" altLang="en-US" sz="800" b="1" i="1"/>
          </a:p>
          <a:p>
            <a:pPr>
              <a:lnSpc>
                <a:spcPct val="90000"/>
              </a:lnSpc>
            </a:pPr>
            <a:r>
              <a:rPr lang="en-US" altLang="en-US" sz="800" b="1" i="1"/>
              <a:t>Experience, Knowledge, and Technology for Maximizing Business</a:t>
            </a:r>
          </a:p>
          <a:p>
            <a:pPr>
              <a:lnSpc>
                <a:spcPct val="90000"/>
              </a:lnSpc>
            </a:pPr>
            <a:r>
              <a:rPr lang="en-US" altLang="en-US" sz="800"/>
              <a:t>SAP has leveraged our extensive experience to deliver mySAP Business Suite, the definitive family of business solutions for today's economy. These solutions are open and flexible, supporting databases, applications, operating systems, and hardware from almost every major vendor. What's more, mySAP Business Suite allows employees, customers, and business partners to work together successfully -- anywhere, anytime. </a:t>
            </a:r>
          </a:p>
          <a:p>
            <a:pPr>
              <a:lnSpc>
                <a:spcPct val="90000"/>
              </a:lnSpc>
            </a:pPr>
            <a:r>
              <a:rPr lang="en-US" altLang="en-US" sz="800"/>
              <a:t>By deploying the best technology, services, and development resources, SAP has delivered a business platform that unlocks valuable information resources, improves supply chain efficiencies, and builds strong customer relationships. And through the Global Solution Center, SAP Americas identifies customer needs and develops solutions to meet these needs.</a:t>
            </a:r>
          </a:p>
          <a:p>
            <a:pPr>
              <a:lnSpc>
                <a:spcPct val="90000"/>
              </a:lnSpc>
            </a:pPr>
            <a:r>
              <a:rPr lang="en-US" altLang="en-US" sz="800"/>
              <a:t>SAP is listed on several exchanges, including the Frankfurt Stock Exchange and the New York Stock Exchange, under the symbol "SAP."</a:t>
            </a:r>
          </a:p>
          <a:p>
            <a:pPr>
              <a:lnSpc>
                <a:spcPct val="90000"/>
              </a:lnSpc>
            </a:pPr>
            <a:endParaRPr lang="de-DE" altLang="en-US" sz="800"/>
          </a:p>
        </p:txBody>
      </p:sp>
    </p:spTree>
    <p:extLst>
      <p:ext uri="{BB962C8B-B14F-4D97-AF65-F5344CB8AC3E}">
        <p14:creationId xmlns:p14="http://schemas.microsoft.com/office/powerpoint/2010/main" val="2478913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alaman Depan Slid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14CC4B-4200-49B6-A38D-ED9A74134DBA}"/>
              </a:ext>
            </a:extLst>
          </p:cNvPr>
          <p:cNvSpPr>
            <a:spLocks noGrp="1"/>
          </p:cNvSpPr>
          <p:nvPr>
            <p:ph type="title"/>
          </p:nvPr>
        </p:nvSpPr>
        <p:spPr bwMode="auto">
          <a:xfrm>
            <a:off x="736401" y="2246811"/>
            <a:ext cx="13057979"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43" tIns="91422" rIns="182843" bIns="91422" numCol="1" anchor="ctr" anchorCtr="0" compatLnSpc="1">
            <a:prstTxWarp prst="textNoShape">
              <a:avLst/>
            </a:prstTxWarp>
          </a:bodyPr>
          <a:lstStyle>
            <a:lvl1pPr algn="r">
              <a:defRPr sz="3600"/>
            </a:lvl1pPr>
          </a:lstStyle>
          <a:p>
            <a:pPr lvl="0"/>
            <a:r>
              <a:rPr lang="id-ID" altLang="id-ID" dirty="0"/>
              <a:t>Kode Mata Kuliah – Nama Mata Kuliah</a:t>
            </a:r>
            <a:endParaRPr lang="en-US" altLang="id-ID" dirty="0"/>
          </a:p>
        </p:txBody>
      </p:sp>
      <p:sp>
        <p:nvSpPr>
          <p:cNvPr id="3" name="Text Placeholder 2">
            <a:extLst>
              <a:ext uri="{FF2B5EF4-FFF2-40B4-BE49-F238E27FC236}">
                <a16:creationId xmlns:a16="http://schemas.microsoft.com/office/drawing/2014/main" id="{D9F0F126-9AA0-4A74-9886-9EE9699122DB}"/>
              </a:ext>
            </a:extLst>
          </p:cNvPr>
          <p:cNvSpPr>
            <a:spLocks noGrp="1"/>
          </p:cNvSpPr>
          <p:nvPr>
            <p:ph idx="1"/>
          </p:nvPr>
        </p:nvSpPr>
        <p:spPr bwMode="auto">
          <a:xfrm>
            <a:off x="736401" y="3651254"/>
            <a:ext cx="13057979" cy="458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43" tIns="91422" rIns="182843" bIns="91422" numCol="1" anchor="t" anchorCtr="0" compatLnSpc="1">
            <a:prstTxWarp prst="textNoShape">
              <a:avLst/>
            </a:prstTxWarp>
          </a:bodyPr>
          <a:lstStyle>
            <a:lvl1pPr algn="r">
              <a:defRPr sz="8000"/>
            </a:lvl1pPr>
          </a:lstStyle>
          <a:p>
            <a:pPr lvl="0"/>
            <a:endParaRPr lang="en-US" altLang="id-ID" noProof="0" dirty="0"/>
          </a:p>
        </p:txBody>
      </p:sp>
      <p:sp>
        <p:nvSpPr>
          <p:cNvPr id="7" name="Text Placeholder 6">
            <a:extLst>
              <a:ext uri="{FF2B5EF4-FFF2-40B4-BE49-F238E27FC236}">
                <a16:creationId xmlns:a16="http://schemas.microsoft.com/office/drawing/2014/main" id="{A3041D80-A403-4086-842E-86ADAB96DAEF}"/>
              </a:ext>
            </a:extLst>
          </p:cNvPr>
          <p:cNvSpPr>
            <a:spLocks noGrp="1"/>
          </p:cNvSpPr>
          <p:nvPr>
            <p:ph type="body" sz="quarter" idx="10"/>
          </p:nvPr>
        </p:nvSpPr>
        <p:spPr>
          <a:xfrm>
            <a:off x="736401" y="8543108"/>
            <a:ext cx="13057979" cy="1045029"/>
          </a:xfrm>
          <a:prstGeom prst="rect">
            <a:avLst/>
          </a:prstGeom>
        </p:spPr>
        <p:txBody>
          <a:bodyPr/>
          <a:lstStyle>
            <a:lvl1pPr algn="r">
              <a:defRPr sz="4400"/>
            </a:lvl1pPr>
          </a:lstStyle>
          <a:p>
            <a:pPr lvl="0"/>
            <a:r>
              <a:rPr lang="en-US" dirty="0"/>
              <a:t>Edit Master text styles</a:t>
            </a:r>
          </a:p>
        </p:txBody>
      </p:sp>
      <p:sp>
        <p:nvSpPr>
          <p:cNvPr id="8" name="Text Placeholder 6">
            <a:extLst>
              <a:ext uri="{FF2B5EF4-FFF2-40B4-BE49-F238E27FC236}">
                <a16:creationId xmlns:a16="http://schemas.microsoft.com/office/drawing/2014/main" id="{34C64EB4-5A7B-4B64-8628-30300DFFD3EE}"/>
              </a:ext>
            </a:extLst>
          </p:cNvPr>
          <p:cNvSpPr>
            <a:spLocks noGrp="1"/>
          </p:cNvSpPr>
          <p:nvPr>
            <p:ph type="body" sz="quarter" idx="11"/>
          </p:nvPr>
        </p:nvSpPr>
        <p:spPr>
          <a:xfrm>
            <a:off x="736399" y="9898177"/>
            <a:ext cx="13057979" cy="1045029"/>
          </a:xfrm>
          <a:prstGeom prst="rect">
            <a:avLst/>
          </a:prstGeom>
        </p:spPr>
        <p:txBody>
          <a:bodyPr/>
          <a:lstStyle>
            <a:lvl1pPr algn="r">
              <a:defRPr sz="4400"/>
            </a:lvl1pPr>
          </a:lstStyle>
          <a:p>
            <a:pPr lvl="0"/>
            <a:r>
              <a:rPr lang="en-US" dirty="0"/>
              <a:t>Edit Master text styles</a:t>
            </a:r>
          </a:p>
        </p:txBody>
      </p:sp>
      <p:sp>
        <p:nvSpPr>
          <p:cNvPr id="10" name="Picture Placeholder 9">
            <a:extLst>
              <a:ext uri="{FF2B5EF4-FFF2-40B4-BE49-F238E27FC236}">
                <a16:creationId xmlns:a16="http://schemas.microsoft.com/office/drawing/2014/main" id="{C02B15A3-53D5-4879-B0E1-463DB8845CA0}"/>
              </a:ext>
            </a:extLst>
          </p:cNvPr>
          <p:cNvSpPr>
            <a:spLocks noGrp="1"/>
          </p:cNvSpPr>
          <p:nvPr>
            <p:ph type="pic" sz="quarter" idx="12"/>
          </p:nvPr>
        </p:nvSpPr>
        <p:spPr>
          <a:xfrm>
            <a:off x="14760575" y="2246313"/>
            <a:ext cx="8880475" cy="8696325"/>
          </a:xfrm>
          <a:prstGeom prst="rect">
            <a:avLst/>
          </a:prstGeom>
        </p:spPr>
        <p:txBody>
          <a:bodyPr/>
          <a:lstStyle/>
          <a:p>
            <a:pPr lvl="0"/>
            <a:endParaRPr lang="id-ID" noProof="0" dirty="0"/>
          </a:p>
        </p:txBody>
      </p:sp>
      <p:sp>
        <p:nvSpPr>
          <p:cNvPr id="9" name="Footer Placeholder 4">
            <a:extLst>
              <a:ext uri="{FF2B5EF4-FFF2-40B4-BE49-F238E27FC236}">
                <a16:creationId xmlns:a16="http://schemas.microsoft.com/office/drawing/2014/main" id="{B9F577BB-444A-4844-B042-BCEF4066211A}"/>
              </a:ext>
            </a:extLst>
          </p:cNvPr>
          <p:cNvSpPr>
            <a:spLocks noGrp="1"/>
          </p:cNvSpPr>
          <p:nvPr>
            <p:ph type="ftr" sz="quarter" idx="13"/>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11" name="Slide Number Placeholder 5">
            <a:extLst>
              <a:ext uri="{FF2B5EF4-FFF2-40B4-BE49-F238E27FC236}">
                <a16:creationId xmlns:a16="http://schemas.microsoft.com/office/drawing/2014/main" id="{600430D1-E522-424B-8C34-EE28471BFA18}"/>
              </a:ext>
            </a:extLst>
          </p:cNvPr>
          <p:cNvSpPr>
            <a:spLocks noGrp="1"/>
          </p:cNvSpPr>
          <p:nvPr>
            <p:ph type="sldNum" sz="quarter" idx="14"/>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389A0C6E-1A18-4D31-BCFD-91B5DB89AAF0}" type="slidenum">
              <a:rPr lang="en-US"/>
              <a:pPr>
                <a:defRPr/>
              </a:pPr>
              <a:t>‹#›</a:t>
            </a:fld>
            <a:endParaRPr lang="en-US" dirty="0"/>
          </a:p>
        </p:txBody>
      </p:sp>
    </p:spTree>
    <p:extLst>
      <p:ext uri="{BB962C8B-B14F-4D97-AF65-F5344CB8AC3E}">
        <p14:creationId xmlns:p14="http://schemas.microsoft.com/office/powerpoint/2010/main" val="1651442954"/>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no footer">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1182F798-D54A-4432-BED0-21DF7DCAEE29}"/>
              </a:ext>
            </a:extLst>
          </p:cNvPr>
          <p:cNvSpPr>
            <a:spLocks noGrp="1"/>
          </p:cNvSpPr>
          <p:nvPr>
            <p:ph type="ftr" sz="quarter" idx="10"/>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3" name="Slide Number Placeholder 5">
            <a:extLst>
              <a:ext uri="{FF2B5EF4-FFF2-40B4-BE49-F238E27FC236}">
                <a16:creationId xmlns:a16="http://schemas.microsoft.com/office/drawing/2014/main" id="{2F241105-1969-4617-A9C1-45CDC4358FB7}"/>
              </a:ext>
            </a:extLst>
          </p:cNvPr>
          <p:cNvSpPr>
            <a:spLocks noGrp="1"/>
          </p:cNvSpPr>
          <p:nvPr>
            <p:ph type="sldNum" sz="quarter" idx="11"/>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31E226C9-2761-4329-9E59-BE14E48CED60}" type="slidenum">
              <a:rPr lang="en-US"/>
              <a:pPr>
                <a:defRPr/>
              </a:pPr>
              <a:t>‹#›</a:t>
            </a:fld>
            <a:endParaRPr lang="en-US" dirty="0"/>
          </a:p>
        </p:txBody>
      </p:sp>
    </p:spTree>
    <p:extLst>
      <p:ext uri="{BB962C8B-B14F-4D97-AF65-F5344CB8AC3E}">
        <p14:creationId xmlns:p14="http://schemas.microsoft.com/office/powerpoint/2010/main" val="3324246940"/>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vision 2">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8675648" cy="13716000"/>
          </a:xfrm>
          <a:prstGeom prst="rect">
            <a:avLst/>
          </a:prstGeom>
        </p:spPr>
        <p:txBody>
          <a:bodyPr rtlCol="0">
            <a:normAutofit/>
          </a:bodyPr>
          <a:lstStyle/>
          <a:p>
            <a:pPr lvl="0"/>
            <a:endParaRPr lang="en-US" noProof="0"/>
          </a:p>
        </p:txBody>
      </p:sp>
      <p:sp>
        <p:nvSpPr>
          <p:cNvPr id="3" name="Footer Placeholder 4">
            <a:extLst>
              <a:ext uri="{FF2B5EF4-FFF2-40B4-BE49-F238E27FC236}">
                <a16:creationId xmlns:a16="http://schemas.microsoft.com/office/drawing/2014/main" id="{FFE5D4D2-0D8D-41D6-92C0-70CF1FBD183E}"/>
              </a:ext>
            </a:extLst>
          </p:cNvPr>
          <p:cNvSpPr>
            <a:spLocks noGrp="1"/>
          </p:cNvSpPr>
          <p:nvPr>
            <p:ph type="ftr" sz="quarter" idx="11"/>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5" name="Slide Number Placeholder 5">
            <a:extLst>
              <a:ext uri="{FF2B5EF4-FFF2-40B4-BE49-F238E27FC236}">
                <a16:creationId xmlns:a16="http://schemas.microsoft.com/office/drawing/2014/main" id="{7F56882D-12DD-4426-998B-6B3E869CCF29}"/>
              </a:ext>
            </a:extLst>
          </p:cNvPr>
          <p:cNvSpPr>
            <a:spLocks noGrp="1"/>
          </p:cNvSpPr>
          <p:nvPr>
            <p:ph type="sldNum" sz="quarter" idx="12"/>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D1D79C07-3841-4519-BBDD-FDDFEF252E5D}" type="slidenum">
              <a:rPr lang="en-US"/>
              <a:pPr>
                <a:defRPr/>
              </a:pPr>
              <a:t>‹#›</a:t>
            </a:fld>
            <a:endParaRPr lang="en-US" dirty="0"/>
          </a:p>
        </p:txBody>
      </p:sp>
    </p:spTree>
    <p:extLst>
      <p:ext uri="{BB962C8B-B14F-4D97-AF65-F5344CB8AC3E}">
        <p14:creationId xmlns:p14="http://schemas.microsoft.com/office/powerpoint/2010/main" val="1088362145"/>
      </p:ext>
    </p:extLst>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adership skils">
    <p:spTree>
      <p:nvGrpSpPr>
        <p:cNvPr id="1" name=""/>
        <p:cNvGrpSpPr/>
        <p:nvPr/>
      </p:nvGrpSpPr>
      <p:grpSpPr>
        <a:xfrm>
          <a:off x="0" y="0"/>
          <a:ext cx="0" cy="0"/>
          <a:chOff x="0" y="0"/>
          <a:chExt cx="0" cy="0"/>
        </a:xfrm>
      </p:grpSpPr>
      <p:sp>
        <p:nvSpPr>
          <p:cNvPr id="34" name="Picture Placeholder 3"/>
          <p:cNvSpPr>
            <a:spLocks noGrp="1"/>
          </p:cNvSpPr>
          <p:nvPr>
            <p:ph type="pic" sz="quarter" idx="14"/>
          </p:nvPr>
        </p:nvSpPr>
        <p:spPr>
          <a:xfrm>
            <a:off x="2682364" y="3945706"/>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8F6DA1AE-4DD7-43E1-8BBF-09206BAA5841}"/>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70827E96-AA74-44C5-8670-D8164CBAE6B1}"/>
              </a:ext>
            </a:extLst>
          </p:cNvPr>
          <p:cNvSpPr>
            <a:spLocks noGrp="1"/>
          </p:cNvSpPr>
          <p:nvPr>
            <p:ph type="sldNum" sz="quarter" idx="16"/>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D84E617E-730E-4487-A4E0-43792150D941}" type="slidenum">
              <a:rPr lang="en-US"/>
              <a:pPr>
                <a:defRPr/>
              </a:pPr>
              <a:t>‹#›</a:t>
            </a:fld>
            <a:endParaRPr lang="en-US" dirty="0"/>
          </a:p>
        </p:txBody>
      </p:sp>
    </p:spTree>
    <p:extLst>
      <p:ext uri="{BB962C8B-B14F-4D97-AF65-F5344CB8AC3E}">
        <p14:creationId xmlns:p14="http://schemas.microsoft.com/office/powerpoint/2010/main" val="345719232"/>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Helium_Brea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39F35A-33BF-48D1-A04E-36F0B4DE92FC}"/>
              </a:ext>
            </a:extLst>
          </p:cNvPr>
          <p:cNvSpPr/>
          <p:nvPr userDrawn="1"/>
        </p:nvSpPr>
        <p:spPr>
          <a:xfrm>
            <a:off x="7739063" y="12533313"/>
            <a:ext cx="8162925" cy="1003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434" eaLnBrk="1" fontAlgn="auto" hangingPunct="1">
              <a:spcBef>
                <a:spcPts val="0"/>
              </a:spcBef>
              <a:spcAft>
                <a:spcPts val="0"/>
              </a:spcAft>
              <a:defRPr/>
            </a:pPr>
            <a:endParaRPr lang="en-US"/>
          </a:p>
        </p:txBody>
      </p:sp>
      <p:sp>
        <p:nvSpPr>
          <p:cNvPr id="22" name="Picture Placeholder 21"/>
          <p:cNvSpPr>
            <a:spLocks noGrp="1"/>
          </p:cNvSpPr>
          <p:nvPr>
            <p:ph type="pic" sz="quarter" idx="14"/>
          </p:nvPr>
        </p:nvSpPr>
        <p:spPr>
          <a:xfrm>
            <a:off x="13288854" y="1619795"/>
            <a:ext cx="11088796" cy="12050934"/>
          </a:xfrm>
          <a:custGeom>
            <a:avLst/>
            <a:gdLst>
              <a:gd name="connsiteX0" fmla="*/ 490691 w 11088796"/>
              <a:gd name="connsiteY0" fmla="*/ 11756903 h 13491341"/>
              <a:gd name="connsiteX1" fmla="*/ 733817 w 11088796"/>
              <a:gd name="connsiteY1" fmla="*/ 11837830 h 13491341"/>
              <a:gd name="connsiteX2" fmla="*/ 1808437 w 11088796"/>
              <a:gd name="connsiteY2" fmla="*/ 12656501 h 13491341"/>
              <a:gd name="connsiteX3" fmla="*/ 1856663 w 11088796"/>
              <a:gd name="connsiteY3" fmla="*/ 13306044 h 13491341"/>
              <a:gd name="connsiteX4" fmla="*/ 1236430 w 11088796"/>
              <a:gd name="connsiteY4" fmla="*/ 13407341 h 13491341"/>
              <a:gd name="connsiteX5" fmla="*/ 161810 w 11088796"/>
              <a:gd name="connsiteY5" fmla="*/ 12588671 h 13491341"/>
              <a:gd name="connsiteX6" fmla="*/ 97910 w 11088796"/>
              <a:gd name="connsiteY6" fmla="*/ 11966183 h 13491341"/>
              <a:gd name="connsiteX7" fmla="*/ 490691 w 11088796"/>
              <a:gd name="connsiteY7" fmla="*/ 11756903 h 13491341"/>
              <a:gd name="connsiteX8" fmla="*/ 1287637 w 11088796"/>
              <a:gd name="connsiteY8" fmla="*/ 10710803 h 13491341"/>
              <a:gd name="connsiteX9" fmla="*/ 1523741 w 11088796"/>
              <a:gd name="connsiteY9" fmla="*/ 10800947 h 13491341"/>
              <a:gd name="connsiteX10" fmla="*/ 2598361 w 11088796"/>
              <a:gd name="connsiteY10" fmla="*/ 11619618 h 13491341"/>
              <a:gd name="connsiteX11" fmla="*/ 2667707 w 11088796"/>
              <a:gd name="connsiteY11" fmla="*/ 12241437 h 13491341"/>
              <a:gd name="connsiteX12" fmla="*/ 2049794 w 11088796"/>
              <a:gd name="connsiteY12" fmla="*/ 12339687 h 13491341"/>
              <a:gd name="connsiteX13" fmla="*/ 975175 w 11088796"/>
              <a:gd name="connsiteY13" fmla="*/ 11521017 h 13491341"/>
              <a:gd name="connsiteX14" fmla="*/ 908953 w 11088796"/>
              <a:gd name="connsiteY14" fmla="*/ 10901578 h 13491341"/>
              <a:gd name="connsiteX15" fmla="*/ 1287637 w 11088796"/>
              <a:gd name="connsiteY15" fmla="*/ 10710803 h 13491341"/>
              <a:gd name="connsiteX16" fmla="*/ 1721569 w 11088796"/>
              <a:gd name="connsiteY16" fmla="*/ 9334566 h 13491341"/>
              <a:gd name="connsiteX17" fmla="*/ 1947183 w 11088796"/>
              <a:gd name="connsiteY17" fmla="*/ 9405678 h 13491341"/>
              <a:gd name="connsiteX18" fmla="*/ 3834230 w 11088796"/>
              <a:gd name="connsiteY18" fmla="*/ 10843275 h 13491341"/>
              <a:gd name="connsiteX19" fmla="*/ 3878894 w 11088796"/>
              <a:gd name="connsiteY19" fmla="*/ 11451101 h 13491341"/>
              <a:gd name="connsiteX20" fmla="*/ 3262230 w 11088796"/>
              <a:gd name="connsiteY20" fmla="*/ 11594106 h 13491341"/>
              <a:gd name="connsiteX21" fmla="*/ 1375183 w 11088796"/>
              <a:gd name="connsiteY21" fmla="*/ 10156508 h 13491341"/>
              <a:gd name="connsiteX22" fmla="*/ 1349316 w 11088796"/>
              <a:gd name="connsiteY22" fmla="*/ 9524008 h 13491341"/>
              <a:gd name="connsiteX23" fmla="*/ 1721569 w 11088796"/>
              <a:gd name="connsiteY23" fmla="*/ 9334566 h 13491341"/>
              <a:gd name="connsiteX24" fmla="*/ 2101387 w 11088796"/>
              <a:gd name="connsiteY24" fmla="*/ 7936576 h 13491341"/>
              <a:gd name="connsiteX25" fmla="*/ 2344041 w 11088796"/>
              <a:gd name="connsiteY25" fmla="*/ 8020670 h 13491341"/>
              <a:gd name="connsiteX26" fmla="*/ 5052676 w 11088796"/>
              <a:gd name="connsiteY26" fmla="*/ 10084172 h 13491341"/>
              <a:gd name="connsiteX27" fmla="*/ 5120124 w 11088796"/>
              <a:gd name="connsiteY27" fmla="*/ 10709361 h 13491341"/>
              <a:gd name="connsiteX28" fmla="*/ 4480668 w 11088796"/>
              <a:gd name="connsiteY28" fmla="*/ 10835011 h 13491341"/>
              <a:gd name="connsiteX29" fmla="*/ 1772034 w 11088796"/>
              <a:gd name="connsiteY29" fmla="*/ 8771509 h 13491341"/>
              <a:gd name="connsiteX30" fmla="*/ 1723383 w 11088796"/>
              <a:gd name="connsiteY30" fmla="*/ 8121644 h 13491341"/>
              <a:gd name="connsiteX31" fmla="*/ 2101387 w 11088796"/>
              <a:gd name="connsiteY31" fmla="*/ 7936576 h 13491341"/>
              <a:gd name="connsiteX32" fmla="*/ 1945410 w 11088796"/>
              <a:gd name="connsiteY32" fmla="*/ 6115309 h 13491341"/>
              <a:gd name="connsiteX33" fmla="*/ 2188908 w 11088796"/>
              <a:gd name="connsiteY33" fmla="*/ 6197004 h 13491341"/>
              <a:gd name="connsiteX34" fmla="*/ 6859286 w 11088796"/>
              <a:gd name="connsiteY34" fmla="*/ 9755006 h 13491341"/>
              <a:gd name="connsiteX35" fmla="*/ 6889502 w 11088796"/>
              <a:gd name="connsiteY35" fmla="*/ 10387978 h 13491341"/>
              <a:gd name="connsiteX36" fmla="*/ 6287266 w 11088796"/>
              <a:gd name="connsiteY36" fmla="*/ 10505862 h 13491341"/>
              <a:gd name="connsiteX37" fmla="*/ 1616888 w 11088796"/>
              <a:gd name="connsiteY37" fmla="*/ 6947860 h 13491341"/>
              <a:gd name="connsiteX38" fmla="*/ 1551927 w 11088796"/>
              <a:gd name="connsiteY38" fmla="*/ 6321692 h 13491341"/>
              <a:gd name="connsiteX39" fmla="*/ 1945410 w 11088796"/>
              <a:gd name="connsiteY39" fmla="*/ 6115309 h 13491341"/>
              <a:gd name="connsiteX40" fmla="*/ 1120711 w 11088796"/>
              <a:gd name="connsiteY40" fmla="*/ 3826332 h 13491341"/>
              <a:gd name="connsiteX41" fmla="*/ 1362501 w 11088796"/>
              <a:gd name="connsiteY41" fmla="*/ 3910611 h 13491341"/>
              <a:gd name="connsiteX42" fmla="*/ 9297658 w 11088796"/>
              <a:gd name="connsiteY42" fmla="*/ 9955798 h 13491341"/>
              <a:gd name="connsiteX43" fmla="*/ 9344772 w 11088796"/>
              <a:gd name="connsiteY43" fmla="*/ 10560687 h 13491341"/>
              <a:gd name="connsiteX44" fmla="*/ 8749084 w 11088796"/>
              <a:gd name="connsiteY44" fmla="*/ 10675877 h 13491341"/>
              <a:gd name="connsiteX45" fmla="*/ 813928 w 11088796"/>
              <a:gd name="connsiteY45" fmla="*/ 4630689 h 13491341"/>
              <a:gd name="connsiteX46" fmla="*/ 744971 w 11088796"/>
              <a:gd name="connsiteY46" fmla="*/ 4009160 h 13491341"/>
              <a:gd name="connsiteX47" fmla="*/ 1120711 w 11088796"/>
              <a:gd name="connsiteY47" fmla="*/ 3826332 h 13491341"/>
              <a:gd name="connsiteX48" fmla="*/ 4227254 w 11088796"/>
              <a:gd name="connsiteY48" fmla="*/ 2790686 h 13491341"/>
              <a:gd name="connsiteX49" fmla="*/ 4454070 w 11088796"/>
              <a:gd name="connsiteY49" fmla="*/ 2860658 h 13491341"/>
              <a:gd name="connsiteX50" fmla="*/ 9475564 w 11088796"/>
              <a:gd name="connsiteY50" fmla="*/ 6686148 h 13491341"/>
              <a:gd name="connsiteX51" fmla="*/ 9504938 w 11088796"/>
              <a:gd name="connsiteY51" fmla="*/ 7321320 h 13491341"/>
              <a:gd name="connsiteX52" fmla="*/ 8903564 w 11088796"/>
              <a:gd name="connsiteY52" fmla="*/ 7436978 h 13491341"/>
              <a:gd name="connsiteX53" fmla="*/ 3882070 w 11088796"/>
              <a:gd name="connsiteY53" fmla="*/ 3611488 h 13491341"/>
              <a:gd name="connsiteX54" fmla="*/ 3837020 w 11088796"/>
              <a:gd name="connsiteY54" fmla="*/ 3003370 h 13491341"/>
              <a:gd name="connsiteX55" fmla="*/ 4227254 w 11088796"/>
              <a:gd name="connsiteY55" fmla="*/ 2790686 h 13491341"/>
              <a:gd name="connsiteX56" fmla="*/ 5978286 w 11088796"/>
              <a:gd name="connsiteY56" fmla="*/ 2454748 h 13491341"/>
              <a:gd name="connsiteX57" fmla="*/ 6213830 w 11088796"/>
              <a:gd name="connsiteY57" fmla="*/ 2544466 h 13491341"/>
              <a:gd name="connsiteX58" fmla="*/ 9303674 w 11088796"/>
              <a:gd name="connsiteY58" fmla="*/ 4898383 h 13491341"/>
              <a:gd name="connsiteX59" fmla="*/ 9350860 w 11088796"/>
              <a:gd name="connsiteY59" fmla="*/ 5503319 h 13491341"/>
              <a:gd name="connsiteX60" fmla="*/ 8755108 w 11088796"/>
              <a:gd name="connsiteY60" fmla="*/ 5618451 h 13491341"/>
              <a:gd name="connsiteX61" fmla="*/ 5665264 w 11088796"/>
              <a:gd name="connsiteY61" fmla="*/ 3264535 h 13491341"/>
              <a:gd name="connsiteX62" fmla="*/ 5596232 w 11088796"/>
              <a:gd name="connsiteY62" fmla="*/ 2642955 h 13491341"/>
              <a:gd name="connsiteX63" fmla="*/ 5978286 w 11088796"/>
              <a:gd name="connsiteY63" fmla="*/ 2454748 h 13491341"/>
              <a:gd name="connsiteX64" fmla="*/ 1124504 w 11088796"/>
              <a:gd name="connsiteY64" fmla="*/ 2113497 h 13491341"/>
              <a:gd name="connsiteX65" fmla="*/ 1366063 w 11088796"/>
              <a:gd name="connsiteY65" fmla="*/ 2195470 h 13491341"/>
              <a:gd name="connsiteX66" fmla="*/ 10938820 w 11088796"/>
              <a:gd name="connsiteY66" fmla="*/ 9488219 h 13491341"/>
              <a:gd name="connsiteX67" fmla="*/ 10982418 w 11088796"/>
              <a:gd name="connsiteY67" fmla="*/ 10098117 h 13491341"/>
              <a:gd name="connsiteX68" fmla="*/ 10366800 w 11088796"/>
              <a:gd name="connsiteY68" fmla="*/ 10239076 h 13491341"/>
              <a:gd name="connsiteX69" fmla="*/ 794043 w 11088796"/>
              <a:gd name="connsiteY69" fmla="*/ 2946327 h 13491341"/>
              <a:gd name="connsiteX70" fmla="*/ 744627 w 11088796"/>
              <a:gd name="connsiteY70" fmla="*/ 2298728 h 13491341"/>
              <a:gd name="connsiteX71" fmla="*/ 1124504 w 11088796"/>
              <a:gd name="connsiteY71" fmla="*/ 2113497 h 13491341"/>
              <a:gd name="connsiteX72" fmla="*/ 7356102 w 11088796"/>
              <a:gd name="connsiteY72" fmla="*/ 1797588 h 13491341"/>
              <a:gd name="connsiteX73" fmla="*/ 7581448 w 11088796"/>
              <a:gd name="connsiteY73" fmla="*/ 1868497 h 13491341"/>
              <a:gd name="connsiteX74" fmla="*/ 9593352 w 11088796"/>
              <a:gd name="connsiteY74" fmla="*/ 3401213 h 13491341"/>
              <a:gd name="connsiteX75" fmla="*/ 9637536 w 11088796"/>
              <a:gd name="connsiteY75" fmla="*/ 4008670 h 13491341"/>
              <a:gd name="connsiteX76" fmla="*/ 9021352 w 11088796"/>
              <a:gd name="connsiteY76" fmla="*/ 4152044 h 13491341"/>
              <a:gd name="connsiteX77" fmla="*/ 7009448 w 11088796"/>
              <a:gd name="connsiteY77" fmla="*/ 2619328 h 13491341"/>
              <a:gd name="connsiteX78" fmla="*/ 6984064 w 11088796"/>
              <a:gd name="connsiteY78" fmla="*/ 1987194 h 13491341"/>
              <a:gd name="connsiteX79" fmla="*/ 7356102 w 11088796"/>
              <a:gd name="connsiteY79" fmla="*/ 1797588 h 13491341"/>
              <a:gd name="connsiteX80" fmla="*/ 8626238 w 11088796"/>
              <a:gd name="connsiteY80" fmla="*/ 1077861 h 13491341"/>
              <a:gd name="connsiteX81" fmla="*/ 8867664 w 11088796"/>
              <a:gd name="connsiteY81" fmla="*/ 1161018 h 13491341"/>
              <a:gd name="connsiteX82" fmla="*/ 9942284 w 11088796"/>
              <a:gd name="connsiteY82" fmla="*/ 1979689 h 13491341"/>
              <a:gd name="connsiteX83" fmla="*/ 10009308 w 11088796"/>
              <a:gd name="connsiteY83" fmla="*/ 2604557 h 13491341"/>
              <a:gd name="connsiteX84" fmla="*/ 9370276 w 11088796"/>
              <a:gd name="connsiteY84" fmla="*/ 2730530 h 13491341"/>
              <a:gd name="connsiteX85" fmla="*/ 8295656 w 11088796"/>
              <a:gd name="connsiteY85" fmla="*/ 1911858 h 13491341"/>
              <a:gd name="connsiteX86" fmla="*/ 8250554 w 11088796"/>
              <a:gd name="connsiteY86" fmla="*/ 1264696 h 13491341"/>
              <a:gd name="connsiteX87" fmla="*/ 8626238 w 11088796"/>
              <a:gd name="connsiteY87" fmla="*/ 1077861 h 13491341"/>
              <a:gd name="connsiteX88" fmla="*/ 9447378 w 11088796"/>
              <a:gd name="connsiteY88" fmla="*/ 1 h 13491341"/>
              <a:gd name="connsiteX89" fmla="*/ 9689796 w 11088796"/>
              <a:gd name="connsiteY89" fmla="*/ 81858 h 13491341"/>
              <a:gd name="connsiteX90" fmla="*/ 10764416 w 11088796"/>
              <a:gd name="connsiteY90" fmla="*/ 900529 h 13491341"/>
              <a:gd name="connsiteX91" fmla="*/ 10812642 w 11088796"/>
              <a:gd name="connsiteY91" fmla="*/ 1550070 h 13491341"/>
              <a:gd name="connsiteX92" fmla="*/ 10192408 w 11088796"/>
              <a:gd name="connsiteY92" fmla="*/ 1651368 h 13491341"/>
              <a:gd name="connsiteX93" fmla="*/ 9117788 w 11088796"/>
              <a:gd name="connsiteY93" fmla="*/ 832697 h 13491341"/>
              <a:gd name="connsiteX94" fmla="*/ 9053888 w 11088796"/>
              <a:gd name="connsiteY94" fmla="*/ 210211 h 13491341"/>
              <a:gd name="connsiteX95" fmla="*/ 9447378 w 11088796"/>
              <a:gd name="connsiteY95" fmla="*/ 1 h 13491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11088796" h="13491341">
                <a:moveTo>
                  <a:pt x="490691" y="11756903"/>
                </a:moveTo>
                <a:cubicBezTo>
                  <a:pt x="576640" y="11756478"/>
                  <a:pt x="661187" y="11782498"/>
                  <a:pt x="733817" y="11837830"/>
                </a:cubicBezTo>
                <a:cubicBezTo>
                  <a:pt x="733817" y="11837830"/>
                  <a:pt x="733817" y="11837830"/>
                  <a:pt x="1808437" y="12656501"/>
                </a:cubicBezTo>
                <a:cubicBezTo>
                  <a:pt x="2002119" y="12804053"/>
                  <a:pt x="2020477" y="13091014"/>
                  <a:pt x="1856663" y="13306044"/>
                </a:cubicBezTo>
                <a:cubicBezTo>
                  <a:pt x="1708962" y="13499922"/>
                  <a:pt x="1430112" y="13554893"/>
                  <a:pt x="1236430" y="13407341"/>
                </a:cubicBezTo>
                <a:cubicBezTo>
                  <a:pt x="1236430" y="13407341"/>
                  <a:pt x="1236430" y="13407341"/>
                  <a:pt x="161810" y="12588671"/>
                </a:cubicBezTo>
                <a:cubicBezTo>
                  <a:pt x="-31872" y="12441120"/>
                  <a:pt x="-49792" y="12160062"/>
                  <a:pt x="97910" y="11966183"/>
                </a:cubicBezTo>
                <a:cubicBezTo>
                  <a:pt x="200294" y="11831790"/>
                  <a:pt x="347442" y="11757613"/>
                  <a:pt x="490691" y="11756903"/>
                </a:cubicBezTo>
                <a:close/>
                <a:moveTo>
                  <a:pt x="1287637" y="10710803"/>
                </a:moveTo>
                <a:cubicBezTo>
                  <a:pt x="1369716" y="10715457"/>
                  <a:pt x="1451110" y="10745615"/>
                  <a:pt x="1523741" y="10800947"/>
                </a:cubicBezTo>
                <a:cubicBezTo>
                  <a:pt x="1523741" y="10800947"/>
                  <a:pt x="1523741" y="10800947"/>
                  <a:pt x="2598361" y="11619618"/>
                </a:cubicBezTo>
                <a:cubicBezTo>
                  <a:pt x="2792042" y="11767170"/>
                  <a:pt x="2832808" y="12024717"/>
                  <a:pt x="2667707" y="12241437"/>
                </a:cubicBezTo>
                <a:cubicBezTo>
                  <a:pt x="2521245" y="12433688"/>
                  <a:pt x="2243477" y="12487239"/>
                  <a:pt x="2049794" y="12339687"/>
                </a:cubicBezTo>
                <a:cubicBezTo>
                  <a:pt x="2049794" y="12339687"/>
                  <a:pt x="2049794" y="12339687"/>
                  <a:pt x="975175" y="11521017"/>
                </a:cubicBezTo>
                <a:cubicBezTo>
                  <a:pt x="781493" y="11373465"/>
                  <a:pt x="762492" y="11093830"/>
                  <a:pt x="908953" y="10901578"/>
                </a:cubicBezTo>
                <a:cubicBezTo>
                  <a:pt x="1012143" y="10766128"/>
                  <a:pt x="1150840" y="10703045"/>
                  <a:pt x="1287637" y="10710803"/>
                </a:cubicBezTo>
                <a:close/>
                <a:moveTo>
                  <a:pt x="1721569" y="9334566"/>
                </a:moveTo>
                <a:cubicBezTo>
                  <a:pt x="1803463" y="9333793"/>
                  <a:pt x="1882852" y="9356669"/>
                  <a:pt x="1947183" y="9405678"/>
                </a:cubicBezTo>
                <a:cubicBezTo>
                  <a:pt x="1947183" y="9405678"/>
                  <a:pt x="1947183" y="9405678"/>
                  <a:pt x="3834230" y="10843275"/>
                </a:cubicBezTo>
                <a:cubicBezTo>
                  <a:pt x="4005780" y="10973966"/>
                  <a:pt x="4026594" y="11257225"/>
                  <a:pt x="3878894" y="11451101"/>
                </a:cubicBezTo>
                <a:cubicBezTo>
                  <a:pt x="3712398" y="11669653"/>
                  <a:pt x="3433780" y="11724797"/>
                  <a:pt x="3262230" y="11594106"/>
                </a:cubicBezTo>
                <a:cubicBezTo>
                  <a:pt x="3262230" y="11594106"/>
                  <a:pt x="3262230" y="11594106"/>
                  <a:pt x="1375183" y="10156508"/>
                </a:cubicBezTo>
                <a:cubicBezTo>
                  <a:pt x="1203633" y="10025818"/>
                  <a:pt x="1182818" y="9742560"/>
                  <a:pt x="1349316" y="9524008"/>
                </a:cubicBezTo>
                <a:cubicBezTo>
                  <a:pt x="1441628" y="9402835"/>
                  <a:pt x="1585080" y="9335855"/>
                  <a:pt x="1721569" y="9334566"/>
                </a:cubicBezTo>
                <a:close/>
                <a:moveTo>
                  <a:pt x="2101387" y="7936576"/>
                </a:moveTo>
                <a:cubicBezTo>
                  <a:pt x="2186631" y="7938355"/>
                  <a:pt x="2271321" y="7965270"/>
                  <a:pt x="2344041" y="8020670"/>
                </a:cubicBezTo>
                <a:cubicBezTo>
                  <a:pt x="2344041" y="8020670"/>
                  <a:pt x="2344041" y="8020670"/>
                  <a:pt x="5052676" y="10084172"/>
                </a:cubicBezTo>
                <a:cubicBezTo>
                  <a:pt x="5246596" y="10231905"/>
                  <a:pt x="5267826" y="10515482"/>
                  <a:pt x="5120124" y="10709361"/>
                </a:cubicBezTo>
                <a:cubicBezTo>
                  <a:pt x="4953624" y="10927915"/>
                  <a:pt x="4674590" y="10982744"/>
                  <a:pt x="4480668" y="10835011"/>
                </a:cubicBezTo>
                <a:cubicBezTo>
                  <a:pt x="4480668" y="10835011"/>
                  <a:pt x="4480668" y="10835011"/>
                  <a:pt x="1772034" y="8771509"/>
                </a:cubicBezTo>
                <a:cubicBezTo>
                  <a:pt x="1578113" y="8623776"/>
                  <a:pt x="1556883" y="8340198"/>
                  <a:pt x="1723383" y="8121644"/>
                </a:cubicBezTo>
                <a:cubicBezTo>
                  <a:pt x="1815697" y="8000470"/>
                  <a:pt x="1959313" y="7933611"/>
                  <a:pt x="2101387" y="7936576"/>
                </a:cubicBezTo>
                <a:close/>
                <a:moveTo>
                  <a:pt x="1945410" y="6115309"/>
                </a:moveTo>
                <a:cubicBezTo>
                  <a:pt x="2031653" y="6115412"/>
                  <a:pt x="2116421" y="6141783"/>
                  <a:pt x="2188908" y="6197004"/>
                </a:cubicBezTo>
                <a:cubicBezTo>
                  <a:pt x="2188908" y="6197004"/>
                  <a:pt x="2188908" y="6197004"/>
                  <a:pt x="6859286" y="9755006"/>
                </a:cubicBezTo>
                <a:cubicBezTo>
                  <a:pt x="7052586" y="9902268"/>
                  <a:pt x="7052554" y="10173950"/>
                  <a:pt x="6889502" y="10387978"/>
                </a:cubicBezTo>
                <a:cubicBezTo>
                  <a:pt x="6742488" y="10580955"/>
                  <a:pt x="6480566" y="10653123"/>
                  <a:pt x="6287266" y="10505862"/>
                </a:cubicBezTo>
                <a:cubicBezTo>
                  <a:pt x="6287266" y="10505862"/>
                  <a:pt x="6287266" y="10505862"/>
                  <a:pt x="1616888" y="6947860"/>
                </a:cubicBezTo>
                <a:cubicBezTo>
                  <a:pt x="1423588" y="6800599"/>
                  <a:pt x="1404912" y="6514668"/>
                  <a:pt x="1551927" y="6321692"/>
                </a:cubicBezTo>
                <a:cubicBezTo>
                  <a:pt x="1653834" y="6187921"/>
                  <a:pt x="1801671" y="6115135"/>
                  <a:pt x="1945410" y="6115309"/>
                </a:cubicBezTo>
                <a:close/>
                <a:moveTo>
                  <a:pt x="1120711" y="3826332"/>
                </a:moveTo>
                <a:cubicBezTo>
                  <a:pt x="1205571" y="3828346"/>
                  <a:pt x="1289952" y="3855341"/>
                  <a:pt x="1362501" y="3910611"/>
                </a:cubicBezTo>
                <a:cubicBezTo>
                  <a:pt x="1362501" y="3910611"/>
                  <a:pt x="1362501" y="3910611"/>
                  <a:pt x="9297658" y="9955798"/>
                </a:cubicBezTo>
                <a:cubicBezTo>
                  <a:pt x="9491122" y="10103183"/>
                  <a:pt x="9491234" y="10368433"/>
                  <a:pt x="9344772" y="10560687"/>
                </a:cubicBezTo>
                <a:cubicBezTo>
                  <a:pt x="9179666" y="10777410"/>
                  <a:pt x="8942548" y="10823263"/>
                  <a:pt x="8749084" y="10675877"/>
                </a:cubicBezTo>
                <a:cubicBezTo>
                  <a:pt x="8749084" y="10675877"/>
                  <a:pt x="8749084" y="10675877"/>
                  <a:pt x="813928" y="4630689"/>
                </a:cubicBezTo>
                <a:cubicBezTo>
                  <a:pt x="620463" y="4483305"/>
                  <a:pt x="579867" y="4225882"/>
                  <a:pt x="744971" y="4009160"/>
                </a:cubicBezTo>
                <a:cubicBezTo>
                  <a:pt x="836511" y="3889001"/>
                  <a:pt x="979277" y="3822972"/>
                  <a:pt x="1120711" y="3826332"/>
                </a:cubicBezTo>
                <a:close/>
                <a:moveTo>
                  <a:pt x="4227254" y="2790686"/>
                </a:moveTo>
                <a:cubicBezTo>
                  <a:pt x="4310200" y="2788659"/>
                  <a:pt x="4389662" y="2811590"/>
                  <a:pt x="4454070" y="2860658"/>
                </a:cubicBezTo>
                <a:cubicBezTo>
                  <a:pt x="4454070" y="2860658"/>
                  <a:pt x="4454070" y="2860658"/>
                  <a:pt x="9475564" y="6686148"/>
                </a:cubicBezTo>
                <a:cubicBezTo>
                  <a:pt x="9647320" y="6816995"/>
                  <a:pt x="9671436" y="7102770"/>
                  <a:pt x="9504938" y="7321320"/>
                </a:cubicBezTo>
                <a:cubicBezTo>
                  <a:pt x="9357238" y="7515197"/>
                  <a:pt x="9075320" y="7567825"/>
                  <a:pt x="8903564" y="7436978"/>
                </a:cubicBezTo>
                <a:cubicBezTo>
                  <a:pt x="8903564" y="7436978"/>
                  <a:pt x="8903564" y="7436978"/>
                  <a:pt x="3882070" y="3611488"/>
                </a:cubicBezTo>
                <a:cubicBezTo>
                  <a:pt x="3710313" y="3480640"/>
                  <a:pt x="3689321" y="3197246"/>
                  <a:pt x="3837020" y="3003370"/>
                </a:cubicBezTo>
                <a:cubicBezTo>
                  <a:pt x="3941082" y="2866775"/>
                  <a:pt x="4089010" y="2794065"/>
                  <a:pt x="4227254" y="2790686"/>
                </a:cubicBezTo>
                <a:close/>
                <a:moveTo>
                  <a:pt x="5978286" y="2454748"/>
                </a:moveTo>
                <a:cubicBezTo>
                  <a:pt x="6060956" y="2459853"/>
                  <a:pt x="6142436" y="2490076"/>
                  <a:pt x="6213830" y="2544466"/>
                </a:cubicBezTo>
                <a:cubicBezTo>
                  <a:pt x="6213830" y="2544466"/>
                  <a:pt x="6213830" y="2544466"/>
                  <a:pt x="9303674" y="4898383"/>
                </a:cubicBezTo>
                <a:cubicBezTo>
                  <a:pt x="9497180" y="5045798"/>
                  <a:pt x="9515962" y="5286598"/>
                  <a:pt x="9350860" y="5503319"/>
                </a:cubicBezTo>
                <a:cubicBezTo>
                  <a:pt x="9204398" y="5695570"/>
                  <a:pt x="8948614" y="5765868"/>
                  <a:pt x="8755108" y="5618451"/>
                </a:cubicBezTo>
                <a:cubicBezTo>
                  <a:pt x="8755108" y="5618451"/>
                  <a:pt x="8755108" y="5618451"/>
                  <a:pt x="5665264" y="3264535"/>
                </a:cubicBezTo>
                <a:cubicBezTo>
                  <a:pt x="5474880" y="3119496"/>
                  <a:pt x="5449770" y="2835207"/>
                  <a:pt x="5596232" y="2642955"/>
                </a:cubicBezTo>
                <a:cubicBezTo>
                  <a:pt x="5699420" y="2507505"/>
                  <a:pt x="5840504" y="2446239"/>
                  <a:pt x="5978286" y="2454748"/>
                </a:cubicBezTo>
                <a:close/>
                <a:moveTo>
                  <a:pt x="1124504" y="2113497"/>
                </a:moveTo>
                <a:cubicBezTo>
                  <a:pt x="1210071" y="2114841"/>
                  <a:pt x="1294642" y="2141060"/>
                  <a:pt x="1366063" y="2195470"/>
                </a:cubicBezTo>
                <a:cubicBezTo>
                  <a:pt x="1366063" y="2195470"/>
                  <a:pt x="1366063" y="2195470"/>
                  <a:pt x="10938820" y="9488219"/>
                </a:cubicBezTo>
                <a:cubicBezTo>
                  <a:pt x="11132398" y="9635692"/>
                  <a:pt x="11129432" y="9905139"/>
                  <a:pt x="10982418" y="10098117"/>
                </a:cubicBezTo>
                <a:cubicBezTo>
                  <a:pt x="10819366" y="10312145"/>
                  <a:pt x="10560378" y="10386547"/>
                  <a:pt x="10366800" y="10239076"/>
                </a:cubicBezTo>
                <a:cubicBezTo>
                  <a:pt x="10366800" y="10239076"/>
                  <a:pt x="10366800" y="10239076"/>
                  <a:pt x="794043" y="2946327"/>
                </a:cubicBezTo>
                <a:cubicBezTo>
                  <a:pt x="603587" y="2801233"/>
                  <a:pt x="581575" y="2512756"/>
                  <a:pt x="744627" y="2298728"/>
                </a:cubicBezTo>
                <a:cubicBezTo>
                  <a:pt x="836511" y="2178117"/>
                  <a:pt x="981892" y="2111258"/>
                  <a:pt x="1124504" y="2113497"/>
                </a:cubicBezTo>
                <a:close/>
                <a:moveTo>
                  <a:pt x="7356102" y="1797588"/>
                </a:moveTo>
                <a:cubicBezTo>
                  <a:pt x="7437918" y="1796756"/>
                  <a:pt x="7517214" y="1819562"/>
                  <a:pt x="7581448" y="1868497"/>
                </a:cubicBezTo>
                <a:cubicBezTo>
                  <a:pt x="7581448" y="1868497"/>
                  <a:pt x="7581448" y="1868497"/>
                  <a:pt x="9593352" y="3401213"/>
                </a:cubicBezTo>
                <a:cubicBezTo>
                  <a:pt x="9764644" y="3531709"/>
                  <a:pt x="9785234" y="3814795"/>
                  <a:pt x="9637536" y="4008670"/>
                </a:cubicBezTo>
                <a:cubicBezTo>
                  <a:pt x="9471038" y="4227222"/>
                  <a:pt x="9192646" y="4282538"/>
                  <a:pt x="9021352" y="4152044"/>
                </a:cubicBezTo>
                <a:cubicBezTo>
                  <a:pt x="9021352" y="4152044"/>
                  <a:pt x="9021352" y="4152044"/>
                  <a:pt x="7009448" y="2619328"/>
                </a:cubicBezTo>
                <a:cubicBezTo>
                  <a:pt x="6838156" y="2488833"/>
                  <a:pt x="6817566" y="2205746"/>
                  <a:pt x="6984064" y="1987194"/>
                </a:cubicBezTo>
                <a:cubicBezTo>
                  <a:pt x="7076376" y="1866022"/>
                  <a:pt x="7219740" y="1798975"/>
                  <a:pt x="7356102" y="1797588"/>
                </a:cubicBezTo>
                <a:close/>
                <a:moveTo>
                  <a:pt x="8626238" y="1077861"/>
                </a:moveTo>
                <a:cubicBezTo>
                  <a:pt x="8710866" y="1079170"/>
                  <a:pt x="8795034" y="1105687"/>
                  <a:pt x="8867664" y="1161018"/>
                </a:cubicBezTo>
                <a:cubicBezTo>
                  <a:pt x="8867664" y="1161018"/>
                  <a:pt x="8867664" y="1161018"/>
                  <a:pt x="9942284" y="1979689"/>
                </a:cubicBezTo>
                <a:cubicBezTo>
                  <a:pt x="10135964" y="2127242"/>
                  <a:pt x="10157008" y="2410678"/>
                  <a:pt x="10009308" y="2604557"/>
                </a:cubicBezTo>
                <a:cubicBezTo>
                  <a:pt x="9842808" y="2823111"/>
                  <a:pt x="9563958" y="2878081"/>
                  <a:pt x="9370276" y="2730530"/>
                </a:cubicBezTo>
                <a:cubicBezTo>
                  <a:pt x="9370276" y="2730530"/>
                  <a:pt x="9370276" y="2730530"/>
                  <a:pt x="8295656" y="1911858"/>
                </a:cubicBezTo>
                <a:cubicBezTo>
                  <a:pt x="8101974" y="1764307"/>
                  <a:pt x="8084054" y="1483251"/>
                  <a:pt x="8250554" y="1264696"/>
                </a:cubicBezTo>
                <a:cubicBezTo>
                  <a:pt x="8342868" y="1143522"/>
                  <a:pt x="8485190" y="1075680"/>
                  <a:pt x="8626238" y="1077861"/>
                </a:cubicBezTo>
                <a:close/>
                <a:moveTo>
                  <a:pt x="9447378" y="1"/>
                </a:moveTo>
                <a:cubicBezTo>
                  <a:pt x="9532998" y="9"/>
                  <a:pt x="9617166" y="26526"/>
                  <a:pt x="9689796" y="81858"/>
                </a:cubicBezTo>
                <a:cubicBezTo>
                  <a:pt x="9689796" y="81858"/>
                  <a:pt x="9689796" y="81858"/>
                  <a:pt x="10764416" y="900529"/>
                </a:cubicBezTo>
                <a:cubicBezTo>
                  <a:pt x="10958096" y="1048080"/>
                  <a:pt x="10979140" y="1331516"/>
                  <a:pt x="10812642" y="1550070"/>
                </a:cubicBezTo>
                <a:cubicBezTo>
                  <a:pt x="10664940" y="1743949"/>
                  <a:pt x="10386090" y="1798919"/>
                  <a:pt x="10192408" y="1651368"/>
                </a:cubicBezTo>
                <a:cubicBezTo>
                  <a:pt x="10192408" y="1651368"/>
                  <a:pt x="10192408" y="1651368"/>
                  <a:pt x="9117788" y="832697"/>
                </a:cubicBezTo>
                <a:cubicBezTo>
                  <a:pt x="8924106" y="685146"/>
                  <a:pt x="8906186" y="404090"/>
                  <a:pt x="9053888" y="210211"/>
                </a:cubicBezTo>
                <a:cubicBezTo>
                  <a:pt x="9157950" y="73615"/>
                  <a:pt x="9304680" y="-11"/>
                  <a:pt x="9447378" y="1"/>
                </a:cubicBezTo>
                <a:close/>
              </a:path>
            </a:pathLst>
          </a:custGeom>
          <a:effectLst/>
        </p:spPr>
        <p:txBody>
          <a:bodyPr rtlCol="0">
            <a:no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4" name="Footer Placeholder 4">
            <a:extLst>
              <a:ext uri="{FF2B5EF4-FFF2-40B4-BE49-F238E27FC236}">
                <a16:creationId xmlns:a16="http://schemas.microsoft.com/office/drawing/2014/main" id="{8F63F73B-9041-49EF-9876-EEA4FB4C92DB}"/>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5" name="Slide Number Placeholder 5">
            <a:extLst>
              <a:ext uri="{FF2B5EF4-FFF2-40B4-BE49-F238E27FC236}">
                <a16:creationId xmlns:a16="http://schemas.microsoft.com/office/drawing/2014/main" id="{6594FB5F-E20D-47BE-AB55-D1577A1E42BA}"/>
              </a:ext>
            </a:extLst>
          </p:cNvPr>
          <p:cNvSpPr>
            <a:spLocks noGrp="1"/>
          </p:cNvSpPr>
          <p:nvPr>
            <p:ph type="sldNum" sz="quarter" idx="16"/>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130E300E-7EF9-4C60-B0A9-273DDF5D4F2B}" type="slidenum">
              <a:rPr lang="en-US"/>
              <a:pPr>
                <a:defRPr/>
              </a:pPr>
              <a:t>‹#›</a:t>
            </a:fld>
            <a:endParaRPr lang="en-US" dirty="0"/>
          </a:p>
        </p:txBody>
      </p:sp>
    </p:spTree>
    <p:extLst>
      <p:ext uri="{BB962C8B-B14F-4D97-AF65-F5344CB8AC3E}">
        <p14:creationId xmlns:p14="http://schemas.microsoft.com/office/powerpoint/2010/main" val="327545093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Master-Placeholder">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4"/>
            <a:ext cx="10613571" cy="13715999"/>
          </a:xfrm>
          <a:prstGeom prst="rect">
            <a:avLst/>
          </a:prstGeom>
          <a:solidFill>
            <a:schemeClr val="bg1">
              <a:lumMod val="95000"/>
            </a:schemeClr>
          </a:solidFill>
        </p:spPr>
        <p:txBody>
          <a:bodyPr rtlCol="0">
            <a:normAutofit/>
          </a:bodyPr>
          <a:lstStyle>
            <a:lvl1pPr>
              <a:defRPr sz="2400"/>
            </a:lvl1pPr>
          </a:lstStyle>
          <a:p>
            <a:pPr lvl="0"/>
            <a:endParaRPr lang="en-US" noProof="0"/>
          </a:p>
        </p:txBody>
      </p:sp>
      <p:sp>
        <p:nvSpPr>
          <p:cNvPr id="3" name="Footer Placeholder 4">
            <a:extLst>
              <a:ext uri="{FF2B5EF4-FFF2-40B4-BE49-F238E27FC236}">
                <a16:creationId xmlns:a16="http://schemas.microsoft.com/office/drawing/2014/main" id="{97A8F6A6-BFEA-4937-936E-1515E10E11B1}"/>
              </a:ext>
            </a:extLst>
          </p:cNvPr>
          <p:cNvSpPr>
            <a:spLocks noGrp="1"/>
          </p:cNvSpPr>
          <p:nvPr>
            <p:ph type="ftr" sz="quarter" idx="11"/>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42C6DFBA-95E2-4C7F-8AA6-5068341C02D8}"/>
              </a:ext>
            </a:extLst>
          </p:cNvPr>
          <p:cNvSpPr>
            <a:spLocks noGrp="1"/>
          </p:cNvSpPr>
          <p:nvPr>
            <p:ph type="sldNum" sz="quarter" idx="12"/>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9503176D-A533-45AE-92D7-DB05D2175902}" type="slidenum">
              <a:rPr lang="en-US"/>
              <a:pPr>
                <a:defRPr/>
              </a:pPr>
              <a:t>‹#›</a:t>
            </a:fld>
            <a:endParaRPr lang="en-US" dirty="0"/>
          </a:p>
        </p:txBody>
      </p:sp>
    </p:spTree>
    <p:extLst>
      <p:ext uri="{BB962C8B-B14F-4D97-AF65-F5344CB8AC3E}">
        <p14:creationId xmlns:p14="http://schemas.microsoft.com/office/powerpoint/2010/main" val="418655115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phone_devices of 3">
    <p:spTree>
      <p:nvGrpSpPr>
        <p:cNvPr id="1" name=""/>
        <p:cNvGrpSpPr/>
        <p:nvPr/>
      </p:nvGrpSpPr>
      <p:grpSpPr>
        <a:xfrm>
          <a:off x="0" y="0"/>
          <a:ext cx="0" cy="0"/>
          <a:chOff x="0" y="0"/>
          <a:chExt cx="0" cy="0"/>
        </a:xfrm>
      </p:grpSpPr>
      <p:sp>
        <p:nvSpPr>
          <p:cNvPr id="7" name="Picture Placeholder 13"/>
          <p:cNvSpPr>
            <a:spLocks noGrp="1"/>
          </p:cNvSpPr>
          <p:nvPr>
            <p:ph type="pic" sz="quarter" idx="21"/>
          </p:nvPr>
        </p:nvSpPr>
        <p:spPr>
          <a:xfrm>
            <a:off x="2284648" y="2124292"/>
            <a:ext cx="7241628" cy="12875172"/>
          </a:xfrm>
          <a:prstGeom prst="rect">
            <a:avLst/>
          </a:prstGeom>
          <a:effectLst/>
        </p:spPr>
        <p:txBody>
          <a:bodyPr rtlCol="0">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C5F903AB-6A66-4EFF-BC0C-4511B64B8265}"/>
              </a:ext>
            </a:extLst>
          </p:cNvPr>
          <p:cNvSpPr>
            <a:spLocks noGrp="1"/>
          </p:cNvSpPr>
          <p:nvPr>
            <p:ph type="ftr" sz="quarter" idx="22"/>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08B493A7-AFE1-49A1-8D9A-6AE67CAC0785}"/>
              </a:ext>
            </a:extLst>
          </p:cNvPr>
          <p:cNvSpPr>
            <a:spLocks noGrp="1"/>
          </p:cNvSpPr>
          <p:nvPr>
            <p:ph type="sldNum" sz="quarter" idx="23"/>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F02080DE-0864-4CBA-9060-7318F96DE7E2}" type="slidenum">
              <a:rPr lang="en-US"/>
              <a:pPr>
                <a:defRPr/>
              </a:pPr>
              <a:t>‹#›</a:t>
            </a:fld>
            <a:endParaRPr lang="en-US" dirty="0"/>
          </a:p>
        </p:txBody>
      </p:sp>
    </p:spTree>
    <p:extLst>
      <p:ext uri="{BB962C8B-B14F-4D97-AF65-F5344CB8AC3E}">
        <p14:creationId xmlns:p14="http://schemas.microsoft.com/office/powerpoint/2010/main" val="307378060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iphone_devices of 3">
    <p:spTree>
      <p:nvGrpSpPr>
        <p:cNvPr id="1" name=""/>
        <p:cNvGrpSpPr/>
        <p:nvPr/>
      </p:nvGrpSpPr>
      <p:grpSpPr>
        <a:xfrm>
          <a:off x="0" y="0"/>
          <a:ext cx="0" cy="0"/>
          <a:chOff x="0" y="0"/>
          <a:chExt cx="0" cy="0"/>
        </a:xfrm>
      </p:grpSpPr>
      <p:sp>
        <p:nvSpPr>
          <p:cNvPr id="5" name="Picture Placeholder 13"/>
          <p:cNvSpPr>
            <a:spLocks noGrp="1"/>
          </p:cNvSpPr>
          <p:nvPr>
            <p:ph type="pic" sz="quarter" idx="21"/>
          </p:nvPr>
        </p:nvSpPr>
        <p:spPr>
          <a:xfrm>
            <a:off x="9253207" y="6230198"/>
            <a:ext cx="5756336" cy="10206700"/>
          </a:xfrm>
          <a:prstGeom prst="rect">
            <a:avLst/>
          </a:prstGeom>
          <a:effectLst/>
        </p:spPr>
        <p:txBody>
          <a:bodyPr rtlCol="0">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73B33909-18BF-40A6-8660-AAABE39FCEA0}"/>
              </a:ext>
            </a:extLst>
          </p:cNvPr>
          <p:cNvSpPr>
            <a:spLocks noGrp="1"/>
          </p:cNvSpPr>
          <p:nvPr>
            <p:ph type="ftr" sz="quarter" idx="22"/>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B09F331A-5E8E-4F66-90D1-9BEDE72B51A4}"/>
              </a:ext>
            </a:extLst>
          </p:cNvPr>
          <p:cNvSpPr>
            <a:spLocks noGrp="1"/>
          </p:cNvSpPr>
          <p:nvPr>
            <p:ph type="sldNum" sz="quarter" idx="23"/>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FE3A7589-02D6-45D3-AD39-F90CE501C980}" type="slidenum">
              <a:rPr lang="en-US"/>
              <a:pPr>
                <a:defRPr/>
              </a:pPr>
              <a:t>‹#›</a:t>
            </a:fld>
            <a:endParaRPr lang="en-US" dirty="0"/>
          </a:p>
        </p:txBody>
      </p:sp>
    </p:spTree>
    <p:extLst>
      <p:ext uri="{BB962C8B-B14F-4D97-AF65-F5344CB8AC3E}">
        <p14:creationId xmlns:p14="http://schemas.microsoft.com/office/powerpoint/2010/main" val="21099001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eam 2">
    <p:spTree>
      <p:nvGrpSpPr>
        <p:cNvPr id="1" name=""/>
        <p:cNvGrpSpPr/>
        <p:nvPr/>
      </p:nvGrpSpPr>
      <p:grpSpPr>
        <a:xfrm>
          <a:off x="0" y="0"/>
          <a:ext cx="0" cy="0"/>
          <a:chOff x="0" y="0"/>
          <a:chExt cx="0" cy="0"/>
        </a:xfrm>
      </p:grpSpPr>
      <p:sp>
        <p:nvSpPr>
          <p:cNvPr id="4" name="Picture Placeholder 3"/>
          <p:cNvSpPr>
            <a:spLocks noGrp="1"/>
          </p:cNvSpPr>
          <p:nvPr>
            <p:ph type="pic" sz="quarter" idx="11"/>
          </p:nvPr>
        </p:nvSpPr>
        <p:spPr>
          <a:xfrm>
            <a:off x="18730084" y="4665515"/>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15" name="Picture Placeholder 3"/>
          <p:cNvSpPr>
            <a:spLocks noGrp="1"/>
          </p:cNvSpPr>
          <p:nvPr>
            <p:ph type="pic" sz="quarter" idx="12"/>
          </p:nvPr>
        </p:nvSpPr>
        <p:spPr>
          <a:xfrm>
            <a:off x="13403702" y="4665515"/>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25" name="Picture Placeholder 3"/>
          <p:cNvSpPr>
            <a:spLocks noGrp="1"/>
          </p:cNvSpPr>
          <p:nvPr>
            <p:ph type="pic" sz="quarter" idx="13"/>
          </p:nvPr>
        </p:nvSpPr>
        <p:spPr>
          <a:xfrm>
            <a:off x="8008744" y="4665515"/>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34" name="Picture Placeholder 3"/>
          <p:cNvSpPr>
            <a:spLocks noGrp="1"/>
          </p:cNvSpPr>
          <p:nvPr>
            <p:ph type="pic" sz="quarter" idx="14"/>
          </p:nvPr>
        </p:nvSpPr>
        <p:spPr>
          <a:xfrm>
            <a:off x="2682364" y="4665515"/>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6" name="Footer Placeholder 4">
            <a:extLst>
              <a:ext uri="{FF2B5EF4-FFF2-40B4-BE49-F238E27FC236}">
                <a16:creationId xmlns:a16="http://schemas.microsoft.com/office/drawing/2014/main" id="{CE2305C8-7176-4C1C-B619-B57534C49C04}"/>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7" name="Slide Number Placeholder 5">
            <a:extLst>
              <a:ext uri="{FF2B5EF4-FFF2-40B4-BE49-F238E27FC236}">
                <a16:creationId xmlns:a16="http://schemas.microsoft.com/office/drawing/2014/main" id="{E2B02DAF-C090-4F1E-99E6-E0C2EC8E76C4}"/>
              </a:ext>
            </a:extLst>
          </p:cNvPr>
          <p:cNvSpPr>
            <a:spLocks noGrp="1"/>
          </p:cNvSpPr>
          <p:nvPr>
            <p:ph type="sldNum" sz="quarter" idx="16"/>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1C137DB6-AC2B-4A53-A2EE-0E98117E9592}" type="slidenum">
              <a:rPr lang="en-US"/>
              <a:pPr>
                <a:defRPr/>
              </a:pPr>
              <a:t>‹#›</a:t>
            </a:fld>
            <a:endParaRPr lang="en-US" dirty="0"/>
          </a:p>
        </p:txBody>
      </p:sp>
    </p:spTree>
    <p:extLst>
      <p:ext uri="{BB962C8B-B14F-4D97-AF65-F5344CB8AC3E}">
        <p14:creationId xmlns:p14="http://schemas.microsoft.com/office/powerpoint/2010/main" val="3531791434"/>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7012-5A56-44F1-B7EB-715958BD2C64}"/>
              </a:ext>
            </a:extLst>
          </p:cNvPr>
          <p:cNvSpPr>
            <a:spLocks noGrp="1"/>
          </p:cNvSpPr>
          <p:nvPr>
            <p:ph type="title"/>
          </p:nvPr>
        </p:nvSpPr>
        <p:spPr>
          <a:xfrm>
            <a:off x="1676400" y="730250"/>
            <a:ext cx="21024850" cy="2651125"/>
          </a:xfrm>
          <a:prstGeom prst="rect">
            <a:avLst/>
          </a:prstGeom>
        </p:spPr>
        <p:txBody>
          <a:bodyPr/>
          <a:lstStyle/>
          <a:p>
            <a:r>
              <a:rPr lang="en-US"/>
              <a:t>Click to edit Master title style</a:t>
            </a:r>
            <a:endParaRPr lang="id-ID"/>
          </a:p>
        </p:txBody>
      </p:sp>
      <p:sp>
        <p:nvSpPr>
          <p:cNvPr id="3" name="Footer Placeholder 4">
            <a:extLst>
              <a:ext uri="{FF2B5EF4-FFF2-40B4-BE49-F238E27FC236}">
                <a16:creationId xmlns:a16="http://schemas.microsoft.com/office/drawing/2014/main" id="{DF0B7BCB-0769-4FCD-84AC-C83F75DB64D2}"/>
              </a:ext>
            </a:extLst>
          </p:cNvPr>
          <p:cNvSpPr>
            <a:spLocks noGrp="1"/>
          </p:cNvSpPr>
          <p:nvPr>
            <p:ph type="ftr" sz="quarter" idx="10"/>
          </p:nvPr>
        </p:nvSpPr>
        <p:spPr/>
        <p:txBody>
          <a:bodyPr/>
          <a:lstStyle>
            <a:lvl1pPr>
              <a:defRPr/>
            </a:lvl1pPr>
          </a:lstStyle>
          <a:p>
            <a:pPr>
              <a:defRPr/>
            </a:pPr>
            <a:endParaRPr lang="id-ID"/>
          </a:p>
        </p:txBody>
      </p:sp>
      <p:sp>
        <p:nvSpPr>
          <p:cNvPr id="4" name="Slide Number Placeholder 5">
            <a:extLst>
              <a:ext uri="{FF2B5EF4-FFF2-40B4-BE49-F238E27FC236}">
                <a16:creationId xmlns:a16="http://schemas.microsoft.com/office/drawing/2014/main" id="{03E3603F-B21A-41D1-8927-A3B20D6B51C6}"/>
              </a:ext>
            </a:extLst>
          </p:cNvPr>
          <p:cNvSpPr>
            <a:spLocks noGrp="1"/>
          </p:cNvSpPr>
          <p:nvPr>
            <p:ph type="sldNum" sz="quarter" idx="11"/>
          </p:nvPr>
        </p:nvSpPr>
        <p:spPr/>
        <p:txBody>
          <a:bodyPr/>
          <a:lstStyle>
            <a:lvl1pPr>
              <a:defRPr/>
            </a:lvl1pPr>
          </a:lstStyle>
          <a:p>
            <a:pPr>
              <a:defRPr/>
            </a:pPr>
            <a:fld id="{ADE32FCC-6039-49E8-A8D3-1F6E7938A481}" type="slidenum">
              <a:rPr lang="en-US"/>
              <a:pPr>
                <a:defRPr/>
              </a:pPr>
              <a:t>‹#›</a:t>
            </a:fld>
            <a:endParaRPr lang="en-US" dirty="0"/>
          </a:p>
        </p:txBody>
      </p:sp>
    </p:spTree>
    <p:extLst>
      <p:ext uri="{BB962C8B-B14F-4D97-AF65-F5344CB8AC3E}">
        <p14:creationId xmlns:p14="http://schemas.microsoft.com/office/powerpoint/2010/main" val="2843060375"/>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6/26/20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11628139" y="2052745"/>
            <a:ext cx="1218883" cy="882650"/>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804462" y="3054096"/>
            <a:ext cx="22671215" cy="9144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7581323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3328A-8EF3-4843-B504-799FE34C0531}"/>
              </a:ext>
            </a:extLst>
          </p:cNvPr>
          <p:cNvSpPr>
            <a:spLocks noGrp="1"/>
          </p:cNvSpPr>
          <p:nvPr>
            <p:ph type="title"/>
          </p:nvPr>
        </p:nvSpPr>
        <p:spPr>
          <a:xfrm>
            <a:off x="1301080" y="2743200"/>
            <a:ext cx="21775490" cy="1963737"/>
          </a:xfrm>
          <a:prstGeom prst="rect">
            <a:avLst/>
          </a:prstGeom>
        </p:spPr>
        <p:txBody>
          <a:bodyPr/>
          <a:lstStyle/>
          <a:p>
            <a:r>
              <a:rPr lang="en-US" dirty="0"/>
              <a:t>Click to edit Master title style</a:t>
            </a:r>
            <a:endParaRPr lang="id-ID" dirty="0"/>
          </a:p>
        </p:txBody>
      </p:sp>
      <p:sp>
        <p:nvSpPr>
          <p:cNvPr id="6" name="Text Placeholder 5">
            <a:extLst>
              <a:ext uri="{FF2B5EF4-FFF2-40B4-BE49-F238E27FC236}">
                <a16:creationId xmlns:a16="http://schemas.microsoft.com/office/drawing/2014/main" id="{B7D6B470-9CEE-4F3F-8FB4-1DA6B358B3A6}"/>
              </a:ext>
            </a:extLst>
          </p:cNvPr>
          <p:cNvSpPr>
            <a:spLocks noGrp="1"/>
          </p:cNvSpPr>
          <p:nvPr>
            <p:ph type="body" sz="quarter" idx="12"/>
          </p:nvPr>
        </p:nvSpPr>
        <p:spPr>
          <a:xfrm>
            <a:off x="1300410" y="5094288"/>
            <a:ext cx="21775490" cy="6792912"/>
          </a:xfrm>
          <a:prstGeom prst="rect">
            <a:avLst/>
          </a:prstGeom>
        </p:spPr>
        <p:txBody>
          <a:bodyPr/>
          <a:lstStyle>
            <a:lvl1pPr marL="857250" indent="-857250">
              <a:buFont typeface="Arial" panose="020B0604020202020204" pitchFamily="34" charset="0"/>
              <a:buChar char="•"/>
              <a:defRPr/>
            </a:lvl1pPr>
            <a:lvl2pPr marL="1485900" indent="-571500">
              <a:buFont typeface="Arial" panose="020B0604020202020204" pitchFamily="34" charset="0"/>
              <a:buChar char="•"/>
              <a:defRPr/>
            </a:lvl2pPr>
            <a:lvl3pPr marL="2400300" indent="-571500">
              <a:buFont typeface="Arial" panose="020B0604020202020204" pitchFamily="34" charset="0"/>
              <a:buChar char="•"/>
              <a:defRPr/>
            </a:lvl3pPr>
            <a:lvl4pPr marL="3200400" indent="-457200">
              <a:buFont typeface="Arial" panose="020B0604020202020204" pitchFamily="34" charset="0"/>
              <a:buChar char="•"/>
              <a:defRPr/>
            </a:lvl4pPr>
            <a:lvl5pPr marL="4114800" indent="-457200">
              <a:buFont typeface="Arial" panose="020B0604020202020204" pitchFamily="34" charset="0"/>
              <a:buChar char="•"/>
              <a:defRPr/>
            </a:lvl5pPr>
          </a:lstStyle>
          <a:p>
            <a:pPr lvl="0"/>
            <a:r>
              <a:rPr lang="en-US" dirty="0"/>
              <a:t>Edit Master text styles</a:t>
            </a:r>
          </a:p>
        </p:txBody>
      </p:sp>
      <p:sp>
        <p:nvSpPr>
          <p:cNvPr id="4" name="Footer Placeholder 2">
            <a:extLst>
              <a:ext uri="{FF2B5EF4-FFF2-40B4-BE49-F238E27FC236}">
                <a16:creationId xmlns:a16="http://schemas.microsoft.com/office/drawing/2014/main" id="{2C82449D-2D93-4729-9DE5-E82885B60153}"/>
              </a:ext>
            </a:extLst>
          </p:cNvPr>
          <p:cNvSpPr>
            <a:spLocks noGrp="1"/>
          </p:cNvSpPr>
          <p:nvPr>
            <p:ph type="ftr" sz="quarter" idx="13"/>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003307D7-9C46-4616-B5EA-AC3B35771E82}"/>
              </a:ext>
            </a:extLst>
          </p:cNvPr>
          <p:cNvSpPr>
            <a:spLocks noGrp="1"/>
          </p:cNvSpPr>
          <p:nvPr>
            <p:ph type="sldNum" sz="quarter" idx="14"/>
          </p:nvPr>
        </p:nvSpPr>
        <p:spPr/>
        <p:txBody>
          <a:bodyPr/>
          <a:lstStyle>
            <a:lvl1pPr>
              <a:defRPr/>
            </a:lvl1pPr>
          </a:lstStyle>
          <a:p>
            <a:pPr>
              <a:defRPr/>
            </a:pPr>
            <a:fld id="{8C748A74-02D4-4A0F-B138-42043E119824}" type="slidenum">
              <a:rPr lang="en-US"/>
              <a:pPr>
                <a:defRPr/>
              </a:pPr>
              <a:t>‹#›</a:t>
            </a:fld>
            <a:endParaRPr lang="en-US" dirty="0"/>
          </a:p>
        </p:txBody>
      </p:sp>
    </p:spTree>
    <p:extLst>
      <p:ext uri="{BB962C8B-B14F-4D97-AF65-F5344CB8AC3E}">
        <p14:creationId xmlns:p14="http://schemas.microsoft.com/office/powerpoint/2010/main" val="1286212768"/>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etitors">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16148104" y="3612998"/>
            <a:ext cx="5819852"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Picture Placeholder 13"/>
          <p:cNvSpPr>
            <a:spLocks noGrp="1"/>
          </p:cNvSpPr>
          <p:nvPr>
            <p:ph type="pic" sz="quarter" idx="14"/>
          </p:nvPr>
        </p:nvSpPr>
        <p:spPr>
          <a:xfrm>
            <a:off x="2409748" y="3612998"/>
            <a:ext cx="5819852"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7" name="Picture Placeholder 13"/>
          <p:cNvSpPr>
            <a:spLocks noGrp="1"/>
          </p:cNvSpPr>
          <p:nvPr>
            <p:ph type="pic" sz="quarter" idx="15"/>
          </p:nvPr>
        </p:nvSpPr>
        <p:spPr>
          <a:xfrm>
            <a:off x="9278926" y="3612998"/>
            <a:ext cx="5819852"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4" name="Text Placeholder 3">
            <a:extLst>
              <a:ext uri="{FF2B5EF4-FFF2-40B4-BE49-F238E27FC236}">
                <a16:creationId xmlns:a16="http://schemas.microsoft.com/office/drawing/2014/main" id="{A0C13841-8713-4B2C-A4D0-BADC4B00C629}"/>
              </a:ext>
            </a:extLst>
          </p:cNvPr>
          <p:cNvSpPr>
            <a:spLocks noGrp="1"/>
          </p:cNvSpPr>
          <p:nvPr>
            <p:ph type="body" sz="quarter" idx="16"/>
          </p:nvPr>
        </p:nvSpPr>
        <p:spPr>
          <a:xfrm>
            <a:off x="2409748" y="7068973"/>
            <a:ext cx="19558208" cy="2545290"/>
          </a:xfrm>
          <a:prstGeom prst="rect">
            <a:avLst/>
          </a:prstGeom>
        </p:spPr>
        <p:txBody>
          <a:bodyPr/>
          <a:lstStyle>
            <a:lvl1pPr>
              <a:defRPr sz="3600"/>
            </a:lvl1pPr>
          </a:lstStyle>
          <a:p>
            <a:pPr lvl="0"/>
            <a:endParaRPr lang="id-ID" dirty="0"/>
          </a:p>
        </p:txBody>
      </p:sp>
      <p:sp>
        <p:nvSpPr>
          <p:cNvPr id="8" name="Footer Placeholder 4">
            <a:extLst>
              <a:ext uri="{FF2B5EF4-FFF2-40B4-BE49-F238E27FC236}">
                <a16:creationId xmlns:a16="http://schemas.microsoft.com/office/drawing/2014/main" id="{08FC27A2-C685-46A5-90C4-52F0BD2BA8F8}"/>
              </a:ext>
            </a:extLst>
          </p:cNvPr>
          <p:cNvSpPr>
            <a:spLocks noGrp="1"/>
          </p:cNvSpPr>
          <p:nvPr>
            <p:ph type="ftr" sz="quarter" idx="17"/>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9" name="Slide Number Placeholder 5">
            <a:extLst>
              <a:ext uri="{FF2B5EF4-FFF2-40B4-BE49-F238E27FC236}">
                <a16:creationId xmlns:a16="http://schemas.microsoft.com/office/drawing/2014/main" id="{B434B9D4-FA4C-4C43-A404-D2564F40E15D}"/>
              </a:ext>
            </a:extLst>
          </p:cNvPr>
          <p:cNvSpPr>
            <a:spLocks noGrp="1"/>
          </p:cNvSpPr>
          <p:nvPr>
            <p:ph type="sldNum" sz="quarter" idx="18"/>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1745D95E-328C-40EC-9CC2-51986FE4516A}" type="slidenum">
              <a:rPr lang="en-US"/>
              <a:pPr>
                <a:defRPr/>
              </a:pPr>
              <a:t>‹#›</a:t>
            </a:fld>
            <a:endParaRPr lang="en-US" dirty="0"/>
          </a:p>
        </p:txBody>
      </p:sp>
    </p:spTree>
    <p:extLst>
      <p:ext uri="{BB962C8B-B14F-4D97-AF65-F5344CB8AC3E}">
        <p14:creationId xmlns:p14="http://schemas.microsoft.com/office/powerpoint/2010/main" val="3554107303"/>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etitors">
    <p:spTree>
      <p:nvGrpSpPr>
        <p:cNvPr id="1" name=""/>
        <p:cNvGrpSpPr/>
        <p:nvPr/>
      </p:nvGrpSpPr>
      <p:grpSpPr>
        <a:xfrm>
          <a:off x="0" y="0"/>
          <a:ext cx="0" cy="0"/>
          <a:chOff x="0" y="0"/>
          <a:chExt cx="0" cy="0"/>
        </a:xfrm>
      </p:grpSpPr>
      <p:sp>
        <p:nvSpPr>
          <p:cNvPr id="34" name="Picture Placeholder 13"/>
          <p:cNvSpPr>
            <a:spLocks noGrp="1"/>
          </p:cNvSpPr>
          <p:nvPr>
            <p:ph type="pic" sz="quarter" idx="14"/>
          </p:nvPr>
        </p:nvSpPr>
        <p:spPr>
          <a:xfrm>
            <a:off x="1132235" y="2653564"/>
            <a:ext cx="7434751" cy="8016884"/>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5" name="Text Placeholder 4">
            <a:extLst>
              <a:ext uri="{FF2B5EF4-FFF2-40B4-BE49-F238E27FC236}">
                <a16:creationId xmlns:a16="http://schemas.microsoft.com/office/drawing/2014/main" id="{62DE6430-2778-4EE6-BE6D-5C8DDC542CAD}"/>
              </a:ext>
            </a:extLst>
          </p:cNvPr>
          <p:cNvSpPr>
            <a:spLocks noGrp="1"/>
          </p:cNvSpPr>
          <p:nvPr>
            <p:ph type="body" sz="quarter" idx="15"/>
          </p:nvPr>
        </p:nvSpPr>
        <p:spPr>
          <a:xfrm>
            <a:off x="10607675" y="5121275"/>
            <a:ext cx="12638088" cy="2873375"/>
          </a:xfrm>
          <a:prstGeom prst="rect">
            <a:avLst/>
          </a:prstGeom>
        </p:spPr>
        <p:txBody>
          <a:bodyPr/>
          <a:lstStyle/>
          <a:p>
            <a:pPr lvl="0"/>
            <a:endParaRPr lang="id-ID" dirty="0"/>
          </a:p>
        </p:txBody>
      </p:sp>
      <p:sp>
        <p:nvSpPr>
          <p:cNvPr id="4" name="Footer Placeholder 4">
            <a:extLst>
              <a:ext uri="{FF2B5EF4-FFF2-40B4-BE49-F238E27FC236}">
                <a16:creationId xmlns:a16="http://schemas.microsoft.com/office/drawing/2014/main" id="{06F5D2BD-0194-4A5F-9428-D3CE4E859CB0}"/>
              </a:ext>
            </a:extLst>
          </p:cNvPr>
          <p:cNvSpPr>
            <a:spLocks noGrp="1"/>
          </p:cNvSpPr>
          <p:nvPr>
            <p:ph type="ftr" sz="quarter" idx="16"/>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6" name="Slide Number Placeholder 5">
            <a:extLst>
              <a:ext uri="{FF2B5EF4-FFF2-40B4-BE49-F238E27FC236}">
                <a16:creationId xmlns:a16="http://schemas.microsoft.com/office/drawing/2014/main" id="{48D03438-867B-480B-9FBC-93E3DC58354E}"/>
              </a:ext>
            </a:extLst>
          </p:cNvPr>
          <p:cNvSpPr>
            <a:spLocks noGrp="1"/>
          </p:cNvSpPr>
          <p:nvPr>
            <p:ph type="sldNum" sz="quarter" idx="17"/>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551B64CD-0BDD-436F-8092-EB4DF2BBCE4B}" type="slidenum">
              <a:rPr lang="en-US"/>
              <a:pPr>
                <a:defRPr/>
              </a:pPr>
              <a:t>‹#›</a:t>
            </a:fld>
            <a:endParaRPr lang="en-US" dirty="0"/>
          </a:p>
        </p:txBody>
      </p:sp>
    </p:spTree>
    <p:extLst>
      <p:ext uri="{BB962C8B-B14F-4D97-AF65-F5344CB8AC3E}">
        <p14:creationId xmlns:p14="http://schemas.microsoft.com/office/powerpoint/2010/main" val="3264126666"/>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9DA45E5A-587C-45A9-BDE5-ADA264F20895}"/>
              </a:ext>
            </a:extLst>
          </p:cNvPr>
          <p:cNvSpPr>
            <a:spLocks noGrp="1"/>
          </p:cNvSpPr>
          <p:nvPr>
            <p:ph type="ftr" sz="quarter" idx="10"/>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3" name="Slide Number Placeholder 5">
            <a:extLst>
              <a:ext uri="{FF2B5EF4-FFF2-40B4-BE49-F238E27FC236}">
                <a16:creationId xmlns:a16="http://schemas.microsoft.com/office/drawing/2014/main" id="{5631452C-14CF-4765-8DB1-FC3016BAE9E4}"/>
              </a:ext>
            </a:extLst>
          </p:cNvPr>
          <p:cNvSpPr>
            <a:spLocks noGrp="1"/>
          </p:cNvSpPr>
          <p:nvPr>
            <p:ph type="sldNum" sz="quarter" idx="11"/>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5FA25A47-F341-4958-AC5F-812B9ED14D0B}" type="slidenum">
              <a:rPr lang="en-US"/>
              <a:pPr>
                <a:defRPr/>
              </a:pPr>
              <a:t>‹#›</a:t>
            </a:fld>
            <a:endParaRPr lang="en-US" dirty="0"/>
          </a:p>
        </p:txBody>
      </p:sp>
    </p:spTree>
    <p:extLst>
      <p:ext uri="{BB962C8B-B14F-4D97-AF65-F5344CB8AC3E}">
        <p14:creationId xmlns:p14="http://schemas.microsoft.com/office/powerpoint/2010/main" val="4073509174"/>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r Mission 2">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2245840" y="3125033"/>
            <a:ext cx="12105684" cy="6769604"/>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Text Placeholder 5">
            <a:extLst>
              <a:ext uri="{FF2B5EF4-FFF2-40B4-BE49-F238E27FC236}">
                <a16:creationId xmlns:a16="http://schemas.microsoft.com/office/drawing/2014/main" id="{C4B7A209-DC34-421F-B9C0-0DF92AF51367}"/>
              </a:ext>
            </a:extLst>
          </p:cNvPr>
          <p:cNvSpPr>
            <a:spLocks noGrp="1"/>
          </p:cNvSpPr>
          <p:nvPr>
            <p:ph type="body" sz="quarter" idx="14"/>
          </p:nvPr>
        </p:nvSpPr>
        <p:spPr>
          <a:xfrm>
            <a:off x="3579813" y="6008688"/>
            <a:ext cx="7758112" cy="3886200"/>
          </a:xfrm>
          <a:prstGeom prst="rect">
            <a:avLst/>
          </a:prstGeom>
        </p:spPr>
        <p:txBody>
          <a:bodyPr/>
          <a:lstStyle>
            <a:lvl1pPr algn="r">
              <a:defRPr sz="4000"/>
            </a:lvl1pPr>
          </a:lstStyle>
          <a:p>
            <a:pPr lvl="0"/>
            <a:endParaRPr lang="id-ID" dirty="0"/>
          </a:p>
        </p:txBody>
      </p:sp>
      <p:sp>
        <p:nvSpPr>
          <p:cNvPr id="5" name="Footer Placeholder 4">
            <a:extLst>
              <a:ext uri="{FF2B5EF4-FFF2-40B4-BE49-F238E27FC236}">
                <a16:creationId xmlns:a16="http://schemas.microsoft.com/office/drawing/2014/main" id="{A20BB8A5-9280-4548-8EDF-D6D35930B715}"/>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7" name="Slide Number Placeholder 5">
            <a:extLst>
              <a:ext uri="{FF2B5EF4-FFF2-40B4-BE49-F238E27FC236}">
                <a16:creationId xmlns:a16="http://schemas.microsoft.com/office/drawing/2014/main" id="{12619787-FBAB-4000-9C92-665532A1F100}"/>
              </a:ext>
            </a:extLst>
          </p:cNvPr>
          <p:cNvSpPr>
            <a:spLocks noGrp="1"/>
          </p:cNvSpPr>
          <p:nvPr>
            <p:ph type="sldNum" sz="quarter" idx="16"/>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4B843F91-C28D-41A6-B71E-14FF0E5FF9BE}" type="slidenum">
              <a:rPr lang="en-US"/>
              <a:pPr>
                <a:defRPr/>
              </a:pPr>
              <a:t>‹#›</a:t>
            </a:fld>
            <a:endParaRPr lang="en-US" dirty="0"/>
          </a:p>
        </p:txBody>
      </p:sp>
    </p:spTree>
    <p:extLst>
      <p:ext uri="{BB962C8B-B14F-4D97-AF65-F5344CB8AC3E}">
        <p14:creationId xmlns:p14="http://schemas.microsoft.com/office/powerpoint/2010/main" val="3414685014"/>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g Picture v4">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3" y="4"/>
            <a:ext cx="24377648" cy="13715999"/>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136D9EFB-19CF-4A69-8D96-1C5176A2DAE6}"/>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5" name="Slide Number Placeholder 5">
            <a:extLst>
              <a:ext uri="{FF2B5EF4-FFF2-40B4-BE49-F238E27FC236}">
                <a16:creationId xmlns:a16="http://schemas.microsoft.com/office/drawing/2014/main" id="{C3F7E7DC-800C-4A8F-B966-35F6F90415D9}"/>
              </a:ext>
            </a:extLst>
          </p:cNvPr>
          <p:cNvSpPr>
            <a:spLocks noGrp="1"/>
          </p:cNvSpPr>
          <p:nvPr>
            <p:ph type="sldNum" sz="quarter" idx="15"/>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B3FA3DEA-6B37-442D-ACC9-EDF547A5FF6E}" type="slidenum">
              <a:rPr lang="en-US"/>
              <a:pPr>
                <a:defRPr/>
              </a:pPr>
              <a:t>‹#›</a:t>
            </a:fld>
            <a:endParaRPr lang="en-US" dirty="0"/>
          </a:p>
        </p:txBody>
      </p:sp>
    </p:spTree>
    <p:extLst>
      <p:ext uri="{BB962C8B-B14F-4D97-AF65-F5344CB8AC3E}">
        <p14:creationId xmlns:p14="http://schemas.microsoft.com/office/powerpoint/2010/main" val="2312072292"/>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alf Picture Right">
    <p:spTree>
      <p:nvGrpSpPr>
        <p:cNvPr id="1" name=""/>
        <p:cNvGrpSpPr/>
        <p:nvPr/>
      </p:nvGrpSpPr>
      <p:grpSpPr>
        <a:xfrm>
          <a:off x="0" y="0"/>
          <a:ext cx="0" cy="0"/>
          <a:chOff x="0" y="0"/>
          <a:chExt cx="0" cy="0"/>
        </a:xfrm>
      </p:grpSpPr>
      <p:sp>
        <p:nvSpPr>
          <p:cNvPr id="38" name="Picture Placeholder 13"/>
          <p:cNvSpPr>
            <a:spLocks noGrp="1"/>
          </p:cNvSpPr>
          <p:nvPr>
            <p:ph type="pic" sz="quarter" idx="13"/>
          </p:nvPr>
        </p:nvSpPr>
        <p:spPr>
          <a:xfrm>
            <a:off x="0" y="0"/>
            <a:ext cx="12168235" cy="13716000"/>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F0187EC7-F906-45B7-8ADF-C7C064EE042D}"/>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BA261DDA-5436-4F8E-A4AE-6467515E4F30}"/>
              </a:ext>
            </a:extLst>
          </p:cNvPr>
          <p:cNvSpPr>
            <a:spLocks noGrp="1"/>
          </p:cNvSpPr>
          <p:nvPr>
            <p:ph type="sldNum" sz="quarter" idx="15"/>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F164F337-88F9-4143-B7EB-C0D708DAE40C}" type="slidenum">
              <a:rPr lang="en-US"/>
              <a:pPr>
                <a:defRPr/>
              </a:pPr>
              <a:t>‹#›</a:t>
            </a:fld>
            <a:endParaRPr lang="en-US" dirty="0"/>
          </a:p>
        </p:txBody>
      </p:sp>
    </p:spTree>
    <p:extLst>
      <p:ext uri="{BB962C8B-B14F-4D97-AF65-F5344CB8AC3E}">
        <p14:creationId xmlns:p14="http://schemas.microsoft.com/office/powerpoint/2010/main" val="533137327"/>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alf Picture Left">
    <p:spTree>
      <p:nvGrpSpPr>
        <p:cNvPr id="1" name=""/>
        <p:cNvGrpSpPr/>
        <p:nvPr/>
      </p:nvGrpSpPr>
      <p:grpSpPr>
        <a:xfrm>
          <a:off x="0" y="0"/>
          <a:ext cx="0" cy="0"/>
          <a:chOff x="0" y="0"/>
          <a:chExt cx="0" cy="0"/>
        </a:xfrm>
      </p:grpSpPr>
      <p:sp>
        <p:nvSpPr>
          <p:cNvPr id="38" name="Picture Placeholder 13"/>
          <p:cNvSpPr>
            <a:spLocks noGrp="1"/>
          </p:cNvSpPr>
          <p:nvPr>
            <p:ph type="pic" sz="quarter" idx="13"/>
          </p:nvPr>
        </p:nvSpPr>
        <p:spPr>
          <a:xfrm>
            <a:off x="2" y="0"/>
            <a:ext cx="12168235" cy="13716000"/>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C17B4BED-BC77-44B3-80C3-E0C30FF55F9A}"/>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7AE014BA-AAE0-49D3-BF85-19AEEC321419}"/>
              </a:ext>
            </a:extLst>
          </p:cNvPr>
          <p:cNvSpPr>
            <a:spLocks noGrp="1"/>
          </p:cNvSpPr>
          <p:nvPr>
            <p:ph type="sldNum" sz="quarter" idx="15"/>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307BFF0F-EE55-46F4-AE01-7BF6BEC0925C}" type="slidenum">
              <a:rPr lang="en-US"/>
              <a:pPr>
                <a:defRPr/>
              </a:pPr>
              <a:t>‹#›</a:t>
            </a:fld>
            <a:endParaRPr lang="en-US" dirty="0"/>
          </a:p>
        </p:txBody>
      </p:sp>
    </p:spTree>
    <p:extLst>
      <p:ext uri="{BB962C8B-B14F-4D97-AF65-F5344CB8AC3E}">
        <p14:creationId xmlns:p14="http://schemas.microsoft.com/office/powerpoint/2010/main" val="2698882859"/>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3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098125" y="606425"/>
            <a:ext cx="83026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fld id="{30F393CD-FCB2-4AE5-8184-5D8F89372665}" type="slidenum">
              <a:rPr lang="id-ID" altLang="id-ID" sz="2800" b="1" smtClean="0">
                <a:solidFill>
                  <a:schemeClr val="bg1"/>
                </a:solidFill>
                <a:latin typeface="Lato Bold"/>
                <a:ea typeface="Lato Bold"/>
                <a:cs typeface="Lato Bold"/>
              </a:rPr>
              <a:pPr algn="ctr" eaLnBrk="1" hangingPunct="1">
                <a:defRPr/>
              </a:pPr>
              <a:t>‹#›</a:t>
            </a:fld>
            <a:endParaRPr lang="id-ID" altLang="id-ID" sz="2800" b="1">
              <a:solidFill>
                <a:schemeClr val="bg1"/>
              </a:solidFill>
              <a:latin typeface="Lato Bold"/>
              <a:ea typeface="Lato Bold"/>
              <a:cs typeface="Lato Bold"/>
            </a:endParaRPr>
          </a:p>
        </p:txBody>
      </p:sp>
      <p:pic>
        <p:nvPicPr>
          <p:cNvPr id="1027" name="Picture 11">
            <a:extLst>
              <a:ext uri="{FF2B5EF4-FFF2-40B4-BE49-F238E27FC236}">
                <a16:creationId xmlns:a16="http://schemas.microsoft.com/office/drawing/2014/main" id="{37E06F13-DC98-43D3-9DCD-468928ED2DC2}"/>
              </a:ext>
            </a:extLst>
          </p:cNvPr>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25400" y="26988"/>
            <a:ext cx="2979057" cy="2846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8">
            <a:extLst>
              <a:ext uri="{FF2B5EF4-FFF2-40B4-BE49-F238E27FC236}">
                <a16:creationId xmlns:a16="http://schemas.microsoft.com/office/drawing/2014/main" id="{996CE51F-FCB9-4AD2-983E-F0252ED33F7C}"/>
              </a:ext>
            </a:extLst>
          </p:cNvPr>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21344708" y="10817530"/>
            <a:ext cx="3032941" cy="2898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4">
            <a:extLst>
              <a:ext uri="{FF2B5EF4-FFF2-40B4-BE49-F238E27FC236}">
                <a16:creationId xmlns:a16="http://schemas.microsoft.com/office/drawing/2014/main" id="{E949BF60-D5F3-4686-AE44-B51407E54D44}"/>
              </a:ext>
            </a:extLst>
          </p:cNvPr>
          <p:cNvSpPr>
            <a:spLocks noGrp="1"/>
          </p:cNvSpPr>
          <p:nvPr>
            <p:ph type="ftr" sz="quarter" idx="3"/>
          </p:nvPr>
        </p:nvSpPr>
        <p:spPr>
          <a:xfrm>
            <a:off x="7265988" y="12607925"/>
            <a:ext cx="8226425" cy="730250"/>
          </a:xfrm>
          <a:prstGeom prst="rect">
            <a:avLst/>
          </a:prstGeom>
        </p:spPr>
        <p:txBody>
          <a:bodyPr vert="horz" lIns="182843" tIns="91422" rIns="182843" bIns="91422" rtlCol="0" anchor="ct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id-ID"/>
          </a:p>
        </p:txBody>
      </p:sp>
      <p:sp>
        <p:nvSpPr>
          <p:cNvPr id="8" name="Slide Number Placeholder 5">
            <a:extLst>
              <a:ext uri="{FF2B5EF4-FFF2-40B4-BE49-F238E27FC236}">
                <a16:creationId xmlns:a16="http://schemas.microsoft.com/office/drawing/2014/main" id="{3BE432EA-40EE-46D6-84D1-0B32A2C4231D}"/>
              </a:ext>
            </a:extLst>
          </p:cNvPr>
          <p:cNvSpPr>
            <a:spLocks noGrp="1"/>
          </p:cNvSpPr>
          <p:nvPr>
            <p:ph type="sldNum" sz="quarter" idx="4"/>
          </p:nvPr>
        </p:nvSpPr>
        <p:spPr>
          <a:xfrm>
            <a:off x="736600" y="12607925"/>
            <a:ext cx="1379538" cy="730250"/>
          </a:xfrm>
          <a:prstGeom prst="rect">
            <a:avLst/>
          </a:prstGeom>
        </p:spPr>
        <p:txBody>
          <a:bodyPr vert="horz" lIns="182843" tIns="91422" rIns="182843" bIns="91422" rtlCol="0" anchor="ct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DDC8C996-C9AB-420D-B6A8-C8632DE2716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53" r:id="rId1"/>
    <p:sldLayoutId id="2147484654" r:id="rId2"/>
    <p:sldLayoutId id="2147484655" r:id="rId3"/>
    <p:sldLayoutId id="2147484656" r:id="rId4"/>
    <p:sldLayoutId id="2147484657" r:id="rId5"/>
    <p:sldLayoutId id="2147484658" r:id="rId6"/>
    <p:sldLayoutId id="2147484659" r:id="rId7"/>
    <p:sldLayoutId id="2147484660" r:id="rId8"/>
    <p:sldLayoutId id="2147484661" r:id="rId9"/>
    <p:sldLayoutId id="2147484663" r:id="rId10"/>
    <p:sldLayoutId id="2147484664" r:id="rId11"/>
    <p:sldLayoutId id="2147484670" r:id="rId12"/>
    <p:sldLayoutId id="2147484674" r:id="rId13"/>
    <p:sldLayoutId id="2147484676" r:id="rId14"/>
    <p:sldLayoutId id="2147484712" r:id="rId15"/>
    <p:sldLayoutId id="2147484713" r:id="rId16"/>
    <p:sldLayoutId id="2147484721" r:id="rId17"/>
    <p:sldLayoutId id="2147484652" r:id="rId18"/>
    <p:sldLayoutId id="2147484722" r:id="rId19"/>
  </p:sldLayoutIdLst>
  <p:transition advClick="0"/>
  <p:hf hdr="0" ftr="0" dt="0"/>
  <p:txStyles>
    <p:titleStyle>
      <a:lvl1pPr algn="l" defTabSz="1827213" rtl="0" eaLnBrk="0" fontAlgn="base" hangingPunct="0">
        <a:lnSpc>
          <a:spcPct val="90000"/>
        </a:lnSpc>
        <a:spcBef>
          <a:spcPct val="0"/>
        </a:spcBef>
        <a:spcAft>
          <a:spcPct val="0"/>
        </a:spcAft>
        <a:defRPr lang="en-US" sz="4400" kern="1200">
          <a:solidFill>
            <a:schemeClr val="tx1"/>
          </a:solidFill>
          <a:latin typeface="Lato" panose="020F0502020204030203" pitchFamily="34" charset="0"/>
          <a:ea typeface="+mj-ea"/>
          <a:cs typeface="+mj-cs"/>
        </a:defRPr>
      </a:lvl1pPr>
      <a:lvl2pPr algn="l" defTabSz="1827213" rtl="0" eaLnBrk="0" fontAlgn="base" hangingPunct="0">
        <a:lnSpc>
          <a:spcPct val="90000"/>
        </a:lnSpc>
        <a:spcBef>
          <a:spcPct val="0"/>
        </a:spcBef>
        <a:spcAft>
          <a:spcPct val="0"/>
        </a:spcAft>
        <a:defRPr sz="4400">
          <a:solidFill>
            <a:schemeClr val="tx1"/>
          </a:solidFill>
          <a:latin typeface="Lato"/>
        </a:defRPr>
      </a:lvl2pPr>
      <a:lvl3pPr algn="l" defTabSz="1827213" rtl="0" eaLnBrk="0" fontAlgn="base" hangingPunct="0">
        <a:lnSpc>
          <a:spcPct val="90000"/>
        </a:lnSpc>
        <a:spcBef>
          <a:spcPct val="0"/>
        </a:spcBef>
        <a:spcAft>
          <a:spcPct val="0"/>
        </a:spcAft>
        <a:defRPr sz="4400">
          <a:solidFill>
            <a:schemeClr val="tx1"/>
          </a:solidFill>
          <a:latin typeface="Lato"/>
        </a:defRPr>
      </a:lvl3pPr>
      <a:lvl4pPr algn="l" defTabSz="1827213" rtl="0" eaLnBrk="0" fontAlgn="base" hangingPunct="0">
        <a:lnSpc>
          <a:spcPct val="90000"/>
        </a:lnSpc>
        <a:spcBef>
          <a:spcPct val="0"/>
        </a:spcBef>
        <a:spcAft>
          <a:spcPct val="0"/>
        </a:spcAft>
        <a:defRPr sz="4400">
          <a:solidFill>
            <a:schemeClr val="tx1"/>
          </a:solidFill>
          <a:latin typeface="Lato"/>
        </a:defRPr>
      </a:lvl4pPr>
      <a:lvl5pPr algn="l" defTabSz="1827213" rtl="0" eaLnBrk="0" fontAlgn="base" hangingPunct="0">
        <a:lnSpc>
          <a:spcPct val="90000"/>
        </a:lnSpc>
        <a:spcBef>
          <a:spcPct val="0"/>
        </a:spcBef>
        <a:spcAft>
          <a:spcPct val="0"/>
        </a:spcAft>
        <a:defRPr sz="4400">
          <a:solidFill>
            <a:schemeClr val="tx1"/>
          </a:solidFill>
          <a:latin typeface="Lato"/>
        </a:defRPr>
      </a:lvl5pPr>
      <a:lvl6pPr marL="457200" algn="l" defTabSz="1827213" rtl="0" fontAlgn="base">
        <a:lnSpc>
          <a:spcPct val="90000"/>
        </a:lnSpc>
        <a:spcBef>
          <a:spcPct val="0"/>
        </a:spcBef>
        <a:spcAft>
          <a:spcPct val="0"/>
        </a:spcAft>
        <a:defRPr sz="6000">
          <a:solidFill>
            <a:schemeClr val="tx1"/>
          </a:solidFill>
          <a:latin typeface="Lato"/>
        </a:defRPr>
      </a:lvl6pPr>
      <a:lvl7pPr marL="914400" algn="l" defTabSz="1827213" rtl="0" fontAlgn="base">
        <a:lnSpc>
          <a:spcPct val="90000"/>
        </a:lnSpc>
        <a:spcBef>
          <a:spcPct val="0"/>
        </a:spcBef>
        <a:spcAft>
          <a:spcPct val="0"/>
        </a:spcAft>
        <a:defRPr sz="6000">
          <a:solidFill>
            <a:schemeClr val="tx1"/>
          </a:solidFill>
          <a:latin typeface="Lato"/>
        </a:defRPr>
      </a:lvl7pPr>
      <a:lvl8pPr marL="1371600" algn="l" defTabSz="1827213" rtl="0" fontAlgn="base">
        <a:lnSpc>
          <a:spcPct val="90000"/>
        </a:lnSpc>
        <a:spcBef>
          <a:spcPct val="0"/>
        </a:spcBef>
        <a:spcAft>
          <a:spcPct val="0"/>
        </a:spcAft>
        <a:defRPr sz="6000">
          <a:solidFill>
            <a:schemeClr val="tx1"/>
          </a:solidFill>
          <a:latin typeface="Lato"/>
        </a:defRPr>
      </a:lvl8pPr>
      <a:lvl9pPr marL="1828800" algn="l" defTabSz="1827213" rtl="0" fontAlgn="base">
        <a:lnSpc>
          <a:spcPct val="90000"/>
        </a:lnSpc>
        <a:spcBef>
          <a:spcPct val="0"/>
        </a:spcBef>
        <a:spcAft>
          <a:spcPct val="0"/>
        </a:spcAft>
        <a:defRPr sz="6000">
          <a:solidFill>
            <a:schemeClr val="tx1"/>
          </a:solidFill>
          <a:latin typeface="Lato"/>
        </a:defRPr>
      </a:lvl9pPr>
    </p:titleStyle>
    <p:bodyStyle>
      <a:lvl1pPr algn="l" defTabSz="1827213" rtl="0" eaLnBrk="0" fontAlgn="base" hangingPunct="0">
        <a:lnSpc>
          <a:spcPct val="90000"/>
        </a:lnSpc>
        <a:spcBef>
          <a:spcPts val="2000"/>
        </a:spcBef>
        <a:spcAft>
          <a:spcPct val="0"/>
        </a:spcAft>
        <a:buFont typeface="Arial" panose="020B0604020202020204" pitchFamily="34" charset="0"/>
        <a:defRPr lang="en-US" sz="6000" kern="1200" dirty="0">
          <a:solidFill>
            <a:schemeClr val="tx1"/>
          </a:solidFill>
          <a:latin typeface="Lato" panose="020F0502020204030203" pitchFamily="34" charset="0"/>
          <a:ea typeface="+mn-ea"/>
          <a:cs typeface="+mn-cs"/>
        </a:defRPr>
      </a:lvl1pPr>
      <a:lvl2pPr marL="914400" algn="l" defTabSz="1827213" rtl="0" eaLnBrk="0" fontAlgn="base" hangingPunct="0">
        <a:lnSpc>
          <a:spcPct val="90000"/>
        </a:lnSpc>
        <a:spcBef>
          <a:spcPts val="1000"/>
        </a:spcBef>
        <a:spcAft>
          <a:spcPct val="0"/>
        </a:spcAft>
        <a:buFont typeface="Arial" panose="020B0604020202020204" pitchFamily="34" charset="0"/>
        <a:defRPr lang="en-US" sz="4000" kern="1200" dirty="0">
          <a:solidFill>
            <a:schemeClr val="tx1"/>
          </a:solidFill>
          <a:latin typeface="Lato" panose="020F0502020204030203" pitchFamily="34" charset="0"/>
          <a:ea typeface="+mn-ea"/>
          <a:cs typeface="+mn-cs"/>
        </a:defRPr>
      </a:lvl2pPr>
      <a:lvl3pPr marL="1828800" algn="l" defTabSz="1827213" rtl="0" eaLnBrk="0" fontAlgn="base" hangingPunct="0">
        <a:lnSpc>
          <a:spcPct val="90000"/>
        </a:lnSpc>
        <a:spcBef>
          <a:spcPts val="1000"/>
        </a:spcBef>
        <a:spcAft>
          <a:spcPct val="0"/>
        </a:spcAft>
        <a:buFont typeface="Arial" panose="020B0604020202020204" pitchFamily="34" charset="0"/>
        <a:defRPr lang="en-US" sz="3600" kern="1200" dirty="0">
          <a:solidFill>
            <a:schemeClr val="tx1"/>
          </a:solidFill>
          <a:latin typeface="Lato" panose="020F0502020204030203" pitchFamily="34" charset="0"/>
          <a:ea typeface="+mn-ea"/>
          <a:cs typeface="+mn-cs"/>
        </a:defRPr>
      </a:lvl3pPr>
      <a:lvl4pPr marL="2743200" algn="l" defTabSz="1827213" rtl="0" eaLnBrk="0" fontAlgn="base" hangingPunct="0">
        <a:lnSpc>
          <a:spcPct val="90000"/>
        </a:lnSpc>
        <a:spcBef>
          <a:spcPts val="1000"/>
        </a:spcBef>
        <a:spcAft>
          <a:spcPct val="0"/>
        </a:spcAft>
        <a:buFont typeface="Arial" panose="020B0604020202020204" pitchFamily="34" charset="0"/>
        <a:defRPr lang="en-US" sz="3200" kern="1200" dirty="0">
          <a:solidFill>
            <a:schemeClr val="tx1"/>
          </a:solidFill>
          <a:latin typeface="Lato" panose="020F0502020204030203" pitchFamily="34" charset="0"/>
          <a:ea typeface="+mn-ea"/>
          <a:cs typeface="+mn-cs"/>
        </a:defRPr>
      </a:lvl4pPr>
      <a:lvl5pPr marL="3657600" algn="l" defTabSz="1827213" rtl="0" eaLnBrk="0" fontAlgn="base" hangingPunct="0">
        <a:lnSpc>
          <a:spcPct val="90000"/>
        </a:lnSpc>
        <a:spcBef>
          <a:spcPts val="1000"/>
        </a:spcBef>
        <a:spcAft>
          <a:spcPct val="0"/>
        </a:spcAft>
        <a:buFont typeface="Arial" panose="020B0604020202020204" pitchFamily="34" charset="0"/>
        <a:defRPr lang="en-US" sz="3200" kern="1200" dirty="0">
          <a:solidFill>
            <a:schemeClr val="tx1"/>
          </a:solidFill>
          <a:latin typeface="Lato" panose="020F0502020204030203" pitchFamily="34" charset="0"/>
          <a:ea typeface="+mn-ea"/>
          <a:cs typeface="+mn-cs"/>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9.xml"/><Relationship Id="rId5" Type="http://schemas.openxmlformats.org/officeDocument/2006/relationships/image" Target="../media/image17.jpeg"/><Relationship Id="rId4" Type="http://schemas.openxmlformats.org/officeDocument/2006/relationships/image" Target="../media/image1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19.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2356AC5D-2D06-4CB6-A715-5BF8C5BEAD28}"/>
              </a:ext>
            </a:extLst>
          </p:cNvPr>
          <p:cNvSpPr>
            <a:spLocks noGrp="1"/>
          </p:cNvSpPr>
          <p:nvPr>
            <p:ph type="title"/>
          </p:nvPr>
        </p:nvSpPr>
        <p:spPr>
          <a:xfrm>
            <a:off x="736600" y="2246313"/>
            <a:ext cx="13057188" cy="914400"/>
          </a:xfrm>
          <a:noFill/>
        </p:spPr>
        <p:txBody>
          <a:bodyPr/>
          <a:lstStyle/>
          <a:p>
            <a:r>
              <a:rPr lang="id-ID" altLang="en-US" sz="4000" b="1" dirty="0">
                <a:latin typeface="Lato"/>
              </a:rPr>
              <a:t>KONFIGURASI dan IMPLEMENTASI ERP</a:t>
            </a:r>
          </a:p>
        </p:txBody>
      </p:sp>
      <p:sp>
        <p:nvSpPr>
          <p:cNvPr id="88067" name="Content Placeholder 2">
            <a:extLst>
              <a:ext uri="{FF2B5EF4-FFF2-40B4-BE49-F238E27FC236}">
                <a16:creationId xmlns:a16="http://schemas.microsoft.com/office/drawing/2014/main" id="{A2C706EE-1E5C-497E-930F-F53B4590AD90}"/>
              </a:ext>
            </a:extLst>
          </p:cNvPr>
          <p:cNvSpPr>
            <a:spLocks noGrp="1"/>
          </p:cNvSpPr>
          <p:nvPr>
            <p:ph idx="1"/>
          </p:nvPr>
        </p:nvSpPr>
        <p:spPr>
          <a:xfrm>
            <a:off x="736600" y="3651250"/>
            <a:ext cx="13057188" cy="4581525"/>
          </a:xfrm>
          <a:noFill/>
        </p:spPr>
        <p:txBody>
          <a:bodyPr/>
          <a:lstStyle/>
          <a:p>
            <a:r>
              <a:rPr lang="id-ID" sz="9600" b="1" dirty="0">
                <a:latin typeface="Times New Roman" pitchFamily="18" charset="0"/>
                <a:cs typeface="Times New Roman" pitchFamily="18" charset="0"/>
              </a:rPr>
              <a:t>Konsep ERP dan Perkembangannya</a:t>
            </a:r>
            <a:endParaRPr lang="id-ID" sz="9600" dirty="0">
              <a:latin typeface="Times New Roman" pitchFamily="18" charset="0"/>
              <a:cs typeface="Times New Roman" pitchFamily="18" charset="0"/>
            </a:endParaRPr>
          </a:p>
        </p:txBody>
      </p:sp>
      <p:sp>
        <p:nvSpPr>
          <p:cNvPr id="88068" name="Text Placeholder 3">
            <a:extLst>
              <a:ext uri="{FF2B5EF4-FFF2-40B4-BE49-F238E27FC236}">
                <a16:creationId xmlns:a16="http://schemas.microsoft.com/office/drawing/2014/main" id="{B726CBE4-3436-4484-8D7A-2008B363793F}"/>
              </a:ext>
            </a:extLst>
          </p:cNvPr>
          <p:cNvSpPr>
            <a:spLocks noGrp="1" noChangeArrowheads="1"/>
          </p:cNvSpPr>
          <p:nvPr>
            <p:ph type="body" sz="quarter" idx="10"/>
          </p:nvPr>
        </p:nvSpPr>
        <p:spPr bwMode="auto">
          <a:xfrm>
            <a:off x="736600" y="8542337"/>
            <a:ext cx="13057188" cy="1355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altLang="en-US" sz="4800" dirty="0" err="1">
                <a:latin typeface="Lato"/>
              </a:rPr>
              <a:t>R</a:t>
            </a:r>
            <a:r>
              <a:rPr lang="id-ID" altLang="en-US" sz="4800" dirty="0">
                <a:latin typeface="Lato"/>
              </a:rPr>
              <a:t>. </a:t>
            </a:r>
            <a:r>
              <a:rPr lang="id-ID" altLang="en-US" sz="4800" dirty="0" err="1">
                <a:latin typeface="Lato"/>
              </a:rPr>
              <a:t>Wahjoe</a:t>
            </a:r>
            <a:r>
              <a:rPr lang="id-ID" altLang="en-US" sz="4800" dirty="0">
                <a:latin typeface="Lato"/>
              </a:rPr>
              <a:t> Witjaksono</a:t>
            </a:r>
          </a:p>
        </p:txBody>
      </p:sp>
      <p:sp>
        <p:nvSpPr>
          <p:cNvPr id="88069" name="Text Placeholder 4">
            <a:extLst>
              <a:ext uri="{FF2B5EF4-FFF2-40B4-BE49-F238E27FC236}">
                <a16:creationId xmlns:a16="http://schemas.microsoft.com/office/drawing/2014/main" id="{E07AFDEB-F654-4594-96CE-5C000F586AF7}"/>
              </a:ext>
            </a:extLst>
          </p:cNvPr>
          <p:cNvSpPr>
            <a:spLocks noGrp="1" noChangeArrowheads="1"/>
          </p:cNvSpPr>
          <p:nvPr>
            <p:ph type="body" sz="quarter" idx="11"/>
          </p:nvPr>
        </p:nvSpPr>
        <p:spPr bwMode="auto">
          <a:xfrm>
            <a:off x="736600" y="9898063"/>
            <a:ext cx="13057188" cy="1044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altLang="en-US" sz="4800" dirty="0">
                <a:latin typeface="Lato"/>
              </a:rPr>
              <a:t>Sistem Informasi– Fakultas Rekayasa Industri</a:t>
            </a:r>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3502025" y="304800"/>
            <a:ext cx="19775418" cy="1828800"/>
          </a:xfrm>
        </p:spPr>
        <p:txBody>
          <a:bodyPr/>
          <a:lstStyle/>
          <a:p>
            <a:pPr eaLnBrk="1" fontAlgn="auto" hangingPunct="1">
              <a:spcAft>
                <a:spcPts val="0"/>
              </a:spcAft>
              <a:defRPr/>
            </a:pPr>
            <a:r>
              <a:rPr lang="en-US" sz="8000" b="1" dirty="0">
                <a:solidFill>
                  <a:srgbClr val="FF0000"/>
                </a:solidFill>
              </a:rPr>
              <a:t>Mengapa perlu Sistem Informasi Terintegrasi ?</a:t>
            </a:r>
          </a:p>
        </p:txBody>
      </p:sp>
      <p:sp>
        <p:nvSpPr>
          <p:cNvPr id="18436" name="Oval 3"/>
          <p:cNvSpPr>
            <a:spLocks noChangeArrowheads="1"/>
          </p:cNvSpPr>
          <p:nvPr/>
        </p:nvSpPr>
        <p:spPr bwMode="auto">
          <a:xfrm>
            <a:off x="13712825" y="3505200"/>
            <a:ext cx="4876800" cy="2590800"/>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1" hangingPunct="1">
              <a:defRPr/>
            </a:pPr>
            <a:r>
              <a:rPr lang="en-US" sz="4000" dirty="0">
                <a:solidFill>
                  <a:srgbClr val="002060"/>
                </a:solidFill>
                <a:latin typeface="Times New Roman" pitchFamily="18" charset="0"/>
              </a:rPr>
              <a:t>Market  change</a:t>
            </a:r>
          </a:p>
          <a:p>
            <a:pPr algn="ctr" eaLnBrk="1" hangingPunct="1">
              <a:defRPr/>
            </a:pPr>
            <a:r>
              <a:rPr lang="en-US" sz="7200" dirty="0">
                <a:solidFill>
                  <a:srgbClr val="002060"/>
                </a:solidFill>
                <a:latin typeface="Times New Roman" pitchFamily="18" charset="0"/>
              </a:rPr>
              <a:t>(Rapid change)</a:t>
            </a:r>
          </a:p>
        </p:txBody>
      </p:sp>
      <p:sp>
        <p:nvSpPr>
          <p:cNvPr id="18437" name="Oval 4"/>
          <p:cNvSpPr>
            <a:spLocks noChangeArrowheads="1"/>
          </p:cNvSpPr>
          <p:nvPr/>
        </p:nvSpPr>
        <p:spPr bwMode="auto">
          <a:xfrm>
            <a:off x="9140825" y="6553200"/>
            <a:ext cx="5486400" cy="2590800"/>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1" hangingPunct="1">
              <a:defRPr/>
            </a:pPr>
            <a:endParaRPr lang="en-US" sz="4000" dirty="0">
              <a:solidFill>
                <a:srgbClr val="002060"/>
              </a:solidFill>
              <a:latin typeface="Times New Roman" pitchFamily="18" charset="0"/>
            </a:endParaRPr>
          </a:p>
          <a:p>
            <a:pPr algn="ctr" eaLnBrk="1" hangingPunct="1">
              <a:defRPr/>
            </a:pPr>
            <a:r>
              <a:rPr lang="en-US" sz="4000" dirty="0">
                <a:solidFill>
                  <a:srgbClr val="002060"/>
                </a:solidFill>
                <a:latin typeface="Times New Roman" pitchFamily="18" charset="0"/>
              </a:rPr>
              <a:t>Management  change</a:t>
            </a:r>
          </a:p>
          <a:p>
            <a:pPr algn="ctr" eaLnBrk="1" hangingPunct="1">
              <a:defRPr/>
            </a:pPr>
            <a:r>
              <a:rPr lang="en-US" sz="7200" dirty="0">
                <a:solidFill>
                  <a:srgbClr val="002060"/>
                </a:solidFill>
                <a:latin typeface="Times New Roman" pitchFamily="18" charset="0"/>
              </a:rPr>
              <a:t>(Complexity &amp; dynamics)</a:t>
            </a:r>
          </a:p>
          <a:p>
            <a:pPr algn="ctr" eaLnBrk="1" hangingPunct="1">
              <a:defRPr/>
            </a:pPr>
            <a:endParaRPr lang="en-US" sz="4000" dirty="0">
              <a:solidFill>
                <a:srgbClr val="002060"/>
              </a:solidFill>
              <a:latin typeface="Times New Roman" pitchFamily="18" charset="0"/>
            </a:endParaRPr>
          </a:p>
        </p:txBody>
      </p:sp>
      <p:sp>
        <p:nvSpPr>
          <p:cNvPr id="31749" name="AutoShape 5"/>
          <p:cNvSpPr>
            <a:spLocks noChangeArrowheads="1"/>
          </p:cNvSpPr>
          <p:nvPr/>
        </p:nvSpPr>
        <p:spPr bwMode="auto">
          <a:xfrm>
            <a:off x="10512425" y="3200400"/>
            <a:ext cx="3505200" cy="609600"/>
          </a:xfrm>
          <a:prstGeom prst="curvedDownArrow">
            <a:avLst>
              <a:gd name="adj1" fmla="val 184373"/>
              <a:gd name="adj2" fmla="val 385623"/>
              <a:gd name="adj3" fmla="val 33333"/>
            </a:avLst>
          </a:prstGeom>
          <a:solidFill>
            <a:schemeClr val="folHlink"/>
          </a:solidFill>
          <a:ln w="9525">
            <a:solidFill>
              <a:schemeClr val="tx1"/>
            </a:solidFill>
            <a:miter lim="800000"/>
            <a:headEnd/>
            <a:tailEnd/>
          </a:ln>
        </p:spPr>
        <p:txBody>
          <a:bodyPr wrap="none" anchor="ctr"/>
          <a:lstStyle/>
          <a:p>
            <a:endParaRPr lang="en-US" sz="7200">
              <a:solidFill>
                <a:srgbClr val="002060"/>
              </a:solidFill>
            </a:endParaRPr>
          </a:p>
        </p:txBody>
      </p:sp>
      <p:sp>
        <p:nvSpPr>
          <p:cNvPr id="31750" name="AutoShape 6"/>
          <p:cNvSpPr>
            <a:spLocks noChangeArrowheads="1"/>
          </p:cNvSpPr>
          <p:nvPr/>
        </p:nvSpPr>
        <p:spPr bwMode="auto">
          <a:xfrm rot="2158825">
            <a:off x="15297152" y="6369050"/>
            <a:ext cx="714374" cy="2286000"/>
          </a:xfrm>
          <a:prstGeom prst="curvedLeftArrow">
            <a:avLst>
              <a:gd name="adj1" fmla="val 24074"/>
              <a:gd name="adj2" fmla="val 114445"/>
              <a:gd name="adj3" fmla="val 41250"/>
            </a:avLst>
          </a:prstGeom>
          <a:solidFill>
            <a:schemeClr val="folHlink"/>
          </a:solidFill>
          <a:ln w="9525">
            <a:solidFill>
              <a:schemeClr val="tx1"/>
            </a:solidFill>
            <a:miter lim="800000"/>
            <a:headEnd/>
            <a:tailEnd/>
          </a:ln>
        </p:spPr>
        <p:txBody>
          <a:bodyPr wrap="none" anchor="ctr"/>
          <a:lstStyle/>
          <a:p>
            <a:endParaRPr lang="en-US" sz="7200">
              <a:solidFill>
                <a:srgbClr val="002060"/>
              </a:solidFill>
            </a:endParaRPr>
          </a:p>
        </p:txBody>
      </p:sp>
      <p:sp>
        <p:nvSpPr>
          <p:cNvPr id="18440" name="Rectangle 7"/>
          <p:cNvSpPr>
            <a:spLocks noChangeArrowheads="1"/>
          </p:cNvSpPr>
          <p:nvPr/>
        </p:nvSpPr>
        <p:spPr bwMode="auto">
          <a:xfrm>
            <a:off x="9445625" y="10515600"/>
            <a:ext cx="4419600" cy="21336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1" hangingPunct="1">
              <a:defRPr/>
            </a:pPr>
            <a:r>
              <a:rPr lang="en-US" sz="4000">
                <a:solidFill>
                  <a:srgbClr val="002060"/>
                </a:solidFill>
                <a:latin typeface="Times New Roman" pitchFamily="18" charset="0"/>
              </a:rPr>
              <a:t>IS change</a:t>
            </a:r>
          </a:p>
          <a:p>
            <a:pPr algn="ctr" eaLnBrk="1" hangingPunct="1">
              <a:defRPr/>
            </a:pPr>
            <a:r>
              <a:rPr lang="en-US" sz="3200" b="1">
                <a:solidFill>
                  <a:srgbClr val="002060"/>
                </a:solidFill>
                <a:latin typeface="Times New Roman" pitchFamily="18" charset="0"/>
              </a:rPr>
              <a:t>(Handling change and </a:t>
            </a:r>
          </a:p>
          <a:p>
            <a:pPr algn="ctr" eaLnBrk="1" hangingPunct="1">
              <a:defRPr/>
            </a:pPr>
            <a:r>
              <a:rPr lang="en-US" sz="3200" b="1">
                <a:solidFill>
                  <a:srgbClr val="002060"/>
                </a:solidFill>
                <a:latin typeface="Times New Roman" pitchFamily="18" charset="0"/>
              </a:rPr>
              <a:t>complexity with IT)</a:t>
            </a:r>
          </a:p>
        </p:txBody>
      </p:sp>
      <p:sp>
        <p:nvSpPr>
          <p:cNvPr id="31752" name="AutoShape 8"/>
          <p:cNvSpPr>
            <a:spLocks noChangeArrowheads="1"/>
          </p:cNvSpPr>
          <p:nvPr/>
        </p:nvSpPr>
        <p:spPr bwMode="auto">
          <a:xfrm rot="-5400000">
            <a:off x="10893425" y="9525000"/>
            <a:ext cx="914400" cy="457200"/>
          </a:xfrm>
          <a:prstGeom prst="rightArrow">
            <a:avLst>
              <a:gd name="adj1" fmla="val 50000"/>
              <a:gd name="adj2" fmla="val 50000"/>
            </a:avLst>
          </a:prstGeom>
          <a:solidFill>
            <a:srgbClr val="008000"/>
          </a:solidFill>
          <a:ln w="9525">
            <a:solidFill>
              <a:schemeClr val="tx1"/>
            </a:solidFill>
            <a:miter lim="800000"/>
            <a:headEnd/>
            <a:tailEnd/>
          </a:ln>
        </p:spPr>
        <p:txBody>
          <a:bodyPr wrap="none" anchor="ctr"/>
          <a:lstStyle/>
          <a:p>
            <a:endParaRPr lang="en-US" sz="7200">
              <a:solidFill>
                <a:srgbClr val="002060"/>
              </a:solidFill>
            </a:endParaRPr>
          </a:p>
        </p:txBody>
      </p:sp>
      <p:sp>
        <p:nvSpPr>
          <p:cNvPr id="31753" name="AutoShape 9"/>
          <p:cNvSpPr>
            <a:spLocks noChangeArrowheads="1"/>
          </p:cNvSpPr>
          <p:nvPr/>
        </p:nvSpPr>
        <p:spPr bwMode="auto">
          <a:xfrm rot="5400000">
            <a:off x="11655425" y="9525000"/>
            <a:ext cx="914400" cy="457200"/>
          </a:xfrm>
          <a:prstGeom prst="rightArrow">
            <a:avLst>
              <a:gd name="adj1" fmla="val 50000"/>
              <a:gd name="adj2" fmla="val 50000"/>
            </a:avLst>
          </a:prstGeom>
          <a:solidFill>
            <a:srgbClr val="008000"/>
          </a:solidFill>
          <a:ln w="9525">
            <a:solidFill>
              <a:schemeClr val="tx1"/>
            </a:solidFill>
            <a:miter lim="800000"/>
            <a:headEnd/>
            <a:tailEnd/>
          </a:ln>
        </p:spPr>
        <p:txBody>
          <a:bodyPr wrap="none" anchor="ctr"/>
          <a:lstStyle/>
          <a:p>
            <a:endParaRPr lang="en-US" sz="7200">
              <a:solidFill>
                <a:srgbClr val="002060"/>
              </a:solidFill>
            </a:endParaRPr>
          </a:p>
        </p:txBody>
      </p:sp>
      <p:sp>
        <p:nvSpPr>
          <p:cNvPr id="31754" name="AutoShape 10"/>
          <p:cNvSpPr>
            <a:spLocks noChangeArrowheads="1"/>
          </p:cNvSpPr>
          <p:nvPr/>
        </p:nvSpPr>
        <p:spPr bwMode="auto">
          <a:xfrm rot="8906138">
            <a:off x="7159626" y="5689600"/>
            <a:ext cx="806450" cy="2540000"/>
          </a:xfrm>
          <a:prstGeom prst="curvedLeftArrow">
            <a:avLst>
              <a:gd name="adj1" fmla="val 23695"/>
              <a:gd name="adj2" fmla="val 112642"/>
              <a:gd name="adj3" fmla="val 41250"/>
            </a:avLst>
          </a:prstGeom>
          <a:solidFill>
            <a:schemeClr val="folHlink"/>
          </a:solidFill>
          <a:ln w="9525">
            <a:solidFill>
              <a:schemeClr val="tx1"/>
            </a:solidFill>
            <a:miter lim="800000"/>
            <a:headEnd/>
            <a:tailEnd/>
          </a:ln>
        </p:spPr>
        <p:txBody>
          <a:bodyPr wrap="none" anchor="ctr"/>
          <a:lstStyle/>
          <a:p>
            <a:endParaRPr lang="en-US" sz="7200">
              <a:solidFill>
                <a:srgbClr val="002060"/>
              </a:solidFill>
            </a:endParaRPr>
          </a:p>
        </p:txBody>
      </p:sp>
      <p:sp>
        <p:nvSpPr>
          <p:cNvPr id="31755" name="Text Box 11"/>
          <p:cNvSpPr txBox="1">
            <a:spLocks noChangeArrowheads="1"/>
          </p:cNvSpPr>
          <p:nvPr/>
        </p:nvSpPr>
        <p:spPr bwMode="auto">
          <a:xfrm>
            <a:off x="14170025" y="10699750"/>
            <a:ext cx="5638800" cy="1569660"/>
          </a:xfrm>
          <a:prstGeom prst="rect">
            <a:avLst/>
          </a:prstGeom>
          <a:noFill/>
          <a:ln w="9525">
            <a:noFill/>
            <a:miter lim="800000"/>
            <a:headEnd/>
            <a:tailEnd/>
          </a:ln>
        </p:spPr>
        <p:txBody>
          <a:bodyPr>
            <a:spAutoFit/>
          </a:bodyPr>
          <a:lstStyle/>
          <a:p>
            <a:pPr eaLnBrk="1" hangingPunct="1">
              <a:spcBef>
                <a:spcPct val="50000"/>
              </a:spcBef>
            </a:pPr>
            <a:r>
              <a:rPr lang="en-US" sz="4800">
                <a:solidFill>
                  <a:srgbClr val="002060"/>
                </a:solidFill>
                <a:latin typeface="Times New Roman" pitchFamily="18" charset="0"/>
              </a:rPr>
              <a:t>IS architecture ? (characteristics ?)</a:t>
            </a:r>
          </a:p>
        </p:txBody>
      </p:sp>
      <p:sp>
        <p:nvSpPr>
          <p:cNvPr id="18445" name="AutoShape 12"/>
          <p:cNvSpPr>
            <a:spLocks noChangeArrowheads="1"/>
          </p:cNvSpPr>
          <p:nvPr/>
        </p:nvSpPr>
        <p:spPr bwMode="auto">
          <a:xfrm>
            <a:off x="6702425" y="3352800"/>
            <a:ext cx="4114800" cy="2438400"/>
          </a:xfrm>
          <a:prstGeom prst="pentagon">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1" hangingPunct="1">
              <a:defRPr/>
            </a:pPr>
            <a:r>
              <a:rPr lang="en-US" sz="7200" b="1" dirty="0">
                <a:solidFill>
                  <a:srgbClr val="002060"/>
                </a:solidFill>
                <a:latin typeface="Times New Roman" pitchFamily="18" charset="0"/>
              </a:rPr>
              <a:t>New products </a:t>
            </a:r>
          </a:p>
          <a:p>
            <a:pPr algn="ctr" eaLnBrk="1" hangingPunct="1">
              <a:defRPr/>
            </a:pPr>
            <a:r>
              <a:rPr lang="en-US" sz="7200" b="1" dirty="0">
                <a:solidFill>
                  <a:srgbClr val="002060"/>
                </a:solidFill>
                <a:latin typeface="Times New Roman" pitchFamily="18" charset="0"/>
              </a:rPr>
              <a:t>and services</a:t>
            </a:r>
            <a:endParaRPr lang="en-US" sz="4000" b="1" dirty="0">
              <a:solidFill>
                <a:srgbClr val="002060"/>
              </a:solidFill>
              <a:latin typeface="Times New Roman" pitchFamily="18" charset="0"/>
            </a:endParaRPr>
          </a:p>
        </p:txBody>
      </p:sp>
    </p:spTree>
    <p:extLst>
      <p:ext uri="{BB962C8B-B14F-4D97-AF65-F5344CB8AC3E}">
        <p14:creationId xmlns:p14="http://schemas.microsoft.com/office/powerpoint/2010/main" val="1188741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pPr>
              <a:defRPr/>
            </a:pPr>
            <a:r>
              <a:rPr lang="en-US" sz="4000" dirty="0">
                <a:solidFill>
                  <a:srgbClr val="FF0000"/>
                </a:solidFill>
              </a:rPr>
              <a:t>		</a:t>
            </a:r>
            <a:br>
              <a:rPr lang="en-US" sz="4000" dirty="0">
                <a:solidFill>
                  <a:srgbClr val="FF0000"/>
                </a:solidFill>
              </a:rPr>
            </a:br>
            <a:r>
              <a:rPr lang="en-US" sz="4000" dirty="0">
                <a:solidFill>
                  <a:srgbClr val="FF0000"/>
                </a:solidFill>
              </a:rPr>
              <a:t>		</a:t>
            </a:r>
            <a:endParaRPr lang="en-US" sz="6000" b="1" dirty="0">
              <a:solidFill>
                <a:srgbClr val="FF0000"/>
              </a:solidFill>
            </a:endParaRPr>
          </a:p>
        </p:txBody>
      </p:sp>
      <p:pic>
        <p:nvPicPr>
          <p:cNvPr id="28675" name="Picture 2"/>
          <p:cNvPicPr>
            <a:picLocks noChangeAspect="1" noChangeArrowheads="1"/>
          </p:cNvPicPr>
          <p:nvPr/>
        </p:nvPicPr>
        <p:blipFill>
          <a:blip r:embed="rId3" cstate="print"/>
          <a:srcRect/>
          <a:stretch>
            <a:fillRect/>
          </a:stretch>
        </p:blipFill>
        <p:spPr bwMode="auto">
          <a:xfrm>
            <a:off x="5635625" y="3425827"/>
            <a:ext cx="13563600" cy="6175374"/>
          </a:xfrm>
          <a:prstGeom prst="rect">
            <a:avLst/>
          </a:prstGeom>
          <a:solidFill>
            <a:srgbClr val="00B050"/>
          </a:solidFill>
          <a:ln w="9525">
            <a:noFill/>
            <a:miter lim="800000"/>
            <a:headEnd/>
            <a:tailEnd/>
          </a:ln>
        </p:spPr>
      </p:pic>
      <p:sp>
        <p:nvSpPr>
          <p:cNvPr id="4" name="Line Callout 1 3"/>
          <p:cNvSpPr/>
          <p:nvPr/>
        </p:nvSpPr>
        <p:spPr>
          <a:xfrm>
            <a:off x="3502025" y="10972800"/>
            <a:ext cx="3657600" cy="1524000"/>
          </a:xfrm>
          <a:prstGeom prst="borderCallout1">
            <a:avLst>
              <a:gd name="adj1" fmla="val 18750"/>
              <a:gd name="adj2" fmla="val -8333"/>
              <a:gd name="adj3" fmla="val -143383"/>
              <a:gd name="adj4" fmla="val 81459"/>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Inventory Management</a:t>
            </a:r>
          </a:p>
        </p:txBody>
      </p:sp>
      <p:sp>
        <p:nvSpPr>
          <p:cNvPr id="5" name="Line Callout 1 4"/>
          <p:cNvSpPr/>
          <p:nvPr/>
        </p:nvSpPr>
        <p:spPr>
          <a:xfrm>
            <a:off x="8226425" y="10668000"/>
            <a:ext cx="3048000" cy="1524000"/>
          </a:xfrm>
          <a:prstGeom prst="borderCallout1">
            <a:avLst>
              <a:gd name="adj1" fmla="val 18750"/>
              <a:gd name="adj2" fmla="val -8333"/>
              <a:gd name="adj3" fmla="val -113383"/>
              <a:gd name="adj4" fmla="val 8542"/>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Engineering, Production</a:t>
            </a:r>
          </a:p>
        </p:txBody>
      </p:sp>
      <p:sp>
        <p:nvSpPr>
          <p:cNvPr id="6" name="Line Callout 1 5"/>
          <p:cNvSpPr/>
          <p:nvPr/>
        </p:nvSpPr>
        <p:spPr>
          <a:xfrm>
            <a:off x="12493625" y="11582400"/>
            <a:ext cx="2438400" cy="1524000"/>
          </a:xfrm>
          <a:prstGeom prst="borderCallout1">
            <a:avLst>
              <a:gd name="adj1" fmla="val 18750"/>
              <a:gd name="adj2" fmla="val -8333"/>
              <a:gd name="adj3" fmla="val -178383"/>
              <a:gd name="adj4" fmla="val -46146"/>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Delivery</a:t>
            </a:r>
          </a:p>
        </p:txBody>
      </p:sp>
      <p:sp>
        <p:nvSpPr>
          <p:cNvPr id="7" name="Line Callout 1 6"/>
          <p:cNvSpPr/>
          <p:nvPr/>
        </p:nvSpPr>
        <p:spPr>
          <a:xfrm>
            <a:off x="15694025" y="11430000"/>
            <a:ext cx="3657600" cy="1524000"/>
          </a:xfrm>
          <a:prstGeom prst="borderCallout1">
            <a:avLst>
              <a:gd name="adj1" fmla="val 18750"/>
              <a:gd name="adj2" fmla="val -8333"/>
              <a:gd name="adj3" fmla="val -173383"/>
              <a:gd name="adj4" fmla="val -63332"/>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Finance, Sales, Marketing</a:t>
            </a:r>
          </a:p>
        </p:txBody>
      </p:sp>
      <p:sp>
        <p:nvSpPr>
          <p:cNvPr id="8" name="Line Callout 1 7"/>
          <p:cNvSpPr/>
          <p:nvPr/>
        </p:nvSpPr>
        <p:spPr>
          <a:xfrm>
            <a:off x="15998825" y="9753600"/>
            <a:ext cx="3657600" cy="1524000"/>
          </a:xfrm>
          <a:prstGeom prst="borderCallout1">
            <a:avLst>
              <a:gd name="adj1" fmla="val 18750"/>
              <a:gd name="adj2" fmla="val -8333"/>
              <a:gd name="adj3" fmla="val -40883"/>
              <a:gd name="adj4" fmla="val -36249"/>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Customer Support</a:t>
            </a:r>
          </a:p>
        </p:txBody>
      </p:sp>
      <p:sp>
        <p:nvSpPr>
          <p:cNvPr id="9" name="Line Callout 1 8"/>
          <p:cNvSpPr/>
          <p:nvPr/>
        </p:nvSpPr>
        <p:spPr>
          <a:xfrm>
            <a:off x="14017625" y="762000"/>
            <a:ext cx="3657600" cy="1219200"/>
          </a:xfrm>
          <a:prstGeom prst="borderCallout1">
            <a:avLst>
              <a:gd name="adj1" fmla="val 18750"/>
              <a:gd name="adj2" fmla="val -8333"/>
              <a:gd name="adj3" fmla="val 299151"/>
              <a:gd name="adj4" fmla="val 16514"/>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General Finance</a:t>
            </a:r>
          </a:p>
        </p:txBody>
      </p:sp>
      <p:sp>
        <p:nvSpPr>
          <p:cNvPr id="10" name="Line Callout 1 9"/>
          <p:cNvSpPr/>
          <p:nvPr/>
        </p:nvSpPr>
        <p:spPr>
          <a:xfrm>
            <a:off x="17522825" y="2133600"/>
            <a:ext cx="3200400" cy="1219200"/>
          </a:xfrm>
          <a:prstGeom prst="borderCallout1">
            <a:avLst>
              <a:gd name="adj1" fmla="val 18750"/>
              <a:gd name="adj2" fmla="val -8333"/>
              <a:gd name="adj3" fmla="val 211566"/>
              <a:gd name="adj4" fmla="val -81764"/>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Quality Mangement</a:t>
            </a:r>
          </a:p>
        </p:txBody>
      </p:sp>
      <p:sp>
        <p:nvSpPr>
          <p:cNvPr id="11" name="Line Callout 1 10"/>
          <p:cNvSpPr/>
          <p:nvPr/>
        </p:nvSpPr>
        <p:spPr>
          <a:xfrm>
            <a:off x="18894425" y="5029200"/>
            <a:ext cx="1981200" cy="914400"/>
          </a:xfrm>
          <a:prstGeom prst="borderCallout1">
            <a:avLst>
              <a:gd name="adj1" fmla="val 18750"/>
              <a:gd name="adj2" fmla="val -8333"/>
              <a:gd name="adj3" fmla="val 30784"/>
              <a:gd name="adj4" fmla="val -167740"/>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HRM</a:t>
            </a:r>
          </a:p>
        </p:txBody>
      </p:sp>
      <p:sp>
        <p:nvSpPr>
          <p:cNvPr id="12" name="Line Callout 1 11"/>
          <p:cNvSpPr/>
          <p:nvPr/>
        </p:nvSpPr>
        <p:spPr>
          <a:xfrm>
            <a:off x="17522825" y="7772400"/>
            <a:ext cx="3352800" cy="1371600"/>
          </a:xfrm>
          <a:prstGeom prst="borderCallout1">
            <a:avLst>
              <a:gd name="adj1" fmla="val 18750"/>
              <a:gd name="adj2" fmla="val -8333"/>
              <a:gd name="adj3" fmla="val -121399"/>
              <a:gd name="adj4" fmla="val -91111"/>
            </a:avLst>
          </a:prstGeom>
          <a:solidFill>
            <a:srgbClr val="00B05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solidFill>
                  <a:srgbClr val="FF0000"/>
                </a:solidFill>
              </a:rPr>
              <a:t>Asset Management</a:t>
            </a:r>
          </a:p>
        </p:txBody>
      </p:sp>
      <p:sp>
        <p:nvSpPr>
          <p:cNvPr id="3" name="TextBox 2">
            <a:extLst>
              <a:ext uri="{FF2B5EF4-FFF2-40B4-BE49-F238E27FC236}">
                <a16:creationId xmlns:a16="http://schemas.microsoft.com/office/drawing/2014/main" id="{7D83D7B8-6912-A943-8A71-DB22E5710C88}"/>
              </a:ext>
            </a:extLst>
          </p:cNvPr>
          <p:cNvSpPr txBox="1"/>
          <p:nvPr/>
        </p:nvSpPr>
        <p:spPr>
          <a:xfrm>
            <a:off x="2408721" y="450069"/>
            <a:ext cx="11034880" cy="1323439"/>
          </a:xfrm>
          <a:prstGeom prst="rect">
            <a:avLst/>
          </a:prstGeom>
          <a:noFill/>
        </p:spPr>
        <p:txBody>
          <a:bodyPr wrap="none" rtlCol="0">
            <a:spAutoFit/>
          </a:bodyPr>
          <a:lstStyle/>
          <a:p>
            <a:r>
              <a:rPr lang="en-US" sz="8000" b="1" dirty="0">
                <a:solidFill>
                  <a:srgbClr val="FF0000"/>
                </a:solidFill>
              </a:rPr>
              <a:t>Value Chain &amp; Modul ERP</a:t>
            </a:r>
            <a:endParaRPr lang="en-US" sz="8000" dirty="0"/>
          </a:p>
        </p:txBody>
      </p:sp>
    </p:spTree>
    <p:extLst>
      <p:ext uri="{BB962C8B-B14F-4D97-AF65-F5344CB8AC3E}">
        <p14:creationId xmlns:p14="http://schemas.microsoft.com/office/powerpoint/2010/main" val="3614898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DFED0E7-2043-4642-868A-6F095B3EB027}"/>
              </a:ext>
            </a:extLst>
          </p:cNvPr>
          <p:cNvSpPr>
            <a:spLocks noGrp="1"/>
          </p:cNvSpPr>
          <p:nvPr>
            <p:ph type="sldNum" sz="quarter" idx="14"/>
          </p:nvPr>
        </p:nvSpPr>
        <p:spPr/>
        <p:txBody>
          <a:bodyPr/>
          <a:lstStyle/>
          <a:p>
            <a:pPr>
              <a:defRPr/>
            </a:pPr>
            <a:fld id="{8C748A74-02D4-4A0F-B138-42043E119824}" type="slidenum">
              <a:rPr lang="en-US" smtClean="0"/>
              <a:pPr>
                <a:defRPr/>
              </a:pPr>
              <a:t>12</a:t>
            </a:fld>
            <a:endParaRPr lang="en-US" dirty="0"/>
          </a:p>
        </p:txBody>
      </p:sp>
      <p:sp>
        <p:nvSpPr>
          <p:cNvPr id="5" name="Title 1">
            <a:extLst>
              <a:ext uri="{FF2B5EF4-FFF2-40B4-BE49-F238E27FC236}">
                <a16:creationId xmlns:a16="http://schemas.microsoft.com/office/drawing/2014/main" id="{9387D0EE-224E-EF45-BF3F-08E48758FDD8}"/>
              </a:ext>
            </a:extLst>
          </p:cNvPr>
          <p:cNvSpPr>
            <a:spLocks noGrp="1"/>
          </p:cNvSpPr>
          <p:nvPr>
            <p:ph type="title"/>
          </p:nvPr>
        </p:nvSpPr>
        <p:spPr>
          <a:xfrm>
            <a:off x="3030489" y="437321"/>
            <a:ext cx="17086311" cy="1963737"/>
          </a:xfrm>
        </p:spPr>
        <p:txBody>
          <a:bodyPr/>
          <a:lstStyle/>
          <a:p>
            <a:r>
              <a:rPr lang="id-ID" sz="8000" b="1" dirty="0">
                <a:solidFill>
                  <a:srgbClr val="FF0000"/>
                </a:solidFill>
              </a:rPr>
              <a:t>Modul ERP</a:t>
            </a:r>
            <a:endParaRPr lang="en-US" sz="8000" b="1" dirty="0">
              <a:solidFill>
                <a:srgbClr val="FF0000"/>
              </a:solidFill>
            </a:endParaRPr>
          </a:p>
        </p:txBody>
      </p:sp>
      <p:pic>
        <p:nvPicPr>
          <p:cNvPr id="6" name="Picture 2">
            <a:extLst>
              <a:ext uri="{FF2B5EF4-FFF2-40B4-BE49-F238E27FC236}">
                <a16:creationId xmlns:a16="http://schemas.microsoft.com/office/drawing/2014/main" id="{E2394475-9E29-1D4F-B8B9-1FDB90F7A705}"/>
              </a:ext>
            </a:extLst>
          </p:cNvPr>
          <p:cNvPicPr>
            <a:picLocks noGrp="1" noChangeAspect="1" noChangeArrowheads="1"/>
          </p:cNvPicPr>
          <p:nvPr>
            <p:ph sz="quarter" idx="1"/>
          </p:nvPr>
        </p:nvPicPr>
        <p:blipFill>
          <a:blip r:embed="rId2"/>
          <a:srcRect/>
          <a:stretch>
            <a:fillRect/>
          </a:stretch>
        </p:blipFill>
        <p:spPr bwMode="auto">
          <a:xfrm>
            <a:off x="6268278" y="1816895"/>
            <a:ext cx="12377531" cy="11328260"/>
          </a:xfrm>
          <a:prstGeom prst="rect">
            <a:avLst/>
          </a:prstGeom>
          <a:noFill/>
          <a:ln w="9525">
            <a:noFill/>
            <a:miter lim="800000"/>
            <a:headEnd/>
            <a:tailEnd/>
          </a:ln>
          <a:effectLst/>
        </p:spPr>
      </p:pic>
    </p:spTree>
    <p:extLst>
      <p:ext uri="{BB962C8B-B14F-4D97-AF65-F5344CB8AC3E}">
        <p14:creationId xmlns:p14="http://schemas.microsoft.com/office/powerpoint/2010/main" val="2657874094"/>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DD601-BA88-AC4C-B738-F884898459A0}"/>
              </a:ext>
            </a:extLst>
          </p:cNvPr>
          <p:cNvSpPr>
            <a:spLocks noGrp="1"/>
          </p:cNvSpPr>
          <p:nvPr>
            <p:ph type="title"/>
          </p:nvPr>
        </p:nvSpPr>
        <p:spPr>
          <a:xfrm>
            <a:off x="2931097" y="318052"/>
            <a:ext cx="19948781" cy="1963737"/>
          </a:xfrm>
        </p:spPr>
        <p:txBody>
          <a:bodyPr/>
          <a:lstStyle/>
          <a:p>
            <a:r>
              <a:rPr lang="en-US" sz="8000" b="1" dirty="0">
                <a:solidFill>
                  <a:srgbClr val="FF0000"/>
                </a:solidFill>
              </a:rPr>
              <a:t>Modul SAP</a:t>
            </a:r>
          </a:p>
        </p:txBody>
      </p:sp>
      <p:sp>
        <p:nvSpPr>
          <p:cNvPr id="3" name="Text Placeholder 2">
            <a:extLst>
              <a:ext uri="{FF2B5EF4-FFF2-40B4-BE49-F238E27FC236}">
                <a16:creationId xmlns:a16="http://schemas.microsoft.com/office/drawing/2014/main" id="{E93BC324-63C1-1945-AD10-621AEBD34E26}"/>
              </a:ext>
            </a:extLst>
          </p:cNvPr>
          <p:cNvSpPr>
            <a:spLocks noGrp="1"/>
          </p:cNvSpPr>
          <p:nvPr>
            <p:ph type="body" sz="quarter" idx="12"/>
          </p:nvPr>
        </p:nvSpPr>
        <p:spPr>
          <a:xfrm>
            <a:off x="1300410" y="2763079"/>
            <a:ext cx="21775490" cy="9660834"/>
          </a:xfrm>
        </p:spPr>
        <p:txBody>
          <a:bodyPr/>
          <a:lstStyle/>
          <a:p>
            <a:pPr marL="0" indent="0">
              <a:buNone/>
              <a:tabLst>
                <a:tab pos="3943350" algn="l"/>
              </a:tabLst>
            </a:pPr>
            <a:r>
              <a:rPr lang="en-US" altLang="en-US" sz="3600" dirty="0"/>
              <a:t>“</a:t>
            </a:r>
            <a:r>
              <a:rPr lang="en-US" altLang="en-US" sz="3600" dirty="0" err="1"/>
              <a:t>Systeme</a:t>
            </a:r>
            <a:r>
              <a:rPr lang="en-US" altLang="en-US" sz="3600" dirty="0"/>
              <a:t>, </a:t>
            </a:r>
            <a:r>
              <a:rPr lang="en-US" altLang="en-US" sz="3600" dirty="0" err="1"/>
              <a:t>Anwendungen</a:t>
            </a:r>
            <a:r>
              <a:rPr lang="en-US" altLang="en-US" sz="3600" dirty="0"/>
              <a:t> und </a:t>
            </a:r>
            <a:r>
              <a:rPr lang="en-US" altLang="en-US" sz="3600" dirty="0" err="1"/>
              <a:t>Produkte</a:t>
            </a:r>
            <a:r>
              <a:rPr lang="en-US" altLang="en-US" sz="3600" dirty="0"/>
              <a:t> in der </a:t>
            </a:r>
            <a:r>
              <a:rPr lang="en-US" altLang="en-US" sz="3600" dirty="0" err="1"/>
              <a:t>Datenverarbeitung</a:t>
            </a:r>
            <a:r>
              <a:rPr lang="en-US" altLang="en-US" sz="3600" dirty="0"/>
              <a:t>”</a:t>
            </a:r>
          </a:p>
          <a:p>
            <a:pPr marL="0" indent="0">
              <a:buNone/>
              <a:tabLst>
                <a:tab pos="3943350" algn="l"/>
              </a:tabLst>
            </a:pPr>
            <a:r>
              <a:rPr lang="en-US" altLang="en-US" sz="3200" dirty="0"/>
              <a:t>(English: “Systems, Applications, and Products in Data Processing”)</a:t>
            </a:r>
          </a:p>
          <a:p>
            <a:pPr>
              <a:tabLst>
                <a:tab pos="3943350" algn="l"/>
              </a:tabLst>
            </a:pPr>
            <a:r>
              <a:rPr lang="en-US" altLang="en-US" sz="3600" dirty="0"/>
              <a:t>Global concern with many companies </a:t>
            </a:r>
          </a:p>
          <a:p>
            <a:pPr lvl="1">
              <a:tabLst>
                <a:tab pos="3943350" algn="l"/>
              </a:tabLst>
            </a:pPr>
            <a:r>
              <a:rPr lang="en-US" altLang="en-US" sz="3200" dirty="0"/>
              <a:t>SAP AG</a:t>
            </a:r>
          </a:p>
          <a:p>
            <a:pPr lvl="1">
              <a:tabLst>
                <a:tab pos="3943350" algn="l"/>
              </a:tabLst>
            </a:pPr>
            <a:r>
              <a:rPr lang="en-US" altLang="en-US" sz="3200" dirty="0"/>
              <a:t>SAP America</a:t>
            </a:r>
          </a:p>
          <a:p>
            <a:pPr lvl="1">
              <a:tabLst>
                <a:tab pos="3943350" algn="l"/>
              </a:tabLst>
            </a:pPr>
            <a:r>
              <a:rPr lang="en-US" altLang="en-US" sz="3200" dirty="0"/>
              <a:t>SAP UK etc.</a:t>
            </a:r>
          </a:p>
          <a:p>
            <a:pPr>
              <a:tabLst>
                <a:tab pos="3943350" algn="l"/>
              </a:tabLst>
            </a:pPr>
            <a:r>
              <a:rPr lang="en-US" altLang="en-US" sz="3600" dirty="0"/>
              <a:t>SAP Business Suite</a:t>
            </a:r>
          </a:p>
          <a:p>
            <a:pPr lvl="1">
              <a:tabLst>
                <a:tab pos="3943350" algn="l"/>
              </a:tabLst>
            </a:pPr>
            <a:r>
              <a:rPr lang="en-US" altLang="en-US" sz="3200" dirty="0"/>
              <a:t>SAP Enterprise Resource Planning (SAP ERP)</a:t>
            </a:r>
          </a:p>
          <a:p>
            <a:pPr lvl="1">
              <a:tabLst>
                <a:tab pos="3943350" algn="l"/>
              </a:tabLst>
            </a:pPr>
            <a:r>
              <a:rPr lang="en-US" altLang="en-US" sz="3200" dirty="0"/>
              <a:t>SAP Supplier Relationship Management (SAP SRM)</a:t>
            </a:r>
            <a:endParaRPr lang="de-DE" altLang="en-US" sz="3200" dirty="0"/>
          </a:p>
          <a:p>
            <a:pPr lvl="1">
              <a:tabLst>
                <a:tab pos="3943350" algn="l"/>
              </a:tabLst>
            </a:pPr>
            <a:r>
              <a:rPr lang="en-US" altLang="en-US" sz="3200" dirty="0"/>
              <a:t>SAP Customer Relationship Planning (SAP CRM)</a:t>
            </a:r>
          </a:p>
          <a:p>
            <a:pPr lvl="1">
              <a:tabLst>
                <a:tab pos="3943350" algn="l"/>
              </a:tabLst>
            </a:pPr>
            <a:r>
              <a:rPr lang="en-US" altLang="en-US" sz="3200" dirty="0"/>
              <a:t>SAP Supply Chain Management (SAP SCM)</a:t>
            </a:r>
          </a:p>
          <a:p>
            <a:pPr lvl="1">
              <a:tabLst>
                <a:tab pos="3943350" algn="l"/>
              </a:tabLst>
            </a:pPr>
            <a:r>
              <a:rPr lang="en-US" altLang="en-US" sz="3200" dirty="0"/>
              <a:t>SAP Product Lifecycle Management (SAP PLM) etc.</a:t>
            </a:r>
          </a:p>
          <a:p>
            <a:pPr>
              <a:tabLst>
                <a:tab pos="3943350" algn="l"/>
              </a:tabLst>
            </a:pPr>
            <a:r>
              <a:rPr lang="en-US" altLang="en-US" sz="3600" dirty="0"/>
              <a:t>SAP Business </a:t>
            </a:r>
            <a:r>
              <a:rPr lang="en-US" altLang="en-US" sz="3600" dirty="0" err="1"/>
              <a:t>ByDesign</a:t>
            </a:r>
            <a:endParaRPr lang="en-US" altLang="en-US" sz="3600" dirty="0"/>
          </a:p>
          <a:p>
            <a:pPr>
              <a:tabLst>
                <a:tab pos="3943350" algn="l"/>
              </a:tabLst>
            </a:pPr>
            <a:r>
              <a:rPr lang="en-US" altLang="en-US" sz="3600" dirty="0"/>
              <a:t>SAP NetWeaver</a:t>
            </a:r>
          </a:p>
          <a:p>
            <a:endParaRPr lang="en-US" dirty="0"/>
          </a:p>
        </p:txBody>
      </p:sp>
      <p:sp>
        <p:nvSpPr>
          <p:cNvPr id="4" name="Slide Number Placeholder 3">
            <a:extLst>
              <a:ext uri="{FF2B5EF4-FFF2-40B4-BE49-F238E27FC236}">
                <a16:creationId xmlns:a16="http://schemas.microsoft.com/office/drawing/2014/main" id="{93CDDBD4-4B6B-D649-A53F-83E4CB933F9D}"/>
              </a:ext>
            </a:extLst>
          </p:cNvPr>
          <p:cNvSpPr>
            <a:spLocks noGrp="1"/>
          </p:cNvSpPr>
          <p:nvPr>
            <p:ph type="sldNum" sz="quarter" idx="14"/>
          </p:nvPr>
        </p:nvSpPr>
        <p:spPr/>
        <p:txBody>
          <a:bodyPr/>
          <a:lstStyle/>
          <a:p>
            <a:pPr>
              <a:defRPr/>
            </a:pPr>
            <a:fld id="{8C748A74-02D4-4A0F-B138-42043E119824}" type="slidenum">
              <a:rPr lang="en-US" smtClean="0"/>
              <a:pPr>
                <a:defRPr/>
              </a:pPr>
              <a:t>13</a:t>
            </a:fld>
            <a:endParaRPr lang="en-US" dirty="0"/>
          </a:p>
        </p:txBody>
      </p:sp>
    </p:spTree>
    <p:extLst>
      <p:ext uri="{BB962C8B-B14F-4D97-AF65-F5344CB8AC3E}">
        <p14:creationId xmlns:p14="http://schemas.microsoft.com/office/powerpoint/2010/main" val="246384719"/>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2859CAE-95D3-6543-A1DE-F5F3BD803B87}"/>
              </a:ext>
            </a:extLst>
          </p:cNvPr>
          <p:cNvSpPr>
            <a:spLocks noGrp="1"/>
          </p:cNvSpPr>
          <p:nvPr>
            <p:ph type="title" idx="4294967295"/>
          </p:nvPr>
        </p:nvSpPr>
        <p:spPr/>
        <p:txBody>
          <a:bodyPr/>
          <a:lstStyle/>
          <a:p>
            <a:endParaRPr lang="en-US" altLang="en-US" dirty="0"/>
          </a:p>
        </p:txBody>
      </p:sp>
      <p:sp>
        <p:nvSpPr>
          <p:cNvPr id="7171" name="Rectangle 3">
            <a:extLst>
              <a:ext uri="{FF2B5EF4-FFF2-40B4-BE49-F238E27FC236}">
                <a16:creationId xmlns:a16="http://schemas.microsoft.com/office/drawing/2014/main" id="{6D3153A9-4E04-EC4C-AC6D-422927F8D430}"/>
              </a:ext>
            </a:extLst>
          </p:cNvPr>
          <p:cNvSpPr>
            <a:spLocks noGrp="1" noChangeArrowheads="1"/>
          </p:cNvSpPr>
          <p:nvPr>
            <p:ph type="body" idx="4294967295"/>
          </p:nvPr>
        </p:nvSpPr>
        <p:spPr/>
        <p:txBody>
          <a:bodyPr/>
          <a:lstStyle/>
          <a:p>
            <a:pPr>
              <a:tabLst>
                <a:tab pos="3943350" algn="l"/>
              </a:tabLst>
            </a:pPr>
            <a:endParaRPr lang="de-DE" altLang="en-US" dirty="0"/>
          </a:p>
        </p:txBody>
      </p:sp>
      <p:sp>
        <p:nvSpPr>
          <p:cNvPr id="2" name="TextBox 1">
            <a:extLst>
              <a:ext uri="{FF2B5EF4-FFF2-40B4-BE49-F238E27FC236}">
                <a16:creationId xmlns:a16="http://schemas.microsoft.com/office/drawing/2014/main" id="{E0B8EBCD-5F13-3A4D-BCAC-F0D5EB0B8E85}"/>
              </a:ext>
            </a:extLst>
          </p:cNvPr>
          <p:cNvSpPr txBox="1"/>
          <p:nvPr/>
        </p:nvSpPr>
        <p:spPr>
          <a:xfrm>
            <a:off x="4313583" y="3101009"/>
            <a:ext cx="15226747" cy="9510296"/>
          </a:xfrm>
          <a:prstGeom prst="rect">
            <a:avLst/>
          </a:prstGeom>
          <a:noFill/>
        </p:spPr>
        <p:txBody>
          <a:bodyPr wrap="square" rtlCol="0">
            <a:spAutoFit/>
          </a:bodyPr>
          <a:lstStyle/>
          <a:p>
            <a:pPr>
              <a:tabLst>
                <a:tab pos="3943350" algn="l"/>
              </a:tabLst>
            </a:pPr>
            <a:r>
              <a:rPr lang="en-US" altLang="en-US" sz="5400" dirty="0"/>
              <a:t>SAP AG</a:t>
            </a:r>
          </a:p>
          <a:p>
            <a:pPr lvl="1">
              <a:tabLst>
                <a:tab pos="3943350" algn="l"/>
              </a:tabLst>
            </a:pPr>
            <a:r>
              <a:rPr lang="en-US" altLang="en-US" sz="5400" dirty="0"/>
              <a:t>Founded in </a:t>
            </a:r>
            <a:r>
              <a:rPr lang="en-US" altLang="en-US" sz="5400" dirty="0" err="1"/>
              <a:t>Walldorf</a:t>
            </a:r>
            <a:r>
              <a:rPr lang="en-US" altLang="en-US" sz="5400" dirty="0"/>
              <a:t>, Germany in 1972</a:t>
            </a:r>
          </a:p>
          <a:p>
            <a:pPr lvl="1">
              <a:tabLst>
                <a:tab pos="3943350" algn="l"/>
              </a:tabLst>
            </a:pPr>
            <a:r>
              <a:rPr lang="en-US" altLang="en-US" sz="5400" dirty="0"/>
              <a:t>World’s Largest Business Software Company</a:t>
            </a:r>
          </a:p>
          <a:p>
            <a:pPr lvl="1">
              <a:tabLst>
                <a:tab pos="3943350" algn="l"/>
              </a:tabLst>
            </a:pPr>
            <a:r>
              <a:rPr lang="en-US" altLang="en-US" sz="5400" dirty="0"/>
              <a:t>World’s Third-largest Independent Software Provider</a:t>
            </a:r>
          </a:p>
          <a:p>
            <a:pPr>
              <a:tabLst>
                <a:tab pos="3943350" algn="l"/>
              </a:tabLst>
            </a:pPr>
            <a:r>
              <a:rPr lang="en-US" altLang="en-US" sz="5400" dirty="0"/>
              <a:t>Company Statistics</a:t>
            </a:r>
          </a:p>
          <a:p>
            <a:pPr lvl="1">
              <a:tabLst>
                <a:tab pos="3943350" algn="l"/>
              </a:tabLst>
            </a:pPr>
            <a:r>
              <a:rPr lang="en-US" altLang="en-US" sz="5400" dirty="0"/>
              <a:t>Over 45,000 employees in more then 50 countries</a:t>
            </a:r>
          </a:p>
          <a:p>
            <a:pPr lvl="1">
              <a:tabLst>
                <a:tab pos="3943350" algn="l"/>
              </a:tabLst>
            </a:pPr>
            <a:r>
              <a:rPr lang="en-US" altLang="en-US" sz="5400" dirty="0"/>
              <a:t>1,500+ Business Partners</a:t>
            </a:r>
          </a:p>
          <a:p>
            <a:pPr lvl="1">
              <a:tabLst>
                <a:tab pos="3943350" algn="l"/>
              </a:tabLst>
            </a:pPr>
            <a:r>
              <a:rPr lang="en-US" altLang="en-US" sz="5400" dirty="0"/>
              <a:t>95,000+ customers in more then 120 countries</a:t>
            </a:r>
          </a:p>
          <a:p>
            <a:pPr lvl="1">
              <a:tabLst>
                <a:tab pos="3943350" algn="l"/>
              </a:tabLst>
            </a:pPr>
            <a:r>
              <a:rPr lang="en-US" altLang="en-US" sz="5400" dirty="0"/>
              <a:t>12 million users</a:t>
            </a:r>
          </a:p>
          <a:p>
            <a:pPr lvl="1">
              <a:tabLst>
                <a:tab pos="3943350" algn="l"/>
              </a:tabLst>
            </a:pPr>
            <a:r>
              <a:rPr lang="en-US" altLang="en-US" sz="5400" dirty="0"/>
              <a:t>100,000+ installations</a:t>
            </a:r>
          </a:p>
          <a:p>
            <a:pPr algn="r">
              <a:tabLst>
                <a:tab pos="3943350" algn="l"/>
              </a:tabLst>
            </a:pPr>
            <a:r>
              <a:rPr lang="en-US" altLang="en-US" sz="1800" dirty="0"/>
              <a:t>Source: SAP AG website</a:t>
            </a:r>
            <a:endParaRPr lang="de-DE" altLang="en-US" dirty="0"/>
          </a:p>
        </p:txBody>
      </p:sp>
      <p:sp>
        <p:nvSpPr>
          <p:cNvPr id="3" name="TextBox 2">
            <a:extLst>
              <a:ext uri="{FF2B5EF4-FFF2-40B4-BE49-F238E27FC236}">
                <a16:creationId xmlns:a16="http://schemas.microsoft.com/office/drawing/2014/main" id="{467A780A-1915-944A-B5E9-4F4A9BE84B7F}"/>
              </a:ext>
            </a:extLst>
          </p:cNvPr>
          <p:cNvSpPr txBox="1"/>
          <p:nvPr/>
        </p:nvSpPr>
        <p:spPr>
          <a:xfrm>
            <a:off x="7156173" y="1371600"/>
            <a:ext cx="5458867" cy="1323439"/>
          </a:xfrm>
          <a:prstGeom prst="rect">
            <a:avLst/>
          </a:prstGeom>
          <a:noFill/>
        </p:spPr>
        <p:txBody>
          <a:bodyPr wrap="none" rtlCol="0">
            <a:spAutoFit/>
          </a:bodyPr>
          <a:lstStyle/>
          <a:p>
            <a:r>
              <a:rPr lang="en-US" altLang="en-US" sz="8000" b="1" dirty="0">
                <a:solidFill>
                  <a:srgbClr val="FF0000"/>
                </a:solidFill>
              </a:rPr>
              <a:t>Who is SAP?</a:t>
            </a:r>
            <a:endParaRPr lang="en-US" sz="8000" b="1" dirty="0">
              <a:solidFill>
                <a:srgbClr val="FF0000"/>
              </a:solidFill>
            </a:endParaRPr>
          </a:p>
        </p:txBody>
      </p:sp>
    </p:spTree>
    <p:extLst>
      <p:ext uri="{BB962C8B-B14F-4D97-AF65-F5344CB8AC3E}">
        <p14:creationId xmlns:p14="http://schemas.microsoft.com/office/powerpoint/2010/main" val="4147011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4A272F0-9DEB-4A43-9125-6346321C2ABA}"/>
              </a:ext>
            </a:extLst>
          </p:cNvPr>
          <p:cNvSpPr>
            <a:spLocks noGrp="1"/>
          </p:cNvSpPr>
          <p:nvPr>
            <p:ph type="title" idx="4294967295"/>
          </p:nvPr>
        </p:nvSpPr>
        <p:spPr/>
        <p:txBody>
          <a:bodyPr/>
          <a:lstStyle/>
          <a:p>
            <a:endParaRPr lang="en-US" altLang="en-US" dirty="0"/>
          </a:p>
        </p:txBody>
      </p:sp>
      <p:sp>
        <p:nvSpPr>
          <p:cNvPr id="8195" name="Rectangle 3">
            <a:extLst>
              <a:ext uri="{FF2B5EF4-FFF2-40B4-BE49-F238E27FC236}">
                <a16:creationId xmlns:a16="http://schemas.microsoft.com/office/drawing/2014/main" id="{E8AB1D60-2C72-C840-AE1D-C5FE5C1C1F19}"/>
              </a:ext>
            </a:extLst>
          </p:cNvPr>
          <p:cNvSpPr>
            <a:spLocks noGrp="1" noChangeArrowheads="1"/>
          </p:cNvSpPr>
          <p:nvPr>
            <p:ph type="body" idx="4294967295"/>
          </p:nvPr>
        </p:nvSpPr>
        <p:spPr/>
        <p:txBody>
          <a:bodyPr/>
          <a:lstStyle/>
          <a:p>
            <a:pPr>
              <a:tabLst>
                <a:tab pos="3943350" algn="l"/>
              </a:tabLst>
            </a:pPr>
            <a:endParaRPr lang="en-US" altLang="en-US" dirty="0"/>
          </a:p>
        </p:txBody>
      </p:sp>
      <p:sp>
        <p:nvSpPr>
          <p:cNvPr id="2" name="TextBox 1">
            <a:extLst>
              <a:ext uri="{FF2B5EF4-FFF2-40B4-BE49-F238E27FC236}">
                <a16:creationId xmlns:a16="http://schemas.microsoft.com/office/drawing/2014/main" id="{A752291A-EF23-3C44-A501-E1E0FB8F6BDC}"/>
              </a:ext>
            </a:extLst>
          </p:cNvPr>
          <p:cNvSpPr txBox="1"/>
          <p:nvPr/>
        </p:nvSpPr>
        <p:spPr>
          <a:xfrm>
            <a:off x="1260389" y="3558746"/>
            <a:ext cx="22262056" cy="9233297"/>
          </a:xfrm>
          <a:prstGeom prst="rect">
            <a:avLst/>
          </a:prstGeom>
          <a:noFill/>
        </p:spPr>
        <p:txBody>
          <a:bodyPr wrap="none" rtlCol="0">
            <a:spAutoFit/>
          </a:bodyPr>
          <a:lstStyle/>
          <a:p>
            <a:pPr>
              <a:tabLst>
                <a:tab pos="3943350" algn="l"/>
              </a:tabLst>
            </a:pPr>
            <a:r>
              <a:rPr lang="en-US" altLang="en-US" sz="5400" dirty="0"/>
              <a:t>SAP</a:t>
            </a:r>
          </a:p>
          <a:p>
            <a:pPr lvl="1">
              <a:tabLst>
                <a:tab pos="3943350" algn="l"/>
              </a:tabLst>
            </a:pPr>
            <a:r>
              <a:rPr lang="en-US" altLang="en-US" sz="5400" dirty="0"/>
              <a:t>SAP Business Suite, SAP All-in-One, SAP Business </a:t>
            </a:r>
            <a:r>
              <a:rPr lang="en-US" altLang="en-US" sz="5400" dirty="0" err="1"/>
              <a:t>ByDesign</a:t>
            </a:r>
            <a:r>
              <a:rPr lang="en-US" altLang="en-US" sz="5400" dirty="0"/>
              <a:t>, SAP Business One</a:t>
            </a:r>
          </a:p>
          <a:p>
            <a:pPr>
              <a:tabLst>
                <a:tab pos="3943350" algn="l"/>
              </a:tabLst>
            </a:pPr>
            <a:r>
              <a:rPr lang="en-US" altLang="en-US" sz="5400" dirty="0"/>
              <a:t>Oracle Applications</a:t>
            </a:r>
          </a:p>
          <a:p>
            <a:pPr lvl="1">
              <a:tabLst>
                <a:tab pos="3943350" algn="l"/>
              </a:tabLst>
            </a:pPr>
            <a:r>
              <a:rPr lang="en-US" altLang="en-US" sz="5400" dirty="0"/>
              <a:t>Oracle, JD Edwards, PeopleSoft, Siebel, Retek</a:t>
            </a:r>
          </a:p>
          <a:p>
            <a:pPr>
              <a:tabLst>
                <a:tab pos="3943350" algn="l"/>
              </a:tabLst>
            </a:pPr>
            <a:r>
              <a:rPr lang="en-US" altLang="en-US" sz="5400" dirty="0"/>
              <a:t>Microsoft Business Solutions</a:t>
            </a:r>
          </a:p>
          <a:p>
            <a:pPr lvl="1">
              <a:tabLst>
                <a:tab pos="3943350" algn="l"/>
              </a:tabLst>
            </a:pPr>
            <a:r>
              <a:rPr lang="en-US" altLang="en-US" sz="5400" dirty="0"/>
              <a:t>Dynamics: Great Plains, Navision, Axapta, </a:t>
            </a:r>
            <a:r>
              <a:rPr lang="en-US" altLang="en-US" sz="5400" dirty="0" err="1"/>
              <a:t>Soloman</a:t>
            </a:r>
            <a:endParaRPr lang="en-US" altLang="en-US" sz="5400" dirty="0"/>
          </a:p>
          <a:p>
            <a:pPr>
              <a:tabLst>
                <a:tab pos="3943350" algn="l"/>
              </a:tabLst>
            </a:pPr>
            <a:r>
              <a:rPr lang="en-US" altLang="en-US" sz="5400" dirty="0"/>
              <a:t>The Sage Group</a:t>
            </a:r>
          </a:p>
          <a:p>
            <a:pPr lvl="1">
              <a:tabLst>
                <a:tab pos="3943350" algn="l"/>
              </a:tabLst>
            </a:pPr>
            <a:r>
              <a:rPr lang="en-US" altLang="en-US" sz="5400" dirty="0"/>
              <a:t>Sage Software – Accpac ERP, </a:t>
            </a:r>
            <a:r>
              <a:rPr lang="en-US" altLang="en-US" sz="5400" dirty="0" err="1"/>
              <a:t>PeachTree</a:t>
            </a:r>
            <a:endParaRPr lang="en-US" altLang="en-US" sz="5400" dirty="0"/>
          </a:p>
          <a:p>
            <a:pPr>
              <a:tabLst>
                <a:tab pos="3943350" algn="l"/>
              </a:tabLst>
            </a:pPr>
            <a:r>
              <a:rPr lang="en-US" altLang="en-US" sz="5400" dirty="0"/>
              <a:t>SSA Global Technologies</a:t>
            </a:r>
          </a:p>
          <a:p>
            <a:pPr lvl="1">
              <a:tabLst>
                <a:tab pos="3943350" algn="l"/>
              </a:tabLst>
            </a:pPr>
            <a:r>
              <a:rPr lang="en-US" altLang="en-US" sz="5400" dirty="0"/>
              <a:t>BAAN</a:t>
            </a:r>
          </a:p>
          <a:p>
            <a:endParaRPr lang="en-US" sz="5400" dirty="0"/>
          </a:p>
        </p:txBody>
      </p:sp>
      <p:sp>
        <p:nvSpPr>
          <p:cNvPr id="6" name="TextBox 5">
            <a:extLst>
              <a:ext uri="{FF2B5EF4-FFF2-40B4-BE49-F238E27FC236}">
                <a16:creationId xmlns:a16="http://schemas.microsoft.com/office/drawing/2014/main" id="{F733BE79-3BA2-0B4E-A874-70C70E40A875}"/>
              </a:ext>
            </a:extLst>
          </p:cNvPr>
          <p:cNvSpPr txBox="1"/>
          <p:nvPr/>
        </p:nvSpPr>
        <p:spPr>
          <a:xfrm>
            <a:off x="5906530" y="1631092"/>
            <a:ext cx="15990083" cy="1323439"/>
          </a:xfrm>
          <a:prstGeom prst="rect">
            <a:avLst/>
          </a:prstGeom>
          <a:noFill/>
        </p:spPr>
        <p:txBody>
          <a:bodyPr wrap="none" rtlCol="0">
            <a:spAutoFit/>
          </a:bodyPr>
          <a:lstStyle/>
          <a:p>
            <a:r>
              <a:rPr lang="en-US" altLang="en-US" sz="8000" b="1" dirty="0">
                <a:solidFill>
                  <a:srgbClr val="FF0000"/>
                </a:solidFill>
              </a:rPr>
              <a:t>Integrated Business Solution Vendors</a:t>
            </a:r>
            <a:endParaRPr lang="en-US" sz="8000" b="1" dirty="0">
              <a:solidFill>
                <a:srgbClr val="FF0000"/>
              </a:solidFill>
            </a:endParaRPr>
          </a:p>
        </p:txBody>
      </p:sp>
    </p:spTree>
    <p:extLst>
      <p:ext uri="{BB962C8B-B14F-4D97-AF65-F5344CB8AC3E}">
        <p14:creationId xmlns:p14="http://schemas.microsoft.com/office/powerpoint/2010/main" val="1195093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6D40CD2-F499-FA4B-A41A-8B9CF0E96309}"/>
              </a:ext>
            </a:extLst>
          </p:cNvPr>
          <p:cNvSpPr>
            <a:spLocks noGrp="1"/>
          </p:cNvSpPr>
          <p:nvPr>
            <p:ph type="title" idx="4294967295"/>
          </p:nvPr>
        </p:nvSpPr>
        <p:spPr/>
        <p:txBody>
          <a:bodyPr/>
          <a:lstStyle/>
          <a:p>
            <a:endParaRPr lang="en-US" altLang="en-US" dirty="0"/>
          </a:p>
        </p:txBody>
      </p:sp>
      <p:sp>
        <p:nvSpPr>
          <p:cNvPr id="9219" name="Rectangle 3">
            <a:extLst>
              <a:ext uri="{FF2B5EF4-FFF2-40B4-BE49-F238E27FC236}">
                <a16:creationId xmlns:a16="http://schemas.microsoft.com/office/drawing/2014/main" id="{14DE829C-6EAA-9146-A646-626B6F5DD58B}"/>
              </a:ext>
            </a:extLst>
          </p:cNvPr>
          <p:cNvSpPr>
            <a:spLocks noGrp="1" noChangeArrowheads="1"/>
          </p:cNvSpPr>
          <p:nvPr>
            <p:ph type="body" idx="4294967295"/>
          </p:nvPr>
        </p:nvSpPr>
        <p:spPr/>
        <p:txBody>
          <a:bodyPr/>
          <a:lstStyle/>
          <a:p>
            <a:pPr>
              <a:tabLst>
                <a:tab pos="3943350" algn="l"/>
              </a:tabLst>
            </a:pPr>
            <a:r>
              <a:rPr lang="en-US" altLang="en-US" dirty="0"/>
              <a:t>x</a:t>
            </a:r>
          </a:p>
        </p:txBody>
      </p:sp>
      <p:sp>
        <p:nvSpPr>
          <p:cNvPr id="2" name="TextBox 1">
            <a:extLst>
              <a:ext uri="{FF2B5EF4-FFF2-40B4-BE49-F238E27FC236}">
                <a16:creationId xmlns:a16="http://schemas.microsoft.com/office/drawing/2014/main" id="{60DE8097-FE4D-1C4B-BD92-2D46A036C163}"/>
              </a:ext>
            </a:extLst>
          </p:cNvPr>
          <p:cNvSpPr txBox="1"/>
          <p:nvPr/>
        </p:nvSpPr>
        <p:spPr>
          <a:xfrm>
            <a:off x="2224216" y="2496066"/>
            <a:ext cx="20512216" cy="10895290"/>
          </a:xfrm>
          <a:prstGeom prst="rect">
            <a:avLst/>
          </a:prstGeom>
          <a:noFill/>
        </p:spPr>
        <p:txBody>
          <a:bodyPr wrap="square" rtlCol="0">
            <a:spAutoFit/>
          </a:bodyPr>
          <a:lstStyle/>
          <a:p>
            <a:pPr>
              <a:tabLst>
                <a:tab pos="3943350" algn="l"/>
              </a:tabLst>
            </a:pPr>
            <a:r>
              <a:rPr lang="en-US" altLang="en-US" sz="5400" dirty="0"/>
              <a:t>World-wide usage</a:t>
            </a:r>
          </a:p>
          <a:p>
            <a:pPr>
              <a:tabLst>
                <a:tab pos="3943350" algn="l"/>
              </a:tabLst>
            </a:pPr>
            <a:r>
              <a:rPr lang="en-US" altLang="en-US" sz="5400" dirty="0"/>
              <a:t>Designed to satisfy the information needs for all business sizes </a:t>
            </a:r>
          </a:p>
          <a:p>
            <a:pPr>
              <a:tabLst>
                <a:tab pos="3943350" algn="l"/>
              </a:tabLst>
            </a:pPr>
            <a:r>
              <a:rPr lang="en-US" altLang="en-US" sz="5400" dirty="0"/>
              <a:t>(small local to large all international)</a:t>
            </a:r>
          </a:p>
          <a:p>
            <a:pPr lvl="1">
              <a:tabLst>
                <a:tab pos="3943350" algn="l"/>
              </a:tabLst>
            </a:pPr>
            <a:r>
              <a:rPr lang="en-US" altLang="en-US" sz="5400" dirty="0"/>
              <a:t>Multi-lingual</a:t>
            </a:r>
          </a:p>
          <a:p>
            <a:pPr lvl="1">
              <a:tabLst>
                <a:tab pos="3943350" algn="l"/>
              </a:tabLst>
            </a:pPr>
            <a:r>
              <a:rPr lang="en-US" altLang="en-US" sz="5400" dirty="0"/>
              <a:t>Multi-currency</a:t>
            </a:r>
          </a:p>
          <a:p>
            <a:pPr lvl="1">
              <a:tabLst>
                <a:tab pos="3943350" algn="l"/>
              </a:tabLst>
            </a:pPr>
            <a:r>
              <a:rPr lang="en-US" altLang="en-US" sz="5400" dirty="0"/>
              <a:t>Multi-balance (parallel G/L Accounting)</a:t>
            </a:r>
          </a:p>
          <a:p>
            <a:pPr>
              <a:tabLst>
                <a:tab pos="3943350" algn="l"/>
              </a:tabLst>
            </a:pPr>
            <a:r>
              <a:rPr lang="en-US" altLang="en-US" sz="5400" dirty="0"/>
              <a:t> Designed to satisfy the information needs for all industries, e.g.</a:t>
            </a:r>
          </a:p>
          <a:p>
            <a:pPr lvl="1">
              <a:tabLst>
                <a:tab pos="3943350" algn="l"/>
              </a:tabLst>
            </a:pPr>
            <a:r>
              <a:rPr lang="en-US" altLang="en-US" sz="5400" dirty="0"/>
              <a:t>Automotive</a:t>
            </a:r>
          </a:p>
          <a:p>
            <a:pPr lvl="1">
              <a:tabLst>
                <a:tab pos="3943350" algn="l"/>
              </a:tabLst>
            </a:pPr>
            <a:r>
              <a:rPr lang="en-US" altLang="en-US" sz="5400" dirty="0"/>
              <a:t>Banking</a:t>
            </a:r>
          </a:p>
          <a:p>
            <a:pPr lvl="1">
              <a:tabLst>
                <a:tab pos="3943350" algn="l"/>
              </a:tabLst>
            </a:pPr>
            <a:r>
              <a:rPr lang="en-US" altLang="en-US" sz="5400" dirty="0"/>
              <a:t>Retail</a:t>
            </a:r>
          </a:p>
          <a:p>
            <a:pPr lvl="1">
              <a:tabLst>
                <a:tab pos="3943350" algn="l"/>
              </a:tabLst>
            </a:pPr>
            <a:r>
              <a:rPr lang="en-US" altLang="en-US" sz="5400" dirty="0"/>
              <a:t>Public Sector</a:t>
            </a:r>
          </a:p>
          <a:p>
            <a:pPr lvl="1">
              <a:tabLst>
                <a:tab pos="3943350" algn="l"/>
              </a:tabLst>
            </a:pPr>
            <a:r>
              <a:rPr lang="en-US" altLang="en-US" sz="5400" dirty="0"/>
              <a:t>Higher Education and Research etc.</a:t>
            </a:r>
          </a:p>
          <a:p>
            <a:endParaRPr lang="en-US" sz="5400" dirty="0"/>
          </a:p>
        </p:txBody>
      </p:sp>
      <p:sp>
        <p:nvSpPr>
          <p:cNvPr id="3" name="TextBox 2">
            <a:extLst>
              <a:ext uri="{FF2B5EF4-FFF2-40B4-BE49-F238E27FC236}">
                <a16:creationId xmlns:a16="http://schemas.microsoft.com/office/drawing/2014/main" id="{D954293B-FF78-7D4A-B011-5561BFD6BA79}"/>
              </a:ext>
            </a:extLst>
          </p:cNvPr>
          <p:cNvSpPr txBox="1"/>
          <p:nvPr/>
        </p:nvSpPr>
        <p:spPr>
          <a:xfrm>
            <a:off x="6647935" y="1172627"/>
            <a:ext cx="9655720" cy="1323439"/>
          </a:xfrm>
          <a:prstGeom prst="rect">
            <a:avLst/>
          </a:prstGeom>
          <a:noFill/>
        </p:spPr>
        <p:txBody>
          <a:bodyPr wrap="none" rtlCol="0">
            <a:spAutoFit/>
          </a:bodyPr>
          <a:lstStyle/>
          <a:p>
            <a:r>
              <a:rPr lang="en-US" altLang="en-US" sz="8000" b="1" dirty="0">
                <a:solidFill>
                  <a:srgbClr val="FF0000"/>
                </a:solidFill>
              </a:rPr>
              <a:t>SAP Portfolio Strength</a:t>
            </a:r>
            <a:endParaRPr lang="en-US" sz="8000" b="1" dirty="0">
              <a:solidFill>
                <a:srgbClr val="FF0000"/>
              </a:solidFill>
            </a:endParaRPr>
          </a:p>
        </p:txBody>
      </p:sp>
    </p:spTree>
    <p:extLst>
      <p:ext uri="{BB962C8B-B14F-4D97-AF65-F5344CB8AC3E}">
        <p14:creationId xmlns:p14="http://schemas.microsoft.com/office/powerpoint/2010/main" val="2926286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E1F94AFD-C3F9-5F40-B94F-6CDD6DB6046D}"/>
              </a:ext>
            </a:extLst>
          </p:cNvPr>
          <p:cNvSpPr>
            <a:spLocks noGrp="1"/>
          </p:cNvSpPr>
          <p:nvPr>
            <p:ph type="title" idx="4294967295"/>
          </p:nvPr>
        </p:nvSpPr>
        <p:spPr/>
        <p:txBody>
          <a:bodyPr/>
          <a:lstStyle/>
          <a:p>
            <a:endParaRPr lang="en-US" altLang="en-US" dirty="0"/>
          </a:p>
        </p:txBody>
      </p:sp>
      <p:sp>
        <p:nvSpPr>
          <p:cNvPr id="10243" name="Rectangle 3">
            <a:extLst>
              <a:ext uri="{FF2B5EF4-FFF2-40B4-BE49-F238E27FC236}">
                <a16:creationId xmlns:a16="http://schemas.microsoft.com/office/drawing/2014/main" id="{2E9A3094-652B-314A-96FC-F3985D270DF9}"/>
              </a:ext>
            </a:extLst>
          </p:cNvPr>
          <p:cNvSpPr>
            <a:spLocks noGrp="1" noChangeArrowheads="1"/>
          </p:cNvSpPr>
          <p:nvPr>
            <p:ph type="body" idx="4294967295"/>
          </p:nvPr>
        </p:nvSpPr>
        <p:spPr/>
        <p:txBody>
          <a:bodyPr/>
          <a:lstStyle/>
          <a:p>
            <a:pPr>
              <a:tabLst>
                <a:tab pos="3943350" algn="l"/>
              </a:tabLst>
            </a:pPr>
            <a:endParaRPr lang="en-US" altLang="en-US" dirty="0"/>
          </a:p>
        </p:txBody>
      </p:sp>
      <p:sp>
        <p:nvSpPr>
          <p:cNvPr id="2" name="TextBox 1">
            <a:extLst>
              <a:ext uri="{FF2B5EF4-FFF2-40B4-BE49-F238E27FC236}">
                <a16:creationId xmlns:a16="http://schemas.microsoft.com/office/drawing/2014/main" id="{C8028D17-F8AA-3B43-BA08-0DA24EEC8175}"/>
              </a:ext>
            </a:extLst>
          </p:cNvPr>
          <p:cNvSpPr txBox="1"/>
          <p:nvPr/>
        </p:nvSpPr>
        <p:spPr>
          <a:xfrm>
            <a:off x="840255" y="3459889"/>
            <a:ext cx="22689673" cy="7571303"/>
          </a:xfrm>
          <a:prstGeom prst="rect">
            <a:avLst/>
          </a:prstGeom>
          <a:noFill/>
        </p:spPr>
        <p:txBody>
          <a:bodyPr wrap="none" rtlCol="0">
            <a:spAutoFit/>
          </a:bodyPr>
          <a:lstStyle/>
          <a:p>
            <a:pPr>
              <a:tabLst>
                <a:tab pos="3943350" algn="l"/>
              </a:tabLst>
            </a:pPr>
            <a:r>
              <a:rPr lang="en-US" altLang="en-US" sz="5400" dirty="0"/>
              <a:t>Enables a company to support and optimize its business processes</a:t>
            </a:r>
          </a:p>
          <a:p>
            <a:pPr>
              <a:tabLst>
                <a:tab pos="3943350" algn="l"/>
              </a:tabLst>
            </a:pPr>
            <a:r>
              <a:rPr lang="en-US" altLang="en-US" sz="5400" dirty="0"/>
              <a:t>Ties together disparate business functions (integrated business solution) such as</a:t>
            </a:r>
          </a:p>
          <a:p>
            <a:pPr lvl="1">
              <a:tabLst>
                <a:tab pos="3943350" algn="l"/>
              </a:tabLst>
            </a:pPr>
            <a:r>
              <a:rPr lang="en-US" altLang="en-US" sz="5400" dirty="0"/>
              <a:t>Finance (Financial Accounting, Managerial Accounting, Treasury, …)</a:t>
            </a:r>
          </a:p>
          <a:p>
            <a:pPr lvl="1">
              <a:tabLst>
                <a:tab pos="3943350" algn="l"/>
              </a:tabLst>
            </a:pPr>
            <a:r>
              <a:rPr lang="en-US" altLang="en-US" sz="5400" dirty="0"/>
              <a:t>Logistics (Sales, Procurement, Production, Fulfillment, …)</a:t>
            </a:r>
          </a:p>
          <a:p>
            <a:pPr lvl="1">
              <a:tabLst>
                <a:tab pos="3943350" algn="l"/>
              </a:tabLst>
            </a:pPr>
            <a:r>
              <a:rPr lang="en-US" altLang="en-US" sz="5400" dirty="0"/>
              <a:t>Human Resources etc.</a:t>
            </a:r>
          </a:p>
          <a:p>
            <a:pPr>
              <a:tabLst>
                <a:tab pos="3943350" algn="l"/>
              </a:tabLst>
            </a:pPr>
            <a:r>
              <a:rPr lang="en-US" altLang="en-US" sz="5400" dirty="0"/>
              <a:t>Helps the organization run smoothly</a:t>
            </a:r>
          </a:p>
          <a:p>
            <a:pPr>
              <a:tabLst>
                <a:tab pos="3943350" algn="l"/>
              </a:tabLst>
            </a:pPr>
            <a:r>
              <a:rPr lang="en-US" altLang="en-US" sz="5400" dirty="0"/>
              <a:t>Real-time environment</a:t>
            </a:r>
          </a:p>
          <a:p>
            <a:pPr>
              <a:tabLst>
                <a:tab pos="3943350" algn="l"/>
              </a:tabLst>
            </a:pPr>
            <a:r>
              <a:rPr lang="en-US" altLang="en-US" sz="5400" dirty="0"/>
              <a:t>Scalable and flexible</a:t>
            </a:r>
          </a:p>
          <a:p>
            <a:endParaRPr lang="en-US" sz="5400" dirty="0"/>
          </a:p>
        </p:txBody>
      </p:sp>
      <p:sp>
        <p:nvSpPr>
          <p:cNvPr id="3" name="TextBox 2">
            <a:extLst>
              <a:ext uri="{FF2B5EF4-FFF2-40B4-BE49-F238E27FC236}">
                <a16:creationId xmlns:a16="http://schemas.microsoft.com/office/drawing/2014/main" id="{A86EB2EB-8F39-6B41-BFFF-5DC75C856F71}"/>
              </a:ext>
            </a:extLst>
          </p:cNvPr>
          <p:cNvSpPr txBox="1"/>
          <p:nvPr/>
        </p:nvSpPr>
        <p:spPr>
          <a:xfrm>
            <a:off x="3705109" y="1359243"/>
            <a:ext cx="16959964" cy="1200329"/>
          </a:xfrm>
          <a:prstGeom prst="rect">
            <a:avLst/>
          </a:prstGeom>
          <a:noFill/>
        </p:spPr>
        <p:txBody>
          <a:bodyPr wrap="none" rtlCol="0">
            <a:spAutoFit/>
          </a:bodyPr>
          <a:lstStyle/>
          <a:p>
            <a:r>
              <a:rPr lang="en-US" altLang="en-US" sz="7200" b="1" dirty="0">
                <a:solidFill>
                  <a:srgbClr val="FF0000"/>
                </a:solidFill>
              </a:rPr>
              <a:t>SAP Enterprise Resource Planning (SAP ERP)</a:t>
            </a:r>
            <a:endParaRPr lang="en-US" sz="7200" b="1" dirty="0">
              <a:solidFill>
                <a:srgbClr val="FF0000"/>
              </a:solidFill>
            </a:endParaRPr>
          </a:p>
        </p:txBody>
      </p:sp>
    </p:spTree>
    <p:extLst>
      <p:ext uri="{BB962C8B-B14F-4D97-AF65-F5344CB8AC3E}">
        <p14:creationId xmlns:p14="http://schemas.microsoft.com/office/powerpoint/2010/main" val="4192902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3A45327-24AD-804C-BF99-0079A67441E7}"/>
              </a:ext>
            </a:extLst>
          </p:cNvPr>
          <p:cNvSpPr>
            <a:spLocks noGrp="1"/>
          </p:cNvSpPr>
          <p:nvPr>
            <p:ph type="title" idx="4294967295"/>
          </p:nvPr>
        </p:nvSpPr>
        <p:spPr/>
        <p:txBody>
          <a:bodyPr/>
          <a:lstStyle/>
          <a:p>
            <a:endParaRPr lang="en-US" altLang="en-US" dirty="0"/>
          </a:p>
        </p:txBody>
      </p:sp>
      <p:sp>
        <p:nvSpPr>
          <p:cNvPr id="11267" name="Rectangle 3">
            <a:extLst>
              <a:ext uri="{FF2B5EF4-FFF2-40B4-BE49-F238E27FC236}">
                <a16:creationId xmlns:a16="http://schemas.microsoft.com/office/drawing/2014/main" id="{101D2E3F-F31C-3344-854D-CE6A26DDC569}"/>
              </a:ext>
            </a:extLst>
          </p:cNvPr>
          <p:cNvSpPr>
            <a:spLocks noGrp="1" noChangeArrowheads="1"/>
          </p:cNvSpPr>
          <p:nvPr>
            <p:ph type="body" idx="4294967295"/>
          </p:nvPr>
        </p:nvSpPr>
        <p:spPr/>
        <p:txBody>
          <a:bodyPr/>
          <a:lstStyle/>
          <a:p>
            <a:pPr>
              <a:tabLst>
                <a:tab pos="3943350" algn="l"/>
              </a:tabLst>
            </a:pPr>
            <a:endParaRPr lang="en-US" altLang="en-US" dirty="0"/>
          </a:p>
        </p:txBody>
      </p:sp>
      <p:sp>
        <p:nvSpPr>
          <p:cNvPr id="2" name="TextBox 1">
            <a:extLst>
              <a:ext uri="{FF2B5EF4-FFF2-40B4-BE49-F238E27FC236}">
                <a16:creationId xmlns:a16="http://schemas.microsoft.com/office/drawing/2014/main" id="{39D9D555-4CA6-BB40-B9DA-FAC4736CEF9C}"/>
              </a:ext>
            </a:extLst>
          </p:cNvPr>
          <p:cNvSpPr txBox="1"/>
          <p:nvPr/>
        </p:nvSpPr>
        <p:spPr>
          <a:xfrm>
            <a:off x="1131963" y="3558745"/>
            <a:ext cx="22423776" cy="8710077"/>
          </a:xfrm>
          <a:prstGeom prst="rect">
            <a:avLst/>
          </a:prstGeom>
          <a:noFill/>
        </p:spPr>
        <p:txBody>
          <a:bodyPr wrap="square" rtlCol="0">
            <a:spAutoFit/>
          </a:bodyPr>
          <a:lstStyle/>
          <a:p>
            <a:pPr>
              <a:tabLst>
                <a:tab pos="3943350" algn="l"/>
              </a:tabLst>
            </a:pPr>
            <a:r>
              <a:rPr lang="en-US" altLang="en-US" sz="4000" dirty="0"/>
              <a:t>Client/Server Environment</a:t>
            </a:r>
          </a:p>
          <a:p>
            <a:pPr lvl="1">
              <a:tabLst>
                <a:tab pos="3943350" algn="l"/>
              </a:tabLst>
            </a:pPr>
            <a:r>
              <a:rPr lang="en-US" altLang="en-US" sz="4000" dirty="0"/>
              <a:t>Client – hardware/software environment that can make a request for services for a central repository of resources</a:t>
            </a:r>
          </a:p>
          <a:p>
            <a:pPr lvl="1">
              <a:tabLst>
                <a:tab pos="3943350" algn="l"/>
              </a:tabLst>
            </a:pPr>
            <a:r>
              <a:rPr lang="en-US" altLang="en-US" sz="4000" dirty="0"/>
              <a:t>Server – hardware/software combination that can provide services to a group of clients in a controlled environment</a:t>
            </a:r>
          </a:p>
          <a:p>
            <a:pPr lvl="1">
              <a:tabLst>
                <a:tab pos="3943350" algn="l"/>
              </a:tabLst>
            </a:pPr>
            <a:endParaRPr lang="en-US" altLang="en-US" sz="4000" dirty="0"/>
          </a:p>
          <a:p>
            <a:pPr>
              <a:tabLst>
                <a:tab pos="3943350" algn="l"/>
              </a:tabLst>
            </a:pPr>
            <a:r>
              <a:rPr lang="en-US" altLang="en-US" sz="4000" dirty="0"/>
              <a:t>Three – Tier Structure</a:t>
            </a:r>
          </a:p>
          <a:p>
            <a:pPr lvl="1">
              <a:tabLst>
                <a:tab pos="3943350" algn="l"/>
              </a:tabLst>
            </a:pPr>
            <a:r>
              <a:rPr lang="en-US" altLang="en-US" sz="4000" dirty="0"/>
              <a:t>GUI</a:t>
            </a:r>
          </a:p>
          <a:p>
            <a:pPr lvl="2">
              <a:tabLst>
                <a:tab pos="3943350" algn="l"/>
              </a:tabLst>
            </a:pPr>
            <a:r>
              <a:rPr lang="en-US" altLang="en-US" sz="4000" dirty="0"/>
              <a:t>Graphical User Interface or Web Interface</a:t>
            </a:r>
          </a:p>
          <a:p>
            <a:pPr lvl="1">
              <a:tabLst>
                <a:tab pos="3943350" algn="l"/>
              </a:tabLst>
            </a:pPr>
            <a:r>
              <a:rPr lang="en-US" altLang="en-US" sz="4000" dirty="0"/>
              <a:t>Application Server</a:t>
            </a:r>
          </a:p>
          <a:p>
            <a:pPr lvl="2">
              <a:tabLst>
                <a:tab pos="3943350" algn="l"/>
              </a:tabLst>
            </a:pPr>
            <a:r>
              <a:rPr lang="en-US" altLang="en-US" sz="4000" dirty="0"/>
              <a:t>One or more, help distribute work load</a:t>
            </a:r>
          </a:p>
          <a:p>
            <a:pPr lvl="1">
              <a:tabLst>
                <a:tab pos="3943350" algn="l"/>
              </a:tabLst>
            </a:pPr>
            <a:r>
              <a:rPr lang="en-US" altLang="en-US" sz="4000" dirty="0"/>
              <a:t>Database Server</a:t>
            </a:r>
          </a:p>
          <a:p>
            <a:pPr lvl="2">
              <a:tabLst>
                <a:tab pos="3943350" algn="l"/>
              </a:tabLst>
            </a:pPr>
            <a:r>
              <a:rPr lang="en-US" altLang="en-US" sz="4000" dirty="0"/>
              <a:t>One single data repository</a:t>
            </a:r>
          </a:p>
          <a:p>
            <a:endParaRPr lang="en-US" sz="4000" dirty="0"/>
          </a:p>
        </p:txBody>
      </p:sp>
      <p:sp>
        <p:nvSpPr>
          <p:cNvPr id="3" name="TextBox 2">
            <a:extLst>
              <a:ext uri="{FF2B5EF4-FFF2-40B4-BE49-F238E27FC236}">
                <a16:creationId xmlns:a16="http://schemas.microsoft.com/office/drawing/2014/main" id="{E342E503-9163-BB49-A8B3-06A90E910AA6}"/>
              </a:ext>
            </a:extLst>
          </p:cNvPr>
          <p:cNvSpPr txBox="1"/>
          <p:nvPr/>
        </p:nvSpPr>
        <p:spPr>
          <a:xfrm>
            <a:off x="7883611" y="1359244"/>
            <a:ext cx="7327840" cy="1323439"/>
          </a:xfrm>
          <a:prstGeom prst="rect">
            <a:avLst/>
          </a:prstGeom>
          <a:noFill/>
        </p:spPr>
        <p:txBody>
          <a:bodyPr wrap="none" rtlCol="0">
            <a:spAutoFit/>
          </a:bodyPr>
          <a:lstStyle/>
          <a:p>
            <a:r>
              <a:rPr lang="en-US" altLang="en-US" sz="8000" b="1" dirty="0">
                <a:solidFill>
                  <a:srgbClr val="FF0000"/>
                </a:solidFill>
              </a:rPr>
              <a:t>SAP Architecture</a:t>
            </a:r>
            <a:endParaRPr lang="en-US" sz="8000" b="1" dirty="0">
              <a:solidFill>
                <a:srgbClr val="FF0000"/>
              </a:solidFill>
            </a:endParaRPr>
          </a:p>
        </p:txBody>
      </p:sp>
    </p:spTree>
    <p:extLst>
      <p:ext uri="{BB962C8B-B14F-4D97-AF65-F5344CB8AC3E}">
        <p14:creationId xmlns:p14="http://schemas.microsoft.com/office/powerpoint/2010/main" val="2635777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4A39142-D483-6744-849A-C530B730F915}"/>
              </a:ext>
            </a:extLst>
          </p:cNvPr>
          <p:cNvSpPr>
            <a:spLocks noGrp="1"/>
          </p:cNvSpPr>
          <p:nvPr>
            <p:ph type="title" idx="4294967295"/>
          </p:nvPr>
        </p:nvSpPr>
        <p:spPr/>
        <p:txBody>
          <a:bodyPr/>
          <a:lstStyle/>
          <a:p>
            <a:endParaRPr lang="en-US" altLang="en-US" dirty="0"/>
          </a:p>
        </p:txBody>
      </p:sp>
      <p:grpSp>
        <p:nvGrpSpPr>
          <p:cNvPr id="12291" name="Group 14">
            <a:extLst>
              <a:ext uri="{FF2B5EF4-FFF2-40B4-BE49-F238E27FC236}">
                <a16:creationId xmlns:a16="http://schemas.microsoft.com/office/drawing/2014/main" id="{FBAD2793-6544-4743-8381-C59C629D9891}"/>
              </a:ext>
            </a:extLst>
          </p:cNvPr>
          <p:cNvGrpSpPr>
            <a:grpSpLocks/>
          </p:cNvGrpSpPr>
          <p:nvPr/>
        </p:nvGrpSpPr>
        <p:grpSpPr bwMode="auto">
          <a:xfrm>
            <a:off x="5419725" y="4267200"/>
            <a:ext cx="13258800" cy="6858000"/>
            <a:chOff x="1152" y="960"/>
            <a:chExt cx="3456" cy="2592"/>
          </a:xfrm>
        </p:grpSpPr>
        <p:sp>
          <p:nvSpPr>
            <p:cNvPr id="12292" name="Rectangle 15">
              <a:extLst>
                <a:ext uri="{FF2B5EF4-FFF2-40B4-BE49-F238E27FC236}">
                  <a16:creationId xmlns:a16="http://schemas.microsoft.com/office/drawing/2014/main" id="{C2CB9BE8-215C-924C-A14D-6372D861B1F5}"/>
                </a:ext>
              </a:extLst>
            </p:cNvPr>
            <p:cNvSpPr>
              <a:spLocks noChangeArrowheads="1"/>
            </p:cNvSpPr>
            <p:nvPr/>
          </p:nvSpPr>
          <p:spPr bwMode="auto">
            <a:xfrm>
              <a:off x="1152" y="960"/>
              <a:ext cx="3456" cy="2592"/>
            </a:xfrm>
            <a:prstGeom prst="rect">
              <a:avLst/>
            </a:prstGeom>
            <a:solidFill>
              <a:srgbClr val="DDDDDD"/>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216000" tIns="237600" rIns="180000" bIns="237600" anchor="b"/>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eaLnBrk="1" hangingPunct="1">
                <a:spcBef>
                  <a:spcPct val="0"/>
                </a:spcBef>
                <a:buClrTx/>
                <a:buFontTx/>
                <a:buNone/>
              </a:pPr>
              <a:r>
                <a:rPr lang="en-US" altLang="en-US" sz="3200" b="0">
                  <a:solidFill>
                    <a:srgbClr val="000000"/>
                  </a:solidFill>
                  <a:latin typeface="Arial Black" panose="020B0604020202020204" pitchFamily="34" charset="0"/>
                </a:rPr>
                <a:t>SAP NetWeaver</a:t>
              </a:r>
            </a:p>
          </p:txBody>
        </p:sp>
        <p:sp>
          <p:nvSpPr>
            <p:cNvPr id="12293" name="Rectangle 16">
              <a:extLst>
                <a:ext uri="{FF2B5EF4-FFF2-40B4-BE49-F238E27FC236}">
                  <a16:creationId xmlns:a16="http://schemas.microsoft.com/office/drawing/2014/main" id="{F7BCD475-CB14-9A4F-A724-B191E8FB8BE7}"/>
                </a:ext>
              </a:extLst>
            </p:cNvPr>
            <p:cNvSpPr>
              <a:spLocks noChangeArrowheads="1"/>
            </p:cNvSpPr>
            <p:nvPr/>
          </p:nvSpPr>
          <p:spPr bwMode="auto">
            <a:xfrm>
              <a:off x="1231" y="1041"/>
              <a:ext cx="3298" cy="2111"/>
            </a:xfrm>
            <a:prstGeom prst="rect">
              <a:avLst/>
            </a:prstGeom>
            <a:solidFill>
              <a:srgbClr val="AEBCCE"/>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288000" tIns="93600" rIns="180000" bIns="288000"/>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eaLnBrk="1" hangingPunct="1">
                <a:spcBef>
                  <a:spcPct val="0"/>
                </a:spcBef>
                <a:buClrTx/>
                <a:buFontTx/>
                <a:buNone/>
              </a:pPr>
              <a:endParaRPr lang="de-DE" altLang="en-US" sz="3200"/>
            </a:p>
          </p:txBody>
        </p:sp>
        <p:sp>
          <p:nvSpPr>
            <p:cNvPr id="12294" name="Text Box 17">
              <a:extLst>
                <a:ext uri="{FF2B5EF4-FFF2-40B4-BE49-F238E27FC236}">
                  <a16:creationId xmlns:a16="http://schemas.microsoft.com/office/drawing/2014/main" id="{A14A64D5-69DD-8D42-951A-7A8D3D31AEF5}"/>
                </a:ext>
              </a:extLst>
            </p:cNvPr>
            <p:cNvSpPr txBox="1">
              <a:spLocks noChangeArrowheads="1"/>
            </p:cNvSpPr>
            <p:nvPr/>
          </p:nvSpPr>
          <p:spPr bwMode="auto">
            <a:xfrm>
              <a:off x="2496" y="2688"/>
              <a:ext cx="47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spcBef>
                  <a:spcPct val="0"/>
                </a:spcBef>
                <a:buClrTx/>
                <a:buFontTx/>
                <a:buNone/>
              </a:pPr>
              <a:r>
                <a:rPr lang="en-US" altLang="en-US">
                  <a:solidFill>
                    <a:srgbClr val="000000"/>
                  </a:solidFill>
                </a:rPr>
                <a:t>SAP SCM</a:t>
              </a:r>
            </a:p>
          </p:txBody>
        </p:sp>
        <p:sp>
          <p:nvSpPr>
            <p:cNvPr id="12295" name="Text Box 18">
              <a:extLst>
                <a:ext uri="{FF2B5EF4-FFF2-40B4-BE49-F238E27FC236}">
                  <a16:creationId xmlns:a16="http://schemas.microsoft.com/office/drawing/2014/main" id="{08348EA1-102E-D247-A56C-48A77160918D}"/>
                </a:ext>
              </a:extLst>
            </p:cNvPr>
            <p:cNvSpPr txBox="1">
              <a:spLocks noChangeArrowheads="1"/>
            </p:cNvSpPr>
            <p:nvPr/>
          </p:nvSpPr>
          <p:spPr bwMode="auto">
            <a:xfrm>
              <a:off x="2496" y="1248"/>
              <a:ext cx="46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spcBef>
                  <a:spcPct val="0"/>
                </a:spcBef>
                <a:buClrTx/>
                <a:buFontTx/>
                <a:buNone/>
              </a:pPr>
              <a:r>
                <a:rPr lang="en-US" altLang="en-US">
                  <a:solidFill>
                    <a:srgbClr val="000000"/>
                  </a:solidFill>
                </a:rPr>
                <a:t>SAP PLM</a:t>
              </a:r>
            </a:p>
          </p:txBody>
        </p:sp>
        <p:sp>
          <p:nvSpPr>
            <p:cNvPr id="12296" name="Text Box 19">
              <a:extLst>
                <a:ext uri="{FF2B5EF4-FFF2-40B4-BE49-F238E27FC236}">
                  <a16:creationId xmlns:a16="http://schemas.microsoft.com/office/drawing/2014/main" id="{DFB09752-AF01-A04D-9002-7E1D7824A962}"/>
                </a:ext>
              </a:extLst>
            </p:cNvPr>
            <p:cNvSpPr txBox="1">
              <a:spLocks noChangeArrowheads="1"/>
            </p:cNvSpPr>
            <p:nvPr/>
          </p:nvSpPr>
          <p:spPr bwMode="auto">
            <a:xfrm>
              <a:off x="1625" y="1920"/>
              <a:ext cx="265" cy="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spcBef>
                  <a:spcPct val="0"/>
                </a:spcBef>
                <a:buClrTx/>
                <a:buFontTx/>
                <a:buNone/>
              </a:pPr>
              <a:r>
                <a:rPr lang="en-US" altLang="en-US">
                  <a:solidFill>
                    <a:srgbClr val="000000"/>
                  </a:solidFill>
                </a:rPr>
                <a:t>SAP </a:t>
              </a:r>
            </a:p>
            <a:p>
              <a:pPr algn="ctr">
                <a:spcBef>
                  <a:spcPct val="0"/>
                </a:spcBef>
                <a:buClrTx/>
                <a:buFontTx/>
                <a:buNone/>
              </a:pPr>
              <a:r>
                <a:rPr lang="en-US" altLang="en-US">
                  <a:solidFill>
                    <a:srgbClr val="000000"/>
                  </a:solidFill>
                </a:rPr>
                <a:t>SRM</a:t>
              </a:r>
            </a:p>
          </p:txBody>
        </p:sp>
        <p:sp>
          <p:nvSpPr>
            <p:cNvPr id="12297" name="Text Box 20">
              <a:extLst>
                <a:ext uri="{FF2B5EF4-FFF2-40B4-BE49-F238E27FC236}">
                  <a16:creationId xmlns:a16="http://schemas.microsoft.com/office/drawing/2014/main" id="{586611DB-C5B8-CF40-B4FB-7028759E6D54}"/>
                </a:ext>
              </a:extLst>
            </p:cNvPr>
            <p:cNvSpPr txBox="1">
              <a:spLocks noChangeArrowheads="1"/>
            </p:cNvSpPr>
            <p:nvPr/>
          </p:nvSpPr>
          <p:spPr bwMode="auto">
            <a:xfrm>
              <a:off x="3881" y="1920"/>
              <a:ext cx="265" cy="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spcBef>
                  <a:spcPct val="0"/>
                </a:spcBef>
                <a:buClrTx/>
                <a:buFontTx/>
                <a:buNone/>
              </a:pPr>
              <a:r>
                <a:rPr lang="en-US" altLang="en-US">
                  <a:solidFill>
                    <a:srgbClr val="000000"/>
                  </a:solidFill>
                </a:rPr>
                <a:t>SAP </a:t>
              </a:r>
              <a:br>
                <a:rPr lang="en-US" altLang="en-US">
                  <a:solidFill>
                    <a:srgbClr val="000000"/>
                  </a:solidFill>
                </a:rPr>
              </a:br>
              <a:r>
                <a:rPr lang="en-US" altLang="en-US">
                  <a:solidFill>
                    <a:srgbClr val="000000"/>
                  </a:solidFill>
                </a:rPr>
                <a:t>CRM</a:t>
              </a:r>
            </a:p>
          </p:txBody>
        </p:sp>
        <p:sp>
          <p:nvSpPr>
            <p:cNvPr id="12298" name="Line 21">
              <a:extLst>
                <a:ext uri="{FF2B5EF4-FFF2-40B4-BE49-F238E27FC236}">
                  <a16:creationId xmlns:a16="http://schemas.microsoft.com/office/drawing/2014/main" id="{EC869023-14C0-B54E-B3DB-C95A7B870780}"/>
                </a:ext>
              </a:extLst>
            </p:cNvPr>
            <p:cNvSpPr>
              <a:spLocks noChangeShapeType="1"/>
            </p:cNvSpPr>
            <p:nvPr/>
          </p:nvSpPr>
          <p:spPr bwMode="auto">
            <a:xfrm>
              <a:off x="1271" y="1062"/>
              <a:ext cx="3178" cy="202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lIns="180000" tIns="93600" rIns="180000" bIns="93600">
              <a:spAutoFit/>
            </a:bodyPr>
            <a:lstStyle/>
            <a:p>
              <a:endParaRPr lang="en-US" sz="7200"/>
            </a:p>
          </p:txBody>
        </p:sp>
        <p:sp>
          <p:nvSpPr>
            <p:cNvPr id="12299" name="Line 22">
              <a:extLst>
                <a:ext uri="{FF2B5EF4-FFF2-40B4-BE49-F238E27FC236}">
                  <a16:creationId xmlns:a16="http://schemas.microsoft.com/office/drawing/2014/main" id="{5B3B8470-F3FD-BD41-80B9-F55B2E2B56B0}"/>
                </a:ext>
              </a:extLst>
            </p:cNvPr>
            <p:cNvSpPr>
              <a:spLocks noChangeShapeType="1"/>
            </p:cNvSpPr>
            <p:nvPr/>
          </p:nvSpPr>
          <p:spPr bwMode="auto">
            <a:xfrm flipH="1">
              <a:off x="1270" y="1062"/>
              <a:ext cx="3178" cy="202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lIns="180000" tIns="93600" rIns="180000" bIns="93600">
              <a:spAutoFit/>
            </a:bodyPr>
            <a:lstStyle/>
            <a:p>
              <a:endParaRPr lang="en-US" sz="7200"/>
            </a:p>
          </p:txBody>
        </p:sp>
        <p:sp>
          <p:nvSpPr>
            <p:cNvPr id="12300" name="Rectangle 23">
              <a:extLst>
                <a:ext uri="{FF2B5EF4-FFF2-40B4-BE49-F238E27FC236}">
                  <a16:creationId xmlns:a16="http://schemas.microsoft.com/office/drawing/2014/main" id="{23336B63-5330-CD40-A377-5B9A5FC50D68}"/>
                </a:ext>
              </a:extLst>
            </p:cNvPr>
            <p:cNvSpPr>
              <a:spLocks noChangeArrowheads="1"/>
            </p:cNvSpPr>
            <p:nvPr/>
          </p:nvSpPr>
          <p:spPr bwMode="auto">
            <a:xfrm>
              <a:off x="2214" y="1662"/>
              <a:ext cx="1296" cy="832"/>
            </a:xfrm>
            <a:prstGeom prst="rect">
              <a:avLst/>
            </a:prstGeom>
            <a:solidFill>
              <a:srgbClr val="F0AB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eaLnBrk="1" hangingPunct="1">
                <a:spcBef>
                  <a:spcPct val="0"/>
                </a:spcBef>
                <a:buClrTx/>
                <a:buFontTx/>
                <a:buNone/>
              </a:pPr>
              <a:r>
                <a:rPr lang="en-US" altLang="en-US" sz="3200" b="0">
                  <a:solidFill>
                    <a:srgbClr val="000000"/>
                  </a:solidFill>
                  <a:latin typeface="Arial Black" panose="020B0604020202020204" pitchFamily="34" charset="0"/>
                </a:rPr>
                <a:t>SAP ERP</a:t>
              </a:r>
            </a:p>
          </p:txBody>
        </p:sp>
      </p:grpSp>
      <p:sp>
        <p:nvSpPr>
          <p:cNvPr id="2" name="TextBox 1">
            <a:extLst>
              <a:ext uri="{FF2B5EF4-FFF2-40B4-BE49-F238E27FC236}">
                <a16:creationId xmlns:a16="http://schemas.microsoft.com/office/drawing/2014/main" id="{5273B3E0-588B-EF45-AEF8-D60F63E7BBA1}"/>
              </a:ext>
            </a:extLst>
          </p:cNvPr>
          <p:cNvSpPr txBox="1"/>
          <p:nvPr/>
        </p:nvSpPr>
        <p:spPr>
          <a:xfrm>
            <a:off x="8303738" y="2522433"/>
            <a:ext cx="8107348" cy="1323439"/>
          </a:xfrm>
          <a:prstGeom prst="rect">
            <a:avLst/>
          </a:prstGeom>
          <a:noFill/>
        </p:spPr>
        <p:txBody>
          <a:bodyPr wrap="none" rtlCol="0">
            <a:spAutoFit/>
          </a:bodyPr>
          <a:lstStyle/>
          <a:p>
            <a:r>
              <a:rPr lang="en-US" altLang="en-US" sz="8000" b="1" dirty="0">
                <a:solidFill>
                  <a:srgbClr val="FF0000"/>
                </a:solidFill>
              </a:rPr>
              <a:t>SAP Business Suite</a:t>
            </a:r>
            <a:endParaRPr lang="en-US" sz="8000" b="1" dirty="0">
              <a:solidFill>
                <a:srgbClr val="FF0000"/>
              </a:solidFill>
            </a:endParaRPr>
          </a:p>
        </p:txBody>
      </p:sp>
    </p:spTree>
    <p:extLst>
      <p:ext uri="{BB962C8B-B14F-4D97-AF65-F5344CB8AC3E}">
        <p14:creationId xmlns:p14="http://schemas.microsoft.com/office/powerpoint/2010/main" val="3395738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5CAEC0D2-8CE1-41F1-A38F-66DC66BC70A7}"/>
              </a:ext>
            </a:extLst>
          </p:cNvPr>
          <p:cNvSpPr>
            <a:spLocks noGrp="1" noChangeArrowheads="1"/>
          </p:cNvSpPr>
          <p:nvPr>
            <p:ph type="title"/>
          </p:nvPr>
        </p:nvSpPr>
        <p:spPr bwMode="auto">
          <a:xfrm>
            <a:off x="1301750" y="2743200"/>
            <a:ext cx="21774150" cy="1963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d-ID" altLang="en-US" sz="8000" dirty="0">
                <a:latin typeface="Times New Roman" pitchFamily="18" charset="0"/>
                <a:cs typeface="Times New Roman" pitchFamily="18" charset="0"/>
              </a:rPr>
              <a:t>TUJUAN PEMBELAJARAN</a:t>
            </a:r>
          </a:p>
        </p:txBody>
      </p:sp>
      <p:sp>
        <p:nvSpPr>
          <p:cNvPr id="3" name="Slide Number Placeholder 2">
            <a:extLst>
              <a:ext uri="{FF2B5EF4-FFF2-40B4-BE49-F238E27FC236}">
                <a16:creationId xmlns:a16="http://schemas.microsoft.com/office/drawing/2014/main" id="{81B57AD3-1DA0-4EAA-B2B5-F66791352865}"/>
              </a:ext>
            </a:extLst>
          </p:cNvPr>
          <p:cNvSpPr>
            <a:spLocks noGrp="1"/>
          </p:cNvSpPr>
          <p:nvPr>
            <p:ph type="sldNum" sz="quarter" idx="14"/>
          </p:nvPr>
        </p:nvSpPr>
        <p:spPr/>
        <p:txBody>
          <a:bodyPr/>
          <a:lstStyle/>
          <a:p>
            <a:pPr>
              <a:defRPr/>
            </a:pPr>
            <a:fld id="{BCAD54C3-3A11-48DA-BB54-E5ECEC44346D}" type="slidenum">
              <a:rPr lang="en-US"/>
              <a:pPr>
                <a:defRPr/>
              </a:pPr>
              <a:t>2</a:t>
            </a:fld>
            <a:endParaRPr lang="en-US" dirty="0"/>
          </a:p>
        </p:txBody>
      </p:sp>
      <p:sp>
        <p:nvSpPr>
          <p:cNvPr id="89092" name="Text Placeholder 3">
            <a:extLst>
              <a:ext uri="{FF2B5EF4-FFF2-40B4-BE49-F238E27FC236}">
                <a16:creationId xmlns:a16="http://schemas.microsoft.com/office/drawing/2014/main" id="{9A817ABD-CEFC-408D-AA14-051C6F00622E}"/>
              </a:ext>
            </a:extLst>
          </p:cNvPr>
          <p:cNvSpPr>
            <a:spLocks noGrp="1" noChangeArrowheads="1"/>
          </p:cNvSpPr>
          <p:nvPr>
            <p:ph type="body" sz="quarter" idx="12"/>
          </p:nvPr>
        </p:nvSpPr>
        <p:spPr bwMode="auto">
          <a:xfrm>
            <a:off x="1300163" y="4085295"/>
            <a:ext cx="21775737" cy="80226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b="1" dirty="0"/>
              <a:t>PO10</a:t>
            </a:r>
            <a:r>
              <a:rPr lang="en-US" dirty="0"/>
              <a:t> </a:t>
            </a:r>
            <a:r>
              <a:rPr lang="en-US" dirty="0" err="1"/>
              <a:t>Pemahaman</a:t>
            </a:r>
            <a:r>
              <a:rPr lang="en-US" dirty="0"/>
              <a:t> </a:t>
            </a:r>
            <a:r>
              <a:rPr lang="en-US" dirty="0" err="1"/>
              <a:t>dan</a:t>
            </a:r>
            <a:r>
              <a:rPr lang="en-US" dirty="0"/>
              <a:t> </a:t>
            </a:r>
            <a:r>
              <a:rPr lang="en-US" dirty="0" err="1"/>
              <a:t>kemampuan</a:t>
            </a:r>
            <a:r>
              <a:rPr lang="en-US" dirty="0"/>
              <a:t> </a:t>
            </a:r>
            <a:r>
              <a:rPr lang="en-US" dirty="0" err="1"/>
              <a:t>untuk</a:t>
            </a:r>
            <a:r>
              <a:rPr lang="en-US" dirty="0"/>
              <a:t> </a:t>
            </a:r>
            <a:r>
              <a:rPr lang="en-US" dirty="0" err="1"/>
              <a:t>mendukung</a:t>
            </a:r>
            <a:r>
              <a:rPr lang="en-US" dirty="0"/>
              <a:t> </a:t>
            </a:r>
            <a:r>
              <a:rPr lang="en-US" dirty="0" err="1"/>
              <a:t>penggunaan</a:t>
            </a:r>
            <a:r>
              <a:rPr lang="en-US" dirty="0"/>
              <a:t>, </a:t>
            </a:r>
            <a:r>
              <a:rPr lang="en-US" dirty="0" err="1"/>
              <a:t>penyampaian</a:t>
            </a:r>
            <a:r>
              <a:rPr lang="en-US" dirty="0"/>
              <a:t>, </a:t>
            </a:r>
            <a:r>
              <a:rPr lang="en-US" dirty="0" err="1"/>
              <a:t>dan</a:t>
            </a:r>
            <a:r>
              <a:rPr lang="en-US" dirty="0"/>
              <a:t> </a:t>
            </a:r>
            <a:r>
              <a:rPr lang="en-US" dirty="0" err="1"/>
              <a:t>pengelolaan</a:t>
            </a:r>
            <a:r>
              <a:rPr lang="en-US" dirty="0"/>
              <a:t> </a:t>
            </a:r>
            <a:r>
              <a:rPr lang="en-US" dirty="0" err="1"/>
              <a:t>sistem</a:t>
            </a:r>
            <a:r>
              <a:rPr lang="en-US" dirty="0"/>
              <a:t> </a:t>
            </a:r>
            <a:r>
              <a:rPr lang="en-US" dirty="0" err="1"/>
              <a:t>informasi</a:t>
            </a:r>
            <a:r>
              <a:rPr lang="en-US" dirty="0"/>
              <a:t> </a:t>
            </a:r>
            <a:r>
              <a:rPr lang="en-US" dirty="0" err="1"/>
              <a:t>dalam</a:t>
            </a:r>
            <a:r>
              <a:rPr lang="en-US" dirty="0"/>
              <a:t> </a:t>
            </a:r>
            <a:r>
              <a:rPr lang="en-US" dirty="0" err="1"/>
              <a:t>lingkungan</a:t>
            </a:r>
            <a:r>
              <a:rPr lang="en-US" dirty="0"/>
              <a:t> </a:t>
            </a:r>
            <a:r>
              <a:rPr lang="en-US" dirty="0" err="1"/>
              <a:t>Sistem</a:t>
            </a:r>
            <a:r>
              <a:rPr lang="en-US" dirty="0"/>
              <a:t> </a:t>
            </a:r>
            <a:r>
              <a:rPr lang="en-US" dirty="0" err="1"/>
              <a:t>Informasi</a:t>
            </a:r>
            <a:r>
              <a:rPr lang="en-US" dirty="0"/>
              <a:t>.</a:t>
            </a:r>
            <a:endParaRPr lang="en-US" b="1" dirty="0"/>
          </a:p>
          <a:p>
            <a:r>
              <a:rPr lang="en-US" b="1" dirty="0"/>
              <a:t>LO1 </a:t>
            </a:r>
            <a:r>
              <a:rPr lang="en-US" dirty="0" err="1"/>
              <a:t>Mahasiswa</a:t>
            </a:r>
            <a:r>
              <a:rPr lang="en-US" dirty="0"/>
              <a:t> </a:t>
            </a:r>
            <a:r>
              <a:rPr lang="en-US" dirty="0" err="1"/>
              <a:t>mampu</a:t>
            </a:r>
            <a:r>
              <a:rPr lang="en-US" dirty="0"/>
              <a:t> </a:t>
            </a:r>
            <a:r>
              <a:rPr lang="en-US" dirty="0" err="1"/>
              <a:t>menjelaskan</a:t>
            </a:r>
            <a:r>
              <a:rPr lang="en-US" dirty="0"/>
              <a:t> </a:t>
            </a:r>
            <a:r>
              <a:rPr lang="en-US" dirty="0" err="1"/>
              <a:t>tentang</a:t>
            </a:r>
            <a:r>
              <a:rPr lang="en-US" dirty="0"/>
              <a:t> Enterprise Resource Planning</a:t>
            </a:r>
            <a:endParaRPr lang="en-ID" dirty="0"/>
          </a:p>
          <a:p>
            <a:pPr lvl="1"/>
            <a:r>
              <a:rPr lang="en-US" dirty="0" err="1"/>
              <a:t>Konsep</a:t>
            </a:r>
            <a:r>
              <a:rPr lang="en-US" dirty="0"/>
              <a:t> </a:t>
            </a:r>
            <a:r>
              <a:rPr lang="en-US" dirty="0" err="1"/>
              <a:t>dan</a:t>
            </a:r>
            <a:r>
              <a:rPr lang="en-US" dirty="0"/>
              <a:t> </a:t>
            </a:r>
            <a:r>
              <a:rPr lang="en-US" dirty="0" err="1"/>
              <a:t>perkembangan</a:t>
            </a:r>
            <a:r>
              <a:rPr lang="en-US" dirty="0"/>
              <a:t> ERP </a:t>
            </a:r>
            <a:endParaRPr lang="en-ID" dirty="0"/>
          </a:p>
          <a:p>
            <a:pPr lvl="1"/>
            <a:r>
              <a:rPr lang="en-US" dirty="0" err="1"/>
              <a:t>Generasi</a:t>
            </a:r>
            <a:r>
              <a:rPr lang="en-US" dirty="0"/>
              <a:t> ERP </a:t>
            </a:r>
            <a:r>
              <a:rPr lang="en-US" dirty="0" err="1"/>
              <a:t>saat</a:t>
            </a:r>
            <a:r>
              <a:rPr lang="en-US" dirty="0"/>
              <a:t> </a:t>
            </a:r>
            <a:r>
              <a:rPr lang="en-US" dirty="0" err="1"/>
              <a:t>ini</a:t>
            </a:r>
            <a:endParaRPr lang="en-ID" dirty="0"/>
          </a:p>
          <a:p>
            <a:pPr lvl="1"/>
            <a:r>
              <a:rPr lang="en-US" dirty="0" err="1"/>
              <a:t>Generasi</a:t>
            </a:r>
            <a:r>
              <a:rPr lang="en-US" dirty="0"/>
              <a:t> ERP </a:t>
            </a:r>
            <a:r>
              <a:rPr lang="en-US" dirty="0" err="1"/>
              <a:t>berikutnya</a:t>
            </a:r>
            <a:r>
              <a:rPr lang="en-ID" dirty="0"/>
              <a:t> </a:t>
            </a:r>
          </a:p>
          <a:p>
            <a:pPr lvl="1"/>
            <a:r>
              <a:rPr lang="en-US" dirty="0" err="1"/>
              <a:t>Dinamika</a:t>
            </a:r>
            <a:r>
              <a:rPr lang="en-US" dirty="0"/>
              <a:t> marketplace ERP</a:t>
            </a:r>
            <a:r>
              <a:rPr lang="en-ID" dirty="0"/>
              <a:t> </a:t>
            </a:r>
            <a:endParaRPr lang="id-ID" dirty="0">
              <a:latin typeface="Times New Roman" pitchFamily="18" charset="0"/>
              <a:cs typeface="Times New Roman" pitchFamily="18" charset="0"/>
            </a:endParaRPr>
          </a:p>
          <a:p>
            <a:pPr marL="0" indent="0">
              <a:buNone/>
            </a:pPr>
            <a:endParaRPr lang="id-ID" altLang="en-US" sz="4400" dirty="0">
              <a:latin typeface="Lato"/>
            </a:endParaRPr>
          </a:p>
        </p:txBody>
      </p:sp>
    </p:spTree>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5969AA9-3BED-254A-980B-3AAD4DD215D1}"/>
              </a:ext>
            </a:extLst>
          </p:cNvPr>
          <p:cNvSpPr>
            <a:spLocks noGrp="1"/>
          </p:cNvSpPr>
          <p:nvPr>
            <p:ph type="title" idx="4294967295"/>
          </p:nvPr>
        </p:nvSpPr>
        <p:spPr/>
        <p:txBody>
          <a:bodyPr/>
          <a:lstStyle/>
          <a:p>
            <a:endParaRPr lang="en-US" altLang="en-US" dirty="0"/>
          </a:p>
        </p:txBody>
      </p:sp>
      <p:grpSp>
        <p:nvGrpSpPr>
          <p:cNvPr id="13315" name="Group 469">
            <a:extLst>
              <a:ext uri="{FF2B5EF4-FFF2-40B4-BE49-F238E27FC236}">
                <a16:creationId xmlns:a16="http://schemas.microsoft.com/office/drawing/2014/main" id="{4D80B5AF-1348-4542-965C-464863C2C2D2}"/>
              </a:ext>
            </a:extLst>
          </p:cNvPr>
          <p:cNvGrpSpPr>
            <a:grpSpLocks/>
          </p:cNvGrpSpPr>
          <p:nvPr/>
        </p:nvGrpSpPr>
        <p:grpSpPr bwMode="auto">
          <a:xfrm>
            <a:off x="12620625" y="4552950"/>
            <a:ext cx="7010400" cy="5334000"/>
            <a:chOff x="1968" y="1008"/>
            <a:chExt cx="2112" cy="1544"/>
          </a:xfrm>
        </p:grpSpPr>
        <p:sp>
          <p:nvSpPr>
            <p:cNvPr id="13762" name="Rectangle 470">
              <a:extLst>
                <a:ext uri="{FF2B5EF4-FFF2-40B4-BE49-F238E27FC236}">
                  <a16:creationId xmlns:a16="http://schemas.microsoft.com/office/drawing/2014/main" id="{128F3948-B72B-F640-8ADA-58F26873421E}"/>
                </a:ext>
              </a:extLst>
            </p:cNvPr>
            <p:cNvSpPr>
              <a:spLocks noChangeArrowheads="1"/>
            </p:cNvSpPr>
            <p:nvPr/>
          </p:nvSpPr>
          <p:spPr bwMode="auto">
            <a:xfrm>
              <a:off x="1968" y="1008"/>
              <a:ext cx="2112" cy="1544"/>
            </a:xfrm>
            <a:prstGeom prst="rect">
              <a:avLst/>
            </a:prstGeom>
            <a:solidFill>
              <a:srgbClr val="DDDDDD"/>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216000" tIns="237600" rIns="180000" bIns="237600" anchor="b"/>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eaLnBrk="1" hangingPunct="1">
                <a:spcBef>
                  <a:spcPct val="0"/>
                </a:spcBef>
                <a:buClrTx/>
                <a:buFontTx/>
                <a:buNone/>
              </a:pPr>
              <a:r>
                <a:rPr lang="en-US" altLang="en-US" sz="3200" b="0">
                  <a:solidFill>
                    <a:srgbClr val="000000"/>
                  </a:solidFill>
                  <a:latin typeface="Arial Black" panose="020B0604020202020204" pitchFamily="34" charset="0"/>
                </a:rPr>
                <a:t>SAP NetWeaver</a:t>
              </a:r>
            </a:p>
          </p:txBody>
        </p:sp>
        <p:sp>
          <p:nvSpPr>
            <p:cNvPr id="13763" name="Rectangle 471">
              <a:extLst>
                <a:ext uri="{FF2B5EF4-FFF2-40B4-BE49-F238E27FC236}">
                  <a16:creationId xmlns:a16="http://schemas.microsoft.com/office/drawing/2014/main" id="{4D2D4D94-3936-0045-B6B5-D793E7CA588E}"/>
                </a:ext>
              </a:extLst>
            </p:cNvPr>
            <p:cNvSpPr>
              <a:spLocks noChangeArrowheads="1"/>
            </p:cNvSpPr>
            <p:nvPr/>
          </p:nvSpPr>
          <p:spPr bwMode="auto">
            <a:xfrm>
              <a:off x="2016" y="1056"/>
              <a:ext cx="2016" cy="1258"/>
            </a:xfrm>
            <a:prstGeom prst="rect">
              <a:avLst/>
            </a:prstGeom>
            <a:solidFill>
              <a:srgbClr val="AEBCCE"/>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288000" tIns="93600" rIns="180000" bIns="288000"/>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eaLnBrk="1" hangingPunct="1">
                <a:spcBef>
                  <a:spcPct val="0"/>
                </a:spcBef>
                <a:buClrTx/>
                <a:buFontTx/>
                <a:buNone/>
              </a:pPr>
              <a:endParaRPr lang="de-DE" altLang="en-US" sz="3200"/>
            </a:p>
          </p:txBody>
        </p:sp>
        <p:sp>
          <p:nvSpPr>
            <p:cNvPr id="13764" name="Text Box 472">
              <a:extLst>
                <a:ext uri="{FF2B5EF4-FFF2-40B4-BE49-F238E27FC236}">
                  <a16:creationId xmlns:a16="http://schemas.microsoft.com/office/drawing/2014/main" id="{69AAC6E6-DAB5-404B-8DD0-F88DB5DB1016}"/>
                </a:ext>
              </a:extLst>
            </p:cNvPr>
            <p:cNvSpPr txBox="1">
              <a:spLocks noChangeArrowheads="1"/>
            </p:cNvSpPr>
            <p:nvPr/>
          </p:nvSpPr>
          <p:spPr bwMode="auto">
            <a:xfrm>
              <a:off x="2643" y="2022"/>
              <a:ext cx="546"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spcBef>
                  <a:spcPct val="0"/>
                </a:spcBef>
                <a:buClrTx/>
                <a:buFontTx/>
                <a:buNone/>
              </a:pPr>
              <a:r>
                <a:rPr lang="en-US" altLang="en-US">
                  <a:solidFill>
                    <a:srgbClr val="000000"/>
                  </a:solidFill>
                </a:rPr>
                <a:t>SAP SCM</a:t>
              </a:r>
            </a:p>
          </p:txBody>
        </p:sp>
        <p:sp>
          <p:nvSpPr>
            <p:cNvPr id="13765" name="Text Box 473">
              <a:extLst>
                <a:ext uri="{FF2B5EF4-FFF2-40B4-BE49-F238E27FC236}">
                  <a16:creationId xmlns:a16="http://schemas.microsoft.com/office/drawing/2014/main" id="{A9EEF1BB-68E8-F645-BF0C-9C5E12A7FE97}"/>
                </a:ext>
              </a:extLst>
            </p:cNvPr>
            <p:cNvSpPr txBox="1">
              <a:spLocks noChangeArrowheads="1"/>
            </p:cNvSpPr>
            <p:nvPr/>
          </p:nvSpPr>
          <p:spPr bwMode="auto">
            <a:xfrm>
              <a:off x="2587" y="1161"/>
              <a:ext cx="534"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spcBef>
                  <a:spcPct val="0"/>
                </a:spcBef>
                <a:buClrTx/>
                <a:buFontTx/>
                <a:buNone/>
              </a:pPr>
              <a:r>
                <a:rPr lang="en-US" altLang="en-US">
                  <a:solidFill>
                    <a:srgbClr val="000000"/>
                  </a:solidFill>
                </a:rPr>
                <a:t>SAP PLM</a:t>
              </a:r>
            </a:p>
          </p:txBody>
        </p:sp>
        <p:sp>
          <p:nvSpPr>
            <p:cNvPr id="13766" name="Text Box 474">
              <a:extLst>
                <a:ext uri="{FF2B5EF4-FFF2-40B4-BE49-F238E27FC236}">
                  <a16:creationId xmlns:a16="http://schemas.microsoft.com/office/drawing/2014/main" id="{D01AF0DB-7570-C043-A9D9-4265A0E5F461}"/>
                </a:ext>
              </a:extLst>
            </p:cNvPr>
            <p:cNvSpPr txBox="1">
              <a:spLocks noChangeArrowheads="1"/>
            </p:cNvSpPr>
            <p:nvPr/>
          </p:nvSpPr>
          <p:spPr bwMode="auto">
            <a:xfrm>
              <a:off x="2173" y="1501"/>
              <a:ext cx="306"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spcBef>
                  <a:spcPct val="0"/>
                </a:spcBef>
                <a:buClrTx/>
                <a:buFontTx/>
                <a:buNone/>
              </a:pPr>
              <a:r>
                <a:rPr lang="en-US" altLang="en-US">
                  <a:solidFill>
                    <a:srgbClr val="000000"/>
                  </a:solidFill>
                </a:rPr>
                <a:t>SAP </a:t>
              </a:r>
            </a:p>
            <a:p>
              <a:pPr algn="ctr">
                <a:spcBef>
                  <a:spcPct val="0"/>
                </a:spcBef>
                <a:buClrTx/>
                <a:buFontTx/>
                <a:buNone/>
              </a:pPr>
              <a:r>
                <a:rPr lang="en-US" altLang="en-US">
                  <a:solidFill>
                    <a:srgbClr val="000000"/>
                  </a:solidFill>
                </a:rPr>
                <a:t>SRM</a:t>
              </a:r>
            </a:p>
          </p:txBody>
        </p:sp>
        <p:sp>
          <p:nvSpPr>
            <p:cNvPr id="13767" name="Text Box 475">
              <a:extLst>
                <a:ext uri="{FF2B5EF4-FFF2-40B4-BE49-F238E27FC236}">
                  <a16:creationId xmlns:a16="http://schemas.microsoft.com/office/drawing/2014/main" id="{25160A94-898D-314B-8194-06B6BEECCA7D}"/>
                </a:ext>
              </a:extLst>
            </p:cNvPr>
            <p:cNvSpPr txBox="1">
              <a:spLocks noChangeArrowheads="1"/>
            </p:cNvSpPr>
            <p:nvPr/>
          </p:nvSpPr>
          <p:spPr bwMode="auto">
            <a:xfrm>
              <a:off x="3547" y="1501"/>
              <a:ext cx="306"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spcBef>
                  <a:spcPct val="0"/>
                </a:spcBef>
                <a:buClrTx/>
                <a:buFontTx/>
                <a:buNone/>
              </a:pPr>
              <a:r>
                <a:rPr lang="en-US" altLang="en-US">
                  <a:solidFill>
                    <a:srgbClr val="000000"/>
                  </a:solidFill>
                </a:rPr>
                <a:t>SAP </a:t>
              </a:r>
              <a:br>
                <a:rPr lang="en-US" altLang="en-US">
                  <a:solidFill>
                    <a:srgbClr val="000000"/>
                  </a:solidFill>
                </a:rPr>
              </a:br>
              <a:r>
                <a:rPr lang="en-US" altLang="en-US">
                  <a:solidFill>
                    <a:srgbClr val="000000"/>
                  </a:solidFill>
                </a:rPr>
                <a:t>CRM</a:t>
              </a:r>
            </a:p>
          </p:txBody>
        </p:sp>
        <p:sp>
          <p:nvSpPr>
            <p:cNvPr id="13768" name="Line 476">
              <a:extLst>
                <a:ext uri="{FF2B5EF4-FFF2-40B4-BE49-F238E27FC236}">
                  <a16:creationId xmlns:a16="http://schemas.microsoft.com/office/drawing/2014/main" id="{9C776C70-EB64-DD42-931E-F4CEEB32FA64}"/>
                </a:ext>
              </a:extLst>
            </p:cNvPr>
            <p:cNvSpPr>
              <a:spLocks noChangeShapeType="1"/>
            </p:cNvSpPr>
            <p:nvPr/>
          </p:nvSpPr>
          <p:spPr bwMode="auto">
            <a:xfrm>
              <a:off x="2041" y="1069"/>
              <a:ext cx="1942" cy="120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lIns="180000" tIns="93600" rIns="180000" bIns="93600">
              <a:spAutoFit/>
            </a:bodyPr>
            <a:lstStyle/>
            <a:p>
              <a:endParaRPr lang="en-US" sz="7200"/>
            </a:p>
          </p:txBody>
        </p:sp>
        <p:sp>
          <p:nvSpPr>
            <p:cNvPr id="13769" name="Line 477">
              <a:extLst>
                <a:ext uri="{FF2B5EF4-FFF2-40B4-BE49-F238E27FC236}">
                  <a16:creationId xmlns:a16="http://schemas.microsoft.com/office/drawing/2014/main" id="{D98796C7-C06D-1045-9BD5-3ADA6F9C24AE}"/>
                </a:ext>
              </a:extLst>
            </p:cNvPr>
            <p:cNvSpPr>
              <a:spLocks noChangeShapeType="1"/>
            </p:cNvSpPr>
            <p:nvPr/>
          </p:nvSpPr>
          <p:spPr bwMode="auto">
            <a:xfrm flipH="1">
              <a:off x="2040" y="1069"/>
              <a:ext cx="1942" cy="120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lIns="180000" tIns="93600" rIns="180000" bIns="93600">
              <a:spAutoFit/>
            </a:bodyPr>
            <a:lstStyle/>
            <a:p>
              <a:endParaRPr lang="en-US" sz="7200"/>
            </a:p>
          </p:txBody>
        </p:sp>
        <p:sp>
          <p:nvSpPr>
            <p:cNvPr id="13770" name="Rectangle 478">
              <a:extLst>
                <a:ext uri="{FF2B5EF4-FFF2-40B4-BE49-F238E27FC236}">
                  <a16:creationId xmlns:a16="http://schemas.microsoft.com/office/drawing/2014/main" id="{ED4C0263-3CAE-D445-8D78-814B402FBB4C}"/>
                </a:ext>
              </a:extLst>
            </p:cNvPr>
            <p:cNvSpPr>
              <a:spLocks noChangeArrowheads="1"/>
            </p:cNvSpPr>
            <p:nvPr/>
          </p:nvSpPr>
          <p:spPr bwMode="auto">
            <a:xfrm>
              <a:off x="2617" y="1426"/>
              <a:ext cx="792" cy="496"/>
            </a:xfrm>
            <a:prstGeom prst="rect">
              <a:avLst/>
            </a:prstGeom>
            <a:solidFill>
              <a:srgbClr val="F0AB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800" b="1">
                  <a:solidFill>
                    <a:schemeClr val="tx1"/>
                  </a:solidFill>
                  <a:latin typeface="Arial" panose="020B0604020202020204" pitchFamily="34" charset="0"/>
                </a:defRPr>
              </a:lvl1pPr>
              <a:lvl2pPr marL="742950" indent="-285750" eaLnBrk="0" hangingPunct="0">
                <a:defRPr sz="2800" b="1">
                  <a:solidFill>
                    <a:schemeClr val="tx1"/>
                  </a:solidFill>
                  <a:latin typeface="Arial" panose="020B0604020202020204" pitchFamily="34" charset="0"/>
                </a:defRPr>
              </a:lvl2pPr>
              <a:lvl3pPr marL="1143000" indent="-228600" eaLnBrk="0" hangingPunct="0">
                <a:defRPr sz="2800" b="1">
                  <a:solidFill>
                    <a:schemeClr val="tx1"/>
                  </a:solidFill>
                  <a:latin typeface="Arial" panose="020B0604020202020204" pitchFamily="34" charset="0"/>
                </a:defRPr>
              </a:lvl3pPr>
              <a:lvl4pPr marL="1600200" indent="-228600" eaLnBrk="0" hangingPunct="0">
                <a:defRPr sz="2800" b="1">
                  <a:solidFill>
                    <a:schemeClr val="tx1"/>
                  </a:solidFill>
                  <a:latin typeface="Arial" panose="020B0604020202020204" pitchFamily="34" charset="0"/>
                </a:defRPr>
              </a:lvl4pPr>
              <a:lvl5pPr marL="2057400" indent="-228600" eaLnBrk="0" hangingPunct="0">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eaLnBrk="1" hangingPunct="1">
                <a:spcBef>
                  <a:spcPct val="0"/>
                </a:spcBef>
                <a:buClrTx/>
                <a:buFontTx/>
                <a:buNone/>
              </a:pPr>
              <a:r>
                <a:rPr lang="en-US" altLang="en-US" sz="3200" b="0">
                  <a:solidFill>
                    <a:srgbClr val="000000"/>
                  </a:solidFill>
                  <a:latin typeface="Arial Black" panose="020B0604020202020204" pitchFamily="34" charset="0"/>
                </a:rPr>
                <a:t>SAP ERP</a:t>
              </a:r>
            </a:p>
          </p:txBody>
        </p:sp>
      </p:grpSp>
      <p:grpSp>
        <p:nvGrpSpPr>
          <p:cNvPr id="13316" name="Group 479">
            <a:extLst>
              <a:ext uri="{FF2B5EF4-FFF2-40B4-BE49-F238E27FC236}">
                <a16:creationId xmlns:a16="http://schemas.microsoft.com/office/drawing/2014/main" id="{674888CC-6217-6A41-B4FF-9B2D723768BF}"/>
              </a:ext>
            </a:extLst>
          </p:cNvPr>
          <p:cNvGrpSpPr>
            <a:grpSpLocks/>
          </p:cNvGrpSpPr>
          <p:nvPr/>
        </p:nvGrpSpPr>
        <p:grpSpPr bwMode="auto">
          <a:xfrm>
            <a:off x="4267201" y="3978276"/>
            <a:ext cx="7772400" cy="6553200"/>
            <a:chOff x="480" y="672"/>
            <a:chExt cx="2734" cy="2436"/>
          </a:xfrm>
        </p:grpSpPr>
        <p:grpSp>
          <p:nvGrpSpPr>
            <p:cNvPr id="13317" name="Group 480">
              <a:extLst>
                <a:ext uri="{FF2B5EF4-FFF2-40B4-BE49-F238E27FC236}">
                  <a16:creationId xmlns:a16="http://schemas.microsoft.com/office/drawing/2014/main" id="{1DDBAFB7-8006-614C-8622-E7FAAC4C20FD}"/>
                </a:ext>
              </a:extLst>
            </p:cNvPr>
            <p:cNvGrpSpPr>
              <a:grpSpLocks/>
            </p:cNvGrpSpPr>
            <p:nvPr/>
          </p:nvGrpSpPr>
          <p:grpSpPr bwMode="auto">
            <a:xfrm>
              <a:off x="480" y="672"/>
              <a:ext cx="2734" cy="2436"/>
              <a:chOff x="480" y="672"/>
              <a:chExt cx="2734" cy="2436"/>
            </a:xfrm>
          </p:grpSpPr>
          <p:sp>
            <p:nvSpPr>
              <p:cNvPr id="13319" name="Freeform 481">
                <a:extLst>
                  <a:ext uri="{FF2B5EF4-FFF2-40B4-BE49-F238E27FC236}">
                    <a16:creationId xmlns:a16="http://schemas.microsoft.com/office/drawing/2014/main" id="{76D58987-A02B-6A49-9C59-6C839667D502}"/>
                  </a:ext>
                </a:extLst>
              </p:cNvPr>
              <p:cNvSpPr>
                <a:spLocks/>
              </p:cNvSpPr>
              <p:nvPr/>
            </p:nvSpPr>
            <p:spPr bwMode="auto">
              <a:xfrm>
                <a:off x="1418" y="687"/>
                <a:ext cx="230" cy="226"/>
              </a:xfrm>
              <a:custGeom>
                <a:avLst/>
                <a:gdLst>
                  <a:gd name="T0" fmla="*/ 931 w 182"/>
                  <a:gd name="T1" fmla="*/ 13 h 176"/>
                  <a:gd name="T2" fmla="*/ 901 w 182"/>
                  <a:gd name="T3" fmla="*/ 13 h 176"/>
                  <a:gd name="T4" fmla="*/ 0 w 182"/>
                  <a:gd name="T5" fmla="*/ 975 h 176"/>
                  <a:gd name="T6" fmla="*/ 32 w 182"/>
                  <a:gd name="T7" fmla="*/ 1008 h 176"/>
                  <a:gd name="T8" fmla="*/ 931 w 182"/>
                  <a:gd name="T9" fmla="*/ 46 h 176"/>
                  <a:gd name="T10" fmla="*/ 901 w 182"/>
                  <a:gd name="T11" fmla="*/ 46 h 176"/>
                  <a:gd name="T12" fmla="*/ 931 w 182"/>
                  <a:gd name="T13" fmla="*/ 13 h 176"/>
                  <a:gd name="T14" fmla="*/ 916 w 182"/>
                  <a:gd name="T15" fmla="*/ 0 h 176"/>
                  <a:gd name="T16" fmla="*/ 901 w 182"/>
                  <a:gd name="T17" fmla="*/ 13 h 176"/>
                  <a:gd name="T18" fmla="*/ 931 w 182"/>
                  <a:gd name="T19" fmla="*/ 13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181" y="2"/>
                    </a:moveTo>
                    <a:lnTo>
                      <a:pt x="175" y="2"/>
                    </a:lnTo>
                    <a:lnTo>
                      <a:pt x="0" y="169"/>
                    </a:lnTo>
                    <a:lnTo>
                      <a:pt x="6" y="175"/>
                    </a:lnTo>
                    <a:lnTo>
                      <a:pt x="181" y="8"/>
                    </a:lnTo>
                    <a:lnTo>
                      <a:pt x="175" y="8"/>
                    </a:lnTo>
                    <a:lnTo>
                      <a:pt x="181" y="2"/>
                    </a:lnTo>
                    <a:lnTo>
                      <a:pt x="178" y="0"/>
                    </a:lnTo>
                    <a:lnTo>
                      <a:pt x="175"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320" name="Freeform 482">
                <a:extLst>
                  <a:ext uri="{FF2B5EF4-FFF2-40B4-BE49-F238E27FC236}">
                    <a16:creationId xmlns:a16="http://schemas.microsoft.com/office/drawing/2014/main" id="{123AC1F1-4C34-9E4A-98E4-2EC785500572}"/>
                  </a:ext>
                </a:extLst>
              </p:cNvPr>
              <p:cNvSpPr>
                <a:spLocks/>
              </p:cNvSpPr>
              <p:nvPr/>
            </p:nvSpPr>
            <p:spPr bwMode="auto">
              <a:xfrm>
                <a:off x="1648" y="694"/>
                <a:ext cx="223" cy="232"/>
              </a:xfrm>
              <a:custGeom>
                <a:avLst/>
                <a:gdLst>
                  <a:gd name="T0" fmla="*/ 906 w 176"/>
                  <a:gd name="T1" fmla="*/ 989 h 182"/>
                  <a:gd name="T2" fmla="*/ 906 w 176"/>
                  <a:gd name="T3" fmla="*/ 956 h 182"/>
                  <a:gd name="T4" fmla="*/ 32 w 176"/>
                  <a:gd name="T5" fmla="*/ 0 h 182"/>
                  <a:gd name="T6" fmla="*/ 0 w 176"/>
                  <a:gd name="T7" fmla="*/ 36 h 182"/>
                  <a:gd name="T8" fmla="*/ 882 w 176"/>
                  <a:gd name="T9" fmla="*/ 989 h 182"/>
                  <a:gd name="T10" fmla="*/ 882 w 176"/>
                  <a:gd name="T11" fmla="*/ 956 h 182"/>
                  <a:gd name="T12" fmla="*/ 906 w 176"/>
                  <a:gd name="T13" fmla="*/ 989 h 182"/>
                  <a:gd name="T14" fmla="*/ 916 w 176"/>
                  <a:gd name="T15" fmla="*/ 980 h 182"/>
                  <a:gd name="T16" fmla="*/ 906 w 176"/>
                  <a:gd name="T17" fmla="*/ 956 h 182"/>
                  <a:gd name="T18" fmla="*/ 906 w 176"/>
                  <a:gd name="T19" fmla="*/ 989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2"/>
                  <a:gd name="T32" fmla="*/ 176 w 176"/>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2">
                    <a:moveTo>
                      <a:pt x="173" y="181"/>
                    </a:moveTo>
                    <a:lnTo>
                      <a:pt x="173" y="175"/>
                    </a:lnTo>
                    <a:lnTo>
                      <a:pt x="6" y="0"/>
                    </a:lnTo>
                    <a:lnTo>
                      <a:pt x="0" y="6"/>
                    </a:lnTo>
                    <a:lnTo>
                      <a:pt x="168" y="181"/>
                    </a:lnTo>
                    <a:lnTo>
                      <a:pt x="168" y="175"/>
                    </a:lnTo>
                    <a:lnTo>
                      <a:pt x="173" y="181"/>
                    </a:lnTo>
                    <a:lnTo>
                      <a:pt x="175" y="179"/>
                    </a:lnTo>
                    <a:lnTo>
                      <a:pt x="173" y="175"/>
                    </a:lnTo>
                    <a:lnTo>
                      <a:pt x="173" y="181"/>
                    </a:lnTo>
                  </a:path>
                </a:pathLst>
              </a:custGeom>
              <a:solidFill>
                <a:srgbClr val="FFFFFF"/>
              </a:solidFill>
              <a:ln w="12700" cap="rnd">
                <a:solidFill>
                  <a:srgbClr val="000000"/>
                </a:solidFill>
                <a:round/>
                <a:headEnd/>
                <a:tailEnd/>
              </a:ln>
            </p:spPr>
            <p:txBody>
              <a:bodyPr/>
              <a:lstStyle/>
              <a:p>
                <a:endParaRPr lang="en-US" sz="7200"/>
              </a:p>
            </p:txBody>
          </p:sp>
          <p:sp>
            <p:nvSpPr>
              <p:cNvPr id="13321" name="Freeform 483">
                <a:extLst>
                  <a:ext uri="{FF2B5EF4-FFF2-40B4-BE49-F238E27FC236}">
                    <a16:creationId xmlns:a16="http://schemas.microsoft.com/office/drawing/2014/main" id="{157930F9-876C-564E-A7A5-ECAE8A1F3E10}"/>
                  </a:ext>
                </a:extLst>
              </p:cNvPr>
              <p:cNvSpPr>
                <a:spLocks/>
              </p:cNvSpPr>
              <p:nvPr/>
            </p:nvSpPr>
            <p:spPr bwMode="auto">
              <a:xfrm>
                <a:off x="1640" y="926"/>
                <a:ext cx="230" cy="223"/>
              </a:xfrm>
              <a:custGeom>
                <a:avLst/>
                <a:gdLst>
                  <a:gd name="T0" fmla="*/ 0 w 182"/>
                  <a:gd name="T1" fmla="*/ 906 h 176"/>
                  <a:gd name="T2" fmla="*/ 32 w 182"/>
                  <a:gd name="T3" fmla="*/ 906 h 176"/>
                  <a:gd name="T4" fmla="*/ 931 w 182"/>
                  <a:gd name="T5" fmla="*/ 32 h 176"/>
                  <a:gd name="T6" fmla="*/ 906 w 182"/>
                  <a:gd name="T7" fmla="*/ 0 h 176"/>
                  <a:gd name="T8" fmla="*/ 0 w 182"/>
                  <a:gd name="T9" fmla="*/ 878 h 176"/>
                  <a:gd name="T10" fmla="*/ 32 w 182"/>
                  <a:gd name="T11" fmla="*/ 878 h 176"/>
                  <a:gd name="T12" fmla="*/ 0 w 182"/>
                  <a:gd name="T13" fmla="*/ 906 h 176"/>
                  <a:gd name="T14" fmla="*/ 16 w 182"/>
                  <a:gd name="T15" fmla="*/ 916 h 176"/>
                  <a:gd name="T16" fmla="*/ 32 w 182"/>
                  <a:gd name="T17" fmla="*/ 906 h 176"/>
                  <a:gd name="T18" fmla="*/ 0 w 182"/>
                  <a:gd name="T19" fmla="*/ 906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0" y="173"/>
                    </a:moveTo>
                    <a:lnTo>
                      <a:pt x="6" y="173"/>
                    </a:lnTo>
                    <a:lnTo>
                      <a:pt x="181" y="6"/>
                    </a:lnTo>
                    <a:lnTo>
                      <a:pt x="176" y="0"/>
                    </a:lnTo>
                    <a:lnTo>
                      <a:pt x="0" y="167"/>
                    </a:lnTo>
                    <a:lnTo>
                      <a:pt x="6" y="167"/>
                    </a:lnTo>
                    <a:lnTo>
                      <a:pt x="0" y="173"/>
                    </a:lnTo>
                    <a:lnTo>
                      <a:pt x="3" y="175"/>
                    </a:lnTo>
                    <a:lnTo>
                      <a:pt x="6" y="173"/>
                    </a:lnTo>
                    <a:lnTo>
                      <a:pt x="0" y="173"/>
                    </a:lnTo>
                  </a:path>
                </a:pathLst>
              </a:custGeom>
              <a:solidFill>
                <a:srgbClr val="FFFFFF"/>
              </a:solidFill>
              <a:ln w="12700" cap="rnd">
                <a:solidFill>
                  <a:srgbClr val="000000"/>
                </a:solidFill>
                <a:round/>
                <a:headEnd/>
                <a:tailEnd/>
              </a:ln>
            </p:spPr>
            <p:txBody>
              <a:bodyPr/>
              <a:lstStyle/>
              <a:p>
                <a:endParaRPr lang="en-US" sz="7200"/>
              </a:p>
            </p:txBody>
          </p:sp>
          <p:sp>
            <p:nvSpPr>
              <p:cNvPr id="13322" name="Freeform 484">
                <a:extLst>
                  <a:ext uri="{FF2B5EF4-FFF2-40B4-BE49-F238E27FC236}">
                    <a16:creationId xmlns:a16="http://schemas.microsoft.com/office/drawing/2014/main" id="{6B324C9D-DD8E-E543-8518-FE6EC03511B6}"/>
                  </a:ext>
                </a:extLst>
              </p:cNvPr>
              <p:cNvSpPr>
                <a:spLocks/>
              </p:cNvSpPr>
              <p:nvPr/>
            </p:nvSpPr>
            <p:spPr bwMode="auto">
              <a:xfrm>
                <a:off x="1415" y="915"/>
                <a:ext cx="222" cy="232"/>
              </a:xfrm>
              <a:custGeom>
                <a:avLst/>
                <a:gdLst>
                  <a:gd name="T0" fmla="*/ 13 w 176"/>
                  <a:gd name="T1" fmla="*/ 0 h 182"/>
                  <a:gd name="T2" fmla="*/ 13 w 176"/>
                  <a:gd name="T3" fmla="*/ 36 h 182"/>
                  <a:gd name="T4" fmla="*/ 859 w 176"/>
                  <a:gd name="T5" fmla="*/ 989 h 182"/>
                  <a:gd name="T6" fmla="*/ 891 w 176"/>
                  <a:gd name="T7" fmla="*/ 956 h 182"/>
                  <a:gd name="T8" fmla="*/ 40 w 176"/>
                  <a:gd name="T9" fmla="*/ 0 h 182"/>
                  <a:gd name="T10" fmla="*/ 40 w 176"/>
                  <a:gd name="T11" fmla="*/ 36 h 182"/>
                  <a:gd name="T12" fmla="*/ 13 w 176"/>
                  <a:gd name="T13" fmla="*/ 0 h 182"/>
                  <a:gd name="T14" fmla="*/ 0 w 176"/>
                  <a:gd name="T15" fmla="*/ 17 h 182"/>
                  <a:gd name="T16" fmla="*/ 13 w 176"/>
                  <a:gd name="T17" fmla="*/ 36 h 182"/>
                  <a:gd name="T18" fmla="*/ 13 w 176"/>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2"/>
                  <a:gd name="T32" fmla="*/ 176 w 176"/>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2">
                    <a:moveTo>
                      <a:pt x="2" y="0"/>
                    </a:moveTo>
                    <a:lnTo>
                      <a:pt x="2" y="6"/>
                    </a:lnTo>
                    <a:lnTo>
                      <a:pt x="169" y="181"/>
                    </a:lnTo>
                    <a:lnTo>
                      <a:pt x="175" y="175"/>
                    </a:lnTo>
                    <a:lnTo>
                      <a:pt x="8" y="0"/>
                    </a:lnTo>
                    <a:lnTo>
                      <a:pt x="8" y="6"/>
                    </a:lnTo>
                    <a:lnTo>
                      <a:pt x="2" y="0"/>
                    </a:lnTo>
                    <a:lnTo>
                      <a:pt x="0" y="3"/>
                    </a:lnTo>
                    <a:lnTo>
                      <a:pt x="2"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323" name="Freeform 485">
                <a:extLst>
                  <a:ext uri="{FF2B5EF4-FFF2-40B4-BE49-F238E27FC236}">
                    <a16:creationId xmlns:a16="http://schemas.microsoft.com/office/drawing/2014/main" id="{E0113E6C-E78E-7440-8A97-EFF16A777B70}"/>
                  </a:ext>
                </a:extLst>
              </p:cNvPr>
              <p:cNvSpPr>
                <a:spLocks/>
              </p:cNvSpPr>
              <p:nvPr/>
            </p:nvSpPr>
            <p:spPr bwMode="auto">
              <a:xfrm>
                <a:off x="1646" y="695"/>
                <a:ext cx="2" cy="109"/>
              </a:xfrm>
              <a:custGeom>
                <a:avLst/>
                <a:gdLst>
                  <a:gd name="T0" fmla="*/ 1 w 2"/>
                  <a:gd name="T1" fmla="*/ 450 h 86"/>
                  <a:gd name="T2" fmla="*/ 1 w 2"/>
                  <a:gd name="T3" fmla="*/ 435 h 86"/>
                  <a:gd name="T4" fmla="*/ 1 w 2"/>
                  <a:gd name="T5" fmla="*/ 0 h 86"/>
                  <a:gd name="T6" fmla="*/ 0 w 2"/>
                  <a:gd name="T7" fmla="*/ 0 h 86"/>
                  <a:gd name="T8" fmla="*/ 0 w 2"/>
                  <a:gd name="T9" fmla="*/ 435 h 86"/>
                  <a:gd name="T10" fmla="*/ 0 w 2"/>
                  <a:gd name="T11" fmla="*/ 427 h 86"/>
                  <a:gd name="T12" fmla="*/ 1 w 2"/>
                  <a:gd name="T13" fmla="*/ 450 h 86"/>
                  <a:gd name="T14" fmla="*/ 1 w 2"/>
                  <a:gd name="T15" fmla="*/ 437 h 86"/>
                  <a:gd name="T16" fmla="*/ 1 w 2"/>
                  <a:gd name="T17" fmla="*/ 435 h 86"/>
                  <a:gd name="T18" fmla="*/ 1 w 2"/>
                  <a:gd name="T19" fmla="*/ 45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86"/>
                  <a:gd name="T32" fmla="*/ 2 w 2"/>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86">
                    <a:moveTo>
                      <a:pt x="1" y="85"/>
                    </a:moveTo>
                    <a:lnTo>
                      <a:pt x="1" y="83"/>
                    </a:lnTo>
                    <a:lnTo>
                      <a:pt x="1" y="0"/>
                    </a:lnTo>
                    <a:lnTo>
                      <a:pt x="0" y="0"/>
                    </a:lnTo>
                    <a:lnTo>
                      <a:pt x="0" y="83"/>
                    </a:lnTo>
                    <a:lnTo>
                      <a:pt x="0" y="81"/>
                    </a:lnTo>
                    <a:lnTo>
                      <a:pt x="1" y="85"/>
                    </a:lnTo>
                    <a:lnTo>
                      <a:pt x="1" y="84"/>
                    </a:lnTo>
                    <a:lnTo>
                      <a:pt x="1" y="83"/>
                    </a:lnTo>
                    <a:lnTo>
                      <a:pt x="1" y="85"/>
                    </a:lnTo>
                  </a:path>
                </a:pathLst>
              </a:custGeom>
              <a:solidFill>
                <a:srgbClr val="FFFFFF"/>
              </a:solidFill>
              <a:ln w="12700" cap="rnd">
                <a:solidFill>
                  <a:srgbClr val="000000"/>
                </a:solidFill>
                <a:round/>
                <a:headEnd/>
                <a:tailEnd/>
              </a:ln>
            </p:spPr>
            <p:txBody>
              <a:bodyPr/>
              <a:lstStyle/>
              <a:p>
                <a:endParaRPr lang="en-US" sz="7200"/>
              </a:p>
            </p:txBody>
          </p:sp>
          <p:sp>
            <p:nvSpPr>
              <p:cNvPr id="13324" name="Freeform 486">
                <a:extLst>
                  <a:ext uri="{FF2B5EF4-FFF2-40B4-BE49-F238E27FC236}">
                    <a16:creationId xmlns:a16="http://schemas.microsoft.com/office/drawing/2014/main" id="{2314CE19-F944-CF48-BD31-928D148DE17A}"/>
                  </a:ext>
                </a:extLst>
              </p:cNvPr>
              <p:cNvSpPr>
                <a:spLocks/>
              </p:cNvSpPr>
              <p:nvPr/>
            </p:nvSpPr>
            <p:spPr bwMode="auto">
              <a:xfrm>
                <a:off x="1415" y="808"/>
                <a:ext cx="230" cy="226"/>
              </a:xfrm>
              <a:custGeom>
                <a:avLst/>
                <a:gdLst>
                  <a:gd name="T0" fmla="*/ 0 w 182"/>
                  <a:gd name="T1" fmla="*/ 903 h 178"/>
                  <a:gd name="T2" fmla="*/ 32 w 182"/>
                  <a:gd name="T3" fmla="*/ 909 h 178"/>
                  <a:gd name="T4" fmla="*/ 931 w 182"/>
                  <a:gd name="T5" fmla="*/ 28 h 178"/>
                  <a:gd name="T6" fmla="*/ 901 w 182"/>
                  <a:gd name="T7" fmla="*/ 0 h 178"/>
                  <a:gd name="T8" fmla="*/ 1 w 182"/>
                  <a:gd name="T9" fmla="*/ 884 h 178"/>
                  <a:gd name="T10" fmla="*/ 37 w 182"/>
                  <a:gd name="T11" fmla="*/ 903 h 178"/>
                  <a:gd name="T12" fmla="*/ 0 w 182"/>
                  <a:gd name="T13" fmla="*/ 903 h 178"/>
                  <a:gd name="T14" fmla="*/ 0 w 182"/>
                  <a:gd name="T15" fmla="*/ 943 h 178"/>
                  <a:gd name="T16" fmla="*/ 32 w 182"/>
                  <a:gd name="T17" fmla="*/ 909 h 178"/>
                  <a:gd name="T18" fmla="*/ 0 w 182"/>
                  <a:gd name="T19" fmla="*/ 903 h 1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8"/>
                  <a:gd name="T32" fmla="*/ 182 w 182"/>
                  <a:gd name="T33" fmla="*/ 178 h 1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8">
                    <a:moveTo>
                      <a:pt x="0" y="169"/>
                    </a:moveTo>
                    <a:lnTo>
                      <a:pt x="6" y="171"/>
                    </a:lnTo>
                    <a:lnTo>
                      <a:pt x="181" y="5"/>
                    </a:lnTo>
                    <a:lnTo>
                      <a:pt x="175" y="0"/>
                    </a:lnTo>
                    <a:lnTo>
                      <a:pt x="1" y="166"/>
                    </a:lnTo>
                    <a:lnTo>
                      <a:pt x="7" y="169"/>
                    </a:lnTo>
                    <a:lnTo>
                      <a:pt x="0" y="169"/>
                    </a:lnTo>
                    <a:lnTo>
                      <a:pt x="0" y="177"/>
                    </a:lnTo>
                    <a:lnTo>
                      <a:pt x="6" y="171"/>
                    </a:lnTo>
                    <a:lnTo>
                      <a:pt x="0" y="169"/>
                    </a:lnTo>
                  </a:path>
                </a:pathLst>
              </a:custGeom>
              <a:solidFill>
                <a:srgbClr val="FFFFFF"/>
              </a:solidFill>
              <a:ln w="12700" cap="rnd">
                <a:solidFill>
                  <a:srgbClr val="000000"/>
                </a:solidFill>
                <a:round/>
                <a:headEnd/>
                <a:tailEnd/>
              </a:ln>
            </p:spPr>
            <p:txBody>
              <a:bodyPr/>
              <a:lstStyle/>
              <a:p>
                <a:endParaRPr lang="en-US" sz="7200"/>
              </a:p>
            </p:txBody>
          </p:sp>
          <p:sp>
            <p:nvSpPr>
              <p:cNvPr id="13325" name="Freeform 487">
                <a:extLst>
                  <a:ext uri="{FF2B5EF4-FFF2-40B4-BE49-F238E27FC236}">
                    <a16:creationId xmlns:a16="http://schemas.microsoft.com/office/drawing/2014/main" id="{B3C491B7-C551-B549-9C4F-DD13A03480A3}"/>
                  </a:ext>
                </a:extLst>
              </p:cNvPr>
              <p:cNvSpPr>
                <a:spLocks/>
              </p:cNvSpPr>
              <p:nvPr/>
            </p:nvSpPr>
            <p:spPr bwMode="auto">
              <a:xfrm>
                <a:off x="1415" y="915"/>
                <a:ext cx="5" cy="108"/>
              </a:xfrm>
              <a:custGeom>
                <a:avLst/>
                <a:gdLst>
                  <a:gd name="T0" fmla="*/ 1 w 4"/>
                  <a:gd name="T1" fmla="*/ 0 h 86"/>
                  <a:gd name="T2" fmla="*/ 1 w 4"/>
                  <a:gd name="T3" fmla="*/ 16 h 86"/>
                  <a:gd name="T4" fmla="*/ 0 w 4"/>
                  <a:gd name="T5" fmla="*/ 418 h 86"/>
                  <a:gd name="T6" fmla="*/ 11 w 4"/>
                  <a:gd name="T7" fmla="*/ 418 h 86"/>
                  <a:gd name="T8" fmla="*/ 14 w 4"/>
                  <a:gd name="T9" fmla="*/ 16 h 86"/>
                  <a:gd name="T10" fmla="*/ 14 w 4"/>
                  <a:gd name="T11" fmla="*/ 31 h 86"/>
                  <a:gd name="T12" fmla="*/ 1 w 4"/>
                  <a:gd name="T13" fmla="*/ 0 h 86"/>
                  <a:gd name="T14" fmla="*/ 1 w 4"/>
                  <a:gd name="T15" fmla="*/ 13 h 86"/>
                  <a:gd name="T16" fmla="*/ 1 w 4"/>
                  <a:gd name="T17" fmla="*/ 16 h 86"/>
                  <a:gd name="T18" fmla="*/ 1 w 4"/>
                  <a:gd name="T19" fmla="*/ 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6"/>
                  <a:gd name="T32" fmla="*/ 4 w 4"/>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6">
                    <a:moveTo>
                      <a:pt x="1" y="0"/>
                    </a:moveTo>
                    <a:lnTo>
                      <a:pt x="1" y="3"/>
                    </a:lnTo>
                    <a:lnTo>
                      <a:pt x="0" y="85"/>
                    </a:lnTo>
                    <a:lnTo>
                      <a:pt x="2" y="85"/>
                    </a:lnTo>
                    <a:lnTo>
                      <a:pt x="3" y="3"/>
                    </a:lnTo>
                    <a:lnTo>
                      <a:pt x="3" y="6"/>
                    </a:lnTo>
                    <a:lnTo>
                      <a:pt x="1" y="0"/>
                    </a:lnTo>
                    <a:lnTo>
                      <a:pt x="1" y="2"/>
                    </a:lnTo>
                    <a:lnTo>
                      <a:pt x="1" y="3"/>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326" name="Freeform 488">
                <a:extLst>
                  <a:ext uri="{FF2B5EF4-FFF2-40B4-BE49-F238E27FC236}">
                    <a16:creationId xmlns:a16="http://schemas.microsoft.com/office/drawing/2014/main" id="{31DC7527-723E-EB4C-95AE-0A2B61C25967}"/>
                  </a:ext>
                </a:extLst>
              </p:cNvPr>
              <p:cNvSpPr>
                <a:spLocks/>
              </p:cNvSpPr>
              <p:nvPr/>
            </p:nvSpPr>
            <p:spPr bwMode="auto">
              <a:xfrm>
                <a:off x="1418" y="683"/>
                <a:ext cx="232" cy="230"/>
              </a:xfrm>
              <a:custGeom>
                <a:avLst/>
                <a:gdLst>
                  <a:gd name="T0" fmla="*/ 952 w 183"/>
                  <a:gd name="T1" fmla="*/ 47 h 181"/>
                  <a:gd name="T2" fmla="*/ 919 w 183"/>
                  <a:gd name="T3" fmla="*/ 37 h 181"/>
                  <a:gd name="T4" fmla="*/ 0 w 183"/>
                  <a:gd name="T5" fmla="*/ 931 h 181"/>
                  <a:gd name="T6" fmla="*/ 32 w 183"/>
                  <a:gd name="T7" fmla="*/ 964 h 181"/>
                  <a:gd name="T8" fmla="*/ 952 w 183"/>
                  <a:gd name="T9" fmla="*/ 74 h 181"/>
                  <a:gd name="T10" fmla="*/ 919 w 183"/>
                  <a:gd name="T11" fmla="*/ 47 h 181"/>
                  <a:gd name="T12" fmla="*/ 952 w 183"/>
                  <a:gd name="T13" fmla="*/ 47 h 181"/>
                  <a:gd name="T14" fmla="*/ 958 w 183"/>
                  <a:gd name="T15" fmla="*/ 0 h 181"/>
                  <a:gd name="T16" fmla="*/ 919 w 183"/>
                  <a:gd name="T17" fmla="*/ 37 h 181"/>
                  <a:gd name="T18" fmla="*/ 952 w 183"/>
                  <a:gd name="T19" fmla="*/ 47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81"/>
                  <a:gd name="T32" fmla="*/ 183 w 183"/>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81">
                    <a:moveTo>
                      <a:pt x="181" y="9"/>
                    </a:moveTo>
                    <a:lnTo>
                      <a:pt x="175" y="7"/>
                    </a:lnTo>
                    <a:lnTo>
                      <a:pt x="0" y="174"/>
                    </a:lnTo>
                    <a:lnTo>
                      <a:pt x="6" y="180"/>
                    </a:lnTo>
                    <a:lnTo>
                      <a:pt x="181" y="13"/>
                    </a:lnTo>
                    <a:lnTo>
                      <a:pt x="175" y="9"/>
                    </a:lnTo>
                    <a:lnTo>
                      <a:pt x="181" y="9"/>
                    </a:lnTo>
                    <a:lnTo>
                      <a:pt x="182" y="0"/>
                    </a:lnTo>
                    <a:lnTo>
                      <a:pt x="175" y="7"/>
                    </a:lnTo>
                    <a:lnTo>
                      <a:pt x="181" y="9"/>
                    </a:lnTo>
                  </a:path>
                </a:pathLst>
              </a:custGeom>
              <a:solidFill>
                <a:srgbClr val="FFFFFF"/>
              </a:solidFill>
              <a:ln w="12700" cap="rnd">
                <a:solidFill>
                  <a:srgbClr val="000000"/>
                </a:solidFill>
                <a:round/>
                <a:headEnd/>
                <a:tailEnd/>
              </a:ln>
            </p:spPr>
            <p:txBody>
              <a:bodyPr/>
              <a:lstStyle/>
              <a:p>
                <a:endParaRPr lang="en-US" sz="7200"/>
              </a:p>
            </p:txBody>
          </p:sp>
          <p:sp>
            <p:nvSpPr>
              <p:cNvPr id="13327" name="Freeform 489">
                <a:extLst>
                  <a:ext uri="{FF2B5EF4-FFF2-40B4-BE49-F238E27FC236}">
                    <a16:creationId xmlns:a16="http://schemas.microsoft.com/office/drawing/2014/main" id="{944405DA-434D-394F-854A-12D1AB8F4ABA}"/>
                  </a:ext>
                </a:extLst>
              </p:cNvPr>
              <p:cNvSpPr>
                <a:spLocks/>
              </p:cNvSpPr>
              <p:nvPr/>
            </p:nvSpPr>
            <p:spPr bwMode="auto">
              <a:xfrm>
                <a:off x="1868" y="926"/>
                <a:ext cx="2" cy="91"/>
              </a:xfrm>
              <a:custGeom>
                <a:avLst/>
                <a:gdLst>
                  <a:gd name="T0" fmla="*/ 0 w 2"/>
                  <a:gd name="T1" fmla="*/ 25 h 72"/>
                  <a:gd name="T2" fmla="*/ 0 w 2"/>
                  <a:gd name="T3" fmla="*/ 16 h 72"/>
                  <a:gd name="T4" fmla="*/ 0 w 2"/>
                  <a:gd name="T5" fmla="*/ 368 h 72"/>
                  <a:gd name="T6" fmla="*/ 1 w 2"/>
                  <a:gd name="T7" fmla="*/ 368 h 72"/>
                  <a:gd name="T8" fmla="*/ 1 w 2"/>
                  <a:gd name="T9" fmla="*/ 16 h 72"/>
                  <a:gd name="T10" fmla="*/ 1 w 2"/>
                  <a:gd name="T11" fmla="*/ 0 h 72"/>
                  <a:gd name="T12" fmla="*/ 1 w 2"/>
                  <a:gd name="T13" fmla="*/ 16 h 72"/>
                  <a:gd name="T14" fmla="*/ 1 w 2"/>
                  <a:gd name="T15" fmla="*/ 1 h 72"/>
                  <a:gd name="T16" fmla="*/ 1 w 2"/>
                  <a:gd name="T17" fmla="*/ 0 h 72"/>
                  <a:gd name="T18" fmla="*/ 0 w 2"/>
                  <a:gd name="T19" fmla="*/ 25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72"/>
                  <a:gd name="T32" fmla="*/ 2 w 2"/>
                  <a:gd name="T33" fmla="*/ 72 h 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72">
                    <a:moveTo>
                      <a:pt x="0" y="5"/>
                    </a:moveTo>
                    <a:lnTo>
                      <a:pt x="0" y="3"/>
                    </a:lnTo>
                    <a:lnTo>
                      <a:pt x="0" y="71"/>
                    </a:lnTo>
                    <a:lnTo>
                      <a:pt x="1" y="71"/>
                    </a:lnTo>
                    <a:lnTo>
                      <a:pt x="1" y="3"/>
                    </a:lnTo>
                    <a:lnTo>
                      <a:pt x="1" y="0"/>
                    </a:lnTo>
                    <a:lnTo>
                      <a:pt x="1" y="3"/>
                    </a:lnTo>
                    <a:lnTo>
                      <a:pt x="1" y="1"/>
                    </a:lnTo>
                    <a:lnTo>
                      <a:pt x="1" y="0"/>
                    </a:lnTo>
                    <a:lnTo>
                      <a:pt x="0" y="5"/>
                    </a:lnTo>
                  </a:path>
                </a:pathLst>
              </a:custGeom>
              <a:solidFill>
                <a:srgbClr val="FFFFFF"/>
              </a:solidFill>
              <a:ln w="12700" cap="rnd">
                <a:solidFill>
                  <a:srgbClr val="000000"/>
                </a:solidFill>
                <a:round/>
                <a:headEnd/>
                <a:tailEnd/>
              </a:ln>
            </p:spPr>
            <p:txBody>
              <a:bodyPr/>
              <a:lstStyle/>
              <a:p>
                <a:endParaRPr lang="en-US" sz="7200"/>
              </a:p>
            </p:txBody>
          </p:sp>
          <p:sp>
            <p:nvSpPr>
              <p:cNvPr id="13328" name="Freeform 490">
                <a:extLst>
                  <a:ext uri="{FF2B5EF4-FFF2-40B4-BE49-F238E27FC236}">
                    <a16:creationId xmlns:a16="http://schemas.microsoft.com/office/drawing/2014/main" id="{6A3CC896-86FE-104A-BE86-AC1CD3F65A19}"/>
                  </a:ext>
                </a:extLst>
              </p:cNvPr>
              <p:cNvSpPr>
                <a:spLocks/>
              </p:cNvSpPr>
              <p:nvPr/>
            </p:nvSpPr>
            <p:spPr bwMode="auto">
              <a:xfrm>
                <a:off x="1648" y="683"/>
                <a:ext cx="222" cy="243"/>
              </a:xfrm>
              <a:custGeom>
                <a:avLst/>
                <a:gdLst>
                  <a:gd name="T0" fmla="*/ 36 w 174"/>
                  <a:gd name="T1" fmla="*/ 51 h 190"/>
                  <a:gd name="T2" fmla="*/ 0 w 174"/>
                  <a:gd name="T3" fmla="*/ 75 h 190"/>
                  <a:gd name="T4" fmla="*/ 921 w 174"/>
                  <a:gd name="T5" fmla="*/ 1058 h 190"/>
                  <a:gd name="T6" fmla="*/ 954 w 174"/>
                  <a:gd name="T7" fmla="*/ 1022 h 190"/>
                  <a:gd name="T8" fmla="*/ 36 w 174"/>
                  <a:gd name="T9" fmla="*/ 40 h 190"/>
                  <a:gd name="T10" fmla="*/ 0 w 174"/>
                  <a:gd name="T11" fmla="*/ 51 h 190"/>
                  <a:gd name="T12" fmla="*/ 36 w 174"/>
                  <a:gd name="T13" fmla="*/ 40 h 190"/>
                  <a:gd name="T14" fmla="*/ 0 w 174"/>
                  <a:gd name="T15" fmla="*/ 0 h 190"/>
                  <a:gd name="T16" fmla="*/ 0 w 174"/>
                  <a:gd name="T17" fmla="*/ 51 h 190"/>
                  <a:gd name="T18" fmla="*/ 36 w 174"/>
                  <a:gd name="T19" fmla="*/ 51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4"/>
                  <a:gd name="T31" fmla="*/ 0 h 190"/>
                  <a:gd name="T32" fmla="*/ 174 w 174"/>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4" h="190">
                    <a:moveTo>
                      <a:pt x="6" y="9"/>
                    </a:moveTo>
                    <a:lnTo>
                      <a:pt x="0" y="13"/>
                    </a:lnTo>
                    <a:lnTo>
                      <a:pt x="168" y="189"/>
                    </a:lnTo>
                    <a:lnTo>
                      <a:pt x="173" y="183"/>
                    </a:lnTo>
                    <a:lnTo>
                      <a:pt x="6" y="7"/>
                    </a:lnTo>
                    <a:lnTo>
                      <a:pt x="0" y="9"/>
                    </a:lnTo>
                    <a:lnTo>
                      <a:pt x="6" y="7"/>
                    </a:lnTo>
                    <a:lnTo>
                      <a:pt x="0" y="0"/>
                    </a:lnTo>
                    <a:lnTo>
                      <a:pt x="0" y="9"/>
                    </a:lnTo>
                    <a:lnTo>
                      <a:pt x="6" y="9"/>
                    </a:lnTo>
                  </a:path>
                </a:pathLst>
              </a:custGeom>
              <a:solidFill>
                <a:srgbClr val="FFFFFF"/>
              </a:solidFill>
              <a:ln w="12700" cap="rnd">
                <a:solidFill>
                  <a:srgbClr val="000000"/>
                </a:solidFill>
                <a:round/>
                <a:headEnd/>
                <a:tailEnd/>
              </a:ln>
            </p:spPr>
            <p:txBody>
              <a:bodyPr/>
              <a:lstStyle/>
              <a:p>
                <a:endParaRPr lang="en-US" sz="7200"/>
              </a:p>
            </p:txBody>
          </p:sp>
          <p:sp>
            <p:nvSpPr>
              <p:cNvPr id="13329" name="Freeform 491">
                <a:extLst>
                  <a:ext uri="{FF2B5EF4-FFF2-40B4-BE49-F238E27FC236}">
                    <a16:creationId xmlns:a16="http://schemas.microsoft.com/office/drawing/2014/main" id="{9BA9D090-0FD3-3F43-980F-0CDBA749ED3F}"/>
                  </a:ext>
                </a:extLst>
              </p:cNvPr>
              <p:cNvSpPr>
                <a:spLocks/>
              </p:cNvSpPr>
              <p:nvPr/>
            </p:nvSpPr>
            <p:spPr bwMode="auto">
              <a:xfrm>
                <a:off x="1645" y="695"/>
                <a:ext cx="3" cy="109"/>
              </a:xfrm>
              <a:custGeom>
                <a:avLst/>
                <a:gdLst>
                  <a:gd name="T0" fmla="*/ 2 w 4"/>
                  <a:gd name="T1" fmla="*/ 427 h 86"/>
                  <a:gd name="T2" fmla="*/ 2 w 4"/>
                  <a:gd name="T3" fmla="*/ 435 h 86"/>
                  <a:gd name="T4" fmla="*/ 2 w 4"/>
                  <a:gd name="T5" fmla="*/ 0 h 86"/>
                  <a:gd name="T6" fmla="*/ 1 w 4"/>
                  <a:gd name="T7" fmla="*/ 0 h 86"/>
                  <a:gd name="T8" fmla="*/ 0 w 4"/>
                  <a:gd name="T9" fmla="*/ 435 h 86"/>
                  <a:gd name="T10" fmla="*/ 0 w 4"/>
                  <a:gd name="T11" fmla="*/ 450 h 86"/>
                  <a:gd name="T12" fmla="*/ 0 w 4"/>
                  <a:gd name="T13" fmla="*/ 435 h 86"/>
                  <a:gd name="T14" fmla="*/ 0 w 4"/>
                  <a:gd name="T15" fmla="*/ 437 h 86"/>
                  <a:gd name="T16" fmla="*/ 0 w 4"/>
                  <a:gd name="T17" fmla="*/ 450 h 86"/>
                  <a:gd name="T18" fmla="*/ 2 w 4"/>
                  <a:gd name="T19" fmla="*/ 427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6"/>
                  <a:gd name="T32" fmla="*/ 4 w 4"/>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6">
                    <a:moveTo>
                      <a:pt x="2" y="81"/>
                    </a:moveTo>
                    <a:lnTo>
                      <a:pt x="3" y="83"/>
                    </a:lnTo>
                    <a:lnTo>
                      <a:pt x="3" y="0"/>
                    </a:lnTo>
                    <a:lnTo>
                      <a:pt x="1" y="0"/>
                    </a:lnTo>
                    <a:lnTo>
                      <a:pt x="0" y="83"/>
                    </a:lnTo>
                    <a:lnTo>
                      <a:pt x="0" y="85"/>
                    </a:lnTo>
                    <a:lnTo>
                      <a:pt x="0" y="83"/>
                    </a:lnTo>
                    <a:lnTo>
                      <a:pt x="0" y="84"/>
                    </a:lnTo>
                    <a:lnTo>
                      <a:pt x="0" y="85"/>
                    </a:lnTo>
                    <a:lnTo>
                      <a:pt x="2" y="81"/>
                    </a:lnTo>
                  </a:path>
                </a:pathLst>
              </a:custGeom>
              <a:solidFill>
                <a:srgbClr val="FFFFFF"/>
              </a:solidFill>
              <a:ln w="12700" cap="rnd">
                <a:solidFill>
                  <a:srgbClr val="000000"/>
                </a:solidFill>
                <a:round/>
                <a:headEnd/>
                <a:tailEnd/>
              </a:ln>
            </p:spPr>
            <p:txBody>
              <a:bodyPr/>
              <a:lstStyle/>
              <a:p>
                <a:endParaRPr lang="en-US" sz="7200"/>
              </a:p>
            </p:txBody>
          </p:sp>
          <p:sp>
            <p:nvSpPr>
              <p:cNvPr id="13330" name="Freeform 492">
                <a:extLst>
                  <a:ext uri="{FF2B5EF4-FFF2-40B4-BE49-F238E27FC236}">
                    <a16:creationId xmlns:a16="http://schemas.microsoft.com/office/drawing/2014/main" id="{0A58B6A6-3665-B84C-BBE2-8AAAAAC30EA5}"/>
                  </a:ext>
                </a:extLst>
              </p:cNvPr>
              <p:cNvSpPr>
                <a:spLocks/>
              </p:cNvSpPr>
              <p:nvPr/>
            </p:nvSpPr>
            <p:spPr bwMode="auto">
              <a:xfrm>
                <a:off x="1646" y="808"/>
                <a:ext cx="164" cy="172"/>
              </a:xfrm>
              <a:custGeom>
                <a:avLst/>
                <a:gdLst>
                  <a:gd name="T0" fmla="*/ 646 w 130"/>
                  <a:gd name="T1" fmla="*/ 719 h 135"/>
                  <a:gd name="T2" fmla="*/ 659 w 130"/>
                  <a:gd name="T3" fmla="*/ 701 h 135"/>
                  <a:gd name="T4" fmla="*/ 32 w 130"/>
                  <a:gd name="T5" fmla="*/ 0 h 135"/>
                  <a:gd name="T6" fmla="*/ 0 w 130"/>
                  <a:gd name="T7" fmla="*/ 28 h 135"/>
                  <a:gd name="T8" fmla="*/ 627 w 130"/>
                  <a:gd name="T9" fmla="*/ 733 h 135"/>
                  <a:gd name="T10" fmla="*/ 646 w 130"/>
                  <a:gd name="T11" fmla="*/ 719 h 135"/>
                  <a:gd name="T12" fmla="*/ 0 60000 65536"/>
                  <a:gd name="T13" fmla="*/ 0 60000 65536"/>
                  <a:gd name="T14" fmla="*/ 0 60000 65536"/>
                  <a:gd name="T15" fmla="*/ 0 60000 65536"/>
                  <a:gd name="T16" fmla="*/ 0 60000 65536"/>
                  <a:gd name="T17" fmla="*/ 0 60000 65536"/>
                  <a:gd name="T18" fmla="*/ 0 w 130"/>
                  <a:gd name="T19" fmla="*/ 0 h 135"/>
                  <a:gd name="T20" fmla="*/ 130 w 130"/>
                  <a:gd name="T21" fmla="*/ 135 h 135"/>
                </a:gdLst>
                <a:ahLst/>
                <a:cxnLst>
                  <a:cxn ang="T12">
                    <a:pos x="T0" y="T1"/>
                  </a:cxn>
                  <a:cxn ang="T13">
                    <a:pos x="T2" y="T3"/>
                  </a:cxn>
                  <a:cxn ang="T14">
                    <a:pos x="T4" y="T5"/>
                  </a:cxn>
                  <a:cxn ang="T15">
                    <a:pos x="T6" y="T7"/>
                  </a:cxn>
                  <a:cxn ang="T16">
                    <a:pos x="T8" y="T9"/>
                  </a:cxn>
                  <a:cxn ang="T17">
                    <a:pos x="T10" y="T11"/>
                  </a:cxn>
                </a:cxnLst>
                <a:rect l="T18" t="T19" r="T20" b="T21"/>
                <a:pathLst>
                  <a:path w="130" h="135">
                    <a:moveTo>
                      <a:pt x="127" y="132"/>
                    </a:moveTo>
                    <a:lnTo>
                      <a:pt x="129" y="129"/>
                    </a:lnTo>
                    <a:lnTo>
                      <a:pt x="6" y="0"/>
                    </a:lnTo>
                    <a:lnTo>
                      <a:pt x="0" y="5"/>
                    </a:lnTo>
                    <a:lnTo>
                      <a:pt x="123" y="134"/>
                    </a:lnTo>
                    <a:lnTo>
                      <a:pt x="127" y="132"/>
                    </a:lnTo>
                  </a:path>
                </a:pathLst>
              </a:custGeom>
              <a:solidFill>
                <a:srgbClr val="FFFFFF"/>
              </a:solidFill>
              <a:ln w="12700" cap="rnd">
                <a:solidFill>
                  <a:srgbClr val="000000"/>
                </a:solidFill>
                <a:round/>
                <a:headEnd/>
                <a:tailEnd/>
              </a:ln>
            </p:spPr>
            <p:txBody>
              <a:bodyPr/>
              <a:lstStyle/>
              <a:p>
                <a:endParaRPr lang="en-US" sz="7200"/>
              </a:p>
            </p:txBody>
          </p:sp>
          <p:sp>
            <p:nvSpPr>
              <p:cNvPr id="13331" name="Freeform 493">
                <a:extLst>
                  <a:ext uri="{FF2B5EF4-FFF2-40B4-BE49-F238E27FC236}">
                    <a16:creationId xmlns:a16="http://schemas.microsoft.com/office/drawing/2014/main" id="{DD04E19E-61F7-E042-8BD9-62678E491235}"/>
                  </a:ext>
                </a:extLst>
              </p:cNvPr>
              <p:cNvSpPr>
                <a:spLocks/>
              </p:cNvSpPr>
              <p:nvPr/>
            </p:nvSpPr>
            <p:spPr bwMode="auto">
              <a:xfrm>
                <a:off x="1867" y="917"/>
                <a:ext cx="3" cy="102"/>
              </a:xfrm>
              <a:custGeom>
                <a:avLst/>
                <a:gdLst>
                  <a:gd name="T0" fmla="*/ 2 w 3"/>
                  <a:gd name="T1" fmla="*/ 60 h 80"/>
                  <a:gd name="T2" fmla="*/ 1 w 3"/>
                  <a:gd name="T3" fmla="*/ 47 h 80"/>
                  <a:gd name="T4" fmla="*/ 0 w 3"/>
                  <a:gd name="T5" fmla="*/ 432 h 80"/>
                  <a:gd name="T6" fmla="*/ 2 w 3"/>
                  <a:gd name="T7" fmla="*/ 432 h 80"/>
                  <a:gd name="T8" fmla="*/ 2 w 3"/>
                  <a:gd name="T9" fmla="*/ 47 h 80"/>
                  <a:gd name="T10" fmla="*/ 1 w 3"/>
                  <a:gd name="T11" fmla="*/ 28 h 80"/>
                  <a:gd name="T12" fmla="*/ 2 w 3"/>
                  <a:gd name="T13" fmla="*/ 47 h 80"/>
                  <a:gd name="T14" fmla="*/ 2 w 3"/>
                  <a:gd name="T15" fmla="*/ 0 h 80"/>
                  <a:gd name="T16" fmla="*/ 1 w 3"/>
                  <a:gd name="T17" fmla="*/ 28 h 80"/>
                  <a:gd name="T18" fmla="*/ 2 w 3"/>
                  <a:gd name="T19" fmla="*/ 60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0"/>
                  <a:gd name="T32" fmla="*/ 3 w 3"/>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0">
                    <a:moveTo>
                      <a:pt x="2" y="11"/>
                    </a:moveTo>
                    <a:lnTo>
                      <a:pt x="1" y="9"/>
                    </a:lnTo>
                    <a:lnTo>
                      <a:pt x="0" y="79"/>
                    </a:lnTo>
                    <a:lnTo>
                      <a:pt x="2" y="79"/>
                    </a:lnTo>
                    <a:lnTo>
                      <a:pt x="2" y="9"/>
                    </a:lnTo>
                    <a:lnTo>
                      <a:pt x="1" y="5"/>
                    </a:lnTo>
                    <a:lnTo>
                      <a:pt x="2" y="9"/>
                    </a:lnTo>
                    <a:lnTo>
                      <a:pt x="2" y="0"/>
                    </a:lnTo>
                    <a:lnTo>
                      <a:pt x="1" y="5"/>
                    </a:lnTo>
                    <a:lnTo>
                      <a:pt x="2" y="11"/>
                    </a:lnTo>
                  </a:path>
                </a:pathLst>
              </a:custGeom>
              <a:solidFill>
                <a:srgbClr val="FFFFFF"/>
              </a:solidFill>
              <a:ln w="12700" cap="rnd">
                <a:solidFill>
                  <a:srgbClr val="000000"/>
                </a:solidFill>
                <a:round/>
                <a:headEnd/>
                <a:tailEnd/>
              </a:ln>
            </p:spPr>
            <p:txBody>
              <a:bodyPr/>
              <a:lstStyle/>
              <a:p>
                <a:endParaRPr lang="en-US" sz="7200"/>
              </a:p>
            </p:txBody>
          </p:sp>
          <p:sp>
            <p:nvSpPr>
              <p:cNvPr id="13332" name="Freeform 494">
                <a:extLst>
                  <a:ext uri="{FF2B5EF4-FFF2-40B4-BE49-F238E27FC236}">
                    <a16:creationId xmlns:a16="http://schemas.microsoft.com/office/drawing/2014/main" id="{257C80E4-E693-E142-9F3D-C87C186D8835}"/>
                  </a:ext>
                </a:extLst>
              </p:cNvPr>
              <p:cNvSpPr>
                <a:spLocks/>
              </p:cNvSpPr>
              <p:nvPr/>
            </p:nvSpPr>
            <p:spPr bwMode="auto">
              <a:xfrm>
                <a:off x="1640" y="926"/>
                <a:ext cx="230" cy="221"/>
              </a:xfrm>
              <a:custGeom>
                <a:avLst/>
                <a:gdLst>
                  <a:gd name="T0" fmla="*/ 32 w 182"/>
                  <a:gd name="T1" fmla="*/ 906 h 174"/>
                  <a:gd name="T2" fmla="*/ 32 w 182"/>
                  <a:gd name="T3" fmla="*/ 923 h 174"/>
                  <a:gd name="T4" fmla="*/ 931 w 182"/>
                  <a:gd name="T5" fmla="*/ 36 h 174"/>
                  <a:gd name="T6" fmla="*/ 906 w 182"/>
                  <a:gd name="T7" fmla="*/ 0 h 174"/>
                  <a:gd name="T8" fmla="*/ 0 w 182"/>
                  <a:gd name="T9" fmla="*/ 889 h 174"/>
                  <a:gd name="T10" fmla="*/ 0 w 182"/>
                  <a:gd name="T11" fmla="*/ 906 h 174"/>
                  <a:gd name="T12" fmla="*/ 0 w 182"/>
                  <a:gd name="T13" fmla="*/ 889 h 174"/>
                  <a:gd name="T14" fmla="*/ 0 w 182"/>
                  <a:gd name="T15" fmla="*/ 895 h 174"/>
                  <a:gd name="T16" fmla="*/ 0 w 182"/>
                  <a:gd name="T17" fmla="*/ 906 h 174"/>
                  <a:gd name="T18" fmla="*/ 32 w 182"/>
                  <a:gd name="T19" fmla="*/ 906 h 17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4"/>
                  <a:gd name="T32" fmla="*/ 182 w 182"/>
                  <a:gd name="T33" fmla="*/ 174 h 17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4">
                    <a:moveTo>
                      <a:pt x="6" y="170"/>
                    </a:moveTo>
                    <a:lnTo>
                      <a:pt x="6" y="173"/>
                    </a:lnTo>
                    <a:lnTo>
                      <a:pt x="181" y="6"/>
                    </a:lnTo>
                    <a:lnTo>
                      <a:pt x="176" y="0"/>
                    </a:lnTo>
                    <a:lnTo>
                      <a:pt x="0" y="167"/>
                    </a:lnTo>
                    <a:lnTo>
                      <a:pt x="0" y="170"/>
                    </a:lnTo>
                    <a:lnTo>
                      <a:pt x="0" y="167"/>
                    </a:lnTo>
                    <a:lnTo>
                      <a:pt x="0" y="168"/>
                    </a:lnTo>
                    <a:lnTo>
                      <a:pt x="0" y="170"/>
                    </a:lnTo>
                    <a:lnTo>
                      <a:pt x="6" y="170"/>
                    </a:lnTo>
                  </a:path>
                </a:pathLst>
              </a:custGeom>
              <a:solidFill>
                <a:srgbClr val="FFFFFF"/>
              </a:solidFill>
              <a:ln w="12700" cap="rnd">
                <a:solidFill>
                  <a:srgbClr val="000000"/>
                </a:solidFill>
                <a:round/>
                <a:headEnd/>
                <a:tailEnd/>
              </a:ln>
            </p:spPr>
            <p:txBody>
              <a:bodyPr/>
              <a:lstStyle/>
              <a:p>
                <a:endParaRPr lang="en-US" sz="7200"/>
              </a:p>
            </p:txBody>
          </p:sp>
          <p:sp>
            <p:nvSpPr>
              <p:cNvPr id="13333" name="Freeform 495">
                <a:extLst>
                  <a:ext uri="{FF2B5EF4-FFF2-40B4-BE49-F238E27FC236}">
                    <a16:creationId xmlns:a16="http://schemas.microsoft.com/office/drawing/2014/main" id="{13CF412E-FB08-B846-A224-41E182A02A18}"/>
                  </a:ext>
                </a:extLst>
              </p:cNvPr>
              <p:cNvSpPr>
                <a:spLocks/>
              </p:cNvSpPr>
              <p:nvPr/>
            </p:nvSpPr>
            <p:spPr bwMode="auto">
              <a:xfrm>
                <a:off x="1634" y="1149"/>
                <a:ext cx="3" cy="120"/>
              </a:xfrm>
              <a:custGeom>
                <a:avLst/>
                <a:gdLst>
                  <a:gd name="T0" fmla="*/ 0 w 3"/>
                  <a:gd name="T1" fmla="*/ 443 h 94"/>
                  <a:gd name="T2" fmla="*/ 2 w 3"/>
                  <a:gd name="T3" fmla="*/ 465 h 94"/>
                  <a:gd name="T4" fmla="*/ 2 w 3"/>
                  <a:gd name="T5" fmla="*/ 0 h 94"/>
                  <a:gd name="T6" fmla="*/ 1 w 3"/>
                  <a:gd name="T7" fmla="*/ 0 h 94"/>
                  <a:gd name="T8" fmla="*/ 0 w 3"/>
                  <a:gd name="T9" fmla="*/ 465 h 94"/>
                  <a:gd name="T10" fmla="*/ 2 w 3"/>
                  <a:gd name="T11" fmla="*/ 476 h 94"/>
                  <a:gd name="T12" fmla="*/ 0 w 3"/>
                  <a:gd name="T13" fmla="*/ 465 h 94"/>
                  <a:gd name="T14" fmla="*/ 0 w 3"/>
                  <a:gd name="T15" fmla="*/ 517 h 94"/>
                  <a:gd name="T16" fmla="*/ 2 w 3"/>
                  <a:gd name="T17" fmla="*/ 476 h 94"/>
                  <a:gd name="T18" fmla="*/ 0 w 3"/>
                  <a:gd name="T19" fmla="*/ 443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94"/>
                  <a:gd name="T32" fmla="*/ 3 w 3"/>
                  <a:gd name="T33" fmla="*/ 94 h 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94">
                    <a:moveTo>
                      <a:pt x="0" y="81"/>
                    </a:moveTo>
                    <a:lnTo>
                      <a:pt x="2" y="84"/>
                    </a:lnTo>
                    <a:lnTo>
                      <a:pt x="2" y="0"/>
                    </a:lnTo>
                    <a:lnTo>
                      <a:pt x="1" y="0"/>
                    </a:lnTo>
                    <a:lnTo>
                      <a:pt x="0" y="84"/>
                    </a:lnTo>
                    <a:lnTo>
                      <a:pt x="2" y="86"/>
                    </a:lnTo>
                    <a:lnTo>
                      <a:pt x="0" y="84"/>
                    </a:lnTo>
                    <a:lnTo>
                      <a:pt x="0" y="93"/>
                    </a:lnTo>
                    <a:lnTo>
                      <a:pt x="2" y="86"/>
                    </a:lnTo>
                    <a:lnTo>
                      <a:pt x="0" y="81"/>
                    </a:lnTo>
                  </a:path>
                </a:pathLst>
              </a:custGeom>
              <a:solidFill>
                <a:srgbClr val="FFFFFF"/>
              </a:solidFill>
              <a:ln w="12700" cap="rnd">
                <a:solidFill>
                  <a:srgbClr val="000000"/>
                </a:solidFill>
                <a:round/>
                <a:headEnd/>
                <a:tailEnd/>
              </a:ln>
            </p:spPr>
            <p:txBody>
              <a:bodyPr/>
              <a:lstStyle/>
              <a:p>
                <a:endParaRPr lang="en-US" sz="7200"/>
              </a:p>
            </p:txBody>
          </p:sp>
          <p:sp>
            <p:nvSpPr>
              <p:cNvPr id="13334" name="Freeform 496">
                <a:extLst>
                  <a:ext uri="{FF2B5EF4-FFF2-40B4-BE49-F238E27FC236}">
                    <a16:creationId xmlns:a16="http://schemas.microsoft.com/office/drawing/2014/main" id="{DC84F128-D046-F24A-BC3E-B9033BDDF95E}"/>
                  </a:ext>
                </a:extLst>
              </p:cNvPr>
              <p:cNvSpPr>
                <a:spLocks/>
              </p:cNvSpPr>
              <p:nvPr/>
            </p:nvSpPr>
            <p:spPr bwMode="auto">
              <a:xfrm>
                <a:off x="1634" y="1037"/>
                <a:ext cx="233" cy="225"/>
              </a:xfrm>
              <a:custGeom>
                <a:avLst/>
                <a:gdLst>
                  <a:gd name="T0" fmla="*/ 1008 w 182"/>
                  <a:gd name="T1" fmla="*/ 13 h 174"/>
                  <a:gd name="T2" fmla="*/ 990 w 182"/>
                  <a:gd name="T3" fmla="*/ 0 h 174"/>
                  <a:gd name="T4" fmla="*/ 0 w 182"/>
                  <a:gd name="T5" fmla="*/ 1010 h 174"/>
                  <a:gd name="T6" fmla="*/ 36 w 182"/>
                  <a:gd name="T7" fmla="*/ 1049 h 174"/>
                  <a:gd name="T8" fmla="*/ 1019 w 182"/>
                  <a:gd name="T9" fmla="*/ 36 h 174"/>
                  <a:gd name="T10" fmla="*/ 1008 w 182"/>
                  <a:gd name="T11" fmla="*/ 13 h 174"/>
                  <a:gd name="T12" fmla="*/ 0 60000 65536"/>
                  <a:gd name="T13" fmla="*/ 0 60000 65536"/>
                  <a:gd name="T14" fmla="*/ 0 60000 65536"/>
                  <a:gd name="T15" fmla="*/ 0 60000 65536"/>
                  <a:gd name="T16" fmla="*/ 0 60000 65536"/>
                  <a:gd name="T17" fmla="*/ 0 60000 65536"/>
                  <a:gd name="T18" fmla="*/ 0 w 182"/>
                  <a:gd name="T19" fmla="*/ 0 h 174"/>
                  <a:gd name="T20" fmla="*/ 182 w 182"/>
                  <a:gd name="T21" fmla="*/ 174 h 174"/>
                </a:gdLst>
                <a:ahLst/>
                <a:cxnLst>
                  <a:cxn ang="T12">
                    <a:pos x="T0" y="T1"/>
                  </a:cxn>
                  <a:cxn ang="T13">
                    <a:pos x="T2" y="T3"/>
                  </a:cxn>
                  <a:cxn ang="T14">
                    <a:pos x="T4" y="T5"/>
                  </a:cxn>
                  <a:cxn ang="T15">
                    <a:pos x="T6" y="T7"/>
                  </a:cxn>
                  <a:cxn ang="T16">
                    <a:pos x="T8" y="T9"/>
                  </a:cxn>
                  <a:cxn ang="T17">
                    <a:pos x="T10" y="T11"/>
                  </a:cxn>
                </a:cxnLst>
                <a:rect l="T18" t="T19" r="T20" b="T21"/>
                <a:pathLst>
                  <a:path w="182" h="174">
                    <a:moveTo>
                      <a:pt x="179" y="2"/>
                    </a:moveTo>
                    <a:lnTo>
                      <a:pt x="176" y="0"/>
                    </a:lnTo>
                    <a:lnTo>
                      <a:pt x="0" y="167"/>
                    </a:lnTo>
                    <a:lnTo>
                      <a:pt x="6" y="173"/>
                    </a:lnTo>
                    <a:lnTo>
                      <a:pt x="181" y="6"/>
                    </a:lnTo>
                    <a:lnTo>
                      <a:pt x="179" y="2"/>
                    </a:lnTo>
                  </a:path>
                </a:pathLst>
              </a:custGeom>
              <a:solidFill>
                <a:srgbClr val="FFFFFF"/>
              </a:solidFill>
              <a:ln w="12700" cap="rnd">
                <a:solidFill>
                  <a:srgbClr val="000000"/>
                </a:solidFill>
                <a:round/>
                <a:headEnd/>
                <a:tailEnd/>
              </a:ln>
            </p:spPr>
            <p:txBody>
              <a:bodyPr/>
              <a:lstStyle/>
              <a:p>
                <a:endParaRPr lang="en-US" sz="7200"/>
              </a:p>
            </p:txBody>
          </p:sp>
          <p:sp>
            <p:nvSpPr>
              <p:cNvPr id="13335" name="Freeform 497">
                <a:extLst>
                  <a:ext uri="{FF2B5EF4-FFF2-40B4-BE49-F238E27FC236}">
                    <a16:creationId xmlns:a16="http://schemas.microsoft.com/office/drawing/2014/main" id="{5DDD87B2-F48C-3D43-A9DE-0B469B63BACB}"/>
                  </a:ext>
                </a:extLst>
              </p:cNvPr>
              <p:cNvSpPr>
                <a:spLocks/>
              </p:cNvSpPr>
              <p:nvPr/>
            </p:nvSpPr>
            <p:spPr bwMode="auto">
              <a:xfrm>
                <a:off x="1420" y="918"/>
                <a:ext cx="214" cy="337"/>
              </a:xfrm>
              <a:custGeom>
                <a:avLst/>
                <a:gdLst>
                  <a:gd name="T0" fmla="*/ 0 w 170"/>
                  <a:gd name="T1" fmla="*/ 463 h 265"/>
                  <a:gd name="T2" fmla="*/ 13 w 170"/>
                  <a:gd name="T3" fmla="*/ 0 h 265"/>
                  <a:gd name="T4" fmla="*/ 846 w 170"/>
                  <a:gd name="T5" fmla="*/ 946 h 265"/>
                  <a:gd name="T6" fmla="*/ 832 w 170"/>
                  <a:gd name="T7" fmla="*/ 1422 h 265"/>
                  <a:gd name="T8" fmla="*/ 0 w 170"/>
                  <a:gd name="T9" fmla="*/ 463 h 265"/>
                  <a:gd name="T10" fmla="*/ 0 60000 65536"/>
                  <a:gd name="T11" fmla="*/ 0 60000 65536"/>
                  <a:gd name="T12" fmla="*/ 0 60000 65536"/>
                  <a:gd name="T13" fmla="*/ 0 60000 65536"/>
                  <a:gd name="T14" fmla="*/ 0 60000 65536"/>
                  <a:gd name="T15" fmla="*/ 0 w 170"/>
                  <a:gd name="T16" fmla="*/ 0 h 265"/>
                  <a:gd name="T17" fmla="*/ 170 w 170"/>
                  <a:gd name="T18" fmla="*/ 265 h 265"/>
                </a:gdLst>
                <a:ahLst/>
                <a:cxnLst>
                  <a:cxn ang="T10">
                    <a:pos x="T0" y="T1"/>
                  </a:cxn>
                  <a:cxn ang="T11">
                    <a:pos x="T2" y="T3"/>
                  </a:cxn>
                  <a:cxn ang="T12">
                    <a:pos x="T4" y="T5"/>
                  </a:cxn>
                  <a:cxn ang="T13">
                    <a:pos x="T6" y="T7"/>
                  </a:cxn>
                  <a:cxn ang="T14">
                    <a:pos x="T8" y="T9"/>
                  </a:cxn>
                </a:cxnLst>
                <a:rect l="T15" t="T16" r="T17" b="T18"/>
                <a:pathLst>
                  <a:path w="170" h="265">
                    <a:moveTo>
                      <a:pt x="0" y="86"/>
                    </a:moveTo>
                    <a:lnTo>
                      <a:pt x="2" y="0"/>
                    </a:lnTo>
                    <a:lnTo>
                      <a:pt x="169" y="176"/>
                    </a:lnTo>
                    <a:lnTo>
                      <a:pt x="166" y="264"/>
                    </a:lnTo>
                    <a:lnTo>
                      <a:pt x="0" y="86"/>
                    </a:lnTo>
                  </a:path>
                </a:pathLst>
              </a:custGeom>
              <a:solidFill>
                <a:srgbClr val="FFFFFF"/>
              </a:solidFill>
              <a:ln w="12700" cap="rnd">
                <a:solidFill>
                  <a:srgbClr val="000000"/>
                </a:solidFill>
                <a:round/>
                <a:headEnd/>
                <a:tailEnd/>
              </a:ln>
            </p:spPr>
            <p:txBody>
              <a:bodyPr/>
              <a:lstStyle/>
              <a:p>
                <a:endParaRPr lang="en-US" sz="7200"/>
              </a:p>
            </p:txBody>
          </p:sp>
          <p:sp>
            <p:nvSpPr>
              <p:cNvPr id="13336" name="Freeform 498">
                <a:extLst>
                  <a:ext uri="{FF2B5EF4-FFF2-40B4-BE49-F238E27FC236}">
                    <a16:creationId xmlns:a16="http://schemas.microsoft.com/office/drawing/2014/main" id="{6035CF78-229F-3E42-B765-FCFFF24FEE31}"/>
                  </a:ext>
                </a:extLst>
              </p:cNvPr>
              <p:cNvSpPr>
                <a:spLocks/>
              </p:cNvSpPr>
              <p:nvPr/>
            </p:nvSpPr>
            <p:spPr bwMode="auto">
              <a:xfrm>
                <a:off x="1415" y="915"/>
                <a:ext cx="5" cy="108"/>
              </a:xfrm>
              <a:custGeom>
                <a:avLst/>
                <a:gdLst>
                  <a:gd name="T0" fmla="*/ 14 w 4"/>
                  <a:gd name="T1" fmla="*/ 0 h 86"/>
                  <a:gd name="T2" fmla="*/ 1 w 4"/>
                  <a:gd name="T3" fmla="*/ 16 h 86"/>
                  <a:gd name="T4" fmla="*/ 0 w 4"/>
                  <a:gd name="T5" fmla="*/ 418 h 86"/>
                  <a:gd name="T6" fmla="*/ 11 w 4"/>
                  <a:gd name="T7" fmla="*/ 418 h 86"/>
                  <a:gd name="T8" fmla="*/ 14 w 4"/>
                  <a:gd name="T9" fmla="*/ 16 h 86"/>
                  <a:gd name="T10" fmla="*/ 1 w 4"/>
                  <a:gd name="T11" fmla="*/ 31 h 86"/>
                  <a:gd name="T12" fmla="*/ 14 w 4"/>
                  <a:gd name="T13" fmla="*/ 0 h 86"/>
                  <a:gd name="T14" fmla="*/ 0 60000 65536"/>
                  <a:gd name="T15" fmla="*/ 0 60000 65536"/>
                  <a:gd name="T16" fmla="*/ 0 60000 65536"/>
                  <a:gd name="T17" fmla="*/ 0 60000 65536"/>
                  <a:gd name="T18" fmla="*/ 0 60000 65536"/>
                  <a:gd name="T19" fmla="*/ 0 60000 65536"/>
                  <a:gd name="T20" fmla="*/ 0 60000 65536"/>
                  <a:gd name="T21" fmla="*/ 0 w 4"/>
                  <a:gd name="T22" fmla="*/ 0 h 86"/>
                  <a:gd name="T23" fmla="*/ 4 w 4"/>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6">
                    <a:moveTo>
                      <a:pt x="3" y="0"/>
                    </a:moveTo>
                    <a:lnTo>
                      <a:pt x="1" y="3"/>
                    </a:lnTo>
                    <a:lnTo>
                      <a:pt x="0" y="85"/>
                    </a:lnTo>
                    <a:lnTo>
                      <a:pt x="2" y="85"/>
                    </a:lnTo>
                    <a:lnTo>
                      <a:pt x="3" y="3"/>
                    </a:lnTo>
                    <a:lnTo>
                      <a:pt x="1" y="6"/>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337" name="Freeform 499">
                <a:extLst>
                  <a:ext uri="{FF2B5EF4-FFF2-40B4-BE49-F238E27FC236}">
                    <a16:creationId xmlns:a16="http://schemas.microsoft.com/office/drawing/2014/main" id="{19EFA71A-810B-9E41-AAD9-AF0BC7B51256}"/>
                  </a:ext>
                </a:extLst>
              </p:cNvPr>
              <p:cNvSpPr>
                <a:spLocks/>
              </p:cNvSpPr>
              <p:nvPr/>
            </p:nvSpPr>
            <p:spPr bwMode="auto">
              <a:xfrm>
                <a:off x="1418" y="915"/>
                <a:ext cx="219" cy="232"/>
              </a:xfrm>
              <a:custGeom>
                <a:avLst/>
                <a:gdLst>
                  <a:gd name="T0" fmla="*/ 898 w 173"/>
                  <a:gd name="T1" fmla="*/ 971 h 182"/>
                  <a:gd name="T2" fmla="*/ 898 w 173"/>
                  <a:gd name="T3" fmla="*/ 956 h 182"/>
                  <a:gd name="T4" fmla="*/ 32 w 173"/>
                  <a:gd name="T5" fmla="*/ 0 h 182"/>
                  <a:gd name="T6" fmla="*/ 0 w 173"/>
                  <a:gd name="T7" fmla="*/ 36 h 182"/>
                  <a:gd name="T8" fmla="*/ 867 w 173"/>
                  <a:gd name="T9" fmla="*/ 989 h 182"/>
                  <a:gd name="T10" fmla="*/ 867 w 173"/>
                  <a:gd name="T11" fmla="*/ 971 h 182"/>
                  <a:gd name="T12" fmla="*/ 898 w 173"/>
                  <a:gd name="T13" fmla="*/ 971 h 182"/>
                  <a:gd name="T14" fmla="*/ 0 60000 65536"/>
                  <a:gd name="T15" fmla="*/ 0 60000 65536"/>
                  <a:gd name="T16" fmla="*/ 0 60000 65536"/>
                  <a:gd name="T17" fmla="*/ 0 60000 65536"/>
                  <a:gd name="T18" fmla="*/ 0 60000 65536"/>
                  <a:gd name="T19" fmla="*/ 0 60000 65536"/>
                  <a:gd name="T20" fmla="*/ 0 60000 65536"/>
                  <a:gd name="T21" fmla="*/ 0 w 173"/>
                  <a:gd name="T22" fmla="*/ 0 h 182"/>
                  <a:gd name="T23" fmla="*/ 173 w 173"/>
                  <a:gd name="T24" fmla="*/ 182 h 1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182">
                    <a:moveTo>
                      <a:pt x="172" y="178"/>
                    </a:moveTo>
                    <a:lnTo>
                      <a:pt x="172" y="175"/>
                    </a:lnTo>
                    <a:lnTo>
                      <a:pt x="6" y="0"/>
                    </a:lnTo>
                    <a:lnTo>
                      <a:pt x="0" y="6"/>
                    </a:lnTo>
                    <a:lnTo>
                      <a:pt x="166" y="181"/>
                    </a:lnTo>
                    <a:lnTo>
                      <a:pt x="166" y="178"/>
                    </a:lnTo>
                    <a:lnTo>
                      <a:pt x="172" y="178"/>
                    </a:lnTo>
                  </a:path>
                </a:pathLst>
              </a:custGeom>
              <a:solidFill>
                <a:srgbClr val="FFFFFF"/>
              </a:solidFill>
              <a:ln w="12700" cap="rnd">
                <a:solidFill>
                  <a:srgbClr val="000000"/>
                </a:solidFill>
                <a:round/>
                <a:headEnd/>
                <a:tailEnd/>
              </a:ln>
            </p:spPr>
            <p:txBody>
              <a:bodyPr/>
              <a:lstStyle/>
              <a:p>
                <a:endParaRPr lang="en-US" sz="7200"/>
              </a:p>
            </p:txBody>
          </p:sp>
          <p:sp>
            <p:nvSpPr>
              <p:cNvPr id="13338" name="Freeform 500">
                <a:extLst>
                  <a:ext uri="{FF2B5EF4-FFF2-40B4-BE49-F238E27FC236}">
                    <a16:creationId xmlns:a16="http://schemas.microsoft.com/office/drawing/2014/main" id="{AF4CA8FE-4E85-DB44-A594-B364C5CD7196}"/>
                  </a:ext>
                </a:extLst>
              </p:cNvPr>
              <p:cNvSpPr>
                <a:spLocks/>
              </p:cNvSpPr>
              <p:nvPr/>
            </p:nvSpPr>
            <p:spPr bwMode="auto">
              <a:xfrm>
                <a:off x="1634" y="1149"/>
                <a:ext cx="3" cy="113"/>
              </a:xfrm>
              <a:custGeom>
                <a:avLst/>
                <a:gdLst>
                  <a:gd name="T0" fmla="*/ 0 w 3"/>
                  <a:gd name="T1" fmla="*/ 535 h 87"/>
                  <a:gd name="T2" fmla="*/ 2 w 3"/>
                  <a:gd name="T3" fmla="*/ 523 h 87"/>
                  <a:gd name="T4" fmla="*/ 2 w 3"/>
                  <a:gd name="T5" fmla="*/ 0 h 87"/>
                  <a:gd name="T6" fmla="*/ 1 w 3"/>
                  <a:gd name="T7" fmla="*/ 0 h 87"/>
                  <a:gd name="T8" fmla="*/ 0 w 3"/>
                  <a:gd name="T9" fmla="*/ 523 h 87"/>
                  <a:gd name="T10" fmla="*/ 2 w 3"/>
                  <a:gd name="T11" fmla="*/ 497 h 87"/>
                  <a:gd name="T12" fmla="*/ 0 w 3"/>
                  <a:gd name="T13" fmla="*/ 535 h 87"/>
                  <a:gd name="T14" fmla="*/ 0 60000 65536"/>
                  <a:gd name="T15" fmla="*/ 0 60000 65536"/>
                  <a:gd name="T16" fmla="*/ 0 60000 65536"/>
                  <a:gd name="T17" fmla="*/ 0 60000 65536"/>
                  <a:gd name="T18" fmla="*/ 0 60000 65536"/>
                  <a:gd name="T19" fmla="*/ 0 60000 65536"/>
                  <a:gd name="T20" fmla="*/ 0 60000 65536"/>
                  <a:gd name="T21" fmla="*/ 0 w 3"/>
                  <a:gd name="T22" fmla="*/ 0 h 87"/>
                  <a:gd name="T23" fmla="*/ 3 w 3"/>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7">
                    <a:moveTo>
                      <a:pt x="0" y="86"/>
                    </a:moveTo>
                    <a:lnTo>
                      <a:pt x="2" y="84"/>
                    </a:lnTo>
                    <a:lnTo>
                      <a:pt x="2" y="0"/>
                    </a:lnTo>
                    <a:lnTo>
                      <a:pt x="1" y="0"/>
                    </a:lnTo>
                    <a:lnTo>
                      <a:pt x="0" y="84"/>
                    </a:lnTo>
                    <a:lnTo>
                      <a:pt x="2" y="80"/>
                    </a:lnTo>
                    <a:lnTo>
                      <a:pt x="0" y="86"/>
                    </a:lnTo>
                  </a:path>
                </a:pathLst>
              </a:custGeom>
              <a:solidFill>
                <a:srgbClr val="FFFFFF"/>
              </a:solidFill>
              <a:ln w="12700" cap="rnd">
                <a:solidFill>
                  <a:srgbClr val="000000"/>
                </a:solidFill>
                <a:round/>
                <a:headEnd/>
                <a:tailEnd/>
              </a:ln>
            </p:spPr>
            <p:txBody>
              <a:bodyPr/>
              <a:lstStyle/>
              <a:p>
                <a:endParaRPr lang="en-US" sz="7200"/>
              </a:p>
            </p:txBody>
          </p:sp>
          <p:sp>
            <p:nvSpPr>
              <p:cNvPr id="13339" name="Freeform 501">
                <a:extLst>
                  <a:ext uri="{FF2B5EF4-FFF2-40B4-BE49-F238E27FC236}">
                    <a16:creationId xmlns:a16="http://schemas.microsoft.com/office/drawing/2014/main" id="{379C22F4-E694-3042-A05B-47FC661E35C4}"/>
                  </a:ext>
                </a:extLst>
              </p:cNvPr>
              <p:cNvSpPr>
                <a:spLocks/>
              </p:cNvSpPr>
              <p:nvPr/>
            </p:nvSpPr>
            <p:spPr bwMode="auto">
              <a:xfrm>
                <a:off x="1415" y="1028"/>
                <a:ext cx="219" cy="234"/>
              </a:xfrm>
              <a:custGeom>
                <a:avLst/>
                <a:gdLst>
                  <a:gd name="T0" fmla="*/ 0 w 174"/>
                  <a:gd name="T1" fmla="*/ 17 h 183"/>
                  <a:gd name="T2" fmla="*/ 1 w 174"/>
                  <a:gd name="T3" fmla="*/ 36 h 183"/>
                  <a:gd name="T4" fmla="*/ 833 w 174"/>
                  <a:gd name="T5" fmla="*/ 1019 h 183"/>
                  <a:gd name="T6" fmla="*/ 865 w 174"/>
                  <a:gd name="T7" fmla="*/ 985 h 183"/>
                  <a:gd name="T8" fmla="*/ 31 w 174"/>
                  <a:gd name="T9" fmla="*/ 0 h 183"/>
                  <a:gd name="T10" fmla="*/ 37 w 174"/>
                  <a:gd name="T11" fmla="*/ 17 h 183"/>
                  <a:gd name="T12" fmla="*/ 0 w 174"/>
                  <a:gd name="T13" fmla="*/ 17 h 183"/>
                  <a:gd name="T14" fmla="*/ 0 60000 65536"/>
                  <a:gd name="T15" fmla="*/ 0 60000 65536"/>
                  <a:gd name="T16" fmla="*/ 0 60000 65536"/>
                  <a:gd name="T17" fmla="*/ 0 60000 65536"/>
                  <a:gd name="T18" fmla="*/ 0 60000 65536"/>
                  <a:gd name="T19" fmla="*/ 0 60000 65536"/>
                  <a:gd name="T20" fmla="*/ 0 60000 65536"/>
                  <a:gd name="T21" fmla="*/ 0 w 174"/>
                  <a:gd name="T22" fmla="*/ 0 h 183"/>
                  <a:gd name="T23" fmla="*/ 174 w 174"/>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3">
                    <a:moveTo>
                      <a:pt x="0" y="3"/>
                    </a:moveTo>
                    <a:lnTo>
                      <a:pt x="1" y="6"/>
                    </a:lnTo>
                    <a:lnTo>
                      <a:pt x="167" y="182"/>
                    </a:lnTo>
                    <a:lnTo>
                      <a:pt x="173" y="176"/>
                    </a:lnTo>
                    <a:lnTo>
                      <a:pt x="6" y="0"/>
                    </a:lnTo>
                    <a:lnTo>
                      <a:pt x="7" y="3"/>
                    </a:lnTo>
                    <a:lnTo>
                      <a:pt x="0" y="3"/>
                    </a:lnTo>
                  </a:path>
                </a:pathLst>
              </a:custGeom>
              <a:solidFill>
                <a:srgbClr val="FFFFFF"/>
              </a:solidFill>
              <a:ln w="12700" cap="rnd">
                <a:solidFill>
                  <a:srgbClr val="000000"/>
                </a:solidFill>
                <a:round/>
                <a:headEnd/>
                <a:tailEnd/>
              </a:ln>
            </p:spPr>
            <p:txBody>
              <a:bodyPr/>
              <a:lstStyle/>
              <a:p>
                <a:endParaRPr lang="en-US" sz="7200"/>
              </a:p>
            </p:txBody>
          </p:sp>
          <p:sp>
            <p:nvSpPr>
              <p:cNvPr id="13340" name="Freeform 502">
                <a:extLst>
                  <a:ext uri="{FF2B5EF4-FFF2-40B4-BE49-F238E27FC236}">
                    <a16:creationId xmlns:a16="http://schemas.microsoft.com/office/drawing/2014/main" id="{749CE668-0CF4-5344-B440-08B3B30C94CA}"/>
                  </a:ext>
                </a:extLst>
              </p:cNvPr>
              <p:cNvSpPr>
                <a:spLocks/>
              </p:cNvSpPr>
              <p:nvPr/>
            </p:nvSpPr>
            <p:spPr bwMode="auto">
              <a:xfrm>
                <a:off x="1870" y="701"/>
                <a:ext cx="228" cy="225"/>
              </a:xfrm>
              <a:custGeom>
                <a:avLst/>
                <a:gdLst>
                  <a:gd name="T0" fmla="*/ 939 w 180"/>
                  <a:gd name="T1" fmla="*/ 13 h 175"/>
                  <a:gd name="T2" fmla="*/ 908 w 180"/>
                  <a:gd name="T3" fmla="*/ 13 h 175"/>
                  <a:gd name="T4" fmla="*/ 0 w 180"/>
                  <a:gd name="T5" fmla="*/ 976 h 175"/>
                  <a:gd name="T6" fmla="*/ 25 w 180"/>
                  <a:gd name="T7" fmla="*/ 1012 h 175"/>
                  <a:gd name="T8" fmla="*/ 939 w 180"/>
                  <a:gd name="T9" fmla="*/ 46 h 175"/>
                  <a:gd name="T10" fmla="*/ 908 w 180"/>
                  <a:gd name="T11" fmla="*/ 46 h 175"/>
                  <a:gd name="T12" fmla="*/ 939 w 180"/>
                  <a:gd name="T13" fmla="*/ 13 h 175"/>
                  <a:gd name="T14" fmla="*/ 927 w 180"/>
                  <a:gd name="T15" fmla="*/ 0 h 175"/>
                  <a:gd name="T16" fmla="*/ 908 w 180"/>
                  <a:gd name="T17" fmla="*/ 13 h 175"/>
                  <a:gd name="T18" fmla="*/ 939 w 180"/>
                  <a:gd name="T19" fmla="*/ 1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0"/>
                  <a:gd name="T31" fmla="*/ 0 h 175"/>
                  <a:gd name="T32" fmla="*/ 180 w 180"/>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0" h="175">
                    <a:moveTo>
                      <a:pt x="179" y="2"/>
                    </a:moveTo>
                    <a:lnTo>
                      <a:pt x="174" y="2"/>
                    </a:lnTo>
                    <a:lnTo>
                      <a:pt x="0" y="168"/>
                    </a:lnTo>
                    <a:lnTo>
                      <a:pt x="5" y="174"/>
                    </a:lnTo>
                    <a:lnTo>
                      <a:pt x="179" y="8"/>
                    </a:lnTo>
                    <a:lnTo>
                      <a:pt x="174" y="8"/>
                    </a:lnTo>
                    <a:lnTo>
                      <a:pt x="179" y="2"/>
                    </a:lnTo>
                    <a:lnTo>
                      <a:pt x="177" y="0"/>
                    </a:lnTo>
                    <a:lnTo>
                      <a:pt x="174" y="2"/>
                    </a:lnTo>
                    <a:lnTo>
                      <a:pt x="179" y="2"/>
                    </a:lnTo>
                  </a:path>
                </a:pathLst>
              </a:custGeom>
              <a:solidFill>
                <a:srgbClr val="FFFFFF"/>
              </a:solidFill>
              <a:ln w="12700" cap="rnd">
                <a:solidFill>
                  <a:srgbClr val="000000"/>
                </a:solidFill>
                <a:round/>
                <a:headEnd/>
                <a:tailEnd/>
              </a:ln>
            </p:spPr>
            <p:txBody>
              <a:bodyPr/>
              <a:lstStyle/>
              <a:p>
                <a:endParaRPr lang="en-US" sz="7200"/>
              </a:p>
            </p:txBody>
          </p:sp>
          <p:sp>
            <p:nvSpPr>
              <p:cNvPr id="13341" name="Freeform 503">
                <a:extLst>
                  <a:ext uri="{FF2B5EF4-FFF2-40B4-BE49-F238E27FC236}">
                    <a16:creationId xmlns:a16="http://schemas.microsoft.com/office/drawing/2014/main" id="{5DA76984-94A9-484B-B3C2-66A41CE7D4B7}"/>
                  </a:ext>
                </a:extLst>
              </p:cNvPr>
              <p:cNvSpPr>
                <a:spLocks/>
              </p:cNvSpPr>
              <p:nvPr/>
            </p:nvSpPr>
            <p:spPr bwMode="auto">
              <a:xfrm>
                <a:off x="2100" y="703"/>
                <a:ext cx="223" cy="232"/>
              </a:xfrm>
              <a:custGeom>
                <a:avLst/>
                <a:gdLst>
                  <a:gd name="T0" fmla="*/ 876 w 177"/>
                  <a:gd name="T1" fmla="*/ 989 h 182"/>
                  <a:gd name="T2" fmla="*/ 876 w 177"/>
                  <a:gd name="T3" fmla="*/ 956 h 182"/>
                  <a:gd name="T4" fmla="*/ 25 w 177"/>
                  <a:gd name="T5" fmla="*/ 0 h 182"/>
                  <a:gd name="T6" fmla="*/ 0 w 177"/>
                  <a:gd name="T7" fmla="*/ 36 h 182"/>
                  <a:gd name="T8" fmla="*/ 847 w 177"/>
                  <a:gd name="T9" fmla="*/ 989 h 182"/>
                  <a:gd name="T10" fmla="*/ 847 w 177"/>
                  <a:gd name="T11" fmla="*/ 956 h 182"/>
                  <a:gd name="T12" fmla="*/ 876 w 177"/>
                  <a:gd name="T13" fmla="*/ 989 h 182"/>
                  <a:gd name="T14" fmla="*/ 891 w 177"/>
                  <a:gd name="T15" fmla="*/ 980 h 182"/>
                  <a:gd name="T16" fmla="*/ 876 w 177"/>
                  <a:gd name="T17" fmla="*/ 956 h 182"/>
                  <a:gd name="T18" fmla="*/ 876 w 177"/>
                  <a:gd name="T19" fmla="*/ 989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2"/>
                  <a:gd name="T32" fmla="*/ 177 w 177"/>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2">
                    <a:moveTo>
                      <a:pt x="174" y="181"/>
                    </a:moveTo>
                    <a:lnTo>
                      <a:pt x="174" y="175"/>
                    </a:lnTo>
                    <a:lnTo>
                      <a:pt x="5" y="0"/>
                    </a:lnTo>
                    <a:lnTo>
                      <a:pt x="0" y="6"/>
                    </a:lnTo>
                    <a:lnTo>
                      <a:pt x="168" y="181"/>
                    </a:lnTo>
                    <a:lnTo>
                      <a:pt x="168" y="175"/>
                    </a:lnTo>
                    <a:lnTo>
                      <a:pt x="174" y="181"/>
                    </a:lnTo>
                    <a:lnTo>
                      <a:pt x="176" y="179"/>
                    </a:lnTo>
                    <a:lnTo>
                      <a:pt x="174" y="175"/>
                    </a:lnTo>
                    <a:lnTo>
                      <a:pt x="174" y="181"/>
                    </a:lnTo>
                  </a:path>
                </a:pathLst>
              </a:custGeom>
              <a:solidFill>
                <a:srgbClr val="FFFFFF"/>
              </a:solidFill>
              <a:ln w="12700" cap="rnd">
                <a:solidFill>
                  <a:srgbClr val="000000"/>
                </a:solidFill>
                <a:round/>
                <a:headEnd/>
                <a:tailEnd/>
              </a:ln>
            </p:spPr>
            <p:txBody>
              <a:bodyPr/>
              <a:lstStyle/>
              <a:p>
                <a:endParaRPr lang="en-US" sz="7200"/>
              </a:p>
            </p:txBody>
          </p:sp>
          <p:sp>
            <p:nvSpPr>
              <p:cNvPr id="13342" name="Freeform 504">
                <a:extLst>
                  <a:ext uri="{FF2B5EF4-FFF2-40B4-BE49-F238E27FC236}">
                    <a16:creationId xmlns:a16="http://schemas.microsoft.com/office/drawing/2014/main" id="{1B6CE7F4-3648-D84D-B341-2D87D17865E6}"/>
                  </a:ext>
                </a:extLst>
              </p:cNvPr>
              <p:cNvSpPr>
                <a:spLocks/>
              </p:cNvSpPr>
              <p:nvPr/>
            </p:nvSpPr>
            <p:spPr bwMode="auto">
              <a:xfrm>
                <a:off x="2089" y="938"/>
                <a:ext cx="229" cy="225"/>
              </a:xfrm>
              <a:custGeom>
                <a:avLst/>
                <a:gdLst>
                  <a:gd name="T0" fmla="*/ 0 w 182"/>
                  <a:gd name="T1" fmla="*/ 968 h 176"/>
                  <a:gd name="T2" fmla="*/ 25 w 182"/>
                  <a:gd name="T3" fmla="*/ 968 h 176"/>
                  <a:gd name="T4" fmla="*/ 903 w 182"/>
                  <a:gd name="T5" fmla="*/ 36 h 176"/>
                  <a:gd name="T6" fmla="*/ 874 w 182"/>
                  <a:gd name="T7" fmla="*/ 0 h 176"/>
                  <a:gd name="T8" fmla="*/ 0 w 182"/>
                  <a:gd name="T9" fmla="*/ 929 h 176"/>
                  <a:gd name="T10" fmla="*/ 25 w 182"/>
                  <a:gd name="T11" fmla="*/ 929 h 176"/>
                  <a:gd name="T12" fmla="*/ 0 w 182"/>
                  <a:gd name="T13" fmla="*/ 968 h 176"/>
                  <a:gd name="T14" fmla="*/ 13 w 182"/>
                  <a:gd name="T15" fmla="*/ 977 h 176"/>
                  <a:gd name="T16" fmla="*/ 25 w 182"/>
                  <a:gd name="T17" fmla="*/ 968 h 176"/>
                  <a:gd name="T18" fmla="*/ 0 w 182"/>
                  <a:gd name="T19" fmla="*/ 968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0" y="173"/>
                    </a:moveTo>
                    <a:lnTo>
                      <a:pt x="5" y="173"/>
                    </a:lnTo>
                    <a:lnTo>
                      <a:pt x="181" y="6"/>
                    </a:lnTo>
                    <a:lnTo>
                      <a:pt x="175" y="0"/>
                    </a:lnTo>
                    <a:lnTo>
                      <a:pt x="0" y="167"/>
                    </a:lnTo>
                    <a:lnTo>
                      <a:pt x="5" y="167"/>
                    </a:lnTo>
                    <a:lnTo>
                      <a:pt x="0" y="173"/>
                    </a:lnTo>
                    <a:lnTo>
                      <a:pt x="2" y="175"/>
                    </a:lnTo>
                    <a:lnTo>
                      <a:pt x="5" y="173"/>
                    </a:lnTo>
                    <a:lnTo>
                      <a:pt x="0" y="173"/>
                    </a:lnTo>
                  </a:path>
                </a:pathLst>
              </a:custGeom>
              <a:solidFill>
                <a:srgbClr val="FFFFFF"/>
              </a:solidFill>
              <a:ln w="12700" cap="rnd">
                <a:solidFill>
                  <a:srgbClr val="000000"/>
                </a:solidFill>
                <a:round/>
                <a:headEnd/>
                <a:tailEnd/>
              </a:ln>
            </p:spPr>
            <p:txBody>
              <a:bodyPr/>
              <a:lstStyle/>
              <a:p>
                <a:endParaRPr lang="en-US" sz="7200"/>
              </a:p>
            </p:txBody>
          </p:sp>
          <p:sp>
            <p:nvSpPr>
              <p:cNvPr id="13343" name="Freeform 505">
                <a:extLst>
                  <a:ext uri="{FF2B5EF4-FFF2-40B4-BE49-F238E27FC236}">
                    <a16:creationId xmlns:a16="http://schemas.microsoft.com/office/drawing/2014/main" id="{6B66B84F-D103-AB4E-8B90-ABD45AD9C3A2}"/>
                  </a:ext>
                </a:extLst>
              </p:cNvPr>
              <p:cNvSpPr>
                <a:spLocks/>
              </p:cNvSpPr>
              <p:nvPr/>
            </p:nvSpPr>
            <p:spPr bwMode="auto">
              <a:xfrm>
                <a:off x="1867" y="926"/>
                <a:ext cx="220" cy="234"/>
              </a:xfrm>
              <a:custGeom>
                <a:avLst/>
                <a:gdLst>
                  <a:gd name="T0" fmla="*/ 16 w 175"/>
                  <a:gd name="T1" fmla="*/ 0 h 183"/>
                  <a:gd name="T2" fmla="*/ 16 w 175"/>
                  <a:gd name="T3" fmla="*/ 36 h 183"/>
                  <a:gd name="T4" fmla="*/ 840 w 175"/>
                  <a:gd name="T5" fmla="*/ 1019 h 183"/>
                  <a:gd name="T6" fmla="*/ 865 w 175"/>
                  <a:gd name="T7" fmla="*/ 985 h 183"/>
                  <a:gd name="T8" fmla="*/ 39 w 175"/>
                  <a:gd name="T9" fmla="*/ 0 h 183"/>
                  <a:gd name="T10" fmla="*/ 39 w 175"/>
                  <a:gd name="T11" fmla="*/ 36 h 183"/>
                  <a:gd name="T12" fmla="*/ 16 w 175"/>
                  <a:gd name="T13" fmla="*/ 0 h 183"/>
                  <a:gd name="T14" fmla="*/ 0 w 175"/>
                  <a:gd name="T15" fmla="*/ 17 h 183"/>
                  <a:gd name="T16" fmla="*/ 16 w 175"/>
                  <a:gd name="T17" fmla="*/ 36 h 183"/>
                  <a:gd name="T18" fmla="*/ 16 w 175"/>
                  <a:gd name="T19" fmla="*/ 0 h 1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3"/>
                  <a:gd name="T32" fmla="*/ 175 w 175"/>
                  <a:gd name="T33" fmla="*/ 183 h 1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3">
                    <a:moveTo>
                      <a:pt x="3" y="0"/>
                    </a:moveTo>
                    <a:lnTo>
                      <a:pt x="3" y="6"/>
                    </a:lnTo>
                    <a:lnTo>
                      <a:pt x="169" y="182"/>
                    </a:lnTo>
                    <a:lnTo>
                      <a:pt x="174" y="176"/>
                    </a:lnTo>
                    <a:lnTo>
                      <a:pt x="8" y="0"/>
                    </a:lnTo>
                    <a:lnTo>
                      <a:pt x="8" y="6"/>
                    </a:lnTo>
                    <a:lnTo>
                      <a:pt x="3" y="0"/>
                    </a:lnTo>
                    <a:lnTo>
                      <a:pt x="0" y="3"/>
                    </a:lnTo>
                    <a:lnTo>
                      <a:pt x="3" y="6"/>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344" name="Freeform 506">
                <a:extLst>
                  <a:ext uri="{FF2B5EF4-FFF2-40B4-BE49-F238E27FC236}">
                    <a16:creationId xmlns:a16="http://schemas.microsoft.com/office/drawing/2014/main" id="{31772D11-F350-9B4F-84CD-16FB577B5EA1}"/>
                  </a:ext>
                </a:extLst>
              </p:cNvPr>
              <p:cNvSpPr>
                <a:spLocks/>
              </p:cNvSpPr>
              <p:nvPr/>
            </p:nvSpPr>
            <p:spPr bwMode="auto">
              <a:xfrm>
                <a:off x="1867" y="926"/>
                <a:ext cx="3" cy="110"/>
              </a:xfrm>
              <a:custGeom>
                <a:avLst/>
                <a:gdLst>
                  <a:gd name="T0" fmla="*/ 1 w 3"/>
                  <a:gd name="T1" fmla="*/ 0 h 87"/>
                  <a:gd name="T2" fmla="*/ 1 w 3"/>
                  <a:gd name="T3" fmla="*/ 16 h 87"/>
                  <a:gd name="T4" fmla="*/ 0 w 3"/>
                  <a:gd name="T5" fmla="*/ 444 h 87"/>
                  <a:gd name="T6" fmla="*/ 2 w 3"/>
                  <a:gd name="T7" fmla="*/ 444 h 87"/>
                  <a:gd name="T8" fmla="*/ 2 w 3"/>
                  <a:gd name="T9" fmla="*/ 16 h 87"/>
                  <a:gd name="T10" fmla="*/ 2 w 3"/>
                  <a:gd name="T11" fmla="*/ 32 h 87"/>
                  <a:gd name="T12" fmla="*/ 1 w 3"/>
                  <a:gd name="T13" fmla="*/ 0 h 87"/>
                  <a:gd name="T14" fmla="*/ 1 w 3"/>
                  <a:gd name="T15" fmla="*/ 1 h 87"/>
                  <a:gd name="T16" fmla="*/ 1 w 3"/>
                  <a:gd name="T17" fmla="*/ 16 h 87"/>
                  <a:gd name="T18" fmla="*/ 1 w 3"/>
                  <a:gd name="T19" fmla="*/ 0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7"/>
                  <a:gd name="T32" fmla="*/ 3 w 3"/>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7">
                    <a:moveTo>
                      <a:pt x="1" y="0"/>
                    </a:moveTo>
                    <a:lnTo>
                      <a:pt x="1" y="3"/>
                    </a:lnTo>
                    <a:lnTo>
                      <a:pt x="0" y="86"/>
                    </a:lnTo>
                    <a:lnTo>
                      <a:pt x="2" y="86"/>
                    </a:lnTo>
                    <a:lnTo>
                      <a:pt x="2" y="3"/>
                    </a:lnTo>
                    <a:lnTo>
                      <a:pt x="2" y="6"/>
                    </a:lnTo>
                    <a:lnTo>
                      <a:pt x="1" y="0"/>
                    </a:lnTo>
                    <a:lnTo>
                      <a:pt x="1" y="1"/>
                    </a:lnTo>
                    <a:lnTo>
                      <a:pt x="1" y="3"/>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345" name="Freeform 507">
                <a:extLst>
                  <a:ext uri="{FF2B5EF4-FFF2-40B4-BE49-F238E27FC236}">
                    <a16:creationId xmlns:a16="http://schemas.microsoft.com/office/drawing/2014/main" id="{0DD05110-AC56-5D4E-90B6-DD4BD3E0F757}"/>
                  </a:ext>
                </a:extLst>
              </p:cNvPr>
              <p:cNvSpPr>
                <a:spLocks/>
              </p:cNvSpPr>
              <p:nvPr/>
            </p:nvSpPr>
            <p:spPr bwMode="auto">
              <a:xfrm>
                <a:off x="1870" y="697"/>
                <a:ext cx="230" cy="229"/>
              </a:xfrm>
              <a:custGeom>
                <a:avLst/>
                <a:gdLst>
                  <a:gd name="T0" fmla="*/ 964 w 181"/>
                  <a:gd name="T1" fmla="*/ 46 h 179"/>
                  <a:gd name="T2" fmla="*/ 931 w 181"/>
                  <a:gd name="T3" fmla="*/ 36 h 179"/>
                  <a:gd name="T4" fmla="*/ 0 w 181"/>
                  <a:gd name="T5" fmla="*/ 961 h 179"/>
                  <a:gd name="T6" fmla="*/ 28 w 181"/>
                  <a:gd name="T7" fmla="*/ 1002 h 179"/>
                  <a:gd name="T8" fmla="*/ 954 w 181"/>
                  <a:gd name="T9" fmla="*/ 65 h 179"/>
                  <a:gd name="T10" fmla="*/ 926 w 181"/>
                  <a:gd name="T11" fmla="*/ 46 h 179"/>
                  <a:gd name="T12" fmla="*/ 964 w 181"/>
                  <a:gd name="T13" fmla="*/ 46 h 179"/>
                  <a:gd name="T14" fmla="*/ 964 w 181"/>
                  <a:gd name="T15" fmla="*/ 0 h 179"/>
                  <a:gd name="T16" fmla="*/ 931 w 181"/>
                  <a:gd name="T17" fmla="*/ 36 h 179"/>
                  <a:gd name="T18" fmla="*/ 964 w 181"/>
                  <a:gd name="T19" fmla="*/ 46 h 17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179"/>
                  <a:gd name="T32" fmla="*/ 181 w 181"/>
                  <a:gd name="T33" fmla="*/ 179 h 17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179">
                    <a:moveTo>
                      <a:pt x="180" y="8"/>
                    </a:moveTo>
                    <a:lnTo>
                      <a:pt x="174" y="6"/>
                    </a:lnTo>
                    <a:lnTo>
                      <a:pt x="0" y="172"/>
                    </a:lnTo>
                    <a:lnTo>
                      <a:pt x="5" y="178"/>
                    </a:lnTo>
                    <a:lnTo>
                      <a:pt x="179" y="12"/>
                    </a:lnTo>
                    <a:lnTo>
                      <a:pt x="173" y="8"/>
                    </a:lnTo>
                    <a:lnTo>
                      <a:pt x="180" y="8"/>
                    </a:lnTo>
                    <a:lnTo>
                      <a:pt x="180" y="0"/>
                    </a:lnTo>
                    <a:lnTo>
                      <a:pt x="174" y="6"/>
                    </a:lnTo>
                    <a:lnTo>
                      <a:pt x="180" y="8"/>
                    </a:lnTo>
                  </a:path>
                </a:pathLst>
              </a:custGeom>
              <a:solidFill>
                <a:srgbClr val="FFFFFF"/>
              </a:solidFill>
              <a:ln w="12700" cap="rnd">
                <a:solidFill>
                  <a:srgbClr val="000000"/>
                </a:solidFill>
                <a:round/>
                <a:headEnd/>
                <a:tailEnd/>
              </a:ln>
            </p:spPr>
            <p:txBody>
              <a:bodyPr/>
              <a:lstStyle/>
              <a:p>
                <a:endParaRPr lang="en-US" sz="7200"/>
              </a:p>
            </p:txBody>
          </p:sp>
          <p:sp>
            <p:nvSpPr>
              <p:cNvPr id="13346" name="Freeform 508">
                <a:extLst>
                  <a:ext uri="{FF2B5EF4-FFF2-40B4-BE49-F238E27FC236}">
                    <a16:creationId xmlns:a16="http://schemas.microsoft.com/office/drawing/2014/main" id="{F9DE5643-5DF6-6F4E-9332-B07BF501A8DF}"/>
                  </a:ext>
                </a:extLst>
              </p:cNvPr>
              <p:cNvSpPr>
                <a:spLocks/>
              </p:cNvSpPr>
              <p:nvPr/>
            </p:nvSpPr>
            <p:spPr bwMode="auto">
              <a:xfrm>
                <a:off x="2097" y="708"/>
                <a:ext cx="3" cy="109"/>
              </a:xfrm>
              <a:custGeom>
                <a:avLst/>
                <a:gdLst>
                  <a:gd name="T0" fmla="*/ 2 w 3"/>
                  <a:gd name="T1" fmla="*/ 450 h 86"/>
                  <a:gd name="T2" fmla="*/ 2 w 3"/>
                  <a:gd name="T3" fmla="*/ 435 h 86"/>
                  <a:gd name="T4" fmla="*/ 2 w 3"/>
                  <a:gd name="T5" fmla="*/ 0 h 86"/>
                  <a:gd name="T6" fmla="*/ 1 w 3"/>
                  <a:gd name="T7" fmla="*/ 0 h 86"/>
                  <a:gd name="T8" fmla="*/ 0 w 3"/>
                  <a:gd name="T9" fmla="*/ 435 h 86"/>
                  <a:gd name="T10" fmla="*/ 0 w 3"/>
                  <a:gd name="T11" fmla="*/ 427 h 86"/>
                  <a:gd name="T12" fmla="*/ 2 w 3"/>
                  <a:gd name="T13" fmla="*/ 450 h 86"/>
                  <a:gd name="T14" fmla="*/ 2 w 3"/>
                  <a:gd name="T15" fmla="*/ 437 h 86"/>
                  <a:gd name="T16" fmla="*/ 2 w 3"/>
                  <a:gd name="T17" fmla="*/ 435 h 86"/>
                  <a:gd name="T18" fmla="*/ 2 w 3"/>
                  <a:gd name="T19" fmla="*/ 45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2" y="85"/>
                    </a:moveTo>
                    <a:lnTo>
                      <a:pt x="2" y="83"/>
                    </a:lnTo>
                    <a:lnTo>
                      <a:pt x="2" y="0"/>
                    </a:lnTo>
                    <a:lnTo>
                      <a:pt x="1" y="0"/>
                    </a:lnTo>
                    <a:lnTo>
                      <a:pt x="0" y="83"/>
                    </a:lnTo>
                    <a:lnTo>
                      <a:pt x="0" y="81"/>
                    </a:lnTo>
                    <a:lnTo>
                      <a:pt x="2" y="85"/>
                    </a:lnTo>
                    <a:lnTo>
                      <a:pt x="2" y="84"/>
                    </a:lnTo>
                    <a:lnTo>
                      <a:pt x="2" y="83"/>
                    </a:lnTo>
                    <a:lnTo>
                      <a:pt x="2" y="85"/>
                    </a:lnTo>
                  </a:path>
                </a:pathLst>
              </a:custGeom>
              <a:solidFill>
                <a:srgbClr val="FFFFFF"/>
              </a:solidFill>
              <a:ln w="12700" cap="rnd">
                <a:solidFill>
                  <a:srgbClr val="000000"/>
                </a:solidFill>
                <a:round/>
                <a:headEnd/>
                <a:tailEnd/>
              </a:ln>
            </p:spPr>
            <p:txBody>
              <a:bodyPr/>
              <a:lstStyle/>
              <a:p>
                <a:endParaRPr lang="en-US" sz="7200"/>
              </a:p>
            </p:txBody>
          </p:sp>
          <p:sp>
            <p:nvSpPr>
              <p:cNvPr id="13347" name="Freeform 509">
                <a:extLst>
                  <a:ext uri="{FF2B5EF4-FFF2-40B4-BE49-F238E27FC236}">
                    <a16:creationId xmlns:a16="http://schemas.microsoft.com/office/drawing/2014/main" id="{DB1D95DA-4D11-AD4C-BC25-245727896AA0}"/>
                  </a:ext>
                </a:extLst>
              </p:cNvPr>
              <p:cNvSpPr>
                <a:spLocks/>
              </p:cNvSpPr>
              <p:nvPr/>
            </p:nvSpPr>
            <p:spPr bwMode="auto">
              <a:xfrm>
                <a:off x="1924" y="817"/>
                <a:ext cx="173" cy="165"/>
              </a:xfrm>
              <a:custGeom>
                <a:avLst/>
                <a:gdLst>
                  <a:gd name="T0" fmla="*/ 13 w 137"/>
                  <a:gd name="T1" fmla="*/ 740 h 128"/>
                  <a:gd name="T2" fmla="*/ 32 w 137"/>
                  <a:gd name="T3" fmla="*/ 752 h 128"/>
                  <a:gd name="T4" fmla="*/ 697 w 137"/>
                  <a:gd name="T5" fmla="*/ 28 h 128"/>
                  <a:gd name="T6" fmla="*/ 665 w 137"/>
                  <a:gd name="T7" fmla="*/ 0 h 128"/>
                  <a:gd name="T8" fmla="*/ 0 w 137"/>
                  <a:gd name="T9" fmla="*/ 718 h 128"/>
                  <a:gd name="T10" fmla="*/ 13 w 137"/>
                  <a:gd name="T11" fmla="*/ 740 h 128"/>
                  <a:gd name="T12" fmla="*/ 0 60000 65536"/>
                  <a:gd name="T13" fmla="*/ 0 60000 65536"/>
                  <a:gd name="T14" fmla="*/ 0 60000 65536"/>
                  <a:gd name="T15" fmla="*/ 0 60000 65536"/>
                  <a:gd name="T16" fmla="*/ 0 60000 65536"/>
                  <a:gd name="T17" fmla="*/ 0 60000 65536"/>
                  <a:gd name="T18" fmla="*/ 0 w 137"/>
                  <a:gd name="T19" fmla="*/ 0 h 128"/>
                  <a:gd name="T20" fmla="*/ 137 w 137"/>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137" h="128">
                    <a:moveTo>
                      <a:pt x="2" y="125"/>
                    </a:moveTo>
                    <a:lnTo>
                      <a:pt x="6" y="127"/>
                    </a:lnTo>
                    <a:lnTo>
                      <a:pt x="136" y="5"/>
                    </a:lnTo>
                    <a:lnTo>
                      <a:pt x="130" y="0"/>
                    </a:lnTo>
                    <a:lnTo>
                      <a:pt x="0" y="122"/>
                    </a:lnTo>
                    <a:lnTo>
                      <a:pt x="2" y="125"/>
                    </a:lnTo>
                  </a:path>
                </a:pathLst>
              </a:custGeom>
              <a:solidFill>
                <a:srgbClr val="FFFFFF"/>
              </a:solidFill>
              <a:ln w="12700" cap="rnd">
                <a:solidFill>
                  <a:srgbClr val="000000"/>
                </a:solidFill>
                <a:round/>
                <a:headEnd/>
                <a:tailEnd/>
              </a:ln>
            </p:spPr>
            <p:txBody>
              <a:bodyPr/>
              <a:lstStyle/>
              <a:p>
                <a:endParaRPr lang="en-US" sz="7200"/>
              </a:p>
            </p:txBody>
          </p:sp>
          <p:sp>
            <p:nvSpPr>
              <p:cNvPr id="13348" name="Freeform 510">
                <a:extLst>
                  <a:ext uri="{FF2B5EF4-FFF2-40B4-BE49-F238E27FC236}">
                    <a16:creationId xmlns:a16="http://schemas.microsoft.com/office/drawing/2014/main" id="{A6B2CA44-C5E1-6D4A-BB56-7297589C831A}"/>
                  </a:ext>
                </a:extLst>
              </p:cNvPr>
              <p:cNvSpPr>
                <a:spLocks/>
              </p:cNvSpPr>
              <p:nvPr/>
            </p:nvSpPr>
            <p:spPr bwMode="auto">
              <a:xfrm>
                <a:off x="2097" y="708"/>
                <a:ext cx="3" cy="109"/>
              </a:xfrm>
              <a:custGeom>
                <a:avLst/>
                <a:gdLst>
                  <a:gd name="T0" fmla="*/ 2 w 3"/>
                  <a:gd name="T1" fmla="*/ 427 h 86"/>
                  <a:gd name="T2" fmla="*/ 2 w 3"/>
                  <a:gd name="T3" fmla="*/ 435 h 86"/>
                  <a:gd name="T4" fmla="*/ 2 w 3"/>
                  <a:gd name="T5" fmla="*/ 0 h 86"/>
                  <a:gd name="T6" fmla="*/ 1 w 3"/>
                  <a:gd name="T7" fmla="*/ 0 h 86"/>
                  <a:gd name="T8" fmla="*/ 0 w 3"/>
                  <a:gd name="T9" fmla="*/ 435 h 86"/>
                  <a:gd name="T10" fmla="*/ 0 w 3"/>
                  <a:gd name="T11" fmla="*/ 450 h 86"/>
                  <a:gd name="T12" fmla="*/ 0 w 3"/>
                  <a:gd name="T13" fmla="*/ 435 h 86"/>
                  <a:gd name="T14" fmla="*/ 0 w 3"/>
                  <a:gd name="T15" fmla="*/ 437 h 86"/>
                  <a:gd name="T16" fmla="*/ 0 w 3"/>
                  <a:gd name="T17" fmla="*/ 450 h 86"/>
                  <a:gd name="T18" fmla="*/ 2 w 3"/>
                  <a:gd name="T19" fmla="*/ 427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2" y="81"/>
                    </a:moveTo>
                    <a:lnTo>
                      <a:pt x="2" y="83"/>
                    </a:lnTo>
                    <a:lnTo>
                      <a:pt x="2" y="0"/>
                    </a:lnTo>
                    <a:lnTo>
                      <a:pt x="1" y="0"/>
                    </a:lnTo>
                    <a:lnTo>
                      <a:pt x="0" y="83"/>
                    </a:lnTo>
                    <a:lnTo>
                      <a:pt x="0" y="85"/>
                    </a:lnTo>
                    <a:lnTo>
                      <a:pt x="0" y="83"/>
                    </a:lnTo>
                    <a:lnTo>
                      <a:pt x="0" y="84"/>
                    </a:lnTo>
                    <a:lnTo>
                      <a:pt x="0" y="85"/>
                    </a:lnTo>
                    <a:lnTo>
                      <a:pt x="2" y="81"/>
                    </a:lnTo>
                  </a:path>
                </a:pathLst>
              </a:custGeom>
              <a:solidFill>
                <a:srgbClr val="FFFFFF"/>
              </a:solidFill>
              <a:ln w="12700" cap="rnd">
                <a:solidFill>
                  <a:srgbClr val="000000"/>
                </a:solidFill>
                <a:round/>
                <a:headEnd/>
                <a:tailEnd/>
              </a:ln>
            </p:spPr>
            <p:txBody>
              <a:bodyPr/>
              <a:lstStyle/>
              <a:p>
                <a:endParaRPr lang="en-US" sz="7200"/>
              </a:p>
            </p:txBody>
          </p:sp>
          <p:sp>
            <p:nvSpPr>
              <p:cNvPr id="13349" name="Freeform 511">
                <a:extLst>
                  <a:ext uri="{FF2B5EF4-FFF2-40B4-BE49-F238E27FC236}">
                    <a16:creationId xmlns:a16="http://schemas.microsoft.com/office/drawing/2014/main" id="{3808F022-0DEB-A441-9DD0-AE6E33CD2D30}"/>
                  </a:ext>
                </a:extLst>
              </p:cNvPr>
              <p:cNvSpPr>
                <a:spLocks/>
              </p:cNvSpPr>
              <p:nvPr/>
            </p:nvSpPr>
            <p:spPr bwMode="auto">
              <a:xfrm>
                <a:off x="2097" y="817"/>
                <a:ext cx="220" cy="240"/>
              </a:xfrm>
              <a:custGeom>
                <a:avLst/>
                <a:gdLst>
                  <a:gd name="T0" fmla="*/ 828 w 175"/>
                  <a:gd name="T1" fmla="*/ 1013 h 187"/>
                  <a:gd name="T2" fmla="*/ 856 w 175"/>
                  <a:gd name="T3" fmla="*/ 995 h 187"/>
                  <a:gd name="T4" fmla="*/ 31 w 175"/>
                  <a:gd name="T5" fmla="*/ 0 h 187"/>
                  <a:gd name="T6" fmla="*/ 0 w 175"/>
                  <a:gd name="T7" fmla="*/ 28 h 187"/>
                  <a:gd name="T8" fmla="*/ 828 w 175"/>
                  <a:gd name="T9" fmla="*/ 1031 h 187"/>
                  <a:gd name="T10" fmla="*/ 865 w 175"/>
                  <a:gd name="T11" fmla="*/ 1013 h 187"/>
                  <a:gd name="T12" fmla="*/ 828 w 175"/>
                  <a:gd name="T13" fmla="*/ 1031 h 187"/>
                  <a:gd name="T14" fmla="*/ 865 w 175"/>
                  <a:gd name="T15" fmla="*/ 1069 h 187"/>
                  <a:gd name="T16" fmla="*/ 865 w 175"/>
                  <a:gd name="T17" fmla="*/ 1013 h 187"/>
                  <a:gd name="T18" fmla="*/ 828 w 175"/>
                  <a:gd name="T19" fmla="*/ 1013 h 1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7"/>
                  <a:gd name="T32" fmla="*/ 175 w 175"/>
                  <a:gd name="T33" fmla="*/ 187 h 1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7">
                    <a:moveTo>
                      <a:pt x="167" y="177"/>
                    </a:moveTo>
                    <a:lnTo>
                      <a:pt x="173" y="174"/>
                    </a:lnTo>
                    <a:lnTo>
                      <a:pt x="6" y="0"/>
                    </a:lnTo>
                    <a:lnTo>
                      <a:pt x="0" y="5"/>
                    </a:lnTo>
                    <a:lnTo>
                      <a:pt x="167" y="180"/>
                    </a:lnTo>
                    <a:lnTo>
                      <a:pt x="174" y="177"/>
                    </a:lnTo>
                    <a:lnTo>
                      <a:pt x="167" y="180"/>
                    </a:lnTo>
                    <a:lnTo>
                      <a:pt x="174" y="186"/>
                    </a:lnTo>
                    <a:lnTo>
                      <a:pt x="174" y="177"/>
                    </a:lnTo>
                    <a:lnTo>
                      <a:pt x="167" y="177"/>
                    </a:lnTo>
                  </a:path>
                </a:pathLst>
              </a:custGeom>
              <a:solidFill>
                <a:srgbClr val="FFFFFF"/>
              </a:solidFill>
              <a:ln w="12700" cap="rnd">
                <a:solidFill>
                  <a:srgbClr val="000000"/>
                </a:solidFill>
                <a:round/>
                <a:headEnd/>
                <a:tailEnd/>
              </a:ln>
            </p:spPr>
            <p:txBody>
              <a:bodyPr/>
              <a:lstStyle/>
              <a:p>
                <a:endParaRPr lang="en-US" sz="7200"/>
              </a:p>
            </p:txBody>
          </p:sp>
          <p:sp>
            <p:nvSpPr>
              <p:cNvPr id="13350" name="Freeform 512">
                <a:extLst>
                  <a:ext uri="{FF2B5EF4-FFF2-40B4-BE49-F238E27FC236}">
                    <a16:creationId xmlns:a16="http://schemas.microsoft.com/office/drawing/2014/main" id="{0892AC8F-8CB1-3C4B-ABA1-97C7881DDE1A}"/>
                  </a:ext>
                </a:extLst>
              </p:cNvPr>
              <p:cNvSpPr>
                <a:spLocks/>
              </p:cNvSpPr>
              <p:nvPr/>
            </p:nvSpPr>
            <p:spPr bwMode="auto">
              <a:xfrm>
                <a:off x="2317" y="938"/>
                <a:ext cx="3" cy="109"/>
              </a:xfrm>
              <a:custGeom>
                <a:avLst/>
                <a:gdLst>
                  <a:gd name="T0" fmla="*/ 1 w 3"/>
                  <a:gd name="T1" fmla="*/ 36 h 85"/>
                  <a:gd name="T2" fmla="*/ 1 w 3"/>
                  <a:gd name="T3" fmla="*/ 17 h 85"/>
                  <a:gd name="T4" fmla="*/ 0 w 3"/>
                  <a:gd name="T5" fmla="*/ 478 h 85"/>
                  <a:gd name="T6" fmla="*/ 2 w 3"/>
                  <a:gd name="T7" fmla="*/ 478 h 85"/>
                  <a:gd name="T8" fmla="*/ 2 w 3"/>
                  <a:gd name="T9" fmla="*/ 17 h 85"/>
                  <a:gd name="T10" fmla="*/ 2 w 3"/>
                  <a:gd name="T11" fmla="*/ 0 h 85"/>
                  <a:gd name="T12" fmla="*/ 2 w 3"/>
                  <a:gd name="T13" fmla="*/ 17 h 85"/>
                  <a:gd name="T14" fmla="*/ 2 w 3"/>
                  <a:gd name="T15" fmla="*/ 1 h 85"/>
                  <a:gd name="T16" fmla="*/ 2 w 3"/>
                  <a:gd name="T17" fmla="*/ 0 h 85"/>
                  <a:gd name="T18" fmla="*/ 1 w 3"/>
                  <a:gd name="T19" fmla="*/ 36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5"/>
                  <a:gd name="T32" fmla="*/ 3 w 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5">
                    <a:moveTo>
                      <a:pt x="1" y="6"/>
                    </a:moveTo>
                    <a:lnTo>
                      <a:pt x="1" y="3"/>
                    </a:lnTo>
                    <a:lnTo>
                      <a:pt x="0" y="84"/>
                    </a:lnTo>
                    <a:lnTo>
                      <a:pt x="2" y="84"/>
                    </a:lnTo>
                    <a:lnTo>
                      <a:pt x="2" y="3"/>
                    </a:lnTo>
                    <a:lnTo>
                      <a:pt x="2" y="0"/>
                    </a:lnTo>
                    <a:lnTo>
                      <a:pt x="2" y="3"/>
                    </a:lnTo>
                    <a:lnTo>
                      <a:pt x="2" y="1"/>
                    </a:lnTo>
                    <a:lnTo>
                      <a:pt x="2" y="0"/>
                    </a:lnTo>
                    <a:lnTo>
                      <a:pt x="1" y="6"/>
                    </a:lnTo>
                  </a:path>
                </a:pathLst>
              </a:custGeom>
              <a:solidFill>
                <a:srgbClr val="FFFFFF"/>
              </a:solidFill>
              <a:ln w="12700" cap="rnd">
                <a:solidFill>
                  <a:srgbClr val="000000"/>
                </a:solidFill>
                <a:round/>
                <a:headEnd/>
                <a:tailEnd/>
              </a:ln>
            </p:spPr>
            <p:txBody>
              <a:bodyPr/>
              <a:lstStyle/>
              <a:p>
                <a:endParaRPr lang="en-US" sz="7200"/>
              </a:p>
            </p:txBody>
          </p:sp>
          <p:sp>
            <p:nvSpPr>
              <p:cNvPr id="13351" name="Freeform 513">
                <a:extLst>
                  <a:ext uri="{FF2B5EF4-FFF2-40B4-BE49-F238E27FC236}">
                    <a16:creationId xmlns:a16="http://schemas.microsoft.com/office/drawing/2014/main" id="{63669C2A-EFE5-2845-BFE7-5E722B04D717}"/>
                  </a:ext>
                </a:extLst>
              </p:cNvPr>
              <p:cNvSpPr>
                <a:spLocks/>
              </p:cNvSpPr>
              <p:nvPr/>
            </p:nvSpPr>
            <p:spPr bwMode="auto">
              <a:xfrm>
                <a:off x="2098" y="695"/>
                <a:ext cx="220" cy="240"/>
              </a:xfrm>
              <a:custGeom>
                <a:avLst/>
                <a:gdLst>
                  <a:gd name="T0" fmla="*/ 36 w 175"/>
                  <a:gd name="T1" fmla="*/ 47 h 189"/>
                  <a:gd name="T2" fmla="*/ 1 w 175"/>
                  <a:gd name="T3" fmla="*/ 74 h 189"/>
                  <a:gd name="T4" fmla="*/ 833 w 175"/>
                  <a:gd name="T5" fmla="*/ 1002 h 189"/>
                  <a:gd name="T6" fmla="*/ 865 w 175"/>
                  <a:gd name="T7" fmla="*/ 966 h 189"/>
                  <a:gd name="T8" fmla="*/ 31 w 175"/>
                  <a:gd name="T9" fmla="*/ 37 h 189"/>
                  <a:gd name="T10" fmla="*/ 0 w 175"/>
                  <a:gd name="T11" fmla="*/ 47 h 189"/>
                  <a:gd name="T12" fmla="*/ 31 w 175"/>
                  <a:gd name="T13" fmla="*/ 37 h 189"/>
                  <a:gd name="T14" fmla="*/ 0 w 175"/>
                  <a:gd name="T15" fmla="*/ 0 h 189"/>
                  <a:gd name="T16" fmla="*/ 0 w 175"/>
                  <a:gd name="T17" fmla="*/ 47 h 189"/>
                  <a:gd name="T18" fmla="*/ 36 w 175"/>
                  <a:gd name="T19" fmla="*/ 47 h 1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9"/>
                  <a:gd name="T32" fmla="*/ 175 w 175"/>
                  <a:gd name="T33" fmla="*/ 189 h 1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9">
                    <a:moveTo>
                      <a:pt x="7" y="9"/>
                    </a:moveTo>
                    <a:lnTo>
                      <a:pt x="1" y="13"/>
                    </a:lnTo>
                    <a:lnTo>
                      <a:pt x="168" y="188"/>
                    </a:lnTo>
                    <a:lnTo>
                      <a:pt x="174" y="182"/>
                    </a:lnTo>
                    <a:lnTo>
                      <a:pt x="6" y="7"/>
                    </a:lnTo>
                    <a:lnTo>
                      <a:pt x="0" y="9"/>
                    </a:lnTo>
                    <a:lnTo>
                      <a:pt x="6"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352" name="Freeform 514">
                <a:extLst>
                  <a:ext uri="{FF2B5EF4-FFF2-40B4-BE49-F238E27FC236}">
                    <a16:creationId xmlns:a16="http://schemas.microsoft.com/office/drawing/2014/main" id="{B8EAA02D-E587-5940-92F6-D3993FEAEF52}"/>
                  </a:ext>
                </a:extLst>
              </p:cNvPr>
              <p:cNvSpPr>
                <a:spLocks/>
              </p:cNvSpPr>
              <p:nvPr/>
            </p:nvSpPr>
            <p:spPr bwMode="auto">
              <a:xfrm>
                <a:off x="2089" y="941"/>
                <a:ext cx="228" cy="328"/>
              </a:xfrm>
              <a:custGeom>
                <a:avLst/>
                <a:gdLst>
                  <a:gd name="T0" fmla="*/ 927 w 180"/>
                  <a:gd name="T1" fmla="*/ 467 h 257"/>
                  <a:gd name="T2" fmla="*/ 939 w 180"/>
                  <a:gd name="T3" fmla="*/ 0 h 257"/>
                  <a:gd name="T4" fmla="*/ 13 w 180"/>
                  <a:gd name="T5" fmla="*/ 924 h 257"/>
                  <a:gd name="T6" fmla="*/ 0 w 180"/>
                  <a:gd name="T7" fmla="*/ 1413 h 257"/>
                  <a:gd name="T8" fmla="*/ 927 w 180"/>
                  <a:gd name="T9" fmla="*/ 467 h 257"/>
                  <a:gd name="T10" fmla="*/ 0 60000 65536"/>
                  <a:gd name="T11" fmla="*/ 0 60000 65536"/>
                  <a:gd name="T12" fmla="*/ 0 60000 65536"/>
                  <a:gd name="T13" fmla="*/ 0 60000 65536"/>
                  <a:gd name="T14" fmla="*/ 0 60000 65536"/>
                  <a:gd name="T15" fmla="*/ 0 w 180"/>
                  <a:gd name="T16" fmla="*/ 0 h 257"/>
                  <a:gd name="T17" fmla="*/ 180 w 180"/>
                  <a:gd name="T18" fmla="*/ 257 h 257"/>
                </a:gdLst>
                <a:ahLst/>
                <a:cxnLst>
                  <a:cxn ang="T10">
                    <a:pos x="T0" y="T1"/>
                  </a:cxn>
                  <a:cxn ang="T11">
                    <a:pos x="T2" y="T3"/>
                  </a:cxn>
                  <a:cxn ang="T12">
                    <a:pos x="T4" y="T5"/>
                  </a:cxn>
                  <a:cxn ang="T13">
                    <a:pos x="T6" y="T7"/>
                  </a:cxn>
                  <a:cxn ang="T14">
                    <a:pos x="T8" y="T9"/>
                  </a:cxn>
                </a:cxnLst>
                <a:rect l="T15" t="T16" r="T17" b="T18"/>
                <a:pathLst>
                  <a:path w="180" h="257">
                    <a:moveTo>
                      <a:pt x="177" y="85"/>
                    </a:moveTo>
                    <a:lnTo>
                      <a:pt x="179" y="0"/>
                    </a:lnTo>
                    <a:lnTo>
                      <a:pt x="2" y="168"/>
                    </a:lnTo>
                    <a:lnTo>
                      <a:pt x="0" y="256"/>
                    </a:lnTo>
                    <a:lnTo>
                      <a:pt x="177" y="85"/>
                    </a:lnTo>
                  </a:path>
                </a:pathLst>
              </a:custGeom>
              <a:solidFill>
                <a:srgbClr val="FFFFFF"/>
              </a:solidFill>
              <a:ln w="12700" cap="rnd">
                <a:solidFill>
                  <a:srgbClr val="000000"/>
                </a:solidFill>
                <a:round/>
                <a:headEnd/>
                <a:tailEnd/>
              </a:ln>
            </p:spPr>
            <p:txBody>
              <a:bodyPr/>
              <a:lstStyle/>
              <a:p>
                <a:endParaRPr lang="en-US" sz="7200"/>
              </a:p>
            </p:txBody>
          </p:sp>
          <p:sp>
            <p:nvSpPr>
              <p:cNvPr id="13353" name="Freeform 515">
                <a:extLst>
                  <a:ext uri="{FF2B5EF4-FFF2-40B4-BE49-F238E27FC236}">
                    <a16:creationId xmlns:a16="http://schemas.microsoft.com/office/drawing/2014/main" id="{1CE550BC-617E-2F47-A823-D0B14248DA18}"/>
                  </a:ext>
                </a:extLst>
              </p:cNvPr>
              <p:cNvSpPr>
                <a:spLocks/>
              </p:cNvSpPr>
              <p:nvPr/>
            </p:nvSpPr>
            <p:spPr bwMode="auto">
              <a:xfrm>
                <a:off x="2317" y="938"/>
                <a:ext cx="1" cy="109"/>
              </a:xfrm>
              <a:custGeom>
                <a:avLst/>
                <a:gdLst>
                  <a:gd name="T0" fmla="*/ 1 w 2"/>
                  <a:gd name="T1" fmla="*/ 36 h 85"/>
                  <a:gd name="T2" fmla="*/ 0 w 2"/>
                  <a:gd name="T3" fmla="*/ 17 h 85"/>
                  <a:gd name="T4" fmla="*/ 0 w 2"/>
                  <a:gd name="T5" fmla="*/ 478 h 85"/>
                  <a:gd name="T6" fmla="*/ 1 w 2"/>
                  <a:gd name="T7" fmla="*/ 478 h 85"/>
                  <a:gd name="T8" fmla="*/ 1 w 2"/>
                  <a:gd name="T9" fmla="*/ 17 h 85"/>
                  <a:gd name="T10" fmla="*/ 0 w 2"/>
                  <a:gd name="T11" fmla="*/ 0 h 85"/>
                  <a:gd name="T12" fmla="*/ 1 w 2"/>
                  <a:gd name="T13" fmla="*/ 36 h 85"/>
                  <a:gd name="T14" fmla="*/ 0 60000 65536"/>
                  <a:gd name="T15" fmla="*/ 0 60000 65536"/>
                  <a:gd name="T16" fmla="*/ 0 60000 65536"/>
                  <a:gd name="T17" fmla="*/ 0 60000 65536"/>
                  <a:gd name="T18" fmla="*/ 0 60000 65536"/>
                  <a:gd name="T19" fmla="*/ 0 60000 65536"/>
                  <a:gd name="T20" fmla="*/ 0 60000 65536"/>
                  <a:gd name="T21" fmla="*/ 0 w 2"/>
                  <a:gd name="T22" fmla="*/ 0 h 85"/>
                  <a:gd name="T23" fmla="*/ 2 w 2"/>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5">
                    <a:moveTo>
                      <a:pt x="1" y="6"/>
                    </a:moveTo>
                    <a:lnTo>
                      <a:pt x="0" y="3"/>
                    </a:lnTo>
                    <a:lnTo>
                      <a:pt x="0" y="84"/>
                    </a:lnTo>
                    <a:lnTo>
                      <a:pt x="1" y="84"/>
                    </a:lnTo>
                    <a:lnTo>
                      <a:pt x="1" y="3"/>
                    </a:lnTo>
                    <a:lnTo>
                      <a:pt x="0" y="0"/>
                    </a:lnTo>
                    <a:lnTo>
                      <a:pt x="1" y="6"/>
                    </a:lnTo>
                  </a:path>
                </a:pathLst>
              </a:custGeom>
              <a:solidFill>
                <a:srgbClr val="FFFFFF"/>
              </a:solidFill>
              <a:ln w="12700" cap="rnd">
                <a:solidFill>
                  <a:srgbClr val="000000"/>
                </a:solidFill>
                <a:round/>
                <a:headEnd/>
                <a:tailEnd/>
              </a:ln>
            </p:spPr>
            <p:txBody>
              <a:bodyPr/>
              <a:lstStyle/>
              <a:p>
                <a:endParaRPr lang="en-US" sz="7200"/>
              </a:p>
            </p:txBody>
          </p:sp>
          <p:sp>
            <p:nvSpPr>
              <p:cNvPr id="13354" name="Freeform 516">
                <a:extLst>
                  <a:ext uri="{FF2B5EF4-FFF2-40B4-BE49-F238E27FC236}">
                    <a16:creationId xmlns:a16="http://schemas.microsoft.com/office/drawing/2014/main" id="{F9BD50D1-BEE5-034F-987D-A8B280BA0288}"/>
                  </a:ext>
                </a:extLst>
              </p:cNvPr>
              <p:cNvSpPr>
                <a:spLocks/>
              </p:cNvSpPr>
              <p:nvPr/>
            </p:nvSpPr>
            <p:spPr bwMode="auto">
              <a:xfrm>
                <a:off x="2087" y="938"/>
                <a:ext cx="231" cy="222"/>
              </a:xfrm>
              <a:custGeom>
                <a:avLst/>
                <a:gdLst>
                  <a:gd name="T0" fmla="*/ 37 w 183"/>
                  <a:gd name="T1" fmla="*/ 969 h 173"/>
                  <a:gd name="T2" fmla="*/ 32 w 183"/>
                  <a:gd name="T3" fmla="*/ 987 h 173"/>
                  <a:gd name="T4" fmla="*/ 929 w 183"/>
                  <a:gd name="T5" fmla="*/ 36 h 173"/>
                  <a:gd name="T6" fmla="*/ 897 w 183"/>
                  <a:gd name="T7" fmla="*/ 0 h 173"/>
                  <a:gd name="T8" fmla="*/ 1 w 183"/>
                  <a:gd name="T9" fmla="*/ 948 h 173"/>
                  <a:gd name="T10" fmla="*/ 0 w 183"/>
                  <a:gd name="T11" fmla="*/ 969 h 173"/>
                  <a:gd name="T12" fmla="*/ 37 w 183"/>
                  <a:gd name="T13" fmla="*/ 969 h 173"/>
                  <a:gd name="T14" fmla="*/ 0 60000 65536"/>
                  <a:gd name="T15" fmla="*/ 0 60000 65536"/>
                  <a:gd name="T16" fmla="*/ 0 60000 65536"/>
                  <a:gd name="T17" fmla="*/ 0 60000 65536"/>
                  <a:gd name="T18" fmla="*/ 0 60000 65536"/>
                  <a:gd name="T19" fmla="*/ 0 60000 65536"/>
                  <a:gd name="T20" fmla="*/ 0 60000 65536"/>
                  <a:gd name="T21" fmla="*/ 0 w 183"/>
                  <a:gd name="T22" fmla="*/ 0 h 173"/>
                  <a:gd name="T23" fmla="*/ 183 w 183"/>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3">
                    <a:moveTo>
                      <a:pt x="7" y="169"/>
                    </a:moveTo>
                    <a:lnTo>
                      <a:pt x="6" y="172"/>
                    </a:lnTo>
                    <a:lnTo>
                      <a:pt x="182" y="6"/>
                    </a:lnTo>
                    <a:lnTo>
                      <a:pt x="176" y="0"/>
                    </a:lnTo>
                    <a:lnTo>
                      <a:pt x="1" y="166"/>
                    </a:lnTo>
                    <a:lnTo>
                      <a:pt x="0" y="169"/>
                    </a:lnTo>
                    <a:lnTo>
                      <a:pt x="7" y="169"/>
                    </a:lnTo>
                  </a:path>
                </a:pathLst>
              </a:custGeom>
              <a:solidFill>
                <a:srgbClr val="FFFFFF"/>
              </a:solidFill>
              <a:ln w="12700" cap="rnd">
                <a:solidFill>
                  <a:srgbClr val="000000"/>
                </a:solidFill>
                <a:round/>
                <a:headEnd/>
                <a:tailEnd/>
              </a:ln>
            </p:spPr>
            <p:txBody>
              <a:bodyPr/>
              <a:lstStyle/>
              <a:p>
                <a:endParaRPr lang="en-US" sz="7200"/>
              </a:p>
            </p:txBody>
          </p:sp>
          <p:sp>
            <p:nvSpPr>
              <p:cNvPr id="13355" name="Freeform 517">
                <a:extLst>
                  <a:ext uri="{FF2B5EF4-FFF2-40B4-BE49-F238E27FC236}">
                    <a16:creationId xmlns:a16="http://schemas.microsoft.com/office/drawing/2014/main" id="{E27C3437-86A0-2744-A251-640C53EAC354}"/>
                  </a:ext>
                </a:extLst>
              </p:cNvPr>
              <p:cNvSpPr>
                <a:spLocks/>
              </p:cNvSpPr>
              <p:nvPr/>
            </p:nvSpPr>
            <p:spPr bwMode="auto">
              <a:xfrm>
                <a:off x="2084" y="1163"/>
                <a:ext cx="5" cy="109"/>
              </a:xfrm>
              <a:custGeom>
                <a:avLst/>
                <a:gdLst>
                  <a:gd name="T0" fmla="*/ 0 w 4"/>
                  <a:gd name="T1" fmla="*/ 416 h 86"/>
                  <a:gd name="T2" fmla="*/ 11 w 4"/>
                  <a:gd name="T3" fmla="*/ 435 h 86"/>
                  <a:gd name="T4" fmla="*/ 14 w 4"/>
                  <a:gd name="T5" fmla="*/ 0 h 86"/>
                  <a:gd name="T6" fmla="*/ 1 w 4"/>
                  <a:gd name="T7" fmla="*/ 0 h 86"/>
                  <a:gd name="T8" fmla="*/ 0 w 4"/>
                  <a:gd name="T9" fmla="*/ 435 h 86"/>
                  <a:gd name="T10" fmla="*/ 11 w 4"/>
                  <a:gd name="T11" fmla="*/ 450 h 86"/>
                  <a:gd name="T12" fmla="*/ 0 w 4"/>
                  <a:gd name="T13" fmla="*/ 416 h 86"/>
                  <a:gd name="T14" fmla="*/ 0 60000 65536"/>
                  <a:gd name="T15" fmla="*/ 0 60000 65536"/>
                  <a:gd name="T16" fmla="*/ 0 60000 65536"/>
                  <a:gd name="T17" fmla="*/ 0 60000 65536"/>
                  <a:gd name="T18" fmla="*/ 0 60000 65536"/>
                  <a:gd name="T19" fmla="*/ 0 60000 65536"/>
                  <a:gd name="T20" fmla="*/ 0 60000 65536"/>
                  <a:gd name="T21" fmla="*/ 0 w 4"/>
                  <a:gd name="T22" fmla="*/ 0 h 86"/>
                  <a:gd name="T23" fmla="*/ 4 w 4"/>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6">
                    <a:moveTo>
                      <a:pt x="0" y="79"/>
                    </a:moveTo>
                    <a:lnTo>
                      <a:pt x="2" y="83"/>
                    </a:lnTo>
                    <a:lnTo>
                      <a:pt x="3" y="0"/>
                    </a:lnTo>
                    <a:lnTo>
                      <a:pt x="1" y="0"/>
                    </a:lnTo>
                    <a:lnTo>
                      <a:pt x="0" y="83"/>
                    </a:lnTo>
                    <a:lnTo>
                      <a:pt x="2" y="85"/>
                    </a:lnTo>
                    <a:lnTo>
                      <a:pt x="0" y="79"/>
                    </a:lnTo>
                  </a:path>
                </a:pathLst>
              </a:custGeom>
              <a:solidFill>
                <a:srgbClr val="FFFFFF"/>
              </a:solidFill>
              <a:ln w="12700" cap="rnd">
                <a:solidFill>
                  <a:srgbClr val="000000"/>
                </a:solidFill>
                <a:round/>
                <a:headEnd/>
                <a:tailEnd/>
              </a:ln>
            </p:spPr>
            <p:txBody>
              <a:bodyPr/>
              <a:lstStyle/>
              <a:p>
                <a:endParaRPr lang="en-US" sz="7200"/>
              </a:p>
            </p:txBody>
          </p:sp>
          <p:sp>
            <p:nvSpPr>
              <p:cNvPr id="13356" name="Freeform 518">
                <a:extLst>
                  <a:ext uri="{FF2B5EF4-FFF2-40B4-BE49-F238E27FC236}">
                    <a16:creationId xmlns:a16="http://schemas.microsoft.com/office/drawing/2014/main" id="{FC88C506-DE40-044C-B1DD-D590D8ECA385}"/>
                  </a:ext>
                </a:extLst>
              </p:cNvPr>
              <p:cNvSpPr>
                <a:spLocks/>
              </p:cNvSpPr>
              <p:nvPr/>
            </p:nvSpPr>
            <p:spPr bwMode="auto">
              <a:xfrm>
                <a:off x="2087" y="1050"/>
                <a:ext cx="230" cy="222"/>
              </a:xfrm>
              <a:custGeom>
                <a:avLst/>
                <a:gdLst>
                  <a:gd name="T0" fmla="*/ 867 w 183"/>
                  <a:gd name="T1" fmla="*/ 13 h 174"/>
                  <a:gd name="T2" fmla="*/ 867 w 183"/>
                  <a:gd name="T3" fmla="*/ 0 h 174"/>
                  <a:gd name="T4" fmla="*/ 0 w 183"/>
                  <a:gd name="T5" fmla="*/ 920 h 174"/>
                  <a:gd name="T6" fmla="*/ 25 w 183"/>
                  <a:gd name="T7" fmla="*/ 954 h 174"/>
                  <a:gd name="T8" fmla="*/ 894 w 183"/>
                  <a:gd name="T9" fmla="*/ 36 h 174"/>
                  <a:gd name="T10" fmla="*/ 904 w 183"/>
                  <a:gd name="T11" fmla="*/ 13 h 174"/>
                  <a:gd name="T12" fmla="*/ 867 w 183"/>
                  <a:gd name="T13" fmla="*/ 13 h 174"/>
                  <a:gd name="T14" fmla="*/ 0 60000 65536"/>
                  <a:gd name="T15" fmla="*/ 0 60000 65536"/>
                  <a:gd name="T16" fmla="*/ 0 60000 65536"/>
                  <a:gd name="T17" fmla="*/ 0 60000 65536"/>
                  <a:gd name="T18" fmla="*/ 0 60000 65536"/>
                  <a:gd name="T19" fmla="*/ 0 60000 65536"/>
                  <a:gd name="T20" fmla="*/ 0 60000 65536"/>
                  <a:gd name="T21" fmla="*/ 0 w 183"/>
                  <a:gd name="T22" fmla="*/ 0 h 174"/>
                  <a:gd name="T23" fmla="*/ 183 w 183"/>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4">
                    <a:moveTo>
                      <a:pt x="175" y="2"/>
                    </a:moveTo>
                    <a:lnTo>
                      <a:pt x="175" y="0"/>
                    </a:lnTo>
                    <a:lnTo>
                      <a:pt x="0" y="167"/>
                    </a:lnTo>
                    <a:lnTo>
                      <a:pt x="5" y="173"/>
                    </a:lnTo>
                    <a:lnTo>
                      <a:pt x="181" y="6"/>
                    </a:lnTo>
                    <a:lnTo>
                      <a:pt x="182" y="2"/>
                    </a:lnTo>
                    <a:lnTo>
                      <a:pt x="175" y="2"/>
                    </a:lnTo>
                  </a:path>
                </a:pathLst>
              </a:custGeom>
              <a:solidFill>
                <a:srgbClr val="FFFFFF"/>
              </a:solidFill>
              <a:ln w="12700" cap="rnd">
                <a:solidFill>
                  <a:srgbClr val="000000"/>
                </a:solidFill>
                <a:round/>
                <a:headEnd/>
                <a:tailEnd/>
              </a:ln>
            </p:spPr>
            <p:txBody>
              <a:bodyPr/>
              <a:lstStyle/>
              <a:p>
                <a:endParaRPr lang="en-US" sz="7200"/>
              </a:p>
            </p:txBody>
          </p:sp>
          <p:sp>
            <p:nvSpPr>
              <p:cNvPr id="13357" name="Freeform 519">
                <a:extLst>
                  <a:ext uri="{FF2B5EF4-FFF2-40B4-BE49-F238E27FC236}">
                    <a16:creationId xmlns:a16="http://schemas.microsoft.com/office/drawing/2014/main" id="{2EA1A225-1326-194D-9006-4FB2B615834E}"/>
                  </a:ext>
                </a:extLst>
              </p:cNvPr>
              <p:cNvSpPr>
                <a:spLocks/>
              </p:cNvSpPr>
              <p:nvPr/>
            </p:nvSpPr>
            <p:spPr bwMode="auto">
              <a:xfrm>
                <a:off x="1867" y="926"/>
                <a:ext cx="3" cy="107"/>
              </a:xfrm>
              <a:custGeom>
                <a:avLst/>
                <a:gdLst>
                  <a:gd name="T0" fmla="*/ 2 w 3"/>
                  <a:gd name="T1" fmla="*/ 0 h 85"/>
                  <a:gd name="T2" fmla="*/ 1 w 3"/>
                  <a:gd name="T3" fmla="*/ 16 h 85"/>
                  <a:gd name="T4" fmla="*/ 0 w 3"/>
                  <a:gd name="T5" fmla="*/ 418 h 85"/>
                  <a:gd name="T6" fmla="*/ 2 w 3"/>
                  <a:gd name="T7" fmla="*/ 418 h 85"/>
                  <a:gd name="T8" fmla="*/ 2 w 3"/>
                  <a:gd name="T9" fmla="*/ 16 h 85"/>
                  <a:gd name="T10" fmla="*/ 1 w 3"/>
                  <a:gd name="T11" fmla="*/ 31 h 85"/>
                  <a:gd name="T12" fmla="*/ 2 w 3"/>
                  <a:gd name="T13" fmla="*/ 0 h 85"/>
                  <a:gd name="T14" fmla="*/ 0 60000 65536"/>
                  <a:gd name="T15" fmla="*/ 0 60000 65536"/>
                  <a:gd name="T16" fmla="*/ 0 60000 65536"/>
                  <a:gd name="T17" fmla="*/ 0 60000 65536"/>
                  <a:gd name="T18" fmla="*/ 0 60000 65536"/>
                  <a:gd name="T19" fmla="*/ 0 60000 65536"/>
                  <a:gd name="T20" fmla="*/ 0 60000 65536"/>
                  <a:gd name="T21" fmla="*/ 0 w 3"/>
                  <a:gd name="T22" fmla="*/ 0 h 85"/>
                  <a:gd name="T23" fmla="*/ 3 w 3"/>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5">
                    <a:moveTo>
                      <a:pt x="2" y="0"/>
                    </a:moveTo>
                    <a:lnTo>
                      <a:pt x="1" y="3"/>
                    </a:lnTo>
                    <a:lnTo>
                      <a:pt x="0" y="84"/>
                    </a:lnTo>
                    <a:lnTo>
                      <a:pt x="2" y="84"/>
                    </a:lnTo>
                    <a:lnTo>
                      <a:pt x="2" y="3"/>
                    </a:lnTo>
                    <a:lnTo>
                      <a:pt x="1"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358" name="Freeform 520">
                <a:extLst>
                  <a:ext uri="{FF2B5EF4-FFF2-40B4-BE49-F238E27FC236}">
                    <a16:creationId xmlns:a16="http://schemas.microsoft.com/office/drawing/2014/main" id="{824FC368-EA53-CB4D-8F59-1DF5B71079B1}"/>
                  </a:ext>
                </a:extLst>
              </p:cNvPr>
              <p:cNvSpPr>
                <a:spLocks/>
              </p:cNvSpPr>
              <p:nvPr/>
            </p:nvSpPr>
            <p:spPr bwMode="auto">
              <a:xfrm>
                <a:off x="1870" y="926"/>
                <a:ext cx="219" cy="234"/>
              </a:xfrm>
              <a:custGeom>
                <a:avLst/>
                <a:gdLst>
                  <a:gd name="T0" fmla="*/ 898 w 173"/>
                  <a:gd name="T1" fmla="*/ 1004 h 183"/>
                  <a:gd name="T2" fmla="*/ 887 w 173"/>
                  <a:gd name="T3" fmla="*/ 985 h 183"/>
                  <a:gd name="T4" fmla="*/ 25 w 173"/>
                  <a:gd name="T5" fmla="*/ 0 h 183"/>
                  <a:gd name="T6" fmla="*/ 0 w 173"/>
                  <a:gd name="T7" fmla="*/ 36 h 183"/>
                  <a:gd name="T8" fmla="*/ 867 w 173"/>
                  <a:gd name="T9" fmla="*/ 1019 h 183"/>
                  <a:gd name="T10" fmla="*/ 861 w 173"/>
                  <a:gd name="T11" fmla="*/ 1004 h 183"/>
                  <a:gd name="T12" fmla="*/ 898 w 173"/>
                  <a:gd name="T13" fmla="*/ 1004 h 183"/>
                  <a:gd name="T14" fmla="*/ 0 60000 65536"/>
                  <a:gd name="T15" fmla="*/ 0 60000 65536"/>
                  <a:gd name="T16" fmla="*/ 0 60000 65536"/>
                  <a:gd name="T17" fmla="*/ 0 60000 65536"/>
                  <a:gd name="T18" fmla="*/ 0 60000 65536"/>
                  <a:gd name="T19" fmla="*/ 0 60000 65536"/>
                  <a:gd name="T20" fmla="*/ 0 60000 65536"/>
                  <a:gd name="T21" fmla="*/ 0 w 173"/>
                  <a:gd name="T22" fmla="*/ 0 h 183"/>
                  <a:gd name="T23" fmla="*/ 173 w 173"/>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183">
                    <a:moveTo>
                      <a:pt x="172" y="179"/>
                    </a:moveTo>
                    <a:lnTo>
                      <a:pt x="171" y="176"/>
                    </a:lnTo>
                    <a:lnTo>
                      <a:pt x="5" y="0"/>
                    </a:lnTo>
                    <a:lnTo>
                      <a:pt x="0" y="6"/>
                    </a:lnTo>
                    <a:lnTo>
                      <a:pt x="166" y="182"/>
                    </a:lnTo>
                    <a:lnTo>
                      <a:pt x="165" y="179"/>
                    </a:lnTo>
                    <a:lnTo>
                      <a:pt x="172" y="179"/>
                    </a:lnTo>
                  </a:path>
                </a:pathLst>
              </a:custGeom>
              <a:solidFill>
                <a:srgbClr val="FFFFFF"/>
              </a:solidFill>
              <a:ln w="12700" cap="rnd">
                <a:solidFill>
                  <a:srgbClr val="000000"/>
                </a:solidFill>
                <a:round/>
                <a:headEnd/>
                <a:tailEnd/>
              </a:ln>
            </p:spPr>
            <p:txBody>
              <a:bodyPr/>
              <a:lstStyle/>
              <a:p>
                <a:endParaRPr lang="en-US" sz="7200"/>
              </a:p>
            </p:txBody>
          </p:sp>
          <p:sp>
            <p:nvSpPr>
              <p:cNvPr id="13359" name="Freeform 521">
                <a:extLst>
                  <a:ext uri="{FF2B5EF4-FFF2-40B4-BE49-F238E27FC236}">
                    <a16:creationId xmlns:a16="http://schemas.microsoft.com/office/drawing/2014/main" id="{07AD1EAD-CEAE-5C4F-B476-E1C826210899}"/>
                  </a:ext>
                </a:extLst>
              </p:cNvPr>
              <p:cNvSpPr>
                <a:spLocks/>
              </p:cNvSpPr>
              <p:nvPr/>
            </p:nvSpPr>
            <p:spPr bwMode="auto">
              <a:xfrm>
                <a:off x="2084" y="1163"/>
                <a:ext cx="5" cy="109"/>
              </a:xfrm>
              <a:custGeom>
                <a:avLst/>
                <a:gdLst>
                  <a:gd name="T0" fmla="*/ 0 w 4"/>
                  <a:gd name="T1" fmla="*/ 450 h 86"/>
                  <a:gd name="T2" fmla="*/ 11 w 4"/>
                  <a:gd name="T3" fmla="*/ 435 h 86"/>
                  <a:gd name="T4" fmla="*/ 14 w 4"/>
                  <a:gd name="T5" fmla="*/ 0 h 86"/>
                  <a:gd name="T6" fmla="*/ 1 w 4"/>
                  <a:gd name="T7" fmla="*/ 0 h 86"/>
                  <a:gd name="T8" fmla="*/ 0 w 4"/>
                  <a:gd name="T9" fmla="*/ 435 h 86"/>
                  <a:gd name="T10" fmla="*/ 11 w 4"/>
                  <a:gd name="T11" fmla="*/ 416 h 86"/>
                  <a:gd name="T12" fmla="*/ 0 w 4"/>
                  <a:gd name="T13" fmla="*/ 450 h 86"/>
                  <a:gd name="T14" fmla="*/ 0 60000 65536"/>
                  <a:gd name="T15" fmla="*/ 0 60000 65536"/>
                  <a:gd name="T16" fmla="*/ 0 60000 65536"/>
                  <a:gd name="T17" fmla="*/ 0 60000 65536"/>
                  <a:gd name="T18" fmla="*/ 0 60000 65536"/>
                  <a:gd name="T19" fmla="*/ 0 60000 65536"/>
                  <a:gd name="T20" fmla="*/ 0 60000 65536"/>
                  <a:gd name="T21" fmla="*/ 0 w 4"/>
                  <a:gd name="T22" fmla="*/ 0 h 86"/>
                  <a:gd name="T23" fmla="*/ 4 w 4"/>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6">
                    <a:moveTo>
                      <a:pt x="0" y="85"/>
                    </a:moveTo>
                    <a:lnTo>
                      <a:pt x="2" y="83"/>
                    </a:lnTo>
                    <a:lnTo>
                      <a:pt x="3" y="0"/>
                    </a:lnTo>
                    <a:lnTo>
                      <a:pt x="1" y="0"/>
                    </a:lnTo>
                    <a:lnTo>
                      <a:pt x="0" y="83"/>
                    </a:lnTo>
                    <a:lnTo>
                      <a:pt x="2" y="79"/>
                    </a:lnTo>
                    <a:lnTo>
                      <a:pt x="0" y="85"/>
                    </a:lnTo>
                  </a:path>
                </a:pathLst>
              </a:custGeom>
              <a:solidFill>
                <a:srgbClr val="FFFFFF"/>
              </a:solidFill>
              <a:ln w="12700" cap="rnd">
                <a:solidFill>
                  <a:srgbClr val="000000"/>
                </a:solidFill>
                <a:round/>
                <a:headEnd/>
                <a:tailEnd/>
              </a:ln>
            </p:spPr>
            <p:txBody>
              <a:bodyPr/>
              <a:lstStyle/>
              <a:p>
                <a:endParaRPr lang="en-US" sz="7200"/>
              </a:p>
            </p:txBody>
          </p:sp>
          <p:sp>
            <p:nvSpPr>
              <p:cNvPr id="13360" name="Freeform 522">
                <a:extLst>
                  <a:ext uri="{FF2B5EF4-FFF2-40B4-BE49-F238E27FC236}">
                    <a16:creationId xmlns:a16="http://schemas.microsoft.com/office/drawing/2014/main" id="{490FBA56-693D-B343-BFB0-FA6500ABA186}"/>
                  </a:ext>
                </a:extLst>
              </p:cNvPr>
              <p:cNvSpPr>
                <a:spLocks/>
              </p:cNvSpPr>
              <p:nvPr/>
            </p:nvSpPr>
            <p:spPr bwMode="auto">
              <a:xfrm>
                <a:off x="1867" y="1037"/>
                <a:ext cx="217" cy="235"/>
              </a:xfrm>
              <a:custGeom>
                <a:avLst/>
                <a:gdLst>
                  <a:gd name="T0" fmla="*/ 0 w 172"/>
                  <a:gd name="T1" fmla="*/ 13 h 183"/>
                  <a:gd name="T2" fmla="*/ 1 w 172"/>
                  <a:gd name="T3" fmla="*/ 36 h 183"/>
                  <a:gd name="T4" fmla="*/ 844 w 172"/>
                  <a:gd name="T5" fmla="*/ 1045 h 183"/>
                  <a:gd name="T6" fmla="*/ 872 w 172"/>
                  <a:gd name="T7" fmla="*/ 1012 h 183"/>
                  <a:gd name="T8" fmla="*/ 32 w 172"/>
                  <a:gd name="T9" fmla="*/ 0 h 183"/>
                  <a:gd name="T10" fmla="*/ 37 w 172"/>
                  <a:gd name="T11" fmla="*/ 13 h 183"/>
                  <a:gd name="T12" fmla="*/ 0 w 172"/>
                  <a:gd name="T13" fmla="*/ 13 h 183"/>
                  <a:gd name="T14" fmla="*/ 0 60000 65536"/>
                  <a:gd name="T15" fmla="*/ 0 60000 65536"/>
                  <a:gd name="T16" fmla="*/ 0 60000 65536"/>
                  <a:gd name="T17" fmla="*/ 0 60000 65536"/>
                  <a:gd name="T18" fmla="*/ 0 60000 65536"/>
                  <a:gd name="T19" fmla="*/ 0 60000 65536"/>
                  <a:gd name="T20" fmla="*/ 0 60000 65536"/>
                  <a:gd name="T21" fmla="*/ 0 w 172"/>
                  <a:gd name="T22" fmla="*/ 0 h 183"/>
                  <a:gd name="T23" fmla="*/ 172 w 172"/>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2" h="183">
                    <a:moveTo>
                      <a:pt x="0" y="2"/>
                    </a:moveTo>
                    <a:lnTo>
                      <a:pt x="1" y="6"/>
                    </a:lnTo>
                    <a:lnTo>
                      <a:pt x="166" y="182"/>
                    </a:lnTo>
                    <a:lnTo>
                      <a:pt x="171" y="176"/>
                    </a:lnTo>
                    <a:lnTo>
                      <a:pt x="6"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361" name="Freeform 523">
                <a:extLst>
                  <a:ext uri="{FF2B5EF4-FFF2-40B4-BE49-F238E27FC236}">
                    <a16:creationId xmlns:a16="http://schemas.microsoft.com/office/drawing/2014/main" id="{EB23D9FE-CE51-DB49-869E-3734BD131C22}"/>
                  </a:ext>
                </a:extLst>
              </p:cNvPr>
              <p:cNvSpPr>
                <a:spLocks/>
              </p:cNvSpPr>
              <p:nvPr/>
            </p:nvSpPr>
            <p:spPr bwMode="auto">
              <a:xfrm>
                <a:off x="950" y="1149"/>
                <a:ext cx="1794" cy="1369"/>
              </a:xfrm>
              <a:custGeom>
                <a:avLst/>
                <a:gdLst>
                  <a:gd name="T0" fmla="*/ 2813 w 1419"/>
                  <a:gd name="T1" fmla="*/ 0 h 1073"/>
                  <a:gd name="T2" fmla="*/ 4641 w 1419"/>
                  <a:gd name="T3" fmla="*/ 59 h 1073"/>
                  <a:gd name="T4" fmla="*/ 7096 w 1419"/>
                  <a:gd name="T5" fmla="*/ 2795 h 1073"/>
                  <a:gd name="T6" fmla="*/ 7320 w 1419"/>
                  <a:gd name="T7" fmla="*/ 3051 h 1073"/>
                  <a:gd name="T8" fmla="*/ 4512 w 1419"/>
                  <a:gd name="T9" fmla="*/ 5897 h 1073"/>
                  <a:gd name="T10" fmla="*/ 2678 w 1419"/>
                  <a:gd name="T11" fmla="*/ 5847 h 1073"/>
                  <a:gd name="T12" fmla="*/ 0 w 1419"/>
                  <a:gd name="T13" fmla="*/ 2855 h 1073"/>
                  <a:gd name="T14" fmla="*/ 2813 w 1419"/>
                  <a:gd name="T15" fmla="*/ 0 h 1073"/>
                  <a:gd name="T16" fmla="*/ 0 60000 65536"/>
                  <a:gd name="T17" fmla="*/ 0 60000 65536"/>
                  <a:gd name="T18" fmla="*/ 0 60000 65536"/>
                  <a:gd name="T19" fmla="*/ 0 60000 65536"/>
                  <a:gd name="T20" fmla="*/ 0 60000 65536"/>
                  <a:gd name="T21" fmla="*/ 0 60000 65536"/>
                  <a:gd name="T22" fmla="*/ 0 60000 65536"/>
                  <a:gd name="T23" fmla="*/ 0 60000 65536"/>
                  <a:gd name="T24" fmla="*/ 0 w 1419"/>
                  <a:gd name="T25" fmla="*/ 0 h 1073"/>
                  <a:gd name="T26" fmla="*/ 1419 w 1419"/>
                  <a:gd name="T27" fmla="*/ 1073 h 10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19" h="1073">
                    <a:moveTo>
                      <a:pt x="545" y="0"/>
                    </a:moveTo>
                    <a:lnTo>
                      <a:pt x="899" y="10"/>
                    </a:lnTo>
                    <a:lnTo>
                      <a:pt x="1375" y="508"/>
                    </a:lnTo>
                    <a:lnTo>
                      <a:pt x="1418" y="554"/>
                    </a:lnTo>
                    <a:lnTo>
                      <a:pt x="874" y="1072"/>
                    </a:lnTo>
                    <a:lnTo>
                      <a:pt x="519" y="1062"/>
                    </a:lnTo>
                    <a:lnTo>
                      <a:pt x="0" y="519"/>
                    </a:lnTo>
                    <a:lnTo>
                      <a:pt x="545" y="0"/>
                    </a:lnTo>
                  </a:path>
                </a:pathLst>
              </a:custGeom>
              <a:solidFill>
                <a:srgbClr val="00FFFF"/>
              </a:solidFill>
              <a:ln w="12700" cap="rnd">
                <a:solidFill>
                  <a:srgbClr val="000000"/>
                </a:solidFill>
                <a:round/>
                <a:headEnd/>
                <a:tailEnd/>
              </a:ln>
            </p:spPr>
            <p:txBody>
              <a:bodyPr/>
              <a:lstStyle/>
              <a:p>
                <a:endParaRPr lang="en-US" sz="7200"/>
              </a:p>
            </p:txBody>
          </p:sp>
          <p:sp>
            <p:nvSpPr>
              <p:cNvPr id="13362" name="Freeform 524">
                <a:extLst>
                  <a:ext uri="{FF2B5EF4-FFF2-40B4-BE49-F238E27FC236}">
                    <a16:creationId xmlns:a16="http://schemas.microsoft.com/office/drawing/2014/main" id="{41CB4D1C-262B-514A-A0FB-64EED9391058}"/>
                  </a:ext>
                </a:extLst>
              </p:cNvPr>
              <p:cNvSpPr>
                <a:spLocks/>
              </p:cNvSpPr>
              <p:nvPr/>
            </p:nvSpPr>
            <p:spPr bwMode="auto">
              <a:xfrm>
                <a:off x="950" y="1149"/>
                <a:ext cx="1803" cy="1379"/>
              </a:xfrm>
              <a:custGeom>
                <a:avLst/>
                <a:gdLst>
                  <a:gd name="T0" fmla="*/ 2831 w 1426"/>
                  <a:gd name="T1" fmla="*/ 0 h 1080"/>
                  <a:gd name="T2" fmla="*/ 4667 w 1426"/>
                  <a:gd name="T3" fmla="*/ 59 h 1080"/>
                  <a:gd name="T4" fmla="*/ 7137 w 1426"/>
                  <a:gd name="T5" fmla="*/ 2828 h 1080"/>
                  <a:gd name="T6" fmla="*/ 7360 w 1426"/>
                  <a:gd name="T7" fmla="*/ 3085 h 1080"/>
                  <a:gd name="T8" fmla="*/ 4534 w 1426"/>
                  <a:gd name="T9" fmla="*/ 5972 h 1080"/>
                  <a:gd name="T10" fmla="*/ 2693 w 1426"/>
                  <a:gd name="T11" fmla="*/ 5917 h 1080"/>
                  <a:gd name="T12" fmla="*/ 0 w 1426"/>
                  <a:gd name="T13" fmla="*/ 2892 h 1080"/>
                  <a:gd name="T14" fmla="*/ 2831 w 1426"/>
                  <a:gd name="T15" fmla="*/ 0 h 1080"/>
                  <a:gd name="T16" fmla="*/ 0 60000 65536"/>
                  <a:gd name="T17" fmla="*/ 0 60000 65536"/>
                  <a:gd name="T18" fmla="*/ 0 60000 65536"/>
                  <a:gd name="T19" fmla="*/ 0 60000 65536"/>
                  <a:gd name="T20" fmla="*/ 0 60000 65536"/>
                  <a:gd name="T21" fmla="*/ 0 60000 65536"/>
                  <a:gd name="T22" fmla="*/ 0 60000 65536"/>
                  <a:gd name="T23" fmla="*/ 0 60000 65536"/>
                  <a:gd name="T24" fmla="*/ 0 w 1426"/>
                  <a:gd name="T25" fmla="*/ 0 h 1080"/>
                  <a:gd name="T26" fmla="*/ 1426 w 1426"/>
                  <a:gd name="T27" fmla="*/ 1080 h 10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6" h="1080">
                    <a:moveTo>
                      <a:pt x="548" y="0"/>
                    </a:moveTo>
                    <a:lnTo>
                      <a:pt x="903" y="10"/>
                    </a:lnTo>
                    <a:lnTo>
                      <a:pt x="1382" y="511"/>
                    </a:lnTo>
                    <a:lnTo>
                      <a:pt x="1425" y="558"/>
                    </a:lnTo>
                    <a:lnTo>
                      <a:pt x="878" y="1079"/>
                    </a:lnTo>
                    <a:lnTo>
                      <a:pt x="522" y="1069"/>
                    </a:lnTo>
                    <a:lnTo>
                      <a:pt x="0" y="522"/>
                    </a:lnTo>
                    <a:lnTo>
                      <a:pt x="548"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363" name="Freeform 525">
                <a:extLst>
                  <a:ext uri="{FF2B5EF4-FFF2-40B4-BE49-F238E27FC236}">
                    <a16:creationId xmlns:a16="http://schemas.microsoft.com/office/drawing/2014/main" id="{48866A9C-7822-9041-9C57-D2FB85BBC9AD}"/>
                  </a:ext>
                </a:extLst>
              </p:cNvPr>
              <p:cNvSpPr>
                <a:spLocks/>
              </p:cNvSpPr>
              <p:nvPr/>
            </p:nvSpPr>
            <p:spPr bwMode="auto">
              <a:xfrm>
                <a:off x="2318" y="712"/>
                <a:ext cx="230" cy="223"/>
              </a:xfrm>
              <a:custGeom>
                <a:avLst/>
                <a:gdLst>
                  <a:gd name="T0" fmla="*/ 931 w 182"/>
                  <a:gd name="T1" fmla="*/ 13 h 176"/>
                  <a:gd name="T2" fmla="*/ 901 w 182"/>
                  <a:gd name="T3" fmla="*/ 13 h 176"/>
                  <a:gd name="T4" fmla="*/ 0 w 182"/>
                  <a:gd name="T5" fmla="*/ 884 h 176"/>
                  <a:gd name="T6" fmla="*/ 32 w 182"/>
                  <a:gd name="T7" fmla="*/ 916 h 176"/>
                  <a:gd name="T8" fmla="*/ 931 w 182"/>
                  <a:gd name="T9" fmla="*/ 41 h 176"/>
                  <a:gd name="T10" fmla="*/ 901 w 182"/>
                  <a:gd name="T11" fmla="*/ 41 h 176"/>
                  <a:gd name="T12" fmla="*/ 931 w 182"/>
                  <a:gd name="T13" fmla="*/ 13 h 176"/>
                  <a:gd name="T14" fmla="*/ 916 w 182"/>
                  <a:gd name="T15" fmla="*/ 0 h 176"/>
                  <a:gd name="T16" fmla="*/ 901 w 182"/>
                  <a:gd name="T17" fmla="*/ 13 h 176"/>
                  <a:gd name="T18" fmla="*/ 931 w 182"/>
                  <a:gd name="T19" fmla="*/ 13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181" y="2"/>
                    </a:moveTo>
                    <a:lnTo>
                      <a:pt x="175" y="2"/>
                    </a:lnTo>
                    <a:lnTo>
                      <a:pt x="0" y="169"/>
                    </a:lnTo>
                    <a:lnTo>
                      <a:pt x="6" y="175"/>
                    </a:lnTo>
                    <a:lnTo>
                      <a:pt x="181" y="8"/>
                    </a:lnTo>
                    <a:lnTo>
                      <a:pt x="175" y="8"/>
                    </a:lnTo>
                    <a:lnTo>
                      <a:pt x="181" y="2"/>
                    </a:lnTo>
                    <a:lnTo>
                      <a:pt x="178" y="0"/>
                    </a:lnTo>
                    <a:lnTo>
                      <a:pt x="175"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364" name="Freeform 526">
                <a:extLst>
                  <a:ext uri="{FF2B5EF4-FFF2-40B4-BE49-F238E27FC236}">
                    <a16:creationId xmlns:a16="http://schemas.microsoft.com/office/drawing/2014/main" id="{9FF2B5C2-E80E-1548-8AE3-D33ED63FC1CB}"/>
                  </a:ext>
                </a:extLst>
              </p:cNvPr>
              <p:cNvSpPr>
                <a:spLocks/>
              </p:cNvSpPr>
              <p:nvPr/>
            </p:nvSpPr>
            <p:spPr bwMode="auto">
              <a:xfrm>
                <a:off x="2551" y="715"/>
                <a:ext cx="222" cy="232"/>
              </a:xfrm>
              <a:custGeom>
                <a:avLst/>
                <a:gdLst>
                  <a:gd name="T0" fmla="*/ 878 w 176"/>
                  <a:gd name="T1" fmla="*/ 989 h 182"/>
                  <a:gd name="T2" fmla="*/ 878 w 176"/>
                  <a:gd name="T3" fmla="*/ 964 h 182"/>
                  <a:gd name="T4" fmla="*/ 32 w 176"/>
                  <a:gd name="T5" fmla="*/ 0 h 182"/>
                  <a:gd name="T6" fmla="*/ 0 w 176"/>
                  <a:gd name="T7" fmla="*/ 36 h 182"/>
                  <a:gd name="T8" fmla="*/ 851 w 176"/>
                  <a:gd name="T9" fmla="*/ 989 h 182"/>
                  <a:gd name="T10" fmla="*/ 851 w 176"/>
                  <a:gd name="T11" fmla="*/ 964 h 182"/>
                  <a:gd name="T12" fmla="*/ 878 w 176"/>
                  <a:gd name="T13" fmla="*/ 989 h 182"/>
                  <a:gd name="T14" fmla="*/ 891 w 176"/>
                  <a:gd name="T15" fmla="*/ 980 h 182"/>
                  <a:gd name="T16" fmla="*/ 878 w 176"/>
                  <a:gd name="T17" fmla="*/ 964 h 182"/>
                  <a:gd name="T18" fmla="*/ 878 w 176"/>
                  <a:gd name="T19" fmla="*/ 989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2"/>
                  <a:gd name="T32" fmla="*/ 176 w 176"/>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2">
                    <a:moveTo>
                      <a:pt x="173" y="181"/>
                    </a:moveTo>
                    <a:lnTo>
                      <a:pt x="173" y="176"/>
                    </a:lnTo>
                    <a:lnTo>
                      <a:pt x="6" y="0"/>
                    </a:lnTo>
                    <a:lnTo>
                      <a:pt x="0" y="6"/>
                    </a:lnTo>
                    <a:lnTo>
                      <a:pt x="167" y="181"/>
                    </a:lnTo>
                    <a:lnTo>
                      <a:pt x="167" y="176"/>
                    </a:lnTo>
                    <a:lnTo>
                      <a:pt x="173" y="181"/>
                    </a:lnTo>
                    <a:lnTo>
                      <a:pt x="175" y="179"/>
                    </a:lnTo>
                    <a:lnTo>
                      <a:pt x="173" y="176"/>
                    </a:lnTo>
                    <a:lnTo>
                      <a:pt x="173" y="181"/>
                    </a:lnTo>
                  </a:path>
                </a:pathLst>
              </a:custGeom>
              <a:solidFill>
                <a:srgbClr val="FFFFFF"/>
              </a:solidFill>
              <a:ln w="12700" cap="rnd">
                <a:solidFill>
                  <a:srgbClr val="000000"/>
                </a:solidFill>
                <a:round/>
                <a:headEnd/>
                <a:tailEnd/>
              </a:ln>
            </p:spPr>
            <p:txBody>
              <a:bodyPr/>
              <a:lstStyle/>
              <a:p>
                <a:endParaRPr lang="en-US" sz="7200"/>
              </a:p>
            </p:txBody>
          </p:sp>
          <p:sp>
            <p:nvSpPr>
              <p:cNvPr id="13365" name="Freeform 527">
                <a:extLst>
                  <a:ext uri="{FF2B5EF4-FFF2-40B4-BE49-F238E27FC236}">
                    <a16:creationId xmlns:a16="http://schemas.microsoft.com/office/drawing/2014/main" id="{D943A71F-4583-8948-B1B9-F3F146780E57}"/>
                  </a:ext>
                </a:extLst>
              </p:cNvPr>
              <p:cNvSpPr>
                <a:spLocks/>
              </p:cNvSpPr>
              <p:nvPr/>
            </p:nvSpPr>
            <p:spPr bwMode="auto">
              <a:xfrm>
                <a:off x="2539" y="951"/>
                <a:ext cx="231" cy="222"/>
              </a:xfrm>
              <a:custGeom>
                <a:avLst/>
                <a:gdLst>
                  <a:gd name="T0" fmla="*/ 0 w 182"/>
                  <a:gd name="T1" fmla="*/ 904 h 175"/>
                  <a:gd name="T2" fmla="*/ 32 w 182"/>
                  <a:gd name="T3" fmla="*/ 904 h 175"/>
                  <a:gd name="T4" fmla="*/ 963 w 182"/>
                  <a:gd name="T5" fmla="*/ 25 h 175"/>
                  <a:gd name="T6" fmla="*/ 928 w 182"/>
                  <a:gd name="T7" fmla="*/ 0 h 175"/>
                  <a:gd name="T8" fmla="*/ 0 w 182"/>
                  <a:gd name="T9" fmla="*/ 880 h 175"/>
                  <a:gd name="T10" fmla="*/ 32 w 182"/>
                  <a:gd name="T11" fmla="*/ 880 h 175"/>
                  <a:gd name="T12" fmla="*/ 0 w 182"/>
                  <a:gd name="T13" fmla="*/ 904 h 175"/>
                  <a:gd name="T14" fmla="*/ 13 w 182"/>
                  <a:gd name="T15" fmla="*/ 918 h 175"/>
                  <a:gd name="T16" fmla="*/ 32 w 182"/>
                  <a:gd name="T17" fmla="*/ 904 h 175"/>
                  <a:gd name="T18" fmla="*/ 0 w 182"/>
                  <a:gd name="T19" fmla="*/ 904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0" y="171"/>
                    </a:moveTo>
                    <a:lnTo>
                      <a:pt x="6" y="171"/>
                    </a:lnTo>
                    <a:lnTo>
                      <a:pt x="181" y="5"/>
                    </a:lnTo>
                    <a:lnTo>
                      <a:pt x="175" y="0"/>
                    </a:lnTo>
                    <a:lnTo>
                      <a:pt x="0" y="166"/>
                    </a:lnTo>
                    <a:lnTo>
                      <a:pt x="6" y="166"/>
                    </a:lnTo>
                    <a:lnTo>
                      <a:pt x="0" y="171"/>
                    </a:lnTo>
                    <a:lnTo>
                      <a:pt x="2" y="174"/>
                    </a:lnTo>
                    <a:lnTo>
                      <a:pt x="6" y="171"/>
                    </a:lnTo>
                    <a:lnTo>
                      <a:pt x="0" y="171"/>
                    </a:lnTo>
                  </a:path>
                </a:pathLst>
              </a:custGeom>
              <a:solidFill>
                <a:srgbClr val="FFFFFF"/>
              </a:solidFill>
              <a:ln w="12700" cap="rnd">
                <a:solidFill>
                  <a:srgbClr val="000000"/>
                </a:solidFill>
                <a:round/>
                <a:headEnd/>
                <a:tailEnd/>
              </a:ln>
            </p:spPr>
            <p:txBody>
              <a:bodyPr/>
              <a:lstStyle/>
              <a:p>
                <a:endParaRPr lang="en-US" sz="7200"/>
              </a:p>
            </p:txBody>
          </p:sp>
          <p:sp>
            <p:nvSpPr>
              <p:cNvPr id="13366" name="Freeform 528">
                <a:extLst>
                  <a:ext uri="{FF2B5EF4-FFF2-40B4-BE49-F238E27FC236}">
                    <a16:creationId xmlns:a16="http://schemas.microsoft.com/office/drawing/2014/main" id="{E7CA2306-2666-D746-8CEE-EF2257C86169}"/>
                  </a:ext>
                </a:extLst>
              </p:cNvPr>
              <p:cNvSpPr>
                <a:spLocks/>
              </p:cNvSpPr>
              <p:nvPr/>
            </p:nvSpPr>
            <p:spPr bwMode="auto">
              <a:xfrm>
                <a:off x="2317" y="938"/>
                <a:ext cx="222" cy="229"/>
              </a:xfrm>
              <a:custGeom>
                <a:avLst/>
                <a:gdLst>
                  <a:gd name="T0" fmla="*/ 13 w 176"/>
                  <a:gd name="T1" fmla="*/ 0 h 181"/>
                  <a:gd name="T2" fmla="*/ 13 w 176"/>
                  <a:gd name="T3" fmla="*/ 32 h 181"/>
                  <a:gd name="T4" fmla="*/ 859 w 176"/>
                  <a:gd name="T5" fmla="*/ 934 h 181"/>
                  <a:gd name="T6" fmla="*/ 891 w 176"/>
                  <a:gd name="T7" fmla="*/ 907 h 181"/>
                  <a:gd name="T8" fmla="*/ 40 w 176"/>
                  <a:gd name="T9" fmla="*/ 0 h 181"/>
                  <a:gd name="T10" fmla="*/ 40 w 176"/>
                  <a:gd name="T11" fmla="*/ 32 h 181"/>
                  <a:gd name="T12" fmla="*/ 13 w 176"/>
                  <a:gd name="T13" fmla="*/ 0 h 181"/>
                  <a:gd name="T14" fmla="*/ 0 w 176"/>
                  <a:gd name="T15" fmla="*/ 16 h 181"/>
                  <a:gd name="T16" fmla="*/ 13 w 176"/>
                  <a:gd name="T17" fmla="*/ 32 h 181"/>
                  <a:gd name="T18" fmla="*/ 13 w 176"/>
                  <a:gd name="T19" fmla="*/ 0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1"/>
                  <a:gd name="T32" fmla="*/ 176 w 176"/>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1">
                    <a:moveTo>
                      <a:pt x="2" y="0"/>
                    </a:moveTo>
                    <a:lnTo>
                      <a:pt x="2" y="6"/>
                    </a:lnTo>
                    <a:lnTo>
                      <a:pt x="169" y="180"/>
                    </a:lnTo>
                    <a:lnTo>
                      <a:pt x="175" y="175"/>
                    </a:lnTo>
                    <a:lnTo>
                      <a:pt x="8" y="0"/>
                    </a:lnTo>
                    <a:lnTo>
                      <a:pt x="8" y="6"/>
                    </a:lnTo>
                    <a:lnTo>
                      <a:pt x="2" y="0"/>
                    </a:lnTo>
                    <a:lnTo>
                      <a:pt x="0" y="3"/>
                    </a:lnTo>
                    <a:lnTo>
                      <a:pt x="2"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367" name="Freeform 529">
                <a:extLst>
                  <a:ext uri="{FF2B5EF4-FFF2-40B4-BE49-F238E27FC236}">
                    <a16:creationId xmlns:a16="http://schemas.microsoft.com/office/drawing/2014/main" id="{5C3A956A-1C6B-674F-B97F-60E8794D5F39}"/>
                  </a:ext>
                </a:extLst>
              </p:cNvPr>
              <p:cNvSpPr>
                <a:spLocks/>
              </p:cNvSpPr>
              <p:nvPr/>
            </p:nvSpPr>
            <p:spPr bwMode="auto">
              <a:xfrm>
                <a:off x="2547" y="718"/>
                <a:ext cx="1" cy="110"/>
              </a:xfrm>
              <a:custGeom>
                <a:avLst/>
                <a:gdLst>
                  <a:gd name="T0" fmla="*/ 1 w 2"/>
                  <a:gd name="T1" fmla="*/ 477 h 86"/>
                  <a:gd name="T2" fmla="*/ 1 w 2"/>
                  <a:gd name="T3" fmla="*/ 467 h 86"/>
                  <a:gd name="T4" fmla="*/ 1 w 2"/>
                  <a:gd name="T5" fmla="*/ 0 h 86"/>
                  <a:gd name="T6" fmla="*/ 0 w 2"/>
                  <a:gd name="T7" fmla="*/ 0 h 86"/>
                  <a:gd name="T8" fmla="*/ 0 w 2"/>
                  <a:gd name="T9" fmla="*/ 467 h 86"/>
                  <a:gd name="T10" fmla="*/ 0 w 2"/>
                  <a:gd name="T11" fmla="*/ 441 h 86"/>
                  <a:gd name="T12" fmla="*/ 1 w 2"/>
                  <a:gd name="T13" fmla="*/ 477 h 86"/>
                  <a:gd name="T14" fmla="*/ 1 w 2"/>
                  <a:gd name="T15" fmla="*/ 469 h 86"/>
                  <a:gd name="T16" fmla="*/ 1 w 2"/>
                  <a:gd name="T17" fmla="*/ 467 h 86"/>
                  <a:gd name="T18" fmla="*/ 1 w 2"/>
                  <a:gd name="T19" fmla="*/ 477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86"/>
                  <a:gd name="T32" fmla="*/ 2 w 2"/>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86">
                    <a:moveTo>
                      <a:pt x="1" y="85"/>
                    </a:moveTo>
                    <a:lnTo>
                      <a:pt x="1" y="83"/>
                    </a:lnTo>
                    <a:lnTo>
                      <a:pt x="1" y="0"/>
                    </a:lnTo>
                    <a:lnTo>
                      <a:pt x="0" y="0"/>
                    </a:lnTo>
                    <a:lnTo>
                      <a:pt x="0" y="83"/>
                    </a:lnTo>
                    <a:lnTo>
                      <a:pt x="0" y="79"/>
                    </a:lnTo>
                    <a:lnTo>
                      <a:pt x="1" y="85"/>
                    </a:lnTo>
                    <a:lnTo>
                      <a:pt x="1" y="84"/>
                    </a:lnTo>
                    <a:lnTo>
                      <a:pt x="1" y="83"/>
                    </a:lnTo>
                    <a:lnTo>
                      <a:pt x="1" y="85"/>
                    </a:lnTo>
                  </a:path>
                </a:pathLst>
              </a:custGeom>
              <a:solidFill>
                <a:srgbClr val="FFFFFF"/>
              </a:solidFill>
              <a:ln w="12700" cap="rnd">
                <a:solidFill>
                  <a:srgbClr val="000000"/>
                </a:solidFill>
                <a:round/>
                <a:headEnd/>
                <a:tailEnd/>
              </a:ln>
            </p:spPr>
            <p:txBody>
              <a:bodyPr/>
              <a:lstStyle/>
              <a:p>
                <a:endParaRPr lang="en-US" sz="7200"/>
              </a:p>
            </p:txBody>
          </p:sp>
          <p:sp>
            <p:nvSpPr>
              <p:cNvPr id="13368" name="Freeform 530">
                <a:extLst>
                  <a:ext uri="{FF2B5EF4-FFF2-40B4-BE49-F238E27FC236}">
                    <a16:creationId xmlns:a16="http://schemas.microsoft.com/office/drawing/2014/main" id="{46C8CD18-25AC-C248-A23C-99D24A53D2B3}"/>
                  </a:ext>
                </a:extLst>
              </p:cNvPr>
              <p:cNvSpPr>
                <a:spLocks/>
              </p:cNvSpPr>
              <p:nvPr/>
            </p:nvSpPr>
            <p:spPr bwMode="auto">
              <a:xfrm>
                <a:off x="2315" y="828"/>
                <a:ext cx="232" cy="229"/>
              </a:xfrm>
              <a:custGeom>
                <a:avLst/>
                <a:gdLst>
                  <a:gd name="T0" fmla="*/ 1 w 183"/>
                  <a:gd name="T1" fmla="*/ 916 h 180"/>
                  <a:gd name="T2" fmla="*/ 37 w 183"/>
                  <a:gd name="T3" fmla="*/ 933 h 180"/>
                  <a:gd name="T4" fmla="*/ 958 w 183"/>
                  <a:gd name="T5" fmla="*/ 36 h 180"/>
                  <a:gd name="T6" fmla="*/ 927 w 183"/>
                  <a:gd name="T7" fmla="*/ 0 h 180"/>
                  <a:gd name="T8" fmla="*/ 1 w 183"/>
                  <a:gd name="T9" fmla="*/ 902 h 180"/>
                  <a:gd name="T10" fmla="*/ 41 w 183"/>
                  <a:gd name="T11" fmla="*/ 916 h 180"/>
                  <a:gd name="T12" fmla="*/ 1 w 183"/>
                  <a:gd name="T13" fmla="*/ 916 h 180"/>
                  <a:gd name="T14" fmla="*/ 0 w 183"/>
                  <a:gd name="T15" fmla="*/ 967 h 180"/>
                  <a:gd name="T16" fmla="*/ 37 w 183"/>
                  <a:gd name="T17" fmla="*/ 933 h 180"/>
                  <a:gd name="T18" fmla="*/ 1 w 183"/>
                  <a:gd name="T19" fmla="*/ 916 h 1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80"/>
                  <a:gd name="T32" fmla="*/ 183 w 183"/>
                  <a:gd name="T33" fmla="*/ 180 h 1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80">
                    <a:moveTo>
                      <a:pt x="1" y="170"/>
                    </a:moveTo>
                    <a:lnTo>
                      <a:pt x="7" y="173"/>
                    </a:lnTo>
                    <a:lnTo>
                      <a:pt x="182" y="6"/>
                    </a:lnTo>
                    <a:lnTo>
                      <a:pt x="176" y="0"/>
                    </a:lnTo>
                    <a:lnTo>
                      <a:pt x="1" y="167"/>
                    </a:lnTo>
                    <a:lnTo>
                      <a:pt x="8" y="170"/>
                    </a:lnTo>
                    <a:lnTo>
                      <a:pt x="1" y="170"/>
                    </a:lnTo>
                    <a:lnTo>
                      <a:pt x="0" y="179"/>
                    </a:lnTo>
                    <a:lnTo>
                      <a:pt x="7" y="173"/>
                    </a:lnTo>
                    <a:lnTo>
                      <a:pt x="1" y="170"/>
                    </a:lnTo>
                  </a:path>
                </a:pathLst>
              </a:custGeom>
              <a:solidFill>
                <a:srgbClr val="FFFFFF"/>
              </a:solidFill>
              <a:ln w="12700" cap="rnd">
                <a:solidFill>
                  <a:srgbClr val="000000"/>
                </a:solidFill>
                <a:round/>
                <a:headEnd/>
                <a:tailEnd/>
              </a:ln>
            </p:spPr>
            <p:txBody>
              <a:bodyPr/>
              <a:lstStyle/>
              <a:p>
                <a:endParaRPr lang="en-US" sz="7200"/>
              </a:p>
            </p:txBody>
          </p:sp>
          <p:sp>
            <p:nvSpPr>
              <p:cNvPr id="13369" name="Freeform 531">
                <a:extLst>
                  <a:ext uri="{FF2B5EF4-FFF2-40B4-BE49-F238E27FC236}">
                    <a16:creationId xmlns:a16="http://schemas.microsoft.com/office/drawing/2014/main" id="{4F659993-3D41-0949-882F-A510D753F4BD}"/>
                  </a:ext>
                </a:extLst>
              </p:cNvPr>
              <p:cNvSpPr>
                <a:spLocks/>
              </p:cNvSpPr>
              <p:nvPr/>
            </p:nvSpPr>
            <p:spPr bwMode="auto">
              <a:xfrm>
                <a:off x="2317" y="938"/>
                <a:ext cx="1" cy="109"/>
              </a:xfrm>
              <a:custGeom>
                <a:avLst/>
                <a:gdLst>
                  <a:gd name="T0" fmla="*/ 0 w 2"/>
                  <a:gd name="T1" fmla="*/ 0 h 85"/>
                  <a:gd name="T2" fmla="*/ 0 w 2"/>
                  <a:gd name="T3" fmla="*/ 17 h 85"/>
                  <a:gd name="T4" fmla="*/ 0 w 2"/>
                  <a:gd name="T5" fmla="*/ 478 h 85"/>
                  <a:gd name="T6" fmla="*/ 1 w 2"/>
                  <a:gd name="T7" fmla="*/ 478 h 85"/>
                  <a:gd name="T8" fmla="*/ 1 w 2"/>
                  <a:gd name="T9" fmla="*/ 17 h 85"/>
                  <a:gd name="T10" fmla="*/ 1 w 2"/>
                  <a:gd name="T11" fmla="*/ 36 h 85"/>
                  <a:gd name="T12" fmla="*/ 0 w 2"/>
                  <a:gd name="T13" fmla="*/ 0 h 85"/>
                  <a:gd name="T14" fmla="*/ 0 w 2"/>
                  <a:gd name="T15" fmla="*/ 1 h 85"/>
                  <a:gd name="T16" fmla="*/ 0 w 2"/>
                  <a:gd name="T17" fmla="*/ 17 h 85"/>
                  <a:gd name="T18" fmla="*/ 0 w 2"/>
                  <a:gd name="T19" fmla="*/ 0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85"/>
                  <a:gd name="T32" fmla="*/ 2 w 2"/>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85">
                    <a:moveTo>
                      <a:pt x="0" y="0"/>
                    </a:moveTo>
                    <a:lnTo>
                      <a:pt x="0" y="3"/>
                    </a:lnTo>
                    <a:lnTo>
                      <a:pt x="0" y="84"/>
                    </a:lnTo>
                    <a:lnTo>
                      <a:pt x="1" y="84"/>
                    </a:lnTo>
                    <a:lnTo>
                      <a:pt x="1" y="3"/>
                    </a:lnTo>
                    <a:lnTo>
                      <a:pt x="1" y="6"/>
                    </a:lnTo>
                    <a:lnTo>
                      <a:pt x="0" y="0"/>
                    </a:lnTo>
                    <a:lnTo>
                      <a:pt x="0" y="1"/>
                    </a:lnTo>
                    <a:lnTo>
                      <a:pt x="0" y="3"/>
                    </a:lnTo>
                    <a:lnTo>
                      <a:pt x="0" y="0"/>
                    </a:lnTo>
                  </a:path>
                </a:pathLst>
              </a:custGeom>
              <a:solidFill>
                <a:srgbClr val="FFFFFF"/>
              </a:solidFill>
              <a:ln w="12700" cap="rnd">
                <a:solidFill>
                  <a:srgbClr val="000000"/>
                </a:solidFill>
                <a:round/>
                <a:headEnd/>
                <a:tailEnd/>
              </a:ln>
            </p:spPr>
            <p:txBody>
              <a:bodyPr/>
              <a:lstStyle/>
              <a:p>
                <a:endParaRPr lang="en-US" sz="7200"/>
              </a:p>
            </p:txBody>
          </p:sp>
          <p:sp>
            <p:nvSpPr>
              <p:cNvPr id="13370" name="Freeform 532">
                <a:extLst>
                  <a:ext uri="{FF2B5EF4-FFF2-40B4-BE49-F238E27FC236}">
                    <a16:creationId xmlns:a16="http://schemas.microsoft.com/office/drawing/2014/main" id="{B049D4BB-53C7-704D-B4D4-40FFF0CF29C3}"/>
                  </a:ext>
                </a:extLst>
              </p:cNvPr>
              <p:cNvSpPr>
                <a:spLocks/>
              </p:cNvSpPr>
              <p:nvPr/>
            </p:nvSpPr>
            <p:spPr bwMode="auto">
              <a:xfrm>
                <a:off x="2318" y="706"/>
                <a:ext cx="235" cy="229"/>
              </a:xfrm>
              <a:custGeom>
                <a:avLst/>
                <a:gdLst>
                  <a:gd name="T0" fmla="*/ 1006 w 184"/>
                  <a:gd name="T1" fmla="*/ 47 h 181"/>
                  <a:gd name="T2" fmla="*/ 977 w 184"/>
                  <a:gd name="T3" fmla="*/ 37 h 181"/>
                  <a:gd name="T4" fmla="*/ 0 w 184"/>
                  <a:gd name="T5" fmla="*/ 901 h 181"/>
                  <a:gd name="T6" fmla="*/ 36 w 184"/>
                  <a:gd name="T7" fmla="*/ 934 h 181"/>
                  <a:gd name="T8" fmla="*/ 1006 w 184"/>
                  <a:gd name="T9" fmla="*/ 65 h 181"/>
                  <a:gd name="T10" fmla="*/ 971 w 184"/>
                  <a:gd name="T11" fmla="*/ 47 h 181"/>
                  <a:gd name="T12" fmla="*/ 1006 w 184"/>
                  <a:gd name="T13" fmla="*/ 47 h 181"/>
                  <a:gd name="T14" fmla="*/ 1017 w 184"/>
                  <a:gd name="T15" fmla="*/ 0 h 181"/>
                  <a:gd name="T16" fmla="*/ 977 w 184"/>
                  <a:gd name="T17" fmla="*/ 37 h 181"/>
                  <a:gd name="T18" fmla="*/ 1006 w 184"/>
                  <a:gd name="T19" fmla="*/ 47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
                  <a:gd name="T31" fmla="*/ 0 h 181"/>
                  <a:gd name="T32" fmla="*/ 184 w 184"/>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 h="181">
                    <a:moveTo>
                      <a:pt x="182" y="9"/>
                    </a:moveTo>
                    <a:lnTo>
                      <a:pt x="176" y="7"/>
                    </a:lnTo>
                    <a:lnTo>
                      <a:pt x="0" y="174"/>
                    </a:lnTo>
                    <a:lnTo>
                      <a:pt x="6" y="180"/>
                    </a:lnTo>
                    <a:lnTo>
                      <a:pt x="182" y="13"/>
                    </a:lnTo>
                    <a:lnTo>
                      <a:pt x="175" y="9"/>
                    </a:lnTo>
                    <a:lnTo>
                      <a:pt x="182" y="9"/>
                    </a:lnTo>
                    <a:lnTo>
                      <a:pt x="183" y="0"/>
                    </a:lnTo>
                    <a:lnTo>
                      <a:pt x="176" y="7"/>
                    </a:lnTo>
                    <a:lnTo>
                      <a:pt x="182" y="9"/>
                    </a:lnTo>
                  </a:path>
                </a:pathLst>
              </a:custGeom>
              <a:solidFill>
                <a:srgbClr val="FFFFFF"/>
              </a:solidFill>
              <a:ln w="12700" cap="rnd">
                <a:solidFill>
                  <a:srgbClr val="000000"/>
                </a:solidFill>
                <a:round/>
                <a:headEnd/>
                <a:tailEnd/>
              </a:ln>
            </p:spPr>
            <p:txBody>
              <a:bodyPr/>
              <a:lstStyle/>
              <a:p>
                <a:endParaRPr lang="en-US" sz="7200"/>
              </a:p>
            </p:txBody>
          </p:sp>
          <p:sp>
            <p:nvSpPr>
              <p:cNvPr id="13371" name="Freeform 533">
                <a:extLst>
                  <a:ext uri="{FF2B5EF4-FFF2-40B4-BE49-F238E27FC236}">
                    <a16:creationId xmlns:a16="http://schemas.microsoft.com/office/drawing/2014/main" id="{D6C6FF43-DA60-A348-905E-501A4A75A171}"/>
                  </a:ext>
                </a:extLst>
              </p:cNvPr>
              <p:cNvSpPr>
                <a:spLocks/>
              </p:cNvSpPr>
              <p:nvPr/>
            </p:nvSpPr>
            <p:spPr bwMode="auto">
              <a:xfrm>
                <a:off x="2770" y="947"/>
                <a:ext cx="3" cy="4"/>
              </a:xfrm>
              <a:custGeom>
                <a:avLst/>
                <a:gdLst>
                  <a:gd name="T0" fmla="*/ 0 w 2"/>
                  <a:gd name="T1" fmla="*/ 0 h 2"/>
                  <a:gd name="T2" fmla="*/ 0 w 2"/>
                  <a:gd name="T3" fmla="*/ 128 h 2"/>
                  <a:gd name="T4" fmla="*/ 21 w 2"/>
                  <a:gd name="T5" fmla="*/ 0 h 2"/>
                  <a:gd name="T6" fmla="*/ 21 w 2"/>
                  <a:gd name="T7" fmla="*/ 0 h 2"/>
                  <a:gd name="T8" fmla="*/ 21 w 2"/>
                  <a:gd name="T9" fmla="*/ 128 h 2"/>
                  <a:gd name="T10" fmla="*/ 21 w 2"/>
                  <a:gd name="T11" fmla="*/ 0 h 2"/>
                  <a:gd name="T12" fmla="*/ 21 w 2"/>
                  <a:gd name="T13" fmla="*/ 128 h 2"/>
                  <a:gd name="T14" fmla="*/ 21 w 2"/>
                  <a:gd name="T15" fmla="*/ 128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
                  <a:gd name="T28" fmla="*/ 0 h 2"/>
                  <a:gd name="T29" fmla="*/ 2 w 2"/>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 h="2">
                    <a:moveTo>
                      <a:pt x="0" y="0"/>
                    </a:moveTo>
                    <a:lnTo>
                      <a:pt x="0" y="1"/>
                    </a:lnTo>
                    <a:lnTo>
                      <a:pt x="1" y="0"/>
                    </a:lnTo>
                    <a:lnTo>
                      <a:pt x="1" y="1"/>
                    </a:lnTo>
                    <a:lnTo>
                      <a:pt x="1" y="0"/>
                    </a:lnTo>
                    <a:lnTo>
                      <a:pt x="1" y="1"/>
                    </a:lnTo>
                    <a:lnTo>
                      <a:pt x="0" y="0"/>
                    </a:lnTo>
                  </a:path>
                </a:pathLst>
              </a:custGeom>
              <a:solidFill>
                <a:srgbClr val="FFFFFF"/>
              </a:solidFill>
              <a:ln w="12700" cap="rnd">
                <a:solidFill>
                  <a:srgbClr val="000000"/>
                </a:solidFill>
                <a:round/>
                <a:headEnd/>
                <a:tailEnd/>
              </a:ln>
            </p:spPr>
            <p:txBody>
              <a:bodyPr/>
              <a:lstStyle/>
              <a:p>
                <a:endParaRPr lang="en-US" sz="7200"/>
              </a:p>
            </p:txBody>
          </p:sp>
          <p:sp>
            <p:nvSpPr>
              <p:cNvPr id="13372" name="Freeform 534">
                <a:extLst>
                  <a:ext uri="{FF2B5EF4-FFF2-40B4-BE49-F238E27FC236}">
                    <a16:creationId xmlns:a16="http://schemas.microsoft.com/office/drawing/2014/main" id="{9683599F-4F9B-1449-B390-4C4412735C38}"/>
                  </a:ext>
                </a:extLst>
              </p:cNvPr>
              <p:cNvSpPr>
                <a:spLocks/>
              </p:cNvSpPr>
              <p:nvPr/>
            </p:nvSpPr>
            <p:spPr bwMode="auto">
              <a:xfrm>
                <a:off x="2547" y="706"/>
                <a:ext cx="223" cy="241"/>
              </a:xfrm>
              <a:custGeom>
                <a:avLst/>
                <a:gdLst>
                  <a:gd name="T0" fmla="*/ 37 w 175"/>
                  <a:gd name="T1" fmla="*/ 47 h 190"/>
                  <a:gd name="T2" fmla="*/ 1 w 175"/>
                  <a:gd name="T3" fmla="*/ 66 h 190"/>
                  <a:gd name="T4" fmla="*/ 917 w 175"/>
                  <a:gd name="T5" fmla="*/ 1001 h 190"/>
                  <a:gd name="T6" fmla="*/ 952 w 175"/>
                  <a:gd name="T7" fmla="*/ 972 h 190"/>
                  <a:gd name="T8" fmla="*/ 37 w 175"/>
                  <a:gd name="T9" fmla="*/ 37 h 190"/>
                  <a:gd name="T10" fmla="*/ 0 w 175"/>
                  <a:gd name="T11" fmla="*/ 47 h 190"/>
                  <a:gd name="T12" fmla="*/ 37 w 175"/>
                  <a:gd name="T13" fmla="*/ 37 h 190"/>
                  <a:gd name="T14" fmla="*/ 0 w 175"/>
                  <a:gd name="T15" fmla="*/ 0 h 190"/>
                  <a:gd name="T16" fmla="*/ 0 w 175"/>
                  <a:gd name="T17" fmla="*/ 47 h 190"/>
                  <a:gd name="T18" fmla="*/ 37 w 175"/>
                  <a:gd name="T19" fmla="*/ 47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90"/>
                  <a:gd name="T32" fmla="*/ 175 w 175"/>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90">
                    <a:moveTo>
                      <a:pt x="7" y="9"/>
                    </a:moveTo>
                    <a:lnTo>
                      <a:pt x="1" y="13"/>
                    </a:lnTo>
                    <a:lnTo>
                      <a:pt x="168" y="189"/>
                    </a:lnTo>
                    <a:lnTo>
                      <a:pt x="174" y="184"/>
                    </a:lnTo>
                    <a:lnTo>
                      <a:pt x="7" y="7"/>
                    </a:lnTo>
                    <a:lnTo>
                      <a:pt x="0" y="9"/>
                    </a:lnTo>
                    <a:lnTo>
                      <a:pt x="7"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373" name="Freeform 535">
                <a:extLst>
                  <a:ext uri="{FF2B5EF4-FFF2-40B4-BE49-F238E27FC236}">
                    <a16:creationId xmlns:a16="http://schemas.microsoft.com/office/drawing/2014/main" id="{E6DC1B4F-C7A4-144D-AA6F-DD53D1B6CC9E}"/>
                  </a:ext>
                </a:extLst>
              </p:cNvPr>
              <p:cNvSpPr>
                <a:spLocks/>
              </p:cNvSpPr>
              <p:nvPr/>
            </p:nvSpPr>
            <p:spPr bwMode="auto">
              <a:xfrm>
                <a:off x="2545" y="718"/>
                <a:ext cx="3" cy="110"/>
              </a:xfrm>
              <a:custGeom>
                <a:avLst/>
                <a:gdLst>
                  <a:gd name="T0" fmla="*/ 2 w 3"/>
                  <a:gd name="T1" fmla="*/ 441 h 86"/>
                  <a:gd name="T2" fmla="*/ 2 w 3"/>
                  <a:gd name="T3" fmla="*/ 467 h 86"/>
                  <a:gd name="T4" fmla="*/ 2 w 3"/>
                  <a:gd name="T5" fmla="*/ 0 h 86"/>
                  <a:gd name="T6" fmla="*/ 1 w 3"/>
                  <a:gd name="T7" fmla="*/ 0 h 86"/>
                  <a:gd name="T8" fmla="*/ 0 w 3"/>
                  <a:gd name="T9" fmla="*/ 467 h 86"/>
                  <a:gd name="T10" fmla="*/ 0 w 3"/>
                  <a:gd name="T11" fmla="*/ 477 h 86"/>
                  <a:gd name="T12" fmla="*/ 0 w 3"/>
                  <a:gd name="T13" fmla="*/ 467 h 86"/>
                  <a:gd name="T14" fmla="*/ 0 w 3"/>
                  <a:gd name="T15" fmla="*/ 469 h 86"/>
                  <a:gd name="T16" fmla="*/ 0 w 3"/>
                  <a:gd name="T17" fmla="*/ 477 h 86"/>
                  <a:gd name="T18" fmla="*/ 2 w 3"/>
                  <a:gd name="T19" fmla="*/ 441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2" y="79"/>
                    </a:moveTo>
                    <a:lnTo>
                      <a:pt x="2" y="83"/>
                    </a:lnTo>
                    <a:lnTo>
                      <a:pt x="2" y="0"/>
                    </a:lnTo>
                    <a:lnTo>
                      <a:pt x="1" y="0"/>
                    </a:lnTo>
                    <a:lnTo>
                      <a:pt x="0" y="83"/>
                    </a:lnTo>
                    <a:lnTo>
                      <a:pt x="0" y="85"/>
                    </a:lnTo>
                    <a:lnTo>
                      <a:pt x="0" y="83"/>
                    </a:lnTo>
                    <a:lnTo>
                      <a:pt x="0" y="84"/>
                    </a:lnTo>
                    <a:lnTo>
                      <a:pt x="0" y="85"/>
                    </a:lnTo>
                    <a:lnTo>
                      <a:pt x="2" y="79"/>
                    </a:lnTo>
                  </a:path>
                </a:pathLst>
              </a:custGeom>
              <a:solidFill>
                <a:srgbClr val="FFFFFF"/>
              </a:solidFill>
              <a:ln w="12700" cap="rnd">
                <a:solidFill>
                  <a:srgbClr val="000000"/>
                </a:solidFill>
                <a:round/>
                <a:headEnd/>
                <a:tailEnd/>
              </a:ln>
            </p:spPr>
            <p:txBody>
              <a:bodyPr/>
              <a:lstStyle/>
              <a:p>
                <a:endParaRPr lang="en-US" sz="7200"/>
              </a:p>
            </p:txBody>
          </p:sp>
          <p:sp>
            <p:nvSpPr>
              <p:cNvPr id="13374" name="Freeform 536">
                <a:extLst>
                  <a:ext uri="{FF2B5EF4-FFF2-40B4-BE49-F238E27FC236}">
                    <a16:creationId xmlns:a16="http://schemas.microsoft.com/office/drawing/2014/main" id="{B032852E-12C9-C84D-9339-51573BF212E8}"/>
                  </a:ext>
                </a:extLst>
              </p:cNvPr>
              <p:cNvSpPr>
                <a:spLocks/>
              </p:cNvSpPr>
              <p:nvPr/>
            </p:nvSpPr>
            <p:spPr bwMode="auto">
              <a:xfrm>
                <a:off x="2547" y="828"/>
                <a:ext cx="165" cy="175"/>
              </a:xfrm>
              <a:custGeom>
                <a:avLst/>
                <a:gdLst>
                  <a:gd name="T0" fmla="*/ 640 w 131"/>
                  <a:gd name="T1" fmla="*/ 737 h 137"/>
                  <a:gd name="T2" fmla="*/ 656 w 131"/>
                  <a:gd name="T3" fmla="*/ 722 h 137"/>
                  <a:gd name="T4" fmla="*/ 31 w 131"/>
                  <a:gd name="T5" fmla="*/ 0 h 137"/>
                  <a:gd name="T6" fmla="*/ 0 w 131"/>
                  <a:gd name="T7" fmla="*/ 36 h 137"/>
                  <a:gd name="T8" fmla="*/ 622 w 131"/>
                  <a:gd name="T9" fmla="*/ 757 h 137"/>
                  <a:gd name="T10" fmla="*/ 640 w 131"/>
                  <a:gd name="T11" fmla="*/ 737 h 137"/>
                  <a:gd name="T12" fmla="*/ 0 60000 65536"/>
                  <a:gd name="T13" fmla="*/ 0 60000 65536"/>
                  <a:gd name="T14" fmla="*/ 0 60000 65536"/>
                  <a:gd name="T15" fmla="*/ 0 60000 65536"/>
                  <a:gd name="T16" fmla="*/ 0 60000 65536"/>
                  <a:gd name="T17" fmla="*/ 0 60000 65536"/>
                  <a:gd name="T18" fmla="*/ 0 w 131"/>
                  <a:gd name="T19" fmla="*/ 0 h 137"/>
                  <a:gd name="T20" fmla="*/ 131 w 131"/>
                  <a:gd name="T21" fmla="*/ 137 h 137"/>
                </a:gdLst>
                <a:ahLst/>
                <a:cxnLst>
                  <a:cxn ang="T12">
                    <a:pos x="T0" y="T1"/>
                  </a:cxn>
                  <a:cxn ang="T13">
                    <a:pos x="T2" y="T3"/>
                  </a:cxn>
                  <a:cxn ang="T14">
                    <a:pos x="T4" y="T5"/>
                  </a:cxn>
                  <a:cxn ang="T15">
                    <a:pos x="T6" y="T7"/>
                  </a:cxn>
                  <a:cxn ang="T16">
                    <a:pos x="T8" y="T9"/>
                  </a:cxn>
                  <a:cxn ang="T17">
                    <a:pos x="T10" y="T11"/>
                  </a:cxn>
                </a:cxnLst>
                <a:rect l="T18" t="T19" r="T20" b="T21"/>
                <a:pathLst>
                  <a:path w="131" h="137">
                    <a:moveTo>
                      <a:pt x="127" y="133"/>
                    </a:moveTo>
                    <a:lnTo>
                      <a:pt x="130" y="130"/>
                    </a:lnTo>
                    <a:lnTo>
                      <a:pt x="6" y="0"/>
                    </a:lnTo>
                    <a:lnTo>
                      <a:pt x="0" y="6"/>
                    </a:lnTo>
                    <a:lnTo>
                      <a:pt x="124" y="136"/>
                    </a:lnTo>
                    <a:lnTo>
                      <a:pt x="127" y="133"/>
                    </a:lnTo>
                  </a:path>
                </a:pathLst>
              </a:custGeom>
              <a:solidFill>
                <a:srgbClr val="FFFFFF"/>
              </a:solidFill>
              <a:ln w="12700" cap="rnd">
                <a:solidFill>
                  <a:srgbClr val="000000"/>
                </a:solidFill>
                <a:round/>
                <a:headEnd/>
                <a:tailEnd/>
              </a:ln>
            </p:spPr>
            <p:txBody>
              <a:bodyPr/>
              <a:lstStyle/>
              <a:p>
                <a:endParaRPr lang="en-US" sz="7200"/>
              </a:p>
            </p:txBody>
          </p:sp>
          <p:sp>
            <p:nvSpPr>
              <p:cNvPr id="13375" name="Freeform 537">
                <a:extLst>
                  <a:ext uri="{FF2B5EF4-FFF2-40B4-BE49-F238E27FC236}">
                    <a16:creationId xmlns:a16="http://schemas.microsoft.com/office/drawing/2014/main" id="{CF37C263-5244-E545-AC88-79B33BEC34D9}"/>
                  </a:ext>
                </a:extLst>
              </p:cNvPr>
              <p:cNvSpPr>
                <a:spLocks/>
              </p:cNvSpPr>
              <p:nvPr/>
            </p:nvSpPr>
            <p:spPr bwMode="auto">
              <a:xfrm>
                <a:off x="2767" y="951"/>
                <a:ext cx="5" cy="106"/>
              </a:xfrm>
              <a:custGeom>
                <a:avLst/>
                <a:gdLst>
                  <a:gd name="T0" fmla="*/ 14 w 4"/>
                  <a:gd name="T1" fmla="*/ 17 h 85"/>
                  <a:gd name="T2" fmla="*/ 1 w 4"/>
                  <a:gd name="T3" fmla="*/ 2 h 85"/>
                  <a:gd name="T4" fmla="*/ 0 w 4"/>
                  <a:gd name="T5" fmla="*/ 394 h 85"/>
                  <a:gd name="T6" fmla="*/ 11 w 4"/>
                  <a:gd name="T7" fmla="*/ 394 h 85"/>
                  <a:gd name="T8" fmla="*/ 14 w 4"/>
                  <a:gd name="T9" fmla="*/ 2 h 85"/>
                  <a:gd name="T10" fmla="*/ 1 w 4"/>
                  <a:gd name="T11" fmla="*/ 0 h 85"/>
                  <a:gd name="T12" fmla="*/ 14 w 4"/>
                  <a:gd name="T13" fmla="*/ 17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3" y="4"/>
                    </a:moveTo>
                    <a:lnTo>
                      <a:pt x="1" y="2"/>
                    </a:lnTo>
                    <a:lnTo>
                      <a:pt x="0" y="84"/>
                    </a:lnTo>
                    <a:lnTo>
                      <a:pt x="2" y="84"/>
                    </a:lnTo>
                    <a:lnTo>
                      <a:pt x="3" y="2"/>
                    </a:lnTo>
                    <a:lnTo>
                      <a:pt x="1" y="0"/>
                    </a:lnTo>
                    <a:lnTo>
                      <a:pt x="3" y="4"/>
                    </a:lnTo>
                  </a:path>
                </a:pathLst>
              </a:custGeom>
              <a:solidFill>
                <a:srgbClr val="FFFFFF"/>
              </a:solidFill>
              <a:ln w="12700" cap="rnd">
                <a:solidFill>
                  <a:srgbClr val="000000"/>
                </a:solidFill>
                <a:round/>
                <a:headEnd/>
                <a:tailEnd/>
              </a:ln>
            </p:spPr>
            <p:txBody>
              <a:bodyPr/>
              <a:lstStyle/>
              <a:p>
                <a:endParaRPr lang="en-US" sz="7200"/>
              </a:p>
            </p:txBody>
          </p:sp>
          <p:sp>
            <p:nvSpPr>
              <p:cNvPr id="13376" name="Freeform 538">
                <a:extLst>
                  <a:ext uri="{FF2B5EF4-FFF2-40B4-BE49-F238E27FC236}">
                    <a16:creationId xmlns:a16="http://schemas.microsoft.com/office/drawing/2014/main" id="{415F0409-ACB5-5F45-9EDC-D17E21ABE095}"/>
                  </a:ext>
                </a:extLst>
              </p:cNvPr>
              <p:cNvSpPr>
                <a:spLocks/>
              </p:cNvSpPr>
              <p:nvPr/>
            </p:nvSpPr>
            <p:spPr bwMode="auto">
              <a:xfrm>
                <a:off x="2539" y="951"/>
                <a:ext cx="231" cy="216"/>
              </a:xfrm>
              <a:custGeom>
                <a:avLst/>
                <a:gdLst>
                  <a:gd name="T0" fmla="*/ 32 w 182"/>
                  <a:gd name="T1" fmla="*/ 830 h 172"/>
                  <a:gd name="T2" fmla="*/ 32 w 182"/>
                  <a:gd name="T3" fmla="*/ 844 h 172"/>
                  <a:gd name="T4" fmla="*/ 963 w 182"/>
                  <a:gd name="T5" fmla="*/ 25 h 172"/>
                  <a:gd name="T6" fmla="*/ 928 w 182"/>
                  <a:gd name="T7" fmla="*/ 0 h 172"/>
                  <a:gd name="T8" fmla="*/ 0 w 182"/>
                  <a:gd name="T9" fmla="*/ 815 h 172"/>
                  <a:gd name="T10" fmla="*/ 0 w 182"/>
                  <a:gd name="T11" fmla="*/ 830 h 172"/>
                  <a:gd name="T12" fmla="*/ 32 w 182"/>
                  <a:gd name="T13" fmla="*/ 830 h 172"/>
                  <a:gd name="T14" fmla="*/ 0 60000 65536"/>
                  <a:gd name="T15" fmla="*/ 0 60000 65536"/>
                  <a:gd name="T16" fmla="*/ 0 60000 65536"/>
                  <a:gd name="T17" fmla="*/ 0 60000 65536"/>
                  <a:gd name="T18" fmla="*/ 0 60000 65536"/>
                  <a:gd name="T19" fmla="*/ 0 60000 65536"/>
                  <a:gd name="T20" fmla="*/ 0 60000 65536"/>
                  <a:gd name="T21" fmla="*/ 0 w 182"/>
                  <a:gd name="T22" fmla="*/ 0 h 172"/>
                  <a:gd name="T23" fmla="*/ 182 w 182"/>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2">
                    <a:moveTo>
                      <a:pt x="6" y="169"/>
                    </a:moveTo>
                    <a:lnTo>
                      <a:pt x="6" y="171"/>
                    </a:lnTo>
                    <a:lnTo>
                      <a:pt x="181" y="5"/>
                    </a:lnTo>
                    <a:lnTo>
                      <a:pt x="175" y="0"/>
                    </a:lnTo>
                    <a:lnTo>
                      <a:pt x="0" y="166"/>
                    </a:lnTo>
                    <a:lnTo>
                      <a:pt x="0" y="169"/>
                    </a:lnTo>
                    <a:lnTo>
                      <a:pt x="6" y="169"/>
                    </a:lnTo>
                  </a:path>
                </a:pathLst>
              </a:custGeom>
              <a:solidFill>
                <a:srgbClr val="FFFFFF"/>
              </a:solidFill>
              <a:ln w="12700" cap="rnd">
                <a:solidFill>
                  <a:srgbClr val="000000"/>
                </a:solidFill>
                <a:round/>
                <a:headEnd/>
                <a:tailEnd/>
              </a:ln>
            </p:spPr>
            <p:txBody>
              <a:bodyPr/>
              <a:lstStyle/>
              <a:p>
                <a:endParaRPr lang="en-US" sz="7200"/>
              </a:p>
            </p:txBody>
          </p:sp>
          <p:sp>
            <p:nvSpPr>
              <p:cNvPr id="13377" name="Freeform 539">
                <a:extLst>
                  <a:ext uri="{FF2B5EF4-FFF2-40B4-BE49-F238E27FC236}">
                    <a16:creationId xmlns:a16="http://schemas.microsoft.com/office/drawing/2014/main" id="{FDA3A0AD-6E0A-E649-A6F5-7BFE619FFBBC}"/>
                  </a:ext>
                </a:extLst>
              </p:cNvPr>
              <p:cNvSpPr>
                <a:spLocks/>
              </p:cNvSpPr>
              <p:nvPr/>
            </p:nvSpPr>
            <p:spPr bwMode="auto">
              <a:xfrm>
                <a:off x="2534" y="1173"/>
                <a:ext cx="5" cy="110"/>
              </a:xfrm>
              <a:custGeom>
                <a:avLst/>
                <a:gdLst>
                  <a:gd name="T0" fmla="*/ 0 w 3"/>
                  <a:gd name="T1" fmla="*/ 413 h 87"/>
                  <a:gd name="T2" fmla="*/ 62 w 3"/>
                  <a:gd name="T3" fmla="*/ 434 h 87"/>
                  <a:gd name="T4" fmla="*/ 62 w 3"/>
                  <a:gd name="T5" fmla="*/ 0 h 87"/>
                  <a:gd name="T6" fmla="*/ 37 w 3"/>
                  <a:gd name="T7" fmla="*/ 0 h 87"/>
                  <a:gd name="T8" fmla="*/ 0 w 3"/>
                  <a:gd name="T9" fmla="*/ 434 h 87"/>
                  <a:gd name="T10" fmla="*/ 37 w 3"/>
                  <a:gd name="T11" fmla="*/ 444 h 87"/>
                  <a:gd name="T12" fmla="*/ 0 w 3"/>
                  <a:gd name="T13" fmla="*/ 413 h 87"/>
                  <a:gd name="T14" fmla="*/ 0 60000 65536"/>
                  <a:gd name="T15" fmla="*/ 0 60000 65536"/>
                  <a:gd name="T16" fmla="*/ 0 60000 65536"/>
                  <a:gd name="T17" fmla="*/ 0 60000 65536"/>
                  <a:gd name="T18" fmla="*/ 0 60000 65536"/>
                  <a:gd name="T19" fmla="*/ 0 60000 65536"/>
                  <a:gd name="T20" fmla="*/ 0 60000 65536"/>
                  <a:gd name="T21" fmla="*/ 0 w 3"/>
                  <a:gd name="T22" fmla="*/ 0 h 87"/>
                  <a:gd name="T23" fmla="*/ 3 w 3"/>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7">
                    <a:moveTo>
                      <a:pt x="0" y="80"/>
                    </a:moveTo>
                    <a:lnTo>
                      <a:pt x="2" y="84"/>
                    </a:lnTo>
                    <a:lnTo>
                      <a:pt x="2" y="0"/>
                    </a:lnTo>
                    <a:lnTo>
                      <a:pt x="1" y="0"/>
                    </a:lnTo>
                    <a:lnTo>
                      <a:pt x="0" y="84"/>
                    </a:lnTo>
                    <a:lnTo>
                      <a:pt x="1" y="86"/>
                    </a:lnTo>
                    <a:lnTo>
                      <a:pt x="0" y="80"/>
                    </a:lnTo>
                  </a:path>
                </a:pathLst>
              </a:custGeom>
              <a:solidFill>
                <a:srgbClr val="FFFFFF"/>
              </a:solidFill>
              <a:ln w="12700" cap="rnd">
                <a:solidFill>
                  <a:srgbClr val="000000"/>
                </a:solidFill>
                <a:round/>
                <a:headEnd/>
                <a:tailEnd/>
              </a:ln>
            </p:spPr>
            <p:txBody>
              <a:bodyPr/>
              <a:lstStyle/>
              <a:p>
                <a:endParaRPr lang="en-US" sz="7200"/>
              </a:p>
            </p:txBody>
          </p:sp>
          <p:sp>
            <p:nvSpPr>
              <p:cNvPr id="13378" name="Freeform 540">
                <a:extLst>
                  <a:ext uri="{FF2B5EF4-FFF2-40B4-BE49-F238E27FC236}">
                    <a16:creationId xmlns:a16="http://schemas.microsoft.com/office/drawing/2014/main" id="{DCB71480-FB83-464B-B5ED-933630CBF960}"/>
                  </a:ext>
                </a:extLst>
              </p:cNvPr>
              <p:cNvSpPr>
                <a:spLocks/>
              </p:cNvSpPr>
              <p:nvPr/>
            </p:nvSpPr>
            <p:spPr bwMode="auto">
              <a:xfrm>
                <a:off x="2536" y="1062"/>
                <a:ext cx="233" cy="221"/>
              </a:xfrm>
              <a:custGeom>
                <a:avLst/>
                <a:gdLst>
                  <a:gd name="T0" fmla="*/ 951 w 183"/>
                  <a:gd name="T1" fmla="*/ 13 h 173"/>
                  <a:gd name="T2" fmla="*/ 954 w 183"/>
                  <a:gd name="T3" fmla="*/ 0 h 173"/>
                  <a:gd name="T4" fmla="*/ 0 w 183"/>
                  <a:gd name="T5" fmla="*/ 922 h 173"/>
                  <a:gd name="T6" fmla="*/ 28 w 183"/>
                  <a:gd name="T7" fmla="*/ 957 h 173"/>
                  <a:gd name="T8" fmla="*/ 980 w 183"/>
                  <a:gd name="T9" fmla="*/ 28 h 173"/>
                  <a:gd name="T10" fmla="*/ 989 w 183"/>
                  <a:gd name="T11" fmla="*/ 13 h 173"/>
                  <a:gd name="T12" fmla="*/ 951 w 183"/>
                  <a:gd name="T13" fmla="*/ 13 h 173"/>
                  <a:gd name="T14" fmla="*/ 0 60000 65536"/>
                  <a:gd name="T15" fmla="*/ 0 60000 65536"/>
                  <a:gd name="T16" fmla="*/ 0 60000 65536"/>
                  <a:gd name="T17" fmla="*/ 0 60000 65536"/>
                  <a:gd name="T18" fmla="*/ 0 60000 65536"/>
                  <a:gd name="T19" fmla="*/ 0 60000 65536"/>
                  <a:gd name="T20" fmla="*/ 0 60000 65536"/>
                  <a:gd name="T21" fmla="*/ 0 w 183"/>
                  <a:gd name="T22" fmla="*/ 0 h 173"/>
                  <a:gd name="T23" fmla="*/ 183 w 183"/>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3">
                    <a:moveTo>
                      <a:pt x="175" y="2"/>
                    </a:moveTo>
                    <a:lnTo>
                      <a:pt x="176" y="0"/>
                    </a:lnTo>
                    <a:lnTo>
                      <a:pt x="0" y="166"/>
                    </a:lnTo>
                    <a:lnTo>
                      <a:pt x="5" y="172"/>
                    </a:lnTo>
                    <a:lnTo>
                      <a:pt x="181" y="5"/>
                    </a:lnTo>
                    <a:lnTo>
                      <a:pt x="182" y="2"/>
                    </a:lnTo>
                    <a:lnTo>
                      <a:pt x="175" y="2"/>
                    </a:lnTo>
                  </a:path>
                </a:pathLst>
              </a:custGeom>
              <a:solidFill>
                <a:srgbClr val="FFFFFF"/>
              </a:solidFill>
              <a:ln w="12700" cap="rnd">
                <a:solidFill>
                  <a:srgbClr val="000000"/>
                </a:solidFill>
                <a:round/>
                <a:headEnd/>
                <a:tailEnd/>
              </a:ln>
            </p:spPr>
            <p:txBody>
              <a:bodyPr/>
              <a:lstStyle/>
              <a:p>
                <a:endParaRPr lang="en-US" sz="7200"/>
              </a:p>
            </p:txBody>
          </p:sp>
          <p:sp>
            <p:nvSpPr>
              <p:cNvPr id="13379" name="Freeform 541">
                <a:extLst>
                  <a:ext uri="{FF2B5EF4-FFF2-40B4-BE49-F238E27FC236}">
                    <a16:creationId xmlns:a16="http://schemas.microsoft.com/office/drawing/2014/main" id="{6C62EC4E-4BD4-D944-BC44-8B4C91EB6F99}"/>
                  </a:ext>
                </a:extLst>
              </p:cNvPr>
              <p:cNvSpPr>
                <a:spLocks/>
              </p:cNvSpPr>
              <p:nvPr/>
            </p:nvSpPr>
            <p:spPr bwMode="auto">
              <a:xfrm>
                <a:off x="2323" y="941"/>
                <a:ext cx="210" cy="339"/>
              </a:xfrm>
              <a:custGeom>
                <a:avLst/>
                <a:gdLst>
                  <a:gd name="T0" fmla="*/ 0 w 168"/>
                  <a:gd name="T1" fmla="*/ 478 h 265"/>
                  <a:gd name="T2" fmla="*/ 11 w 168"/>
                  <a:gd name="T3" fmla="*/ 0 h 265"/>
                  <a:gd name="T4" fmla="*/ 798 w 168"/>
                  <a:gd name="T5" fmla="*/ 986 h 265"/>
                  <a:gd name="T6" fmla="*/ 783 w 168"/>
                  <a:gd name="T7" fmla="*/ 1479 h 265"/>
                  <a:gd name="T8" fmla="*/ 0 w 168"/>
                  <a:gd name="T9" fmla="*/ 478 h 265"/>
                  <a:gd name="T10" fmla="*/ 0 60000 65536"/>
                  <a:gd name="T11" fmla="*/ 0 60000 65536"/>
                  <a:gd name="T12" fmla="*/ 0 60000 65536"/>
                  <a:gd name="T13" fmla="*/ 0 60000 65536"/>
                  <a:gd name="T14" fmla="*/ 0 60000 65536"/>
                  <a:gd name="T15" fmla="*/ 0 w 168"/>
                  <a:gd name="T16" fmla="*/ 0 h 265"/>
                  <a:gd name="T17" fmla="*/ 168 w 168"/>
                  <a:gd name="T18" fmla="*/ 265 h 265"/>
                </a:gdLst>
                <a:ahLst/>
                <a:cxnLst>
                  <a:cxn ang="T10">
                    <a:pos x="T0" y="T1"/>
                  </a:cxn>
                  <a:cxn ang="T11">
                    <a:pos x="T2" y="T3"/>
                  </a:cxn>
                  <a:cxn ang="T12">
                    <a:pos x="T4" y="T5"/>
                  </a:cxn>
                  <a:cxn ang="T13">
                    <a:pos x="T6" y="T7"/>
                  </a:cxn>
                  <a:cxn ang="T14">
                    <a:pos x="T8" y="T9"/>
                  </a:cxn>
                </a:cxnLst>
                <a:rect l="T15" t="T16" r="T17" b="T18"/>
                <a:pathLst>
                  <a:path w="168" h="265">
                    <a:moveTo>
                      <a:pt x="0" y="85"/>
                    </a:moveTo>
                    <a:lnTo>
                      <a:pt x="2" y="0"/>
                    </a:lnTo>
                    <a:lnTo>
                      <a:pt x="167" y="176"/>
                    </a:lnTo>
                    <a:lnTo>
                      <a:pt x="165" y="264"/>
                    </a:lnTo>
                    <a:lnTo>
                      <a:pt x="0" y="85"/>
                    </a:lnTo>
                  </a:path>
                </a:pathLst>
              </a:custGeom>
              <a:solidFill>
                <a:srgbClr val="FFFFFF"/>
              </a:solidFill>
              <a:ln w="12700" cap="rnd">
                <a:solidFill>
                  <a:srgbClr val="000000"/>
                </a:solidFill>
                <a:round/>
                <a:headEnd/>
                <a:tailEnd/>
              </a:ln>
            </p:spPr>
            <p:txBody>
              <a:bodyPr/>
              <a:lstStyle/>
              <a:p>
                <a:endParaRPr lang="en-US" sz="7200"/>
              </a:p>
            </p:txBody>
          </p:sp>
          <p:sp>
            <p:nvSpPr>
              <p:cNvPr id="13380" name="Freeform 542">
                <a:extLst>
                  <a:ext uri="{FF2B5EF4-FFF2-40B4-BE49-F238E27FC236}">
                    <a16:creationId xmlns:a16="http://schemas.microsoft.com/office/drawing/2014/main" id="{FF9EAB9F-0ABD-4C4A-B3E8-EE82A91DCC7A}"/>
                  </a:ext>
                </a:extLst>
              </p:cNvPr>
              <p:cNvSpPr>
                <a:spLocks/>
              </p:cNvSpPr>
              <p:nvPr/>
            </p:nvSpPr>
            <p:spPr bwMode="auto">
              <a:xfrm>
                <a:off x="2317" y="938"/>
                <a:ext cx="1" cy="109"/>
              </a:xfrm>
              <a:custGeom>
                <a:avLst/>
                <a:gdLst>
                  <a:gd name="T0" fmla="*/ 1 w 2"/>
                  <a:gd name="T1" fmla="*/ 0 h 85"/>
                  <a:gd name="T2" fmla="*/ 0 w 2"/>
                  <a:gd name="T3" fmla="*/ 17 h 85"/>
                  <a:gd name="T4" fmla="*/ 0 w 2"/>
                  <a:gd name="T5" fmla="*/ 478 h 85"/>
                  <a:gd name="T6" fmla="*/ 1 w 2"/>
                  <a:gd name="T7" fmla="*/ 478 h 85"/>
                  <a:gd name="T8" fmla="*/ 1 w 2"/>
                  <a:gd name="T9" fmla="*/ 17 h 85"/>
                  <a:gd name="T10" fmla="*/ 0 w 2"/>
                  <a:gd name="T11" fmla="*/ 36 h 85"/>
                  <a:gd name="T12" fmla="*/ 1 w 2"/>
                  <a:gd name="T13" fmla="*/ 0 h 85"/>
                  <a:gd name="T14" fmla="*/ 0 60000 65536"/>
                  <a:gd name="T15" fmla="*/ 0 60000 65536"/>
                  <a:gd name="T16" fmla="*/ 0 60000 65536"/>
                  <a:gd name="T17" fmla="*/ 0 60000 65536"/>
                  <a:gd name="T18" fmla="*/ 0 60000 65536"/>
                  <a:gd name="T19" fmla="*/ 0 60000 65536"/>
                  <a:gd name="T20" fmla="*/ 0 60000 65536"/>
                  <a:gd name="T21" fmla="*/ 0 w 2"/>
                  <a:gd name="T22" fmla="*/ 0 h 85"/>
                  <a:gd name="T23" fmla="*/ 2 w 2"/>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5">
                    <a:moveTo>
                      <a:pt x="1" y="0"/>
                    </a:moveTo>
                    <a:lnTo>
                      <a:pt x="0" y="3"/>
                    </a:lnTo>
                    <a:lnTo>
                      <a:pt x="0" y="84"/>
                    </a:lnTo>
                    <a:lnTo>
                      <a:pt x="1" y="84"/>
                    </a:lnTo>
                    <a:lnTo>
                      <a:pt x="1" y="3"/>
                    </a:lnTo>
                    <a:lnTo>
                      <a:pt x="0" y="6"/>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381" name="Freeform 543">
                <a:extLst>
                  <a:ext uri="{FF2B5EF4-FFF2-40B4-BE49-F238E27FC236}">
                    <a16:creationId xmlns:a16="http://schemas.microsoft.com/office/drawing/2014/main" id="{4796A002-9C40-B543-9432-C48955E76D91}"/>
                  </a:ext>
                </a:extLst>
              </p:cNvPr>
              <p:cNvSpPr>
                <a:spLocks/>
              </p:cNvSpPr>
              <p:nvPr/>
            </p:nvSpPr>
            <p:spPr bwMode="auto">
              <a:xfrm>
                <a:off x="2318" y="938"/>
                <a:ext cx="221" cy="229"/>
              </a:xfrm>
              <a:custGeom>
                <a:avLst/>
                <a:gdLst>
                  <a:gd name="T0" fmla="*/ 923 w 174"/>
                  <a:gd name="T1" fmla="*/ 925 h 181"/>
                  <a:gd name="T2" fmla="*/ 923 w 174"/>
                  <a:gd name="T3" fmla="*/ 907 h 181"/>
                  <a:gd name="T4" fmla="*/ 36 w 174"/>
                  <a:gd name="T5" fmla="*/ 0 h 181"/>
                  <a:gd name="T6" fmla="*/ 0 w 174"/>
                  <a:gd name="T7" fmla="*/ 32 h 181"/>
                  <a:gd name="T8" fmla="*/ 889 w 174"/>
                  <a:gd name="T9" fmla="*/ 934 h 181"/>
                  <a:gd name="T10" fmla="*/ 889 w 174"/>
                  <a:gd name="T11" fmla="*/ 925 h 181"/>
                  <a:gd name="T12" fmla="*/ 923 w 174"/>
                  <a:gd name="T13" fmla="*/ 925 h 181"/>
                  <a:gd name="T14" fmla="*/ 0 60000 65536"/>
                  <a:gd name="T15" fmla="*/ 0 60000 65536"/>
                  <a:gd name="T16" fmla="*/ 0 60000 65536"/>
                  <a:gd name="T17" fmla="*/ 0 60000 65536"/>
                  <a:gd name="T18" fmla="*/ 0 60000 65536"/>
                  <a:gd name="T19" fmla="*/ 0 60000 65536"/>
                  <a:gd name="T20" fmla="*/ 0 60000 65536"/>
                  <a:gd name="T21" fmla="*/ 0 w 174"/>
                  <a:gd name="T22" fmla="*/ 0 h 181"/>
                  <a:gd name="T23" fmla="*/ 174 w 174"/>
                  <a:gd name="T24" fmla="*/ 181 h 1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1">
                    <a:moveTo>
                      <a:pt x="173" y="178"/>
                    </a:moveTo>
                    <a:lnTo>
                      <a:pt x="173" y="175"/>
                    </a:lnTo>
                    <a:lnTo>
                      <a:pt x="6" y="0"/>
                    </a:lnTo>
                    <a:lnTo>
                      <a:pt x="0" y="6"/>
                    </a:lnTo>
                    <a:lnTo>
                      <a:pt x="167" y="180"/>
                    </a:lnTo>
                    <a:lnTo>
                      <a:pt x="167" y="178"/>
                    </a:lnTo>
                    <a:lnTo>
                      <a:pt x="173" y="178"/>
                    </a:lnTo>
                  </a:path>
                </a:pathLst>
              </a:custGeom>
              <a:solidFill>
                <a:srgbClr val="FFFFFF"/>
              </a:solidFill>
              <a:ln w="12700" cap="rnd">
                <a:solidFill>
                  <a:srgbClr val="000000"/>
                </a:solidFill>
                <a:round/>
                <a:headEnd/>
                <a:tailEnd/>
              </a:ln>
            </p:spPr>
            <p:txBody>
              <a:bodyPr/>
              <a:lstStyle/>
              <a:p>
                <a:endParaRPr lang="en-US" sz="7200"/>
              </a:p>
            </p:txBody>
          </p:sp>
          <p:sp>
            <p:nvSpPr>
              <p:cNvPr id="13382" name="Freeform 544">
                <a:extLst>
                  <a:ext uri="{FF2B5EF4-FFF2-40B4-BE49-F238E27FC236}">
                    <a16:creationId xmlns:a16="http://schemas.microsoft.com/office/drawing/2014/main" id="{97E930A8-F5D1-1C4F-ACC9-CDDE2F3B0241}"/>
                  </a:ext>
                </a:extLst>
              </p:cNvPr>
              <p:cNvSpPr>
                <a:spLocks/>
              </p:cNvSpPr>
              <p:nvPr/>
            </p:nvSpPr>
            <p:spPr bwMode="auto">
              <a:xfrm>
                <a:off x="2534" y="1173"/>
                <a:ext cx="5" cy="110"/>
              </a:xfrm>
              <a:custGeom>
                <a:avLst/>
                <a:gdLst>
                  <a:gd name="T0" fmla="*/ 0 w 3"/>
                  <a:gd name="T1" fmla="*/ 444 h 87"/>
                  <a:gd name="T2" fmla="*/ 62 w 3"/>
                  <a:gd name="T3" fmla="*/ 434 h 87"/>
                  <a:gd name="T4" fmla="*/ 62 w 3"/>
                  <a:gd name="T5" fmla="*/ 0 h 87"/>
                  <a:gd name="T6" fmla="*/ 37 w 3"/>
                  <a:gd name="T7" fmla="*/ 0 h 87"/>
                  <a:gd name="T8" fmla="*/ 0 w 3"/>
                  <a:gd name="T9" fmla="*/ 434 h 87"/>
                  <a:gd name="T10" fmla="*/ 37 w 3"/>
                  <a:gd name="T11" fmla="*/ 413 h 87"/>
                  <a:gd name="T12" fmla="*/ 0 w 3"/>
                  <a:gd name="T13" fmla="*/ 444 h 87"/>
                  <a:gd name="T14" fmla="*/ 0 60000 65536"/>
                  <a:gd name="T15" fmla="*/ 0 60000 65536"/>
                  <a:gd name="T16" fmla="*/ 0 60000 65536"/>
                  <a:gd name="T17" fmla="*/ 0 60000 65536"/>
                  <a:gd name="T18" fmla="*/ 0 60000 65536"/>
                  <a:gd name="T19" fmla="*/ 0 60000 65536"/>
                  <a:gd name="T20" fmla="*/ 0 60000 65536"/>
                  <a:gd name="T21" fmla="*/ 0 w 3"/>
                  <a:gd name="T22" fmla="*/ 0 h 87"/>
                  <a:gd name="T23" fmla="*/ 3 w 3"/>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7">
                    <a:moveTo>
                      <a:pt x="0" y="86"/>
                    </a:moveTo>
                    <a:lnTo>
                      <a:pt x="2" y="84"/>
                    </a:lnTo>
                    <a:lnTo>
                      <a:pt x="2" y="0"/>
                    </a:lnTo>
                    <a:lnTo>
                      <a:pt x="1" y="0"/>
                    </a:lnTo>
                    <a:lnTo>
                      <a:pt x="0" y="84"/>
                    </a:lnTo>
                    <a:lnTo>
                      <a:pt x="1" y="80"/>
                    </a:lnTo>
                    <a:lnTo>
                      <a:pt x="0" y="86"/>
                    </a:lnTo>
                  </a:path>
                </a:pathLst>
              </a:custGeom>
              <a:solidFill>
                <a:srgbClr val="FFFFFF"/>
              </a:solidFill>
              <a:ln w="12700" cap="rnd">
                <a:solidFill>
                  <a:srgbClr val="000000"/>
                </a:solidFill>
                <a:round/>
                <a:headEnd/>
                <a:tailEnd/>
              </a:ln>
            </p:spPr>
            <p:txBody>
              <a:bodyPr/>
              <a:lstStyle/>
              <a:p>
                <a:endParaRPr lang="en-US" sz="7200"/>
              </a:p>
            </p:txBody>
          </p:sp>
          <p:sp>
            <p:nvSpPr>
              <p:cNvPr id="13383" name="Freeform 545">
                <a:extLst>
                  <a:ext uri="{FF2B5EF4-FFF2-40B4-BE49-F238E27FC236}">
                    <a16:creationId xmlns:a16="http://schemas.microsoft.com/office/drawing/2014/main" id="{CDFA7B46-B49F-FD46-A4CA-DA979FB052C2}"/>
                  </a:ext>
                </a:extLst>
              </p:cNvPr>
              <p:cNvSpPr>
                <a:spLocks/>
              </p:cNvSpPr>
              <p:nvPr/>
            </p:nvSpPr>
            <p:spPr bwMode="auto">
              <a:xfrm>
                <a:off x="2317" y="1050"/>
                <a:ext cx="216" cy="233"/>
              </a:xfrm>
              <a:custGeom>
                <a:avLst/>
                <a:gdLst>
                  <a:gd name="T0" fmla="*/ 0 w 172"/>
                  <a:gd name="T1" fmla="*/ 13 h 183"/>
                  <a:gd name="T2" fmla="*/ 0 w 172"/>
                  <a:gd name="T3" fmla="*/ 36 h 183"/>
                  <a:gd name="T4" fmla="*/ 815 w 172"/>
                  <a:gd name="T5" fmla="*/ 989 h 183"/>
                  <a:gd name="T6" fmla="*/ 844 w 172"/>
                  <a:gd name="T7" fmla="*/ 954 h 183"/>
                  <a:gd name="T8" fmla="*/ 31 w 172"/>
                  <a:gd name="T9" fmla="*/ 0 h 183"/>
                  <a:gd name="T10" fmla="*/ 36 w 172"/>
                  <a:gd name="T11" fmla="*/ 13 h 183"/>
                  <a:gd name="T12" fmla="*/ 0 w 172"/>
                  <a:gd name="T13" fmla="*/ 13 h 183"/>
                  <a:gd name="T14" fmla="*/ 0 60000 65536"/>
                  <a:gd name="T15" fmla="*/ 0 60000 65536"/>
                  <a:gd name="T16" fmla="*/ 0 60000 65536"/>
                  <a:gd name="T17" fmla="*/ 0 60000 65536"/>
                  <a:gd name="T18" fmla="*/ 0 60000 65536"/>
                  <a:gd name="T19" fmla="*/ 0 60000 65536"/>
                  <a:gd name="T20" fmla="*/ 0 60000 65536"/>
                  <a:gd name="T21" fmla="*/ 0 w 172"/>
                  <a:gd name="T22" fmla="*/ 0 h 183"/>
                  <a:gd name="T23" fmla="*/ 172 w 172"/>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2" h="183">
                    <a:moveTo>
                      <a:pt x="0" y="2"/>
                    </a:moveTo>
                    <a:lnTo>
                      <a:pt x="0" y="6"/>
                    </a:lnTo>
                    <a:lnTo>
                      <a:pt x="166" y="182"/>
                    </a:lnTo>
                    <a:lnTo>
                      <a:pt x="171" y="176"/>
                    </a:lnTo>
                    <a:lnTo>
                      <a:pt x="6"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384" name="Freeform 546">
                <a:extLst>
                  <a:ext uri="{FF2B5EF4-FFF2-40B4-BE49-F238E27FC236}">
                    <a16:creationId xmlns:a16="http://schemas.microsoft.com/office/drawing/2014/main" id="{6E232D95-0A35-B94C-AE03-1B62EDED3EBB}"/>
                  </a:ext>
                </a:extLst>
              </p:cNvPr>
              <p:cNvSpPr>
                <a:spLocks/>
              </p:cNvSpPr>
              <p:nvPr/>
            </p:nvSpPr>
            <p:spPr bwMode="auto">
              <a:xfrm>
                <a:off x="2539" y="944"/>
                <a:ext cx="231" cy="223"/>
              </a:xfrm>
              <a:custGeom>
                <a:avLst/>
                <a:gdLst>
                  <a:gd name="T0" fmla="*/ 963 w 182"/>
                  <a:gd name="T1" fmla="*/ 17 h 175"/>
                  <a:gd name="T2" fmla="*/ 928 w 182"/>
                  <a:gd name="T3" fmla="*/ 17 h 175"/>
                  <a:gd name="T4" fmla="*/ 0 w 182"/>
                  <a:gd name="T5" fmla="*/ 921 h 175"/>
                  <a:gd name="T6" fmla="*/ 32 w 182"/>
                  <a:gd name="T7" fmla="*/ 952 h 175"/>
                  <a:gd name="T8" fmla="*/ 963 w 182"/>
                  <a:gd name="T9" fmla="*/ 46 h 175"/>
                  <a:gd name="T10" fmla="*/ 928 w 182"/>
                  <a:gd name="T11" fmla="*/ 46 h 175"/>
                  <a:gd name="T12" fmla="*/ 963 w 182"/>
                  <a:gd name="T13" fmla="*/ 17 h 175"/>
                  <a:gd name="T14" fmla="*/ 951 w 182"/>
                  <a:gd name="T15" fmla="*/ 0 h 175"/>
                  <a:gd name="T16" fmla="*/ 928 w 182"/>
                  <a:gd name="T17" fmla="*/ 17 h 175"/>
                  <a:gd name="T18" fmla="*/ 963 w 182"/>
                  <a:gd name="T19" fmla="*/ 17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181" y="3"/>
                    </a:moveTo>
                    <a:lnTo>
                      <a:pt x="175" y="3"/>
                    </a:lnTo>
                    <a:lnTo>
                      <a:pt x="0" y="169"/>
                    </a:lnTo>
                    <a:lnTo>
                      <a:pt x="6" y="174"/>
                    </a:lnTo>
                    <a:lnTo>
                      <a:pt x="181" y="8"/>
                    </a:lnTo>
                    <a:lnTo>
                      <a:pt x="175" y="8"/>
                    </a:lnTo>
                    <a:lnTo>
                      <a:pt x="181" y="3"/>
                    </a:lnTo>
                    <a:lnTo>
                      <a:pt x="179" y="0"/>
                    </a:lnTo>
                    <a:lnTo>
                      <a:pt x="175" y="3"/>
                    </a:lnTo>
                    <a:lnTo>
                      <a:pt x="181" y="3"/>
                    </a:lnTo>
                  </a:path>
                </a:pathLst>
              </a:custGeom>
              <a:solidFill>
                <a:srgbClr val="FFFFFF"/>
              </a:solidFill>
              <a:ln w="12700" cap="rnd">
                <a:solidFill>
                  <a:srgbClr val="000000"/>
                </a:solidFill>
                <a:round/>
                <a:headEnd/>
                <a:tailEnd/>
              </a:ln>
            </p:spPr>
            <p:txBody>
              <a:bodyPr/>
              <a:lstStyle/>
              <a:p>
                <a:endParaRPr lang="en-US" sz="7200"/>
              </a:p>
            </p:txBody>
          </p:sp>
          <p:sp>
            <p:nvSpPr>
              <p:cNvPr id="13385" name="Freeform 547">
                <a:extLst>
                  <a:ext uri="{FF2B5EF4-FFF2-40B4-BE49-F238E27FC236}">
                    <a16:creationId xmlns:a16="http://schemas.microsoft.com/office/drawing/2014/main" id="{4DE1506A-0007-B94B-89CD-1AA7225ACD7F}"/>
                  </a:ext>
                </a:extLst>
              </p:cNvPr>
              <p:cNvSpPr>
                <a:spLocks/>
              </p:cNvSpPr>
              <p:nvPr/>
            </p:nvSpPr>
            <p:spPr bwMode="auto">
              <a:xfrm>
                <a:off x="2770" y="951"/>
                <a:ext cx="225" cy="229"/>
              </a:xfrm>
              <a:custGeom>
                <a:avLst/>
                <a:gdLst>
                  <a:gd name="T0" fmla="*/ 931 w 177"/>
                  <a:gd name="T1" fmla="*/ 934 h 181"/>
                  <a:gd name="T2" fmla="*/ 931 w 177"/>
                  <a:gd name="T3" fmla="*/ 901 h 181"/>
                  <a:gd name="T4" fmla="*/ 36 w 177"/>
                  <a:gd name="T5" fmla="*/ 0 h 181"/>
                  <a:gd name="T6" fmla="*/ 0 w 177"/>
                  <a:gd name="T7" fmla="*/ 25 h 181"/>
                  <a:gd name="T8" fmla="*/ 904 w 177"/>
                  <a:gd name="T9" fmla="*/ 934 h 181"/>
                  <a:gd name="T10" fmla="*/ 904 w 177"/>
                  <a:gd name="T11" fmla="*/ 901 h 181"/>
                  <a:gd name="T12" fmla="*/ 931 w 177"/>
                  <a:gd name="T13" fmla="*/ 934 h 181"/>
                  <a:gd name="T14" fmla="*/ 946 w 177"/>
                  <a:gd name="T15" fmla="*/ 925 h 181"/>
                  <a:gd name="T16" fmla="*/ 931 w 177"/>
                  <a:gd name="T17" fmla="*/ 901 h 181"/>
                  <a:gd name="T18" fmla="*/ 931 w 177"/>
                  <a:gd name="T19" fmla="*/ 934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1"/>
                  <a:gd name="T32" fmla="*/ 177 w 177"/>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1">
                    <a:moveTo>
                      <a:pt x="173" y="180"/>
                    </a:moveTo>
                    <a:lnTo>
                      <a:pt x="173" y="174"/>
                    </a:lnTo>
                    <a:lnTo>
                      <a:pt x="6" y="0"/>
                    </a:lnTo>
                    <a:lnTo>
                      <a:pt x="0" y="5"/>
                    </a:lnTo>
                    <a:lnTo>
                      <a:pt x="168" y="180"/>
                    </a:lnTo>
                    <a:lnTo>
                      <a:pt x="168" y="174"/>
                    </a:lnTo>
                    <a:lnTo>
                      <a:pt x="173" y="180"/>
                    </a:lnTo>
                    <a:lnTo>
                      <a:pt x="176" y="178"/>
                    </a:lnTo>
                    <a:lnTo>
                      <a:pt x="173" y="174"/>
                    </a:lnTo>
                    <a:lnTo>
                      <a:pt x="173" y="180"/>
                    </a:lnTo>
                  </a:path>
                </a:pathLst>
              </a:custGeom>
              <a:solidFill>
                <a:srgbClr val="FFFFFF"/>
              </a:solidFill>
              <a:ln w="12700" cap="rnd">
                <a:solidFill>
                  <a:srgbClr val="000000"/>
                </a:solidFill>
                <a:round/>
                <a:headEnd/>
                <a:tailEnd/>
              </a:ln>
            </p:spPr>
            <p:txBody>
              <a:bodyPr/>
              <a:lstStyle/>
              <a:p>
                <a:endParaRPr lang="en-US" sz="7200"/>
              </a:p>
            </p:txBody>
          </p:sp>
          <p:sp>
            <p:nvSpPr>
              <p:cNvPr id="13386" name="Freeform 548">
                <a:extLst>
                  <a:ext uri="{FF2B5EF4-FFF2-40B4-BE49-F238E27FC236}">
                    <a16:creationId xmlns:a16="http://schemas.microsoft.com/office/drawing/2014/main" id="{4F974C80-BF67-AD4B-B714-F7EC23CE4626}"/>
                  </a:ext>
                </a:extLst>
              </p:cNvPr>
              <p:cNvSpPr>
                <a:spLocks/>
              </p:cNvSpPr>
              <p:nvPr/>
            </p:nvSpPr>
            <p:spPr bwMode="auto">
              <a:xfrm>
                <a:off x="2759" y="1180"/>
                <a:ext cx="230" cy="226"/>
              </a:xfrm>
              <a:custGeom>
                <a:avLst/>
                <a:gdLst>
                  <a:gd name="T0" fmla="*/ 0 w 182"/>
                  <a:gd name="T1" fmla="*/ 960 h 177"/>
                  <a:gd name="T2" fmla="*/ 32 w 182"/>
                  <a:gd name="T3" fmla="*/ 960 h 177"/>
                  <a:gd name="T4" fmla="*/ 931 w 182"/>
                  <a:gd name="T5" fmla="*/ 36 h 177"/>
                  <a:gd name="T6" fmla="*/ 906 w 182"/>
                  <a:gd name="T7" fmla="*/ 0 h 177"/>
                  <a:gd name="T8" fmla="*/ 0 w 182"/>
                  <a:gd name="T9" fmla="*/ 935 h 177"/>
                  <a:gd name="T10" fmla="*/ 32 w 182"/>
                  <a:gd name="T11" fmla="*/ 935 h 177"/>
                  <a:gd name="T12" fmla="*/ 0 w 182"/>
                  <a:gd name="T13" fmla="*/ 960 h 177"/>
                  <a:gd name="T14" fmla="*/ 13 w 182"/>
                  <a:gd name="T15" fmla="*/ 972 h 177"/>
                  <a:gd name="T16" fmla="*/ 32 w 182"/>
                  <a:gd name="T17" fmla="*/ 960 h 177"/>
                  <a:gd name="T18" fmla="*/ 0 w 182"/>
                  <a:gd name="T19" fmla="*/ 96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7"/>
                  <a:gd name="T32" fmla="*/ 182 w 182"/>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7">
                    <a:moveTo>
                      <a:pt x="0" y="174"/>
                    </a:moveTo>
                    <a:lnTo>
                      <a:pt x="6" y="174"/>
                    </a:lnTo>
                    <a:lnTo>
                      <a:pt x="181" y="6"/>
                    </a:lnTo>
                    <a:lnTo>
                      <a:pt x="176" y="0"/>
                    </a:lnTo>
                    <a:lnTo>
                      <a:pt x="0" y="169"/>
                    </a:lnTo>
                    <a:lnTo>
                      <a:pt x="6" y="169"/>
                    </a:lnTo>
                    <a:lnTo>
                      <a:pt x="0" y="174"/>
                    </a:lnTo>
                    <a:lnTo>
                      <a:pt x="2" y="176"/>
                    </a:lnTo>
                    <a:lnTo>
                      <a:pt x="6" y="174"/>
                    </a:lnTo>
                    <a:lnTo>
                      <a:pt x="0" y="174"/>
                    </a:lnTo>
                  </a:path>
                </a:pathLst>
              </a:custGeom>
              <a:solidFill>
                <a:srgbClr val="FFFFFF"/>
              </a:solidFill>
              <a:ln w="12700" cap="rnd">
                <a:solidFill>
                  <a:srgbClr val="000000"/>
                </a:solidFill>
                <a:round/>
                <a:headEnd/>
                <a:tailEnd/>
              </a:ln>
            </p:spPr>
            <p:txBody>
              <a:bodyPr/>
              <a:lstStyle/>
              <a:p>
                <a:endParaRPr lang="en-US" sz="7200"/>
              </a:p>
            </p:txBody>
          </p:sp>
          <p:sp>
            <p:nvSpPr>
              <p:cNvPr id="13387" name="Freeform 549">
                <a:extLst>
                  <a:ext uri="{FF2B5EF4-FFF2-40B4-BE49-F238E27FC236}">
                    <a16:creationId xmlns:a16="http://schemas.microsoft.com/office/drawing/2014/main" id="{6ADE52AA-D214-814E-99A1-239186867527}"/>
                  </a:ext>
                </a:extLst>
              </p:cNvPr>
              <p:cNvSpPr>
                <a:spLocks/>
              </p:cNvSpPr>
              <p:nvPr/>
            </p:nvSpPr>
            <p:spPr bwMode="auto">
              <a:xfrm>
                <a:off x="2536" y="1170"/>
                <a:ext cx="223" cy="232"/>
              </a:xfrm>
              <a:custGeom>
                <a:avLst/>
                <a:gdLst>
                  <a:gd name="T0" fmla="*/ 13 w 176"/>
                  <a:gd name="T1" fmla="*/ 0 h 182"/>
                  <a:gd name="T2" fmla="*/ 13 w 176"/>
                  <a:gd name="T3" fmla="*/ 28 h 182"/>
                  <a:gd name="T4" fmla="*/ 884 w 176"/>
                  <a:gd name="T5" fmla="*/ 989 h 182"/>
                  <a:gd name="T6" fmla="*/ 916 w 176"/>
                  <a:gd name="T7" fmla="*/ 964 h 182"/>
                  <a:gd name="T8" fmla="*/ 41 w 176"/>
                  <a:gd name="T9" fmla="*/ 0 h 182"/>
                  <a:gd name="T10" fmla="*/ 41 w 176"/>
                  <a:gd name="T11" fmla="*/ 28 h 182"/>
                  <a:gd name="T12" fmla="*/ 13 w 176"/>
                  <a:gd name="T13" fmla="*/ 0 h 182"/>
                  <a:gd name="T14" fmla="*/ 0 w 176"/>
                  <a:gd name="T15" fmla="*/ 13 h 182"/>
                  <a:gd name="T16" fmla="*/ 13 w 176"/>
                  <a:gd name="T17" fmla="*/ 28 h 182"/>
                  <a:gd name="T18" fmla="*/ 13 w 176"/>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2"/>
                  <a:gd name="T32" fmla="*/ 176 w 176"/>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2">
                    <a:moveTo>
                      <a:pt x="2" y="0"/>
                    </a:moveTo>
                    <a:lnTo>
                      <a:pt x="2" y="5"/>
                    </a:lnTo>
                    <a:lnTo>
                      <a:pt x="169" y="181"/>
                    </a:lnTo>
                    <a:lnTo>
                      <a:pt x="175" y="176"/>
                    </a:lnTo>
                    <a:lnTo>
                      <a:pt x="8" y="0"/>
                    </a:lnTo>
                    <a:lnTo>
                      <a:pt x="8" y="5"/>
                    </a:lnTo>
                    <a:lnTo>
                      <a:pt x="2" y="0"/>
                    </a:lnTo>
                    <a:lnTo>
                      <a:pt x="0" y="2"/>
                    </a:lnTo>
                    <a:lnTo>
                      <a:pt x="2" y="5"/>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388" name="Freeform 550">
                <a:extLst>
                  <a:ext uri="{FF2B5EF4-FFF2-40B4-BE49-F238E27FC236}">
                    <a16:creationId xmlns:a16="http://schemas.microsoft.com/office/drawing/2014/main" id="{F0DD2440-C892-CF44-8A0B-8374EF66AC74}"/>
                  </a:ext>
                </a:extLst>
              </p:cNvPr>
              <p:cNvSpPr>
                <a:spLocks/>
              </p:cNvSpPr>
              <p:nvPr/>
            </p:nvSpPr>
            <p:spPr bwMode="auto">
              <a:xfrm>
                <a:off x="2986" y="1180"/>
                <a:ext cx="8" cy="113"/>
              </a:xfrm>
              <a:custGeom>
                <a:avLst/>
                <a:gdLst>
                  <a:gd name="T0" fmla="*/ 34 w 5"/>
                  <a:gd name="T1" fmla="*/ 36 h 88"/>
                  <a:gd name="T2" fmla="*/ 34 w 5"/>
                  <a:gd name="T3" fmla="*/ 17 h 88"/>
                  <a:gd name="T4" fmla="*/ 0 w 5"/>
                  <a:gd name="T5" fmla="*/ 505 h 88"/>
                  <a:gd name="T6" fmla="*/ 86 w 5"/>
                  <a:gd name="T7" fmla="*/ 505 h 88"/>
                  <a:gd name="T8" fmla="*/ 107 w 5"/>
                  <a:gd name="T9" fmla="*/ 17 h 88"/>
                  <a:gd name="T10" fmla="*/ 86 w 5"/>
                  <a:gd name="T11" fmla="*/ 0 h 88"/>
                  <a:gd name="T12" fmla="*/ 107 w 5"/>
                  <a:gd name="T13" fmla="*/ 17 h 88"/>
                  <a:gd name="T14" fmla="*/ 107 w 5"/>
                  <a:gd name="T15" fmla="*/ 1 h 88"/>
                  <a:gd name="T16" fmla="*/ 86 w 5"/>
                  <a:gd name="T17" fmla="*/ 0 h 88"/>
                  <a:gd name="T18" fmla="*/ 34 w 5"/>
                  <a:gd name="T19" fmla="*/ 36 h 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88"/>
                  <a:gd name="T32" fmla="*/ 5 w 5"/>
                  <a:gd name="T33" fmla="*/ 88 h 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88">
                    <a:moveTo>
                      <a:pt x="1" y="6"/>
                    </a:moveTo>
                    <a:lnTo>
                      <a:pt x="1" y="3"/>
                    </a:lnTo>
                    <a:lnTo>
                      <a:pt x="0" y="87"/>
                    </a:lnTo>
                    <a:lnTo>
                      <a:pt x="3" y="87"/>
                    </a:lnTo>
                    <a:lnTo>
                      <a:pt x="4" y="3"/>
                    </a:lnTo>
                    <a:lnTo>
                      <a:pt x="3" y="0"/>
                    </a:lnTo>
                    <a:lnTo>
                      <a:pt x="4" y="3"/>
                    </a:lnTo>
                    <a:lnTo>
                      <a:pt x="4" y="1"/>
                    </a:lnTo>
                    <a:lnTo>
                      <a:pt x="3" y="0"/>
                    </a:lnTo>
                    <a:lnTo>
                      <a:pt x="1" y="6"/>
                    </a:lnTo>
                  </a:path>
                </a:pathLst>
              </a:custGeom>
              <a:solidFill>
                <a:srgbClr val="FFFFFF"/>
              </a:solidFill>
              <a:ln w="12700" cap="rnd">
                <a:solidFill>
                  <a:srgbClr val="000000"/>
                </a:solidFill>
                <a:round/>
                <a:headEnd/>
                <a:tailEnd/>
              </a:ln>
            </p:spPr>
            <p:txBody>
              <a:bodyPr/>
              <a:lstStyle/>
              <a:p>
                <a:endParaRPr lang="en-US" sz="7200"/>
              </a:p>
            </p:txBody>
          </p:sp>
          <p:sp>
            <p:nvSpPr>
              <p:cNvPr id="13389" name="Freeform 551">
                <a:extLst>
                  <a:ext uri="{FF2B5EF4-FFF2-40B4-BE49-F238E27FC236}">
                    <a16:creationId xmlns:a16="http://schemas.microsoft.com/office/drawing/2014/main" id="{B97396AC-23A3-3544-903F-E547A2387631}"/>
                  </a:ext>
                </a:extLst>
              </p:cNvPr>
              <p:cNvSpPr>
                <a:spLocks/>
              </p:cNvSpPr>
              <p:nvPr/>
            </p:nvSpPr>
            <p:spPr bwMode="auto">
              <a:xfrm>
                <a:off x="2770" y="940"/>
                <a:ext cx="219" cy="240"/>
              </a:xfrm>
              <a:custGeom>
                <a:avLst/>
                <a:gdLst>
                  <a:gd name="T0" fmla="*/ 37 w 173"/>
                  <a:gd name="T1" fmla="*/ 47 h 188"/>
                  <a:gd name="T2" fmla="*/ 0 w 173"/>
                  <a:gd name="T3" fmla="*/ 65 h 188"/>
                  <a:gd name="T4" fmla="*/ 868 w 173"/>
                  <a:gd name="T5" fmla="*/ 1033 h 188"/>
                  <a:gd name="T6" fmla="*/ 898 w 173"/>
                  <a:gd name="T7" fmla="*/ 1001 h 188"/>
                  <a:gd name="T8" fmla="*/ 32 w 173"/>
                  <a:gd name="T9" fmla="*/ 37 h 188"/>
                  <a:gd name="T10" fmla="*/ 0 w 173"/>
                  <a:gd name="T11" fmla="*/ 47 h 188"/>
                  <a:gd name="T12" fmla="*/ 32 w 173"/>
                  <a:gd name="T13" fmla="*/ 37 h 188"/>
                  <a:gd name="T14" fmla="*/ 0 w 173"/>
                  <a:gd name="T15" fmla="*/ 0 h 188"/>
                  <a:gd name="T16" fmla="*/ 0 w 173"/>
                  <a:gd name="T17" fmla="*/ 47 h 188"/>
                  <a:gd name="T18" fmla="*/ 37 w 173"/>
                  <a:gd name="T19" fmla="*/ 47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3"/>
                  <a:gd name="T31" fmla="*/ 0 h 188"/>
                  <a:gd name="T32" fmla="*/ 173 w 173"/>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3" h="188">
                    <a:moveTo>
                      <a:pt x="7" y="9"/>
                    </a:moveTo>
                    <a:lnTo>
                      <a:pt x="0" y="12"/>
                    </a:lnTo>
                    <a:lnTo>
                      <a:pt x="167" y="187"/>
                    </a:lnTo>
                    <a:lnTo>
                      <a:pt x="172" y="181"/>
                    </a:lnTo>
                    <a:lnTo>
                      <a:pt x="6" y="7"/>
                    </a:lnTo>
                    <a:lnTo>
                      <a:pt x="0" y="9"/>
                    </a:lnTo>
                    <a:lnTo>
                      <a:pt x="6"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390" name="Freeform 552">
                <a:extLst>
                  <a:ext uri="{FF2B5EF4-FFF2-40B4-BE49-F238E27FC236}">
                    <a16:creationId xmlns:a16="http://schemas.microsoft.com/office/drawing/2014/main" id="{2D6281DC-6F55-AB4B-8860-85EF1227D3D5}"/>
                  </a:ext>
                </a:extLst>
              </p:cNvPr>
              <p:cNvSpPr>
                <a:spLocks/>
              </p:cNvSpPr>
              <p:nvPr/>
            </p:nvSpPr>
            <p:spPr bwMode="auto">
              <a:xfrm>
                <a:off x="2767" y="954"/>
                <a:ext cx="5" cy="106"/>
              </a:xfrm>
              <a:custGeom>
                <a:avLst/>
                <a:gdLst>
                  <a:gd name="T0" fmla="*/ 11 w 4"/>
                  <a:gd name="T1" fmla="*/ 378 h 85"/>
                  <a:gd name="T2" fmla="*/ 11 w 4"/>
                  <a:gd name="T3" fmla="*/ 383 h 85"/>
                  <a:gd name="T4" fmla="*/ 14 w 4"/>
                  <a:gd name="T5" fmla="*/ 0 h 85"/>
                  <a:gd name="T6" fmla="*/ 1 w 4"/>
                  <a:gd name="T7" fmla="*/ 0 h 85"/>
                  <a:gd name="T8" fmla="*/ 0 w 4"/>
                  <a:gd name="T9" fmla="*/ 383 h 85"/>
                  <a:gd name="T10" fmla="*/ 0 w 4"/>
                  <a:gd name="T11" fmla="*/ 394 h 85"/>
                  <a:gd name="T12" fmla="*/ 0 w 4"/>
                  <a:gd name="T13" fmla="*/ 383 h 85"/>
                  <a:gd name="T14" fmla="*/ 0 w 4"/>
                  <a:gd name="T15" fmla="*/ 392 h 85"/>
                  <a:gd name="T16" fmla="*/ 0 w 4"/>
                  <a:gd name="T17" fmla="*/ 394 h 85"/>
                  <a:gd name="T18" fmla="*/ 11 w 4"/>
                  <a:gd name="T19" fmla="*/ 378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5"/>
                  <a:gd name="T32" fmla="*/ 4 w 4"/>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5">
                    <a:moveTo>
                      <a:pt x="2" y="80"/>
                    </a:moveTo>
                    <a:lnTo>
                      <a:pt x="2" y="82"/>
                    </a:lnTo>
                    <a:lnTo>
                      <a:pt x="3" y="0"/>
                    </a:lnTo>
                    <a:lnTo>
                      <a:pt x="1" y="0"/>
                    </a:lnTo>
                    <a:lnTo>
                      <a:pt x="0" y="82"/>
                    </a:lnTo>
                    <a:lnTo>
                      <a:pt x="0" y="84"/>
                    </a:lnTo>
                    <a:lnTo>
                      <a:pt x="0" y="82"/>
                    </a:lnTo>
                    <a:lnTo>
                      <a:pt x="0" y="83"/>
                    </a:lnTo>
                    <a:lnTo>
                      <a:pt x="0" y="84"/>
                    </a:lnTo>
                    <a:lnTo>
                      <a:pt x="2" y="80"/>
                    </a:lnTo>
                  </a:path>
                </a:pathLst>
              </a:custGeom>
              <a:solidFill>
                <a:srgbClr val="FFFFFF"/>
              </a:solidFill>
              <a:ln w="12700" cap="rnd">
                <a:solidFill>
                  <a:srgbClr val="000000"/>
                </a:solidFill>
                <a:round/>
                <a:headEnd/>
                <a:tailEnd/>
              </a:ln>
            </p:spPr>
            <p:txBody>
              <a:bodyPr/>
              <a:lstStyle/>
              <a:p>
                <a:endParaRPr lang="en-US" sz="7200"/>
              </a:p>
            </p:txBody>
          </p:sp>
          <p:sp>
            <p:nvSpPr>
              <p:cNvPr id="13391" name="Freeform 553">
                <a:extLst>
                  <a:ext uri="{FF2B5EF4-FFF2-40B4-BE49-F238E27FC236}">
                    <a16:creationId xmlns:a16="http://schemas.microsoft.com/office/drawing/2014/main" id="{FF85BECD-BFE3-2645-A1FD-038ADBE36CF4}"/>
                  </a:ext>
                </a:extLst>
              </p:cNvPr>
              <p:cNvSpPr>
                <a:spLocks/>
              </p:cNvSpPr>
              <p:nvPr/>
            </p:nvSpPr>
            <p:spPr bwMode="auto">
              <a:xfrm>
                <a:off x="2769" y="1062"/>
                <a:ext cx="163" cy="173"/>
              </a:xfrm>
              <a:custGeom>
                <a:avLst/>
                <a:gdLst>
                  <a:gd name="T0" fmla="*/ 617 w 130"/>
                  <a:gd name="T1" fmla="*/ 748 h 135"/>
                  <a:gd name="T2" fmla="*/ 631 w 130"/>
                  <a:gd name="T3" fmla="*/ 725 h 135"/>
                  <a:gd name="T4" fmla="*/ 25 w 130"/>
                  <a:gd name="T5" fmla="*/ 0 h 135"/>
                  <a:gd name="T6" fmla="*/ 0 w 130"/>
                  <a:gd name="T7" fmla="*/ 28 h 135"/>
                  <a:gd name="T8" fmla="*/ 597 w 130"/>
                  <a:gd name="T9" fmla="*/ 760 h 135"/>
                  <a:gd name="T10" fmla="*/ 617 w 130"/>
                  <a:gd name="T11" fmla="*/ 748 h 135"/>
                  <a:gd name="T12" fmla="*/ 0 60000 65536"/>
                  <a:gd name="T13" fmla="*/ 0 60000 65536"/>
                  <a:gd name="T14" fmla="*/ 0 60000 65536"/>
                  <a:gd name="T15" fmla="*/ 0 60000 65536"/>
                  <a:gd name="T16" fmla="*/ 0 60000 65536"/>
                  <a:gd name="T17" fmla="*/ 0 60000 65536"/>
                  <a:gd name="T18" fmla="*/ 0 w 130"/>
                  <a:gd name="T19" fmla="*/ 0 h 135"/>
                  <a:gd name="T20" fmla="*/ 130 w 130"/>
                  <a:gd name="T21" fmla="*/ 135 h 135"/>
                </a:gdLst>
                <a:ahLst/>
                <a:cxnLst>
                  <a:cxn ang="T12">
                    <a:pos x="T0" y="T1"/>
                  </a:cxn>
                  <a:cxn ang="T13">
                    <a:pos x="T2" y="T3"/>
                  </a:cxn>
                  <a:cxn ang="T14">
                    <a:pos x="T4" y="T5"/>
                  </a:cxn>
                  <a:cxn ang="T15">
                    <a:pos x="T6" y="T7"/>
                  </a:cxn>
                  <a:cxn ang="T16">
                    <a:pos x="T8" y="T9"/>
                  </a:cxn>
                  <a:cxn ang="T17">
                    <a:pos x="T10" y="T11"/>
                  </a:cxn>
                </a:cxnLst>
                <a:rect l="T18" t="T19" r="T20" b="T21"/>
                <a:pathLst>
                  <a:path w="130" h="135">
                    <a:moveTo>
                      <a:pt x="127" y="132"/>
                    </a:moveTo>
                    <a:lnTo>
                      <a:pt x="129" y="128"/>
                    </a:lnTo>
                    <a:lnTo>
                      <a:pt x="5" y="0"/>
                    </a:lnTo>
                    <a:lnTo>
                      <a:pt x="0" y="5"/>
                    </a:lnTo>
                    <a:lnTo>
                      <a:pt x="123" y="134"/>
                    </a:lnTo>
                    <a:lnTo>
                      <a:pt x="127" y="132"/>
                    </a:lnTo>
                  </a:path>
                </a:pathLst>
              </a:custGeom>
              <a:solidFill>
                <a:srgbClr val="FFFFFF"/>
              </a:solidFill>
              <a:ln w="12700" cap="rnd">
                <a:solidFill>
                  <a:srgbClr val="000000"/>
                </a:solidFill>
                <a:round/>
                <a:headEnd/>
                <a:tailEnd/>
              </a:ln>
            </p:spPr>
            <p:txBody>
              <a:bodyPr/>
              <a:lstStyle/>
              <a:p>
                <a:endParaRPr lang="en-US" sz="7200"/>
              </a:p>
            </p:txBody>
          </p:sp>
          <p:sp>
            <p:nvSpPr>
              <p:cNvPr id="13392" name="Freeform 554">
                <a:extLst>
                  <a:ext uri="{FF2B5EF4-FFF2-40B4-BE49-F238E27FC236}">
                    <a16:creationId xmlns:a16="http://schemas.microsoft.com/office/drawing/2014/main" id="{23271BA6-D1D8-3842-A965-97B269148294}"/>
                  </a:ext>
                </a:extLst>
              </p:cNvPr>
              <p:cNvSpPr>
                <a:spLocks/>
              </p:cNvSpPr>
              <p:nvPr/>
            </p:nvSpPr>
            <p:spPr bwMode="auto">
              <a:xfrm>
                <a:off x="2986" y="1180"/>
                <a:ext cx="5" cy="111"/>
              </a:xfrm>
              <a:custGeom>
                <a:avLst/>
                <a:gdLst>
                  <a:gd name="T0" fmla="*/ 14 w 4"/>
                  <a:gd name="T1" fmla="*/ 36 h 87"/>
                  <a:gd name="T2" fmla="*/ 1 w 4"/>
                  <a:gd name="T3" fmla="*/ 17 h 87"/>
                  <a:gd name="T4" fmla="*/ 0 w 4"/>
                  <a:gd name="T5" fmla="*/ 473 h 87"/>
                  <a:gd name="T6" fmla="*/ 11 w 4"/>
                  <a:gd name="T7" fmla="*/ 473 h 87"/>
                  <a:gd name="T8" fmla="*/ 14 w 4"/>
                  <a:gd name="T9" fmla="*/ 17 h 87"/>
                  <a:gd name="T10" fmla="*/ 1 w 4"/>
                  <a:gd name="T11" fmla="*/ 0 h 87"/>
                  <a:gd name="T12" fmla="*/ 14 w 4"/>
                  <a:gd name="T13" fmla="*/ 36 h 87"/>
                  <a:gd name="T14" fmla="*/ 0 60000 65536"/>
                  <a:gd name="T15" fmla="*/ 0 60000 65536"/>
                  <a:gd name="T16" fmla="*/ 0 60000 65536"/>
                  <a:gd name="T17" fmla="*/ 0 60000 65536"/>
                  <a:gd name="T18" fmla="*/ 0 60000 65536"/>
                  <a:gd name="T19" fmla="*/ 0 60000 65536"/>
                  <a:gd name="T20" fmla="*/ 0 60000 65536"/>
                  <a:gd name="T21" fmla="*/ 0 w 4"/>
                  <a:gd name="T22" fmla="*/ 0 h 87"/>
                  <a:gd name="T23" fmla="*/ 4 w 4"/>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7">
                    <a:moveTo>
                      <a:pt x="3" y="6"/>
                    </a:moveTo>
                    <a:lnTo>
                      <a:pt x="1" y="3"/>
                    </a:lnTo>
                    <a:lnTo>
                      <a:pt x="0" y="86"/>
                    </a:lnTo>
                    <a:lnTo>
                      <a:pt x="2" y="86"/>
                    </a:lnTo>
                    <a:lnTo>
                      <a:pt x="3" y="3"/>
                    </a:lnTo>
                    <a:lnTo>
                      <a:pt x="1" y="0"/>
                    </a:lnTo>
                    <a:lnTo>
                      <a:pt x="3" y="6"/>
                    </a:lnTo>
                  </a:path>
                </a:pathLst>
              </a:custGeom>
              <a:solidFill>
                <a:srgbClr val="FFFFFF"/>
              </a:solidFill>
              <a:ln w="12700" cap="rnd">
                <a:solidFill>
                  <a:srgbClr val="000000"/>
                </a:solidFill>
                <a:round/>
                <a:headEnd/>
                <a:tailEnd/>
              </a:ln>
            </p:spPr>
            <p:txBody>
              <a:bodyPr/>
              <a:lstStyle/>
              <a:p>
                <a:endParaRPr lang="en-US" sz="7200"/>
              </a:p>
            </p:txBody>
          </p:sp>
          <p:sp>
            <p:nvSpPr>
              <p:cNvPr id="13393" name="Freeform 555">
                <a:extLst>
                  <a:ext uri="{FF2B5EF4-FFF2-40B4-BE49-F238E27FC236}">
                    <a16:creationId xmlns:a16="http://schemas.microsoft.com/office/drawing/2014/main" id="{AB05F6A9-1106-F842-A5A9-93C665FE7225}"/>
                  </a:ext>
                </a:extLst>
              </p:cNvPr>
              <p:cNvSpPr>
                <a:spLocks/>
              </p:cNvSpPr>
              <p:nvPr/>
            </p:nvSpPr>
            <p:spPr bwMode="auto">
              <a:xfrm>
                <a:off x="2758" y="1180"/>
                <a:ext cx="231" cy="222"/>
              </a:xfrm>
              <a:custGeom>
                <a:avLst/>
                <a:gdLst>
                  <a:gd name="T0" fmla="*/ 37 w 183"/>
                  <a:gd name="T1" fmla="*/ 940 h 174"/>
                  <a:gd name="T2" fmla="*/ 37 w 183"/>
                  <a:gd name="T3" fmla="*/ 954 h 174"/>
                  <a:gd name="T4" fmla="*/ 929 w 183"/>
                  <a:gd name="T5" fmla="*/ 36 h 174"/>
                  <a:gd name="T6" fmla="*/ 901 w 183"/>
                  <a:gd name="T7" fmla="*/ 0 h 174"/>
                  <a:gd name="T8" fmla="*/ 1 w 183"/>
                  <a:gd name="T9" fmla="*/ 921 h 174"/>
                  <a:gd name="T10" fmla="*/ 0 w 183"/>
                  <a:gd name="T11" fmla="*/ 940 h 174"/>
                  <a:gd name="T12" fmla="*/ 37 w 183"/>
                  <a:gd name="T13" fmla="*/ 940 h 174"/>
                  <a:gd name="T14" fmla="*/ 0 60000 65536"/>
                  <a:gd name="T15" fmla="*/ 0 60000 65536"/>
                  <a:gd name="T16" fmla="*/ 0 60000 65536"/>
                  <a:gd name="T17" fmla="*/ 0 60000 65536"/>
                  <a:gd name="T18" fmla="*/ 0 60000 65536"/>
                  <a:gd name="T19" fmla="*/ 0 60000 65536"/>
                  <a:gd name="T20" fmla="*/ 0 60000 65536"/>
                  <a:gd name="T21" fmla="*/ 0 w 183"/>
                  <a:gd name="T22" fmla="*/ 0 h 174"/>
                  <a:gd name="T23" fmla="*/ 183 w 183"/>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4">
                    <a:moveTo>
                      <a:pt x="7" y="171"/>
                    </a:moveTo>
                    <a:lnTo>
                      <a:pt x="7" y="173"/>
                    </a:lnTo>
                    <a:lnTo>
                      <a:pt x="182" y="6"/>
                    </a:lnTo>
                    <a:lnTo>
                      <a:pt x="177" y="0"/>
                    </a:lnTo>
                    <a:lnTo>
                      <a:pt x="1" y="168"/>
                    </a:lnTo>
                    <a:lnTo>
                      <a:pt x="0" y="171"/>
                    </a:lnTo>
                    <a:lnTo>
                      <a:pt x="7" y="171"/>
                    </a:lnTo>
                  </a:path>
                </a:pathLst>
              </a:custGeom>
              <a:solidFill>
                <a:srgbClr val="FFFFFF"/>
              </a:solidFill>
              <a:ln w="12700" cap="rnd">
                <a:solidFill>
                  <a:srgbClr val="000000"/>
                </a:solidFill>
                <a:round/>
                <a:headEnd/>
                <a:tailEnd/>
              </a:ln>
            </p:spPr>
            <p:txBody>
              <a:bodyPr/>
              <a:lstStyle/>
              <a:p>
                <a:endParaRPr lang="en-US" sz="7200"/>
              </a:p>
            </p:txBody>
          </p:sp>
          <p:sp>
            <p:nvSpPr>
              <p:cNvPr id="13394" name="Freeform 556">
                <a:extLst>
                  <a:ext uri="{FF2B5EF4-FFF2-40B4-BE49-F238E27FC236}">
                    <a16:creationId xmlns:a16="http://schemas.microsoft.com/office/drawing/2014/main" id="{F50F541F-8C3C-CD47-91D8-2308EC7C0DE9}"/>
                  </a:ext>
                </a:extLst>
              </p:cNvPr>
              <p:cNvSpPr>
                <a:spLocks/>
              </p:cNvSpPr>
              <p:nvPr/>
            </p:nvSpPr>
            <p:spPr bwMode="auto">
              <a:xfrm>
                <a:off x="2756" y="1407"/>
                <a:ext cx="3" cy="112"/>
              </a:xfrm>
              <a:custGeom>
                <a:avLst/>
                <a:gdLst>
                  <a:gd name="T0" fmla="*/ 0 w 2"/>
                  <a:gd name="T1" fmla="*/ 504 h 86"/>
                  <a:gd name="T2" fmla="*/ 21 w 2"/>
                  <a:gd name="T3" fmla="*/ 521 h 86"/>
                  <a:gd name="T4" fmla="*/ 21 w 2"/>
                  <a:gd name="T5" fmla="*/ 0 h 86"/>
                  <a:gd name="T6" fmla="*/ 0 w 2"/>
                  <a:gd name="T7" fmla="*/ 0 h 86"/>
                  <a:gd name="T8" fmla="*/ 0 w 2"/>
                  <a:gd name="T9" fmla="*/ 521 h 86"/>
                  <a:gd name="T10" fmla="*/ 21 w 2"/>
                  <a:gd name="T11" fmla="*/ 543 h 86"/>
                  <a:gd name="T12" fmla="*/ 0 w 2"/>
                  <a:gd name="T13" fmla="*/ 504 h 86"/>
                  <a:gd name="T14" fmla="*/ 0 60000 65536"/>
                  <a:gd name="T15" fmla="*/ 0 60000 65536"/>
                  <a:gd name="T16" fmla="*/ 0 60000 65536"/>
                  <a:gd name="T17" fmla="*/ 0 60000 65536"/>
                  <a:gd name="T18" fmla="*/ 0 60000 65536"/>
                  <a:gd name="T19" fmla="*/ 0 60000 65536"/>
                  <a:gd name="T20" fmla="*/ 0 60000 65536"/>
                  <a:gd name="T21" fmla="*/ 0 w 2"/>
                  <a:gd name="T22" fmla="*/ 0 h 86"/>
                  <a:gd name="T23" fmla="*/ 2 w 2"/>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6">
                    <a:moveTo>
                      <a:pt x="0" y="79"/>
                    </a:moveTo>
                    <a:lnTo>
                      <a:pt x="1" y="82"/>
                    </a:lnTo>
                    <a:lnTo>
                      <a:pt x="1" y="0"/>
                    </a:lnTo>
                    <a:lnTo>
                      <a:pt x="0" y="0"/>
                    </a:lnTo>
                    <a:lnTo>
                      <a:pt x="0" y="82"/>
                    </a:lnTo>
                    <a:lnTo>
                      <a:pt x="1" y="85"/>
                    </a:lnTo>
                    <a:lnTo>
                      <a:pt x="0" y="79"/>
                    </a:lnTo>
                  </a:path>
                </a:pathLst>
              </a:custGeom>
              <a:solidFill>
                <a:srgbClr val="FFFFFF"/>
              </a:solidFill>
              <a:ln w="12700" cap="rnd">
                <a:solidFill>
                  <a:srgbClr val="000000"/>
                </a:solidFill>
                <a:round/>
                <a:headEnd/>
                <a:tailEnd/>
              </a:ln>
            </p:spPr>
            <p:txBody>
              <a:bodyPr/>
              <a:lstStyle/>
              <a:p>
                <a:endParaRPr lang="en-US" sz="7200"/>
              </a:p>
            </p:txBody>
          </p:sp>
          <p:sp>
            <p:nvSpPr>
              <p:cNvPr id="13395" name="Freeform 557">
                <a:extLst>
                  <a:ext uri="{FF2B5EF4-FFF2-40B4-BE49-F238E27FC236}">
                    <a16:creationId xmlns:a16="http://schemas.microsoft.com/office/drawing/2014/main" id="{23673DAA-D9FC-5449-BEDE-A4B8C446592E}"/>
                  </a:ext>
                </a:extLst>
              </p:cNvPr>
              <p:cNvSpPr>
                <a:spLocks/>
              </p:cNvSpPr>
              <p:nvPr/>
            </p:nvSpPr>
            <p:spPr bwMode="auto">
              <a:xfrm>
                <a:off x="2756" y="1294"/>
                <a:ext cx="231" cy="225"/>
              </a:xfrm>
              <a:custGeom>
                <a:avLst/>
                <a:gdLst>
                  <a:gd name="T0" fmla="*/ 892 w 183"/>
                  <a:gd name="T1" fmla="*/ 13 h 174"/>
                  <a:gd name="T2" fmla="*/ 897 w 183"/>
                  <a:gd name="T3" fmla="*/ 0 h 174"/>
                  <a:gd name="T4" fmla="*/ 0 w 183"/>
                  <a:gd name="T5" fmla="*/ 1010 h 174"/>
                  <a:gd name="T6" fmla="*/ 32 w 183"/>
                  <a:gd name="T7" fmla="*/ 1049 h 174"/>
                  <a:gd name="T8" fmla="*/ 923 w 183"/>
                  <a:gd name="T9" fmla="*/ 28 h 174"/>
                  <a:gd name="T10" fmla="*/ 929 w 183"/>
                  <a:gd name="T11" fmla="*/ 13 h 174"/>
                  <a:gd name="T12" fmla="*/ 892 w 183"/>
                  <a:gd name="T13" fmla="*/ 13 h 174"/>
                  <a:gd name="T14" fmla="*/ 0 60000 65536"/>
                  <a:gd name="T15" fmla="*/ 0 60000 65536"/>
                  <a:gd name="T16" fmla="*/ 0 60000 65536"/>
                  <a:gd name="T17" fmla="*/ 0 60000 65536"/>
                  <a:gd name="T18" fmla="*/ 0 60000 65536"/>
                  <a:gd name="T19" fmla="*/ 0 60000 65536"/>
                  <a:gd name="T20" fmla="*/ 0 60000 65536"/>
                  <a:gd name="T21" fmla="*/ 0 w 183"/>
                  <a:gd name="T22" fmla="*/ 0 h 174"/>
                  <a:gd name="T23" fmla="*/ 183 w 183"/>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4">
                    <a:moveTo>
                      <a:pt x="175" y="2"/>
                    </a:moveTo>
                    <a:lnTo>
                      <a:pt x="176" y="0"/>
                    </a:lnTo>
                    <a:lnTo>
                      <a:pt x="0" y="167"/>
                    </a:lnTo>
                    <a:lnTo>
                      <a:pt x="6" y="173"/>
                    </a:lnTo>
                    <a:lnTo>
                      <a:pt x="181" y="5"/>
                    </a:lnTo>
                    <a:lnTo>
                      <a:pt x="182" y="2"/>
                    </a:lnTo>
                    <a:lnTo>
                      <a:pt x="175" y="2"/>
                    </a:lnTo>
                  </a:path>
                </a:pathLst>
              </a:custGeom>
              <a:solidFill>
                <a:srgbClr val="FFFFFF"/>
              </a:solidFill>
              <a:ln w="12700" cap="rnd">
                <a:solidFill>
                  <a:srgbClr val="000000"/>
                </a:solidFill>
                <a:round/>
                <a:headEnd/>
                <a:tailEnd/>
              </a:ln>
            </p:spPr>
            <p:txBody>
              <a:bodyPr/>
              <a:lstStyle/>
              <a:p>
                <a:endParaRPr lang="en-US" sz="7200"/>
              </a:p>
            </p:txBody>
          </p:sp>
          <p:sp>
            <p:nvSpPr>
              <p:cNvPr id="13396" name="Freeform 558">
                <a:extLst>
                  <a:ext uri="{FF2B5EF4-FFF2-40B4-BE49-F238E27FC236}">
                    <a16:creationId xmlns:a16="http://schemas.microsoft.com/office/drawing/2014/main" id="{2C9AC22B-701E-6A44-97E4-D96DDB56BA81}"/>
                  </a:ext>
                </a:extLst>
              </p:cNvPr>
              <p:cNvSpPr>
                <a:spLocks/>
              </p:cNvSpPr>
              <p:nvPr/>
            </p:nvSpPr>
            <p:spPr bwMode="auto">
              <a:xfrm>
                <a:off x="2534" y="1170"/>
                <a:ext cx="5" cy="110"/>
              </a:xfrm>
              <a:custGeom>
                <a:avLst/>
                <a:gdLst>
                  <a:gd name="T0" fmla="*/ 62 w 3"/>
                  <a:gd name="T1" fmla="*/ 0 h 86"/>
                  <a:gd name="T2" fmla="*/ 37 w 3"/>
                  <a:gd name="T3" fmla="*/ 13 h 86"/>
                  <a:gd name="T4" fmla="*/ 0 w 3"/>
                  <a:gd name="T5" fmla="*/ 477 h 86"/>
                  <a:gd name="T6" fmla="*/ 62 w 3"/>
                  <a:gd name="T7" fmla="*/ 477 h 86"/>
                  <a:gd name="T8" fmla="*/ 62 w 3"/>
                  <a:gd name="T9" fmla="*/ 13 h 86"/>
                  <a:gd name="T10" fmla="*/ 37 w 3"/>
                  <a:gd name="T11" fmla="*/ 22 h 86"/>
                  <a:gd name="T12" fmla="*/ 62 w 3"/>
                  <a:gd name="T13" fmla="*/ 0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2" y="0"/>
                    </a:moveTo>
                    <a:lnTo>
                      <a:pt x="1" y="2"/>
                    </a:lnTo>
                    <a:lnTo>
                      <a:pt x="0" y="85"/>
                    </a:lnTo>
                    <a:lnTo>
                      <a:pt x="2" y="85"/>
                    </a:lnTo>
                    <a:lnTo>
                      <a:pt x="2" y="2"/>
                    </a:lnTo>
                    <a:lnTo>
                      <a:pt x="1" y="4"/>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397" name="Freeform 559">
                <a:extLst>
                  <a:ext uri="{FF2B5EF4-FFF2-40B4-BE49-F238E27FC236}">
                    <a16:creationId xmlns:a16="http://schemas.microsoft.com/office/drawing/2014/main" id="{35B1B156-E87B-7446-8355-ECABF3B06D25}"/>
                  </a:ext>
                </a:extLst>
              </p:cNvPr>
              <p:cNvSpPr>
                <a:spLocks/>
              </p:cNvSpPr>
              <p:nvPr/>
            </p:nvSpPr>
            <p:spPr bwMode="auto">
              <a:xfrm>
                <a:off x="2539" y="1170"/>
                <a:ext cx="220" cy="232"/>
              </a:xfrm>
              <a:custGeom>
                <a:avLst/>
                <a:gdLst>
                  <a:gd name="T0" fmla="*/ 895 w 174"/>
                  <a:gd name="T1" fmla="*/ 980 h 182"/>
                  <a:gd name="T2" fmla="*/ 895 w 174"/>
                  <a:gd name="T3" fmla="*/ 964 h 182"/>
                  <a:gd name="T4" fmla="*/ 32 w 174"/>
                  <a:gd name="T5" fmla="*/ 0 h 182"/>
                  <a:gd name="T6" fmla="*/ 0 w 174"/>
                  <a:gd name="T7" fmla="*/ 28 h 182"/>
                  <a:gd name="T8" fmla="*/ 864 w 174"/>
                  <a:gd name="T9" fmla="*/ 989 h 182"/>
                  <a:gd name="T10" fmla="*/ 859 w 174"/>
                  <a:gd name="T11" fmla="*/ 980 h 182"/>
                  <a:gd name="T12" fmla="*/ 895 w 174"/>
                  <a:gd name="T13" fmla="*/ 980 h 182"/>
                  <a:gd name="T14" fmla="*/ 0 60000 65536"/>
                  <a:gd name="T15" fmla="*/ 0 60000 65536"/>
                  <a:gd name="T16" fmla="*/ 0 60000 65536"/>
                  <a:gd name="T17" fmla="*/ 0 60000 65536"/>
                  <a:gd name="T18" fmla="*/ 0 60000 65536"/>
                  <a:gd name="T19" fmla="*/ 0 60000 65536"/>
                  <a:gd name="T20" fmla="*/ 0 60000 65536"/>
                  <a:gd name="T21" fmla="*/ 0 w 174"/>
                  <a:gd name="T22" fmla="*/ 0 h 182"/>
                  <a:gd name="T23" fmla="*/ 174 w 174"/>
                  <a:gd name="T24" fmla="*/ 182 h 1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2">
                    <a:moveTo>
                      <a:pt x="173" y="179"/>
                    </a:moveTo>
                    <a:lnTo>
                      <a:pt x="173" y="176"/>
                    </a:lnTo>
                    <a:lnTo>
                      <a:pt x="6" y="0"/>
                    </a:lnTo>
                    <a:lnTo>
                      <a:pt x="0" y="5"/>
                    </a:lnTo>
                    <a:lnTo>
                      <a:pt x="167" y="181"/>
                    </a:lnTo>
                    <a:lnTo>
                      <a:pt x="166" y="179"/>
                    </a:lnTo>
                    <a:lnTo>
                      <a:pt x="173" y="179"/>
                    </a:lnTo>
                  </a:path>
                </a:pathLst>
              </a:custGeom>
              <a:solidFill>
                <a:srgbClr val="FFFFFF"/>
              </a:solidFill>
              <a:ln w="12700" cap="rnd">
                <a:solidFill>
                  <a:srgbClr val="000000"/>
                </a:solidFill>
                <a:round/>
                <a:headEnd/>
                <a:tailEnd/>
              </a:ln>
            </p:spPr>
            <p:txBody>
              <a:bodyPr/>
              <a:lstStyle/>
              <a:p>
                <a:endParaRPr lang="en-US" sz="7200"/>
              </a:p>
            </p:txBody>
          </p:sp>
          <p:sp>
            <p:nvSpPr>
              <p:cNvPr id="13398" name="Freeform 560">
                <a:extLst>
                  <a:ext uri="{FF2B5EF4-FFF2-40B4-BE49-F238E27FC236}">
                    <a16:creationId xmlns:a16="http://schemas.microsoft.com/office/drawing/2014/main" id="{AD7B91D9-6CF8-6E49-985E-A9F3E0ACE838}"/>
                  </a:ext>
                </a:extLst>
              </p:cNvPr>
              <p:cNvSpPr>
                <a:spLocks/>
              </p:cNvSpPr>
              <p:nvPr/>
            </p:nvSpPr>
            <p:spPr bwMode="auto">
              <a:xfrm>
                <a:off x="2756" y="1407"/>
                <a:ext cx="3" cy="112"/>
              </a:xfrm>
              <a:custGeom>
                <a:avLst/>
                <a:gdLst>
                  <a:gd name="T0" fmla="*/ 0 w 2"/>
                  <a:gd name="T1" fmla="*/ 543 h 86"/>
                  <a:gd name="T2" fmla="*/ 21 w 2"/>
                  <a:gd name="T3" fmla="*/ 521 h 86"/>
                  <a:gd name="T4" fmla="*/ 21 w 2"/>
                  <a:gd name="T5" fmla="*/ 0 h 86"/>
                  <a:gd name="T6" fmla="*/ 0 w 2"/>
                  <a:gd name="T7" fmla="*/ 0 h 86"/>
                  <a:gd name="T8" fmla="*/ 0 w 2"/>
                  <a:gd name="T9" fmla="*/ 521 h 86"/>
                  <a:gd name="T10" fmla="*/ 21 w 2"/>
                  <a:gd name="T11" fmla="*/ 504 h 86"/>
                  <a:gd name="T12" fmla="*/ 0 w 2"/>
                  <a:gd name="T13" fmla="*/ 543 h 86"/>
                  <a:gd name="T14" fmla="*/ 0 60000 65536"/>
                  <a:gd name="T15" fmla="*/ 0 60000 65536"/>
                  <a:gd name="T16" fmla="*/ 0 60000 65536"/>
                  <a:gd name="T17" fmla="*/ 0 60000 65536"/>
                  <a:gd name="T18" fmla="*/ 0 60000 65536"/>
                  <a:gd name="T19" fmla="*/ 0 60000 65536"/>
                  <a:gd name="T20" fmla="*/ 0 60000 65536"/>
                  <a:gd name="T21" fmla="*/ 0 w 2"/>
                  <a:gd name="T22" fmla="*/ 0 h 86"/>
                  <a:gd name="T23" fmla="*/ 2 w 2"/>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6">
                    <a:moveTo>
                      <a:pt x="0" y="85"/>
                    </a:moveTo>
                    <a:lnTo>
                      <a:pt x="1" y="82"/>
                    </a:lnTo>
                    <a:lnTo>
                      <a:pt x="1" y="0"/>
                    </a:lnTo>
                    <a:lnTo>
                      <a:pt x="0" y="0"/>
                    </a:lnTo>
                    <a:lnTo>
                      <a:pt x="0" y="82"/>
                    </a:lnTo>
                    <a:lnTo>
                      <a:pt x="1" y="79"/>
                    </a:lnTo>
                    <a:lnTo>
                      <a:pt x="0" y="85"/>
                    </a:lnTo>
                  </a:path>
                </a:pathLst>
              </a:custGeom>
              <a:solidFill>
                <a:srgbClr val="FFFFFF"/>
              </a:solidFill>
              <a:ln w="12700" cap="rnd">
                <a:solidFill>
                  <a:srgbClr val="000000"/>
                </a:solidFill>
                <a:round/>
                <a:headEnd/>
                <a:tailEnd/>
              </a:ln>
            </p:spPr>
            <p:txBody>
              <a:bodyPr/>
              <a:lstStyle/>
              <a:p>
                <a:endParaRPr lang="en-US" sz="7200"/>
              </a:p>
            </p:txBody>
          </p:sp>
          <p:sp>
            <p:nvSpPr>
              <p:cNvPr id="13399" name="Freeform 561">
                <a:extLst>
                  <a:ext uri="{FF2B5EF4-FFF2-40B4-BE49-F238E27FC236}">
                    <a16:creationId xmlns:a16="http://schemas.microsoft.com/office/drawing/2014/main" id="{3F3238FB-CD64-6746-9878-1B9E3BF01485}"/>
                  </a:ext>
                </a:extLst>
              </p:cNvPr>
              <p:cNvSpPr>
                <a:spLocks/>
              </p:cNvSpPr>
              <p:nvPr/>
            </p:nvSpPr>
            <p:spPr bwMode="auto">
              <a:xfrm>
                <a:off x="2534" y="1283"/>
                <a:ext cx="222" cy="236"/>
              </a:xfrm>
              <a:custGeom>
                <a:avLst/>
                <a:gdLst>
                  <a:gd name="T0" fmla="*/ 0 w 175"/>
                  <a:gd name="T1" fmla="*/ 17 h 183"/>
                  <a:gd name="T2" fmla="*/ 1 w 175"/>
                  <a:gd name="T3" fmla="*/ 36 h 183"/>
                  <a:gd name="T4" fmla="*/ 888 w 175"/>
                  <a:gd name="T5" fmla="*/ 1081 h 183"/>
                  <a:gd name="T6" fmla="*/ 918 w 175"/>
                  <a:gd name="T7" fmla="*/ 1045 h 183"/>
                  <a:gd name="T8" fmla="*/ 32 w 175"/>
                  <a:gd name="T9" fmla="*/ 0 h 183"/>
                  <a:gd name="T10" fmla="*/ 37 w 175"/>
                  <a:gd name="T11" fmla="*/ 17 h 183"/>
                  <a:gd name="T12" fmla="*/ 0 w 175"/>
                  <a:gd name="T13" fmla="*/ 17 h 183"/>
                  <a:gd name="T14" fmla="*/ 0 60000 65536"/>
                  <a:gd name="T15" fmla="*/ 0 60000 65536"/>
                  <a:gd name="T16" fmla="*/ 0 60000 65536"/>
                  <a:gd name="T17" fmla="*/ 0 60000 65536"/>
                  <a:gd name="T18" fmla="*/ 0 60000 65536"/>
                  <a:gd name="T19" fmla="*/ 0 60000 65536"/>
                  <a:gd name="T20" fmla="*/ 0 60000 65536"/>
                  <a:gd name="T21" fmla="*/ 0 w 175"/>
                  <a:gd name="T22" fmla="*/ 0 h 183"/>
                  <a:gd name="T23" fmla="*/ 175 w 175"/>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5" h="183">
                    <a:moveTo>
                      <a:pt x="0" y="3"/>
                    </a:moveTo>
                    <a:lnTo>
                      <a:pt x="1" y="6"/>
                    </a:lnTo>
                    <a:lnTo>
                      <a:pt x="168" y="182"/>
                    </a:lnTo>
                    <a:lnTo>
                      <a:pt x="174" y="176"/>
                    </a:lnTo>
                    <a:lnTo>
                      <a:pt x="6" y="0"/>
                    </a:lnTo>
                    <a:lnTo>
                      <a:pt x="7" y="3"/>
                    </a:lnTo>
                    <a:lnTo>
                      <a:pt x="0" y="3"/>
                    </a:lnTo>
                  </a:path>
                </a:pathLst>
              </a:custGeom>
              <a:solidFill>
                <a:srgbClr val="FFFFFF"/>
              </a:solidFill>
              <a:ln w="12700" cap="rnd">
                <a:solidFill>
                  <a:srgbClr val="000000"/>
                </a:solidFill>
                <a:round/>
                <a:headEnd/>
                <a:tailEnd/>
              </a:ln>
            </p:spPr>
            <p:txBody>
              <a:bodyPr/>
              <a:lstStyle/>
              <a:p>
                <a:endParaRPr lang="en-US" sz="7200"/>
              </a:p>
            </p:txBody>
          </p:sp>
          <p:sp>
            <p:nvSpPr>
              <p:cNvPr id="13400" name="Freeform 562">
                <a:extLst>
                  <a:ext uri="{FF2B5EF4-FFF2-40B4-BE49-F238E27FC236}">
                    <a16:creationId xmlns:a16="http://schemas.microsoft.com/office/drawing/2014/main" id="{D5C610DE-D6A4-4149-ADDA-ECD7040235E0}"/>
                  </a:ext>
                </a:extLst>
              </p:cNvPr>
              <p:cNvSpPr>
                <a:spLocks/>
              </p:cNvSpPr>
              <p:nvPr/>
            </p:nvSpPr>
            <p:spPr bwMode="auto">
              <a:xfrm>
                <a:off x="2759" y="1177"/>
                <a:ext cx="230" cy="225"/>
              </a:xfrm>
              <a:custGeom>
                <a:avLst/>
                <a:gdLst>
                  <a:gd name="T0" fmla="*/ 931 w 182"/>
                  <a:gd name="T1" fmla="*/ 13 h 176"/>
                  <a:gd name="T2" fmla="*/ 906 w 182"/>
                  <a:gd name="T3" fmla="*/ 13 h 176"/>
                  <a:gd name="T4" fmla="*/ 0 w 182"/>
                  <a:gd name="T5" fmla="*/ 946 h 176"/>
                  <a:gd name="T6" fmla="*/ 32 w 182"/>
                  <a:gd name="T7" fmla="*/ 977 h 176"/>
                  <a:gd name="T8" fmla="*/ 931 w 182"/>
                  <a:gd name="T9" fmla="*/ 46 h 176"/>
                  <a:gd name="T10" fmla="*/ 906 w 182"/>
                  <a:gd name="T11" fmla="*/ 46 h 176"/>
                  <a:gd name="T12" fmla="*/ 931 w 182"/>
                  <a:gd name="T13" fmla="*/ 13 h 176"/>
                  <a:gd name="T14" fmla="*/ 920 w 182"/>
                  <a:gd name="T15" fmla="*/ 0 h 176"/>
                  <a:gd name="T16" fmla="*/ 906 w 182"/>
                  <a:gd name="T17" fmla="*/ 13 h 176"/>
                  <a:gd name="T18" fmla="*/ 931 w 182"/>
                  <a:gd name="T19" fmla="*/ 13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181" y="2"/>
                    </a:moveTo>
                    <a:lnTo>
                      <a:pt x="176" y="2"/>
                    </a:lnTo>
                    <a:lnTo>
                      <a:pt x="0" y="170"/>
                    </a:lnTo>
                    <a:lnTo>
                      <a:pt x="6" y="175"/>
                    </a:lnTo>
                    <a:lnTo>
                      <a:pt x="181" y="8"/>
                    </a:lnTo>
                    <a:lnTo>
                      <a:pt x="176" y="8"/>
                    </a:lnTo>
                    <a:lnTo>
                      <a:pt x="181" y="2"/>
                    </a:lnTo>
                    <a:lnTo>
                      <a:pt x="179" y="0"/>
                    </a:lnTo>
                    <a:lnTo>
                      <a:pt x="176"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401" name="Freeform 563">
                <a:extLst>
                  <a:ext uri="{FF2B5EF4-FFF2-40B4-BE49-F238E27FC236}">
                    <a16:creationId xmlns:a16="http://schemas.microsoft.com/office/drawing/2014/main" id="{804CB5A3-ACB0-B043-9D43-70C96FFC148F}"/>
                  </a:ext>
                </a:extLst>
              </p:cNvPr>
              <p:cNvSpPr>
                <a:spLocks/>
              </p:cNvSpPr>
              <p:nvPr/>
            </p:nvSpPr>
            <p:spPr bwMode="auto">
              <a:xfrm>
                <a:off x="2991" y="1180"/>
                <a:ext cx="223" cy="235"/>
              </a:xfrm>
              <a:custGeom>
                <a:avLst/>
                <a:gdLst>
                  <a:gd name="T0" fmla="*/ 901 w 176"/>
                  <a:gd name="T1" fmla="*/ 1045 h 183"/>
                  <a:gd name="T2" fmla="*/ 901 w 176"/>
                  <a:gd name="T3" fmla="*/ 1012 h 183"/>
                  <a:gd name="T4" fmla="*/ 25 w 176"/>
                  <a:gd name="T5" fmla="*/ 0 h 183"/>
                  <a:gd name="T6" fmla="*/ 0 w 176"/>
                  <a:gd name="T7" fmla="*/ 36 h 183"/>
                  <a:gd name="T8" fmla="*/ 878 w 176"/>
                  <a:gd name="T9" fmla="*/ 1045 h 183"/>
                  <a:gd name="T10" fmla="*/ 878 w 176"/>
                  <a:gd name="T11" fmla="*/ 1012 h 183"/>
                  <a:gd name="T12" fmla="*/ 901 w 176"/>
                  <a:gd name="T13" fmla="*/ 1045 h 183"/>
                  <a:gd name="T14" fmla="*/ 916 w 176"/>
                  <a:gd name="T15" fmla="*/ 1035 h 183"/>
                  <a:gd name="T16" fmla="*/ 901 w 176"/>
                  <a:gd name="T17" fmla="*/ 1012 h 183"/>
                  <a:gd name="T18" fmla="*/ 901 w 176"/>
                  <a:gd name="T19" fmla="*/ 1045 h 1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3"/>
                  <a:gd name="T32" fmla="*/ 176 w 176"/>
                  <a:gd name="T33" fmla="*/ 183 h 1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3">
                    <a:moveTo>
                      <a:pt x="172" y="182"/>
                    </a:moveTo>
                    <a:lnTo>
                      <a:pt x="172" y="176"/>
                    </a:lnTo>
                    <a:lnTo>
                      <a:pt x="5" y="0"/>
                    </a:lnTo>
                    <a:lnTo>
                      <a:pt x="0" y="6"/>
                    </a:lnTo>
                    <a:lnTo>
                      <a:pt x="167" y="182"/>
                    </a:lnTo>
                    <a:lnTo>
                      <a:pt x="167" y="176"/>
                    </a:lnTo>
                    <a:lnTo>
                      <a:pt x="172" y="182"/>
                    </a:lnTo>
                    <a:lnTo>
                      <a:pt x="175" y="180"/>
                    </a:lnTo>
                    <a:lnTo>
                      <a:pt x="172" y="176"/>
                    </a:lnTo>
                    <a:lnTo>
                      <a:pt x="172" y="182"/>
                    </a:lnTo>
                  </a:path>
                </a:pathLst>
              </a:custGeom>
              <a:solidFill>
                <a:srgbClr val="FFFFFF"/>
              </a:solidFill>
              <a:ln w="12700" cap="rnd">
                <a:solidFill>
                  <a:srgbClr val="000000"/>
                </a:solidFill>
                <a:round/>
                <a:headEnd/>
                <a:tailEnd/>
              </a:ln>
            </p:spPr>
            <p:txBody>
              <a:bodyPr/>
              <a:lstStyle/>
              <a:p>
                <a:endParaRPr lang="en-US" sz="7200"/>
              </a:p>
            </p:txBody>
          </p:sp>
          <p:sp>
            <p:nvSpPr>
              <p:cNvPr id="13402" name="Freeform 564">
                <a:extLst>
                  <a:ext uri="{FF2B5EF4-FFF2-40B4-BE49-F238E27FC236}">
                    <a16:creationId xmlns:a16="http://schemas.microsoft.com/office/drawing/2014/main" id="{2B0ABF37-8E18-EA4B-8C16-3EBC22A4BB1C}"/>
                  </a:ext>
                </a:extLst>
              </p:cNvPr>
              <p:cNvSpPr>
                <a:spLocks/>
              </p:cNvSpPr>
              <p:nvPr/>
            </p:nvSpPr>
            <p:spPr bwMode="auto">
              <a:xfrm>
                <a:off x="2978" y="1415"/>
                <a:ext cx="231" cy="224"/>
              </a:xfrm>
              <a:custGeom>
                <a:avLst/>
                <a:gdLst>
                  <a:gd name="T0" fmla="*/ 0 w 182"/>
                  <a:gd name="T1" fmla="*/ 900 h 177"/>
                  <a:gd name="T2" fmla="*/ 32 w 182"/>
                  <a:gd name="T3" fmla="*/ 900 h 177"/>
                  <a:gd name="T4" fmla="*/ 963 w 182"/>
                  <a:gd name="T5" fmla="*/ 32 h 177"/>
                  <a:gd name="T6" fmla="*/ 933 w 182"/>
                  <a:gd name="T7" fmla="*/ 0 h 177"/>
                  <a:gd name="T8" fmla="*/ 0 w 182"/>
                  <a:gd name="T9" fmla="*/ 878 h 177"/>
                  <a:gd name="T10" fmla="*/ 32 w 182"/>
                  <a:gd name="T11" fmla="*/ 878 h 177"/>
                  <a:gd name="T12" fmla="*/ 0 w 182"/>
                  <a:gd name="T13" fmla="*/ 900 h 177"/>
                  <a:gd name="T14" fmla="*/ 17 w 182"/>
                  <a:gd name="T15" fmla="*/ 916 h 177"/>
                  <a:gd name="T16" fmla="*/ 32 w 182"/>
                  <a:gd name="T17" fmla="*/ 900 h 177"/>
                  <a:gd name="T18" fmla="*/ 0 w 182"/>
                  <a:gd name="T19" fmla="*/ 90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7"/>
                  <a:gd name="T32" fmla="*/ 182 w 182"/>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7">
                    <a:moveTo>
                      <a:pt x="0" y="173"/>
                    </a:moveTo>
                    <a:lnTo>
                      <a:pt x="6" y="173"/>
                    </a:lnTo>
                    <a:lnTo>
                      <a:pt x="181" y="6"/>
                    </a:lnTo>
                    <a:lnTo>
                      <a:pt x="176" y="0"/>
                    </a:lnTo>
                    <a:lnTo>
                      <a:pt x="0" y="168"/>
                    </a:lnTo>
                    <a:lnTo>
                      <a:pt x="6" y="168"/>
                    </a:lnTo>
                    <a:lnTo>
                      <a:pt x="0" y="173"/>
                    </a:lnTo>
                    <a:lnTo>
                      <a:pt x="3" y="176"/>
                    </a:lnTo>
                    <a:lnTo>
                      <a:pt x="6" y="173"/>
                    </a:lnTo>
                    <a:lnTo>
                      <a:pt x="0" y="173"/>
                    </a:lnTo>
                  </a:path>
                </a:pathLst>
              </a:custGeom>
              <a:solidFill>
                <a:srgbClr val="FFFFFF"/>
              </a:solidFill>
              <a:ln w="12700" cap="rnd">
                <a:solidFill>
                  <a:srgbClr val="000000"/>
                </a:solidFill>
                <a:round/>
                <a:headEnd/>
                <a:tailEnd/>
              </a:ln>
            </p:spPr>
            <p:txBody>
              <a:bodyPr/>
              <a:lstStyle/>
              <a:p>
                <a:endParaRPr lang="en-US" sz="7200"/>
              </a:p>
            </p:txBody>
          </p:sp>
          <p:sp>
            <p:nvSpPr>
              <p:cNvPr id="13403" name="Freeform 565">
                <a:extLst>
                  <a:ext uri="{FF2B5EF4-FFF2-40B4-BE49-F238E27FC236}">
                    <a16:creationId xmlns:a16="http://schemas.microsoft.com/office/drawing/2014/main" id="{9197A2D3-D25F-494B-8FE0-D1F5C34D2E7E}"/>
                  </a:ext>
                </a:extLst>
              </p:cNvPr>
              <p:cNvSpPr>
                <a:spLocks/>
              </p:cNvSpPr>
              <p:nvPr/>
            </p:nvSpPr>
            <p:spPr bwMode="auto">
              <a:xfrm>
                <a:off x="2756" y="1406"/>
                <a:ext cx="222" cy="230"/>
              </a:xfrm>
              <a:custGeom>
                <a:avLst/>
                <a:gdLst>
                  <a:gd name="T0" fmla="*/ 13 w 176"/>
                  <a:gd name="T1" fmla="*/ 0 h 181"/>
                  <a:gd name="T2" fmla="*/ 13 w 176"/>
                  <a:gd name="T3" fmla="*/ 28 h 181"/>
                  <a:gd name="T4" fmla="*/ 859 w 176"/>
                  <a:gd name="T5" fmla="*/ 964 h 181"/>
                  <a:gd name="T6" fmla="*/ 891 w 176"/>
                  <a:gd name="T7" fmla="*/ 933 h 181"/>
                  <a:gd name="T8" fmla="*/ 40 w 176"/>
                  <a:gd name="T9" fmla="*/ 0 h 181"/>
                  <a:gd name="T10" fmla="*/ 40 w 176"/>
                  <a:gd name="T11" fmla="*/ 28 h 181"/>
                  <a:gd name="T12" fmla="*/ 13 w 176"/>
                  <a:gd name="T13" fmla="*/ 0 h 181"/>
                  <a:gd name="T14" fmla="*/ 0 w 176"/>
                  <a:gd name="T15" fmla="*/ 13 h 181"/>
                  <a:gd name="T16" fmla="*/ 13 w 176"/>
                  <a:gd name="T17" fmla="*/ 28 h 181"/>
                  <a:gd name="T18" fmla="*/ 13 w 176"/>
                  <a:gd name="T19" fmla="*/ 0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1"/>
                  <a:gd name="T32" fmla="*/ 176 w 176"/>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1">
                    <a:moveTo>
                      <a:pt x="2" y="0"/>
                    </a:moveTo>
                    <a:lnTo>
                      <a:pt x="2" y="5"/>
                    </a:lnTo>
                    <a:lnTo>
                      <a:pt x="169" y="180"/>
                    </a:lnTo>
                    <a:lnTo>
                      <a:pt x="175" y="175"/>
                    </a:lnTo>
                    <a:lnTo>
                      <a:pt x="8" y="0"/>
                    </a:lnTo>
                    <a:lnTo>
                      <a:pt x="8" y="5"/>
                    </a:lnTo>
                    <a:lnTo>
                      <a:pt x="2" y="0"/>
                    </a:lnTo>
                    <a:lnTo>
                      <a:pt x="0" y="2"/>
                    </a:lnTo>
                    <a:lnTo>
                      <a:pt x="2" y="5"/>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404" name="Freeform 566">
                <a:extLst>
                  <a:ext uri="{FF2B5EF4-FFF2-40B4-BE49-F238E27FC236}">
                    <a16:creationId xmlns:a16="http://schemas.microsoft.com/office/drawing/2014/main" id="{FD34932C-582A-FC48-BF9C-322149904DB0}"/>
                  </a:ext>
                </a:extLst>
              </p:cNvPr>
              <p:cNvSpPr>
                <a:spLocks/>
              </p:cNvSpPr>
              <p:nvPr/>
            </p:nvSpPr>
            <p:spPr bwMode="auto">
              <a:xfrm>
                <a:off x="3206" y="1415"/>
                <a:ext cx="6" cy="110"/>
              </a:xfrm>
              <a:custGeom>
                <a:avLst/>
                <a:gdLst>
                  <a:gd name="T0" fmla="*/ 21 w 4"/>
                  <a:gd name="T1" fmla="*/ 32 h 87"/>
                  <a:gd name="T2" fmla="*/ 21 w 4"/>
                  <a:gd name="T3" fmla="*/ 16 h 87"/>
                  <a:gd name="T4" fmla="*/ 0 w 4"/>
                  <a:gd name="T5" fmla="*/ 444 h 87"/>
                  <a:gd name="T6" fmla="*/ 30 w 4"/>
                  <a:gd name="T7" fmla="*/ 444 h 87"/>
                  <a:gd name="T8" fmla="*/ 44 w 4"/>
                  <a:gd name="T9" fmla="*/ 16 h 87"/>
                  <a:gd name="T10" fmla="*/ 44 w 4"/>
                  <a:gd name="T11" fmla="*/ 0 h 87"/>
                  <a:gd name="T12" fmla="*/ 44 w 4"/>
                  <a:gd name="T13" fmla="*/ 16 h 87"/>
                  <a:gd name="T14" fmla="*/ 44 w 4"/>
                  <a:gd name="T15" fmla="*/ 13 h 87"/>
                  <a:gd name="T16" fmla="*/ 44 w 4"/>
                  <a:gd name="T17" fmla="*/ 0 h 87"/>
                  <a:gd name="T18" fmla="*/ 21 w 4"/>
                  <a:gd name="T19" fmla="*/ 3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7"/>
                  <a:gd name="T32" fmla="*/ 4 w 4"/>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7">
                    <a:moveTo>
                      <a:pt x="1" y="6"/>
                    </a:moveTo>
                    <a:lnTo>
                      <a:pt x="1" y="3"/>
                    </a:lnTo>
                    <a:lnTo>
                      <a:pt x="0" y="86"/>
                    </a:lnTo>
                    <a:lnTo>
                      <a:pt x="2" y="86"/>
                    </a:lnTo>
                    <a:lnTo>
                      <a:pt x="3" y="3"/>
                    </a:lnTo>
                    <a:lnTo>
                      <a:pt x="3" y="0"/>
                    </a:lnTo>
                    <a:lnTo>
                      <a:pt x="3" y="3"/>
                    </a:lnTo>
                    <a:lnTo>
                      <a:pt x="3" y="2"/>
                    </a:lnTo>
                    <a:lnTo>
                      <a:pt x="3" y="0"/>
                    </a:lnTo>
                    <a:lnTo>
                      <a:pt x="1" y="6"/>
                    </a:lnTo>
                  </a:path>
                </a:pathLst>
              </a:custGeom>
              <a:solidFill>
                <a:srgbClr val="FFFFFF"/>
              </a:solidFill>
              <a:ln w="12700" cap="rnd">
                <a:solidFill>
                  <a:srgbClr val="000000"/>
                </a:solidFill>
                <a:round/>
                <a:headEnd/>
                <a:tailEnd/>
              </a:ln>
            </p:spPr>
            <p:txBody>
              <a:bodyPr/>
              <a:lstStyle/>
              <a:p>
                <a:endParaRPr lang="en-US" sz="7200"/>
              </a:p>
            </p:txBody>
          </p:sp>
          <p:sp>
            <p:nvSpPr>
              <p:cNvPr id="13405" name="Freeform 567">
                <a:extLst>
                  <a:ext uri="{FF2B5EF4-FFF2-40B4-BE49-F238E27FC236}">
                    <a16:creationId xmlns:a16="http://schemas.microsoft.com/office/drawing/2014/main" id="{02A3C81A-1954-FC44-8448-A1FEE280BBD1}"/>
                  </a:ext>
                </a:extLst>
              </p:cNvPr>
              <p:cNvSpPr>
                <a:spLocks/>
              </p:cNvSpPr>
              <p:nvPr/>
            </p:nvSpPr>
            <p:spPr bwMode="auto">
              <a:xfrm>
                <a:off x="2991" y="1173"/>
                <a:ext cx="218" cy="242"/>
              </a:xfrm>
              <a:custGeom>
                <a:avLst/>
                <a:gdLst>
                  <a:gd name="T0" fmla="*/ 37 w 173"/>
                  <a:gd name="T1" fmla="*/ 51 h 189"/>
                  <a:gd name="T2" fmla="*/ 1 w 173"/>
                  <a:gd name="T3" fmla="*/ 65 h 189"/>
                  <a:gd name="T4" fmla="*/ 843 w 173"/>
                  <a:gd name="T5" fmla="*/ 1064 h 189"/>
                  <a:gd name="T6" fmla="*/ 867 w 173"/>
                  <a:gd name="T7" fmla="*/ 1027 h 189"/>
                  <a:gd name="T8" fmla="*/ 32 w 173"/>
                  <a:gd name="T9" fmla="*/ 36 h 189"/>
                  <a:gd name="T10" fmla="*/ 0 w 173"/>
                  <a:gd name="T11" fmla="*/ 51 h 189"/>
                  <a:gd name="T12" fmla="*/ 32 w 173"/>
                  <a:gd name="T13" fmla="*/ 36 h 189"/>
                  <a:gd name="T14" fmla="*/ 0 w 173"/>
                  <a:gd name="T15" fmla="*/ 0 h 189"/>
                  <a:gd name="T16" fmla="*/ 0 w 173"/>
                  <a:gd name="T17" fmla="*/ 51 h 189"/>
                  <a:gd name="T18" fmla="*/ 37 w 173"/>
                  <a:gd name="T19" fmla="*/ 51 h 1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3"/>
                  <a:gd name="T31" fmla="*/ 0 h 189"/>
                  <a:gd name="T32" fmla="*/ 173 w 173"/>
                  <a:gd name="T33" fmla="*/ 189 h 1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3" h="189">
                    <a:moveTo>
                      <a:pt x="7" y="9"/>
                    </a:moveTo>
                    <a:lnTo>
                      <a:pt x="1" y="12"/>
                    </a:lnTo>
                    <a:lnTo>
                      <a:pt x="167" y="188"/>
                    </a:lnTo>
                    <a:lnTo>
                      <a:pt x="172" y="182"/>
                    </a:lnTo>
                    <a:lnTo>
                      <a:pt x="6" y="6"/>
                    </a:lnTo>
                    <a:lnTo>
                      <a:pt x="0" y="9"/>
                    </a:lnTo>
                    <a:lnTo>
                      <a:pt x="6" y="6"/>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406" name="Freeform 568">
                <a:extLst>
                  <a:ext uri="{FF2B5EF4-FFF2-40B4-BE49-F238E27FC236}">
                    <a16:creationId xmlns:a16="http://schemas.microsoft.com/office/drawing/2014/main" id="{C8A252EE-7B6A-0A4A-BFDB-E2233859253E}"/>
                  </a:ext>
                </a:extLst>
              </p:cNvPr>
              <p:cNvSpPr>
                <a:spLocks/>
              </p:cNvSpPr>
              <p:nvPr/>
            </p:nvSpPr>
            <p:spPr bwMode="auto">
              <a:xfrm>
                <a:off x="2986" y="1186"/>
                <a:ext cx="5" cy="108"/>
              </a:xfrm>
              <a:custGeom>
                <a:avLst/>
                <a:gdLst>
                  <a:gd name="T0" fmla="*/ 3 w 5"/>
                  <a:gd name="T1" fmla="*/ 431 h 85"/>
                  <a:gd name="T2" fmla="*/ 3 w 5"/>
                  <a:gd name="T3" fmla="*/ 437 h 85"/>
                  <a:gd name="T4" fmla="*/ 4 w 5"/>
                  <a:gd name="T5" fmla="*/ 0 h 85"/>
                  <a:gd name="T6" fmla="*/ 1 w 5"/>
                  <a:gd name="T7" fmla="*/ 0 h 85"/>
                  <a:gd name="T8" fmla="*/ 0 w 5"/>
                  <a:gd name="T9" fmla="*/ 437 h 85"/>
                  <a:gd name="T10" fmla="*/ 1 w 5"/>
                  <a:gd name="T11" fmla="*/ 452 h 85"/>
                  <a:gd name="T12" fmla="*/ 0 w 5"/>
                  <a:gd name="T13" fmla="*/ 437 h 85"/>
                  <a:gd name="T14" fmla="*/ 0 w 5"/>
                  <a:gd name="T15" fmla="*/ 441 h 85"/>
                  <a:gd name="T16" fmla="*/ 1 w 5"/>
                  <a:gd name="T17" fmla="*/ 452 h 85"/>
                  <a:gd name="T18" fmla="*/ 3 w 5"/>
                  <a:gd name="T19" fmla="*/ 431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85"/>
                  <a:gd name="T32" fmla="*/ 5 w 5"/>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85">
                    <a:moveTo>
                      <a:pt x="3" y="80"/>
                    </a:moveTo>
                    <a:lnTo>
                      <a:pt x="3" y="82"/>
                    </a:lnTo>
                    <a:lnTo>
                      <a:pt x="4" y="0"/>
                    </a:lnTo>
                    <a:lnTo>
                      <a:pt x="1" y="0"/>
                    </a:lnTo>
                    <a:lnTo>
                      <a:pt x="0" y="82"/>
                    </a:lnTo>
                    <a:lnTo>
                      <a:pt x="1" y="84"/>
                    </a:lnTo>
                    <a:lnTo>
                      <a:pt x="0" y="82"/>
                    </a:lnTo>
                    <a:lnTo>
                      <a:pt x="0" y="83"/>
                    </a:lnTo>
                    <a:lnTo>
                      <a:pt x="1" y="84"/>
                    </a:lnTo>
                    <a:lnTo>
                      <a:pt x="3" y="80"/>
                    </a:lnTo>
                  </a:path>
                </a:pathLst>
              </a:custGeom>
              <a:solidFill>
                <a:srgbClr val="FFFFFF"/>
              </a:solidFill>
              <a:ln w="12700" cap="rnd">
                <a:solidFill>
                  <a:srgbClr val="000000"/>
                </a:solidFill>
                <a:round/>
                <a:headEnd/>
                <a:tailEnd/>
              </a:ln>
            </p:spPr>
            <p:txBody>
              <a:bodyPr/>
              <a:lstStyle/>
              <a:p>
                <a:endParaRPr lang="en-US" sz="7200"/>
              </a:p>
            </p:txBody>
          </p:sp>
          <p:sp>
            <p:nvSpPr>
              <p:cNvPr id="13407" name="Freeform 569">
                <a:extLst>
                  <a:ext uri="{FF2B5EF4-FFF2-40B4-BE49-F238E27FC236}">
                    <a16:creationId xmlns:a16="http://schemas.microsoft.com/office/drawing/2014/main" id="{FD58D3AC-FB49-944F-97E1-0A5BA3ED249B}"/>
                  </a:ext>
                </a:extLst>
              </p:cNvPr>
              <p:cNvSpPr>
                <a:spLocks/>
              </p:cNvSpPr>
              <p:nvPr/>
            </p:nvSpPr>
            <p:spPr bwMode="auto">
              <a:xfrm>
                <a:off x="2987" y="1294"/>
                <a:ext cx="166" cy="177"/>
              </a:xfrm>
              <a:custGeom>
                <a:avLst/>
                <a:gdLst>
                  <a:gd name="T0" fmla="*/ 669 w 131"/>
                  <a:gd name="T1" fmla="*/ 800 h 137"/>
                  <a:gd name="T2" fmla="*/ 684 w 131"/>
                  <a:gd name="T3" fmla="*/ 782 h 137"/>
                  <a:gd name="T4" fmla="*/ 25 w 131"/>
                  <a:gd name="T5" fmla="*/ 0 h 137"/>
                  <a:gd name="T6" fmla="*/ 0 w 131"/>
                  <a:gd name="T7" fmla="*/ 28 h 137"/>
                  <a:gd name="T8" fmla="*/ 649 w 131"/>
                  <a:gd name="T9" fmla="*/ 818 h 137"/>
                  <a:gd name="T10" fmla="*/ 669 w 131"/>
                  <a:gd name="T11" fmla="*/ 800 h 137"/>
                  <a:gd name="T12" fmla="*/ 0 60000 65536"/>
                  <a:gd name="T13" fmla="*/ 0 60000 65536"/>
                  <a:gd name="T14" fmla="*/ 0 60000 65536"/>
                  <a:gd name="T15" fmla="*/ 0 60000 65536"/>
                  <a:gd name="T16" fmla="*/ 0 60000 65536"/>
                  <a:gd name="T17" fmla="*/ 0 60000 65536"/>
                  <a:gd name="T18" fmla="*/ 0 w 131"/>
                  <a:gd name="T19" fmla="*/ 0 h 137"/>
                  <a:gd name="T20" fmla="*/ 131 w 131"/>
                  <a:gd name="T21" fmla="*/ 137 h 137"/>
                </a:gdLst>
                <a:ahLst/>
                <a:cxnLst>
                  <a:cxn ang="T12">
                    <a:pos x="T0" y="T1"/>
                  </a:cxn>
                  <a:cxn ang="T13">
                    <a:pos x="T2" y="T3"/>
                  </a:cxn>
                  <a:cxn ang="T14">
                    <a:pos x="T4" y="T5"/>
                  </a:cxn>
                  <a:cxn ang="T15">
                    <a:pos x="T6" y="T7"/>
                  </a:cxn>
                  <a:cxn ang="T16">
                    <a:pos x="T8" y="T9"/>
                  </a:cxn>
                  <a:cxn ang="T17">
                    <a:pos x="T10" y="T11"/>
                  </a:cxn>
                </a:cxnLst>
                <a:rect l="T18" t="T19" r="T20" b="T21"/>
                <a:pathLst>
                  <a:path w="131" h="137">
                    <a:moveTo>
                      <a:pt x="128" y="133"/>
                    </a:moveTo>
                    <a:lnTo>
                      <a:pt x="130" y="130"/>
                    </a:lnTo>
                    <a:lnTo>
                      <a:pt x="5" y="0"/>
                    </a:lnTo>
                    <a:lnTo>
                      <a:pt x="0" y="5"/>
                    </a:lnTo>
                    <a:lnTo>
                      <a:pt x="124" y="136"/>
                    </a:lnTo>
                    <a:lnTo>
                      <a:pt x="128" y="133"/>
                    </a:lnTo>
                  </a:path>
                </a:pathLst>
              </a:custGeom>
              <a:solidFill>
                <a:srgbClr val="FFFFFF"/>
              </a:solidFill>
              <a:ln w="12700" cap="rnd">
                <a:solidFill>
                  <a:srgbClr val="000000"/>
                </a:solidFill>
                <a:round/>
                <a:headEnd/>
                <a:tailEnd/>
              </a:ln>
            </p:spPr>
            <p:txBody>
              <a:bodyPr/>
              <a:lstStyle/>
              <a:p>
                <a:endParaRPr lang="en-US" sz="7200"/>
              </a:p>
            </p:txBody>
          </p:sp>
          <p:sp>
            <p:nvSpPr>
              <p:cNvPr id="13408" name="Freeform 570">
                <a:extLst>
                  <a:ext uri="{FF2B5EF4-FFF2-40B4-BE49-F238E27FC236}">
                    <a16:creationId xmlns:a16="http://schemas.microsoft.com/office/drawing/2014/main" id="{B282802D-F87E-D347-8A92-E86F065317EB}"/>
                  </a:ext>
                </a:extLst>
              </p:cNvPr>
              <p:cNvSpPr>
                <a:spLocks/>
              </p:cNvSpPr>
              <p:nvPr/>
            </p:nvSpPr>
            <p:spPr bwMode="auto">
              <a:xfrm>
                <a:off x="3033" y="1528"/>
                <a:ext cx="173" cy="165"/>
              </a:xfrm>
              <a:custGeom>
                <a:avLst/>
                <a:gdLst>
                  <a:gd name="T0" fmla="*/ 632 w 138"/>
                  <a:gd name="T1" fmla="*/ 13 h 129"/>
                  <a:gd name="T2" fmla="*/ 637 w 138"/>
                  <a:gd name="T3" fmla="*/ 0 h 129"/>
                  <a:gd name="T4" fmla="*/ 0 w 138"/>
                  <a:gd name="T5" fmla="*/ 684 h 129"/>
                  <a:gd name="T6" fmla="*/ 25 w 138"/>
                  <a:gd name="T7" fmla="*/ 720 h 129"/>
                  <a:gd name="T8" fmla="*/ 669 w 138"/>
                  <a:gd name="T9" fmla="*/ 28 h 129"/>
                  <a:gd name="T10" fmla="*/ 669 w 138"/>
                  <a:gd name="T11" fmla="*/ 13 h 129"/>
                  <a:gd name="T12" fmla="*/ 632 w 138"/>
                  <a:gd name="T13" fmla="*/ 13 h 129"/>
                  <a:gd name="T14" fmla="*/ 0 60000 65536"/>
                  <a:gd name="T15" fmla="*/ 0 60000 65536"/>
                  <a:gd name="T16" fmla="*/ 0 60000 65536"/>
                  <a:gd name="T17" fmla="*/ 0 60000 65536"/>
                  <a:gd name="T18" fmla="*/ 0 60000 65536"/>
                  <a:gd name="T19" fmla="*/ 0 60000 65536"/>
                  <a:gd name="T20" fmla="*/ 0 60000 65536"/>
                  <a:gd name="T21" fmla="*/ 0 w 138"/>
                  <a:gd name="T22" fmla="*/ 0 h 129"/>
                  <a:gd name="T23" fmla="*/ 138 w 138"/>
                  <a:gd name="T24" fmla="*/ 129 h 1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8" h="129">
                    <a:moveTo>
                      <a:pt x="130" y="2"/>
                    </a:moveTo>
                    <a:lnTo>
                      <a:pt x="131" y="0"/>
                    </a:lnTo>
                    <a:lnTo>
                      <a:pt x="0" y="122"/>
                    </a:lnTo>
                    <a:lnTo>
                      <a:pt x="5" y="128"/>
                    </a:lnTo>
                    <a:lnTo>
                      <a:pt x="137" y="5"/>
                    </a:lnTo>
                    <a:lnTo>
                      <a:pt x="137" y="2"/>
                    </a:lnTo>
                    <a:lnTo>
                      <a:pt x="130" y="2"/>
                    </a:lnTo>
                  </a:path>
                </a:pathLst>
              </a:custGeom>
              <a:solidFill>
                <a:srgbClr val="FFFFFF"/>
              </a:solidFill>
              <a:ln w="12700" cap="rnd">
                <a:solidFill>
                  <a:srgbClr val="000000"/>
                </a:solidFill>
                <a:round/>
                <a:headEnd/>
                <a:tailEnd/>
              </a:ln>
            </p:spPr>
            <p:txBody>
              <a:bodyPr/>
              <a:lstStyle/>
              <a:p>
                <a:endParaRPr lang="en-US" sz="7200"/>
              </a:p>
            </p:txBody>
          </p:sp>
          <p:sp>
            <p:nvSpPr>
              <p:cNvPr id="13409" name="Freeform 571">
                <a:extLst>
                  <a:ext uri="{FF2B5EF4-FFF2-40B4-BE49-F238E27FC236}">
                    <a16:creationId xmlns:a16="http://schemas.microsoft.com/office/drawing/2014/main" id="{B6E35ABB-7C64-A04A-BCDA-E21AFD71B327}"/>
                  </a:ext>
                </a:extLst>
              </p:cNvPr>
              <p:cNvSpPr>
                <a:spLocks/>
              </p:cNvSpPr>
              <p:nvPr/>
            </p:nvSpPr>
            <p:spPr bwMode="auto">
              <a:xfrm>
                <a:off x="3206" y="1406"/>
                <a:ext cx="6" cy="117"/>
              </a:xfrm>
              <a:custGeom>
                <a:avLst/>
                <a:gdLst>
                  <a:gd name="T0" fmla="*/ 44 w 4"/>
                  <a:gd name="T1" fmla="*/ 60 h 92"/>
                  <a:gd name="T2" fmla="*/ 21 w 4"/>
                  <a:gd name="T3" fmla="*/ 47 h 92"/>
                  <a:gd name="T4" fmla="*/ 0 w 4"/>
                  <a:gd name="T5" fmla="*/ 492 h 92"/>
                  <a:gd name="T6" fmla="*/ 30 w 4"/>
                  <a:gd name="T7" fmla="*/ 492 h 92"/>
                  <a:gd name="T8" fmla="*/ 44 w 4"/>
                  <a:gd name="T9" fmla="*/ 47 h 92"/>
                  <a:gd name="T10" fmla="*/ 21 w 4"/>
                  <a:gd name="T11" fmla="*/ 36 h 92"/>
                  <a:gd name="T12" fmla="*/ 44 w 4"/>
                  <a:gd name="T13" fmla="*/ 47 h 92"/>
                  <a:gd name="T14" fmla="*/ 44 w 4"/>
                  <a:gd name="T15" fmla="*/ 0 h 92"/>
                  <a:gd name="T16" fmla="*/ 21 w 4"/>
                  <a:gd name="T17" fmla="*/ 36 h 92"/>
                  <a:gd name="T18" fmla="*/ 44 w 4"/>
                  <a:gd name="T19" fmla="*/ 60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92"/>
                  <a:gd name="T32" fmla="*/ 4 w 4"/>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92">
                    <a:moveTo>
                      <a:pt x="3" y="11"/>
                    </a:moveTo>
                    <a:lnTo>
                      <a:pt x="1" y="9"/>
                    </a:lnTo>
                    <a:lnTo>
                      <a:pt x="0" y="91"/>
                    </a:lnTo>
                    <a:lnTo>
                      <a:pt x="2" y="91"/>
                    </a:lnTo>
                    <a:lnTo>
                      <a:pt x="3" y="9"/>
                    </a:lnTo>
                    <a:lnTo>
                      <a:pt x="1" y="6"/>
                    </a:lnTo>
                    <a:lnTo>
                      <a:pt x="3" y="9"/>
                    </a:lnTo>
                    <a:lnTo>
                      <a:pt x="3" y="0"/>
                    </a:lnTo>
                    <a:lnTo>
                      <a:pt x="1" y="6"/>
                    </a:lnTo>
                    <a:lnTo>
                      <a:pt x="3" y="11"/>
                    </a:lnTo>
                  </a:path>
                </a:pathLst>
              </a:custGeom>
              <a:solidFill>
                <a:srgbClr val="FFFFFF"/>
              </a:solidFill>
              <a:ln w="12700" cap="rnd">
                <a:solidFill>
                  <a:srgbClr val="000000"/>
                </a:solidFill>
                <a:round/>
                <a:headEnd/>
                <a:tailEnd/>
              </a:ln>
            </p:spPr>
            <p:txBody>
              <a:bodyPr/>
              <a:lstStyle/>
              <a:p>
                <a:endParaRPr lang="en-US" sz="7200"/>
              </a:p>
            </p:txBody>
          </p:sp>
          <p:sp>
            <p:nvSpPr>
              <p:cNvPr id="13410" name="Freeform 572">
                <a:extLst>
                  <a:ext uri="{FF2B5EF4-FFF2-40B4-BE49-F238E27FC236}">
                    <a16:creationId xmlns:a16="http://schemas.microsoft.com/office/drawing/2014/main" id="{BFCFA779-35E2-A540-9194-D78C4E2695CF}"/>
                  </a:ext>
                </a:extLst>
              </p:cNvPr>
              <p:cNvSpPr>
                <a:spLocks/>
              </p:cNvSpPr>
              <p:nvPr/>
            </p:nvSpPr>
            <p:spPr bwMode="auto">
              <a:xfrm>
                <a:off x="2978" y="1415"/>
                <a:ext cx="231" cy="221"/>
              </a:xfrm>
              <a:custGeom>
                <a:avLst/>
                <a:gdLst>
                  <a:gd name="T0" fmla="*/ 37 w 182"/>
                  <a:gd name="T1" fmla="*/ 913 h 174"/>
                  <a:gd name="T2" fmla="*/ 32 w 182"/>
                  <a:gd name="T3" fmla="*/ 923 h 174"/>
                  <a:gd name="T4" fmla="*/ 963 w 182"/>
                  <a:gd name="T5" fmla="*/ 36 h 174"/>
                  <a:gd name="T6" fmla="*/ 933 w 182"/>
                  <a:gd name="T7" fmla="*/ 0 h 174"/>
                  <a:gd name="T8" fmla="*/ 0 w 182"/>
                  <a:gd name="T9" fmla="*/ 895 h 174"/>
                  <a:gd name="T10" fmla="*/ 0 w 182"/>
                  <a:gd name="T11" fmla="*/ 913 h 174"/>
                  <a:gd name="T12" fmla="*/ 0 w 182"/>
                  <a:gd name="T13" fmla="*/ 895 h 174"/>
                  <a:gd name="T14" fmla="*/ 0 w 182"/>
                  <a:gd name="T15" fmla="*/ 906 h 174"/>
                  <a:gd name="T16" fmla="*/ 0 w 182"/>
                  <a:gd name="T17" fmla="*/ 913 h 174"/>
                  <a:gd name="T18" fmla="*/ 37 w 182"/>
                  <a:gd name="T19" fmla="*/ 913 h 17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4"/>
                  <a:gd name="T32" fmla="*/ 182 w 182"/>
                  <a:gd name="T33" fmla="*/ 174 h 17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4">
                    <a:moveTo>
                      <a:pt x="7" y="171"/>
                    </a:moveTo>
                    <a:lnTo>
                      <a:pt x="6" y="173"/>
                    </a:lnTo>
                    <a:lnTo>
                      <a:pt x="181" y="6"/>
                    </a:lnTo>
                    <a:lnTo>
                      <a:pt x="176" y="0"/>
                    </a:lnTo>
                    <a:lnTo>
                      <a:pt x="0" y="168"/>
                    </a:lnTo>
                    <a:lnTo>
                      <a:pt x="0" y="171"/>
                    </a:lnTo>
                    <a:lnTo>
                      <a:pt x="0" y="168"/>
                    </a:lnTo>
                    <a:lnTo>
                      <a:pt x="0" y="170"/>
                    </a:lnTo>
                    <a:lnTo>
                      <a:pt x="0" y="171"/>
                    </a:lnTo>
                    <a:lnTo>
                      <a:pt x="7" y="171"/>
                    </a:lnTo>
                  </a:path>
                </a:pathLst>
              </a:custGeom>
              <a:solidFill>
                <a:srgbClr val="FFFFFF"/>
              </a:solidFill>
              <a:ln w="12700" cap="rnd">
                <a:solidFill>
                  <a:srgbClr val="000000"/>
                </a:solidFill>
                <a:round/>
                <a:headEnd/>
                <a:tailEnd/>
              </a:ln>
            </p:spPr>
            <p:txBody>
              <a:bodyPr/>
              <a:lstStyle/>
              <a:p>
                <a:endParaRPr lang="en-US" sz="7200"/>
              </a:p>
            </p:txBody>
          </p:sp>
          <p:sp>
            <p:nvSpPr>
              <p:cNvPr id="13411" name="Freeform 573">
                <a:extLst>
                  <a:ext uri="{FF2B5EF4-FFF2-40B4-BE49-F238E27FC236}">
                    <a16:creationId xmlns:a16="http://schemas.microsoft.com/office/drawing/2014/main" id="{4A6C5BAA-3971-E645-9F78-065F18458F46}"/>
                  </a:ext>
                </a:extLst>
              </p:cNvPr>
              <p:cNvSpPr>
                <a:spLocks/>
              </p:cNvSpPr>
              <p:nvPr/>
            </p:nvSpPr>
            <p:spPr bwMode="auto">
              <a:xfrm>
                <a:off x="2977" y="1639"/>
                <a:ext cx="4" cy="106"/>
              </a:xfrm>
              <a:custGeom>
                <a:avLst/>
                <a:gdLst>
                  <a:gd name="T0" fmla="*/ 1 w 3"/>
                  <a:gd name="T1" fmla="*/ 453 h 83"/>
                  <a:gd name="T2" fmla="*/ 16 w 3"/>
                  <a:gd name="T3" fmla="*/ 453 h 83"/>
                  <a:gd name="T4" fmla="*/ 16 w 3"/>
                  <a:gd name="T5" fmla="*/ 0 h 83"/>
                  <a:gd name="T6" fmla="*/ 1 w 3"/>
                  <a:gd name="T7" fmla="*/ 0 h 83"/>
                  <a:gd name="T8" fmla="*/ 0 w 3"/>
                  <a:gd name="T9" fmla="*/ 453 h 83"/>
                  <a:gd name="T10" fmla="*/ 1 w 3"/>
                  <a:gd name="T11" fmla="*/ 453 h 83"/>
                  <a:gd name="T12" fmla="*/ 0 60000 65536"/>
                  <a:gd name="T13" fmla="*/ 0 60000 65536"/>
                  <a:gd name="T14" fmla="*/ 0 60000 65536"/>
                  <a:gd name="T15" fmla="*/ 0 60000 65536"/>
                  <a:gd name="T16" fmla="*/ 0 60000 65536"/>
                  <a:gd name="T17" fmla="*/ 0 60000 65536"/>
                  <a:gd name="T18" fmla="*/ 0 w 3"/>
                  <a:gd name="T19" fmla="*/ 0 h 83"/>
                  <a:gd name="T20" fmla="*/ 3 w 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3" h="83">
                    <a:moveTo>
                      <a:pt x="1" y="82"/>
                    </a:moveTo>
                    <a:lnTo>
                      <a:pt x="2" y="82"/>
                    </a:lnTo>
                    <a:lnTo>
                      <a:pt x="2" y="0"/>
                    </a:lnTo>
                    <a:lnTo>
                      <a:pt x="1" y="0"/>
                    </a:lnTo>
                    <a:lnTo>
                      <a:pt x="0" y="82"/>
                    </a:lnTo>
                    <a:lnTo>
                      <a:pt x="1" y="82"/>
                    </a:lnTo>
                  </a:path>
                </a:pathLst>
              </a:custGeom>
              <a:solidFill>
                <a:srgbClr val="FFFFFF"/>
              </a:solidFill>
              <a:ln w="12700" cap="rnd">
                <a:solidFill>
                  <a:srgbClr val="000000"/>
                </a:solidFill>
                <a:round/>
                <a:headEnd/>
                <a:tailEnd/>
              </a:ln>
            </p:spPr>
            <p:txBody>
              <a:bodyPr/>
              <a:lstStyle/>
              <a:p>
                <a:endParaRPr lang="en-US" sz="7200"/>
              </a:p>
            </p:txBody>
          </p:sp>
          <p:sp>
            <p:nvSpPr>
              <p:cNvPr id="13412" name="Freeform 574">
                <a:extLst>
                  <a:ext uri="{FF2B5EF4-FFF2-40B4-BE49-F238E27FC236}">
                    <a16:creationId xmlns:a16="http://schemas.microsoft.com/office/drawing/2014/main" id="{D3A9349E-700F-134B-B274-7B385BBDB965}"/>
                  </a:ext>
                </a:extLst>
              </p:cNvPr>
              <p:cNvSpPr>
                <a:spLocks/>
              </p:cNvSpPr>
              <p:nvPr/>
            </p:nvSpPr>
            <p:spPr bwMode="auto">
              <a:xfrm>
                <a:off x="2058" y="2297"/>
                <a:ext cx="230" cy="228"/>
              </a:xfrm>
              <a:custGeom>
                <a:avLst/>
                <a:gdLst>
                  <a:gd name="T0" fmla="*/ 931 w 182"/>
                  <a:gd name="T1" fmla="*/ 13 h 177"/>
                  <a:gd name="T2" fmla="*/ 901 w 182"/>
                  <a:gd name="T3" fmla="*/ 13 h 177"/>
                  <a:gd name="T4" fmla="*/ 0 w 182"/>
                  <a:gd name="T5" fmla="*/ 1003 h 177"/>
                  <a:gd name="T6" fmla="*/ 25 w 182"/>
                  <a:gd name="T7" fmla="*/ 1034 h 177"/>
                  <a:gd name="T8" fmla="*/ 931 w 182"/>
                  <a:gd name="T9" fmla="*/ 46 h 177"/>
                  <a:gd name="T10" fmla="*/ 901 w 182"/>
                  <a:gd name="T11" fmla="*/ 46 h 177"/>
                  <a:gd name="T12" fmla="*/ 931 w 182"/>
                  <a:gd name="T13" fmla="*/ 13 h 177"/>
                  <a:gd name="T14" fmla="*/ 916 w 182"/>
                  <a:gd name="T15" fmla="*/ 0 h 177"/>
                  <a:gd name="T16" fmla="*/ 901 w 182"/>
                  <a:gd name="T17" fmla="*/ 13 h 177"/>
                  <a:gd name="T18" fmla="*/ 931 w 182"/>
                  <a:gd name="T19" fmla="*/ 13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7"/>
                  <a:gd name="T32" fmla="*/ 182 w 182"/>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7">
                    <a:moveTo>
                      <a:pt x="181" y="2"/>
                    </a:moveTo>
                    <a:lnTo>
                      <a:pt x="175" y="2"/>
                    </a:lnTo>
                    <a:lnTo>
                      <a:pt x="0" y="171"/>
                    </a:lnTo>
                    <a:lnTo>
                      <a:pt x="5" y="176"/>
                    </a:lnTo>
                    <a:lnTo>
                      <a:pt x="181" y="8"/>
                    </a:lnTo>
                    <a:lnTo>
                      <a:pt x="175" y="8"/>
                    </a:lnTo>
                    <a:lnTo>
                      <a:pt x="181" y="2"/>
                    </a:lnTo>
                    <a:lnTo>
                      <a:pt x="178" y="0"/>
                    </a:lnTo>
                    <a:lnTo>
                      <a:pt x="175"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413" name="Freeform 575">
                <a:extLst>
                  <a:ext uri="{FF2B5EF4-FFF2-40B4-BE49-F238E27FC236}">
                    <a16:creationId xmlns:a16="http://schemas.microsoft.com/office/drawing/2014/main" id="{EEF48AA5-3204-7840-98B5-289B8859322B}"/>
                  </a:ext>
                </a:extLst>
              </p:cNvPr>
              <p:cNvSpPr>
                <a:spLocks/>
              </p:cNvSpPr>
              <p:nvPr/>
            </p:nvSpPr>
            <p:spPr bwMode="auto">
              <a:xfrm>
                <a:off x="2288" y="2300"/>
                <a:ext cx="222" cy="232"/>
              </a:xfrm>
              <a:custGeom>
                <a:avLst/>
                <a:gdLst>
                  <a:gd name="T0" fmla="*/ 875 w 176"/>
                  <a:gd name="T1" fmla="*/ 989 h 182"/>
                  <a:gd name="T2" fmla="*/ 875 w 176"/>
                  <a:gd name="T3" fmla="*/ 956 h 182"/>
                  <a:gd name="T4" fmla="*/ 32 w 176"/>
                  <a:gd name="T5" fmla="*/ 0 h 182"/>
                  <a:gd name="T6" fmla="*/ 0 w 176"/>
                  <a:gd name="T7" fmla="*/ 36 h 182"/>
                  <a:gd name="T8" fmla="*/ 851 w 176"/>
                  <a:gd name="T9" fmla="*/ 989 h 182"/>
                  <a:gd name="T10" fmla="*/ 851 w 176"/>
                  <a:gd name="T11" fmla="*/ 956 h 182"/>
                  <a:gd name="T12" fmla="*/ 875 w 176"/>
                  <a:gd name="T13" fmla="*/ 989 h 182"/>
                  <a:gd name="T14" fmla="*/ 891 w 176"/>
                  <a:gd name="T15" fmla="*/ 980 h 182"/>
                  <a:gd name="T16" fmla="*/ 875 w 176"/>
                  <a:gd name="T17" fmla="*/ 956 h 182"/>
                  <a:gd name="T18" fmla="*/ 875 w 176"/>
                  <a:gd name="T19" fmla="*/ 989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2"/>
                  <a:gd name="T32" fmla="*/ 176 w 176"/>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2">
                    <a:moveTo>
                      <a:pt x="172" y="181"/>
                    </a:moveTo>
                    <a:lnTo>
                      <a:pt x="172" y="175"/>
                    </a:lnTo>
                    <a:lnTo>
                      <a:pt x="6" y="0"/>
                    </a:lnTo>
                    <a:lnTo>
                      <a:pt x="0" y="6"/>
                    </a:lnTo>
                    <a:lnTo>
                      <a:pt x="167" y="181"/>
                    </a:lnTo>
                    <a:lnTo>
                      <a:pt x="167" y="175"/>
                    </a:lnTo>
                    <a:lnTo>
                      <a:pt x="172" y="181"/>
                    </a:lnTo>
                    <a:lnTo>
                      <a:pt x="175" y="179"/>
                    </a:lnTo>
                    <a:lnTo>
                      <a:pt x="172" y="175"/>
                    </a:lnTo>
                    <a:lnTo>
                      <a:pt x="172" y="181"/>
                    </a:lnTo>
                  </a:path>
                </a:pathLst>
              </a:custGeom>
              <a:solidFill>
                <a:srgbClr val="FFFFFF"/>
              </a:solidFill>
              <a:ln w="12700" cap="rnd">
                <a:solidFill>
                  <a:srgbClr val="000000"/>
                </a:solidFill>
                <a:round/>
                <a:headEnd/>
                <a:tailEnd/>
              </a:ln>
            </p:spPr>
            <p:txBody>
              <a:bodyPr/>
              <a:lstStyle/>
              <a:p>
                <a:endParaRPr lang="en-US" sz="7200"/>
              </a:p>
            </p:txBody>
          </p:sp>
          <p:sp>
            <p:nvSpPr>
              <p:cNvPr id="13414" name="Freeform 576">
                <a:extLst>
                  <a:ext uri="{FF2B5EF4-FFF2-40B4-BE49-F238E27FC236}">
                    <a16:creationId xmlns:a16="http://schemas.microsoft.com/office/drawing/2014/main" id="{04053AF3-0846-EC4A-8E3B-27DF5308B4C5}"/>
                  </a:ext>
                </a:extLst>
              </p:cNvPr>
              <p:cNvSpPr>
                <a:spLocks/>
              </p:cNvSpPr>
              <p:nvPr/>
            </p:nvSpPr>
            <p:spPr bwMode="auto">
              <a:xfrm>
                <a:off x="2277" y="2532"/>
                <a:ext cx="230" cy="229"/>
              </a:xfrm>
              <a:custGeom>
                <a:avLst/>
                <a:gdLst>
                  <a:gd name="T0" fmla="*/ 0 w 181"/>
                  <a:gd name="T1" fmla="*/ 1016 h 178"/>
                  <a:gd name="T2" fmla="*/ 28 w 181"/>
                  <a:gd name="T3" fmla="*/ 1016 h 178"/>
                  <a:gd name="T4" fmla="*/ 964 w 181"/>
                  <a:gd name="T5" fmla="*/ 36 h 178"/>
                  <a:gd name="T6" fmla="*/ 933 w 181"/>
                  <a:gd name="T7" fmla="*/ 0 h 178"/>
                  <a:gd name="T8" fmla="*/ 0 w 181"/>
                  <a:gd name="T9" fmla="*/ 983 h 178"/>
                  <a:gd name="T10" fmla="*/ 28 w 181"/>
                  <a:gd name="T11" fmla="*/ 983 h 178"/>
                  <a:gd name="T12" fmla="*/ 0 w 181"/>
                  <a:gd name="T13" fmla="*/ 1016 h 178"/>
                  <a:gd name="T14" fmla="*/ 13 w 181"/>
                  <a:gd name="T15" fmla="*/ 1033 h 178"/>
                  <a:gd name="T16" fmla="*/ 28 w 181"/>
                  <a:gd name="T17" fmla="*/ 1016 h 178"/>
                  <a:gd name="T18" fmla="*/ 0 w 181"/>
                  <a:gd name="T19" fmla="*/ 1016 h 1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178"/>
                  <a:gd name="T32" fmla="*/ 181 w 181"/>
                  <a:gd name="T33" fmla="*/ 178 h 1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178">
                    <a:moveTo>
                      <a:pt x="0" y="174"/>
                    </a:moveTo>
                    <a:lnTo>
                      <a:pt x="5" y="174"/>
                    </a:lnTo>
                    <a:lnTo>
                      <a:pt x="180" y="6"/>
                    </a:lnTo>
                    <a:lnTo>
                      <a:pt x="175" y="0"/>
                    </a:lnTo>
                    <a:lnTo>
                      <a:pt x="0" y="169"/>
                    </a:lnTo>
                    <a:lnTo>
                      <a:pt x="5" y="169"/>
                    </a:lnTo>
                    <a:lnTo>
                      <a:pt x="0" y="174"/>
                    </a:lnTo>
                    <a:lnTo>
                      <a:pt x="2" y="177"/>
                    </a:lnTo>
                    <a:lnTo>
                      <a:pt x="5" y="174"/>
                    </a:lnTo>
                    <a:lnTo>
                      <a:pt x="0" y="174"/>
                    </a:lnTo>
                  </a:path>
                </a:pathLst>
              </a:custGeom>
              <a:solidFill>
                <a:srgbClr val="FFFFFF"/>
              </a:solidFill>
              <a:ln w="12700" cap="rnd">
                <a:solidFill>
                  <a:srgbClr val="000000"/>
                </a:solidFill>
                <a:round/>
                <a:headEnd/>
                <a:tailEnd/>
              </a:ln>
            </p:spPr>
            <p:txBody>
              <a:bodyPr/>
              <a:lstStyle/>
              <a:p>
                <a:endParaRPr lang="en-US" sz="7200"/>
              </a:p>
            </p:txBody>
          </p:sp>
          <p:sp>
            <p:nvSpPr>
              <p:cNvPr id="13415" name="Freeform 577">
                <a:extLst>
                  <a:ext uri="{FF2B5EF4-FFF2-40B4-BE49-F238E27FC236}">
                    <a16:creationId xmlns:a16="http://schemas.microsoft.com/office/drawing/2014/main" id="{5D84F30B-54E9-2144-9134-924A397DBF1A}"/>
                  </a:ext>
                </a:extLst>
              </p:cNvPr>
              <p:cNvSpPr>
                <a:spLocks/>
              </p:cNvSpPr>
              <p:nvPr/>
            </p:nvSpPr>
            <p:spPr bwMode="auto">
              <a:xfrm>
                <a:off x="2052" y="2525"/>
                <a:ext cx="224" cy="232"/>
              </a:xfrm>
              <a:custGeom>
                <a:avLst/>
                <a:gdLst>
                  <a:gd name="T0" fmla="*/ 17 w 176"/>
                  <a:gd name="T1" fmla="*/ 0 h 181"/>
                  <a:gd name="T2" fmla="*/ 17 w 176"/>
                  <a:gd name="T3" fmla="*/ 28 h 181"/>
                  <a:gd name="T4" fmla="*/ 916 w 176"/>
                  <a:gd name="T5" fmla="*/ 1024 h 181"/>
                  <a:gd name="T6" fmla="*/ 946 w 176"/>
                  <a:gd name="T7" fmla="*/ 993 h 181"/>
                  <a:gd name="T8" fmla="*/ 46 w 176"/>
                  <a:gd name="T9" fmla="*/ 0 h 181"/>
                  <a:gd name="T10" fmla="*/ 46 w 176"/>
                  <a:gd name="T11" fmla="*/ 28 h 181"/>
                  <a:gd name="T12" fmla="*/ 17 w 176"/>
                  <a:gd name="T13" fmla="*/ 0 h 181"/>
                  <a:gd name="T14" fmla="*/ 0 w 176"/>
                  <a:gd name="T15" fmla="*/ 13 h 181"/>
                  <a:gd name="T16" fmla="*/ 17 w 176"/>
                  <a:gd name="T17" fmla="*/ 28 h 181"/>
                  <a:gd name="T18" fmla="*/ 17 w 176"/>
                  <a:gd name="T19" fmla="*/ 0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1"/>
                  <a:gd name="T32" fmla="*/ 176 w 176"/>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1">
                    <a:moveTo>
                      <a:pt x="3" y="0"/>
                    </a:moveTo>
                    <a:lnTo>
                      <a:pt x="3" y="5"/>
                    </a:lnTo>
                    <a:lnTo>
                      <a:pt x="170" y="180"/>
                    </a:lnTo>
                    <a:lnTo>
                      <a:pt x="175" y="175"/>
                    </a:lnTo>
                    <a:lnTo>
                      <a:pt x="8" y="0"/>
                    </a:lnTo>
                    <a:lnTo>
                      <a:pt x="8" y="5"/>
                    </a:lnTo>
                    <a:lnTo>
                      <a:pt x="3" y="0"/>
                    </a:lnTo>
                    <a:lnTo>
                      <a:pt x="0" y="2"/>
                    </a:lnTo>
                    <a:lnTo>
                      <a:pt x="3" y="5"/>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416" name="Freeform 578">
                <a:extLst>
                  <a:ext uri="{FF2B5EF4-FFF2-40B4-BE49-F238E27FC236}">
                    <a16:creationId xmlns:a16="http://schemas.microsoft.com/office/drawing/2014/main" id="{7328B091-99BA-704F-9E9D-B9E80691313B}"/>
                  </a:ext>
                </a:extLst>
              </p:cNvPr>
              <p:cNvSpPr>
                <a:spLocks/>
              </p:cNvSpPr>
              <p:nvPr/>
            </p:nvSpPr>
            <p:spPr bwMode="auto">
              <a:xfrm>
                <a:off x="2288" y="2076"/>
                <a:ext cx="228" cy="224"/>
              </a:xfrm>
              <a:custGeom>
                <a:avLst/>
                <a:gdLst>
                  <a:gd name="T0" fmla="*/ 906 w 181"/>
                  <a:gd name="T1" fmla="*/ 16 h 177"/>
                  <a:gd name="T2" fmla="*/ 879 w 181"/>
                  <a:gd name="T3" fmla="*/ 16 h 177"/>
                  <a:gd name="T4" fmla="*/ 0 w 181"/>
                  <a:gd name="T5" fmla="*/ 882 h 177"/>
                  <a:gd name="T6" fmla="*/ 31 w 181"/>
                  <a:gd name="T7" fmla="*/ 916 h 177"/>
                  <a:gd name="T8" fmla="*/ 906 w 181"/>
                  <a:gd name="T9" fmla="*/ 40 h 177"/>
                  <a:gd name="T10" fmla="*/ 879 w 181"/>
                  <a:gd name="T11" fmla="*/ 40 h 177"/>
                  <a:gd name="T12" fmla="*/ 906 w 181"/>
                  <a:gd name="T13" fmla="*/ 16 h 177"/>
                  <a:gd name="T14" fmla="*/ 893 w 181"/>
                  <a:gd name="T15" fmla="*/ 0 h 177"/>
                  <a:gd name="T16" fmla="*/ 879 w 181"/>
                  <a:gd name="T17" fmla="*/ 16 h 177"/>
                  <a:gd name="T18" fmla="*/ 906 w 181"/>
                  <a:gd name="T19" fmla="*/ 16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177"/>
                  <a:gd name="T32" fmla="*/ 181 w 181"/>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177">
                    <a:moveTo>
                      <a:pt x="180" y="3"/>
                    </a:moveTo>
                    <a:lnTo>
                      <a:pt x="175" y="3"/>
                    </a:lnTo>
                    <a:lnTo>
                      <a:pt x="0" y="170"/>
                    </a:lnTo>
                    <a:lnTo>
                      <a:pt x="6" y="176"/>
                    </a:lnTo>
                    <a:lnTo>
                      <a:pt x="180" y="8"/>
                    </a:lnTo>
                    <a:lnTo>
                      <a:pt x="175" y="8"/>
                    </a:lnTo>
                    <a:lnTo>
                      <a:pt x="180" y="3"/>
                    </a:lnTo>
                    <a:lnTo>
                      <a:pt x="178" y="0"/>
                    </a:lnTo>
                    <a:lnTo>
                      <a:pt x="175" y="3"/>
                    </a:lnTo>
                    <a:lnTo>
                      <a:pt x="180" y="3"/>
                    </a:lnTo>
                  </a:path>
                </a:pathLst>
              </a:custGeom>
              <a:solidFill>
                <a:srgbClr val="FFFFFF"/>
              </a:solidFill>
              <a:ln w="12700" cap="rnd">
                <a:solidFill>
                  <a:srgbClr val="000000"/>
                </a:solidFill>
                <a:round/>
                <a:headEnd/>
                <a:tailEnd/>
              </a:ln>
            </p:spPr>
            <p:txBody>
              <a:bodyPr/>
              <a:lstStyle/>
              <a:p>
                <a:endParaRPr lang="en-US" sz="7200"/>
              </a:p>
            </p:txBody>
          </p:sp>
          <p:sp>
            <p:nvSpPr>
              <p:cNvPr id="13417" name="Freeform 579">
                <a:extLst>
                  <a:ext uri="{FF2B5EF4-FFF2-40B4-BE49-F238E27FC236}">
                    <a16:creationId xmlns:a16="http://schemas.microsoft.com/office/drawing/2014/main" id="{AAECCD81-BBF3-5B43-B764-6DA7EFD7B8A6}"/>
                  </a:ext>
                </a:extLst>
              </p:cNvPr>
              <p:cNvSpPr>
                <a:spLocks/>
              </p:cNvSpPr>
              <p:nvPr/>
            </p:nvSpPr>
            <p:spPr bwMode="auto">
              <a:xfrm>
                <a:off x="2519" y="2080"/>
                <a:ext cx="224" cy="231"/>
              </a:xfrm>
              <a:custGeom>
                <a:avLst/>
                <a:gdLst>
                  <a:gd name="T0" fmla="*/ 934 w 176"/>
                  <a:gd name="T1" fmla="*/ 995 h 181"/>
                  <a:gd name="T2" fmla="*/ 934 w 176"/>
                  <a:gd name="T3" fmla="*/ 966 h 181"/>
                  <a:gd name="T4" fmla="*/ 28 w 176"/>
                  <a:gd name="T5" fmla="*/ 0 h 181"/>
                  <a:gd name="T6" fmla="*/ 0 w 176"/>
                  <a:gd name="T7" fmla="*/ 28 h 181"/>
                  <a:gd name="T8" fmla="*/ 905 w 176"/>
                  <a:gd name="T9" fmla="*/ 995 h 181"/>
                  <a:gd name="T10" fmla="*/ 905 w 176"/>
                  <a:gd name="T11" fmla="*/ 966 h 181"/>
                  <a:gd name="T12" fmla="*/ 934 w 176"/>
                  <a:gd name="T13" fmla="*/ 995 h 181"/>
                  <a:gd name="T14" fmla="*/ 946 w 176"/>
                  <a:gd name="T15" fmla="*/ 980 h 181"/>
                  <a:gd name="T16" fmla="*/ 934 w 176"/>
                  <a:gd name="T17" fmla="*/ 966 h 181"/>
                  <a:gd name="T18" fmla="*/ 934 w 176"/>
                  <a:gd name="T19" fmla="*/ 995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1"/>
                  <a:gd name="T32" fmla="*/ 176 w 176"/>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1">
                    <a:moveTo>
                      <a:pt x="173" y="180"/>
                    </a:moveTo>
                    <a:lnTo>
                      <a:pt x="173" y="175"/>
                    </a:lnTo>
                    <a:lnTo>
                      <a:pt x="5" y="0"/>
                    </a:lnTo>
                    <a:lnTo>
                      <a:pt x="0" y="5"/>
                    </a:lnTo>
                    <a:lnTo>
                      <a:pt x="167" y="180"/>
                    </a:lnTo>
                    <a:lnTo>
                      <a:pt x="167" y="175"/>
                    </a:lnTo>
                    <a:lnTo>
                      <a:pt x="173" y="180"/>
                    </a:lnTo>
                    <a:lnTo>
                      <a:pt x="175" y="178"/>
                    </a:lnTo>
                    <a:lnTo>
                      <a:pt x="173" y="175"/>
                    </a:lnTo>
                    <a:lnTo>
                      <a:pt x="173" y="180"/>
                    </a:lnTo>
                  </a:path>
                </a:pathLst>
              </a:custGeom>
              <a:solidFill>
                <a:srgbClr val="FFFFFF"/>
              </a:solidFill>
              <a:ln w="12700" cap="rnd">
                <a:solidFill>
                  <a:srgbClr val="000000"/>
                </a:solidFill>
                <a:round/>
                <a:headEnd/>
                <a:tailEnd/>
              </a:ln>
            </p:spPr>
            <p:txBody>
              <a:bodyPr/>
              <a:lstStyle/>
              <a:p>
                <a:endParaRPr lang="en-US" sz="7200"/>
              </a:p>
            </p:txBody>
          </p:sp>
          <p:sp>
            <p:nvSpPr>
              <p:cNvPr id="13418" name="Freeform 580">
                <a:extLst>
                  <a:ext uri="{FF2B5EF4-FFF2-40B4-BE49-F238E27FC236}">
                    <a16:creationId xmlns:a16="http://schemas.microsoft.com/office/drawing/2014/main" id="{54C2AFB6-5685-3642-AFF1-C1B83E2A8B13}"/>
                  </a:ext>
                </a:extLst>
              </p:cNvPr>
              <p:cNvSpPr>
                <a:spLocks/>
              </p:cNvSpPr>
              <p:nvPr/>
            </p:nvSpPr>
            <p:spPr bwMode="auto">
              <a:xfrm>
                <a:off x="2507" y="2313"/>
                <a:ext cx="229" cy="224"/>
              </a:xfrm>
              <a:custGeom>
                <a:avLst/>
                <a:gdLst>
                  <a:gd name="T0" fmla="*/ 0 w 182"/>
                  <a:gd name="T1" fmla="*/ 968 h 175"/>
                  <a:gd name="T2" fmla="*/ 25 w 182"/>
                  <a:gd name="T3" fmla="*/ 968 h 175"/>
                  <a:gd name="T4" fmla="*/ 903 w 182"/>
                  <a:gd name="T5" fmla="*/ 28 h 175"/>
                  <a:gd name="T6" fmla="*/ 874 w 182"/>
                  <a:gd name="T7" fmla="*/ 0 h 175"/>
                  <a:gd name="T8" fmla="*/ 0 w 182"/>
                  <a:gd name="T9" fmla="*/ 931 h 175"/>
                  <a:gd name="T10" fmla="*/ 25 w 182"/>
                  <a:gd name="T11" fmla="*/ 931 h 175"/>
                  <a:gd name="T12" fmla="*/ 0 w 182"/>
                  <a:gd name="T13" fmla="*/ 968 h 175"/>
                  <a:gd name="T14" fmla="*/ 13 w 182"/>
                  <a:gd name="T15" fmla="*/ 979 h 175"/>
                  <a:gd name="T16" fmla="*/ 25 w 182"/>
                  <a:gd name="T17" fmla="*/ 968 h 175"/>
                  <a:gd name="T18" fmla="*/ 0 w 182"/>
                  <a:gd name="T19" fmla="*/ 968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0" y="172"/>
                    </a:moveTo>
                    <a:lnTo>
                      <a:pt x="5" y="172"/>
                    </a:lnTo>
                    <a:lnTo>
                      <a:pt x="181" y="5"/>
                    </a:lnTo>
                    <a:lnTo>
                      <a:pt x="175" y="0"/>
                    </a:lnTo>
                    <a:lnTo>
                      <a:pt x="0" y="166"/>
                    </a:lnTo>
                    <a:lnTo>
                      <a:pt x="5" y="166"/>
                    </a:lnTo>
                    <a:lnTo>
                      <a:pt x="0" y="172"/>
                    </a:lnTo>
                    <a:lnTo>
                      <a:pt x="2" y="174"/>
                    </a:lnTo>
                    <a:lnTo>
                      <a:pt x="5" y="172"/>
                    </a:lnTo>
                    <a:lnTo>
                      <a:pt x="0" y="172"/>
                    </a:lnTo>
                  </a:path>
                </a:pathLst>
              </a:custGeom>
              <a:solidFill>
                <a:srgbClr val="FFFFFF"/>
              </a:solidFill>
              <a:ln w="12700" cap="rnd">
                <a:solidFill>
                  <a:srgbClr val="000000"/>
                </a:solidFill>
                <a:round/>
                <a:headEnd/>
                <a:tailEnd/>
              </a:ln>
            </p:spPr>
            <p:txBody>
              <a:bodyPr/>
              <a:lstStyle/>
              <a:p>
                <a:endParaRPr lang="en-US" sz="7200"/>
              </a:p>
            </p:txBody>
          </p:sp>
          <p:sp>
            <p:nvSpPr>
              <p:cNvPr id="13419" name="Freeform 581">
                <a:extLst>
                  <a:ext uri="{FF2B5EF4-FFF2-40B4-BE49-F238E27FC236}">
                    <a16:creationId xmlns:a16="http://schemas.microsoft.com/office/drawing/2014/main" id="{430899BD-CF06-AE4C-9CD9-9862300B31F0}"/>
                  </a:ext>
                </a:extLst>
              </p:cNvPr>
              <p:cNvSpPr>
                <a:spLocks/>
              </p:cNvSpPr>
              <p:nvPr/>
            </p:nvSpPr>
            <p:spPr bwMode="auto">
              <a:xfrm>
                <a:off x="2286" y="2300"/>
                <a:ext cx="221" cy="232"/>
              </a:xfrm>
              <a:custGeom>
                <a:avLst/>
                <a:gdLst>
                  <a:gd name="T0" fmla="*/ 13 w 175"/>
                  <a:gd name="T1" fmla="*/ 0 h 182"/>
                  <a:gd name="T2" fmla="*/ 13 w 175"/>
                  <a:gd name="T3" fmla="*/ 36 h 182"/>
                  <a:gd name="T4" fmla="*/ 864 w 175"/>
                  <a:gd name="T5" fmla="*/ 989 h 182"/>
                  <a:gd name="T6" fmla="*/ 892 w 175"/>
                  <a:gd name="T7" fmla="*/ 956 h 182"/>
                  <a:gd name="T8" fmla="*/ 40 w 175"/>
                  <a:gd name="T9" fmla="*/ 0 h 182"/>
                  <a:gd name="T10" fmla="*/ 40 w 175"/>
                  <a:gd name="T11" fmla="*/ 36 h 182"/>
                  <a:gd name="T12" fmla="*/ 13 w 175"/>
                  <a:gd name="T13" fmla="*/ 0 h 182"/>
                  <a:gd name="T14" fmla="*/ 0 w 175"/>
                  <a:gd name="T15" fmla="*/ 17 h 182"/>
                  <a:gd name="T16" fmla="*/ 13 w 175"/>
                  <a:gd name="T17" fmla="*/ 36 h 182"/>
                  <a:gd name="T18" fmla="*/ 13 w 175"/>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2"/>
                  <a:gd name="T32" fmla="*/ 175 w 175"/>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2">
                    <a:moveTo>
                      <a:pt x="2" y="0"/>
                    </a:moveTo>
                    <a:lnTo>
                      <a:pt x="2" y="6"/>
                    </a:lnTo>
                    <a:lnTo>
                      <a:pt x="169" y="181"/>
                    </a:lnTo>
                    <a:lnTo>
                      <a:pt x="174" y="175"/>
                    </a:lnTo>
                    <a:lnTo>
                      <a:pt x="8" y="0"/>
                    </a:lnTo>
                    <a:lnTo>
                      <a:pt x="8" y="6"/>
                    </a:lnTo>
                    <a:lnTo>
                      <a:pt x="2" y="0"/>
                    </a:lnTo>
                    <a:lnTo>
                      <a:pt x="0" y="3"/>
                    </a:lnTo>
                    <a:lnTo>
                      <a:pt x="2"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420" name="Freeform 582">
                <a:extLst>
                  <a:ext uri="{FF2B5EF4-FFF2-40B4-BE49-F238E27FC236}">
                    <a16:creationId xmlns:a16="http://schemas.microsoft.com/office/drawing/2014/main" id="{AD1DB6DA-91BF-8743-B38F-5806E02EE323}"/>
                  </a:ext>
                </a:extLst>
              </p:cNvPr>
              <p:cNvSpPr>
                <a:spLocks/>
              </p:cNvSpPr>
              <p:nvPr/>
            </p:nvSpPr>
            <p:spPr bwMode="auto">
              <a:xfrm>
                <a:off x="2514" y="2082"/>
                <a:ext cx="3" cy="110"/>
              </a:xfrm>
              <a:custGeom>
                <a:avLst/>
                <a:gdLst>
                  <a:gd name="T0" fmla="*/ 2 w 3"/>
                  <a:gd name="T1" fmla="*/ 511 h 85"/>
                  <a:gd name="T2" fmla="*/ 2 w 3"/>
                  <a:gd name="T3" fmla="*/ 496 h 85"/>
                  <a:gd name="T4" fmla="*/ 2 w 3"/>
                  <a:gd name="T5" fmla="*/ 0 h 85"/>
                  <a:gd name="T6" fmla="*/ 1 w 3"/>
                  <a:gd name="T7" fmla="*/ 0 h 85"/>
                  <a:gd name="T8" fmla="*/ 0 w 3"/>
                  <a:gd name="T9" fmla="*/ 496 h 85"/>
                  <a:gd name="T10" fmla="*/ 0 w 3"/>
                  <a:gd name="T11" fmla="*/ 478 h 85"/>
                  <a:gd name="T12" fmla="*/ 2 w 3"/>
                  <a:gd name="T13" fmla="*/ 511 h 85"/>
                  <a:gd name="T14" fmla="*/ 2 w 3"/>
                  <a:gd name="T15" fmla="*/ 502 h 85"/>
                  <a:gd name="T16" fmla="*/ 2 w 3"/>
                  <a:gd name="T17" fmla="*/ 496 h 85"/>
                  <a:gd name="T18" fmla="*/ 2 w 3"/>
                  <a:gd name="T19" fmla="*/ 511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5"/>
                  <a:gd name="T32" fmla="*/ 3 w 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5">
                    <a:moveTo>
                      <a:pt x="2" y="84"/>
                    </a:moveTo>
                    <a:lnTo>
                      <a:pt x="2" y="82"/>
                    </a:lnTo>
                    <a:lnTo>
                      <a:pt x="2" y="0"/>
                    </a:lnTo>
                    <a:lnTo>
                      <a:pt x="1" y="0"/>
                    </a:lnTo>
                    <a:lnTo>
                      <a:pt x="0" y="82"/>
                    </a:lnTo>
                    <a:lnTo>
                      <a:pt x="0" y="78"/>
                    </a:lnTo>
                    <a:lnTo>
                      <a:pt x="2" y="84"/>
                    </a:lnTo>
                    <a:lnTo>
                      <a:pt x="2" y="83"/>
                    </a:lnTo>
                    <a:lnTo>
                      <a:pt x="2" y="82"/>
                    </a:lnTo>
                    <a:lnTo>
                      <a:pt x="2" y="84"/>
                    </a:lnTo>
                  </a:path>
                </a:pathLst>
              </a:custGeom>
              <a:solidFill>
                <a:srgbClr val="FFFFFF"/>
              </a:solidFill>
              <a:ln w="12700" cap="rnd">
                <a:solidFill>
                  <a:srgbClr val="000000"/>
                </a:solidFill>
                <a:round/>
                <a:headEnd/>
                <a:tailEnd/>
              </a:ln>
            </p:spPr>
            <p:txBody>
              <a:bodyPr/>
              <a:lstStyle/>
              <a:p>
                <a:endParaRPr lang="en-US" sz="7200"/>
              </a:p>
            </p:txBody>
          </p:sp>
          <p:sp>
            <p:nvSpPr>
              <p:cNvPr id="13421" name="Freeform 583">
                <a:extLst>
                  <a:ext uri="{FF2B5EF4-FFF2-40B4-BE49-F238E27FC236}">
                    <a16:creationId xmlns:a16="http://schemas.microsoft.com/office/drawing/2014/main" id="{14A2B21D-EFCC-994E-B0E0-5B4A2BE419F5}"/>
                  </a:ext>
                </a:extLst>
              </p:cNvPr>
              <p:cNvSpPr>
                <a:spLocks/>
              </p:cNvSpPr>
              <p:nvPr/>
            </p:nvSpPr>
            <p:spPr bwMode="auto">
              <a:xfrm>
                <a:off x="2285" y="2193"/>
                <a:ext cx="231" cy="231"/>
              </a:xfrm>
              <a:custGeom>
                <a:avLst/>
                <a:gdLst>
                  <a:gd name="T0" fmla="*/ 1 w 183"/>
                  <a:gd name="T1" fmla="*/ 942 h 181"/>
                  <a:gd name="T2" fmla="*/ 37 w 183"/>
                  <a:gd name="T3" fmla="*/ 955 h 181"/>
                  <a:gd name="T4" fmla="*/ 929 w 183"/>
                  <a:gd name="T5" fmla="*/ 36 h 181"/>
                  <a:gd name="T6" fmla="*/ 897 w 183"/>
                  <a:gd name="T7" fmla="*/ 0 h 181"/>
                  <a:gd name="T8" fmla="*/ 1 w 183"/>
                  <a:gd name="T9" fmla="*/ 924 h 181"/>
                  <a:gd name="T10" fmla="*/ 37 w 183"/>
                  <a:gd name="T11" fmla="*/ 942 h 181"/>
                  <a:gd name="T12" fmla="*/ 1 w 183"/>
                  <a:gd name="T13" fmla="*/ 942 h 181"/>
                  <a:gd name="T14" fmla="*/ 0 w 183"/>
                  <a:gd name="T15" fmla="*/ 995 h 181"/>
                  <a:gd name="T16" fmla="*/ 37 w 183"/>
                  <a:gd name="T17" fmla="*/ 955 h 181"/>
                  <a:gd name="T18" fmla="*/ 1 w 183"/>
                  <a:gd name="T19" fmla="*/ 942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81"/>
                  <a:gd name="T32" fmla="*/ 183 w 183"/>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81">
                    <a:moveTo>
                      <a:pt x="1" y="171"/>
                    </a:moveTo>
                    <a:lnTo>
                      <a:pt x="7" y="173"/>
                    </a:lnTo>
                    <a:lnTo>
                      <a:pt x="182" y="6"/>
                    </a:lnTo>
                    <a:lnTo>
                      <a:pt x="176" y="0"/>
                    </a:lnTo>
                    <a:lnTo>
                      <a:pt x="1" y="168"/>
                    </a:lnTo>
                    <a:lnTo>
                      <a:pt x="7" y="171"/>
                    </a:lnTo>
                    <a:lnTo>
                      <a:pt x="1" y="171"/>
                    </a:lnTo>
                    <a:lnTo>
                      <a:pt x="0" y="180"/>
                    </a:lnTo>
                    <a:lnTo>
                      <a:pt x="7" y="173"/>
                    </a:lnTo>
                    <a:lnTo>
                      <a:pt x="1" y="171"/>
                    </a:lnTo>
                  </a:path>
                </a:pathLst>
              </a:custGeom>
              <a:solidFill>
                <a:srgbClr val="FFFFFF"/>
              </a:solidFill>
              <a:ln w="12700" cap="rnd">
                <a:solidFill>
                  <a:srgbClr val="000000"/>
                </a:solidFill>
                <a:round/>
                <a:headEnd/>
                <a:tailEnd/>
              </a:ln>
            </p:spPr>
            <p:txBody>
              <a:bodyPr/>
              <a:lstStyle/>
              <a:p>
                <a:endParaRPr lang="en-US" sz="7200"/>
              </a:p>
            </p:txBody>
          </p:sp>
          <p:sp>
            <p:nvSpPr>
              <p:cNvPr id="13422" name="Freeform 584">
                <a:extLst>
                  <a:ext uri="{FF2B5EF4-FFF2-40B4-BE49-F238E27FC236}">
                    <a16:creationId xmlns:a16="http://schemas.microsoft.com/office/drawing/2014/main" id="{E77483F9-93B1-2541-8069-0911EEEA8E68}"/>
                  </a:ext>
                </a:extLst>
              </p:cNvPr>
              <p:cNvSpPr>
                <a:spLocks/>
              </p:cNvSpPr>
              <p:nvPr/>
            </p:nvSpPr>
            <p:spPr bwMode="auto">
              <a:xfrm>
                <a:off x="2286" y="2300"/>
                <a:ext cx="2" cy="112"/>
              </a:xfrm>
              <a:custGeom>
                <a:avLst/>
                <a:gdLst>
                  <a:gd name="T0" fmla="*/ 0 w 2"/>
                  <a:gd name="T1" fmla="*/ 0 h 86"/>
                  <a:gd name="T2" fmla="*/ 0 w 2"/>
                  <a:gd name="T3" fmla="*/ 21 h 86"/>
                  <a:gd name="T4" fmla="*/ 0 w 2"/>
                  <a:gd name="T5" fmla="*/ 543 h 86"/>
                  <a:gd name="T6" fmla="*/ 1 w 2"/>
                  <a:gd name="T7" fmla="*/ 543 h 86"/>
                  <a:gd name="T8" fmla="*/ 1 w 2"/>
                  <a:gd name="T9" fmla="*/ 21 h 86"/>
                  <a:gd name="T10" fmla="*/ 1 w 2"/>
                  <a:gd name="T11" fmla="*/ 38 h 86"/>
                  <a:gd name="T12" fmla="*/ 0 w 2"/>
                  <a:gd name="T13" fmla="*/ 0 h 86"/>
                  <a:gd name="T14" fmla="*/ 0 w 2"/>
                  <a:gd name="T15" fmla="*/ 1 h 86"/>
                  <a:gd name="T16" fmla="*/ 0 w 2"/>
                  <a:gd name="T17" fmla="*/ 21 h 86"/>
                  <a:gd name="T18" fmla="*/ 0 w 2"/>
                  <a:gd name="T19" fmla="*/ 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86"/>
                  <a:gd name="T32" fmla="*/ 2 w 2"/>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86">
                    <a:moveTo>
                      <a:pt x="0" y="0"/>
                    </a:moveTo>
                    <a:lnTo>
                      <a:pt x="0" y="3"/>
                    </a:lnTo>
                    <a:lnTo>
                      <a:pt x="0" y="85"/>
                    </a:lnTo>
                    <a:lnTo>
                      <a:pt x="1" y="85"/>
                    </a:lnTo>
                    <a:lnTo>
                      <a:pt x="1" y="3"/>
                    </a:lnTo>
                    <a:lnTo>
                      <a:pt x="1" y="6"/>
                    </a:lnTo>
                    <a:lnTo>
                      <a:pt x="0" y="0"/>
                    </a:lnTo>
                    <a:lnTo>
                      <a:pt x="0" y="1"/>
                    </a:lnTo>
                    <a:lnTo>
                      <a:pt x="0" y="3"/>
                    </a:lnTo>
                    <a:lnTo>
                      <a:pt x="0" y="0"/>
                    </a:lnTo>
                  </a:path>
                </a:pathLst>
              </a:custGeom>
              <a:solidFill>
                <a:srgbClr val="FFFFFF"/>
              </a:solidFill>
              <a:ln w="12700" cap="rnd">
                <a:solidFill>
                  <a:srgbClr val="000000"/>
                </a:solidFill>
                <a:round/>
                <a:headEnd/>
                <a:tailEnd/>
              </a:ln>
            </p:spPr>
            <p:txBody>
              <a:bodyPr/>
              <a:lstStyle/>
              <a:p>
                <a:endParaRPr lang="en-US" sz="7200"/>
              </a:p>
            </p:txBody>
          </p:sp>
          <p:sp>
            <p:nvSpPr>
              <p:cNvPr id="13423" name="Freeform 585">
                <a:extLst>
                  <a:ext uri="{FF2B5EF4-FFF2-40B4-BE49-F238E27FC236}">
                    <a16:creationId xmlns:a16="http://schemas.microsoft.com/office/drawing/2014/main" id="{F96E98C4-C3A4-D34D-B022-1498D3DD7D95}"/>
                  </a:ext>
                </a:extLst>
              </p:cNvPr>
              <p:cNvSpPr>
                <a:spLocks/>
              </p:cNvSpPr>
              <p:nvPr/>
            </p:nvSpPr>
            <p:spPr bwMode="auto">
              <a:xfrm>
                <a:off x="2288" y="2073"/>
                <a:ext cx="229" cy="227"/>
              </a:xfrm>
              <a:custGeom>
                <a:avLst/>
                <a:gdLst>
                  <a:gd name="T0" fmla="*/ 903 w 182"/>
                  <a:gd name="T1" fmla="*/ 47 h 180"/>
                  <a:gd name="T2" fmla="*/ 874 w 182"/>
                  <a:gd name="T3" fmla="*/ 37 h 180"/>
                  <a:gd name="T4" fmla="*/ 0 w 182"/>
                  <a:gd name="T5" fmla="*/ 878 h 180"/>
                  <a:gd name="T6" fmla="*/ 31 w 182"/>
                  <a:gd name="T7" fmla="*/ 908 h 180"/>
                  <a:gd name="T8" fmla="*/ 895 w 182"/>
                  <a:gd name="T9" fmla="*/ 61 h 180"/>
                  <a:gd name="T10" fmla="*/ 871 w 182"/>
                  <a:gd name="T11" fmla="*/ 47 h 180"/>
                  <a:gd name="T12" fmla="*/ 903 w 182"/>
                  <a:gd name="T13" fmla="*/ 47 h 180"/>
                  <a:gd name="T14" fmla="*/ 903 w 182"/>
                  <a:gd name="T15" fmla="*/ 0 h 180"/>
                  <a:gd name="T16" fmla="*/ 874 w 182"/>
                  <a:gd name="T17" fmla="*/ 37 h 180"/>
                  <a:gd name="T18" fmla="*/ 903 w 182"/>
                  <a:gd name="T19" fmla="*/ 47 h 1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80"/>
                  <a:gd name="T32" fmla="*/ 182 w 182"/>
                  <a:gd name="T33" fmla="*/ 180 h 1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80">
                    <a:moveTo>
                      <a:pt x="181" y="9"/>
                    </a:moveTo>
                    <a:lnTo>
                      <a:pt x="175" y="7"/>
                    </a:lnTo>
                    <a:lnTo>
                      <a:pt x="0" y="173"/>
                    </a:lnTo>
                    <a:lnTo>
                      <a:pt x="6" y="179"/>
                    </a:lnTo>
                    <a:lnTo>
                      <a:pt x="180" y="12"/>
                    </a:lnTo>
                    <a:lnTo>
                      <a:pt x="174" y="9"/>
                    </a:lnTo>
                    <a:lnTo>
                      <a:pt x="181" y="9"/>
                    </a:lnTo>
                    <a:lnTo>
                      <a:pt x="181" y="0"/>
                    </a:lnTo>
                    <a:lnTo>
                      <a:pt x="175" y="7"/>
                    </a:lnTo>
                    <a:lnTo>
                      <a:pt x="181" y="9"/>
                    </a:lnTo>
                  </a:path>
                </a:pathLst>
              </a:custGeom>
              <a:solidFill>
                <a:srgbClr val="FFFFFF"/>
              </a:solidFill>
              <a:ln w="12700" cap="rnd">
                <a:solidFill>
                  <a:srgbClr val="000000"/>
                </a:solidFill>
                <a:round/>
                <a:headEnd/>
                <a:tailEnd/>
              </a:ln>
            </p:spPr>
            <p:txBody>
              <a:bodyPr/>
              <a:lstStyle/>
              <a:p>
                <a:endParaRPr lang="en-US" sz="7200"/>
              </a:p>
            </p:txBody>
          </p:sp>
          <p:sp>
            <p:nvSpPr>
              <p:cNvPr id="13424" name="Freeform 586">
                <a:extLst>
                  <a:ext uri="{FF2B5EF4-FFF2-40B4-BE49-F238E27FC236}">
                    <a16:creationId xmlns:a16="http://schemas.microsoft.com/office/drawing/2014/main" id="{2F3A6749-48DF-784B-AE72-C4FB302575CD}"/>
                  </a:ext>
                </a:extLst>
              </p:cNvPr>
              <p:cNvSpPr>
                <a:spLocks/>
              </p:cNvSpPr>
              <p:nvPr/>
            </p:nvSpPr>
            <p:spPr bwMode="auto">
              <a:xfrm>
                <a:off x="2735" y="2313"/>
                <a:ext cx="3" cy="111"/>
              </a:xfrm>
              <a:custGeom>
                <a:avLst/>
                <a:gdLst>
                  <a:gd name="T0" fmla="*/ 1 w 3"/>
                  <a:gd name="T1" fmla="*/ 22 h 87"/>
                  <a:gd name="T2" fmla="*/ 1 w 3"/>
                  <a:gd name="T3" fmla="*/ 13 h 87"/>
                  <a:gd name="T4" fmla="*/ 0 w 3"/>
                  <a:gd name="T5" fmla="*/ 473 h 87"/>
                  <a:gd name="T6" fmla="*/ 2 w 3"/>
                  <a:gd name="T7" fmla="*/ 473 h 87"/>
                  <a:gd name="T8" fmla="*/ 2 w 3"/>
                  <a:gd name="T9" fmla="*/ 13 h 87"/>
                  <a:gd name="T10" fmla="*/ 2 w 3"/>
                  <a:gd name="T11" fmla="*/ 0 h 87"/>
                  <a:gd name="T12" fmla="*/ 2 w 3"/>
                  <a:gd name="T13" fmla="*/ 13 h 87"/>
                  <a:gd name="T14" fmla="*/ 2 w 3"/>
                  <a:gd name="T15" fmla="*/ 1 h 87"/>
                  <a:gd name="T16" fmla="*/ 2 w 3"/>
                  <a:gd name="T17" fmla="*/ 0 h 87"/>
                  <a:gd name="T18" fmla="*/ 1 w 3"/>
                  <a:gd name="T19" fmla="*/ 2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7"/>
                  <a:gd name="T32" fmla="*/ 3 w 3"/>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7">
                    <a:moveTo>
                      <a:pt x="1" y="4"/>
                    </a:moveTo>
                    <a:lnTo>
                      <a:pt x="1" y="2"/>
                    </a:lnTo>
                    <a:lnTo>
                      <a:pt x="0" y="86"/>
                    </a:lnTo>
                    <a:lnTo>
                      <a:pt x="2" y="86"/>
                    </a:lnTo>
                    <a:lnTo>
                      <a:pt x="2" y="2"/>
                    </a:lnTo>
                    <a:lnTo>
                      <a:pt x="2" y="0"/>
                    </a:lnTo>
                    <a:lnTo>
                      <a:pt x="2" y="2"/>
                    </a:lnTo>
                    <a:lnTo>
                      <a:pt x="2" y="1"/>
                    </a:lnTo>
                    <a:lnTo>
                      <a:pt x="2" y="0"/>
                    </a:lnTo>
                    <a:lnTo>
                      <a:pt x="1" y="4"/>
                    </a:lnTo>
                  </a:path>
                </a:pathLst>
              </a:custGeom>
              <a:solidFill>
                <a:srgbClr val="FFFFFF"/>
              </a:solidFill>
              <a:ln w="12700" cap="rnd">
                <a:solidFill>
                  <a:srgbClr val="000000"/>
                </a:solidFill>
                <a:round/>
                <a:headEnd/>
                <a:tailEnd/>
              </a:ln>
            </p:spPr>
            <p:txBody>
              <a:bodyPr/>
              <a:lstStyle/>
              <a:p>
                <a:endParaRPr lang="en-US" sz="7200"/>
              </a:p>
            </p:txBody>
          </p:sp>
          <p:sp>
            <p:nvSpPr>
              <p:cNvPr id="13425" name="Freeform 587">
                <a:extLst>
                  <a:ext uri="{FF2B5EF4-FFF2-40B4-BE49-F238E27FC236}">
                    <a16:creationId xmlns:a16="http://schemas.microsoft.com/office/drawing/2014/main" id="{9565423E-7CCD-8949-917D-6792CA64482A}"/>
                  </a:ext>
                </a:extLst>
              </p:cNvPr>
              <p:cNvSpPr>
                <a:spLocks/>
              </p:cNvSpPr>
              <p:nvPr/>
            </p:nvSpPr>
            <p:spPr bwMode="auto">
              <a:xfrm>
                <a:off x="2516" y="2073"/>
                <a:ext cx="220" cy="238"/>
              </a:xfrm>
              <a:custGeom>
                <a:avLst/>
                <a:gdLst>
                  <a:gd name="T0" fmla="*/ 36 w 175"/>
                  <a:gd name="T1" fmla="*/ 47 h 188"/>
                  <a:gd name="T2" fmla="*/ 1 w 175"/>
                  <a:gd name="T3" fmla="*/ 61 h 188"/>
                  <a:gd name="T4" fmla="*/ 833 w 175"/>
                  <a:gd name="T5" fmla="*/ 976 h 188"/>
                  <a:gd name="T6" fmla="*/ 865 w 175"/>
                  <a:gd name="T7" fmla="*/ 946 h 188"/>
                  <a:gd name="T8" fmla="*/ 31 w 175"/>
                  <a:gd name="T9" fmla="*/ 37 h 188"/>
                  <a:gd name="T10" fmla="*/ 0 w 175"/>
                  <a:gd name="T11" fmla="*/ 47 h 188"/>
                  <a:gd name="T12" fmla="*/ 31 w 175"/>
                  <a:gd name="T13" fmla="*/ 37 h 188"/>
                  <a:gd name="T14" fmla="*/ 0 w 175"/>
                  <a:gd name="T15" fmla="*/ 0 h 188"/>
                  <a:gd name="T16" fmla="*/ 0 w 175"/>
                  <a:gd name="T17" fmla="*/ 47 h 188"/>
                  <a:gd name="T18" fmla="*/ 36 w 175"/>
                  <a:gd name="T19" fmla="*/ 47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8"/>
                  <a:gd name="T32" fmla="*/ 175 w 175"/>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8">
                    <a:moveTo>
                      <a:pt x="7" y="9"/>
                    </a:moveTo>
                    <a:lnTo>
                      <a:pt x="1" y="12"/>
                    </a:lnTo>
                    <a:lnTo>
                      <a:pt x="168" y="187"/>
                    </a:lnTo>
                    <a:lnTo>
                      <a:pt x="174" y="182"/>
                    </a:lnTo>
                    <a:lnTo>
                      <a:pt x="6" y="7"/>
                    </a:lnTo>
                    <a:lnTo>
                      <a:pt x="0" y="9"/>
                    </a:lnTo>
                    <a:lnTo>
                      <a:pt x="6"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426" name="Freeform 588">
                <a:extLst>
                  <a:ext uri="{FF2B5EF4-FFF2-40B4-BE49-F238E27FC236}">
                    <a16:creationId xmlns:a16="http://schemas.microsoft.com/office/drawing/2014/main" id="{0061C84E-761B-BA4C-89FC-3BC1AA604389}"/>
                  </a:ext>
                </a:extLst>
              </p:cNvPr>
              <p:cNvSpPr>
                <a:spLocks/>
              </p:cNvSpPr>
              <p:nvPr/>
            </p:nvSpPr>
            <p:spPr bwMode="auto">
              <a:xfrm>
                <a:off x="2514" y="2082"/>
                <a:ext cx="3" cy="110"/>
              </a:xfrm>
              <a:custGeom>
                <a:avLst/>
                <a:gdLst>
                  <a:gd name="T0" fmla="*/ 2 w 3"/>
                  <a:gd name="T1" fmla="*/ 478 h 85"/>
                  <a:gd name="T2" fmla="*/ 2 w 3"/>
                  <a:gd name="T3" fmla="*/ 496 h 85"/>
                  <a:gd name="T4" fmla="*/ 2 w 3"/>
                  <a:gd name="T5" fmla="*/ 0 h 85"/>
                  <a:gd name="T6" fmla="*/ 1 w 3"/>
                  <a:gd name="T7" fmla="*/ 0 h 85"/>
                  <a:gd name="T8" fmla="*/ 0 w 3"/>
                  <a:gd name="T9" fmla="*/ 496 h 85"/>
                  <a:gd name="T10" fmla="*/ 0 w 3"/>
                  <a:gd name="T11" fmla="*/ 511 h 85"/>
                  <a:gd name="T12" fmla="*/ 0 w 3"/>
                  <a:gd name="T13" fmla="*/ 496 h 85"/>
                  <a:gd name="T14" fmla="*/ 0 w 3"/>
                  <a:gd name="T15" fmla="*/ 502 h 85"/>
                  <a:gd name="T16" fmla="*/ 0 w 3"/>
                  <a:gd name="T17" fmla="*/ 511 h 85"/>
                  <a:gd name="T18" fmla="*/ 2 w 3"/>
                  <a:gd name="T19" fmla="*/ 478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5"/>
                  <a:gd name="T32" fmla="*/ 3 w 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5">
                    <a:moveTo>
                      <a:pt x="2" y="78"/>
                    </a:moveTo>
                    <a:lnTo>
                      <a:pt x="2" y="82"/>
                    </a:lnTo>
                    <a:lnTo>
                      <a:pt x="2" y="0"/>
                    </a:lnTo>
                    <a:lnTo>
                      <a:pt x="1" y="0"/>
                    </a:lnTo>
                    <a:lnTo>
                      <a:pt x="0" y="82"/>
                    </a:lnTo>
                    <a:lnTo>
                      <a:pt x="0" y="84"/>
                    </a:lnTo>
                    <a:lnTo>
                      <a:pt x="0" y="82"/>
                    </a:lnTo>
                    <a:lnTo>
                      <a:pt x="0" y="83"/>
                    </a:lnTo>
                    <a:lnTo>
                      <a:pt x="0" y="84"/>
                    </a:lnTo>
                    <a:lnTo>
                      <a:pt x="2" y="78"/>
                    </a:lnTo>
                  </a:path>
                </a:pathLst>
              </a:custGeom>
              <a:solidFill>
                <a:srgbClr val="FFFFFF"/>
              </a:solidFill>
              <a:ln w="12700" cap="rnd">
                <a:solidFill>
                  <a:srgbClr val="000000"/>
                </a:solidFill>
                <a:round/>
                <a:headEnd/>
                <a:tailEnd/>
              </a:ln>
            </p:spPr>
            <p:txBody>
              <a:bodyPr/>
              <a:lstStyle/>
              <a:p>
                <a:endParaRPr lang="en-US" sz="7200"/>
              </a:p>
            </p:txBody>
          </p:sp>
          <p:sp>
            <p:nvSpPr>
              <p:cNvPr id="13427" name="Freeform 589">
                <a:extLst>
                  <a:ext uri="{FF2B5EF4-FFF2-40B4-BE49-F238E27FC236}">
                    <a16:creationId xmlns:a16="http://schemas.microsoft.com/office/drawing/2014/main" id="{80C0DA08-0539-2F40-8648-D5242C3F8A35}"/>
                  </a:ext>
                </a:extLst>
              </p:cNvPr>
              <p:cNvSpPr>
                <a:spLocks/>
              </p:cNvSpPr>
              <p:nvPr/>
            </p:nvSpPr>
            <p:spPr bwMode="auto">
              <a:xfrm>
                <a:off x="2516" y="2193"/>
                <a:ext cx="162" cy="175"/>
              </a:xfrm>
              <a:custGeom>
                <a:avLst/>
                <a:gdLst>
                  <a:gd name="T0" fmla="*/ 620 w 129"/>
                  <a:gd name="T1" fmla="*/ 740 h 137"/>
                  <a:gd name="T2" fmla="*/ 633 w 129"/>
                  <a:gd name="T3" fmla="*/ 722 h 137"/>
                  <a:gd name="T4" fmla="*/ 31 w 129"/>
                  <a:gd name="T5" fmla="*/ 0 h 137"/>
                  <a:gd name="T6" fmla="*/ 0 w 129"/>
                  <a:gd name="T7" fmla="*/ 36 h 137"/>
                  <a:gd name="T8" fmla="*/ 603 w 129"/>
                  <a:gd name="T9" fmla="*/ 757 h 137"/>
                  <a:gd name="T10" fmla="*/ 620 w 129"/>
                  <a:gd name="T11" fmla="*/ 740 h 137"/>
                  <a:gd name="T12" fmla="*/ 0 60000 65536"/>
                  <a:gd name="T13" fmla="*/ 0 60000 65536"/>
                  <a:gd name="T14" fmla="*/ 0 60000 65536"/>
                  <a:gd name="T15" fmla="*/ 0 60000 65536"/>
                  <a:gd name="T16" fmla="*/ 0 60000 65536"/>
                  <a:gd name="T17" fmla="*/ 0 60000 65536"/>
                  <a:gd name="T18" fmla="*/ 0 w 129"/>
                  <a:gd name="T19" fmla="*/ 0 h 137"/>
                  <a:gd name="T20" fmla="*/ 129 w 129"/>
                  <a:gd name="T21" fmla="*/ 137 h 137"/>
                </a:gdLst>
                <a:ahLst/>
                <a:cxnLst>
                  <a:cxn ang="T12">
                    <a:pos x="T0" y="T1"/>
                  </a:cxn>
                  <a:cxn ang="T13">
                    <a:pos x="T2" y="T3"/>
                  </a:cxn>
                  <a:cxn ang="T14">
                    <a:pos x="T4" y="T5"/>
                  </a:cxn>
                  <a:cxn ang="T15">
                    <a:pos x="T6" y="T7"/>
                  </a:cxn>
                  <a:cxn ang="T16">
                    <a:pos x="T8" y="T9"/>
                  </a:cxn>
                  <a:cxn ang="T17">
                    <a:pos x="T10" y="T11"/>
                  </a:cxn>
                </a:cxnLst>
                <a:rect l="T18" t="T19" r="T20" b="T21"/>
                <a:pathLst>
                  <a:path w="129" h="137">
                    <a:moveTo>
                      <a:pt x="126" y="134"/>
                    </a:moveTo>
                    <a:lnTo>
                      <a:pt x="128" y="130"/>
                    </a:lnTo>
                    <a:lnTo>
                      <a:pt x="6" y="0"/>
                    </a:lnTo>
                    <a:lnTo>
                      <a:pt x="0" y="6"/>
                    </a:lnTo>
                    <a:lnTo>
                      <a:pt x="123" y="136"/>
                    </a:lnTo>
                    <a:lnTo>
                      <a:pt x="126" y="134"/>
                    </a:lnTo>
                  </a:path>
                </a:pathLst>
              </a:custGeom>
              <a:solidFill>
                <a:srgbClr val="FFFFFF"/>
              </a:solidFill>
              <a:ln w="12700" cap="rnd">
                <a:solidFill>
                  <a:srgbClr val="000000"/>
                </a:solidFill>
                <a:round/>
                <a:headEnd/>
                <a:tailEnd/>
              </a:ln>
            </p:spPr>
            <p:txBody>
              <a:bodyPr/>
              <a:lstStyle/>
              <a:p>
                <a:endParaRPr lang="en-US" sz="7200"/>
              </a:p>
            </p:txBody>
          </p:sp>
          <p:sp>
            <p:nvSpPr>
              <p:cNvPr id="13428" name="Freeform 590">
                <a:extLst>
                  <a:ext uri="{FF2B5EF4-FFF2-40B4-BE49-F238E27FC236}">
                    <a16:creationId xmlns:a16="http://schemas.microsoft.com/office/drawing/2014/main" id="{C641C84B-98BD-CF45-902D-7FBA8E020535}"/>
                  </a:ext>
                </a:extLst>
              </p:cNvPr>
              <p:cNvSpPr>
                <a:spLocks/>
              </p:cNvSpPr>
              <p:nvPr/>
            </p:nvSpPr>
            <p:spPr bwMode="auto">
              <a:xfrm>
                <a:off x="2566" y="2425"/>
                <a:ext cx="170" cy="171"/>
              </a:xfrm>
              <a:custGeom>
                <a:avLst/>
                <a:gdLst>
                  <a:gd name="T0" fmla="*/ 637 w 135"/>
                  <a:gd name="T1" fmla="*/ 13 h 133"/>
                  <a:gd name="T2" fmla="*/ 637 w 135"/>
                  <a:gd name="T3" fmla="*/ 0 h 133"/>
                  <a:gd name="T4" fmla="*/ 0 w 135"/>
                  <a:gd name="T5" fmla="*/ 737 h 133"/>
                  <a:gd name="T6" fmla="*/ 31 w 135"/>
                  <a:gd name="T7" fmla="*/ 771 h 133"/>
                  <a:gd name="T8" fmla="*/ 662 w 135"/>
                  <a:gd name="T9" fmla="*/ 36 h 133"/>
                  <a:gd name="T10" fmla="*/ 672 w 135"/>
                  <a:gd name="T11" fmla="*/ 13 h 133"/>
                  <a:gd name="T12" fmla="*/ 637 w 135"/>
                  <a:gd name="T13" fmla="*/ 13 h 133"/>
                  <a:gd name="T14" fmla="*/ 0 60000 65536"/>
                  <a:gd name="T15" fmla="*/ 0 60000 65536"/>
                  <a:gd name="T16" fmla="*/ 0 60000 65536"/>
                  <a:gd name="T17" fmla="*/ 0 60000 65536"/>
                  <a:gd name="T18" fmla="*/ 0 60000 65536"/>
                  <a:gd name="T19" fmla="*/ 0 60000 65536"/>
                  <a:gd name="T20" fmla="*/ 0 60000 65536"/>
                  <a:gd name="T21" fmla="*/ 0 w 135"/>
                  <a:gd name="T22" fmla="*/ 0 h 133"/>
                  <a:gd name="T23" fmla="*/ 135 w 135"/>
                  <a:gd name="T24" fmla="*/ 133 h 13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33">
                    <a:moveTo>
                      <a:pt x="127" y="2"/>
                    </a:moveTo>
                    <a:lnTo>
                      <a:pt x="127" y="0"/>
                    </a:lnTo>
                    <a:lnTo>
                      <a:pt x="0" y="127"/>
                    </a:lnTo>
                    <a:lnTo>
                      <a:pt x="6" y="132"/>
                    </a:lnTo>
                    <a:lnTo>
                      <a:pt x="133" y="6"/>
                    </a:lnTo>
                    <a:lnTo>
                      <a:pt x="134" y="2"/>
                    </a:lnTo>
                    <a:lnTo>
                      <a:pt x="127" y="2"/>
                    </a:lnTo>
                  </a:path>
                </a:pathLst>
              </a:custGeom>
              <a:solidFill>
                <a:srgbClr val="FFFFFF"/>
              </a:solidFill>
              <a:ln w="12700" cap="rnd">
                <a:solidFill>
                  <a:srgbClr val="000000"/>
                </a:solidFill>
                <a:round/>
                <a:headEnd/>
                <a:tailEnd/>
              </a:ln>
            </p:spPr>
            <p:txBody>
              <a:bodyPr/>
              <a:lstStyle/>
              <a:p>
                <a:endParaRPr lang="en-US" sz="7200"/>
              </a:p>
            </p:txBody>
          </p:sp>
          <p:sp>
            <p:nvSpPr>
              <p:cNvPr id="13429" name="Freeform 591">
                <a:extLst>
                  <a:ext uri="{FF2B5EF4-FFF2-40B4-BE49-F238E27FC236}">
                    <a16:creationId xmlns:a16="http://schemas.microsoft.com/office/drawing/2014/main" id="{7EFF1CA1-F244-0244-93AE-E0429F1CDEF9}"/>
                  </a:ext>
                </a:extLst>
              </p:cNvPr>
              <p:cNvSpPr>
                <a:spLocks/>
              </p:cNvSpPr>
              <p:nvPr/>
            </p:nvSpPr>
            <p:spPr bwMode="auto">
              <a:xfrm>
                <a:off x="2735" y="2305"/>
                <a:ext cx="3" cy="116"/>
              </a:xfrm>
              <a:custGeom>
                <a:avLst/>
                <a:gdLst>
                  <a:gd name="T0" fmla="*/ 2 w 3"/>
                  <a:gd name="T1" fmla="*/ 59 h 91"/>
                  <a:gd name="T2" fmla="*/ 1 w 3"/>
                  <a:gd name="T3" fmla="*/ 46 h 91"/>
                  <a:gd name="T4" fmla="*/ 0 w 3"/>
                  <a:gd name="T5" fmla="*/ 492 h 91"/>
                  <a:gd name="T6" fmla="*/ 2 w 3"/>
                  <a:gd name="T7" fmla="*/ 492 h 91"/>
                  <a:gd name="T8" fmla="*/ 2 w 3"/>
                  <a:gd name="T9" fmla="*/ 46 h 91"/>
                  <a:gd name="T10" fmla="*/ 1 w 3"/>
                  <a:gd name="T11" fmla="*/ 36 h 91"/>
                  <a:gd name="T12" fmla="*/ 2 w 3"/>
                  <a:gd name="T13" fmla="*/ 46 h 91"/>
                  <a:gd name="T14" fmla="*/ 2 w 3"/>
                  <a:gd name="T15" fmla="*/ 0 h 91"/>
                  <a:gd name="T16" fmla="*/ 1 w 3"/>
                  <a:gd name="T17" fmla="*/ 36 h 91"/>
                  <a:gd name="T18" fmla="*/ 2 w 3"/>
                  <a:gd name="T19" fmla="*/ 59 h 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91"/>
                  <a:gd name="T32" fmla="*/ 3 w 3"/>
                  <a:gd name="T33" fmla="*/ 91 h 9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91">
                    <a:moveTo>
                      <a:pt x="2" y="10"/>
                    </a:moveTo>
                    <a:lnTo>
                      <a:pt x="1" y="8"/>
                    </a:lnTo>
                    <a:lnTo>
                      <a:pt x="0" y="90"/>
                    </a:lnTo>
                    <a:lnTo>
                      <a:pt x="2" y="90"/>
                    </a:lnTo>
                    <a:lnTo>
                      <a:pt x="2" y="8"/>
                    </a:lnTo>
                    <a:lnTo>
                      <a:pt x="1" y="6"/>
                    </a:lnTo>
                    <a:lnTo>
                      <a:pt x="2" y="8"/>
                    </a:lnTo>
                    <a:lnTo>
                      <a:pt x="2" y="0"/>
                    </a:lnTo>
                    <a:lnTo>
                      <a:pt x="1" y="6"/>
                    </a:lnTo>
                    <a:lnTo>
                      <a:pt x="2" y="10"/>
                    </a:lnTo>
                  </a:path>
                </a:pathLst>
              </a:custGeom>
              <a:solidFill>
                <a:srgbClr val="FFFFFF"/>
              </a:solidFill>
              <a:ln w="12700" cap="rnd">
                <a:solidFill>
                  <a:srgbClr val="000000"/>
                </a:solidFill>
                <a:round/>
                <a:headEnd/>
                <a:tailEnd/>
              </a:ln>
            </p:spPr>
            <p:txBody>
              <a:bodyPr/>
              <a:lstStyle/>
              <a:p>
                <a:endParaRPr lang="en-US" sz="7200"/>
              </a:p>
            </p:txBody>
          </p:sp>
          <p:sp>
            <p:nvSpPr>
              <p:cNvPr id="13430" name="Freeform 592">
                <a:extLst>
                  <a:ext uri="{FF2B5EF4-FFF2-40B4-BE49-F238E27FC236}">
                    <a16:creationId xmlns:a16="http://schemas.microsoft.com/office/drawing/2014/main" id="{B994B3FD-E014-8B4B-BF62-325BF587AE56}"/>
                  </a:ext>
                </a:extLst>
              </p:cNvPr>
              <p:cNvSpPr>
                <a:spLocks/>
              </p:cNvSpPr>
              <p:nvPr/>
            </p:nvSpPr>
            <p:spPr bwMode="auto">
              <a:xfrm>
                <a:off x="2507" y="2313"/>
                <a:ext cx="229" cy="219"/>
              </a:xfrm>
              <a:custGeom>
                <a:avLst/>
                <a:gdLst>
                  <a:gd name="T0" fmla="*/ 36 w 183"/>
                  <a:gd name="T1" fmla="*/ 884 h 173"/>
                  <a:gd name="T2" fmla="*/ 31 w 183"/>
                  <a:gd name="T3" fmla="*/ 898 h 173"/>
                  <a:gd name="T4" fmla="*/ 876 w 183"/>
                  <a:gd name="T5" fmla="*/ 25 h 173"/>
                  <a:gd name="T6" fmla="*/ 842 w 183"/>
                  <a:gd name="T7" fmla="*/ 0 h 173"/>
                  <a:gd name="T8" fmla="*/ 1 w 183"/>
                  <a:gd name="T9" fmla="*/ 867 h 173"/>
                  <a:gd name="T10" fmla="*/ 0 w 183"/>
                  <a:gd name="T11" fmla="*/ 884 h 173"/>
                  <a:gd name="T12" fmla="*/ 1 w 183"/>
                  <a:gd name="T13" fmla="*/ 867 h 173"/>
                  <a:gd name="T14" fmla="*/ 0 w 183"/>
                  <a:gd name="T15" fmla="*/ 880 h 173"/>
                  <a:gd name="T16" fmla="*/ 0 w 183"/>
                  <a:gd name="T17" fmla="*/ 884 h 173"/>
                  <a:gd name="T18" fmla="*/ 36 w 183"/>
                  <a:gd name="T19" fmla="*/ 884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3"/>
                  <a:gd name="T32" fmla="*/ 183 w 183"/>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3">
                    <a:moveTo>
                      <a:pt x="7" y="170"/>
                    </a:moveTo>
                    <a:lnTo>
                      <a:pt x="6" y="172"/>
                    </a:lnTo>
                    <a:lnTo>
                      <a:pt x="182" y="5"/>
                    </a:lnTo>
                    <a:lnTo>
                      <a:pt x="176" y="0"/>
                    </a:lnTo>
                    <a:lnTo>
                      <a:pt x="1" y="166"/>
                    </a:lnTo>
                    <a:lnTo>
                      <a:pt x="0" y="170"/>
                    </a:lnTo>
                    <a:lnTo>
                      <a:pt x="1" y="166"/>
                    </a:lnTo>
                    <a:lnTo>
                      <a:pt x="0" y="169"/>
                    </a:lnTo>
                    <a:lnTo>
                      <a:pt x="0" y="170"/>
                    </a:lnTo>
                    <a:lnTo>
                      <a:pt x="7" y="170"/>
                    </a:lnTo>
                  </a:path>
                </a:pathLst>
              </a:custGeom>
              <a:solidFill>
                <a:srgbClr val="FFFFFF"/>
              </a:solidFill>
              <a:ln w="12700" cap="rnd">
                <a:solidFill>
                  <a:srgbClr val="000000"/>
                </a:solidFill>
                <a:round/>
                <a:headEnd/>
                <a:tailEnd/>
              </a:ln>
            </p:spPr>
            <p:txBody>
              <a:bodyPr/>
              <a:lstStyle/>
              <a:p>
                <a:endParaRPr lang="en-US" sz="7200"/>
              </a:p>
            </p:txBody>
          </p:sp>
          <p:sp>
            <p:nvSpPr>
              <p:cNvPr id="13431" name="Freeform 593">
                <a:extLst>
                  <a:ext uri="{FF2B5EF4-FFF2-40B4-BE49-F238E27FC236}">
                    <a16:creationId xmlns:a16="http://schemas.microsoft.com/office/drawing/2014/main" id="{D5D56A7D-0209-D241-AE88-409563306503}"/>
                  </a:ext>
                </a:extLst>
              </p:cNvPr>
              <p:cNvSpPr>
                <a:spLocks/>
              </p:cNvSpPr>
              <p:nvPr/>
            </p:nvSpPr>
            <p:spPr bwMode="auto">
              <a:xfrm>
                <a:off x="2504" y="2538"/>
                <a:ext cx="3" cy="106"/>
              </a:xfrm>
              <a:custGeom>
                <a:avLst/>
                <a:gdLst>
                  <a:gd name="T0" fmla="*/ 1 w 3"/>
                  <a:gd name="T1" fmla="*/ 493 h 82"/>
                  <a:gd name="T2" fmla="*/ 2 w 3"/>
                  <a:gd name="T3" fmla="*/ 493 h 82"/>
                  <a:gd name="T4" fmla="*/ 2 w 3"/>
                  <a:gd name="T5" fmla="*/ 0 h 82"/>
                  <a:gd name="T6" fmla="*/ 1 w 3"/>
                  <a:gd name="T7" fmla="*/ 0 h 82"/>
                  <a:gd name="T8" fmla="*/ 0 w 3"/>
                  <a:gd name="T9" fmla="*/ 493 h 82"/>
                  <a:gd name="T10" fmla="*/ 1 w 3"/>
                  <a:gd name="T11" fmla="*/ 493 h 82"/>
                  <a:gd name="T12" fmla="*/ 0 60000 65536"/>
                  <a:gd name="T13" fmla="*/ 0 60000 65536"/>
                  <a:gd name="T14" fmla="*/ 0 60000 65536"/>
                  <a:gd name="T15" fmla="*/ 0 60000 65536"/>
                  <a:gd name="T16" fmla="*/ 0 60000 65536"/>
                  <a:gd name="T17" fmla="*/ 0 60000 65536"/>
                  <a:gd name="T18" fmla="*/ 0 w 3"/>
                  <a:gd name="T19" fmla="*/ 0 h 82"/>
                  <a:gd name="T20" fmla="*/ 3 w 3"/>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3" h="82">
                    <a:moveTo>
                      <a:pt x="1" y="81"/>
                    </a:moveTo>
                    <a:lnTo>
                      <a:pt x="2" y="81"/>
                    </a:lnTo>
                    <a:lnTo>
                      <a:pt x="2" y="0"/>
                    </a:lnTo>
                    <a:lnTo>
                      <a:pt x="1" y="0"/>
                    </a:lnTo>
                    <a:lnTo>
                      <a:pt x="0" y="81"/>
                    </a:lnTo>
                    <a:lnTo>
                      <a:pt x="1" y="81"/>
                    </a:lnTo>
                  </a:path>
                </a:pathLst>
              </a:custGeom>
              <a:solidFill>
                <a:srgbClr val="FFFFFF"/>
              </a:solidFill>
              <a:ln w="12700" cap="rnd">
                <a:solidFill>
                  <a:srgbClr val="000000"/>
                </a:solidFill>
                <a:round/>
                <a:headEnd/>
                <a:tailEnd/>
              </a:ln>
            </p:spPr>
            <p:txBody>
              <a:bodyPr/>
              <a:lstStyle/>
              <a:p>
                <a:endParaRPr lang="en-US" sz="7200"/>
              </a:p>
            </p:txBody>
          </p:sp>
          <p:sp>
            <p:nvSpPr>
              <p:cNvPr id="13432" name="Freeform 594">
                <a:extLst>
                  <a:ext uri="{FF2B5EF4-FFF2-40B4-BE49-F238E27FC236}">
                    <a16:creationId xmlns:a16="http://schemas.microsoft.com/office/drawing/2014/main" id="{9C46E18F-3457-EF4F-A746-79A55CE95D25}"/>
                  </a:ext>
                </a:extLst>
              </p:cNvPr>
              <p:cNvSpPr>
                <a:spLocks/>
              </p:cNvSpPr>
              <p:nvPr/>
            </p:nvSpPr>
            <p:spPr bwMode="auto">
              <a:xfrm>
                <a:off x="2519" y="1854"/>
                <a:ext cx="230" cy="225"/>
              </a:xfrm>
              <a:custGeom>
                <a:avLst/>
                <a:gdLst>
                  <a:gd name="T0" fmla="*/ 931 w 182"/>
                  <a:gd name="T1" fmla="*/ 13 h 176"/>
                  <a:gd name="T2" fmla="*/ 901 w 182"/>
                  <a:gd name="T3" fmla="*/ 13 h 176"/>
                  <a:gd name="T4" fmla="*/ 0 w 182"/>
                  <a:gd name="T5" fmla="*/ 946 h 176"/>
                  <a:gd name="T6" fmla="*/ 25 w 182"/>
                  <a:gd name="T7" fmla="*/ 977 h 176"/>
                  <a:gd name="T8" fmla="*/ 931 w 182"/>
                  <a:gd name="T9" fmla="*/ 46 h 176"/>
                  <a:gd name="T10" fmla="*/ 901 w 182"/>
                  <a:gd name="T11" fmla="*/ 46 h 176"/>
                  <a:gd name="T12" fmla="*/ 931 w 182"/>
                  <a:gd name="T13" fmla="*/ 13 h 176"/>
                  <a:gd name="T14" fmla="*/ 916 w 182"/>
                  <a:gd name="T15" fmla="*/ 0 h 176"/>
                  <a:gd name="T16" fmla="*/ 901 w 182"/>
                  <a:gd name="T17" fmla="*/ 13 h 176"/>
                  <a:gd name="T18" fmla="*/ 931 w 182"/>
                  <a:gd name="T19" fmla="*/ 13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181" y="2"/>
                    </a:moveTo>
                    <a:lnTo>
                      <a:pt x="175" y="2"/>
                    </a:lnTo>
                    <a:lnTo>
                      <a:pt x="0" y="170"/>
                    </a:lnTo>
                    <a:lnTo>
                      <a:pt x="5" y="175"/>
                    </a:lnTo>
                    <a:lnTo>
                      <a:pt x="181" y="8"/>
                    </a:lnTo>
                    <a:lnTo>
                      <a:pt x="175" y="8"/>
                    </a:lnTo>
                    <a:lnTo>
                      <a:pt x="181" y="2"/>
                    </a:lnTo>
                    <a:lnTo>
                      <a:pt x="178" y="0"/>
                    </a:lnTo>
                    <a:lnTo>
                      <a:pt x="175"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433" name="Freeform 595">
                <a:extLst>
                  <a:ext uri="{FF2B5EF4-FFF2-40B4-BE49-F238E27FC236}">
                    <a16:creationId xmlns:a16="http://schemas.microsoft.com/office/drawing/2014/main" id="{E3C7ABF8-FA42-D04B-B3E3-2C01F87160D2}"/>
                  </a:ext>
                </a:extLst>
              </p:cNvPr>
              <p:cNvSpPr>
                <a:spLocks/>
              </p:cNvSpPr>
              <p:nvPr/>
            </p:nvSpPr>
            <p:spPr bwMode="auto">
              <a:xfrm>
                <a:off x="2749" y="1857"/>
                <a:ext cx="223" cy="233"/>
              </a:xfrm>
              <a:custGeom>
                <a:avLst/>
                <a:gdLst>
                  <a:gd name="T0" fmla="*/ 906 w 176"/>
                  <a:gd name="T1" fmla="*/ 1019 h 182"/>
                  <a:gd name="T2" fmla="*/ 906 w 176"/>
                  <a:gd name="T3" fmla="*/ 987 h 182"/>
                  <a:gd name="T4" fmla="*/ 32 w 176"/>
                  <a:gd name="T5" fmla="*/ 0 h 182"/>
                  <a:gd name="T6" fmla="*/ 0 w 176"/>
                  <a:gd name="T7" fmla="*/ 36 h 182"/>
                  <a:gd name="T8" fmla="*/ 882 w 176"/>
                  <a:gd name="T9" fmla="*/ 1019 h 182"/>
                  <a:gd name="T10" fmla="*/ 882 w 176"/>
                  <a:gd name="T11" fmla="*/ 987 h 182"/>
                  <a:gd name="T12" fmla="*/ 906 w 176"/>
                  <a:gd name="T13" fmla="*/ 1019 h 182"/>
                  <a:gd name="T14" fmla="*/ 916 w 176"/>
                  <a:gd name="T15" fmla="*/ 1005 h 182"/>
                  <a:gd name="T16" fmla="*/ 906 w 176"/>
                  <a:gd name="T17" fmla="*/ 987 h 182"/>
                  <a:gd name="T18" fmla="*/ 906 w 176"/>
                  <a:gd name="T19" fmla="*/ 1019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2"/>
                  <a:gd name="T32" fmla="*/ 176 w 176"/>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2">
                    <a:moveTo>
                      <a:pt x="173" y="181"/>
                    </a:moveTo>
                    <a:lnTo>
                      <a:pt x="173" y="175"/>
                    </a:lnTo>
                    <a:lnTo>
                      <a:pt x="6" y="0"/>
                    </a:lnTo>
                    <a:lnTo>
                      <a:pt x="0" y="6"/>
                    </a:lnTo>
                    <a:lnTo>
                      <a:pt x="168" y="181"/>
                    </a:lnTo>
                    <a:lnTo>
                      <a:pt x="168" y="175"/>
                    </a:lnTo>
                    <a:lnTo>
                      <a:pt x="173" y="181"/>
                    </a:lnTo>
                    <a:lnTo>
                      <a:pt x="175" y="178"/>
                    </a:lnTo>
                    <a:lnTo>
                      <a:pt x="173" y="175"/>
                    </a:lnTo>
                    <a:lnTo>
                      <a:pt x="173" y="181"/>
                    </a:lnTo>
                  </a:path>
                </a:pathLst>
              </a:custGeom>
              <a:solidFill>
                <a:srgbClr val="FFFFFF"/>
              </a:solidFill>
              <a:ln w="12700" cap="rnd">
                <a:solidFill>
                  <a:srgbClr val="000000"/>
                </a:solidFill>
                <a:round/>
                <a:headEnd/>
                <a:tailEnd/>
              </a:ln>
            </p:spPr>
            <p:txBody>
              <a:bodyPr/>
              <a:lstStyle/>
              <a:p>
                <a:endParaRPr lang="en-US" sz="7200"/>
              </a:p>
            </p:txBody>
          </p:sp>
          <p:sp>
            <p:nvSpPr>
              <p:cNvPr id="13434" name="Freeform 596">
                <a:extLst>
                  <a:ext uri="{FF2B5EF4-FFF2-40B4-BE49-F238E27FC236}">
                    <a16:creationId xmlns:a16="http://schemas.microsoft.com/office/drawing/2014/main" id="{3978146F-6D41-794A-A9B7-486ADCE6870B}"/>
                  </a:ext>
                </a:extLst>
              </p:cNvPr>
              <p:cNvSpPr>
                <a:spLocks/>
              </p:cNvSpPr>
              <p:nvPr/>
            </p:nvSpPr>
            <p:spPr bwMode="auto">
              <a:xfrm>
                <a:off x="2736" y="2090"/>
                <a:ext cx="233" cy="227"/>
              </a:xfrm>
              <a:custGeom>
                <a:avLst/>
                <a:gdLst>
                  <a:gd name="T0" fmla="*/ 0 w 183"/>
                  <a:gd name="T1" fmla="*/ 989 h 177"/>
                  <a:gd name="T2" fmla="*/ 36 w 183"/>
                  <a:gd name="T3" fmla="*/ 989 h 177"/>
                  <a:gd name="T4" fmla="*/ 989 w 183"/>
                  <a:gd name="T5" fmla="*/ 36 h 177"/>
                  <a:gd name="T6" fmla="*/ 956 w 183"/>
                  <a:gd name="T7" fmla="*/ 0 h 177"/>
                  <a:gd name="T8" fmla="*/ 0 w 183"/>
                  <a:gd name="T9" fmla="*/ 957 h 177"/>
                  <a:gd name="T10" fmla="*/ 36 w 183"/>
                  <a:gd name="T11" fmla="*/ 957 h 177"/>
                  <a:gd name="T12" fmla="*/ 0 w 183"/>
                  <a:gd name="T13" fmla="*/ 989 h 177"/>
                  <a:gd name="T14" fmla="*/ 13 w 183"/>
                  <a:gd name="T15" fmla="*/ 1007 h 177"/>
                  <a:gd name="T16" fmla="*/ 36 w 183"/>
                  <a:gd name="T17" fmla="*/ 989 h 177"/>
                  <a:gd name="T18" fmla="*/ 0 w 183"/>
                  <a:gd name="T19" fmla="*/ 989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7"/>
                  <a:gd name="T32" fmla="*/ 183 w 183"/>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7">
                    <a:moveTo>
                      <a:pt x="0" y="173"/>
                    </a:moveTo>
                    <a:lnTo>
                      <a:pt x="6" y="173"/>
                    </a:lnTo>
                    <a:lnTo>
                      <a:pt x="182" y="6"/>
                    </a:lnTo>
                    <a:lnTo>
                      <a:pt x="177" y="0"/>
                    </a:lnTo>
                    <a:lnTo>
                      <a:pt x="0" y="168"/>
                    </a:lnTo>
                    <a:lnTo>
                      <a:pt x="6" y="168"/>
                    </a:lnTo>
                    <a:lnTo>
                      <a:pt x="0" y="173"/>
                    </a:lnTo>
                    <a:lnTo>
                      <a:pt x="2" y="176"/>
                    </a:lnTo>
                    <a:lnTo>
                      <a:pt x="6" y="173"/>
                    </a:lnTo>
                    <a:lnTo>
                      <a:pt x="0" y="173"/>
                    </a:lnTo>
                  </a:path>
                </a:pathLst>
              </a:custGeom>
              <a:solidFill>
                <a:srgbClr val="FFFFFF"/>
              </a:solidFill>
              <a:ln w="12700" cap="rnd">
                <a:solidFill>
                  <a:srgbClr val="000000"/>
                </a:solidFill>
                <a:round/>
                <a:headEnd/>
                <a:tailEnd/>
              </a:ln>
            </p:spPr>
            <p:txBody>
              <a:bodyPr/>
              <a:lstStyle/>
              <a:p>
                <a:endParaRPr lang="en-US" sz="7200"/>
              </a:p>
            </p:txBody>
          </p:sp>
          <p:sp>
            <p:nvSpPr>
              <p:cNvPr id="13435" name="Freeform 597">
                <a:extLst>
                  <a:ext uri="{FF2B5EF4-FFF2-40B4-BE49-F238E27FC236}">
                    <a16:creationId xmlns:a16="http://schemas.microsoft.com/office/drawing/2014/main" id="{F8EB1EED-9ADD-5845-B6C0-A4069D9CE221}"/>
                  </a:ext>
                </a:extLst>
              </p:cNvPr>
              <p:cNvSpPr>
                <a:spLocks/>
              </p:cNvSpPr>
              <p:nvPr/>
            </p:nvSpPr>
            <p:spPr bwMode="auto">
              <a:xfrm>
                <a:off x="2514" y="2080"/>
                <a:ext cx="222" cy="231"/>
              </a:xfrm>
              <a:custGeom>
                <a:avLst/>
                <a:gdLst>
                  <a:gd name="T0" fmla="*/ 16 w 177"/>
                  <a:gd name="T1" fmla="*/ 0 h 181"/>
                  <a:gd name="T2" fmla="*/ 16 w 177"/>
                  <a:gd name="T3" fmla="*/ 28 h 181"/>
                  <a:gd name="T4" fmla="*/ 829 w 177"/>
                  <a:gd name="T5" fmla="*/ 995 h 181"/>
                  <a:gd name="T6" fmla="*/ 859 w 177"/>
                  <a:gd name="T7" fmla="*/ 966 h 181"/>
                  <a:gd name="T8" fmla="*/ 39 w 177"/>
                  <a:gd name="T9" fmla="*/ 0 h 181"/>
                  <a:gd name="T10" fmla="*/ 39 w 177"/>
                  <a:gd name="T11" fmla="*/ 28 h 181"/>
                  <a:gd name="T12" fmla="*/ 16 w 177"/>
                  <a:gd name="T13" fmla="*/ 0 h 181"/>
                  <a:gd name="T14" fmla="*/ 0 w 177"/>
                  <a:gd name="T15" fmla="*/ 13 h 181"/>
                  <a:gd name="T16" fmla="*/ 16 w 177"/>
                  <a:gd name="T17" fmla="*/ 28 h 181"/>
                  <a:gd name="T18" fmla="*/ 16 w 177"/>
                  <a:gd name="T19" fmla="*/ 0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1"/>
                  <a:gd name="T32" fmla="*/ 177 w 177"/>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1">
                    <a:moveTo>
                      <a:pt x="3" y="0"/>
                    </a:moveTo>
                    <a:lnTo>
                      <a:pt x="3" y="5"/>
                    </a:lnTo>
                    <a:lnTo>
                      <a:pt x="170" y="180"/>
                    </a:lnTo>
                    <a:lnTo>
                      <a:pt x="176" y="175"/>
                    </a:lnTo>
                    <a:lnTo>
                      <a:pt x="8" y="0"/>
                    </a:lnTo>
                    <a:lnTo>
                      <a:pt x="8" y="5"/>
                    </a:lnTo>
                    <a:lnTo>
                      <a:pt x="3" y="0"/>
                    </a:lnTo>
                    <a:lnTo>
                      <a:pt x="0" y="2"/>
                    </a:lnTo>
                    <a:lnTo>
                      <a:pt x="3" y="5"/>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436" name="Freeform 598">
                <a:extLst>
                  <a:ext uri="{FF2B5EF4-FFF2-40B4-BE49-F238E27FC236}">
                    <a16:creationId xmlns:a16="http://schemas.microsoft.com/office/drawing/2014/main" id="{70BA8E49-DCB2-8948-9413-DD400FCCA478}"/>
                  </a:ext>
                </a:extLst>
              </p:cNvPr>
              <p:cNvSpPr>
                <a:spLocks/>
              </p:cNvSpPr>
              <p:nvPr/>
            </p:nvSpPr>
            <p:spPr bwMode="auto">
              <a:xfrm>
                <a:off x="2525" y="1867"/>
                <a:ext cx="225" cy="326"/>
              </a:xfrm>
              <a:custGeom>
                <a:avLst/>
                <a:gdLst>
                  <a:gd name="T0" fmla="*/ 884 w 179"/>
                  <a:gd name="T1" fmla="*/ 0 h 256"/>
                  <a:gd name="T2" fmla="*/ 875 w 179"/>
                  <a:gd name="T3" fmla="*/ 474 h 256"/>
                  <a:gd name="T4" fmla="*/ 0 w 179"/>
                  <a:gd name="T5" fmla="*/ 1386 h 256"/>
                  <a:gd name="T6" fmla="*/ 13 w 179"/>
                  <a:gd name="T7" fmla="*/ 914 h 256"/>
                  <a:gd name="T8" fmla="*/ 884 w 179"/>
                  <a:gd name="T9" fmla="*/ 0 h 256"/>
                  <a:gd name="T10" fmla="*/ 0 60000 65536"/>
                  <a:gd name="T11" fmla="*/ 0 60000 65536"/>
                  <a:gd name="T12" fmla="*/ 0 60000 65536"/>
                  <a:gd name="T13" fmla="*/ 0 60000 65536"/>
                  <a:gd name="T14" fmla="*/ 0 60000 65536"/>
                  <a:gd name="T15" fmla="*/ 0 w 179"/>
                  <a:gd name="T16" fmla="*/ 0 h 256"/>
                  <a:gd name="T17" fmla="*/ 179 w 179"/>
                  <a:gd name="T18" fmla="*/ 256 h 256"/>
                </a:gdLst>
                <a:ahLst/>
                <a:cxnLst>
                  <a:cxn ang="T10">
                    <a:pos x="T0" y="T1"/>
                  </a:cxn>
                  <a:cxn ang="T11">
                    <a:pos x="T2" y="T3"/>
                  </a:cxn>
                  <a:cxn ang="T12">
                    <a:pos x="T4" y="T5"/>
                  </a:cxn>
                  <a:cxn ang="T13">
                    <a:pos x="T6" y="T7"/>
                  </a:cxn>
                  <a:cxn ang="T14">
                    <a:pos x="T8" y="T9"/>
                  </a:cxn>
                </a:cxnLst>
                <a:rect l="T15" t="T16" r="T17" b="T18"/>
                <a:pathLst>
                  <a:path w="179" h="256">
                    <a:moveTo>
                      <a:pt x="178" y="0"/>
                    </a:moveTo>
                    <a:lnTo>
                      <a:pt x="177" y="87"/>
                    </a:lnTo>
                    <a:lnTo>
                      <a:pt x="0" y="255"/>
                    </a:lnTo>
                    <a:lnTo>
                      <a:pt x="2" y="168"/>
                    </a:lnTo>
                    <a:lnTo>
                      <a:pt x="178" y="0"/>
                    </a:lnTo>
                  </a:path>
                </a:pathLst>
              </a:custGeom>
              <a:solidFill>
                <a:srgbClr val="000000"/>
              </a:solidFill>
              <a:ln w="12700" cap="rnd">
                <a:solidFill>
                  <a:srgbClr val="000000"/>
                </a:solidFill>
                <a:round/>
                <a:headEnd/>
                <a:tailEnd/>
              </a:ln>
            </p:spPr>
            <p:txBody>
              <a:bodyPr/>
              <a:lstStyle/>
              <a:p>
                <a:endParaRPr lang="en-US" sz="7200"/>
              </a:p>
            </p:txBody>
          </p:sp>
          <p:sp>
            <p:nvSpPr>
              <p:cNvPr id="13437" name="Freeform 599">
                <a:extLst>
                  <a:ext uri="{FF2B5EF4-FFF2-40B4-BE49-F238E27FC236}">
                    <a16:creationId xmlns:a16="http://schemas.microsoft.com/office/drawing/2014/main" id="{7381059E-6895-9F47-9E04-BB2BB8595C81}"/>
                  </a:ext>
                </a:extLst>
              </p:cNvPr>
              <p:cNvSpPr>
                <a:spLocks/>
              </p:cNvSpPr>
              <p:nvPr/>
            </p:nvSpPr>
            <p:spPr bwMode="auto">
              <a:xfrm>
                <a:off x="2750" y="1867"/>
                <a:ext cx="5" cy="108"/>
              </a:xfrm>
              <a:custGeom>
                <a:avLst/>
                <a:gdLst>
                  <a:gd name="T0" fmla="*/ 658 w 2"/>
                  <a:gd name="T1" fmla="*/ 452 h 85"/>
                  <a:gd name="T2" fmla="*/ 658 w 2"/>
                  <a:gd name="T3" fmla="*/ 437 h 85"/>
                  <a:gd name="T4" fmla="*/ 658 w 2"/>
                  <a:gd name="T5" fmla="*/ 0 h 85"/>
                  <a:gd name="T6" fmla="*/ 0 w 2"/>
                  <a:gd name="T7" fmla="*/ 0 h 85"/>
                  <a:gd name="T8" fmla="*/ 0 w 2"/>
                  <a:gd name="T9" fmla="*/ 437 h 85"/>
                  <a:gd name="T10" fmla="*/ 0 w 2"/>
                  <a:gd name="T11" fmla="*/ 431 h 85"/>
                  <a:gd name="T12" fmla="*/ 658 w 2"/>
                  <a:gd name="T13" fmla="*/ 452 h 85"/>
                  <a:gd name="T14" fmla="*/ 658 w 2"/>
                  <a:gd name="T15" fmla="*/ 441 h 85"/>
                  <a:gd name="T16" fmla="*/ 658 w 2"/>
                  <a:gd name="T17" fmla="*/ 437 h 85"/>
                  <a:gd name="T18" fmla="*/ 658 w 2"/>
                  <a:gd name="T19" fmla="*/ 452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85"/>
                  <a:gd name="T32" fmla="*/ 2 w 2"/>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85">
                    <a:moveTo>
                      <a:pt x="1" y="84"/>
                    </a:moveTo>
                    <a:lnTo>
                      <a:pt x="1" y="82"/>
                    </a:lnTo>
                    <a:lnTo>
                      <a:pt x="1" y="0"/>
                    </a:lnTo>
                    <a:lnTo>
                      <a:pt x="0" y="0"/>
                    </a:lnTo>
                    <a:lnTo>
                      <a:pt x="0" y="82"/>
                    </a:lnTo>
                    <a:lnTo>
                      <a:pt x="0" y="80"/>
                    </a:lnTo>
                    <a:lnTo>
                      <a:pt x="1" y="84"/>
                    </a:lnTo>
                    <a:lnTo>
                      <a:pt x="1" y="83"/>
                    </a:lnTo>
                    <a:lnTo>
                      <a:pt x="1" y="82"/>
                    </a:lnTo>
                    <a:lnTo>
                      <a:pt x="1" y="84"/>
                    </a:lnTo>
                  </a:path>
                </a:pathLst>
              </a:custGeom>
              <a:solidFill>
                <a:srgbClr val="FFFFFF"/>
              </a:solidFill>
              <a:ln w="12700" cap="rnd">
                <a:solidFill>
                  <a:srgbClr val="000000"/>
                </a:solidFill>
                <a:round/>
                <a:headEnd/>
                <a:tailEnd/>
              </a:ln>
            </p:spPr>
            <p:txBody>
              <a:bodyPr/>
              <a:lstStyle/>
              <a:p>
                <a:endParaRPr lang="en-US" sz="7200"/>
              </a:p>
            </p:txBody>
          </p:sp>
          <p:sp>
            <p:nvSpPr>
              <p:cNvPr id="13438" name="Freeform 600">
                <a:extLst>
                  <a:ext uri="{FF2B5EF4-FFF2-40B4-BE49-F238E27FC236}">
                    <a16:creationId xmlns:a16="http://schemas.microsoft.com/office/drawing/2014/main" id="{D731FEC5-B3C0-4545-BB6F-3B67CBC8934A}"/>
                  </a:ext>
                </a:extLst>
              </p:cNvPr>
              <p:cNvSpPr>
                <a:spLocks/>
              </p:cNvSpPr>
              <p:nvPr/>
            </p:nvSpPr>
            <p:spPr bwMode="auto">
              <a:xfrm>
                <a:off x="2521" y="1978"/>
                <a:ext cx="229" cy="228"/>
              </a:xfrm>
              <a:custGeom>
                <a:avLst/>
                <a:gdLst>
                  <a:gd name="T0" fmla="*/ 0 w 183"/>
                  <a:gd name="T1" fmla="*/ 948 h 178"/>
                  <a:gd name="T2" fmla="*/ 36 w 183"/>
                  <a:gd name="T3" fmla="*/ 959 h 178"/>
                  <a:gd name="T4" fmla="*/ 876 w 183"/>
                  <a:gd name="T5" fmla="*/ 28 h 178"/>
                  <a:gd name="T6" fmla="*/ 842 w 183"/>
                  <a:gd name="T7" fmla="*/ 0 h 178"/>
                  <a:gd name="T8" fmla="*/ 1 w 183"/>
                  <a:gd name="T9" fmla="*/ 941 h 178"/>
                  <a:gd name="T10" fmla="*/ 36 w 183"/>
                  <a:gd name="T11" fmla="*/ 948 h 178"/>
                  <a:gd name="T12" fmla="*/ 0 w 183"/>
                  <a:gd name="T13" fmla="*/ 948 h 178"/>
                  <a:gd name="T14" fmla="*/ 0 w 183"/>
                  <a:gd name="T15" fmla="*/ 1004 h 178"/>
                  <a:gd name="T16" fmla="*/ 36 w 183"/>
                  <a:gd name="T17" fmla="*/ 959 h 178"/>
                  <a:gd name="T18" fmla="*/ 0 w 183"/>
                  <a:gd name="T19" fmla="*/ 948 h 1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8"/>
                  <a:gd name="T32" fmla="*/ 183 w 183"/>
                  <a:gd name="T33" fmla="*/ 178 h 1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8">
                    <a:moveTo>
                      <a:pt x="0" y="168"/>
                    </a:moveTo>
                    <a:lnTo>
                      <a:pt x="7" y="170"/>
                    </a:lnTo>
                    <a:lnTo>
                      <a:pt x="182" y="5"/>
                    </a:lnTo>
                    <a:lnTo>
                      <a:pt x="176" y="0"/>
                    </a:lnTo>
                    <a:lnTo>
                      <a:pt x="1" y="166"/>
                    </a:lnTo>
                    <a:lnTo>
                      <a:pt x="7" y="168"/>
                    </a:lnTo>
                    <a:lnTo>
                      <a:pt x="0" y="168"/>
                    </a:lnTo>
                    <a:lnTo>
                      <a:pt x="0" y="177"/>
                    </a:lnTo>
                    <a:lnTo>
                      <a:pt x="7" y="170"/>
                    </a:lnTo>
                    <a:lnTo>
                      <a:pt x="0" y="168"/>
                    </a:lnTo>
                  </a:path>
                </a:pathLst>
              </a:custGeom>
              <a:solidFill>
                <a:srgbClr val="FFFFFF"/>
              </a:solidFill>
              <a:ln w="12700" cap="rnd">
                <a:solidFill>
                  <a:srgbClr val="000000"/>
                </a:solidFill>
                <a:round/>
                <a:headEnd/>
                <a:tailEnd/>
              </a:ln>
            </p:spPr>
            <p:txBody>
              <a:bodyPr/>
              <a:lstStyle/>
              <a:p>
                <a:endParaRPr lang="en-US" sz="7200"/>
              </a:p>
            </p:txBody>
          </p:sp>
          <p:sp>
            <p:nvSpPr>
              <p:cNvPr id="13439" name="Freeform 601">
                <a:extLst>
                  <a:ext uri="{FF2B5EF4-FFF2-40B4-BE49-F238E27FC236}">
                    <a16:creationId xmlns:a16="http://schemas.microsoft.com/office/drawing/2014/main" id="{EF850FF4-DD43-944D-BBAC-2C8A7AB78A69}"/>
                  </a:ext>
                </a:extLst>
              </p:cNvPr>
              <p:cNvSpPr>
                <a:spLocks/>
              </p:cNvSpPr>
              <p:nvPr/>
            </p:nvSpPr>
            <p:spPr bwMode="auto">
              <a:xfrm>
                <a:off x="2521" y="2087"/>
                <a:ext cx="4" cy="106"/>
              </a:xfrm>
              <a:custGeom>
                <a:avLst/>
                <a:gdLst>
                  <a:gd name="T0" fmla="*/ 1 w 3"/>
                  <a:gd name="T1" fmla="*/ 0 h 85"/>
                  <a:gd name="T2" fmla="*/ 1 w 3"/>
                  <a:gd name="T3" fmla="*/ 2 h 85"/>
                  <a:gd name="T4" fmla="*/ 0 w 3"/>
                  <a:gd name="T5" fmla="*/ 394 h 85"/>
                  <a:gd name="T6" fmla="*/ 16 w 3"/>
                  <a:gd name="T7" fmla="*/ 394 h 85"/>
                  <a:gd name="T8" fmla="*/ 16 w 3"/>
                  <a:gd name="T9" fmla="*/ 2 h 85"/>
                  <a:gd name="T10" fmla="*/ 16 w 3"/>
                  <a:gd name="T11" fmla="*/ 26 h 85"/>
                  <a:gd name="T12" fmla="*/ 1 w 3"/>
                  <a:gd name="T13" fmla="*/ 0 h 85"/>
                  <a:gd name="T14" fmla="*/ 1 w 3"/>
                  <a:gd name="T15" fmla="*/ 1 h 85"/>
                  <a:gd name="T16" fmla="*/ 1 w 3"/>
                  <a:gd name="T17" fmla="*/ 2 h 85"/>
                  <a:gd name="T18" fmla="*/ 1 w 3"/>
                  <a:gd name="T19" fmla="*/ 0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5"/>
                  <a:gd name="T32" fmla="*/ 3 w 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5">
                    <a:moveTo>
                      <a:pt x="1" y="0"/>
                    </a:moveTo>
                    <a:lnTo>
                      <a:pt x="1" y="2"/>
                    </a:lnTo>
                    <a:lnTo>
                      <a:pt x="0" y="84"/>
                    </a:lnTo>
                    <a:lnTo>
                      <a:pt x="2" y="84"/>
                    </a:lnTo>
                    <a:lnTo>
                      <a:pt x="2" y="2"/>
                    </a:lnTo>
                    <a:lnTo>
                      <a:pt x="2" y="6"/>
                    </a:lnTo>
                    <a:lnTo>
                      <a:pt x="1" y="0"/>
                    </a:lnTo>
                    <a:lnTo>
                      <a:pt x="1" y="1"/>
                    </a:lnTo>
                    <a:lnTo>
                      <a:pt x="1" y="2"/>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440" name="Freeform 602">
                <a:extLst>
                  <a:ext uri="{FF2B5EF4-FFF2-40B4-BE49-F238E27FC236}">
                    <a16:creationId xmlns:a16="http://schemas.microsoft.com/office/drawing/2014/main" id="{014DCA93-1EF0-9E47-AEE0-967C3770705B}"/>
                  </a:ext>
                </a:extLst>
              </p:cNvPr>
              <p:cNvSpPr>
                <a:spLocks/>
              </p:cNvSpPr>
              <p:nvPr/>
            </p:nvSpPr>
            <p:spPr bwMode="auto">
              <a:xfrm>
                <a:off x="2525" y="1857"/>
                <a:ext cx="231" cy="228"/>
              </a:xfrm>
              <a:custGeom>
                <a:avLst/>
                <a:gdLst>
                  <a:gd name="T0" fmla="*/ 893 w 184"/>
                  <a:gd name="T1" fmla="*/ 46 h 178"/>
                  <a:gd name="T2" fmla="*/ 865 w 184"/>
                  <a:gd name="T3" fmla="*/ 36 h 178"/>
                  <a:gd name="T4" fmla="*/ 0 w 184"/>
                  <a:gd name="T5" fmla="*/ 968 h 178"/>
                  <a:gd name="T6" fmla="*/ 25 w 184"/>
                  <a:gd name="T7" fmla="*/ 1004 h 178"/>
                  <a:gd name="T8" fmla="*/ 893 w 184"/>
                  <a:gd name="T9" fmla="*/ 59 h 178"/>
                  <a:gd name="T10" fmla="*/ 865 w 184"/>
                  <a:gd name="T11" fmla="*/ 46 h 178"/>
                  <a:gd name="T12" fmla="*/ 893 w 184"/>
                  <a:gd name="T13" fmla="*/ 46 h 178"/>
                  <a:gd name="T14" fmla="*/ 901 w 184"/>
                  <a:gd name="T15" fmla="*/ 0 h 178"/>
                  <a:gd name="T16" fmla="*/ 865 w 184"/>
                  <a:gd name="T17" fmla="*/ 36 h 178"/>
                  <a:gd name="T18" fmla="*/ 893 w 184"/>
                  <a:gd name="T19" fmla="*/ 46 h 1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
                  <a:gd name="T31" fmla="*/ 0 h 178"/>
                  <a:gd name="T32" fmla="*/ 184 w 184"/>
                  <a:gd name="T33" fmla="*/ 178 h 1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 h="178">
                    <a:moveTo>
                      <a:pt x="182" y="8"/>
                    </a:moveTo>
                    <a:lnTo>
                      <a:pt x="176" y="6"/>
                    </a:lnTo>
                    <a:lnTo>
                      <a:pt x="0" y="171"/>
                    </a:lnTo>
                    <a:lnTo>
                      <a:pt x="5" y="177"/>
                    </a:lnTo>
                    <a:lnTo>
                      <a:pt x="182" y="10"/>
                    </a:lnTo>
                    <a:lnTo>
                      <a:pt x="176" y="8"/>
                    </a:lnTo>
                    <a:lnTo>
                      <a:pt x="182" y="8"/>
                    </a:lnTo>
                    <a:lnTo>
                      <a:pt x="183" y="0"/>
                    </a:lnTo>
                    <a:lnTo>
                      <a:pt x="176" y="6"/>
                    </a:lnTo>
                    <a:lnTo>
                      <a:pt x="182" y="8"/>
                    </a:lnTo>
                  </a:path>
                </a:pathLst>
              </a:custGeom>
              <a:solidFill>
                <a:srgbClr val="FFFFFF"/>
              </a:solidFill>
              <a:ln w="12700" cap="rnd">
                <a:solidFill>
                  <a:srgbClr val="000000"/>
                </a:solidFill>
                <a:round/>
                <a:headEnd/>
                <a:tailEnd/>
              </a:ln>
            </p:spPr>
            <p:txBody>
              <a:bodyPr/>
              <a:lstStyle/>
              <a:p>
                <a:endParaRPr lang="en-US" sz="7200"/>
              </a:p>
            </p:txBody>
          </p:sp>
          <p:sp>
            <p:nvSpPr>
              <p:cNvPr id="13441" name="Freeform 603">
                <a:extLst>
                  <a:ext uri="{FF2B5EF4-FFF2-40B4-BE49-F238E27FC236}">
                    <a16:creationId xmlns:a16="http://schemas.microsoft.com/office/drawing/2014/main" id="{CA1C6F4B-BE8F-4E4E-A2EB-69D5250F2A0F}"/>
                  </a:ext>
                </a:extLst>
              </p:cNvPr>
              <p:cNvSpPr>
                <a:spLocks/>
              </p:cNvSpPr>
              <p:nvPr/>
            </p:nvSpPr>
            <p:spPr bwMode="auto">
              <a:xfrm>
                <a:off x="2746" y="1862"/>
                <a:ext cx="3" cy="110"/>
              </a:xfrm>
              <a:custGeom>
                <a:avLst/>
                <a:gdLst>
                  <a:gd name="T0" fmla="*/ 1 w 3"/>
                  <a:gd name="T1" fmla="*/ 477 h 86"/>
                  <a:gd name="T2" fmla="*/ 2 w 3"/>
                  <a:gd name="T3" fmla="*/ 467 h 86"/>
                  <a:gd name="T4" fmla="*/ 2 w 3"/>
                  <a:gd name="T5" fmla="*/ 0 h 86"/>
                  <a:gd name="T6" fmla="*/ 1 w 3"/>
                  <a:gd name="T7" fmla="*/ 0 h 86"/>
                  <a:gd name="T8" fmla="*/ 0 w 3"/>
                  <a:gd name="T9" fmla="*/ 467 h 86"/>
                  <a:gd name="T10" fmla="*/ 0 w 3"/>
                  <a:gd name="T11" fmla="*/ 441 h 86"/>
                  <a:gd name="T12" fmla="*/ 1 w 3"/>
                  <a:gd name="T13" fmla="*/ 477 h 86"/>
                  <a:gd name="T14" fmla="*/ 2 w 3"/>
                  <a:gd name="T15" fmla="*/ 469 h 86"/>
                  <a:gd name="T16" fmla="*/ 2 w 3"/>
                  <a:gd name="T17" fmla="*/ 467 h 86"/>
                  <a:gd name="T18" fmla="*/ 1 w 3"/>
                  <a:gd name="T19" fmla="*/ 477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1" y="85"/>
                    </a:moveTo>
                    <a:lnTo>
                      <a:pt x="2" y="83"/>
                    </a:lnTo>
                    <a:lnTo>
                      <a:pt x="2" y="0"/>
                    </a:lnTo>
                    <a:lnTo>
                      <a:pt x="1" y="0"/>
                    </a:lnTo>
                    <a:lnTo>
                      <a:pt x="0" y="83"/>
                    </a:lnTo>
                    <a:lnTo>
                      <a:pt x="0" y="79"/>
                    </a:lnTo>
                    <a:lnTo>
                      <a:pt x="1" y="85"/>
                    </a:lnTo>
                    <a:lnTo>
                      <a:pt x="2" y="84"/>
                    </a:lnTo>
                    <a:lnTo>
                      <a:pt x="2" y="83"/>
                    </a:lnTo>
                    <a:lnTo>
                      <a:pt x="1" y="85"/>
                    </a:lnTo>
                  </a:path>
                </a:pathLst>
              </a:custGeom>
              <a:solidFill>
                <a:srgbClr val="FFFFFF"/>
              </a:solidFill>
              <a:ln w="12700" cap="rnd">
                <a:solidFill>
                  <a:srgbClr val="000000"/>
                </a:solidFill>
                <a:round/>
                <a:headEnd/>
                <a:tailEnd/>
              </a:ln>
            </p:spPr>
            <p:txBody>
              <a:bodyPr/>
              <a:lstStyle/>
              <a:p>
                <a:endParaRPr lang="en-US" sz="7200"/>
              </a:p>
            </p:txBody>
          </p:sp>
          <p:sp>
            <p:nvSpPr>
              <p:cNvPr id="13442" name="Freeform 604">
                <a:extLst>
                  <a:ext uri="{FF2B5EF4-FFF2-40B4-BE49-F238E27FC236}">
                    <a16:creationId xmlns:a16="http://schemas.microsoft.com/office/drawing/2014/main" id="{7089577D-0974-8940-961F-6AD74CF3C088}"/>
                  </a:ext>
                </a:extLst>
              </p:cNvPr>
              <p:cNvSpPr>
                <a:spLocks/>
              </p:cNvSpPr>
              <p:nvPr/>
            </p:nvSpPr>
            <p:spPr bwMode="auto">
              <a:xfrm>
                <a:off x="2514" y="1972"/>
                <a:ext cx="232" cy="226"/>
              </a:xfrm>
              <a:custGeom>
                <a:avLst/>
                <a:gdLst>
                  <a:gd name="T0" fmla="*/ 0 w 183"/>
                  <a:gd name="T1" fmla="*/ 903 h 178"/>
                  <a:gd name="T2" fmla="*/ 37 w 183"/>
                  <a:gd name="T3" fmla="*/ 909 h 178"/>
                  <a:gd name="T4" fmla="*/ 958 w 183"/>
                  <a:gd name="T5" fmla="*/ 36 h 178"/>
                  <a:gd name="T6" fmla="*/ 927 w 183"/>
                  <a:gd name="T7" fmla="*/ 0 h 178"/>
                  <a:gd name="T8" fmla="*/ 1 w 183"/>
                  <a:gd name="T9" fmla="*/ 884 h 178"/>
                  <a:gd name="T10" fmla="*/ 37 w 183"/>
                  <a:gd name="T11" fmla="*/ 903 h 178"/>
                  <a:gd name="T12" fmla="*/ 0 w 183"/>
                  <a:gd name="T13" fmla="*/ 903 h 178"/>
                  <a:gd name="T14" fmla="*/ 0 w 183"/>
                  <a:gd name="T15" fmla="*/ 943 h 178"/>
                  <a:gd name="T16" fmla="*/ 37 w 183"/>
                  <a:gd name="T17" fmla="*/ 909 h 178"/>
                  <a:gd name="T18" fmla="*/ 0 w 183"/>
                  <a:gd name="T19" fmla="*/ 903 h 1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8"/>
                  <a:gd name="T32" fmla="*/ 183 w 183"/>
                  <a:gd name="T33" fmla="*/ 178 h 1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8">
                    <a:moveTo>
                      <a:pt x="0" y="169"/>
                    </a:moveTo>
                    <a:lnTo>
                      <a:pt x="7" y="171"/>
                    </a:lnTo>
                    <a:lnTo>
                      <a:pt x="182" y="6"/>
                    </a:lnTo>
                    <a:lnTo>
                      <a:pt x="176" y="0"/>
                    </a:lnTo>
                    <a:lnTo>
                      <a:pt x="1" y="166"/>
                    </a:lnTo>
                    <a:lnTo>
                      <a:pt x="7" y="169"/>
                    </a:lnTo>
                    <a:lnTo>
                      <a:pt x="0" y="169"/>
                    </a:lnTo>
                    <a:lnTo>
                      <a:pt x="0" y="177"/>
                    </a:lnTo>
                    <a:lnTo>
                      <a:pt x="7" y="171"/>
                    </a:lnTo>
                    <a:lnTo>
                      <a:pt x="0" y="169"/>
                    </a:lnTo>
                  </a:path>
                </a:pathLst>
              </a:custGeom>
              <a:solidFill>
                <a:srgbClr val="FFFFFF"/>
              </a:solidFill>
              <a:ln w="12700" cap="rnd">
                <a:solidFill>
                  <a:srgbClr val="000000"/>
                </a:solidFill>
                <a:round/>
                <a:headEnd/>
                <a:tailEnd/>
              </a:ln>
            </p:spPr>
            <p:txBody>
              <a:bodyPr/>
              <a:lstStyle/>
              <a:p>
                <a:endParaRPr lang="en-US" sz="7200"/>
              </a:p>
            </p:txBody>
          </p:sp>
          <p:sp>
            <p:nvSpPr>
              <p:cNvPr id="13443" name="Freeform 605">
                <a:extLst>
                  <a:ext uri="{FF2B5EF4-FFF2-40B4-BE49-F238E27FC236}">
                    <a16:creationId xmlns:a16="http://schemas.microsoft.com/office/drawing/2014/main" id="{E00B917E-48DB-D54D-8627-2D9079DF2F81}"/>
                  </a:ext>
                </a:extLst>
              </p:cNvPr>
              <p:cNvSpPr>
                <a:spLocks/>
              </p:cNvSpPr>
              <p:nvPr/>
            </p:nvSpPr>
            <p:spPr bwMode="auto">
              <a:xfrm>
                <a:off x="2514" y="2080"/>
                <a:ext cx="3" cy="109"/>
              </a:xfrm>
              <a:custGeom>
                <a:avLst/>
                <a:gdLst>
                  <a:gd name="T0" fmla="*/ 1 w 3"/>
                  <a:gd name="T1" fmla="*/ 0 h 85"/>
                  <a:gd name="T2" fmla="*/ 1 w 3"/>
                  <a:gd name="T3" fmla="*/ 13 h 85"/>
                  <a:gd name="T4" fmla="*/ 0 w 3"/>
                  <a:gd name="T5" fmla="*/ 478 h 85"/>
                  <a:gd name="T6" fmla="*/ 2 w 3"/>
                  <a:gd name="T7" fmla="*/ 478 h 85"/>
                  <a:gd name="T8" fmla="*/ 2 w 3"/>
                  <a:gd name="T9" fmla="*/ 13 h 85"/>
                  <a:gd name="T10" fmla="*/ 2 w 3"/>
                  <a:gd name="T11" fmla="*/ 22 h 85"/>
                  <a:gd name="T12" fmla="*/ 1 w 3"/>
                  <a:gd name="T13" fmla="*/ 0 h 85"/>
                  <a:gd name="T14" fmla="*/ 1 w 3"/>
                  <a:gd name="T15" fmla="*/ 1 h 85"/>
                  <a:gd name="T16" fmla="*/ 1 w 3"/>
                  <a:gd name="T17" fmla="*/ 13 h 85"/>
                  <a:gd name="T18" fmla="*/ 1 w 3"/>
                  <a:gd name="T19" fmla="*/ 0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5"/>
                  <a:gd name="T32" fmla="*/ 3 w 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5">
                    <a:moveTo>
                      <a:pt x="1" y="0"/>
                    </a:moveTo>
                    <a:lnTo>
                      <a:pt x="1" y="2"/>
                    </a:lnTo>
                    <a:lnTo>
                      <a:pt x="0" y="84"/>
                    </a:lnTo>
                    <a:lnTo>
                      <a:pt x="2" y="84"/>
                    </a:lnTo>
                    <a:lnTo>
                      <a:pt x="2" y="2"/>
                    </a:lnTo>
                    <a:lnTo>
                      <a:pt x="2" y="4"/>
                    </a:lnTo>
                    <a:lnTo>
                      <a:pt x="1" y="0"/>
                    </a:lnTo>
                    <a:lnTo>
                      <a:pt x="1" y="1"/>
                    </a:lnTo>
                    <a:lnTo>
                      <a:pt x="1" y="2"/>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444" name="Freeform 606">
                <a:extLst>
                  <a:ext uri="{FF2B5EF4-FFF2-40B4-BE49-F238E27FC236}">
                    <a16:creationId xmlns:a16="http://schemas.microsoft.com/office/drawing/2014/main" id="{22003EE4-9630-904D-9389-3490ABC35021}"/>
                  </a:ext>
                </a:extLst>
              </p:cNvPr>
              <p:cNvSpPr>
                <a:spLocks/>
              </p:cNvSpPr>
              <p:nvPr/>
            </p:nvSpPr>
            <p:spPr bwMode="auto">
              <a:xfrm>
                <a:off x="2519" y="1850"/>
                <a:ext cx="231" cy="229"/>
              </a:xfrm>
              <a:custGeom>
                <a:avLst/>
                <a:gdLst>
                  <a:gd name="T0" fmla="*/ 923 w 183"/>
                  <a:gd name="T1" fmla="*/ 51 h 179"/>
                  <a:gd name="T2" fmla="*/ 892 w 183"/>
                  <a:gd name="T3" fmla="*/ 36 h 179"/>
                  <a:gd name="T4" fmla="*/ 0 w 183"/>
                  <a:gd name="T5" fmla="*/ 968 h 179"/>
                  <a:gd name="T6" fmla="*/ 25 w 183"/>
                  <a:gd name="T7" fmla="*/ 1002 h 179"/>
                  <a:gd name="T8" fmla="*/ 923 w 183"/>
                  <a:gd name="T9" fmla="*/ 65 h 179"/>
                  <a:gd name="T10" fmla="*/ 892 w 183"/>
                  <a:gd name="T11" fmla="*/ 51 h 179"/>
                  <a:gd name="T12" fmla="*/ 923 w 183"/>
                  <a:gd name="T13" fmla="*/ 51 h 179"/>
                  <a:gd name="T14" fmla="*/ 929 w 183"/>
                  <a:gd name="T15" fmla="*/ 0 h 179"/>
                  <a:gd name="T16" fmla="*/ 892 w 183"/>
                  <a:gd name="T17" fmla="*/ 36 h 179"/>
                  <a:gd name="T18" fmla="*/ 923 w 183"/>
                  <a:gd name="T19" fmla="*/ 51 h 17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9"/>
                  <a:gd name="T32" fmla="*/ 183 w 183"/>
                  <a:gd name="T33" fmla="*/ 179 h 17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9">
                    <a:moveTo>
                      <a:pt x="181" y="9"/>
                    </a:moveTo>
                    <a:lnTo>
                      <a:pt x="175" y="6"/>
                    </a:lnTo>
                    <a:lnTo>
                      <a:pt x="0" y="173"/>
                    </a:lnTo>
                    <a:lnTo>
                      <a:pt x="5" y="178"/>
                    </a:lnTo>
                    <a:lnTo>
                      <a:pt x="181" y="12"/>
                    </a:lnTo>
                    <a:lnTo>
                      <a:pt x="175" y="9"/>
                    </a:lnTo>
                    <a:lnTo>
                      <a:pt x="181" y="9"/>
                    </a:lnTo>
                    <a:lnTo>
                      <a:pt x="182" y="0"/>
                    </a:lnTo>
                    <a:lnTo>
                      <a:pt x="175" y="6"/>
                    </a:lnTo>
                    <a:lnTo>
                      <a:pt x="181" y="9"/>
                    </a:lnTo>
                  </a:path>
                </a:pathLst>
              </a:custGeom>
              <a:solidFill>
                <a:srgbClr val="FFFFFF"/>
              </a:solidFill>
              <a:ln w="12700" cap="rnd">
                <a:solidFill>
                  <a:srgbClr val="000000"/>
                </a:solidFill>
                <a:round/>
                <a:headEnd/>
                <a:tailEnd/>
              </a:ln>
            </p:spPr>
            <p:txBody>
              <a:bodyPr/>
              <a:lstStyle/>
              <a:p>
                <a:endParaRPr lang="en-US" sz="7200"/>
              </a:p>
            </p:txBody>
          </p:sp>
          <p:sp>
            <p:nvSpPr>
              <p:cNvPr id="13445" name="Freeform 607">
                <a:extLst>
                  <a:ext uri="{FF2B5EF4-FFF2-40B4-BE49-F238E27FC236}">
                    <a16:creationId xmlns:a16="http://schemas.microsoft.com/office/drawing/2014/main" id="{ABC386F4-9D3C-3F4F-BB27-1A6B67A4CC78}"/>
                  </a:ext>
                </a:extLst>
              </p:cNvPr>
              <p:cNvSpPr>
                <a:spLocks/>
              </p:cNvSpPr>
              <p:nvPr/>
            </p:nvSpPr>
            <p:spPr bwMode="auto">
              <a:xfrm>
                <a:off x="2795" y="2204"/>
                <a:ext cx="171" cy="167"/>
              </a:xfrm>
              <a:custGeom>
                <a:avLst/>
                <a:gdLst>
                  <a:gd name="T0" fmla="*/ 634 w 136"/>
                  <a:gd name="T1" fmla="*/ 13 h 131"/>
                  <a:gd name="T2" fmla="*/ 640 w 136"/>
                  <a:gd name="T3" fmla="*/ 0 h 131"/>
                  <a:gd name="T4" fmla="*/ 0 w 136"/>
                  <a:gd name="T5" fmla="*/ 676 h 131"/>
                  <a:gd name="T6" fmla="*/ 25 w 136"/>
                  <a:gd name="T7" fmla="*/ 714 h 131"/>
                  <a:gd name="T8" fmla="*/ 663 w 136"/>
                  <a:gd name="T9" fmla="*/ 28 h 131"/>
                  <a:gd name="T10" fmla="*/ 671 w 136"/>
                  <a:gd name="T11" fmla="*/ 13 h 131"/>
                  <a:gd name="T12" fmla="*/ 634 w 136"/>
                  <a:gd name="T13" fmla="*/ 13 h 131"/>
                  <a:gd name="T14" fmla="*/ 0 60000 65536"/>
                  <a:gd name="T15" fmla="*/ 0 60000 65536"/>
                  <a:gd name="T16" fmla="*/ 0 60000 65536"/>
                  <a:gd name="T17" fmla="*/ 0 60000 65536"/>
                  <a:gd name="T18" fmla="*/ 0 60000 65536"/>
                  <a:gd name="T19" fmla="*/ 0 60000 65536"/>
                  <a:gd name="T20" fmla="*/ 0 60000 65536"/>
                  <a:gd name="T21" fmla="*/ 0 w 136"/>
                  <a:gd name="T22" fmla="*/ 0 h 131"/>
                  <a:gd name="T23" fmla="*/ 136 w 136"/>
                  <a:gd name="T24" fmla="*/ 131 h 1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6" h="131">
                    <a:moveTo>
                      <a:pt x="128" y="2"/>
                    </a:moveTo>
                    <a:lnTo>
                      <a:pt x="129" y="0"/>
                    </a:lnTo>
                    <a:lnTo>
                      <a:pt x="0" y="124"/>
                    </a:lnTo>
                    <a:lnTo>
                      <a:pt x="5" y="130"/>
                    </a:lnTo>
                    <a:lnTo>
                      <a:pt x="134" y="5"/>
                    </a:lnTo>
                    <a:lnTo>
                      <a:pt x="135" y="2"/>
                    </a:lnTo>
                    <a:lnTo>
                      <a:pt x="128" y="2"/>
                    </a:lnTo>
                  </a:path>
                </a:pathLst>
              </a:custGeom>
              <a:solidFill>
                <a:srgbClr val="FFFFFF"/>
              </a:solidFill>
              <a:ln w="12700" cap="rnd">
                <a:solidFill>
                  <a:srgbClr val="000000"/>
                </a:solidFill>
                <a:round/>
                <a:headEnd/>
                <a:tailEnd/>
              </a:ln>
            </p:spPr>
            <p:txBody>
              <a:bodyPr/>
              <a:lstStyle/>
              <a:p>
                <a:endParaRPr lang="en-US" sz="7200"/>
              </a:p>
            </p:txBody>
          </p:sp>
          <p:sp>
            <p:nvSpPr>
              <p:cNvPr id="13446" name="Freeform 608">
                <a:extLst>
                  <a:ext uri="{FF2B5EF4-FFF2-40B4-BE49-F238E27FC236}">
                    <a16:creationId xmlns:a16="http://schemas.microsoft.com/office/drawing/2014/main" id="{C8D7C4AA-5A55-EC47-A3B1-5382792B3959}"/>
                  </a:ext>
                </a:extLst>
              </p:cNvPr>
              <p:cNvSpPr>
                <a:spLocks/>
              </p:cNvSpPr>
              <p:nvPr/>
            </p:nvSpPr>
            <p:spPr bwMode="auto">
              <a:xfrm>
                <a:off x="2964" y="2082"/>
                <a:ext cx="7" cy="116"/>
              </a:xfrm>
              <a:custGeom>
                <a:avLst/>
                <a:gdLst>
                  <a:gd name="T0" fmla="*/ 151 w 4"/>
                  <a:gd name="T1" fmla="*/ 60 h 91"/>
                  <a:gd name="T2" fmla="*/ 65 w 4"/>
                  <a:gd name="T3" fmla="*/ 46 h 91"/>
                  <a:gd name="T4" fmla="*/ 0 w 4"/>
                  <a:gd name="T5" fmla="*/ 492 h 91"/>
                  <a:gd name="T6" fmla="*/ 114 w 4"/>
                  <a:gd name="T7" fmla="*/ 492 h 91"/>
                  <a:gd name="T8" fmla="*/ 151 w 4"/>
                  <a:gd name="T9" fmla="*/ 46 h 91"/>
                  <a:gd name="T10" fmla="*/ 65 w 4"/>
                  <a:gd name="T11" fmla="*/ 36 h 91"/>
                  <a:gd name="T12" fmla="*/ 151 w 4"/>
                  <a:gd name="T13" fmla="*/ 46 h 91"/>
                  <a:gd name="T14" fmla="*/ 151 w 4"/>
                  <a:gd name="T15" fmla="*/ 0 h 91"/>
                  <a:gd name="T16" fmla="*/ 65 w 4"/>
                  <a:gd name="T17" fmla="*/ 36 h 91"/>
                  <a:gd name="T18" fmla="*/ 151 w 4"/>
                  <a:gd name="T19" fmla="*/ 60 h 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91"/>
                  <a:gd name="T32" fmla="*/ 4 w 4"/>
                  <a:gd name="T33" fmla="*/ 91 h 9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91">
                    <a:moveTo>
                      <a:pt x="3" y="11"/>
                    </a:moveTo>
                    <a:lnTo>
                      <a:pt x="1" y="8"/>
                    </a:lnTo>
                    <a:lnTo>
                      <a:pt x="0" y="90"/>
                    </a:lnTo>
                    <a:lnTo>
                      <a:pt x="2" y="90"/>
                    </a:lnTo>
                    <a:lnTo>
                      <a:pt x="3" y="8"/>
                    </a:lnTo>
                    <a:lnTo>
                      <a:pt x="1" y="6"/>
                    </a:lnTo>
                    <a:lnTo>
                      <a:pt x="3" y="8"/>
                    </a:lnTo>
                    <a:lnTo>
                      <a:pt x="3" y="0"/>
                    </a:lnTo>
                    <a:lnTo>
                      <a:pt x="1" y="6"/>
                    </a:lnTo>
                    <a:lnTo>
                      <a:pt x="3" y="11"/>
                    </a:lnTo>
                  </a:path>
                </a:pathLst>
              </a:custGeom>
              <a:solidFill>
                <a:srgbClr val="FFFFFF"/>
              </a:solidFill>
              <a:ln w="12700" cap="rnd">
                <a:solidFill>
                  <a:srgbClr val="000000"/>
                </a:solidFill>
                <a:round/>
                <a:headEnd/>
                <a:tailEnd/>
              </a:ln>
            </p:spPr>
            <p:txBody>
              <a:bodyPr/>
              <a:lstStyle/>
              <a:p>
                <a:endParaRPr lang="en-US" sz="7200"/>
              </a:p>
            </p:txBody>
          </p:sp>
          <p:sp>
            <p:nvSpPr>
              <p:cNvPr id="13447" name="Freeform 609">
                <a:extLst>
                  <a:ext uri="{FF2B5EF4-FFF2-40B4-BE49-F238E27FC236}">
                    <a16:creationId xmlns:a16="http://schemas.microsoft.com/office/drawing/2014/main" id="{DDE44598-8A21-BC48-A658-71CD806136A7}"/>
                  </a:ext>
                </a:extLst>
              </p:cNvPr>
              <p:cNvSpPr>
                <a:spLocks/>
              </p:cNvSpPr>
              <p:nvPr/>
            </p:nvSpPr>
            <p:spPr bwMode="auto">
              <a:xfrm>
                <a:off x="2736" y="2090"/>
                <a:ext cx="233" cy="221"/>
              </a:xfrm>
              <a:custGeom>
                <a:avLst/>
                <a:gdLst>
                  <a:gd name="T0" fmla="*/ 36 w 183"/>
                  <a:gd name="T1" fmla="*/ 941 h 173"/>
                  <a:gd name="T2" fmla="*/ 36 w 183"/>
                  <a:gd name="T3" fmla="*/ 957 h 173"/>
                  <a:gd name="T4" fmla="*/ 989 w 183"/>
                  <a:gd name="T5" fmla="*/ 36 h 173"/>
                  <a:gd name="T6" fmla="*/ 956 w 183"/>
                  <a:gd name="T7" fmla="*/ 0 h 173"/>
                  <a:gd name="T8" fmla="*/ 0 w 183"/>
                  <a:gd name="T9" fmla="*/ 924 h 173"/>
                  <a:gd name="T10" fmla="*/ 0 w 183"/>
                  <a:gd name="T11" fmla="*/ 941 h 173"/>
                  <a:gd name="T12" fmla="*/ 0 w 183"/>
                  <a:gd name="T13" fmla="*/ 924 h 173"/>
                  <a:gd name="T14" fmla="*/ 0 w 183"/>
                  <a:gd name="T15" fmla="*/ 940 h 173"/>
                  <a:gd name="T16" fmla="*/ 0 w 183"/>
                  <a:gd name="T17" fmla="*/ 941 h 173"/>
                  <a:gd name="T18" fmla="*/ 36 w 183"/>
                  <a:gd name="T19" fmla="*/ 941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3"/>
                  <a:gd name="T32" fmla="*/ 183 w 183"/>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3">
                    <a:moveTo>
                      <a:pt x="6" y="170"/>
                    </a:moveTo>
                    <a:lnTo>
                      <a:pt x="6" y="172"/>
                    </a:lnTo>
                    <a:lnTo>
                      <a:pt x="182" y="6"/>
                    </a:lnTo>
                    <a:lnTo>
                      <a:pt x="177" y="0"/>
                    </a:lnTo>
                    <a:lnTo>
                      <a:pt x="0" y="167"/>
                    </a:lnTo>
                    <a:lnTo>
                      <a:pt x="0" y="170"/>
                    </a:lnTo>
                    <a:lnTo>
                      <a:pt x="0" y="167"/>
                    </a:lnTo>
                    <a:lnTo>
                      <a:pt x="0" y="169"/>
                    </a:lnTo>
                    <a:lnTo>
                      <a:pt x="0" y="170"/>
                    </a:lnTo>
                    <a:lnTo>
                      <a:pt x="6" y="170"/>
                    </a:lnTo>
                  </a:path>
                </a:pathLst>
              </a:custGeom>
              <a:solidFill>
                <a:srgbClr val="FFFFFF"/>
              </a:solidFill>
              <a:ln w="12700" cap="rnd">
                <a:solidFill>
                  <a:srgbClr val="000000"/>
                </a:solidFill>
                <a:round/>
                <a:headEnd/>
                <a:tailEnd/>
              </a:ln>
            </p:spPr>
            <p:txBody>
              <a:bodyPr/>
              <a:lstStyle/>
              <a:p>
                <a:endParaRPr lang="en-US" sz="7200"/>
              </a:p>
            </p:txBody>
          </p:sp>
          <p:sp>
            <p:nvSpPr>
              <p:cNvPr id="13448" name="Freeform 610">
                <a:extLst>
                  <a:ext uri="{FF2B5EF4-FFF2-40B4-BE49-F238E27FC236}">
                    <a16:creationId xmlns:a16="http://schemas.microsoft.com/office/drawing/2014/main" id="{922361BF-DA66-8247-A2C3-502237642675}"/>
                  </a:ext>
                </a:extLst>
              </p:cNvPr>
              <p:cNvSpPr>
                <a:spLocks/>
              </p:cNvSpPr>
              <p:nvPr/>
            </p:nvSpPr>
            <p:spPr bwMode="auto">
              <a:xfrm>
                <a:off x="2735" y="2317"/>
                <a:ext cx="1" cy="104"/>
              </a:xfrm>
              <a:custGeom>
                <a:avLst/>
                <a:gdLst>
                  <a:gd name="T0" fmla="*/ 0 w 2"/>
                  <a:gd name="T1" fmla="*/ 431 h 82"/>
                  <a:gd name="T2" fmla="*/ 1 w 2"/>
                  <a:gd name="T3" fmla="*/ 431 h 82"/>
                  <a:gd name="T4" fmla="*/ 1 w 2"/>
                  <a:gd name="T5" fmla="*/ 0 h 82"/>
                  <a:gd name="T6" fmla="*/ 0 w 2"/>
                  <a:gd name="T7" fmla="*/ 0 h 82"/>
                  <a:gd name="T8" fmla="*/ 0 w 2"/>
                  <a:gd name="T9" fmla="*/ 431 h 82"/>
                  <a:gd name="T10" fmla="*/ 0 w 2"/>
                  <a:gd name="T11" fmla="*/ 431 h 82"/>
                  <a:gd name="T12" fmla="*/ 0 60000 65536"/>
                  <a:gd name="T13" fmla="*/ 0 60000 65536"/>
                  <a:gd name="T14" fmla="*/ 0 60000 65536"/>
                  <a:gd name="T15" fmla="*/ 0 60000 65536"/>
                  <a:gd name="T16" fmla="*/ 0 60000 65536"/>
                  <a:gd name="T17" fmla="*/ 0 60000 65536"/>
                  <a:gd name="T18" fmla="*/ 0 w 2"/>
                  <a:gd name="T19" fmla="*/ 0 h 82"/>
                  <a:gd name="T20" fmla="*/ 2 w 2"/>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2" h="82">
                    <a:moveTo>
                      <a:pt x="0" y="81"/>
                    </a:moveTo>
                    <a:lnTo>
                      <a:pt x="1" y="81"/>
                    </a:lnTo>
                    <a:lnTo>
                      <a:pt x="1" y="0"/>
                    </a:lnTo>
                    <a:lnTo>
                      <a:pt x="0" y="0"/>
                    </a:lnTo>
                    <a:lnTo>
                      <a:pt x="0" y="81"/>
                    </a:lnTo>
                  </a:path>
                </a:pathLst>
              </a:custGeom>
              <a:solidFill>
                <a:srgbClr val="FFFFFF"/>
              </a:solidFill>
              <a:ln w="12700" cap="rnd">
                <a:solidFill>
                  <a:srgbClr val="000000"/>
                </a:solidFill>
                <a:round/>
                <a:headEnd/>
                <a:tailEnd/>
              </a:ln>
            </p:spPr>
            <p:txBody>
              <a:bodyPr/>
              <a:lstStyle/>
              <a:p>
                <a:endParaRPr lang="en-US" sz="7200"/>
              </a:p>
            </p:txBody>
          </p:sp>
          <p:sp>
            <p:nvSpPr>
              <p:cNvPr id="13449" name="Freeform 611">
                <a:extLst>
                  <a:ext uri="{FF2B5EF4-FFF2-40B4-BE49-F238E27FC236}">
                    <a16:creationId xmlns:a16="http://schemas.microsoft.com/office/drawing/2014/main" id="{5BFC072B-83E0-AC4A-9474-E2CDBFBCB5C1}"/>
                  </a:ext>
                </a:extLst>
              </p:cNvPr>
              <p:cNvSpPr>
                <a:spLocks/>
              </p:cNvSpPr>
              <p:nvPr/>
            </p:nvSpPr>
            <p:spPr bwMode="auto">
              <a:xfrm>
                <a:off x="2519" y="2082"/>
                <a:ext cx="225" cy="292"/>
              </a:xfrm>
              <a:custGeom>
                <a:avLst/>
                <a:gdLst>
                  <a:gd name="T0" fmla="*/ 683 w 178"/>
                  <a:gd name="T1" fmla="*/ 1286 h 228"/>
                  <a:gd name="T2" fmla="*/ 0 w 178"/>
                  <a:gd name="T3" fmla="*/ 502 h 228"/>
                  <a:gd name="T4" fmla="*/ 13 w 178"/>
                  <a:gd name="T5" fmla="*/ 0 h 228"/>
                  <a:gd name="T6" fmla="*/ 908 w 178"/>
                  <a:gd name="T7" fmla="*/ 1034 h 228"/>
                  <a:gd name="T8" fmla="*/ 915 w 178"/>
                  <a:gd name="T9" fmla="*/ 1023 h 228"/>
                  <a:gd name="T10" fmla="*/ 0 60000 65536"/>
                  <a:gd name="T11" fmla="*/ 0 60000 65536"/>
                  <a:gd name="T12" fmla="*/ 0 60000 65536"/>
                  <a:gd name="T13" fmla="*/ 0 60000 65536"/>
                  <a:gd name="T14" fmla="*/ 0 60000 65536"/>
                  <a:gd name="T15" fmla="*/ 0 w 178"/>
                  <a:gd name="T16" fmla="*/ 0 h 228"/>
                  <a:gd name="T17" fmla="*/ 178 w 178"/>
                  <a:gd name="T18" fmla="*/ 228 h 228"/>
                </a:gdLst>
                <a:ahLst/>
                <a:cxnLst>
                  <a:cxn ang="T10">
                    <a:pos x="T0" y="T1"/>
                  </a:cxn>
                  <a:cxn ang="T11">
                    <a:pos x="T2" y="T3"/>
                  </a:cxn>
                  <a:cxn ang="T12">
                    <a:pos x="T4" y="T5"/>
                  </a:cxn>
                  <a:cxn ang="T13">
                    <a:pos x="T6" y="T7"/>
                  </a:cxn>
                  <a:cxn ang="T14">
                    <a:pos x="T8" y="T9"/>
                  </a:cxn>
                </a:cxnLst>
                <a:rect l="T15" t="T16" r="T17" b="T18"/>
                <a:pathLst>
                  <a:path w="178" h="228">
                    <a:moveTo>
                      <a:pt x="132" y="227"/>
                    </a:moveTo>
                    <a:lnTo>
                      <a:pt x="0" y="89"/>
                    </a:lnTo>
                    <a:lnTo>
                      <a:pt x="2" y="0"/>
                    </a:lnTo>
                    <a:lnTo>
                      <a:pt x="176" y="183"/>
                    </a:lnTo>
                    <a:lnTo>
                      <a:pt x="177" y="181"/>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450" name="Freeform 612">
                <a:extLst>
                  <a:ext uri="{FF2B5EF4-FFF2-40B4-BE49-F238E27FC236}">
                    <a16:creationId xmlns:a16="http://schemas.microsoft.com/office/drawing/2014/main" id="{BCAB53AB-E7BC-5147-9DEE-0CA03DE89BA9}"/>
                  </a:ext>
                </a:extLst>
              </p:cNvPr>
              <p:cNvSpPr>
                <a:spLocks/>
              </p:cNvSpPr>
              <p:nvPr/>
            </p:nvSpPr>
            <p:spPr bwMode="auto">
              <a:xfrm>
                <a:off x="2749" y="1633"/>
                <a:ext cx="229" cy="224"/>
              </a:xfrm>
              <a:custGeom>
                <a:avLst/>
                <a:gdLst>
                  <a:gd name="T0" fmla="*/ 903 w 182"/>
                  <a:gd name="T1" fmla="*/ 16 h 177"/>
                  <a:gd name="T2" fmla="*/ 874 w 182"/>
                  <a:gd name="T3" fmla="*/ 16 h 177"/>
                  <a:gd name="T4" fmla="*/ 0 w 182"/>
                  <a:gd name="T5" fmla="*/ 882 h 177"/>
                  <a:gd name="T6" fmla="*/ 31 w 182"/>
                  <a:gd name="T7" fmla="*/ 916 h 177"/>
                  <a:gd name="T8" fmla="*/ 903 w 182"/>
                  <a:gd name="T9" fmla="*/ 40 h 177"/>
                  <a:gd name="T10" fmla="*/ 874 w 182"/>
                  <a:gd name="T11" fmla="*/ 40 h 177"/>
                  <a:gd name="T12" fmla="*/ 903 w 182"/>
                  <a:gd name="T13" fmla="*/ 16 h 177"/>
                  <a:gd name="T14" fmla="*/ 893 w 182"/>
                  <a:gd name="T15" fmla="*/ 0 h 177"/>
                  <a:gd name="T16" fmla="*/ 874 w 182"/>
                  <a:gd name="T17" fmla="*/ 16 h 177"/>
                  <a:gd name="T18" fmla="*/ 903 w 182"/>
                  <a:gd name="T19" fmla="*/ 16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7"/>
                  <a:gd name="T32" fmla="*/ 182 w 182"/>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7">
                    <a:moveTo>
                      <a:pt x="181" y="3"/>
                    </a:moveTo>
                    <a:lnTo>
                      <a:pt x="175" y="3"/>
                    </a:lnTo>
                    <a:lnTo>
                      <a:pt x="0" y="170"/>
                    </a:lnTo>
                    <a:lnTo>
                      <a:pt x="6" y="176"/>
                    </a:lnTo>
                    <a:lnTo>
                      <a:pt x="181" y="8"/>
                    </a:lnTo>
                    <a:lnTo>
                      <a:pt x="175" y="8"/>
                    </a:lnTo>
                    <a:lnTo>
                      <a:pt x="181" y="3"/>
                    </a:lnTo>
                    <a:lnTo>
                      <a:pt x="179" y="0"/>
                    </a:lnTo>
                    <a:lnTo>
                      <a:pt x="175" y="3"/>
                    </a:lnTo>
                    <a:lnTo>
                      <a:pt x="181" y="3"/>
                    </a:lnTo>
                  </a:path>
                </a:pathLst>
              </a:custGeom>
              <a:solidFill>
                <a:srgbClr val="FFFFFF"/>
              </a:solidFill>
              <a:ln w="12700" cap="rnd">
                <a:solidFill>
                  <a:srgbClr val="000000"/>
                </a:solidFill>
                <a:round/>
                <a:headEnd/>
                <a:tailEnd/>
              </a:ln>
            </p:spPr>
            <p:txBody>
              <a:bodyPr/>
              <a:lstStyle/>
              <a:p>
                <a:endParaRPr lang="en-US" sz="7200"/>
              </a:p>
            </p:txBody>
          </p:sp>
          <p:sp>
            <p:nvSpPr>
              <p:cNvPr id="13451" name="Freeform 613">
                <a:extLst>
                  <a:ext uri="{FF2B5EF4-FFF2-40B4-BE49-F238E27FC236}">
                    <a16:creationId xmlns:a16="http://schemas.microsoft.com/office/drawing/2014/main" id="{E4C9CD3C-482C-CB47-864D-DA9779EE65C0}"/>
                  </a:ext>
                </a:extLst>
              </p:cNvPr>
              <p:cNvSpPr>
                <a:spLocks/>
              </p:cNvSpPr>
              <p:nvPr/>
            </p:nvSpPr>
            <p:spPr bwMode="auto">
              <a:xfrm>
                <a:off x="2978" y="1638"/>
                <a:ext cx="225" cy="230"/>
              </a:xfrm>
              <a:custGeom>
                <a:avLst/>
                <a:gdLst>
                  <a:gd name="T0" fmla="*/ 896 w 178"/>
                  <a:gd name="T1" fmla="*/ 964 h 181"/>
                  <a:gd name="T2" fmla="*/ 896 w 178"/>
                  <a:gd name="T3" fmla="*/ 931 h 181"/>
                  <a:gd name="T4" fmla="*/ 32 w 178"/>
                  <a:gd name="T5" fmla="*/ 0 h 181"/>
                  <a:gd name="T6" fmla="*/ 0 w 178"/>
                  <a:gd name="T7" fmla="*/ 28 h 181"/>
                  <a:gd name="T8" fmla="*/ 877 w 178"/>
                  <a:gd name="T9" fmla="*/ 964 h 181"/>
                  <a:gd name="T10" fmla="*/ 877 w 178"/>
                  <a:gd name="T11" fmla="*/ 931 h 181"/>
                  <a:gd name="T12" fmla="*/ 896 w 178"/>
                  <a:gd name="T13" fmla="*/ 964 h 181"/>
                  <a:gd name="T14" fmla="*/ 915 w 178"/>
                  <a:gd name="T15" fmla="*/ 953 h 181"/>
                  <a:gd name="T16" fmla="*/ 896 w 178"/>
                  <a:gd name="T17" fmla="*/ 931 h 181"/>
                  <a:gd name="T18" fmla="*/ 896 w 178"/>
                  <a:gd name="T19" fmla="*/ 964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8"/>
                  <a:gd name="T31" fmla="*/ 0 h 181"/>
                  <a:gd name="T32" fmla="*/ 178 w 178"/>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8" h="181">
                    <a:moveTo>
                      <a:pt x="174" y="180"/>
                    </a:moveTo>
                    <a:lnTo>
                      <a:pt x="174" y="174"/>
                    </a:lnTo>
                    <a:lnTo>
                      <a:pt x="6" y="0"/>
                    </a:lnTo>
                    <a:lnTo>
                      <a:pt x="0" y="5"/>
                    </a:lnTo>
                    <a:lnTo>
                      <a:pt x="169" y="180"/>
                    </a:lnTo>
                    <a:lnTo>
                      <a:pt x="169" y="174"/>
                    </a:lnTo>
                    <a:lnTo>
                      <a:pt x="174" y="180"/>
                    </a:lnTo>
                    <a:lnTo>
                      <a:pt x="177" y="178"/>
                    </a:lnTo>
                    <a:lnTo>
                      <a:pt x="174" y="174"/>
                    </a:lnTo>
                    <a:lnTo>
                      <a:pt x="174" y="180"/>
                    </a:lnTo>
                  </a:path>
                </a:pathLst>
              </a:custGeom>
              <a:solidFill>
                <a:srgbClr val="FFFFFF"/>
              </a:solidFill>
              <a:ln w="12700" cap="rnd">
                <a:solidFill>
                  <a:srgbClr val="000000"/>
                </a:solidFill>
                <a:round/>
                <a:headEnd/>
                <a:tailEnd/>
              </a:ln>
            </p:spPr>
            <p:txBody>
              <a:bodyPr/>
              <a:lstStyle/>
              <a:p>
                <a:endParaRPr lang="en-US" sz="7200"/>
              </a:p>
            </p:txBody>
          </p:sp>
          <p:sp>
            <p:nvSpPr>
              <p:cNvPr id="13452" name="Freeform 614">
                <a:extLst>
                  <a:ext uri="{FF2B5EF4-FFF2-40B4-BE49-F238E27FC236}">
                    <a16:creationId xmlns:a16="http://schemas.microsoft.com/office/drawing/2014/main" id="{D03DF18D-DDF7-824A-B69E-E8F3DD8C7D83}"/>
                  </a:ext>
                </a:extLst>
              </p:cNvPr>
              <p:cNvSpPr>
                <a:spLocks/>
              </p:cNvSpPr>
              <p:nvPr/>
            </p:nvSpPr>
            <p:spPr bwMode="auto">
              <a:xfrm>
                <a:off x="2971" y="1868"/>
                <a:ext cx="228" cy="226"/>
              </a:xfrm>
              <a:custGeom>
                <a:avLst/>
                <a:gdLst>
                  <a:gd name="T0" fmla="*/ 0 w 181"/>
                  <a:gd name="T1" fmla="*/ 960 h 177"/>
                  <a:gd name="T2" fmla="*/ 25 w 181"/>
                  <a:gd name="T3" fmla="*/ 960 h 177"/>
                  <a:gd name="T4" fmla="*/ 906 w 181"/>
                  <a:gd name="T5" fmla="*/ 36 h 177"/>
                  <a:gd name="T6" fmla="*/ 879 w 181"/>
                  <a:gd name="T7" fmla="*/ 0 h 177"/>
                  <a:gd name="T8" fmla="*/ 0 w 181"/>
                  <a:gd name="T9" fmla="*/ 932 h 177"/>
                  <a:gd name="T10" fmla="*/ 25 w 181"/>
                  <a:gd name="T11" fmla="*/ 932 h 177"/>
                  <a:gd name="T12" fmla="*/ 0 w 181"/>
                  <a:gd name="T13" fmla="*/ 960 h 177"/>
                  <a:gd name="T14" fmla="*/ 13 w 181"/>
                  <a:gd name="T15" fmla="*/ 972 h 177"/>
                  <a:gd name="T16" fmla="*/ 25 w 181"/>
                  <a:gd name="T17" fmla="*/ 960 h 177"/>
                  <a:gd name="T18" fmla="*/ 0 w 181"/>
                  <a:gd name="T19" fmla="*/ 96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177"/>
                  <a:gd name="T32" fmla="*/ 181 w 181"/>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177">
                    <a:moveTo>
                      <a:pt x="0" y="174"/>
                    </a:moveTo>
                    <a:lnTo>
                      <a:pt x="5" y="174"/>
                    </a:lnTo>
                    <a:lnTo>
                      <a:pt x="180" y="6"/>
                    </a:lnTo>
                    <a:lnTo>
                      <a:pt x="175" y="0"/>
                    </a:lnTo>
                    <a:lnTo>
                      <a:pt x="0" y="168"/>
                    </a:lnTo>
                    <a:lnTo>
                      <a:pt x="5" y="168"/>
                    </a:lnTo>
                    <a:lnTo>
                      <a:pt x="0" y="174"/>
                    </a:lnTo>
                    <a:lnTo>
                      <a:pt x="2" y="176"/>
                    </a:lnTo>
                    <a:lnTo>
                      <a:pt x="5" y="174"/>
                    </a:lnTo>
                    <a:lnTo>
                      <a:pt x="0" y="174"/>
                    </a:lnTo>
                  </a:path>
                </a:pathLst>
              </a:custGeom>
              <a:solidFill>
                <a:srgbClr val="FFFFFF"/>
              </a:solidFill>
              <a:ln w="12700" cap="rnd">
                <a:solidFill>
                  <a:srgbClr val="000000"/>
                </a:solidFill>
                <a:round/>
                <a:headEnd/>
                <a:tailEnd/>
              </a:ln>
            </p:spPr>
            <p:txBody>
              <a:bodyPr/>
              <a:lstStyle/>
              <a:p>
                <a:endParaRPr lang="en-US" sz="7200"/>
              </a:p>
            </p:txBody>
          </p:sp>
          <p:sp>
            <p:nvSpPr>
              <p:cNvPr id="13453" name="Freeform 615">
                <a:extLst>
                  <a:ext uri="{FF2B5EF4-FFF2-40B4-BE49-F238E27FC236}">
                    <a16:creationId xmlns:a16="http://schemas.microsoft.com/office/drawing/2014/main" id="{C2FD9D26-1AF2-3349-BFAF-734774F9ECAF}"/>
                  </a:ext>
                </a:extLst>
              </p:cNvPr>
              <p:cNvSpPr>
                <a:spLocks/>
              </p:cNvSpPr>
              <p:nvPr/>
            </p:nvSpPr>
            <p:spPr bwMode="auto">
              <a:xfrm>
                <a:off x="2746" y="1857"/>
                <a:ext cx="223" cy="233"/>
              </a:xfrm>
              <a:custGeom>
                <a:avLst/>
                <a:gdLst>
                  <a:gd name="T0" fmla="*/ 13 w 177"/>
                  <a:gd name="T1" fmla="*/ 0 h 182"/>
                  <a:gd name="T2" fmla="*/ 13 w 177"/>
                  <a:gd name="T3" fmla="*/ 36 h 182"/>
                  <a:gd name="T4" fmla="*/ 861 w 177"/>
                  <a:gd name="T5" fmla="*/ 1019 h 182"/>
                  <a:gd name="T6" fmla="*/ 891 w 177"/>
                  <a:gd name="T7" fmla="*/ 987 h 182"/>
                  <a:gd name="T8" fmla="*/ 39 w 177"/>
                  <a:gd name="T9" fmla="*/ 0 h 182"/>
                  <a:gd name="T10" fmla="*/ 39 w 177"/>
                  <a:gd name="T11" fmla="*/ 36 h 182"/>
                  <a:gd name="T12" fmla="*/ 13 w 177"/>
                  <a:gd name="T13" fmla="*/ 0 h 182"/>
                  <a:gd name="T14" fmla="*/ 0 w 177"/>
                  <a:gd name="T15" fmla="*/ 17 h 182"/>
                  <a:gd name="T16" fmla="*/ 13 w 177"/>
                  <a:gd name="T17" fmla="*/ 36 h 182"/>
                  <a:gd name="T18" fmla="*/ 13 w 177"/>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2"/>
                  <a:gd name="T32" fmla="*/ 177 w 177"/>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2">
                    <a:moveTo>
                      <a:pt x="2" y="0"/>
                    </a:moveTo>
                    <a:lnTo>
                      <a:pt x="2" y="6"/>
                    </a:lnTo>
                    <a:lnTo>
                      <a:pt x="171" y="181"/>
                    </a:lnTo>
                    <a:lnTo>
                      <a:pt x="176" y="175"/>
                    </a:lnTo>
                    <a:lnTo>
                      <a:pt x="8" y="0"/>
                    </a:lnTo>
                    <a:lnTo>
                      <a:pt x="8" y="6"/>
                    </a:lnTo>
                    <a:lnTo>
                      <a:pt x="2" y="0"/>
                    </a:lnTo>
                    <a:lnTo>
                      <a:pt x="0" y="3"/>
                    </a:lnTo>
                    <a:lnTo>
                      <a:pt x="2"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454" name="Freeform 616">
                <a:extLst>
                  <a:ext uri="{FF2B5EF4-FFF2-40B4-BE49-F238E27FC236}">
                    <a16:creationId xmlns:a16="http://schemas.microsoft.com/office/drawing/2014/main" id="{A456D394-94BA-F24D-B5F1-C5D465B63F9A}"/>
                  </a:ext>
                </a:extLst>
              </p:cNvPr>
              <p:cNvSpPr>
                <a:spLocks/>
              </p:cNvSpPr>
              <p:nvPr/>
            </p:nvSpPr>
            <p:spPr bwMode="auto">
              <a:xfrm>
                <a:off x="2977" y="1639"/>
                <a:ext cx="4" cy="110"/>
              </a:xfrm>
              <a:custGeom>
                <a:avLst/>
                <a:gdLst>
                  <a:gd name="T0" fmla="*/ 1 w 3"/>
                  <a:gd name="T1" fmla="*/ 511 h 85"/>
                  <a:gd name="T2" fmla="*/ 16 w 3"/>
                  <a:gd name="T3" fmla="*/ 496 h 85"/>
                  <a:gd name="T4" fmla="*/ 16 w 3"/>
                  <a:gd name="T5" fmla="*/ 0 h 85"/>
                  <a:gd name="T6" fmla="*/ 1 w 3"/>
                  <a:gd name="T7" fmla="*/ 0 h 85"/>
                  <a:gd name="T8" fmla="*/ 0 w 3"/>
                  <a:gd name="T9" fmla="*/ 496 h 85"/>
                  <a:gd name="T10" fmla="*/ 0 w 3"/>
                  <a:gd name="T11" fmla="*/ 489 h 85"/>
                  <a:gd name="T12" fmla="*/ 1 w 3"/>
                  <a:gd name="T13" fmla="*/ 511 h 85"/>
                  <a:gd name="T14" fmla="*/ 0 60000 65536"/>
                  <a:gd name="T15" fmla="*/ 0 60000 65536"/>
                  <a:gd name="T16" fmla="*/ 0 60000 65536"/>
                  <a:gd name="T17" fmla="*/ 0 60000 65536"/>
                  <a:gd name="T18" fmla="*/ 0 60000 65536"/>
                  <a:gd name="T19" fmla="*/ 0 60000 65536"/>
                  <a:gd name="T20" fmla="*/ 0 60000 65536"/>
                  <a:gd name="T21" fmla="*/ 0 w 3"/>
                  <a:gd name="T22" fmla="*/ 0 h 85"/>
                  <a:gd name="T23" fmla="*/ 3 w 3"/>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5">
                    <a:moveTo>
                      <a:pt x="1" y="84"/>
                    </a:moveTo>
                    <a:lnTo>
                      <a:pt x="2" y="82"/>
                    </a:lnTo>
                    <a:lnTo>
                      <a:pt x="2" y="0"/>
                    </a:lnTo>
                    <a:lnTo>
                      <a:pt x="1" y="0"/>
                    </a:lnTo>
                    <a:lnTo>
                      <a:pt x="0" y="82"/>
                    </a:lnTo>
                    <a:lnTo>
                      <a:pt x="0" y="80"/>
                    </a:lnTo>
                    <a:lnTo>
                      <a:pt x="1" y="84"/>
                    </a:lnTo>
                  </a:path>
                </a:pathLst>
              </a:custGeom>
              <a:solidFill>
                <a:srgbClr val="FFFFFF"/>
              </a:solidFill>
              <a:ln w="12700" cap="rnd">
                <a:solidFill>
                  <a:srgbClr val="000000"/>
                </a:solidFill>
                <a:round/>
                <a:headEnd/>
                <a:tailEnd/>
              </a:ln>
            </p:spPr>
            <p:txBody>
              <a:bodyPr/>
              <a:lstStyle/>
              <a:p>
                <a:endParaRPr lang="en-US" sz="7200"/>
              </a:p>
            </p:txBody>
          </p:sp>
          <p:sp>
            <p:nvSpPr>
              <p:cNvPr id="13455" name="Freeform 617">
                <a:extLst>
                  <a:ext uri="{FF2B5EF4-FFF2-40B4-BE49-F238E27FC236}">
                    <a16:creationId xmlns:a16="http://schemas.microsoft.com/office/drawing/2014/main" id="{4A41D194-7B22-034A-8796-6B518C00BB99}"/>
                  </a:ext>
                </a:extLst>
              </p:cNvPr>
              <p:cNvSpPr>
                <a:spLocks/>
              </p:cNvSpPr>
              <p:nvPr/>
            </p:nvSpPr>
            <p:spPr bwMode="auto">
              <a:xfrm>
                <a:off x="2746" y="1751"/>
                <a:ext cx="231" cy="221"/>
              </a:xfrm>
              <a:custGeom>
                <a:avLst/>
                <a:gdLst>
                  <a:gd name="T0" fmla="*/ 0 w 183"/>
                  <a:gd name="T1" fmla="*/ 941 h 173"/>
                  <a:gd name="T2" fmla="*/ 32 w 183"/>
                  <a:gd name="T3" fmla="*/ 957 h 173"/>
                  <a:gd name="T4" fmla="*/ 929 w 183"/>
                  <a:gd name="T5" fmla="*/ 28 h 173"/>
                  <a:gd name="T6" fmla="*/ 901 w 183"/>
                  <a:gd name="T7" fmla="*/ 0 h 173"/>
                  <a:gd name="T8" fmla="*/ 0 w 183"/>
                  <a:gd name="T9" fmla="*/ 922 h 173"/>
                  <a:gd name="T10" fmla="*/ 37 w 183"/>
                  <a:gd name="T11" fmla="*/ 941 h 173"/>
                  <a:gd name="T12" fmla="*/ 0 w 183"/>
                  <a:gd name="T13" fmla="*/ 941 h 173"/>
                  <a:gd name="T14" fmla="*/ 0 60000 65536"/>
                  <a:gd name="T15" fmla="*/ 0 60000 65536"/>
                  <a:gd name="T16" fmla="*/ 0 60000 65536"/>
                  <a:gd name="T17" fmla="*/ 0 60000 65536"/>
                  <a:gd name="T18" fmla="*/ 0 60000 65536"/>
                  <a:gd name="T19" fmla="*/ 0 60000 65536"/>
                  <a:gd name="T20" fmla="*/ 0 60000 65536"/>
                  <a:gd name="T21" fmla="*/ 0 w 183"/>
                  <a:gd name="T22" fmla="*/ 0 h 173"/>
                  <a:gd name="T23" fmla="*/ 183 w 183"/>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3">
                    <a:moveTo>
                      <a:pt x="0" y="170"/>
                    </a:moveTo>
                    <a:lnTo>
                      <a:pt x="6" y="172"/>
                    </a:lnTo>
                    <a:lnTo>
                      <a:pt x="182" y="5"/>
                    </a:lnTo>
                    <a:lnTo>
                      <a:pt x="177" y="0"/>
                    </a:lnTo>
                    <a:lnTo>
                      <a:pt x="0" y="166"/>
                    </a:lnTo>
                    <a:lnTo>
                      <a:pt x="7" y="170"/>
                    </a:lnTo>
                    <a:lnTo>
                      <a:pt x="0" y="170"/>
                    </a:lnTo>
                  </a:path>
                </a:pathLst>
              </a:custGeom>
              <a:solidFill>
                <a:srgbClr val="FFFFFF"/>
              </a:solidFill>
              <a:ln w="12700" cap="rnd">
                <a:solidFill>
                  <a:srgbClr val="000000"/>
                </a:solidFill>
                <a:round/>
                <a:headEnd/>
                <a:tailEnd/>
              </a:ln>
            </p:spPr>
            <p:txBody>
              <a:bodyPr/>
              <a:lstStyle/>
              <a:p>
                <a:endParaRPr lang="en-US" sz="7200"/>
              </a:p>
            </p:txBody>
          </p:sp>
          <p:sp>
            <p:nvSpPr>
              <p:cNvPr id="13456" name="Freeform 618">
                <a:extLst>
                  <a:ext uri="{FF2B5EF4-FFF2-40B4-BE49-F238E27FC236}">
                    <a16:creationId xmlns:a16="http://schemas.microsoft.com/office/drawing/2014/main" id="{03D631DE-82BB-A247-83C6-B6FEC2B360C6}"/>
                  </a:ext>
                </a:extLst>
              </p:cNvPr>
              <p:cNvSpPr>
                <a:spLocks/>
              </p:cNvSpPr>
              <p:nvPr/>
            </p:nvSpPr>
            <p:spPr bwMode="auto">
              <a:xfrm>
                <a:off x="2746" y="1857"/>
                <a:ext cx="3" cy="112"/>
              </a:xfrm>
              <a:custGeom>
                <a:avLst/>
                <a:gdLst>
                  <a:gd name="T0" fmla="*/ 1 w 3"/>
                  <a:gd name="T1" fmla="*/ 0 h 86"/>
                  <a:gd name="T2" fmla="*/ 1 w 3"/>
                  <a:gd name="T3" fmla="*/ 21 h 86"/>
                  <a:gd name="T4" fmla="*/ 0 w 3"/>
                  <a:gd name="T5" fmla="*/ 543 h 86"/>
                  <a:gd name="T6" fmla="*/ 2 w 3"/>
                  <a:gd name="T7" fmla="*/ 543 h 86"/>
                  <a:gd name="T8" fmla="*/ 2 w 3"/>
                  <a:gd name="T9" fmla="*/ 21 h 86"/>
                  <a:gd name="T10" fmla="*/ 2 w 3"/>
                  <a:gd name="T11" fmla="*/ 38 h 86"/>
                  <a:gd name="T12" fmla="*/ 1 w 3"/>
                  <a:gd name="T13" fmla="*/ 0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1" y="0"/>
                    </a:moveTo>
                    <a:lnTo>
                      <a:pt x="1" y="3"/>
                    </a:lnTo>
                    <a:lnTo>
                      <a:pt x="0" y="85"/>
                    </a:lnTo>
                    <a:lnTo>
                      <a:pt x="2" y="85"/>
                    </a:lnTo>
                    <a:lnTo>
                      <a:pt x="2" y="3"/>
                    </a:lnTo>
                    <a:lnTo>
                      <a:pt x="2" y="6"/>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457" name="Freeform 619">
                <a:extLst>
                  <a:ext uri="{FF2B5EF4-FFF2-40B4-BE49-F238E27FC236}">
                    <a16:creationId xmlns:a16="http://schemas.microsoft.com/office/drawing/2014/main" id="{FD144271-795D-E143-A973-49C7B46EF080}"/>
                  </a:ext>
                </a:extLst>
              </p:cNvPr>
              <p:cNvSpPr>
                <a:spLocks/>
              </p:cNvSpPr>
              <p:nvPr/>
            </p:nvSpPr>
            <p:spPr bwMode="auto">
              <a:xfrm>
                <a:off x="2749" y="1638"/>
                <a:ext cx="232" cy="219"/>
              </a:xfrm>
              <a:custGeom>
                <a:avLst/>
                <a:gdLst>
                  <a:gd name="T0" fmla="*/ 958 w 183"/>
                  <a:gd name="T1" fmla="*/ 13 h 173"/>
                  <a:gd name="T2" fmla="*/ 919 w 183"/>
                  <a:gd name="T3" fmla="*/ 0 h 173"/>
                  <a:gd name="T4" fmla="*/ 0 w 183"/>
                  <a:gd name="T5" fmla="*/ 867 h 173"/>
                  <a:gd name="T6" fmla="*/ 32 w 183"/>
                  <a:gd name="T7" fmla="*/ 898 h 173"/>
                  <a:gd name="T8" fmla="*/ 952 w 183"/>
                  <a:gd name="T9" fmla="*/ 25 h 173"/>
                  <a:gd name="T10" fmla="*/ 919 w 183"/>
                  <a:gd name="T11" fmla="*/ 13 h 173"/>
                  <a:gd name="T12" fmla="*/ 958 w 183"/>
                  <a:gd name="T13" fmla="*/ 13 h 173"/>
                  <a:gd name="T14" fmla="*/ 0 60000 65536"/>
                  <a:gd name="T15" fmla="*/ 0 60000 65536"/>
                  <a:gd name="T16" fmla="*/ 0 60000 65536"/>
                  <a:gd name="T17" fmla="*/ 0 60000 65536"/>
                  <a:gd name="T18" fmla="*/ 0 60000 65536"/>
                  <a:gd name="T19" fmla="*/ 0 60000 65536"/>
                  <a:gd name="T20" fmla="*/ 0 60000 65536"/>
                  <a:gd name="T21" fmla="*/ 0 w 183"/>
                  <a:gd name="T22" fmla="*/ 0 h 173"/>
                  <a:gd name="T23" fmla="*/ 183 w 183"/>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3">
                    <a:moveTo>
                      <a:pt x="182" y="2"/>
                    </a:moveTo>
                    <a:lnTo>
                      <a:pt x="175" y="0"/>
                    </a:lnTo>
                    <a:lnTo>
                      <a:pt x="0" y="166"/>
                    </a:lnTo>
                    <a:lnTo>
                      <a:pt x="6" y="172"/>
                    </a:lnTo>
                    <a:lnTo>
                      <a:pt x="181" y="5"/>
                    </a:lnTo>
                    <a:lnTo>
                      <a:pt x="175" y="2"/>
                    </a:lnTo>
                    <a:lnTo>
                      <a:pt x="182" y="2"/>
                    </a:lnTo>
                  </a:path>
                </a:pathLst>
              </a:custGeom>
              <a:solidFill>
                <a:srgbClr val="FFFFFF"/>
              </a:solidFill>
              <a:ln w="12700" cap="rnd">
                <a:solidFill>
                  <a:srgbClr val="000000"/>
                </a:solidFill>
                <a:round/>
                <a:headEnd/>
                <a:tailEnd/>
              </a:ln>
            </p:spPr>
            <p:txBody>
              <a:bodyPr/>
              <a:lstStyle/>
              <a:p>
                <a:endParaRPr lang="en-US" sz="7200"/>
              </a:p>
            </p:txBody>
          </p:sp>
          <p:sp>
            <p:nvSpPr>
              <p:cNvPr id="13458" name="Freeform 620">
                <a:extLst>
                  <a:ext uri="{FF2B5EF4-FFF2-40B4-BE49-F238E27FC236}">
                    <a16:creationId xmlns:a16="http://schemas.microsoft.com/office/drawing/2014/main" id="{18B762AC-4E2B-8D42-B826-E2B03CE6AABF}"/>
                  </a:ext>
                </a:extLst>
              </p:cNvPr>
              <p:cNvSpPr>
                <a:spLocks/>
              </p:cNvSpPr>
              <p:nvPr/>
            </p:nvSpPr>
            <p:spPr bwMode="auto">
              <a:xfrm>
                <a:off x="3199" y="1867"/>
                <a:ext cx="3" cy="3"/>
              </a:xfrm>
              <a:custGeom>
                <a:avLst/>
                <a:gdLst>
                  <a:gd name="T0" fmla="*/ 0 w 2"/>
                  <a:gd name="T1" fmla="*/ 0 h 2"/>
                  <a:gd name="T2" fmla="*/ 0 w 2"/>
                  <a:gd name="T3" fmla="*/ 0 h 2"/>
                  <a:gd name="T4" fmla="*/ 0 w 2"/>
                  <a:gd name="T5" fmla="*/ 0 h 2"/>
                  <a:gd name="T6" fmla="*/ 21 w 2"/>
                  <a:gd name="T7" fmla="*/ 0 h 2"/>
                  <a:gd name="T8" fmla="*/ 21 w 2"/>
                  <a:gd name="T9" fmla="*/ 0 h 2"/>
                  <a:gd name="T10" fmla="*/ 21 w 2"/>
                  <a:gd name="T11" fmla="*/ 21 h 2"/>
                  <a:gd name="T12" fmla="*/ 21 w 2"/>
                  <a:gd name="T13" fmla="*/ 0 h 2"/>
                  <a:gd name="T14" fmla="*/ 21 w 2"/>
                  <a:gd name="T15" fmla="*/ 21 h 2"/>
                  <a:gd name="T16" fmla="*/ 21 w 2"/>
                  <a:gd name="T17" fmla="*/ 21 h 2"/>
                  <a:gd name="T18" fmla="*/ 0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2"/>
                  <a:gd name="T32" fmla="*/ 2 w 2"/>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2">
                    <a:moveTo>
                      <a:pt x="0" y="0"/>
                    </a:moveTo>
                    <a:lnTo>
                      <a:pt x="0" y="0"/>
                    </a:lnTo>
                    <a:lnTo>
                      <a:pt x="1" y="0"/>
                    </a:lnTo>
                    <a:lnTo>
                      <a:pt x="1" y="1"/>
                    </a:lnTo>
                    <a:lnTo>
                      <a:pt x="1" y="0"/>
                    </a:lnTo>
                    <a:lnTo>
                      <a:pt x="1" y="1"/>
                    </a:lnTo>
                    <a:lnTo>
                      <a:pt x="0" y="0"/>
                    </a:lnTo>
                  </a:path>
                </a:pathLst>
              </a:custGeom>
              <a:solidFill>
                <a:srgbClr val="FFFFFF"/>
              </a:solidFill>
              <a:ln w="12700" cap="rnd">
                <a:solidFill>
                  <a:srgbClr val="000000"/>
                </a:solidFill>
                <a:round/>
                <a:headEnd/>
                <a:tailEnd/>
              </a:ln>
            </p:spPr>
            <p:txBody>
              <a:bodyPr/>
              <a:lstStyle/>
              <a:p>
                <a:endParaRPr lang="en-US" sz="7200"/>
              </a:p>
            </p:txBody>
          </p:sp>
          <p:sp>
            <p:nvSpPr>
              <p:cNvPr id="13459" name="Freeform 621">
                <a:extLst>
                  <a:ext uri="{FF2B5EF4-FFF2-40B4-BE49-F238E27FC236}">
                    <a16:creationId xmlns:a16="http://schemas.microsoft.com/office/drawing/2014/main" id="{5DEEF07C-D652-DE4D-838A-7B495D46A16B}"/>
                  </a:ext>
                </a:extLst>
              </p:cNvPr>
              <p:cNvSpPr>
                <a:spLocks/>
              </p:cNvSpPr>
              <p:nvPr/>
            </p:nvSpPr>
            <p:spPr bwMode="auto">
              <a:xfrm>
                <a:off x="2978" y="1638"/>
                <a:ext cx="221" cy="230"/>
              </a:xfrm>
              <a:custGeom>
                <a:avLst/>
                <a:gdLst>
                  <a:gd name="T0" fmla="*/ 17 w 174"/>
                  <a:gd name="T1" fmla="*/ 13 h 181"/>
                  <a:gd name="T2" fmla="*/ 0 w 174"/>
                  <a:gd name="T3" fmla="*/ 28 h 181"/>
                  <a:gd name="T4" fmla="*/ 895 w 174"/>
                  <a:gd name="T5" fmla="*/ 964 h 181"/>
                  <a:gd name="T6" fmla="*/ 923 w 174"/>
                  <a:gd name="T7" fmla="*/ 931 h 181"/>
                  <a:gd name="T8" fmla="*/ 36 w 174"/>
                  <a:gd name="T9" fmla="*/ 0 h 181"/>
                  <a:gd name="T10" fmla="*/ 17 w 174"/>
                  <a:gd name="T11" fmla="*/ 13 h 181"/>
                  <a:gd name="T12" fmla="*/ 0 60000 65536"/>
                  <a:gd name="T13" fmla="*/ 0 60000 65536"/>
                  <a:gd name="T14" fmla="*/ 0 60000 65536"/>
                  <a:gd name="T15" fmla="*/ 0 60000 65536"/>
                  <a:gd name="T16" fmla="*/ 0 60000 65536"/>
                  <a:gd name="T17" fmla="*/ 0 60000 65536"/>
                  <a:gd name="T18" fmla="*/ 0 w 174"/>
                  <a:gd name="T19" fmla="*/ 0 h 181"/>
                  <a:gd name="T20" fmla="*/ 174 w 174"/>
                  <a:gd name="T21" fmla="*/ 181 h 181"/>
                </a:gdLst>
                <a:ahLst/>
                <a:cxnLst>
                  <a:cxn ang="T12">
                    <a:pos x="T0" y="T1"/>
                  </a:cxn>
                  <a:cxn ang="T13">
                    <a:pos x="T2" y="T3"/>
                  </a:cxn>
                  <a:cxn ang="T14">
                    <a:pos x="T4" y="T5"/>
                  </a:cxn>
                  <a:cxn ang="T15">
                    <a:pos x="T6" y="T7"/>
                  </a:cxn>
                  <a:cxn ang="T16">
                    <a:pos x="T8" y="T9"/>
                  </a:cxn>
                  <a:cxn ang="T17">
                    <a:pos x="T10" y="T11"/>
                  </a:cxn>
                </a:cxnLst>
                <a:rect l="T18" t="T19" r="T20" b="T21"/>
                <a:pathLst>
                  <a:path w="174" h="181">
                    <a:moveTo>
                      <a:pt x="3" y="2"/>
                    </a:moveTo>
                    <a:lnTo>
                      <a:pt x="0" y="5"/>
                    </a:lnTo>
                    <a:lnTo>
                      <a:pt x="168" y="180"/>
                    </a:lnTo>
                    <a:lnTo>
                      <a:pt x="173" y="174"/>
                    </a:lnTo>
                    <a:lnTo>
                      <a:pt x="6" y="0"/>
                    </a:lnTo>
                    <a:lnTo>
                      <a:pt x="3" y="2"/>
                    </a:lnTo>
                  </a:path>
                </a:pathLst>
              </a:custGeom>
              <a:solidFill>
                <a:srgbClr val="FFFFFF"/>
              </a:solidFill>
              <a:ln w="12700" cap="rnd">
                <a:solidFill>
                  <a:srgbClr val="000000"/>
                </a:solidFill>
                <a:round/>
                <a:headEnd/>
                <a:tailEnd/>
              </a:ln>
            </p:spPr>
            <p:txBody>
              <a:bodyPr/>
              <a:lstStyle/>
              <a:p>
                <a:endParaRPr lang="en-US" sz="7200"/>
              </a:p>
            </p:txBody>
          </p:sp>
          <p:sp>
            <p:nvSpPr>
              <p:cNvPr id="13460" name="Freeform 622">
                <a:extLst>
                  <a:ext uri="{FF2B5EF4-FFF2-40B4-BE49-F238E27FC236}">
                    <a16:creationId xmlns:a16="http://schemas.microsoft.com/office/drawing/2014/main" id="{1AAE9882-C015-584E-96C4-F19FFD57A19F}"/>
                  </a:ext>
                </a:extLst>
              </p:cNvPr>
              <p:cNvSpPr>
                <a:spLocks/>
              </p:cNvSpPr>
              <p:nvPr/>
            </p:nvSpPr>
            <p:spPr bwMode="auto">
              <a:xfrm>
                <a:off x="2977" y="1751"/>
                <a:ext cx="165" cy="175"/>
              </a:xfrm>
              <a:custGeom>
                <a:avLst/>
                <a:gdLst>
                  <a:gd name="T0" fmla="*/ 640 w 131"/>
                  <a:gd name="T1" fmla="*/ 737 h 137"/>
                  <a:gd name="T2" fmla="*/ 656 w 131"/>
                  <a:gd name="T3" fmla="*/ 722 h 137"/>
                  <a:gd name="T4" fmla="*/ 25 w 131"/>
                  <a:gd name="T5" fmla="*/ 0 h 137"/>
                  <a:gd name="T6" fmla="*/ 0 w 131"/>
                  <a:gd name="T7" fmla="*/ 36 h 137"/>
                  <a:gd name="T8" fmla="*/ 622 w 131"/>
                  <a:gd name="T9" fmla="*/ 757 h 137"/>
                  <a:gd name="T10" fmla="*/ 640 w 131"/>
                  <a:gd name="T11" fmla="*/ 737 h 137"/>
                  <a:gd name="T12" fmla="*/ 0 60000 65536"/>
                  <a:gd name="T13" fmla="*/ 0 60000 65536"/>
                  <a:gd name="T14" fmla="*/ 0 60000 65536"/>
                  <a:gd name="T15" fmla="*/ 0 60000 65536"/>
                  <a:gd name="T16" fmla="*/ 0 60000 65536"/>
                  <a:gd name="T17" fmla="*/ 0 60000 65536"/>
                  <a:gd name="T18" fmla="*/ 0 w 131"/>
                  <a:gd name="T19" fmla="*/ 0 h 137"/>
                  <a:gd name="T20" fmla="*/ 131 w 131"/>
                  <a:gd name="T21" fmla="*/ 137 h 137"/>
                </a:gdLst>
                <a:ahLst/>
                <a:cxnLst>
                  <a:cxn ang="T12">
                    <a:pos x="T0" y="T1"/>
                  </a:cxn>
                  <a:cxn ang="T13">
                    <a:pos x="T2" y="T3"/>
                  </a:cxn>
                  <a:cxn ang="T14">
                    <a:pos x="T4" y="T5"/>
                  </a:cxn>
                  <a:cxn ang="T15">
                    <a:pos x="T6" y="T7"/>
                  </a:cxn>
                  <a:cxn ang="T16">
                    <a:pos x="T8" y="T9"/>
                  </a:cxn>
                  <a:cxn ang="T17">
                    <a:pos x="T10" y="T11"/>
                  </a:cxn>
                </a:cxnLst>
                <a:rect l="T18" t="T19" r="T20" b="T21"/>
                <a:pathLst>
                  <a:path w="131" h="137">
                    <a:moveTo>
                      <a:pt x="127" y="133"/>
                    </a:moveTo>
                    <a:lnTo>
                      <a:pt x="130" y="130"/>
                    </a:lnTo>
                    <a:lnTo>
                      <a:pt x="5" y="0"/>
                    </a:lnTo>
                    <a:lnTo>
                      <a:pt x="0" y="6"/>
                    </a:lnTo>
                    <a:lnTo>
                      <a:pt x="124" y="136"/>
                    </a:lnTo>
                    <a:lnTo>
                      <a:pt x="127" y="133"/>
                    </a:lnTo>
                  </a:path>
                </a:pathLst>
              </a:custGeom>
              <a:solidFill>
                <a:srgbClr val="FFFFFF"/>
              </a:solidFill>
              <a:ln w="12700" cap="rnd">
                <a:solidFill>
                  <a:srgbClr val="000000"/>
                </a:solidFill>
                <a:round/>
                <a:headEnd/>
                <a:tailEnd/>
              </a:ln>
            </p:spPr>
            <p:txBody>
              <a:bodyPr/>
              <a:lstStyle/>
              <a:p>
                <a:endParaRPr lang="en-US" sz="7200"/>
              </a:p>
            </p:txBody>
          </p:sp>
          <p:sp>
            <p:nvSpPr>
              <p:cNvPr id="13461" name="Freeform 623">
                <a:extLst>
                  <a:ext uri="{FF2B5EF4-FFF2-40B4-BE49-F238E27FC236}">
                    <a16:creationId xmlns:a16="http://schemas.microsoft.com/office/drawing/2014/main" id="{98E676ED-014B-6B41-A19E-72B468F17234}"/>
                  </a:ext>
                </a:extLst>
              </p:cNvPr>
              <p:cNvSpPr>
                <a:spLocks/>
              </p:cNvSpPr>
              <p:nvPr/>
            </p:nvSpPr>
            <p:spPr bwMode="auto">
              <a:xfrm>
                <a:off x="3024" y="1983"/>
                <a:ext cx="175" cy="162"/>
              </a:xfrm>
              <a:custGeom>
                <a:avLst/>
                <a:gdLst>
                  <a:gd name="T0" fmla="*/ 722 w 137"/>
                  <a:gd name="T1" fmla="*/ 13 h 128"/>
                  <a:gd name="T2" fmla="*/ 722 w 137"/>
                  <a:gd name="T3" fmla="*/ 0 h 128"/>
                  <a:gd name="T4" fmla="*/ 0 w 137"/>
                  <a:gd name="T5" fmla="*/ 634 h 128"/>
                  <a:gd name="T6" fmla="*/ 28 w 137"/>
                  <a:gd name="T7" fmla="*/ 663 h 128"/>
                  <a:gd name="T8" fmla="*/ 757 w 137"/>
                  <a:gd name="T9" fmla="*/ 32 h 128"/>
                  <a:gd name="T10" fmla="*/ 757 w 137"/>
                  <a:gd name="T11" fmla="*/ 13 h 128"/>
                  <a:gd name="T12" fmla="*/ 722 w 137"/>
                  <a:gd name="T13" fmla="*/ 13 h 128"/>
                  <a:gd name="T14" fmla="*/ 0 60000 65536"/>
                  <a:gd name="T15" fmla="*/ 0 60000 65536"/>
                  <a:gd name="T16" fmla="*/ 0 60000 65536"/>
                  <a:gd name="T17" fmla="*/ 0 60000 65536"/>
                  <a:gd name="T18" fmla="*/ 0 60000 65536"/>
                  <a:gd name="T19" fmla="*/ 0 60000 65536"/>
                  <a:gd name="T20" fmla="*/ 0 60000 65536"/>
                  <a:gd name="T21" fmla="*/ 0 w 137"/>
                  <a:gd name="T22" fmla="*/ 0 h 128"/>
                  <a:gd name="T23" fmla="*/ 137 w 137"/>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7" h="128">
                    <a:moveTo>
                      <a:pt x="130" y="2"/>
                    </a:moveTo>
                    <a:lnTo>
                      <a:pt x="130" y="0"/>
                    </a:lnTo>
                    <a:lnTo>
                      <a:pt x="0" y="122"/>
                    </a:lnTo>
                    <a:lnTo>
                      <a:pt x="5" y="127"/>
                    </a:lnTo>
                    <a:lnTo>
                      <a:pt x="136" y="6"/>
                    </a:lnTo>
                    <a:lnTo>
                      <a:pt x="136" y="2"/>
                    </a:lnTo>
                    <a:lnTo>
                      <a:pt x="130" y="2"/>
                    </a:lnTo>
                  </a:path>
                </a:pathLst>
              </a:custGeom>
              <a:solidFill>
                <a:srgbClr val="FFFFFF"/>
              </a:solidFill>
              <a:ln w="12700" cap="rnd">
                <a:solidFill>
                  <a:srgbClr val="000000"/>
                </a:solidFill>
                <a:round/>
                <a:headEnd/>
                <a:tailEnd/>
              </a:ln>
            </p:spPr>
            <p:txBody>
              <a:bodyPr/>
              <a:lstStyle/>
              <a:p>
                <a:endParaRPr lang="en-US" sz="7200"/>
              </a:p>
            </p:txBody>
          </p:sp>
          <p:sp>
            <p:nvSpPr>
              <p:cNvPr id="13462" name="Freeform 624">
                <a:extLst>
                  <a:ext uri="{FF2B5EF4-FFF2-40B4-BE49-F238E27FC236}">
                    <a16:creationId xmlns:a16="http://schemas.microsoft.com/office/drawing/2014/main" id="{3E8DF96C-2508-944F-85FD-4C195D0E7A70}"/>
                  </a:ext>
                </a:extLst>
              </p:cNvPr>
              <p:cNvSpPr>
                <a:spLocks/>
              </p:cNvSpPr>
              <p:nvPr/>
            </p:nvSpPr>
            <p:spPr bwMode="auto">
              <a:xfrm>
                <a:off x="3199" y="1861"/>
                <a:ext cx="3" cy="116"/>
              </a:xfrm>
              <a:custGeom>
                <a:avLst/>
                <a:gdLst>
                  <a:gd name="T0" fmla="*/ 2 w 3"/>
                  <a:gd name="T1" fmla="*/ 60 h 91"/>
                  <a:gd name="T2" fmla="*/ 0 w 3"/>
                  <a:gd name="T3" fmla="*/ 47 h 91"/>
                  <a:gd name="T4" fmla="*/ 0 w 3"/>
                  <a:gd name="T5" fmla="*/ 492 h 91"/>
                  <a:gd name="T6" fmla="*/ 1 w 3"/>
                  <a:gd name="T7" fmla="*/ 492 h 91"/>
                  <a:gd name="T8" fmla="*/ 2 w 3"/>
                  <a:gd name="T9" fmla="*/ 47 h 91"/>
                  <a:gd name="T10" fmla="*/ 1 w 3"/>
                  <a:gd name="T11" fmla="*/ 36 h 91"/>
                  <a:gd name="T12" fmla="*/ 2 w 3"/>
                  <a:gd name="T13" fmla="*/ 47 h 91"/>
                  <a:gd name="T14" fmla="*/ 2 w 3"/>
                  <a:gd name="T15" fmla="*/ 0 h 91"/>
                  <a:gd name="T16" fmla="*/ 1 w 3"/>
                  <a:gd name="T17" fmla="*/ 36 h 91"/>
                  <a:gd name="T18" fmla="*/ 2 w 3"/>
                  <a:gd name="T19" fmla="*/ 60 h 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91"/>
                  <a:gd name="T32" fmla="*/ 3 w 3"/>
                  <a:gd name="T33" fmla="*/ 91 h 9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91">
                    <a:moveTo>
                      <a:pt x="2" y="11"/>
                    </a:moveTo>
                    <a:lnTo>
                      <a:pt x="0" y="9"/>
                    </a:lnTo>
                    <a:lnTo>
                      <a:pt x="0" y="90"/>
                    </a:lnTo>
                    <a:lnTo>
                      <a:pt x="1" y="90"/>
                    </a:lnTo>
                    <a:lnTo>
                      <a:pt x="2" y="9"/>
                    </a:lnTo>
                    <a:lnTo>
                      <a:pt x="1" y="6"/>
                    </a:lnTo>
                    <a:lnTo>
                      <a:pt x="2" y="9"/>
                    </a:lnTo>
                    <a:lnTo>
                      <a:pt x="2" y="0"/>
                    </a:lnTo>
                    <a:lnTo>
                      <a:pt x="1" y="6"/>
                    </a:lnTo>
                    <a:lnTo>
                      <a:pt x="2" y="11"/>
                    </a:lnTo>
                  </a:path>
                </a:pathLst>
              </a:custGeom>
              <a:solidFill>
                <a:srgbClr val="FFFFFF"/>
              </a:solidFill>
              <a:ln w="12700" cap="rnd">
                <a:solidFill>
                  <a:srgbClr val="000000"/>
                </a:solidFill>
                <a:round/>
                <a:headEnd/>
                <a:tailEnd/>
              </a:ln>
            </p:spPr>
            <p:txBody>
              <a:bodyPr/>
              <a:lstStyle/>
              <a:p>
                <a:endParaRPr lang="en-US" sz="7200"/>
              </a:p>
            </p:txBody>
          </p:sp>
          <p:sp>
            <p:nvSpPr>
              <p:cNvPr id="13463" name="Freeform 625">
                <a:extLst>
                  <a:ext uri="{FF2B5EF4-FFF2-40B4-BE49-F238E27FC236}">
                    <a16:creationId xmlns:a16="http://schemas.microsoft.com/office/drawing/2014/main" id="{AB056C28-1B5E-6947-B226-05B6DDA731D9}"/>
                  </a:ext>
                </a:extLst>
              </p:cNvPr>
              <p:cNvSpPr>
                <a:spLocks/>
              </p:cNvSpPr>
              <p:nvPr/>
            </p:nvSpPr>
            <p:spPr bwMode="auto">
              <a:xfrm>
                <a:off x="2969" y="1868"/>
                <a:ext cx="230" cy="222"/>
              </a:xfrm>
              <a:custGeom>
                <a:avLst/>
                <a:gdLst>
                  <a:gd name="T0" fmla="*/ 37 w 182"/>
                  <a:gd name="T1" fmla="*/ 934 h 174"/>
                  <a:gd name="T2" fmla="*/ 32 w 182"/>
                  <a:gd name="T3" fmla="*/ 954 h 174"/>
                  <a:gd name="T4" fmla="*/ 931 w 182"/>
                  <a:gd name="T5" fmla="*/ 36 h 174"/>
                  <a:gd name="T6" fmla="*/ 906 w 182"/>
                  <a:gd name="T7" fmla="*/ 0 h 174"/>
                  <a:gd name="T8" fmla="*/ 1 w 182"/>
                  <a:gd name="T9" fmla="*/ 920 h 174"/>
                  <a:gd name="T10" fmla="*/ 0 w 182"/>
                  <a:gd name="T11" fmla="*/ 934 h 174"/>
                  <a:gd name="T12" fmla="*/ 1 w 182"/>
                  <a:gd name="T13" fmla="*/ 920 h 174"/>
                  <a:gd name="T14" fmla="*/ 0 w 182"/>
                  <a:gd name="T15" fmla="*/ 921 h 174"/>
                  <a:gd name="T16" fmla="*/ 0 w 182"/>
                  <a:gd name="T17" fmla="*/ 934 h 174"/>
                  <a:gd name="T18" fmla="*/ 37 w 182"/>
                  <a:gd name="T19" fmla="*/ 934 h 17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4"/>
                  <a:gd name="T32" fmla="*/ 182 w 182"/>
                  <a:gd name="T33" fmla="*/ 174 h 17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4">
                    <a:moveTo>
                      <a:pt x="7" y="170"/>
                    </a:moveTo>
                    <a:lnTo>
                      <a:pt x="6" y="173"/>
                    </a:lnTo>
                    <a:lnTo>
                      <a:pt x="181" y="6"/>
                    </a:lnTo>
                    <a:lnTo>
                      <a:pt x="176" y="0"/>
                    </a:lnTo>
                    <a:lnTo>
                      <a:pt x="1" y="167"/>
                    </a:lnTo>
                    <a:lnTo>
                      <a:pt x="0" y="170"/>
                    </a:lnTo>
                    <a:lnTo>
                      <a:pt x="1" y="167"/>
                    </a:lnTo>
                    <a:lnTo>
                      <a:pt x="0" y="168"/>
                    </a:lnTo>
                    <a:lnTo>
                      <a:pt x="0" y="170"/>
                    </a:lnTo>
                    <a:lnTo>
                      <a:pt x="7" y="170"/>
                    </a:lnTo>
                  </a:path>
                </a:pathLst>
              </a:custGeom>
              <a:solidFill>
                <a:srgbClr val="FFFFFF"/>
              </a:solidFill>
              <a:ln w="12700" cap="rnd">
                <a:solidFill>
                  <a:srgbClr val="000000"/>
                </a:solidFill>
                <a:round/>
                <a:headEnd/>
                <a:tailEnd/>
              </a:ln>
            </p:spPr>
            <p:txBody>
              <a:bodyPr/>
              <a:lstStyle/>
              <a:p>
                <a:endParaRPr lang="en-US" sz="7200"/>
              </a:p>
            </p:txBody>
          </p:sp>
          <p:sp>
            <p:nvSpPr>
              <p:cNvPr id="13464" name="Freeform 626">
                <a:extLst>
                  <a:ext uri="{FF2B5EF4-FFF2-40B4-BE49-F238E27FC236}">
                    <a16:creationId xmlns:a16="http://schemas.microsoft.com/office/drawing/2014/main" id="{8CF0484A-2044-D84C-B225-12CA87B7709A}"/>
                  </a:ext>
                </a:extLst>
              </p:cNvPr>
              <p:cNvSpPr>
                <a:spLocks/>
              </p:cNvSpPr>
              <p:nvPr/>
            </p:nvSpPr>
            <p:spPr bwMode="auto">
              <a:xfrm>
                <a:off x="2964" y="2094"/>
                <a:ext cx="7" cy="104"/>
              </a:xfrm>
              <a:custGeom>
                <a:avLst/>
                <a:gdLst>
                  <a:gd name="T0" fmla="*/ 65 w 4"/>
                  <a:gd name="T1" fmla="*/ 431 h 82"/>
                  <a:gd name="T2" fmla="*/ 114 w 4"/>
                  <a:gd name="T3" fmla="*/ 431 h 82"/>
                  <a:gd name="T4" fmla="*/ 151 w 4"/>
                  <a:gd name="T5" fmla="*/ 0 h 82"/>
                  <a:gd name="T6" fmla="*/ 65 w 4"/>
                  <a:gd name="T7" fmla="*/ 0 h 82"/>
                  <a:gd name="T8" fmla="*/ 0 w 4"/>
                  <a:gd name="T9" fmla="*/ 431 h 82"/>
                  <a:gd name="T10" fmla="*/ 65 w 4"/>
                  <a:gd name="T11" fmla="*/ 431 h 82"/>
                  <a:gd name="T12" fmla="*/ 0 60000 65536"/>
                  <a:gd name="T13" fmla="*/ 0 60000 65536"/>
                  <a:gd name="T14" fmla="*/ 0 60000 65536"/>
                  <a:gd name="T15" fmla="*/ 0 60000 65536"/>
                  <a:gd name="T16" fmla="*/ 0 60000 65536"/>
                  <a:gd name="T17" fmla="*/ 0 60000 65536"/>
                  <a:gd name="T18" fmla="*/ 0 w 4"/>
                  <a:gd name="T19" fmla="*/ 0 h 82"/>
                  <a:gd name="T20" fmla="*/ 4 w 4"/>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4" h="82">
                    <a:moveTo>
                      <a:pt x="1" y="81"/>
                    </a:moveTo>
                    <a:lnTo>
                      <a:pt x="2" y="81"/>
                    </a:lnTo>
                    <a:lnTo>
                      <a:pt x="3" y="0"/>
                    </a:lnTo>
                    <a:lnTo>
                      <a:pt x="1" y="0"/>
                    </a:lnTo>
                    <a:lnTo>
                      <a:pt x="0" y="81"/>
                    </a:lnTo>
                    <a:lnTo>
                      <a:pt x="1" y="81"/>
                    </a:lnTo>
                  </a:path>
                </a:pathLst>
              </a:custGeom>
              <a:solidFill>
                <a:srgbClr val="FFFFFF"/>
              </a:solidFill>
              <a:ln w="12700" cap="rnd">
                <a:solidFill>
                  <a:srgbClr val="000000"/>
                </a:solidFill>
                <a:round/>
                <a:headEnd/>
                <a:tailEnd/>
              </a:ln>
            </p:spPr>
            <p:txBody>
              <a:bodyPr/>
              <a:lstStyle/>
              <a:p>
                <a:endParaRPr lang="en-US" sz="7200"/>
              </a:p>
            </p:txBody>
          </p:sp>
          <p:sp>
            <p:nvSpPr>
              <p:cNvPr id="13465" name="Freeform 627">
                <a:extLst>
                  <a:ext uri="{FF2B5EF4-FFF2-40B4-BE49-F238E27FC236}">
                    <a16:creationId xmlns:a16="http://schemas.microsoft.com/office/drawing/2014/main" id="{9F1B3F1F-2504-1B4B-9AB0-1B35A03B0940}"/>
                  </a:ext>
                </a:extLst>
              </p:cNvPr>
              <p:cNvSpPr>
                <a:spLocks/>
              </p:cNvSpPr>
              <p:nvPr/>
            </p:nvSpPr>
            <p:spPr bwMode="auto">
              <a:xfrm>
                <a:off x="2507" y="2309"/>
                <a:ext cx="229" cy="223"/>
              </a:xfrm>
              <a:custGeom>
                <a:avLst/>
                <a:gdLst>
                  <a:gd name="T0" fmla="*/ 903 w 182"/>
                  <a:gd name="T1" fmla="*/ 16 h 176"/>
                  <a:gd name="T2" fmla="*/ 874 w 182"/>
                  <a:gd name="T3" fmla="*/ 16 h 176"/>
                  <a:gd name="T4" fmla="*/ 0 w 182"/>
                  <a:gd name="T5" fmla="*/ 884 h 176"/>
                  <a:gd name="T6" fmla="*/ 25 w 182"/>
                  <a:gd name="T7" fmla="*/ 916 h 176"/>
                  <a:gd name="T8" fmla="*/ 903 w 182"/>
                  <a:gd name="T9" fmla="*/ 41 h 176"/>
                  <a:gd name="T10" fmla="*/ 874 w 182"/>
                  <a:gd name="T11" fmla="*/ 41 h 176"/>
                  <a:gd name="T12" fmla="*/ 903 w 182"/>
                  <a:gd name="T13" fmla="*/ 16 h 176"/>
                  <a:gd name="T14" fmla="*/ 890 w 182"/>
                  <a:gd name="T15" fmla="*/ 0 h 176"/>
                  <a:gd name="T16" fmla="*/ 874 w 182"/>
                  <a:gd name="T17" fmla="*/ 16 h 176"/>
                  <a:gd name="T18" fmla="*/ 903 w 182"/>
                  <a:gd name="T19" fmla="*/ 16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181" y="3"/>
                    </a:moveTo>
                    <a:lnTo>
                      <a:pt x="175" y="3"/>
                    </a:lnTo>
                    <a:lnTo>
                      <a:pt x="0" y="169"/>
                    </a:lnTo>
                    <a:lnTo>
                      <a:pt x="5" y="175"/>
                    </a:lnTo>
                    <a:lnTo>
                      <a:pt x="181" y="8"/>
                    </a:lnTo>
                    <a:lnTo>
                      <a:pt x="175" y="8"/>
                    </a:lnTo>
                    <a:lnTo>
                      <a:pt x="181" y="3"/>
                    </a:lnTo>
                    <a:lnTo>
                      <a:pt x="178" y="0"/>
                    </a:lnTo>
                    <a:lnTo>
                      <a:pt x="175" y="3"/>
                    </a:lnTo>
                    <a:lnTo>
                      <a:pt x="181" y="3"/>
                    </a:lnTo>
                  </a:path>
                </a:pathLst>
              </a:custGeom>
              <a:solidFill>
                <a:srgbClr val="FFFFFF"/>
              </a:solidFill>
              <a:ln w="12700" cap="rnd">
                <a:solidFill>
                  <a:srgbClr val="000000"/>
                </a:solidFill>
                <a:round/>
                <a:headEnd/>
                <a:tailEnd/>
              </a:ln>
            </p:spPr>
            <p:txBody>
              <a:bodyPr/>
              <a:lstStyle/>
              <a:p>
                <a:endParaRPr lang="en-US" sz="7200"/>
              </a:p>
            </p:txBody>
          </p:sp>
          <p:sp>
            <p:nvSpPr>
              <p:cNvPr id="13466" name="Freeform 628">
                <a:extLst>
                  <a:ext uri="{FF2B5EF4-FFF2-40B4-BE49-F238E27FC236}">
                    <a16:creationId xmlns:a16="http://schemas.microsoft.com/office/drawing/2014/main" id="{9FE34DB9-16F5-DB4B-BCA1-19E52F15D47E}"/>
                  </a:ext>
                </a:extLst>
              </p:cNvPr>
              <p:cNvSpPr>
                <a:spLocks/>
              </p:cNvSpPr>
              <p:nvPr/>
            </p:nvSpPr>
            <p:spPr bwMode="auto">
              <a:xfrm>
                <a:off x="2736" y="2313"/>
                <a:ext cx="227" cy="230"/>
              </a:xfrm>
              <a:custGeom>
                <a:avLst/>
                <a:gdLst>
                  <a:gd name="T0" fmla="*/ 955 w 178"/>
                  <a:gd name="T1" fmla="*/ 964 h 181"/>
                  <a:gd name="T2" fmla="*/ 955 w 178"/>
                  <a:gd name="T3" fmla="*/ 933 h 181"/>
                  <a:gd name="T4" fmla="*/ 36 w 178"/>
                  <a:gd name="T5" fmla="*/ 0 h 181"/>
                  <a:gd name="T6" fmla="*/ 0 w 178"/>
                  <a:gd name="T7" fmla="*/ 28 h 181"/>
                  <a:gd name="T8" fmla="*/ 928 w 178"/>
                  <a:gd name="T9" fmla="*/ 964 h 181"/>
                  <a:gd name="T10" fmla="*/ 928 w 178"/>
                  <a:gd name="T11" fmla="*/ 933 h 181"/>
                  <a:gd name="T12" fmla="*/ 955 w 178"/>
                  <a:gd name="T13" fmla="*/ 964 h 181"/>
                  <a:gd name="T14" fmla="*/ 970 w 178"/>
                  <a:gd name="T15" fmla="*/ 953 h 181"/>
                  <a:gd name="T16" fmla="*/ 955 w 178"/>
                  <a:gd name="T17" fmla="*/ 933 h 181"/>
                  <a:gd name="T18" fmla="*/ 955 w 178"/>
                  <a:gd name="T19" fmla="*/ 964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8"/>
                  <a:gd name="T31" fmla="*/ 0 h 181"/>
                  <a:gd name="T32" fmla="*/ 178 w 178"/>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8" h="181">
                    <a:moveTo>
                      <a:pt x="174" y="180"/>
                    </a:moveTo>
                    <a:lnTo>
                      <a:pt x="174" y="175"/>
                    </a:lnTo>
                    <a:lnTo>
                      <a:pt x="6" y="0"/>
                    </a:lnTo>
                    <a:lnTo>
                      <a:pt x="0" y="5"/>
                    </a:lnTo>
                    <a:lnTo>
                      <a:pt x="169" y="180"/>
                    </a:lnTo>
                    <a:lnTo>
                      <a:pt x="169" y="175"/>
                    </a:lnTo>
                    <a:lnTo>
                      <a:pt x="174" y="180"/>
                    </a:lnTo>
                    <a:lnTo>
                      <a:pt x="177" y="178"/>
                    </a:lnTo>
                    <a:lnTo>
                      <a:pt x="174" y="175"/>
                    </a:lnTo>
                    <a:lnTo>
                      <a:pt x="174" y="180"/>
                    </a:lnTo>
                  </a:path>
                </a:pathLst>
              </a:custGeom>
              <a:solidFill>
                <a:srgbClr val="FFFFFF"/>
              </a:solidFill>
              <a:ln w="12700" cap="rnd">
                <a:solidFill>
                  <a:srgbClr val="000000"/>
                </a:solidFill>
                <a:round/>
                <a:headEnd/>
                <a:tailEnd/>
              </a:ln>
            </p:spPr>
            <p:txBody>
              <a:bodyPr/>
              <a:lstStyle/>
              <a:p>
                <a:endParaRPr lang="en-US" sz="7200"/>
              </a:p>
            </p:txBody>
          </p:sp>
          <p:sp>
            <p:nvSpPr>
              <p:cNvPr id="13467" name="Freeform 629">
                <a:extLst>
                  <a:ext uri="{FF2B5EF4-FFF2-40B4-BE49-F238E27FC236}">
                    <a16:creationId xmlns:a16="http://schemas.microsoft.com/office/drawing/2014/main" id="{58946AC2-FD3C-5843-999A-014E19FC7481}"/>
                  </a:ext>
                </a:extLst>
              </p:cNvPr>
              <p:cNvSpPr>
                <a:spLocks/>
              </p:cNvSpPr>
              <p:nvPr/>
            </p:nvSpPr>
            <p:spPr bwMode="auto">
              <a:xfrm>
                <a:off x="2729" y="2546"/>
                <a:ext cx="229" cy="225"/>
              </a:xfrm>
              <a:custGeom>
                <a:avLst/>
                <a:gdLst>
                  <a:gd name="T0" fmla="*/ 0 w 182"/>
                  <a:gd name="T1" fmla="*/ 968 h 176"/>
                  <a:gd name="T2" fmla="*/ 25 w 182"/>
                  <a:gd name="T3" fmla="*/ 968 h 176"/>
                  <a:gd name="T4" fmla="*/ 903 w 182"/>
                  <a:gd name="T5" fmla="*/ 28 h 176"/>
                  <a:gd name="T6" fmla="*/ 877 w 182"/>
                  <a:gd name="T7" fmla="*/ 0 h 176"/>
                  <a:gd name="T8" fmla="*/ 0 w 182"/>
                  <a:gd name="T9" fmla="*/ 929 h 176"/>
                  <a:gd name="T10" fmla="*/ 25 w 182"/>
                  <a:gd name="T11" fmla="*/ 929 h 176"/>
                  <a:gd name="T12" fmla="*/ 0 w 182"/>
                  <a:gd name="T13" fmla="*/ 968 h 176"/>
                  <a:gd name="T14" fmla="*/ 13 w 182"/>
                  <a:gd name="T15" fmla="*/ 977 h 176"/>
                  <a:gd name="T16" fmla="*/ 25 w 182"/>
                  <a:gd name="T17" fmla="*/ 968 h 176"/>
                  <a:gd name="T18" fmla="*/ 0 w 182"/>
                  <a:gd name="T19" fmla="*/ 968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0" y="173"/>
                    </a:moveTo>
                    <a:lnTo>
                      <a:pt x="5" y="173"/>
                    </a:lnTo>
                    <a:lnTo>
                      <a:pt x="181" y="5"/>
                    </a:lnTo>
                    <a:lnTo>
                      <a:pt x="176" y="0"/>
                    </a:lnTo>
                    <a:lnTo>
                      <a:pt x="0" y="167"/>
                    </a:lnTo>
                    <a:lnTo>
                      <a:pt x="5" y="167"/>
                    </a:lnTo>
                    <a:lnTo>
                      <a:pt x="0" y="173"/>
                    </a:lnTo>
                    <a:lnTo>
                      <a:pt x="2" y="175"/>
                    </a:lnTo>
                    <a:lnTo>
                      <a:pt x="5" y="173"/>
                    </a:lnTo>
                    <a:lnTo>
                      <a:pt x="0" y="173"/>
                    </a:lnTo>
                  </a:path>
                </a:pathLst>
              </a:custGeom>
              <a:solidFill>
                <a:srgbClr val="FFFFFF"/>
              </a:solidFill>
              <a:ln w="12700" cap="rnd">
                <a:solidFill>
                  <a:srgbClr val="000000"/>
                </a:solidFill>
                <a:round/>
                <a:headEnd/>
                <a:tailEnd/>
              </a:ln>
            </p:spPr>
            <p:txBody>
              <a:bodyPr/>
              <a:lstStyle/>
              <a:p>
                <a:endParaRPr lang="en-US" sz="7200"/>
              </a:p>
            </p:txBody>
          </p:sp>
          <p:sp>
            <p:nvSpPr>
              <p:cNvPr id="13468" name="Freeform 630">
                <a:extLst>
                  <a:ext uri="{FF2B5EF4-FFF2-40B4-BE49-F238E27FC236}">
                    <a16:creationId xmlns:a16="http://schemas.microsoft.com/office/drawing/2014/main" id="{63FD1B16-DBAF-6B42-9490-2F47C908F806}"/>
                  </a:ext>
                </a:extLst>
              </p:cNvPr>
              <p:cNvSpPr>
                <a:spLocks/>
              </p:cNvSpPr>
              <p:nvPr/>
            </p:nvSpPr>
            <p:spPr bwMode="auto">
              <a:xfrm>
                <a:off x="2505" y="2532"/>
                <a:ext cx="221" cy="237"/>
              </a:xfrm>
              <a:custGeom>
                <a:avLst/>
                <a:gdLst>
                  <a:gd name="T0" fmla="*/ 13 w 175"/>
                  <a:gd name="T1" fmla="*/ 0 h 184"/>
                  <a:gd name="T2" fmla="*/ 13 w 175"/>
                  <a:gd name="T3" fmla="*/ 36 h 184"/>
                  <a:gd name="T4" fmla="*/ 864 w 175"/>
                  <a:gd name="T5" fmla="*/ 1078 h 184"/>
                  <a:gd name="T6" fmla="*/ 892 w 175"/>
                  <a:gd name="T7" fmla="*/ 1043 h 184"/>
                  <a:gd name="T8" fmla="*/ 37 w 175"/>
                  <a:gd name="T9" fmla="*/ 0 h 184"/>
                  <a:gd name="T10" fmla="*/ 37 w 175"/>
                  <a:gd name="T11" fmla="*/ 36 h 184"/>
                  <a:gd name="T12" fmla="*/ 13 w 175"/>
                  <a:gd name="T13" fmla="*/ 0 h 184"/>
                  <a:gd name="T14" fmla="*/ 0 w 175"/>
                  <a:gd name="T15" fmla="*/ 17 h 184"/>
                  <a:gd name="T16" fmla="*/ 13 w 175"/>
                  <a:gd name="T17" fmla="*/ 36 h 184"/>
                  <a:gd name="T18" fmla="*/ 13 w 175"/>
                  <a:gd name="T19" fmla="*/ 0 h 1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4"/>
                  <a:gd name="T32" fmla="*/ 175 w 175"/>
                  <a:gd name="T33" fmla="*/ 184 h 1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4">
                    <a:moveTo>
                      <a:pt x="2" y="0"/>
                    </a:moveTo>
                    <a:lnTo>
                      <a:pt x="2" y="6"/>
                    </a:lnTo>
                    <a:lnTo>
                      <a:pt x="169" y="183"/>
                    </a:lnTo>
                    <a:lnTo>
                      <a:pt x="174" y="177"/>
                    </a:lnTo>
                    <a:lnTo>
                      <a:pt x="7" y="0"/>
                    </a:lnTo>
                    <a:lnTo>
                      <a:pt x="7" y="6"/>
                    </a:lnTo>
                    <a:lnTo>
                      <a:pt x="2" y="0"/>
                    </a:lnTo>
                    <a:lnTo>
                      <a:pt x="0" y="3"/>
                    </a:lnTo>
                    <a:lnTo>
                      <a:pt x="2"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469" name="Freeform 631">
                <a:extLst>
                  <a:ext uri="{FF2B5EF4-FFF2-40B4-BE49-F238E27FC236}">
                    <a16:creationId xmlns:a16="http://schemas.microsoft.com/office/drawing/2014/main" id="{15C6ECC2-4188-4643-8757-6B1F87F4C268}"/>
                  </a:ext>
                </a:extLst>
              </p:cNvPr>
              <p:cNvSpPr>
                <a:spLocks/>
              </p:cNvSpPr>
              <p:nvPr/>
            </p:nvSpPr>
            <p:spPr bwMode="auto">
              <a:xfrm>
                <a:off x="2957" y="2546"/>
                <a:ext cx="1" cy="110"/>
              </a:xfrm>
              <a:custGeom>
                <a:avLst/>
                <a:gdLst>
                  <a:gd name="T0" fmla="*/ 0 w 2"/>
                  <a:gd name="T1" fmla="*/ 22 h 86"/>
                  <a:gd name="T2" fmla="*/ 0 w 2"/>
                  <a:gd name="T3" fmla="*/ 13 h 86"/>
                  <a:gd name="T4" fmla="*/ 0 w 2"/>
                  <a:gd name="T5" fmla="*/ 477 h 86"/>
                  <a:gd name="T6" fmla="*/ 1 w 2"/>
                  <a:gd name="T7" fmla="*/ 477 h 86"/>
                  <a:gd name="T8" fmla="*/ 1 w 2"/>
                  <a:gd name="T9" fmla="*/ 13 h 86"/>
                  <a:gd name="T10" fmla="*/ 1 w 2"/>
                  <a:gd name="T11" fmla="*/ 0 h 86"/>
                  <a:gd name="T12" fmla="*/ 1 w 2"/>
                  <a:gd name="T13" fmla="*/ 13 h 86"/>
                  <a:gd name="T14" fmla="*/ 1 w 2"/>
                  <a:gd name="T15" fmla="*/ 1 h 86"/>
                  <a:gd name="T16" fmla="*/ 1 w 2"/>
                  <a:gd name="T17" fmla="*/ 0 h 86"/>
                  <a:gd name="T18" fmla="*/ 0 w 2"/>
                  <a:gd name="T19" fmla="*/ 22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86"/>
                  <a:gd name="T32" fmla="*/ 2 w 2"/>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86">
                    <a:moveTo>
                      <a:pt x="0" y="4"/>
                    </a:moveTo>
                    <a:lnTo>
                      <a:pt x="0" y="2"/>
                    </a:lnTo>
                    <a:lnTo>
                      <a:pt x="0" y="85"/>
                    </a:lnTo>
                    <a:lnTo>
                      <a:pt x="1" y="85"/>
                    </a:lnTo>
                    <a:lnTo>
                      <a:pt x="1" y="2"/>
                    </a:lnTo>
                    <a:lnTo>
                      <a:pt x="1" y="0"/>
                    </a:lnTo>
                    <a:lnTo>
                      <a:pt x="1" y="2"/>
                    </a:lnTo>
                    <a:lnTo>
                      <a:pt x="1" y="1"/>
                    </a:lnTo>
                    <a:lnTo>
                      <a:pt x="1" y="0"/>
                    </a:lnTo>
                    <a:lnTo>
                      <a:pt x="0" y="4"/>
                    </a:lnTo>
                  </a:path>
                </a:pathLst>
              </a:custGeom>
              <a:solidFill>
                <a:srgbClr val="FFFFFF"/>
              </a:solidFill>
              <a:ln w="12700" cap="rnd">
                <a:solidFill>
                  <a:srgbClr val="000000"/>
                </a:solidFill>
                <a:round/>
                <a:headEnd/>
                <a:tailEnd/>
              </a:ln>
            </p:spPr>
            <p:txBody>
              <a:bodyPr/>
              <a:lstStyle/>
              <a:p>
                <a:endParaRPr lang="en-US" sz="7200"/>
              </a:p>
            </p:txBody>
          </p:sp>
          <p:sp>
            <p:nvSpPr>
              <p:cNvPr id="13470" name="Freeform 632">
                <a:extLst>
                  <a:ext uri="{FF2B5EF4-FFF2-40B4-BE49-F238E27FC236}">
                    <a16:creationId xmlns:a16="http://schemas.microsoft.com/office/drawing/2014/main" id="{99C9E0A0-266E-9242-AF29-224C22B7CD4E}"/>
                  </a:ext>
                </a:extLst>
              </p:cNvPr>
              <p:cNvSpPr>
                <a:spLocks/>
              </p:cNvSpPr>
              <p:nvPr/>
            </p:nvSpPr>
            <p:spPr bwMode="auto">
              <a:xfrm>
                <a:off x="2736" y="2305"/>
                <a:ext cx="222" cy="238"/>
              </a:xfrm>
              <a:custGeom>
                <a:avLst/>
                <a:gdLst>
                  <a:gd name="T0" fmla="*/ 36 w 174"/>
                  <a:gd name="T1" fmla="*/ 47 h 188"/>
                  <a:gd name="T2" fmla="*/ 0 w 174"/>
                  <a:gd name="T3" fmla="*/ 61 h 188"/>
                  <a:gd name="T4" fmla="*/ 921 w 174"/>
                  <a:gd name="T5" fmla="*/ 976 h 188"/>
                  <a:gd name="T6" fmla="*/ 954 w 174"/>
                  <a:gd name="T7" fmla="*/ 946 h 188"/>
                  <a:gd name="T8" fmla="*/ 36 w 174"/>
                  <a:gd name="T9" fmla="*/ 37 h 188"/>
                  <a:gd name="T10" fmla="*/ 0 w 174"/>
                  <a:gd name="T11" fmla="*/ 47 h 188"/>
                  <a:gd name="T12" fmla="*/ 36 w 174"/>
                  <a:gd name="T13" fmla="*/ 37 h 188"/>
                  <a:gd name="T14" fmla="*/ 0 w 174"/>
                  <a:gd name="T15" fmla="*/ 0 h 188"/>
                  <a:gd name="T16" fmla="*/ 0 w 174"/>
                  <a:gd name="T17" fmla="*/ 47 h 188"/>
                  <a:gd name="T18" fmla="*/ 36 w 174"/>
                  <a:gd name="T19" fmla="*/ 47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4"/>
                  <a:gd name="T31" fmla="*/ 0 h 188"/>
                  <a:gd name="T32" fmla="*/ 174 w 174"/>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4" h="188">
                    <a:moveTo>
                      <a:pt x="6" y="9"/>
                    </a:moveTo>
                    <a:lnTo>
                      <a:pt x="0" y="12"/>
                    </a:lnTo>
                    <a:lnTo>
                      <a:pt x="168" y="187"/>
                    </a:lnTo>
                    <a:lnTo>
                      <a:pt x="173" y="182"/>
                    </a:lnTo>
                    <a:lnTo>
                      <a:pt x="6" y="7"/>
                    </a:lnTo>
                    <a:lnTo>
                      <a:pt x="0" y="9"/>
                    </a:lnTo>
                    <a:lnTo>
                      <a:pt x="6" y="7"/>
                    </a:lnTo>
                    <a:lnTo>
                      <a:pt x="0" y="0"/>
                    </a:lnTo>
                    <a:lnTo>
                      <a:pt x="0" y="9"/>
                    </a:lnTo>
                    <a:lnTo>
                      <a:pt x="6" y="9"/>
                    </a:lnTo>
                  </a:path>
                </a:pathLst>
              </a:custGeom>
              <a:solidFill>
                <a:srgbClr val="FFFFFF"/>
              </a:solidFill>
              <a:ln w="12700" cap="rnd">
                <a:solidFill>
                  <a:srgbClr val="000000"/>
                </a:solidFill>
                <a:round/>
                <a:headEnd/>
                <a:tailEnd/>
              </a:ln>
            </p:spPr>
            <p:txBody>
              <a:bodyPr/>
              <a:lstStyle/>
              <a:p>
                <a:endParaRPr lang="en-US" sz="7200"/>
              </a:p>
            </p:txBody>
          </p:sp>
          <p:sp>
            <p:nvSpPr>
              <p:cNvPr id="13471" name="Freeform 633">
                <a:extLst>
                  <a:ext uri="{FF2B5EF4-FFF2-40B4-BE49-F238E27FC236}">
                    <a16:creationId xmlns:a16="http://schemas.microsoft.com/office/drawing/2014/main" id="{79617867-A1E6-8345-A201-8739E0244602}"/>
                  </a:ext>
                </a:extLst>
              </p:cNvPr>
              <p:cNvSpPr>
                <a:spLocks/>
              </p:cNvSpPr>
              <p:nvPr/>
            </p:nvSpPr>
            <p:spPr bwMode="auto">
              <a:xfrm>
                <a:off x="2733" y="2317"/>
                <a:ext cx="3" cy="108"/>
              </a:xfrm>
              <a:custGeom>
                <a:avLst/>
                <a:gdLst>
                  <a:gd name="T0" fmla="*/ 2 w 3"/>
                  <a:gd name="T1" fmla="*/ 388 h 86"/>
                  <a:gd name="T2" fmla="*/ 2 w 3"/>
                  <a:gd name="T3" fmla="*/ 402 h 86"/>
                  <a:gd name="T4" fmla="*/ 2 w 3"/>
                  <a:gd name="T5" fmla="*/ 0 h 86"/>
                  <a:gd name="T6" fmla="*/ 1 w 3"/>
                  <a:gd name="T7" fmla="*/ 0 h 86"/>
                  <a:gd name="T8" fmla="*/ 0 w 3"/>
                  <a:gd name="T9" fmla="*/ 402 h 86"/>
                  <a:gd name="T10" fmla="*/ 0 w 3"/>
                  <a:gd name="T11" fmla="*/ 418 h 86"/>
                  <a:gd name="T12" fmla="*/ 0 w 3"/>
                  <a:gd name="T13" fmla="*/ 402 h 86"/>
                  <a:gd name="T14" fmla="*/ 0 w 3"/>
                  <a:gd name="T15" fmla="*/ 412 h 86"/>
                  <a:gd name="T16" fmla="*/ 0 w 3"/>
                  <a:gd name="T17" fmla="*/ 418 h 86"/>
                  <a:gd name="T18" fmla="*/ 2 w 3"/>
                  <a:gd name="T19" fmla="*/ 388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2" y="79"/>
                    </a:moveTo>
                    <a:lnTo>
                      <a:pt x="2" y="82"/>
                    </a:lnTo>
                    <a:lnTo>
                      <a:pt x="2" y="0"/>
                    </a:lnTo>
                    <a:lnTo>
                      <a:pt x="1" y="0"/>
                    </a:lnTo>
                    <a:lnTo>
                      <a:pt x="0" y="82"/>
                    </a:lnTo>
                    <a:lnTo>
                      <a:pt x="0" y="85"/>
                    </a:lnTo>
                    <a:lnTo>
                      <a:pt x="0" y="82"/>
                    </a:lnTo>
                    <a:lnTo>
                      <a:pt x="0" y="84"/>
                    </a:lnTo>
                    <a:lnTo>
                      <a:pt x="0" y="85"/>
                    </a:lnTo>
                    <a:lnTo>
                      <a:pt x="2" y="79"/>
                    </a:lnTo>
                  </a:path>
                </a:pathLst>
              </a:custGeom>
              <a:solidFill>
                <a:srgbClr val="FFFFFF"/>
              </a:solidFill>
              <a:ln w="12700" cap="rnd">
                <a:solidFill>
                  <a:srgbClr val="000000"/>
                </a:solidFill>
                <a:round/>
                <a:headEnd/>
                <a:tailEnd/>
              </a:ln>
            </p:spPr>
            <p:txBody>
              <a:bodyPr/>
              <a:lstStyle/>
              <a:p>
                <a:endParaRPr lang="en-US" sz="7200"/>
              </a:p>
            </p:txBody>
          </p:sp>
          <p:sp>
            <p:nvSpPr>
              <p:cNvPr id="13472" name="Freeform 634">
                <a:extLst>
                  <a:ext uri="{FF2B5EF4-FFF2-40B4-BE49-F238E27FC236}">
                    <a16:creationId xmlns:a16="http://schemas.microsoft.com/office/drawing/2014/main" id="{35219581-B310-3B46-802D-C5D153851351}"/>
                  </a:ext>
                </a:extLst>
              </p:cNvPr>
              <p:cNvSpPr>
                <a:spLocks/>
              </p:cNvSpPr>
              <p:nvPr/>
            </p:nvSpPr>
            <p:spPr bwMode="auto">
              <a:xfrm>
                <a:off x="2735" y="2425"/>
                <a:ext cx="167" cy="177"/>
              </a:xfrm>
              <a:custGeom>
                <a:avLst/>
                <a:gdLst>
                  <a:gd name="T0" fmla="*/ 634 w 133"/>
                  <a:gd name="T1" fmla="*/ 800 h 137"/>
                  <a:gd name="T2" fmla="*/ 649 w 133"/>
                  <a:gd name="T3" fmla="*/ 782 h 137"/>
                  <a:gd name="T4" fmla="*/ 31 w 133"/>
                  <a:gd name="T5" fmla="*/ 0 h 137"/>
                  <a:gd name="T6" fmla="*/ 0 w 133"/>
                  <a:gd name="T7" fmla="*/ 36 h 137"/>
                  <a:gd name="T8" fmla="*/ 619 w 133"/>
                  <a:gd name="T9" fmla="*/ 818 h 137"/>
                  <a:gd name="T10" fmla="*/ 634 w 133"/>
                  <a:gd name="T11" fmla="*/ 800 h 137"/>
                  <a:gd name="T12" fmla="*/ 0 60000 65536"/>
                  <a:gd name="T13" fmla="*/ 0 60000 65536"/>
                  <a:gd name="T14" fmla="*/ 0 60000 65536"/>
                  <a:gd name="T15" fmla="*/ 0 60000 65536"/>
                  <a:gd name="T16" fmla="*/ 0 60000 65536"/>
                  <a:gd name="T17" fmla="*/ 0 60000 65536"/>
                  <a:gd name="T18" fmla="*/ 0 w 133"/>
                  <a:gd name="T19" fmla="*/ 0 h 137"/>
                  <a:gd name="T20" fmla="*/ 133 w 133"/>
                  <a:gd name="T21" fmla="*/ 137 h 137"/>
                </a:gdLst>
                <a:ahLst/>
                <a:cxnLst>
                  <a:cxn ang="T12">
                    <a:pos x="T0" y="T1"/>
                  </a:cxn>
                  <a:cxn ang="T13">
                    <a:pos x="T2" y="T3"/>
                  </a:cxn>
                  <a:cxn ang="T14">
                    <a:pos x="T4" y="T5"/>
                  </a:cxn>
                  <a:cxn ang="T15">
                    <a:pos x="T6" y="T7"/>
                  </a:cxn>
                  <a:cxn ang="T16">
                    <a:pos x="T8" y="T9"/>
                  </a:cxn>
                  <a:cxn ang="T17">
                    <a:pos x="T10" y="T11"/>
                  </a:cxn>
                </a:cxnLst>
                <a:rect l="T18" t="T19" r="T20" b="T21"/>
                <a:pathLst>
                  <a:path w="133" h="137">
                    <a:moveTo>
                      <a:pt x="129" y="133"/>
                    </a:moveTo>
                    <a:lnTo>
                      <a:pt x="132" y="130"/>
                    </a:lnTo>
                    <a:lnTo>
                      <a:pt x="6" y="0"/>
                    </a:lnTo>
                    <a:lnTo>
                      <a:pt x="0" y="6"/>
                    </a:lnTo>
                    <a:lnTo>
                      <a:pt x="126" y="136"/>
                    </a:lnTo>
                    <a:lnTo>
                      <a:pt x="129" y="133"/>
                    </a:lnTo>
                  </a:path>
                </a:pathLst>
              </a:custGeom>
              <a:solidFill>
                <a:srgbClr val="FFFFFF"/>
              </a:solidFill>
              <a:ln w="12700" cap="rnd">
                <a:solidFill>
                  <a:srgbClr val="000000"/>
                </a:solidFill>
                <a:round/>
                <a:headEnd/>
                <a:tailEnd/>
              </a:ln>
            </p:spPr>
            <p:txBody>
              <a:bodyPr/>
              <a:lstStyle/>
              <a:p>
                <a:endParaRPr lang="en-US" sz="7200"/>
              </a:p>
            </p:txBody>
          </p:sp>
          <p:sp>
            <p:nvSpPr>
              <p:cNvPr id="13473" name="Freeform 635">
                <a:extLst>
                  <a:ext uri="{FF2B5EF4-FFF2-40B4-BE49-F238E27FC236}">
                    <a16:creationId xmlns:a16="http://schemas.microsoft.com/office/drawing/2014/main" id="{B8D69B32-260A-2B46-AC97-80A3480AD2C2}"/>
                  </a:ext>
                </a:extLst>
              </p:cNvPr>
              <p:cNvSpPr>
                <a:spLocks/>
              </p:cNvSpPr>
              <p:nvPr/>
            </p:nvSpPr>
            <p:spPr bwMode="auto">
              <a:xfrm>
                <a:off x="2504" y="2648"/>
                <a:ext cx="165" cy="175"/>
              </a:xfrm>
              <a:custGeom>
                <a:avLst/>
                <a:gdLst>
                  <a:gd name="T0" fmla="*/ 0 w 131"/>
                  <a:gd name="T1" fmla="*/ 13 h 137"/>
                  <a:gd name="T2" fmla="*/ 1 w 131"/>
                  <a:gd name="T3" fmla="*/ 28 h 137"/>
                  <a:gd name="T4" fmla="*/ 627 w 131"/>
                  <a:gd name="T5" fmla="*/ 757 h 137"/>
                  <a:gd name="T6" fmla="*/ 656 w 131"/>
                  <a:gd name="T7" fmla="*/ 722 h 137"/>
                  <a:gd name="T8" fmla="*/ 31 w 131"/>
                  <a:gd name="T9" fmla="*/ 0 h 137"/>
                  <a:gd name="T10" fmla="*/ 37 w 131"/>
                  <a:gd name="T11" fmla="*/ 13 h 137"/>
                  <a:gd name="T12" fmla="*/ 0 w 131"/>
                  <a:gd name="T13" fmla="*/ 13 h 137"/>
                  <a:gd name="T14" fmla="*/ 0 60000 65536"/>
                  <a:gd name="T15" fmla="*/ 0 60000 65536"/>
                  <a:gd name="T16" fmla="*/ 0 60000 65536"/>
                  <a:gd name="T17" fmla="*/ 0 60000 65536"/>
                  <a:gd name="T18" fmla="*/ 0 60000 65536"/>
                  <a:gd name="T19" fmla="*/ 0 60000 65536"/>
                  <a:gd name="T20" fmla="*/ 0 60000 65536"/>
                  <a:gd name="T21" fmla="*/ 0 w 131"/>
                  <a:gd name="T22" fmla="*/ 0 h 137"/>
                  <a:gd name="T23" fmla="*/ 131 w 131"/>
                  <a:gd name="T24" fmla="*/ 137 h 1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1" h="137">
                    <a:moveTo>
                      <a:pt x="0" y="2"/>
                    </a:moveTo>
                    <a:lnTo>
                      <a:pt x="1" y="5"/>
                    </a:lnTo>
                    <a:lnTo>
                      <a:pt x="125" y="136"/>
                    </a:lnTo>
                    <a:lnTo>
                      <a:pt x="130" y="130"/>
                    </a:lnTo>
                    <a:lnTo>
                      <a:pt x="6"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474" name="Freeform 636">
                <a:extLst>
                  <a:ext uri="{FF2B5EF4-FFF2-40B4-BE49-F238E27FC236}">
                    <a16:creationId xmlns:a16="http://schemas.microsoft.com/office/drawing/2014/main" id="{98FC071A-958B-DE43-BDEC-A2CF4935182A}"/>
                  </a:ext>
                </a:extLst>
              </p:cNvPr>
              <p:cNvSpPr>
                <a:spLocks/>
              </p:cNvSpPr>
              <p:nvPr/>
            </p:nvSpPr>
            <p:spPr bwMode="auto">
              <a:xfrm>
                <a:off x="2504" y="2526"/>
                <a:ext cx="3" cy="118"/>
              </a:xfrm>
              <a:custGeom>
                <a:avLst/>
                <a:gdLst>
                  <a:gd name="T0" fmla="*/ 2 w 3"/>
                  <a:gd name="T1" fmla="*/ 36 h 92"/>
                  <a:gd name="T2" fmla="*/ 1 w 3"/>
                  <a:gd name="T3" fmla="*/ 51 h 92"/>
                  <a:gd name="T4" fmla="*/ 0 w 3"/>
                  <a:gd name="T5" fmla="*/ 519 h 92"/>
                  <a:gd name="T6" fmla="*/ 2 w 3"/>
                  <a:gd name="T7" fmla="*/ 519 h 92"/>
                  <a:gd name="T8" fmla="*/ 2 w 3"/>
                  <a:gd name="T9" fmla="*/ 51 h 92"/>
                  <a:gd name="T10" fmla="*/ 1 w 3"/>
                  <a:gd name="T11" fmla="*/ 63 h 92"/>
                  <a:gd name="T12" fmla="*/ 2 w 3"/>
                  <a:gd name="T13" fmla="*/ 36 h 92"/>
                  <a:gd name="T14" fmla="*/ 1 w 3"/>
                  <a:gd name="T15" fmla="*/ 0 h 92"/>
                  <a:gd name="T16" fmla="*/ 1 w 3"/>
                  <a:gd name="T17" fmla="*/ 51 h 92"/>
                  <a:gd name="T18" fmla="*/ 2 w 3"/>
                  <a:gd name="T19" fmla="*/ 36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92"/>
                  <a:gd name="T32" fmla="*/ 3 w 3"/>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92">
                    <a:moveTo>
                      <a:pt x="2" y="6"/>
                    </a:moveTo>
                    <a:lnTo>
                      <a:pt x="1" y="9"/>
                    </a:lnTo>
                    <a:lnTo>
                      <a:pt x="0" y="91"/>
                    </a:lnTo>
                    <a:lnTo>
                      <a:pt x="2" y="91"/>
                    </a:lnTo>
                    <a:lnTo>
                      <a:pt x="2" y="9"/>
                    </a:lnTo>
                    <a:lnTo>
                      <a:pt x="1" y="11"/>
                    </a:lnTo>
                    <a:lnTo>
                      <a:pt x="2" y="6"/>
                    </a:lnTo>
                    <a:lnTo>
                      <a:pt x="1" y="0"/>
                    </a:lnTo>
                    <a:lnTo>
                      <a:pt x="1" y="9"/>
                    </a:lnTo>
                    <a:lnTo>
                      <a:pt x="2" y="6"/>
                    </a:lnTo>
                  </a:path>
                </a:pathLst>
              </a:custGeom>
              <a:solidFill>
                <a:srgbClr val="FFFFFF"/>
              </a:solidFill>
              <a:ln w="12700" cap="rnd">
                <a:solidFill>
                  <a:srgbClr val="000000"/>
                </a:solidFill>
                <a:round/>
                <a:headEnd/>
                <a:tailEnd/>
              </a:ln>
            </p:spPr>
            <p:txBody>
              <a:bodyPr/>
              <a:lstStyle/>
              <a:p>
                <a:endParaRPr lang="en-US" sz="7200"/>
              </a:p>
            </p:txBody>
          </p:sp>
          <p:sp>
            <p:nvSpPr>
              <p:cNvPr id="13475" name="Freeform 637">
                <a:extLst>
                  <a:ext uri="{FF2B5EF4-FFF2-40B4-BE49-F238E27FC236}">
                    <a16:creationId xmlns:a16="http://schemas.microsoft.com/office/drawing/2014/main" id="{D56F4F2B-04A8-E44B-A9E3-995C8CBE56CD}"/>
                  </a:ext>
                </a:extLst>
              </p:cNvPr>
              <p:cNvSpPr>
                <a:spLocks/>
              </p:cNvSpPr>
              <p:nvPr/>
            </p:nvSpPr>
            <p:spPr bwMode="auto">
              <a:xfrm>
                <a:off x="2507" y="2532"/>
                <a:ext cx="222" cy="237"/>
              </a:xfrm>
              <a:custGeom>
                <a:avLst/>
                <a:gdLst>
                  <a:gd name="T0" fmla="*/ 954 w 174"/>
                  <a:gd name="T1" fmla="*/ 1060 h 184"/>
                  <a:gd name="T2" fmla="*/ 943 w 174"/>
                  <a:gd name="T3" fmla="*/ 1043 h 184"/>
                  <a:gd name="T4" fmla="*/ 28 w 174"/>
                  <a:gd name="T5" fmla="*/ 0 h 184"/>
                  <a:gd name="T6" fmla="*/ 0 w 174"/>
                  <a:gd name="T7" fmla="*/ 36 h 184"/>
                  <a:gd name="T8" fmla="*/ 920 w 174"/>
                  <a:gd name="T9" fmla="*/ 1078 h 184"/>
                  <a:gd name="T10" fmla="*/ 911 w 174"/>
                  <a:gd name="T11" fmla="*/ 1060 h 184"/>
                  <a:gd name="T12" fmla="*/ 954 w 174"/>
                  <a:gd name="T13" fmla="*/ 1060 h 184"/>
                  <a:gd name="T14" fmla="*/ 954 w 174"/>
                  <a:gd name="T15" fmla="*/ 1045 h 184"/>
                  <a:gd name="T16" fmla="*/ 943 w 174"/>
                  <a:gd name="T17" fmla="*/ 1043 h 184"/>
                  <a:gd name="T18" fmla="*/ 954 w 174"/>
                  <a:gd name="T19" fmla="*/ 1060 h 1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4"/>
                  <a:gd name="T31" fmla="*/ 0 h 184"/>
                  <a:gd name="T32" fmla="*/ 174 w 174"/>
                  <a:gd name="T33" fmla="*/ 184 h 1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4" h="184">
                    <a:moveTo>
                      <a:pt x="173" y="180"/>
                    </a:moveTo>
                    <a:lnTo>
                      <a:pt x="172" y="177"/>
                    </a:lnTo>
                    <a:lnTo>
                      <a:pt x="5" y="0"/>
                    </a:lnTo>
                    <a:lnTo>
                      <a:pt x="0" y="6"/>
                    </a:lnTo>
                    <a:lnTo>
                      <a:pt x="167" y="183"/>
                    </a:lnTo>
                    <a:lnTo>
                      <a:pt x="166" y="180"/>
                    </a:lnTo>
                    <a:lnTo>
                      <a:pt x="173" y="180"/>
                    </a:lnTo>
                    <a:lnTo>
                      <a:pt x="173" y="178"/>
                    </a:lnTo>
                    <a:lnTo>
                      <a:pt x="172" y="177"/>
                    </a:lnTo>
                    <a:lnTo>
                      <a:pt x="173" y="180"/>
                    </a:lnTo>
                  </a:path>
                </a:pathLst>
              </a:custGeom>
              <a:solidFill>
                <a:srgbClr val="FFFFFF"/>
              </a:solidFill>
              <a:ln w="12700" cap="rnd">
                <a:solidFill>
                  <a:srgbClr val="000000"/>
                </a:solidFill>
                <a:round/>
                <a:headEnd/>
                <a:tailEnd/>
              </a:ln>
            </p:spPr>
            <p:txBody>
              <a:bodyPr/>
              <a:lstStyle/>
              <a:p>
                <a:endParaRPr lang="en-US" sz="7200"/>
              </a:p>
            </p:txBody>
          </p:sp>
          <p:sp>
            <p:nvSpPr>
              <p:cNvPr id="13476" name="Freeform 638">
                <a:extLst>
                  <a:ext uri="{FF2B5EF4-FFF2-40B4-BE49-F238E27FC236}">
                    <a16:creationId xmlns:a16="http://schemas.microsoft.com/office/drawing/2014/main" id="{E874891C-0E1D-F84C-B83A-CC5A626B8900}"/>
                  </a:ext>
                </a:extLst>
              </p:cNvPr>
              <p:cNvSpPr>
                <a:spLocks/>
              </p:cNvSpPr>
              <p:nvPr/>
            </p:nvSpPr>
            <p:spPr bwMode="auto">
              <a:xfrm>
                <a:off x="2723" y="2771"/>
                <a:ext cx="6" cy="106"/>
              </a:xfrm>
              <a:custGeom>
                <a:avLst/>
                <a:gdLst>
                  <a:gd name="T0" fmla="*/ 21 w 4"/>
                  <a:gd name="T1" fmla="*/ 453 h 83"/>
                  <a:gd name="T2" fmla="*/ 30 w 4"/>
                  <a:gd name="T3" fmla="*/ 453 h 83"/>
                  <a:gd name="T4" fmla="*/ 44 w 4"/>
                  <a:gd name="T5" fmla="*/ 0 h 83"/>
                  <a:gd name="T6" fmla="*/ 21 w 4"/>
                  <a:gd name="T7" fmla="*/ 0 h 83"/>
                  <a:gd name="T8" fmla="*/ 0 w 4"/>
                  <a:gd name="T9" fmla="*/ 453 h 83"/>
                  <a:gd name="T10" fmla="*/ 21 w 4"/>
                  <a:gd name="T11" fmla="*/ 453 h 83"/>
                  <a:gd name="T12" fmla="*/ 0 60000 65536"/>
                  <a:gd name="T13" fmla="*/ 0 60000 65536"/>
                  <a:gd name="T14" fmla="*/ 0 60000 65536"/>
                  <a:gd name="T15" fmla="*/ 0 60000 65536"/>
                  <a:gd name="T16" fmla="*/ 0 60000 65536"/>
                  <a:gd name="T17" fmla="*/ 0 60000 65536"/>
                  <a:gd name="T18" fmla="*/ 0 w 4"/>
                  <a:gd name="T19" fmla="*/ 0 h 83"/>
                  <a:gd name="T20" fmla="*/ 4 w 4"/>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4" h="83">
                    <a:moveTo>
                      <a:pt x="1" y="82"/>
                    </a:moveTo>
                    <a:lnTo>
                      <a:pt x="2" y="82"/>
                    </a:lnTo>
                    <a:lnTo>
                      <a:pt x="3" y="0"/>
                    </a:lnTo>
                    <a:lnTo>
                      <a:pt x="1" y="0"/>
                    </a:lnTo>
                    <a:lnTo>
                      <a:pt x="0" y="82"/>
                    </a:lnTo>
                    <a:lnTo>
                      <a:pt x="1" y="82"/>
                    </a:lnTo>
                  </a:path>
                </a:pathLst>
              </a:custGeom>
              <a:solidFill>
                <a:srgbClr val="FFFFFF"/>
              </a:solidFill>
              <a:ln w="12700" cap="rnd">
                <a:solidFill>
                  <a:srgbClr val="000000"/>
                </a:solidFill>
                <a:round/>
                <a:headEnd/>
                <a:tailEnd/>
              </a:ln>
            </p:spPr>
            <p:txBody>
              <a:bodyPr/>
              <a:lstStyle/>
              <a:p>
                <a:endParaRPr lang="en-US" sz="7200"/>
              </a:p>
            </p:txBody>
          </p:sp>
          <p:sp>
            <p:nvSpPr>
              <p:cNvPr id="13477" name="Freeform 639">
                <a:extLst>
                  <a:ext uri="{FF2B5EF4-FFF2-40B4-BE49-F238E27FC236}">
                    <a16:creationId xmlns:a16="http://schemas.microsoft.com/office/drawing/2014/main" id="{4A6EAE84-F3CA-264C-858E-5EEC4725F0AE}"/>
                  </a:ext>
                </a:extLst>
              </p:cNvPr>
              <p:cNvSpPr>
                <a:spLocks/>
              </p:cNvSpPr>
              <p:nvPr/>
            </p:nvSpPr>
            <p:spPr bwMode="auto">
              <a:xfrm>
                <a:off x="2277" y="2531"/>
                <a:ext cx="230" cy="226"/>
              </a:xfrm>
              <a:custGeom>
                <a:avLst/>
                <a:gdLst>
                  <a:gd name="T0" fmla="*/ 964 w 181"/>
                  <a:gd name="T1" fmla="*/ 13 h 176"/>
                  <a:gd name="T2" fmla="*/ 933 w 181"/>
                  <a:gd name="T3" fmla="*/ 13 h 176"/>
                  <a:gd name="T4" fmla="*/ 0 w 181"/>
                  <a:gd name="T5" fmla="*/ 977 h 176"/>
                  <a:gd name="T6" fmla="*/ 28 w 181"/>
                  <a:gd name="T7" fmla="*/ 1008 h 176"/>
                  <a:gd name="T8" fmla="*/ 964 w 181"/>
                  <a:gd name="T9" fmla="*/ 46 h 176"/>
                  <a:gd name="T10" fmla="*/ 933 w 181"/>
                  <a:gd name="T11" fmla="*/ 46 h 176"/>
                  <a:gd name="T12" fmla="*/ 964 w 181"/>
                  <a:gd name="T13" fmla="*/ 13 h 176"/>
                  <a:gd name="T14" fmla="*/ 953 w 181"/>
                  <a:gd name="T15" fmla="*/ 0 h 176"/>
                  <a:gd name="T16" fmla="*/ 933 w 181"/>
                  <a:gd name="T17" fmla="*/ 13 h 176"/>
                  <a:gd name="T18" fmla="*/ 964 w 181"/>
                  <a:gd name="T19" fmla="*/ 13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176"/>
                  <a:gd name="T32" fmla="*/ 181 w 181"/>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176">
                    <a:moveTo>
                      <a:pt x="180" y="2"/>
                    </a:moveTo>
                    <a:lnTo>
                      <a:pt x="175" y="2"/>
                    </a:lnTo>
                    <a:lnTo>
                      <a:pt x="0" y="170"/>
                    </a:lnTo>
                    <a:lnTo>
                      <a:pt x="5" y="175"/>
                    </a:lnTo>
                    <a:lnTo>
                      <a:pt x="180" y="8"/>
                    </a:lnTo>
                    <a:lnTo>
                      <a:pt x="175" y="8"/>
                    </a:lnTo>
                    <a:lnTo>
                      <a:pt x="180" y="2"/>
                    </a:lnTo>
                    <a:lnTo>
                      <a:pt x="178" y="0"/>
                    </a:lnTo>
                    <a:lnTo>
                      <a:pt x="175" y="2"/>
                    </a:lnTo>
                    <a:lnTo>
                      <a:pt x="180" y="2"/>
                    </a:lnTo>
                  </a:path>
                </a:pathLst>
              </a:custGeom>
              <a:solidFill>
                <a:srgbClr val="FFFFFF"/>
              </a:solidFill>
              <a:ln w="12700" cap="rnd">
                <a:solidFill>
                  <a:srgbClr val="000000"/>
                </a:solidFill>
                <a:round/>
                <a:headEnd/>
                <a:tailEnd/>
              </a:ln>
            </p:spPr>
            <p:txBody>
              <a:bodyPr/>
              <a:lstStyle/>
              <a:p>
                <a:endParaRPr lang="en-US" sz="7200"/>
              </a:p>
            </p:txBody>
          </p:sp>
          <p:sp>
            <p:nvSpPr>
              <p:cNvPr id="13478" name="Freeform 640">
                <a:extLst>
                  <a:ext uri="{FF2B5EF4-FFF2-40B4-BE49-F238E27FC236}">
                    <a16:creationId xmlns:a16="http://schemas.microsoft.com/office/drawing/2014/main" id="{3970CEFF-418E-1841-B2C4-854D4D888B43}"/>
                  </a:ext>
                </a:extLst>
              </p:cNvPr>
              <p:cNvSpPr>
                <a:spLocks/>
              </p:cNvSpPr>
              <p:nvPr/>
            </p:nvSpPr>
            <p:spPr bwMode="auto">
              <a:xfrm>
                <a:off x="2507" y="2532"/>
                <a:ext cx="223" cy="237"/>
              </a:xfrm>
              <a:custGeom>
                <a:avLst/>
                <a:gdLst>
                  <a:gd name="T0" fmla="*/ 901 w 176"/>
                  <a:gd name="T1" fmla="*/ 1078 h 184"/>
                  <a:gd name="T2" fmla="*/ 901 w 176"/>
                  <a:gd name="T3" fmla="*/ 1043 h 184"/>
                  <a:gd name="T4" fmla="*/ 25 w 176"/>
                  <a:gd name="T5" fmla="*/ 0 h 184"/>
                  <a:gd name="T6" fmla="*/ 0 w 176"/>
                  <a:gd name="T7" fmla="*/ 36 h 184"/>
                  <a:gd name="T8" fmla="*/ 878 w 176"/>
                  <a:gd name="T9" fmla="*/ 1078 h 184"/>
                  <a:gd name="T10" fmla="*/ 878 w 176"/>
                  <a:gd name="T11" fmla="*/ 1043 h 184"/>
                  <a:gd name="T12" fmla="*/ 901 w 176"/>
                  <a:gd name="T13" fmla="*/ 1078 h 184"/>
                  <a:gd name="T14" fmla="*/ 916 w 176"/>
                  <a:gd name="T15" fmla="*/ 1060 h 184"/>
                  <a:gd name="T16" fmla="*/ 901 w 176"/>
                  <a:gd name="T17" fmla="*/ 1043 h 184"/>
                  <a:gd name="T18" fmla="*/ 901 w 176"/>
                  <a:gd name="T19" fmla="*/ 1078 h 1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4"/>
                  <a:gd name="T32" fmla="*/ 176 w 176"/>
                  <a:gd name="T33" fmla="*/ 184 h 1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4">
                    <a:moveTo>
                      <a:pt x="172" y="183"/>
                    </a:moveTo>
                    <a:lnTo>
                      <a:pt x="172" y="177"/>
                    </a:lnTo>
                    <a:lnTo>
                      <a:pt x="5" y="0"/>
                    </a:lnTo>
                    <a:lnTo>
                      <a:pt x="0" y="6"/>
                    </a:lnTo>
                    <a:lnTo>
                      <a:pt x="167" y="183"/>
                    </a:lnTo>
                    <a:lnTo>
                      <a:pt x="167" y="177"/>
                    </a:lnTo>
                    <a:lnTo>
                      <a:pt x="172" y="183"/>
                    </a:lnTo>
                    <a:lnTo>
                      <a:pt x="175" y="180"/>
                    </a:lnTo>
                    <a:lnTo>
                      <a:pt x="172" y="177"/>
                    </a:lnTo>
                    <a:lnTo>
                      <a:pt x="172" y="183"/>
                    </a:lnTo>
                  </a:path>
                </a:pathLst>
              </a:custGeom>
              <a:solidFill>
                <a:srgbClr val="FFFFFF"/>
              </a:solidFill>
              <a:ln w="12700" cap="rnd">
                <a:solidFill>
                  <a:srgbClr val="000000"/>
                </a:solidFill>
                <a:round/>
                <a:headEnd/>
                <a:tailEnd/>
              </a:ln>
            </p:spPr>
            <p:txBody>
              <a:bodyPr/>
              <a:lstStyle/>
              <a:p>
                <a:endParaRPr lang="en-US" sz="7200"/>
              </a:p>
            </p:txBody>
          </p:sp>
          <p:sp>
            <p:nvSpPr>
              <p:cNvPr id="13479" name="Freeform 641">
                <a:extLst>
                  <a:ext uri="{FF2B5EF4-FFF2-40B4-BE49-F238E27FC236}">
                    <a16:creationId xmlns:a16="http://schemas.microsoft.com/office/drawing/2014/main" id="{A554B02E-0A08-3F47-AC24-B9C6AEE19687}"/>
                  </a:ext>
                </a:extLst>
              </p:cNvPr>
              <p:cNvSpPr>
                <a:spLocks/>
              </p:cNvSpPr>
              <p:nvPr/>
            </p:nvSpPr>
            <p:spPr bwMode="auto">
              <a:xfrm>
                <a:off x="2496" y="2769"/>
                <a:ext cx="230" cy="223"/>
              </a:xfrm>
              <a:custGeom>
                <a:avLst/>
                <a:gdLst>
                  <a:gd name="T0" fmla="*/ 0 w 182"/>
                  <a:gd name="T1" fmla="*/ 940 h 175"/>
                  <a:gd name="T2" fmla="*/ 32 w 182"/>
                  <a:gd name="T3" fmla="*/ 940 h 175"/>
                  <a:gd name="T4" fmla="*/ 931 w 182"/>
                  <a:gd name="T5" fmla="*/ 36 h 175"/>
                  <a:gd name="T6" fmla="*/ 906 w 182"/>
                  <a:gd name="T7" fmla="*/ 0 h 175"/>
                  <a:gd name="T8" fmla="*/ 0 w 182"/>
                  <a:gd name="T9" fmla="*/ 906 h 175"/>
                  <a:gd name="T10" fmla="*/ 32 w 182"/>
                  <a:gd name="T11" fmla="*/ 906 h 175"/>
                  <a:gd name="T12" fmla="*/ 0 w 182"/>
                  <a:gd name="T13" fmla="*/ 940 h 175"/>
                  <a:gd name="T14" fmla="*/ 16 w 182"/>
                  <a:gd name="T15" fmla="*/ 952 h 175"/>
                  <a:gd name="T16" fmla="*/ 32 w 182"/>
                  <a:gd name="T17" fmla="*/ 940 h 175"/>
                  <a:gd name="T18" fmla="*/ 0 w 182"/>
                  <a:gd name="T19" fmla="*/ 94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0" y="172"/>
                    </a:moveTo>
                    <a:lnTo>
                      <a:pt x="6" y="172"/>
                    </a:lnTo>
                    <a:lnTo>
                      <a:pt x="181" y="6"/>
                    </a:lnTo>
                    <a:lnTo>
                      <a:pt x="176" y="0"/>
                    </a:lnTo>
                    <a:lnTo>
                      <a:pt x="0" y="166"/>
                    </a:lnTo>
                    <a:lnTo>
                      <a:pt x="6" y="166"/>
                    </a:lnTo>
                    <a:lnTo>
                      <a:pt x="0" y="172"/>
                    </a:lnTo>
                    <a:lnTo>
                      <a:pt x="3" y="174"/>
                    </a:lnTo>
                    <a:lnTo>
                      <a:pt x="6" y="172"/>
                    </a:lnTo>
                    <a:lnTo>
                      <a:pt x="0" y="172"/>
                    </a:lnTo>
                  </a:path>
                </a:pathLst>
              </a:custGeom>
              <a:solidFill>
                <a:srgbClr val="FFFFFF"/>
              </a:solidFill>
              <a:ln w="12700" cap="rnd">
                <a:solidFill>
                  <a:srgbClr val="000000"/>
                </a:solidFill>
                <a:round/>
                <a:headEnd/>
                <a:tailEnd/>
              </a:ln>
            </p:spPr>
            <p:txBody>
              <a:bodyPr/>
              <a:lstStyle/>
              <a:p>
                <a:endParaRPr lang="en-US" sz="7200"/>
              </a:p>
            </p:txBody>
          </p:sp>
          <p:sp>
            <p:nvSpPr>
              <p:cNvPr id="13480" name="Freeform 642">
                <a:extLst>
                  <a:ext uri="{FF2B5EF4-FFF2-40B4-BE49-F238E27FC236}">
                    <a16:creationId xmlns:a16="http://schemas.microsoft.com/office/drawing/2014/main" id="{91F4A0DD-C191-A146-8846-E2CB36DE44F2}"/>
                  </a:ext>
                </a:extLst>
              </p:cNvPr>
              <p:cNvSpPr>
                <a:spLocks/>
              </p:cNvSpPr>
              <p:nvPr/>
            </p:nvSpPr>
            <p:spPr bwMode="auto">
              <a:xfrm>
                <a:off x="2273" y="2757"/>
                <a:ext cx="222" cy="232"/>
              </a:xfrm>
              <a:custGeom>
                <a:avLst/>
                <a:gdLst>
                  <a:gd name="T0" fmla="*/ 16 w 176"/>
                  <a:gd name="T1" fmla="*/ 0 h 181"/>
                  <a:gd name="T2" fmla="*/ 16 w 176"/>
                  <a:gd name="T3" fmla="*/ 28 h 181"/>
                  <a:gd name="T4" fmla="*/ 859 w 176"/>
                  <a:gd name="T5" fmla="*/ 1024 h 181"/>
                  <a:gd name="T6" fmla="*/ 891 w 176"/>
                  <a:gd name="T7" fmla="*/ 990 h 181"/>
                  <a:gd name="T8" fmla="*/ 40 w 176"/>
                  <a:gd name="T9" fmla="*/ 0 h 181"/>
                  <a:gd name="T10" fmla="*/ 40 w 176"/>
                  <a:gd name="T11" fmla="*/ 28 h 181"/>
                  <a:gd name="T12" fmla="*/ 16 w 176"/>
                  <a:gd name="T13" fmla="*/ 0 h 181"/>
                  <a:gd name="T14" fmla="*/ 0 w 176"/>
                  <a:gd name="T15" fmla="*/ 13 h 181"/>
                  <a:gd name="T16" fmla="*/ 16 w 176"/>
                  <a:gd name="T17" fmla="*/ 28 h 181"/>
                  <a:gd name="T18" fmla="*/ 16 w 176"/>
                  <a:gd name="T19" fmla="*/ 0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1"/>
                  <a:gd name="T32" fmla="*/ 176 w 176"/>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1">
                    <a:moveTo>
                      <a:pt x="3" y="0"/>
                    </a:moveTo>
                    <a:lnTo>
                      <a:pt x="3" y="5"/>
                    </a:lnTo>
                    <a:lnTo>
                      <a:pt x="169" y="180"/>
                    </a:lnTo>
                    <a:lnTo>
                      <a:pt x="175" y="174"/>
                    </a:lnTo>
                    <a:lnTo>
                      <a:pt x="8" y="0"/>
                    </a:lnTo>
                    <a:lnTo>
                      <a:pt x="8" y="5"/>
                    </a:lnTo>
                    <a:lnTo>
                      <a:pt x="3" y="0"/>
                    </a:lnTo>
                    <a:lnTo>
                      <a:pt x="0" y="2"/>
                    </a:lnTo>
                    <a:lnTo>
                      <a:pt x="3" y="5"/>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481" name="Freeform 643">
                <a:extLst>
                  <a:ext uri="{FF2B5EF4-FFF2-40B4-BE49-F238E27FC236}">
                    <a16:creationId xmlns:a16="http://schemas.microsoft.com/office/drawing/2014/main" id="{94396158-4D2B-574A-B3EF-AB951AB27046}"/>
                  </a:ext>
                </a:extLst>
              </p:cNvPr>
              <p:cNvSpPr>
                <a:spLocks/>
              </p:cNvSpPr>
              <p:nvPr/>
            </p:nvSpPr>
            <p:spPr bwMode="auto">
              <a:xfrm>
                <a:off x="2273" y="2757"/>
                <a:ext cx="4" cy="106"/>
              </a:xfrm>
              <a:custGeom>
                <a:avLst/>
                <a:gdLst>
                  <a:gd name="T0" fmla="*/ 1 w 4"/>
                  <a:gd name="T1" fmla="*/ 0 h 84"/>
                  <a:gd name="T2" fmla="*/ 1 w 4"/>
                  <a:gd name="T3" fmla="*/ 13 h 84"/>
                  <a:gd name="T4" fmla="*/ 0 w 4"/>
                  <a:gd name="T5" fmla="*/ 424 h 84"/>
                  <a:gd name="T6" fmla="*/ 2 w 4"/>
                  <a:gd name="T7" fmla="*/ 424 h 84"/>
                  <a:gd name="T8" fmla="*/ 3 w 4"/>
                  <a:gd name="T9" fmla="*/ 13 h 84"/>
                  <a:gd name="T10" fmla="*/ 3 w 4"/>
                  <a:gd name="T11" fmla="*/ 20 h 84"/>
                  <a:gd name="T12" fmla="*/ 1 w 4"/>
                  <a:gd name="T13" fmla="*/ 0 h 84"/>
                  <a:gd name="T14" fmla="*/ 0 60000 65536"/>
                  <a:gd name="T15" fmla="*/ 0 60000 65536"/>
                  <a:gd name="T16" fmla="*/ 0 60000 65536"/>
                  <a:gd name="T17" fmla="*/ 0 60000 65536"/>
                  <a:gd name="T18" fmla="*/ 0 60000 65536"/>
                  <a:gd name="T19" fmla="*/ 0 60000 65536"/>
                  <a:gd name="T20" fmla="*/ 0 60000 65536"/>
                  <a:gd name="T21" fmla="*/ 0 w 4"/>
                  <a:gd name="T22" fmla="*/ 0 h 84"/>
                  <a:gd name="T23" fmla="*/ 4 w 4"/>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4">
                    <a:moveTo>
                      <a:pt x="1" y="0"/>
                    </a:moveTo>
                    <a:lnTo>
                      <a:pt x="1" y="2"/>
                    </a:lnTo>
                    <a:lnTo>
                      <a:pt x="0" y="83"/>
                    </a:lnTo>
                    <a:lnTo>
                      <a:pt x="2" y="83"/>
                    </a:lnTo>
                    <a:lnTo>
                      <a:pt x="3" y="2"/>
                    </a:lnTo>
                    <a:lnTo>
                      <a:pt x="3" y="4"/>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482" name="Freeform 644">
                <a:extLst>
                  <a:ext uri="{FF2B5EF4-FFF2-40B4-BE49-F238E27FC236}">
                    <a16:creationId xmlns:a16="http://schemas.microsoft.com/office/drawing/2014/main" id="{2799B21E-1A0F-0541-A184-9B1C8ABE6E7C}"/>
                  </a:ext>
                </a:extLst>
              </p:cNvPr>
              <p:cNvSpPr>
                <a:spLocks/>
              </p:cNvSpPr>
              <p:nvPr/>
            </p:nvSpPr>
            <p:spPr bwMode="auto">
              <a:xfrm>
                <a:off x="2277" y="2532"/>
                <a:ext cx="230" cy="225"/>
              </a:xfrm>
              <a:custGeom>
                <a:avLst/>
                <a:gdLst>
                  <a:gd name="T0" fmla="*/ 931 w 182"/>
                  <a:gd name="T1" fmla="*/ 17 h 174"/>
                  <a:gd name="T2" fmla="*/ 901 w 182"/>
                  <a:gd name="T3" fmla="*/ 0 h 174"/>
                  <a:gd name="T4" fmla="*/ 0 w 182"/>
                  <a:gd name="T5" fmla="*/ 1014 h 174"/>
                  <a:gd name="T6" fmla="*/ 25 w 182"/>
                  <a:gd name="T7" fmla="*/ 1049 h 174"/>
                  <a:gd name="T8" fmla="*/ 926 w 182"/>
                  <a:gd name="T9" fmla="*/ 36 h 174"/>
                  <a:gd name="T10" fmla="*/ 896 w 182"/>
                  <a:gd name="T11" fmla="*/ 17 h 174"/>
                  <a:gd name="T12" fmla="*/ 931 w 182"/>
                  <a:gd name="T13" fmla="*/ 17 h 174"/>
                  <a:gd name="T14" fmla="*/ 0 60000 65536"/>
                  <a:gd name="T15" fmla="*/ 0 60000 65536"/>
                  <a:gd name="T16" fmla="*/ 0 60000 65536"/>
                  <a:gd name="T17" fmla="*/ 0 60000 65536"/>
                  <a:gd name="T18" fmla="*/ 0 60000 65536"/>
                  <a:gd name="T19" fmla="*/ 0 60000 65536"/>
                  <a:gd name="T20" fmla="*/ 0 60000 65536"/>
                  <a:gd name="T21" fmla="*/ 0 w 182"/>
                  <a:gd name="T22" fmla="*/ 0 h 174"/>
                  <a:gd name="T23" fmla="*/ 182 w 182"/>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4">
                    <a:moveTo>
                      <a:pt x="181" y="3"/>
                    </a:moveTo>
                    <a:lnTo>
                      <a:pt x="175" y="0"/>
                    </a:lnTo>
                    <a:lnTo>
                      <a:pt x="0" y="168"/>
                    </a:lnTo>
                    <a:lnTo>
                      <a:pt x="5" y="173"/>
                    </a:lnTo>
                    <a:lnTo>
                      <a:pt x="180" y="6"/>
                    </a:lnTo>
                    <a:lnTo>
                      <a:pt x="174" y="3"/>
                    </a:lnTo>
                    <a:lnTo>
                      <a:pt x="181" y="3"/>
                    </a:lnTo>
                  </a:path>
                </a:pathLst>
              </a:custGeom>
              <a:solidFill>
                <a:srgbClr val="FFFFFF"/>
              </a:solidFill>
              <a:ln w="12700" cap="rnd">
                <a:solidFill>
                  <a:srgbClr val="000000"/>
                </a:solidFill>
                <a:round/>
                <a:headEnd/>
                <a:tailEnd/>
              </a:ln>
            </p:spPr>
            <p:txBody>
              <a:bodyPr/>
              <a:lstStyle/>
              <a:p>
                <a:endParaRPr lang="en-US" sz="7200"/>
              </a:p>
            </p:txBody>
          </p:sp>
          <p:sp>
            <p:nvSpPr>
              <p:cNvPr id="13483" name="Freeform 645">
                <a:extLst>
                  <a:ext uri="{FF2B5EF4-FFF2-40B4-BE49-F238E27FC236}">
                    <a16:creationId xmlns:a16="http://schemas.microsoft.com/office/drawing/2014/main" id="{5044C51D-205D-E142-846E-C842F69B8B2B}"/>
                  </a:ext>
                </a:extLst>
              </p:cNvPr>
              <p:cNvSpPr>
                <a:spLocks/>
              </p:cNvSpPr>
              <p:nvPr/>
            </p:nvSpPr>
            <p:spPr bwMode="auto">
              <a:xfrm>
                <a:off x="2504" y="2538"/>
                <a:ext cx="3" cy="109"/>
              </a:xfrm>
              <a:custGeom>
                <a:avLst/>
                <a:gdLst>
                  <a:gd name="T0" fmla="*/ 1 w 3"/>
                  <a:gd name="T1" fmla="*/ 478 h 85"/>
                  <a:gd name="T2" fmla="*/ 2 w 3"/>
                  <a:gd name="T3" fmla="*/ 468 h 85"/>
                  <a:gd name="T4" fmla="*/ 2 w 3"/>
                  <a:gd name="T5" fmla="*/ 0 h 85"/>
                  <a:gd name="T6" fmla="*/ 1 w 3"/>
                  <a:gd name="T7" fmla="*/ 0 h 85"/>
                  <a:gd name="T8" fmla="*/ 0 w 3"/>
                  <a:gd name="T9" fmla="*/ 468 h 85"/>
                  <a:gd name="T10" fmla="*/ 0 w 3"/>
                  <a:gd name="T11" fmla="*/ 457 h 85"/>
                  <a:gd name="T12" fmla="*/ 1 w 3"/>
                  <a:gd name="T13" fmla="*/ 478 h 85"/>
                  <a:gd name="T14" fmla="*/ 2 w 3"/>
                  <a:gd name="T15" fmla="*/ 471 h 85"/>
                  <a:gd name="T16" fmla="*/ 2 w 3"/>
                  <a:gd name="T17" fmla="*/ 468 h 85"/>
                  <a:gd name="T18" fmla="*/ 1 w 3"/>
                  <a:gd name="T19" fmla="*/ 478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5"/>
                  <a:gd name="T32" fmla="*/ 3 w 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5">
                    <a:moveTo>
                      <a:pt x="1" y="84"/>
                    </a:moveTo>
                    <a:lnTo>
                      <a:pt x="2" y="82"/>
                    </a:lnTo>
                    <a:lnTo>
                      <a:pt x="2" y="0"/>
                    </a:lnTo>
                    <a:lnTo>
                      <a:pt x="1" y="0"/>
                    </a:lnTo>
                    <a:lnTo>
                      <a:pt x="0" y="82"/>
                    </a:lnTo>
                    <a:lnTo>
                      <a:pt x="0" y="80"/>
                    </a:lnTo>
                    <a:lnTo>
                      <a:pt x="1" y="84"/>
                    </a:lnTo>
                    <a:lnTo>
                      <a:pt x="2" y="83"/>
                    </a:lnTo>
                    <a:lnTo>
                      <a:pt x="2" y="82"/>
                    </a:lnTo>
                    <a:lnTo>
                      <a:pt x="1" y="84"/>
                    </a:lnTo>
                  </a:path>
                </a:pathLst>
              </a:custGeom>
              <a:solidFill>
                <a:srgbClr val="FFFFFF"/>
              </a:solidFill>
              <a:ln w="12700" cap="rnd">
                <a:solidFill>
                  <a:srgbClr val="000000"/>
                </a:solidFill>
                <a:round/>
                <a:headEnd/>
                <a:tailEnd/>
              </a:ln>
            </p:spPr>
            <p:txBody>
              <a:bodyPr/>
              <a:lstStyle/>
              <a:p>
                <a:endParaRPr lang="en-US" sz="7200"/>
              </a:p>
            </p:txBody>
          </p:sp>
          <p:sp>
            <p:nvSpPr>
              <p:cNvPr id="13484" name="Freeform 646">
                <a:extLst>
                  <a:ext uri="{FF2B5EF4-FFF2-40B4-BE49-F238E27FC236}">
                    <a16:creationId xmlns:a16="http://schemas.microsoft.com/office/drawing/2014/main" id="{531EC643-6836-1F4E-A7A5-D9DB46F271E1}"/>
                  </a:ext>
                </a:extLst>
              </p:cNvPr>
              <p:cNvSpPr>
                <a:spLocks/>
              </p:cNvSpPr>
              <p:nvPr/>
            </p:nvSpPr>
            <p:spPr bwMode="auto">
              <a:xfrm>
                <a:off x="2331" y="2648"/>
                <a:ext cx="171" cy="167"/>
              </a:xfrm>
              <a:custGeom>
                <a:avLst/>
                <a:gdLst>
                  <a:gd name="T0" fmla="*/ 13 w 135"/>
                  <a:gd name="T1" fmla="*/ 699 h 131"/>
                  <a:gd name="T2" fmla="*/ 25 w 135"/>
                  <a:gd name="T3" fmla="*/ 714 h 131"/>
                  <a:gd name="T4" fmla="*/ 702 w 135"/>
                  <a:gd name="T5" fmla="*/ 28 h 131"/>
                  <a:gd name="T6" fmla="*/ 673 w 135"/>
                  <a:gd name="T7" fmla="*/ 0 h 131"/>
                  <a:gd name="T8" fmla="*/ 0 w 135"/>
                  <a:gd name="T9" fmla="*/ 676 h 131"/>
                  <a:gd name="T10" fmla="*/ 13 w 135"/>
                  <a:gd name="T11" fmla="*/ 699 h 131"/>
                  <a:gd name="T12" fmla="*/ 0 60000 65536"/>
                  <a:gd name="T13" fmla="*/ 0 60000 65536"/>
                  <a:gd name="T14" fmla="*/ 0 60000 65536"/>
                  <a:gd name="T15" fmla="*/ 0 60000 65536"/>
                  <a:gd name="T16" fmla="*/ 0 60000 65536"/>
                  <a:gd name="T17" fmla="*/ 0 60000 65536"/>
                  <a:gd name="T18" fmla="*/ 0 w 135"/>
                  <a:gd name="T19" fmla="*/ 0 h 131"/>
                  <a:gd name="T20" fmla="*/ 135 w 135"/>
                  <a:gd name="T21" fmla="*/ 131 h 131"/>
                </a:gdLst>
                <a:ahLst/>
                <a:cxnLst>
                  <a:cxn ang="T12">
                    <a:pos x="T0" y="T1"/>
                  </a:cxn>
                  <a:cxn ang="T13">
                    <a:pos x="T2" y="T3"/>
                  </a:cxn>
                  <a:cxn ang="T14">
                    <a:pos x="T4" y="T5"/>
                  </a:cxn>
                  <a:cxn ang="T15">
                    <a:pos x="T6" y="T7"/>
                  </a:cxn>
                  <a:cxn ang="T16">
                    <a:pos x="T8" y="T9"/>
                  </a:cxn>
                  <a:cxn ang="T17">
                    <a:pos x="T10" y="T11"/>
                  </a:cxn>
                </a:cxnLst>
                <a:rect l="T18" t="T19" r="T20" b="T21"/>
                <a:pathLst>
                  <a:path w="135" h="131">
                    <a:moveTo>
                      <a:pt x="2" y="127"/>
                    </a:moveTo>
                    <a:lnTo>
                      <a:pt x="5" y="130"/>
                    </a:lnTo>
                    <a:lnTo>
                      <a:pt x="134" y="5"/>
                    </a:lnTo>
                    <a:lnTo>
                      <a:pt x="129" y="0"/>
                    </a:lnTo>
                    <a:lnTo>
                      <a:pt x="0" y="124"/>
                    </a:lnTo>
                    <a:lnTo>
                      <a:pt x="2" y="127"/>
                    </a:lnTo>
                  </a:path>
                </a:pathLst>
              </a:custGeom>
              <a:solidFill>
                <a:srgbClr val="FFFFFF"/>
              </a:solidFill>
              <a:ln w="12700" cap="rnd">
                <a:solidFill>
                  <a:srgbClr val="000000"/>
                </a:solidFill>
                <a:round/>
                <a:headEnd/>
                <a:tailEnd/>
              </a:ln>
            </p:spPr>
            <p:txBody>
              <a:bodyPr/>
              <a:lstStyle/>
              <a:p>
                <a:endParaRPr lang="en-US" sz="7200"/>
              </a:p>
            </p:txBody>
          </p:sp>
          <p:sp>
            <p:nvSpPr>
              <p:cNvPr id="13485" name="Freeform 647">
                <a:extLst>
                  <a:ext uri="{FF2B5EF4-FFF2-40B4-BE49-F238E27FC236}">
                    <a16:creationId xmlns:a16="http://schemas.microsoft.com/office/drawing/2014/main" id="{8676B369-27E4-F149-8121-DA5C15529DD1}"/>
                  </a:ext>
                </a:extLst>
              </p:cNvPr>
              <p:cNvSpPr>
                <a:spLocks/>
              </p:cNvSpPr>
              <p:nvPr/>
            </p:nvSpPr>
            <p:spPr bwMode="auto">
              <a:xfrm>
                <a:off x="2723" y="2769"/>
                <a:ext cx="6" cy="108"/>
              </a:xfrm>
              <a:custGeom>
                <a:avLst/>
                <a:gdLst>
                  <a:gd name="T0" fmla="*/ 44 w 4"/>
                  <a:gd name="T1" fmla="*/ 36 h 85"/>
                  <a:gd name="T2" fmla="*/ 21 w 4"/>
                  <a:gd name="T3" fmla="*/ 13 h 85"/>
                  <a:gd name="T4" fmla="*/ 0 w 4"/>
                  <a:gd name="T5" fmla="*/ 452 h 85"/>
                  <a:gd name="T6" fmla="*/ 30 w 4"/>
                  <a:gd name="T7" fmla="*/ 452 h 85"/>
                  <a:gd name="T8" fmla="*/ 44 w 4"/>
                  <a:gd name="T9" fmla="*/ 13 h 85"/>
                  <a:gd name="T10" fmla="*/ 21 w 4"/>
                  <a:gd name="T11" fmla="*/ 0 h 85"/>
                  <a:gd name="T12" fmla="*/ 44 w 4"/>
                  <a:gd name="T13" fmla="*/ 36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3" y="6"/>
                    </a:moveTo>
                    <a:lnTo>
                      <a:pt x="1" y="2"/>
                    </a:lnTo>
                    <a:lnTo>
                      <a:pt x="0" y="84"/>
                    </a:lnTo>
                    <a:lnTo>
                      <a:pt x="2" y="84"/>
                    </a:lnTo>
                    <a:lnTo>
                      <a:pt x="3" y="2"/>
                    </a:lnTo>
                    <a:lnTo>
                      <a:pt x="1" y="0"/>
                    </a:lnTo>
                    <a:lnTo>
                      <a:pt x="3" y="6"/>
                    </a:lnTo>
                  </a:path>
                </a:pathLst>
              </a:custGeom>
              <a:solidFill>
                <a:srgbClr val="FFFFFF"/>
              </a:solidFill>
              <a:ln w="12700" cap="rnd">
                <a:solidFill>
                  <a:srgbClr val="000000"/>
                </a:solidFill>
                <a:round/>
                <a:headEnd/>
                <a:tailEnd/>
              </a:ln>
            </p:spPr>
            <p:txBody>
              <a:bodyPr/>
              <a:lstStyle/>
              <a:p>
                <a:endParaRPr lang="en-US" sz="7200"/>
              </a:p>
            </p:txBody>
          </p:sp>
          <p:sp>
            <p:nvSpPr>
              <p:cNvPr id="13486" name="Freeform 648">
                <a:extLst>
                  <a:ext uri="{FF2B5EF4-FFF2-40B4-BE49-F238E27FC236}">
                    <a16:creationId xmlns:a16="http://schemas.microsoft.com/office/drawing/2014/main" id="{AD3F9992-267E-D24F-9826-5E829D4CFDBD}"/>
                  </a:ext>
                </a:extLst>
              </p:cNvPr>
              <p:cNvSpPr>
                <a:spLocks/>
              </p:cNvSpPr>
              <p:nvPr/>
            </p:nvSpPr>
            <p:spPr bwMode="auto">
              <a:xfrm>
                <a:off x="2496" y="2769"/>
                <a:ext cx="230" cy="220"/>
              </a:xfrm>
              <a:custGeom>
                <a:avLst/>
                <a:gdLst>
                  <a:gd name="T0" fmla="*/ 37 w 182"/>
                  <a:gd name="T1" fmla="*/ 945 h 172"/>
                  <a:gd name="T2" fmla="*/ 32 w 182"/>
                  <a:gd name="T3" fmla="*/ 959 h 172"/>
                  <a:gd name="T4" fmla="*/ 931 w 182"/>
                  <a:gd name="T5" fmla="*/ 36 h 172"/>
                  <a:gd name="T6" fmla="*/ 906 w 182"/>
                  <a:gd name="T7" fmla="*/ 0 h 172"/>
                  <a:gd name="T8" fmla="*/ 0 w 182"/>
                  <a:gd name="T9" fmla="*/ 922 h 172"/>
                  <a:gd name="T10" fmla="*/ 0 w 182"/>
                  <a:gd name="T11" fmla="*/ 945 h 172"/>
                  <a:gd name="T12" fmla="*/ 37 w 182"/>
                  <a:gd name="T13" fmla="*/ 945 h 172"/>
                  <a:gd name="T14" fmla="*/ 0 60000 65536"/>
                  <a:gd name="T15" fmla="*/ 0 60000 65536"/>
                  <a:gd name="T16" fmla="*/ 0 60000 65536"/>
                  <a:gd name="T17" fmla="*/ 0 60000 65536"/>
                  <a:gd name="T18" fmla="*/ 0 60000 65536"/>
                  <a:gd name="T19" fmla="*/ 0 60000 65536"/>
                  <a:gd name="T20" fmla="*/ 0 60000 65536"/>
                  <a:gd name="T21" fmla="*/ 0 w 182"/>
                  <a:gd name="T22" fmla="*/ 0 h 172"/>
                  <a:gd name="T23" fmla="*/ 182 w 182"/>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2">
                    <a:moveTo>
                      <a:pt x="7" y="169"/>
                    </a:moveTo>
                    <a:lnTo>
                      <a:pt x="6" y="171"/>
                    </a:lnTo>
                    <a:lnTo>
                      <a:pt x="181" y="6"/>
                    </a:lnTo>
                    <a:lnTo>
                      <a:pt x="176" y="0"/>
                    </a:lnTo>
                    <a:lnTo>
                      <a:pt x="0" y="165"/>
                    </a:lnTo>
                    <a:lnTo>
                      <a:pt x="0" y="169"/>
                    </a:lnTo>
                    <a:lnTo>
                      <a:pt x="7" y="169"/>
                    </a:lnTo>
                  </a:path>
                </a:pathLst>
              </a:custGeom>
              <a:solidFill>
                <a:srgbClr val="FFFFFF"/>
              </a:solidFill>
              <a:ln w="12700" cap="rnd">
                <a:solidFill>
                  <a:srgbClr val="000000"/>
                </a:solidFill>
                <a:round/>
                <a:headEnd/>
                <a:tailEnd/>
              </a:ln>
            </p:spPr>
            <p:txBody>
              <a:bodyPr/>
              <a:lstStyle/>
              <a:p>
                <a:endParaRPr lang="en-US" sz="7200"/>
              </a:p>
            </p:txBody>
          </p:sp>
          <p:sp>
            <p:nvSpPr>
              <p:cNvPr id="13487" name="Freeform 649">
                <a:extLst>
                  <a:ext uri="{FF2B5EF4-FFF2-40B4-BE49-F238E27FC236}">
                    <a16:creationId xmlns:a16="http://schemas.microsoft.com/office/drawing/2014/main" id="{D42770A0-D906-4846-A263-07256A1E3640}"/>
                  </a:ext>
                </a:extLst>
              </p:cNvPr>
              <p:cNvSpPr>
                <a:spLocks/>
              </p:cNvSpPr>
              <p:nvPr/>
            </p:nvSpPr>
            <p:spPr bwMode="auto">
              <a:xfrm>
                <a:off x="2493" y="2993"/>
                <a:ext cx="3" cy="107"/>
              </a:xfrm>
              <a:custGeom>
                <a:avLst/>
                <a:gdLst>
                  <a:gd name="T0" fmla="*/ 0 w 4"/>
                  <a:gd name="T1" fmla="*/ 400 h 85"/>
                  <a:gd name="T2" fmla="*/ 2 w 4"/>
                  <a:gd name="T3" fmla="*/ 410 h 85"/>
                  <a:gd name="T4" fmla="*/ 2 w 4"/>
                  <a:gd name="T5" fmla="*/ 0 h 85"/>
                  <a:gd name="T6" fmla="*/ 1 w 4"/>
                  <a:gd name="T7" fmla="*/ 0 h 85"/>
                  <a:gd name="T8" fmla="*/ 0 w 4"/>
                  <a:gd name="T9" fmla="*/ 410 h 85"/>
                  <a:gd name="T10" fmla="*/ 2 w 4"/>
                  <a:gd name="T11" fmla="*/ 418 h 85"/>
                  <a:gd name="T12" fmla="*/ 0 w 4"/>
                  <a:gd name="T13" fmla="*/ 400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0" y="80"/>
                    </a:moveTo>
                    <a:lnTo>
                      <a:pt x="2" y="82"/>
                    </a:lnTo>
                    <a:lnTo>
                      <a:pt x="3" y="0"/>
                    </a:lnTo>
                    <a:lnTo>
                      <a:pt x="1" y="0"/>
                    </a:lnTo>
                    <a:lnTo>
                      <a:pt x="0" y="82"/>
                    </a:lnTo>
                    <a:lnTo>
                      <a:pt x="2" y="84"/>
                    </a:lnTo>
                    <a:lnTo>
                      <a:pt x="0" y="80"/>
                    </a:lnTo>
                  </a:path>
                </a:pathLst>
              </a:custGeom>
              <a:solidFill>
                <a:srgbClr val="FFFFFF"/>
              </a:solidFill>
              <a:ln w="12700" cap="rnd">
                <a:solidFill>
                  <a:srgbClr val="000000"/>
                </a:solidFill>
                <a:round/>
                <a:headEnd/>
                <a:tailEnd/>
              </a:ln>
            </p:spPr>
            <p:txBody>
              <a:bodyPr/>
              <a:lstStyle/>
              <a:p>
                <a:endParaRPr lang="en-US" sz="7200"/>
              </a:p>
            </p:txBody>
          </p:sp>
          <p:sp>
            <p:nvSpPr>
              <p:cNvPr id="13488" name="Freeform 650">
                <a:extLst>
                  <a:ext uri="{FF2B5EF4-FFF2-40B4-BE49-F238E27FC236}">
                    <a16:creationId xmlns:a16="http://schemas.microsoft.com/office/drawing/2014/main" id="{E407DE35-3763-4941-9391-CD064B2CFFC4}"/>
                  </a:ext>
                </a:extLst>
              </p:cNvPr>
              <p:cNvSpPr>
                <a:spLocks/>
              </p:cNvSpPr>
              <p:nvPr/>
            </p:nvSpPr>
            <p:spPr bwMode="auto">
              <a:xfrm>
                <a:off x="2493" y="2884"/>
                <a:ext cx="230" cy="216"/>
              </a:xfrm>
              <a:custGeom>
                <a:avLst/>
                <a:gdLst>
                  <a:gd name="T0" fmla="*/ 896 w 182"/>
                  <a:gd name="T1" fmla="*/ 13 h 172"/>
                  <a:gd name="T2" fmla="*/ 901 w 182"/>
                  <a:gd name="T3" fmla="*/ 0 h 172"/>
                  <a:gd name="T4" fmla="*/ 0 w 182"/>
                  <a:gd name="T5" fmla="*/ 815 h 172"/>
                  <a:gd name="T6" fmla="*/ 25 w 182"/>
                  <a:gd name="T7" fmla="*/ 844 h 172"/>
                  <a:gd name="T8" fmla="*/ 931 w 182"/>
                  <a:gd name="T9" fmla="*/ 31 h 172"/>
                  <a:gd name="T10" fmla="*/ 931 w 182"/>
                  <a:gd name="T11" fmla="*/ 13 h 172"/>
                  <a:gd name="T12" fmla="*/ 896 w 182"/>
                  <a:gd name="T13" fmla="*/ 13 h 172"/>
                  <a:gd name="T14" fmla="*/ 0 60000 65536"/>
                  <a:gd name="T15" fmla="*/ 0 60000 65536"/>
                  <a:gd name="T16" fmla="*/ 0 60000 65536"/>
                  <a:gd name="T17" fmla="*/ 0 60000 65536"/>
                  <a:gd name="T18" fmla="*/ 0 60000 65536"/>
                  <a:gd name="T19" fmla="*/ 0 60000 65536"/>
                  <a:gd name="T20" fmla="*/ 0 60000 65536"/>
                  <a:gd name="T21" fmla="*/ 0 w 182"/>
                  <a:gd name="T22" fmla="*/ 0 h 172"/>
                  <a:gd name="T23" fmla="*/ 182 w 182"/>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2">
                    <a:moveTo>
                      <a:pt x="174" y="2"/>
                    </a:moveTo>
                    <a:lnTo>
                      <a:pt x="175" y="0"/>
                    </a:lnTo>
                    <a:lnTo>
                      <a:pt x="0" y="166"/>
                    </a:lnTo>
                    <a:lnTo>
                      <a:pt x="5" y="171"/>
                    </a:lnTo>
                    <a:lnTo>
                      <a:pt x="181" y="6"/>
                    </a:lnTo>
                    <a:lnTo>
                      <a:pt x="181" y="2"/>
                    </a:lnTo>
                    <a:lnTo>
                      <a:pt x="174" y="2"/>
                    </a:lnTo>
                  </a:path>
                </a:pathLst>
              </a:custGeom>
              <a:solidFill>
                <a:srgbClr val="FFFFFF"/>
              </a:solidFill>
              <a:ln w="12700" cap="rnd">
                <a:solidFill>
                  <a:srgbClr val="000000"/>
                </a:solidFill>
                <a:round/>
                <a:headEnd/>
                <a:tailEnd/>
              </a:ln>
            </p:spPr>
            <p:txBody>
              <a:bodyPr/>
              <a:lstStyle/>
              <a:p>
                <a:endParaRPr lang="en-US" sz="7200"/>
              </a:p>
            </p:txBody>
          </p:sp>
          <p:sp>
            <p:nvSpPr>
              <p:cNvPr id="13489" name="Freeform 651">
                <a:extLst>
                  <a:ext uri="{FF2B5EF4-FFF2-40B4-BE49-F238E27FC236}">
                    <a16:creationId xmlns:a16="http://schemas.microsoft.com/office/drawing/2014/main" id="{368DA045-3ECD-ED45-BF32-83C96297AA1E}"/>
                  </a:ext>
                </a:extLst>
              </p:cNvPr>
              <p:cNvSpPr>
                <a:spLocks/>
              </p:cNvSpPr>
              <p:nvPr/>
            </p:nvSpPr>
            <p:spPr bwMode="auto">
              <a:xfrm>
                <a:off x="2277" y="2761"/>
                <a:ext cx="225" cy="347"/>
              </a:xfrm>
              <a:custGeom>
                <a:avLst/>
                <a:gdLst>
                  <a:gd name="T0" fmla="*/ 0 w 177"/>
                  <a:gd name="T1" fmla="*/ 490 h 272"/>
                  <a:gd name="T2" fmla="*/ 13 w 177"/>
                  <a:gd name="T3" fmla="*/ 0 h 272"/>
                  <a:gd name="T4" fmla="*/ 946 w 177"/>
                  <a:gd name="T5" fmla="*/ 1001 h 272"/>
                  <a:gd name="T6" fmla="*/ 932 w 177"/>
                  <a:gd name="T7" fmla="*/ 1491 h 272"/>
                  <a:gd name="T8" fmla="*/ 0 w 177"/>
                  <a:gd name="T9" fmla="*/ 490 h 272"/>
                  <a:gd name="T10" fmla="*/ 0 60000 65536"/>
                  <a:gd name="T11" fmla="*/ 0 60000 65536"/>
                  <a:gd name="T12" fmla="*/ 0 60000 65536"/>
                  <a:gd name="T13" fmla="*/ 0 60000 65536"/>
                  <a:gd name="T14" fmla="*/ 0 60000 65536"/>
                  <a:gd name="T15" fmla="*/ 0 w 177"/>
                  <a:gd name="T16" fmla="*/ 0 h 272"/>
                  <a:gd name="T17" fmla="*/ 177 w 177"/>
                  <a:gd name="T18" fmla="*/ 272 h 272"/>
                </a:gdLst>
                <a:ahLst/>
                <a:cxnLst>
                  <a:cxn ang="T10">
                    <a:pos x="T0" y="T1"/>
                  </a:cxn>
                  <a:cxn ang="T11">
                    <a:pos x="T2" y="T3"/>
                  </a:cxn>
                  <a:cxn ang="T12">
                    <a:pos x="T4" y="T5"/>
                  </a:cxn>
                  <a:cxn ang="T13">
                    <a:pos x="T6" y="T7"/>
                  </a:cxn>
                  <a:cxn ang="T14">
                    <a:pos x="T8" y="T9"/>
                  </a:cxn>
                </a:cxnLst>
                <a:rect l="T15" t="T16" r="T17" b="T18"/>
                <a:pathLst>
                  <a:path w="177" h="272">
                    <a:moveTo>
                      <a:pt x="0" y="89"/>
                    </a:moveTo>
                    <a:lnTo>
                      <a:pt x="2" y="0"/>
                    </a:lnTo>
                    <a:lnTo>
                      <a:pt x="176" y="182"/>
                    </a:lnTo>
                    <a:lnTo>
                      <a:pt x="174" y="271"/>
                    </a:lnTo>
                    <a:lnTo>
                      <a:pt x="0"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490" name="Freeform 652">
                <a:extLst>
                  <a:ext uri="{FF2B5EF4-FFF2-40B4-BE49-F238E27FC236}">
                    <a16:creationId xmlns:a16="http://schemas.microsoft.com/office/drawing/2014/main" id="{62CB375C-E5DC-714E-86EE-2789D05D47AF}"/>
                  </a:ext>
                </a:extLst>
              </p:cNvPr>
              <p:cNvSpPr>
                <a:spLocks/>
              </p:cNvSpPr>
              <p:nvPr/>
            </p:nvSpPr>
            <p:spPr bwMode="auto">
              <a:xfrm>
                <a:off x="2743" y="2094"/>
                <a:ext cx="450" cy="457"/>
              </a:xfrm>
              <a:custGeom>
                <a:avLst/>
                <a:gdLst>
                  <a:gd name="T0" fmla="*/ 0 w 358"/>
                  <a:gd name="T1" fmla="*/ 981 h 357"/>
                  <a:gd name="T2" fmla="*/ 905 w 358"/>
                  <a:gd name="T3" fmla="*/ 0 h 357"/>
                  <a:gd name="T4" fmla="*/ 1770 w 358"/>
                  <a:gd name="T5" fmla="*/ 1024 h 357"/>
                  <a:gd name="T6" fmla="*/ 867 w 358"/>
                  <a:gd name="T7" fmla="*/ 2008 h 357"/>
                  <a:gd name="T8" fmla="*/ 0 w 358"/>
                  <a:gd name="T9" fmla="*/ 981 h 357"/>
                  <a:gd name="T10" fmla="*/ 0 60000 65536"/>
                  <a:gd name="T11" fmla="*/ 0 60000 65536"/>
                  <a:gd name="T12" fmla="*/ 0 60000 65536"/>
                  <a:gd name="T13" fmla="*/ 0 60000 65536"/>
                  <a:gd name="T14" fmla="*/ 0 60000 65536"/>
                  <a:gd name="T15" fmla="*/ 0 w 358"/>
                  <a:gd name="T16" fmla="*/ 0 h 357"/>
                  <a:gd name="T17" fmla="*/ 358 w 358"/>
                  <a:gd name="T18" fmla="*/ 357 h 357"/>
                </a:gdLst>
                <a:ahLst/>
                <a:cxnLst>
                  <a:cxn ang="T10">
                    <a:pos x="T0" y="T1"/>
                  </a:cxn>
                  <a:cxn ang="T11">
                    <a:pos x="T2" y="T3"/>
                  </a:cxn>
                  <a:cxn ang="T12">
                    <a:pos x="T4" y="T5"/>
                  </a:cxn>
                  <a:cxn ang="T13">
                    <a:pos x="T6" y="T7"/>
                  </a:cxn>
                  <a:cxn ang="T14">
                    <a:pos x="T8" y="T9"/>
                  </a:cxn>
                </a:cxnLst>
                <a:rect l="T15" t="T16" r="T17" b="T18"/>
                <a:pathLst>
                  <a:path w="358" h="357">
                    <a:moveTo>
                      <a:pt x="0" y="174"/>
                    </a:moveTo>
                    <a:lnTo>
                      <a:pt x="183" y="0"/>
                    </a:lnTo>
                    <a:lnTo>
                      <a:pt x="357" y="182"/>
                    </a:lnTo>
                    <a:lnTo>
                      <a:pt x="175" y="356"/>
                    </a:lnTo>
                    <a:lnTo>
                      <a:pt x="0" y="1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491" name="Freeform 653">
                <a:extLst>
                  <a:ext uri="{FF2B5EF4-FFF2-40B4-BE49-F238E27FC236}">
                    <a16:creationId xmlns:a16="http://schemas.microsoft.com/office/drawing/2014/main" id="{475D90E3-8FD3-A044-8668-2B4D6236B629}"/>
                  </a:ext>
                </a:extLst>
              </p:cNvPr>
              <p:cNvSpPr>
                <a:spLocks/>
              </p:cNvSpPr>
              <p:nvPr/>
            </p:nvSpPr>
            <p:spPr bwMode="auto">
              <a:xfrm>
                <a:off x="3188" y="2323"/>
                <a:ext cx="3" cy="2"/>
              </a:xfrm>
              <a:custGeom>
                <a:avLst/>
                <a:gdLst>
                  <a:gd name="T0" fmla="*/ 21 w 2"/>
                  <a:gd name="T1" fmla="*/ 0 h 2"/>
                  <a:gd name="T2" fmla="*/ 21 w 2"/>
                  <a:gd name="T3" fmla="*/ 0 h 2"/>
                  <a:gd name="T4" fmla="*/ 0 w 2"/>
                  <a:gd name="T5" fmla="*/ 1 h 2"/>
                  <a:gd name="T6" fmla="*/ 21 w 2"/>
                  <a:gd name="T7" fmla="*/ 0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1" y="0"/>
                    </a:moveTo>
                    <a:lnTo>
                      <a:pt x="1" y="0"/>
                    </a:lnTo>
                    <a:lnTo>
                      <a:pt x="0" y="1"/>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492" name="Freeform 654">
                <a:extLst>
                  <a:ext uri="{FF2B5EF4-FFF2-40B4-BE49-F238E27FC236}">
                    <a16:creationId xmlns:a16="http://schemas.microsoft.com/office/drawing/2014/main" id="{64AB1495-48DA-994A-85F6-BC0701D98A47}"/>
                  </a:ext>
                </a:extLst>
              </p:cNvPr>
              <p:cNvSpPr>
                <a:spLocks/>
              </p:cNvSpPr>
              <p:nvPr/>
            </p:nvSpPr>
            <p:spPr bwMode="auto">
              <a:xfrm>
                <a:off x="2969" y="2080"/>
                <a:ext cx="221" cy="242"/>
              </a:xfrm>
              <a:custGeom>
                <a:avLst/>
                <a:gdLst>
                  <a:gd name="T0" fmla="*/ 37 w 175"/>
                  <a:gd name="T1" fmla="*/ 51 h 188"/>
                  <a:gd name="T2" fmla="*/ 1 w 175"/>
                  <a:gd name="T3" fmla="*/ 76 h 188"/>
                  <a:gd name="T4" fmla="*/ 860 w 175"/>
                  <a:gd name="T5" fmla="*/ 1097 h 188"/>
                  <a:gd name="T6" fmla="*/ 892 w 175"/>
                  <a:gd name="T7" fmla="*/ 1062 h 188"/>
                  <a:gd name="T8" fmla="*/ 32 w 175"/>
                  <a:gd name="T9" fmla="*/ 40 h 188"/>
                  <a:gd name="T10" fmla="*/ 0 w 175"/>
                  <a:gd name="T11" fmla="*/ 51 h 188"/>
                  <a:gd name="T12" fmla="*/ 32 w 175"/>
                  <a:gd name="T13" fmla="*/ 40 h 188"/>
                  <a:gd name="T14" fmla="*/ 0 w 175"/>
                  <a:gd name="T15" fmla="*/ 0 h 188"/>
                  <a:gd name="T16" fmla="*/ 0 w 175"/>
                  <a:gd name="T17" fmla="*/ 51 h 188"/>
                  <a:gd name="T18" fmla="*/ 37 w 175"/>
                  <a:gd name="T19" fmla="*/ 51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8"/>
                  <a:gd name="T32" fmla="*/ 175 w 175"/>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8">
                    <a:moveTo>
                      <a:pt x="7" y="9"/>
                    </a:moveTo>
                    <a:lnTo>
                      <a:pt x="1" y="13"/>
                    </a:lnTo>
                    <a:lnTo>
                      <a:pt x="168" y="187"/>
                    </a:lnTo>
                    <a:lnTo>
                      <a:pt x="174" y="182"/>
                    </a:lnTo>
                    <a:lnTo>
                      <a:pt x="6" y="7"/>
                    </a:lnTo>
                    <a:lnTo>
                      <a:pt x="0" y="9"/>
                    </a:lnTo>
                    <a:lnTo>
                      <a:pt x="6"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493" name="Freeform 655">
                <a:extLst>
                  <a:ext uri="{FF2B5EF4-FFF2-40B4-BE49-F238E27FC236}">
                    <a16:creationId xmlns:a16="http://schemas.microsoft.com/office/drawing/2014/main" id="{9D8DB5A1-3B9A-0445-AD88-D8DE69E70F48}"/>
                  </a:ext>
                </a:extLst>
              </p:cNvPr>
              <p:cNvSpPr>
                <a:spLocks/>
              </p:cNvSpPr>
              <p:nvPr/>
            </p:nvSpPr>
            <p:spPr bwMode="auto">
              <a:xfrm>
                <a:off x="2964" y="2094"/>
                <a:ext cx="7" cy="109"/>
              </a:xfrm>
              <a:custGeom>
                <a:avLst/>
                <a:gdLst>
                  <a:gd name="T0" fmla="*/ 114 w 4"/>
                  <a:gd name="T1" fmla="*/ 457 h 85"/>
                  <a:gd name="T2" fmla="*/ 114 w 4"/>
                  <a:gd name="T3" fmla="*/ 468 h 85"/>
                  <a:gd name="T4" fmla="*/ 151 w 4"/>
                  <a:gd name="T5" fmla="*/ 0 h 85"/>
                  <a:gd name="T6" fmla="*/ 65 w 4"/>
                  <a:gd name="T7" fmla="*/ 0 h 85"/>
                  <a:gd name="T8" fmla="*/ 0 w 4"/>
                  <a:gd name="T9" fmla="*/ 468 h 85"/>
                  <a:gd name="T10" fmla="*/ 0 w 4"/>
                  <a:gd name="T11" fmla="*/ 478 h 85"/>
                  <a:gd name="T12" fmla="*/ 0 w 4"/>
                  <a:gd name="T13" fmla="*/ 468 h 85"/>
                  <a:gd name="T14" fmla="*/ 0 w 4"/>
                  <a:gd name="T15" fmla="*/ 471 h 85"/>
                  <a:gd name="T16" fmla="*/ 0 w 4"/>
                  <a:gd name="T17" fmla="*/ 478 h 85"/>
                  <a:gd name="T18" fmla="*/ 114 w 4"/>
                  <a:gd name="T19" fmla="*/ 457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5"/>
                  <a:gd name="T32" fmla="*/ 4 w 4"/>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5">
                    <a:moveTo>
                      <a:pt x="2" y="80"/>
                    </a:moveTo>
                    <a:lnTo>
                      <a:pt x="2" y="82"/>
                    </a:lnTo>
                    <a:lnTo>
                      <a:pt x="3" y="0"/>
                    </a:lnTo>
                    <a:lnTo>
                      <a:pt x="1" y="0"/>
                    </a:lnTo>
                    <a:lnTo>
                      <a:pt x="0" y="82"/>
                    </a:lnTo>
                    <a:lnTo>
                      <a:pt x="0" y="84"/>
                    </a:lnTo>
                    <a:lnTo>
                      <a:pt x="0" y="82"/>
                    </a:lnTo>
                    <a:lnTo>
                      <a:pt x="0" y="83"/>
                    </a:lnTo>
                    <a:lnTo>
                      <a:pt x="0" y="84"/>
                    </a:lnTo>
                    <a:lnTo>
                      <a:pt x="2" y="80"/>
                    </a:lnTo>
                  </a:path>
                </a:pathLst>
              </a:custGeom>
              <a:solidFill>
                <a:srgbClr val="FFFFFF"/>
              </a:solidFill>
              <a:ln w="12700" cap="rnd">
                <a:solidFill>
                  <a:srgbClr val="000000"/>
                </a:solidFill>
                <a:round/>
                <a:headEnd/>
                <a:tailEnd/>
              </a:ln>
            </p:spPr>
            <p:txBody>
              <a:bodyPr/>
              <a:lstStyle/>
              <a:p>
                <a:endParaRPr lang="en-US" sz="7200"/>
              </a:p>
            </p:txBody>
          </p:sp>
          <p:sp>
            <p:nvSpPr>
              <p:cNvPr id="13494" name="Freeform 656">
                <a:extLst>
                  <a:ext uri="{FF2B5EF4-FFF2-40B4-BE49-F238E27FC236}">
                    <a16:creationId xmlns:a16="http://schemas.microsoft.com/office/drawing/2014/main" id="{1206BF7C-CC25-AB40-99EF-C2429E6D61DC}"/>
                  </a:ext>
                </a:extLst>
              </p:cNvPr>
              <p:cNvSpPr>
                <a:spLocks/>
              </p:cNvSpPr>
              <p:nvPr/>
            </p:nvSpPr>
            <p:spPr bwMode="auto">
              <a:xfrm>
                <a:off x="2966" y="2204"/>
                <a:ext cx="164" cy="177"/>
              </a:xfrm>
              <a:custGeom>
                <a:avLst/>
                <a:gdLst>
                  <a:gd name="T0" fmla="*/ 674 w 129"/>
                  <a:gd name="T1" fmla="*/ 805 h 137"/>
                  <a:gd name="T2" fmla="*/ 687 w 129"/>
                  <a:gd name="T3" fmla="*/ 784 h 137"/>
                  <a:gd name="T4" fmla="*/ 28 w 129"/>
                  <a:gd name="T5" fmla="*/ 0 h 137"/>
                  <a:gd name="T6" fmla="*/ 0 w 129"/>
                  <a:gd name="T7" fmla="*/ 28 h 137"/>
                  <a:gd name="T8" fmla="*/ 657 w 129"/>
                  <a:gd name="T9" fmla="*/ 818 h 137"/>
                  <a:gd name="T10" fmla="*/ 674 w 129"/>
                  <a:gd name="T11" fmla="*/ 805 h 137"/>
                  <a:gd name="T12" fmla="*/ 0 60000 65536"/>
                  <a:gd name="T13" fmla="*/ 0 60000 65536"/>
                  <a:gd name="T14" fmla="*/ 0 60000 65536"/>
                  <a:gd name="T15" fmla="*/ 0 60000 65536"/>
                  <a:gd name="T16" fmla="*/ 0 60000 65536"/>
                  <a:gd name="T17" fmla="*/ 0 60000 65536"/>
                  <a:gd name="T18" fmla="*/ 0 w 129"/>
                  <a:gd name="T19" fmla="*/ 0 h 137"/>
                  <a:gd name="T20" fmla="*/ 129 w 129"/>
                  <a:gd name="T21" fmla="*/ 137 h 137"/>
                </a:gdLst>
                <a:ahLst/>
                <a:cxnLst>
                  <a:cxn ang="T12">
                    <a:pos x="T0" y="T1"/>
                  </a:cxn>
                  <a:cxn ang="T13">
                    <a:pos x="T2" y="T3"/>
                  </a:cxn>
                  <a:cxn ang="T14">
                    <a:pos x="T4" y="T5"/>
                  </a:cxn>
                  <a:cxn ang="T15">
                    <a:pos x="T6" y="T7"/>
                  </a:cxn>
                  <a:cxn ang="T16">
                    <a:pos x="T8" y="T9"/>
                  </a:cxn>
                  <a:cxn ang="T17">
                    <a:pos x="T10" y="T11"/>
                  </a:cxn>
                </a:cxnLst>
                <a:rect l="T18" t="T19" r="T20" b="T21"/>
                <a:pathLst>
                  <a:path w="129" h="137">
                    <a:moveTo>
                      <a:pt x="126" y="134"/>
                    </a:moveTo>
                    <a:lnTo>
                      <a:pt x="128" y="131"/>
                    </a:lnTo>
                    <a:lnTo>
                      <a:pt x="5" y="0"/>
                    </a:lnTo>
                    <a:lnTo>
                      <a:pt x="0" y="5"/>
                    </a:lnTo>
                    <a:lnTo>
                      <a:pt x="123" y="136"/>
                    </a:lnTo>
                    <a:lnTo>
                      <a:pt x="126" y="134"/>
                    </a:lnTo>
                  </a:path>
                </a:pathLst>
              </a:custGeom>
              <a:solidFill>
                <a:srgbClr val="FFFFFF"/>
              </a:solidFill>
              <a:ln w="12700" cap="rnd">
                <a:solidFill>
                  <a:srgbClr val="000000"/>
                </a:solidFill>
                <a:round/>
                <a:headEnd/>
                <a:tailEnd/>
              </a:ln>
            </p:spPr>
            <p:txBody>
              <a:bodyPr/>
              <a:lstStyle/>
              <a:p>
                <a:endParaRPr lang="en-US" sz="7200"/>
              </a:p>
            </p:txBody>
          </p:sp>
          <p:sp>
            <p:nvSpPr>
              <p:cNvPr id="13495" name="Freeform 657">
                <a:extLst>
                  <a:ext uri="{FF2B5EF4-FFF2-40B4-BE49-F238E27FC236}">
                    <a16:creationId xmlns:a16="http://schemas.microsoft.com/office/drawing/2014/main" id="{AD11002D-EBB0-734D-BC42-E6B732A10238}"/>
                  </a:ext>
                </a:extLst>
              </p:cNvPr>
              <p:cNvSpPr>
                <a:spLocks/>
              </p:cNvSpPr>
              <p:nvPr/>
            </p:nvSpPr>
            <p:spPr bwMode="auto">
              <a:xfrm>
                <a:off x="3188" y="2323"/>
                <a:ext cx="2" cy="110"/>
              </a:xfrm>
              <a:custGeom>
                <a:avLst/>
                <a:gdLst>
                  <a:gd name="T0" fmla="*/ 1 w 2"/>
                  <a:gd name="T1" fmla="*/ 22 h 85"/>
                  <a:gd name="T2" fmla="*/ 0 w 2"/>
                  <a:gd name="T3" fmla="*/ 13 h 85"/>
                  <a:gd name="T4" fmla="*/ 0 w 2"/>
                  <a:gd name="T5" fmla="*/ 511 h 85"/>
                  <a:gd name="T6" fmla="*/ 1 w 2"/>
                  <a:gd name="T7" fmla="*/ 511 h 85"/>
                  <a:gd name="T8" fmla="*/ 1 w 2"/>
                  <a:gd name="T9" fmla="*/ 13 h 85"/>
                  <a:gd name="T10" fmla="*/ 0 w 2"/>
                  <a:gd name="T11" fmla="*/ 0 h 85"/>
                  <a:gd name="T12" fmla="*/ 1 w 2"/>
                  <a:gd name="T13" fmla="*/ 22 h 85"/>
                  <a:gd name="T14" fmla="*/ 0 60000 65536"/>
                  <a:gd name="T15" fmla="*/ 0 60000 65536"/>
                  <a:gd name="T16" fmla="*/ 0 60000 65536"/>
                  <a:gd name="T17" fmla="*/ 0 60000 65536"/>
                  <a:gd name="T18" fmla="*/ 0 60000 65536"/>
                  <a:gd name="T19" fmla="*/ 0 60000 65536"/>
                  <a:gd name="T20" fmla="*/ 0 60000 65536"/>
                  <a:gd name="T21" fmla="*/ 0 w 2"/>
                  <a:gd name="T22" fmla="*/ 0 h 85"/>
                  <a:gd name="T23" fmla="*/ 2 w 2"/>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5">
                    <a:moveTo>
                      <a:pt x="1" y="4"/>
                    </a:moveTo>
                    <a:lnTo>
                      <a:pt x="0" y="2"/>
                    </a:lnTo>
                    <a:lnTo>
                      <a:pt x="0" y="84"/>
                    </a:lnTo>
                    <a:lnTo>
                      <a:pt x="1" y="84"/>
                    </a:lnTo>
                    <a:lnTo>
                      <a:pt x="1" y="2"/>
                    </a:lnTo>
                    <a:lnTo>
                      <a:pt x="0" y="0"/>
                    </a:lnTo>
                    <a:lnTo>
                      <a:pt x="1" y="4"/>
                    </a:lnTo>
                  </a:path>
                </a:pathLst>
              </a:custGeom>
              <a:solidFill>
                <a:srgbClr val="FFFFFF"/>
              </a:solidFill>
              <a:ln w="12700" cap="rnd">
                <a:solidFill>
                  <a:srgbClr val="000000"/>
                </a:solidFill>
                <a:round/>
                <a:headEnd/>
                <a:tailEnd/>
              </a:ln>
            </p:spPr>
            <p:txBody>
              <a:bodyPr/>
              <a:lstStyle/>
              <a:p>
                <a:endParaRPr lang="en-US" sz="7200"/>
              </a:p>
            </p:txBody>
          </p:sp>
          <p:sp>
            <p:nvSpPr>
              <p:cNvPr id="13496" name="Freeform 658">
                <a:extLst>
                  <a:ext uri="{FF2B5EF4-FFF2-40B4-BE49-F238E27FC236}">
                    <a16:creationId xmlns:a16="http://schemas.microsoft.com/office/drawing/2014/main" id="{EF42629D-4F8D-8E4B-AA46-9193F1C1EBF3}"/>
                  </a:ext>
                </a:extLst>
              </p:cNvPr>
              <p:cNvSpPr>
                <a:spLocks/>
              </p:cNvSpPr>
              <p:nvPr/>
            </p:nvSpPr>
            <p:spPr bwMode="auto">
              <a:xfrm>
                <a:off x="2958" y="2323"/>
                <a:ext cx="232" cy="220"/>
              </a:xfrm>
              <a:custGeom>
                <a:avLst/>
                <a:gdLst>
                  <a:gd name="T0" fmla="*/ 37 w 184"/>
                  <a:gd name="T1" fmla="*/ 945 h 172"/>
                  <a:gd name="T2" fmla="*/ 32 w 184"/>
                  <a:gd name="T3" fmla="*/ 959 h 172"/>
                  <a:gd name="T4" fmla="*/ 928 w 184"/>
                  <a:gd name="T5" fmla="*/ 28 h 172"/>
                  <a:gd name="T6" fmla="*/ 894 w 184"/>
                  <a:gd name="T7" fmla="*/ 0 h 172"/>
                  <a:gd name="T8" fmla="*/ 1 w 184"/>
                  <a:gd name="T9" fmla="*/ 930 h 172"/>
                  <a:gd name="T10" fmla="*/ 0 w 184"/>
                  <a:gd name="T11" fmla="*/ 945 h 172"/>
                  <a:gd name="T12" fmla="*/ 37 w 184"/>
                  <a:gd name="T13" fmla="*/ 945 h 172"/>
                  <a:gd name="T14" fmla="*/ 0 60000 65536"/>
                  <a:gd name="T15" fmla="*/ 0 60000 65536"/>
                  <a:gd name="T16" fmla="*/ 0 60000 65536"/>
                  <a:gd name="T17" fmla="*/ 0 60000 65536"/>
                  <a:gd name="T18" fmla="*/ 0 60000 65536"/>
                  <a:gd name="T19" fmla="*/ 0 60000 65536"/>
                  <a:gd name="T20" fmla="*/ 0 60000 65536"/>
                  <a:gd name="T21" fmla="*/ 0 w 184"/>
                  <a:gd name="T22" fmla="*/ 0 h 172"/>
                  <a:gd name="T23" fmla="*/ 184 w 184"/>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4" h="172">
                    <a:moveTo>
                      <a:pt x="7" y="169"/>
                    </a:moveTo>
                    <a:lnTo>
                      <a:pt x="6" y="171"/>
                    </a:lnTo>
                    <a:lnTo>
                      <a:pt x="183" y="5"/>
                    </a:lnTo>
                    <a:lnTo>
                      <a:pt x="177" y="0"/>
                    </a:lnTo>
                    <a:lnTo>
                      <a:pt x="1" y="166"/>
                    </a:lnTo>
                    <a:lnTo>
                      <a:pt x="0" y="169"/>
                    </a:lnTo>
                    <a:lnTo>
                      <a:pt x="7" y="169"/>
                    </a:lnTo>
                  </a:path>
                </a:pathLst>
              </a:custGeom>
              <a:solidFill>
                <a:srgbClr val="FFFFFF"/>
              </a:solidFill>
              <a:ln w="12700" cap="rnd">
                <a:solidFill>
                  <a:srgbClr val="000000"/>
                </a:solidFill>
                <a:round/>
                <a:headEnd/>
                <a:tailEnd/>
              </a:ln>
            </p:spPr>
            <p:txBody>
              <a:bodyPr/>
              <a:lstStyle/>
              <a:p>
                <a:endParaRPr lang="en-US" sz="7200"/>
              </a:p>
            </p:txBody>
          </p:sp>
          <p:sp>
            <p:nvSpPr>
              <p:cNvPr id="13497" name="Freeform 659">
                <a:extLst>
                  <a:ext uri="{FF2B5EF4-FFF2-40B4-BE49-F238E27FC236}">
                    <a16:creationId xmlns:a16="http://schemas.microsoft.com/office/drawing/2014/main" id="{8BCA4CED-D1C1-BF4E-8823-5FC276835270}"/>
                  </a:ext>
                </a:extLst>
              </p:cNvPr>
              <p:cNvSpPr>
                <a:spLocks/>
              </p:cNvSpPr>
              <p:nvPr/>
            </p:nvSpPr>
            <p:spPr bwMode="auto">
              <a:xfrm>
                <a:off x="2955" y="2549"/>
                <a:ext cx="3" cy="109"/>
              </a:xfrm>
              <a:custGeom>
                <a:avLst/>
                <a:gdLst>
                  <a:gd name="T0" fmla="*/ 0 w 3"/>
                  <a:gd name="T1" fmla="*/ 416 h 86"/>
                  <a:gd name="T2" fmla="*/ 2 w 3"/>
                  <a:gd name="T3" fmla="*/ 435 h 86"/>
                  <a:gd name="T4" fmla="*/ 2 w 3"/>
                  <a:gd name="T5" fmla="*/ 0 h 86"/>
                  <a:gd name="T6" fmla="*/ 1 w 3"/>
                  <a:gd name="T7" fmla="*/ 0 h 86"/>
                  <a:gd name="T8" fmla="*/ 0 w 3"/>
                  <a:gd name="T9" fmla="*/ 435 h 86"/>
                  <a:gd name="T10" fmla="*/ 1 w 3"/>
                  <a:gd name="T11" fmla="*/ 450 h 86"/>
                  <a:gd name="T12" fmla="*/ 0 w 3"/>
                  <a:gd name="T13" fmla="*/ 416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0" y="79"/>
                    </a:moveTo>
                    <a:lnTo>
                      <a:pt x="2" y="83"/>
                    </a:lnTo>
                    <a:lnTo>
                      <a:pt x="2" y="0"/>
                    </a:lnTo>
                    <a:lnTo>
                      <a:pt x="1" y="0"/>
                    </a:lnTo>
                    <a:lnTo>
                      <a:pt x="0" y="83"/>
                    </a:lnTo>
                    <a:lnTo>
                      <a:pt x="1" y="85"/>
                    </a:lnTo>
                    <a:lnTo>
                      <a:pt x="0" y="79"/>
                    </a:lnTo>
                  </a:path>
                </a:pathLst>
              </a:custGeom>
              <a:solidFill>
                <a:srgbClr val="FFFFFF"/>
              </a:solidFill>
              <a:ln w="12700" cap="rnd">
                <a:solidFill>
                  <a:srgbClr val="000000"/>
                </a:solidFill>
                <a:round/>
                <a:headEnd/>
                <a:tailEnd/>
              </a:ln>
            </p:spPr>
            <p:txBody>
              <a:bodyPr/>
              <a:lstStyle/>
              <a:p>
                <a:endParaRPr lang="en-US" sz="7200"/>
              </a:p>
            </p:txBody>
          </p:sp>
          <p:sp>
            <p:nvSpPr>
              <p:cNvPr id="13498" name="Freeform 660">
                <a:extLst>
                  <a:ext uri="{FF2B5EF4-FFF2-40B4-BE49-F238E27FC236}">
                    <a16:creationId xmlns:a16="http://schemas.microsoft.com/office/drawing/2014/main" id="{0D766913-0FCD-2D4A-833D-7375918F7383}"/>
                  </a:ext>
                </a:extLst>
              </p:cNvPr>
              <p:cNvSpPr>
                <a:spLocks/>
              </p:cNvSpPr>
              <p:nvPr/>
            </p:nvSpPr>
            <p:spPr bwMode="auto">
              <a:xfrm>
                <a:off x="2955" y="2438"/>
                <a:ext cx="231" cy="220"/>
              </a:xfrm>
              <a:custGeom>
                <a:avLst/>
                <a:gdLst>
                  <a:gd name="T0" fmla="*/ 897 w 183"/>
                  <a:gd name="T1" fmla="*/ 13 h 173"/>
                  <a:gd name="T2" fmla="*/ 897 w 183"/>
                  <a:gd name="T3" fmla="*/ 0 h 173"/>
                  <a:gd name="T4" fmla="*/ 0 w 183"/>
                  <a:gd name="T5" fmla="*/ 893 h 173"/>
                  <a:gd name="T6" fmla="*/ 32 w 183"/>
                  <a:gd name="T7" fmla="*/ 925 h 173"/>
                  <a:gd name="T8" fmla="*/ 929 w 183"/>
                  <a:gd name="T9" fmla="*/ 36 h 173"/>
                  <a:gd name="T10" fmla="*/ 929 w 183"/>
                  <a:gd name="T11" fmla="*/ 13 h 173"/>
                  <a:gd name="T12" fmla="*/ 897 w 183"/>
                  <a:gd name="T13" fmla="*/ 13 h 173"/>
                  <a:gd name="T14" fmla="*/ 0 60000 65536"/>
                  <a:gd name="T15" fmla="*/ 0 60000 65536"/>
                  <a:gd name="T16" fmla="*/ 0 60000 65536"/>
                  <a:gd name="T17" fmla="*/ 0 60000 65536"/>
                  <a:gd name="T18" fmla="*/ 0 60000 65536"/>
                  <a:gd name="T19" fmla="*/ 0 60000 65536"/>
                  <a:gd name="T20" fmla="*/ 0 60000 65536"/>
                  <a:gd name="T21" fmla="*/ 0 w 183"/>
                  <a:gd name="T22" fmla="*/ 0 h 173"/>
                  <a:gd name="T23" fmla="*/ 183 w 183"/>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3">
                    <a:moveTo>
                      <a:pt x="176" y="2"/>
                    </a:moveTo>
                    <a:lnTo>
                      <a:pt x="176" y="0"/>
                    </a:lnTo>
                    <a:lnTo>
                      <a:pt x="0" y="166"/>
                    </a:lnTo>
                    <a:lnTo>
                      <a:pt x="6" y="172"/>
                    </a:lnTo>
                    <a:lnTo>
                      <a:pt x="182" y="6"/>
                    </a:lnTo>
                    <a:lnTo>
                      <a:pt x="182" y="2"/>
                    </a:lnTo>
                    <a:lnTo>
                      <a:pt x="176" y="2"/>
                    </a:lnTo>
                  </a:path>
                </a:pathLst>
              </a:custGeom>
              <a:solidFill>
                <a:srgbClr val="FFFFFF"/>
              </a:solidFill>
              <a:ln w="12700" cap="rnd">
                <a:solidFill>
                  <a:srgbClr val="000000"/>
                </a:solidFill>
                <a:round/>
                <a:headEnd/>
                <a:tailEnd/>
              </a:ln>
            </p:spPr>
            <p:txBody>
              <a:bodyPr/>
              <a:lstStyle/>
              <a:p>
                <a:endParaRPr lang="en-US" sz="7200"/>
              </a:p>
            </p:txBody>
          </p:sp>
          <p:sp>
            <p:nvSpPr>
              <p:cNvPr id="13499" name="Freeform 661">
                <a:extLst>
                  <a:ext uri="{FF2B5EF4-FFF2-40B4-BE49-F238E27FC236}">
                    <a16:creationId xmlns:a16="http://schemas.microsoft.com/office/drawing/2014/main" id="{D799DAF1-824E-A148-A230-E1CFC74C0ED2}"/>
                  </a:ext>
                </a:extLst>
              </p:cNvPr>
              <p:cNvSpPr>
                <a:spLocks/>
              </p:cNvSpPr>
              <p:nvPr/>
            </p:nvSpPr>
            <p:spPr bwMode="auto">
              <a:xfrm>
                <a:off x="2955" y="2546"/>
                <a:ext cx="3" cy="110"/>
              </a:xfrm>
              <a:custGeom>
                <a:avLst/>
                <a:gdLst>
                  <a:gd name="T0" fmla="*/ 2 w 3"/>
                  <a:gd name="T1" fmla="*/ 22 h 86"/>
                  <a:gd name="T2" fmla="*/ 1 w 3"/>
                  <a:gd name="T3" fmla="*/ 13 h 86"/>
                  <a:gd name="T4" fmla="*/ 0 w 3"/>
                  <a:gd name="T5" fmla="*/ 477 h 86"/>
                  <a:gd name="T6" fmla="*/ 2 w 3"/>
                  <a:gd name="T7" fmla="*/ 477 h 86"/>
                  <a:gd name="T8" fmla="*/ 2 w 3"/>
                  <a:gd name="T9" fmla="*/ 13 h 86"/>
                  <a:gd name="T10" fmla="*/ 1 w 3"/>
                  <a:gd name="T11" fmla="*/ 0 h 86"/>
                  <a:gd name="T12" fmla="*/ 2 w 3"/>
                  <a:gd name="T13" fmla="*/ 22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2" y="4"/>
                    </a:moveTo>
                    <a:lnTo>
                      <a:pt x="1" y="2"/>
                    </a:lnTo>
                    <a:lnTo>
                      <a:pt x="0" y="85"/>
                    </a:lnTo>
                    <a:lnTo>
                      <a:pt x="2" y="85"/>
                    </a:lnTo>
                    <a:lnTo>
                      <a:pt x="2" y="2"/>
                    </a:lnTo>
                    <a:lnTo>
                      <a:pt x="1" y="0"/>
                    </a:lnTo>
                    <a:lnTo>
                      <a:pt x="2" y="4"/>
                    </a:lnTo>
                  </a:path>
                </a:pathLst>
              </a:custGeom>
              <a:solidFill>
                <a:srgbClr val="FFFFFF"/>
              </a:solidFill>
              <a:ln w="12700" cap="rnd">
                <a:solidFill>
                  <a:srgbClr val="000000"/>
                </a:solidFill>
                <a:round/>
                <a:headEnd/>
                <a:tailEnd/>
              </a:ln>
            </p:spPr>
            <p:txBody>
              <a:bodyPr/>
              <a:lstStyle/>
              <a:p>
                <a:endParaRPr lang="en-US" sz="7200"/>
              </a:p>
            </p:txBody>
          </p:sp>
          <p:sp>
            <p:nvSpPr>
              <p:cNvPr id="13500" name="Freeform 662">
                <a:extLst>
                  <a:ext uri="{FF2B5EF4-FFF2-40B4-BE49-F238E27FC236}">
                    <a16:creationId xmlns:a16="http://schemas.microsoft.com/office/drawing/2014/main" id="{EAD963E4-DB7D-F945-AEF0-5576A285B5FC}"/>
                  </a:ext>
                </a:extLst>
              </p:cNvPr>
              <p:cNvSpPr>
                <a:spLocks/>
              </p:cNvSpPr>
              <p:nvPr/>
            </p:nvSpPr>
            <p:spPr bwMode="auto">
              <a:xfrm>
                <a:off x="2726" y="2546"/>
                <a:ext cx="232" cy="223"/>
              </a:xfrm>
              <a:custGeom>
                <a:avLst/>
                <a:gdLst>
                  <a:gd name="T0" fmla="*/ 37 w 183"/>
                  <a:gd name="T1" fmla="*/ 966 h 174"/>
                  <a:gd name="T2" fmla="*/ 32 w 183"/>
                  <a:gd name="T3" fmla="*/ 986 h 174"/>
                  <a:gd name="T4" fmla="*/ 958 w 183"/>
                  <a:gd name="T5" fmla="*/ 28 h 174"/>
                  <a:gd name="T6" fmla="*/ 929 w 183"/>
                  <a:gd name="T7" fmla="*/ 0 h 174"/>
                  <a:gd name="T8" fmla="*/ 1 w 183"/>
                  <a:gd name="T9" fmla="*/ 947 h 174"/>
                  <a:gd name="T10" fmla="*/ 0 w 183"/>
                  <a:gd name="T11" fmla="*/ 966 h 174"/>
                  <a:gd name="T12" fmla="*/ 37 w 183"/>
                  <a:gd name="T13" fmla="*/ 966 h 174"/>
                  <a:gd name="T14" fmla="*/ 0 60000 65536"/>
                  <a:gd name="T15" fmla="*/ 0 60000 65536"/>
                  <a:gd name="T16" fmla="*/ 0 60000 65536"/>
                  <a:gd name="T17" fmla="*/ 0 60000 65536"/>
                  <a:gd name="T18" fmla="*/ 0 60000 65536"/>
                  <a:gd name="T19" fmla="*/ 0 60000 65536"/>
                  <a:gd name="T20" fmla="*/ 0 60000 65536"/>
                  <a:gd name="T21" fmla="*/ 0 w 183"/>
                  <a:gd name="T22" fmla="*/ 0 h 174"/>
                  <a:gd name="T23" fmla="*/ 183 w 183"/>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4">
                    <a:moveTo>
                      <a:pt x="7" y="170"/>
                    </a:moveTo>
                    <a:lnTo>
                      <a:pt x="6" y="173"/>
                    </a:lnTo>
                    <a:lnTo>
                      <a:pt x="182" y="5"/>
                    </a:lnTo>
                    <a:lnTo>
                      <a:pt x="177" y="0"/>
                    </a:lnTo>
                    <a:lnTo>
                      <a:pt x="1" y="167"/>
                    </a:lnTo>
                    <a:lnTo>
                      <a:pt x="0" y="170"/>
                    </a:lnTo>
                    <a:lnTo>
                      <a:pt x="7" y="170"/>
                    </a:lnTo>
                  </a:path>
                </a:pathLst>
              </a:custGeom>
              <a:solidFill>
                <a:srgbClr val="FFFFFF"/>
              </a:solidFill>
              <a:ln w="12700" cap="rnd">
                <a:solidFill>
                  <a:srgbClr val="000000"/>
                </a:solidFill>
                <a:round/>
                <a:headEnd/>
                <a:tailEnd/>
              </a:ln>
            </p:spPr>
            <p:txBody>
              <a:bodyPr/>
              <a:lstStyle/>
              <a:p>
                <a:endParaRPr lang="en-US" sz="7200"/>
              </a:p>
            </p:txBody>
          </p:sp>
          <p:sp>
            <p:nvSpPr>
              <p:cNvPr id="13501" name="Freeform 663">
                <a:extLst>
                  <a:ext uri="{FF2B5EF4-FFF2-40B4-BE49-F238E27FC236}">
                    <a16:creationId xmlns:a16="http://schemas.microsoft.com/office/drawing/2014/main" id="{D089FA68-FCA7-F34D-9112-44B22225FE17}"/>
                  </a:ext>
                </a:extLst>
              </p:cNvPr>
              <p:cNvSpPr>
                <a:spLocks/>
              </p:cNvSpPr>
              <p:nvPr/>
            </p:nvSpPr>
            <p:spPr bwMode="auto">
              <a:xfrm>
                <a:off x="2723" y="2771"/>
                <a:ext cx="6" cy="109"/>
              </a:xfrm>
              <a:custGeom>
                <a:avLst/>
                <a:gdLst>
                  <a:gd name="T0" fmla="*/ 0 w 4"/>
                  <a:gd name="T1" fmla="*/ 416 h 86"/>
                  <a:gd name="T2" fmla="*/ 30 w 4"/>
                  <a:gd name="T3" fmla="*/ 432 h 86"/>
                  <a:gd name="T4" fmla="*/ 44 w 4"/>
                  <a:gd name="T5" fmla="*/ 0 h 86"/>
                  <a:gd name="T6" fmla="*/ 21 w 4"/>
                  <a:gd name="T7" fmla="*/ 0 h 86"/>
                  <a:gd name="T8" fmla="*/ 0 w 4"/>
                  <a:gd name="T9" fmla="*/ 432 h 86"/>
                  <a:gd name="T10" fmla="*/ 30 w 4"/>
                  <a:gd name="T11" fmla="*/ 450 h 86"/>
                  <a:gd name="T12" fmla="*/ 0 w 4"/>
                  <a:gd name="T13" fmla="*/ 416 h 86"/>
                  <a:gd name="T14" fmla="*/ 0 60000 65536"/>
                  <a:gd name="T15" fmla="*/ 0 60000 65536"/>
                  <a:gd name="T16" fmla="*/ 0 60000 65536"/>
                  <a:gd name="T17" fmla="*/ 0 60000 65536"/>
                  <a:gd name="T18" fmla="*/ 0 60000 65536"/>
                  <a:gd name="T19" fmla="*/ 0 60000 65536"/>
                  <a:gd name="T20" fmla="*/ 0 60000 65536"/>
                  <a:gd name="T21" fmla="*/ 0 w 4"/>
                  <a:gd name="T22" fmla="*/ 0 h 86"/>
                  <a:gd name="T23" fmla="*/ 4 w 4"/>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6">
                    <a:moveTo>
                      <a:pt x="0" y="79"/>
                    </a:moveTo>
                    <a:lnTo>
                      <a:pt x="2" y="82"/>
                    </a:lnTo>
                    <a:lnTo>
                      <a:pt x="3" y="0"/>
                    </a:lnTo>
                    <a:lnTo>
                      <a:pt x="1" y="0"/>
                    </a:lnTo>
                    <a:lnTo>
                      <a:pt x="0" y="82"/>
                    </a:lnTo>
                    <a:lnTo>
                      <a:pt x="2" y="85"/>
                    </a:lnTo>
                    <a:lnTo>
                      <a:pt x="0" y="79"/>
                    </a:lnTo>
                  </a:path>
                </a:pathLst>
              </a:custGeom>
              <a:solidFill>
                <a:srgbClr val="FFFFFF"/>
              </a:solidFill>
              <a:ln w="12700" cap="rnd">
                <a:solidFill>
                  <a:srgbClr val="000000"/>
                </a:solidFill>
                <a:round/>
                <a:headEnd/>
                <a:tailEnd/>
              </a:ln>
            </p:spPr>
            <p:txBody>
              <a:bodyPr/>
              <a:lstStyle/>
              <a:p>
                <a:endParaRPr lang="en-US" sz="7200"/>
              </a:p>
            </p:txBody>
          </p:sp>
          <p:sp>
            <p:nvSpPr>
              <p:cNvPr id="13502" name="Freeform 664">
                <a:extLst>
                  <a:ext uri="{FF2B5EF4-FFF2-40B4-BE49-F238E27FC236}">
                    <a16:creationId xmlns:a16="http://schemas.microsoft.com/office/drawing/2014/main" id="{A0770867-3175-0841-87B5-089D218DA283}"/>
                  </a:ext>
                </a:extLst>
              </p:cNvPr>
              <p:cNvSpPr>
                <a:spLocks/>
              </p:cNvSpPr>
              <p:nvPr/>
            </p:nvSpPr>
            <p:spPr bwMode="auto">
              <a:xfrm>
                <a:off x="2724" y="2659"/>
                <a:ext cx="233" cy="221"/>
              </a:xfrm>
              <a:custGeom>
                <a:avLst/>
                <a:gdLst>
                  <a:gd name="T0" fmla="*/ 951 w 183"/>
                  <a:gd name="T1" fmla="*/ 17 h 173"/>
                  <a:gd name="T2" fmla="*/ 951 w 183"/>
                  <a:gd name="T3" fmla="*/ 0 h 173"/>
                  <a:gd name="T4" fmla="*/ 0 w 183"/>
                  <a:gd name="T5" fmla="*/ 922 h 173"/>
                  <a:gd name="T6" fmla="*/ 36 w 183"/>
                  <a:gd name="T7" fmla="*/ 957 h 173"/>
                  <a:gd name="T8" fmla="*/ 980 w 183"/>
                  <a:gd name="T9" fmla="*/ 36 h 173"/>
                  <a:gd name="T10" fmla="*/ 989 w 183"/>
                  <a:gd name="T11" fmla="*/ 17 h 173"/>
                  <a:gd name="T12" fmla="*/ 951 w 183"/>
                  <a:gd name="T13" fmla="*/ 17 h 173"/>
                  <a:gd name="T14" fmla="*/ 0 60000 65536"/>
                  <a:gd name="T15" fmla="*/ 0 60000 65536"/>
                  <a:gd name="T16" fmla="*/ 0 60000 65536"/>
                  <a:gd name="T17" fmla="*/ 0 60000 65536"/>
                  <a:gd name="T18" fmla="*/ 0 60000 65536"/>
                  <a:gd name="T19" fmla="*/ 0 60000 65536"/>
                  <a:gd name="T20" fmla="*/ 0 60000 65536"/>
                  <a:gd name="T21" fmla="*/ 0 w 183"/>
                  <a:gd name="T22" fmla="*/ 0 h 173"/>
                  <a:gd name="T23" fmla="*/ 183 w 183"/>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3">
                    <a:moveTo>
                      <a:pt x="175" y="3"/>
                    </a:moveTo>
                    <a:lnTo>
                      <a:pt x="175" y="0"/>
                    </a:lnTo>
                    <a:lnTo>
                      <a:pt x="0" y="166"/>
                    </a:lnTo>
                    <a:lnTo>
                      <a:pt x="6" y="172"/>
                    </a:lnTo>
                    <a:lnTo>
                      <a:pt x="181" y="6"/>
                    </a:lnTo>
                    <a:lnTo>
                      <a:pt x="182" y="3"/>
                    </a:lnTo>
                    <a:lnTo>
                      <a:pt x="175" y="3"/>
                    </a:lnTo>
                  </a:path>
                </a:pathLst>
              </a:custGeom>
              <a:solidFill>
                <a:srgbClr val="FFFFFF"/>
              </a:solidFill>
              <a:ln w="12700" cap="rnd">
                <a:solidFill>
                  <a:srgbClr val="000000"/>
                </a:solidFill>
                <a:round/>
                <a:headEnd/>
                <a:tailEnd/>
              </a:ln>
            </p:spPr>
            <p:txBody>
              <a:bodyPr/>
              <a:lstStyle/>
              <a:p>
                <a:endParaRPr lang="en-US" sz="7200"/>
              </a:p>
            </p:txBody>
          </p:sp>
          <p:sp>
            <p:nvSpPr>
              <p:cNvPr id="13503" name="Freeform 665">
                <a:extLst>
                  <a:ext uri="{FF2B5EF4-FFF2-40B4-BE49-F238E27FC236}">
                    <a16:creationId xmlns:a16="http://schemas.microsoft.com/office/drawing/2014/main" id="{D41D1551-D5EA-7D4F-92CD-0918CE4AC45B}"/>
                  </a:ext>
                </a:extLst>
              </p:cNvPr>
              <p:cNvSpPr>
                <a:spLocks/>
              </p:cNvSpPr>
              <p:nvPr/>
            </p:nvSpPr>
            <p:spPr bwMode="auto">
              <a:xfrm>
                <a:off x="2097" y="827"/>
                <a:ext cx="442" cy="447"/>
              </a:xfrm>
              <a:custGeom>
                <a:avLst/>
                <a:gdLst>
                  <a:gd name="T0" fmla="*/ 0 w 350"/>
                  <a:gd name="T1" fmla="*/ 941 h 350"/>
                  <a:gd name="T2" fmla="*/ 917 w 350"/>
                  <a:gd name="T3" fmla="*/ 0 h 350"/>
                  <a:gd name="T4" fmla="*/ 1788 w 350"/>
                  <a:gd name="T5" fmla="*/ 992 h 350"/>
                  <a:gd name="T6" fmla="*/ 873 w 350"/>
                  <a:gd name="T7" fmla="*/ 1937 h 350"/>
                  <a:gd name="T8" fmla="*/ 0 w 350"/>
                  <a:gd name="T9" fmla="*/ 941 h 350"/>
                  <a:gd name="T10" fmla="*/ 0 60000 65536"/>
                  <a:gd name="T11" fmla="*/ 0 60000 65536"/>
                  <a:gd name="T12" fmla="*/ 0 60000 65536"/>
                  <a:gd name="T13" fmla="*/ 0 60000 65536"/>
                  <a:gd name="T14" fmla="*/ 0 60000 65536"/>
                  <a:gd name="T15" fmla="*/ 0 w 350"/>
                  <a:gd name="T16" fmla="*/ 0 h 350"/>
                  <a:gd name="T17" fmla="*/ 350 w 350"/>
                  <a:gd name="T18" fmla="*/ 350 h 350"/>
                </a:gdLst>
                <a:ahLst/>
                <a:cxnLst>
                  <a:cxn ang="T10">
                    <a:pos x="T0" y="T1"/>
                  </a:cxn>
                  <a:cxn ang="T11">
                    <a:pos x="T2" y="T3"/>
                  </a:cxn>
                  <a:cxn ang="T12">
                    <a:pos x="T4" y="T5"/>
                  </a:cxn>
                  <a:cxn ang="T13">
                    <a:pos x="T6" y="T7"/>
                  </a:cxn>
                  <a:cxn ang="T14">
                    <a:pos x="T8" y="T9"/>
                  </a:cxn>
                </a:cxnLst>
                <a:rect l="T15" t="T16" r="T17" b="T18"/>
                <a:pathLst>
                  <a:path w="350" h="350">
                    <a:moveTo>
                      <a:pt x="0" y="170"/>
                    </a:moveTo>
                    <a:lnTo>
                      <a:pt x="179" y="0"/>
                    </a:lnTo>
                    <a:lnTo>
                      <a:pt x="349" y="179"/>
                    </a:lnTo>
                    <a:lnTo>
                      <a:pt x="170" y="349"/>
                    </a:lnTo>
                    <a:lnTo>
                      <a:pt x="0" y="170"/>
                    </a:lnTo>
                  </a:path>
                </a:pathLst>
              </a:custGeom>
              <a:solidFill>
                <a:srgbClr val="FF3344"/>
              </a:solidFill>
              <a:ln w="12700" cap="rnd">
                <a:solidFill>
                  <a:srgbClr val="000000"/>
                </a:solidFill>
                <a:round/>
                <a:headEnd/>
                <a:tailEnd/>
              </a:ln>
            </p:spPr>
            <p:txBody>
              <a:bodyPr/>
              <a:lstStyle/>
              <a:p>
                <a:endParaRPr lang="en-US" sz="7200"/>
              </a:p>
            </p:txBody>
          </p:sp>
          <p:sp>
            <p:nvSpPr>
              <p:cNvPr id="13504" name="Freeform 666">
                <a:extLst>
                  <a:ext uri="{FF2B5EF4-FFF2-40B4-BE49-F238E27FC236}">
                    <a16:creationId xmlns:a16="http://schemas.microsoft.com/office/drawing/2014/main" id="{1E75B80E-05AF-214C-AC94-7F5F5A60F9E9}"/>
                  </a:ext>
                </a:extLst>
              </p:cNvPr>
              <p:cNvSpPr>
                <a:spLocks/>
              </p:cNvSpPr>
              <p:nvPr/>
            </p:nvSpPr>
            <p:spPr bwMode="auto">
              <a:xfrm>
                <a:off x="2097" y="827"/>
                <a:ext cx="450" cy="456"/>
              </a:xfrm>
              <a:custGeom>
                <a:avLst/>
                <a:gdLst>
                  <a:gd name="T0" fmla="*/ 0 w 357"/>
                  <a:gd name="T1" fmla="*/ 949 h 358"/>
                  <a:gd name="T2" fmla="*/ 920 w 357"/>
                  <a:gd name="T3" fmla="*/ 0 h 358"/>
                  <a:gd name="T4" fmla="*/ 1800 w 357"/>
                  <a:gd name="T5" fmla="*/ 995 h 358"/>
                  <a:gd name="T6" fmla="*/ 879 w 357"/>
                  <a:gd name="T7" fmla="*/ 1945 h 358"/>
                  <a:gd name="T8" fmla="*/ 0 w 357"/>
                  <a:gd name="T9" fmla="*/ 949 h 358"/>
                  <a:gd name="T10" fmla="*/ 0 60000 65536"/>
                  <a:gd name="T11" fmla="*/ 0 60000 65536"/>
                  <a:gd name="T12" fmla="*/ 0 60000 65536"/>
                  <a:gd name="T13" fmla="*/ 0 60000 65536"/>
                  <a:gd name="T14" fmla="*/ 0 60000 65536"/>
                  <a:gd name="T15" fmla="*/ 0 w 357"/>
                  <a:gd name="T16" fmla="*/ 0 h 358"/>
                  <a:gd name="T17" fmla="*/ 357 w 357"/>
                  <a:gd name="T18" fmla="*/ 358 h 358"/>
                </a:gdLst>
                <a:ahLst/>
                <a:cxnLst>
                  <a:cxn ang="T10">
                    <a:pos x="T0" y="T1"/>
                  </a:cxn>
                  <a:cxn ang="T11">
                    <a:pos x="T2" y="T3"/>
                  </a:cxn>
                  <a:cxn ang="T12">
                    <a:pos x="T4" y="T5"/>
                  </a:cxn>
                  <a:cxn ang="T13">
                    <a:pos x="T6" y="T7"/>
                  </a:cxn>
                  <a:cxn ang="T14">
                    <a:pos x="T8" y="T9"/>
                  </a:cxn>
                </a:cxnLst>
                <a:rect l="T15" t="T16" r="T17" b="T18"/>
                <a:pathLst>
                  <a:path w="357" h="358">
                    <a:moveTo>
                      <a:pt x="0" y="174"/>
                    </a:moveTo>
                    <a:lnTo>
                      <a:pt x="182" y="0"/>
                    </a:lnTo>
                    <a:lnTo>
                      <a:pt x="356" y="183"/>
                    </a:lnTo>
                    <a:lnTo>
                      <a:pt x="174" y="357"/>
                    </a:lnTo>
                    <a:lnTo>
                      <a:pt x="0" y="174"/>
                    </a:lnTo>
                  </a:path>
                </a:pathLst>
              </a:custGeom>
              <a:solidFill>
                <a:srgbClr val="FF0000"/>
              </a:solidFill>
              <a:ln w="12700" cap="rnd">
                <a:solidFill>
                  <a:srgbClr val="000000"/>
                </a:solidFill>
                <a:round/>
                <a:headEnd/>
                <a:tailEnd/>
              </a:ln>
            </p:spPr>
            <p:txBody>
              <a:bodyPr/>
              <a:lstStyle/>
              <a:p>
                <a:endParaRPr lang="en-US" sz="7200"/>
              </a:p>
            </p:txBody>
          </p:sp>
          <p:sp>
            <p:nvSpPr>
              <p:cNvPr id="13505" name="Freeform 667">
                <a:extLst>
                  <a:ext uri="{FF2B5EF4-FFF2-40B4-BE49-F238E27FC236}">
                    <a16:creationId xmlns:a16="http://schemas.microsoft.com/office/drawing/2014/main" id="{C22474E2-6650-5C4B-9FE6-9A629D5344EC}"/>
                  </a:ext>
                </a:extLst>
              </p:cNvPr>
              <p:cNvSpPr>
                <a:spLocks/>
              </p:cNvSpPr>
              <p:nvPr/>
            </p:nvSpPr>
            <p:spPr bwMode="auto">
              <a:xfrm>
                <a:off x="2312" y="1060"/>
                <a:ext cx="227" cy="325"/>
              </a:xfrm>
              <a:custGeom>
                <a:avLst/>
                <a:gdLst>
                  <a:gd name="T0" fmla="*/ 928 w 179"/>
                  <a:gd name="T1" fmla="*/ 454 h 256"/>
                  <a:gd name="T2" fmla="*/ 942 w 179"/>
                  <a:gd name="T3" fmla="*/ 0 h 256"/>
                  <a:gd name="T4" fmla="*/ 13 w 179"/>
                  <a:gd name="T5" fmla="*/ 903 h 256"/>
                  <a:gd name="T6" fmla="*/ 0 w 179"/>
                  <a:gd name="T7" fmla="*/ 1357 h 256"/>
                  <a:gd name="T8" fmla="*/ 928 w 179"/>
                  <a:gd name="T9" fmla="*/ 454 h 256"/>
                  <a:gd name="T10" fmla="*/ 0 60000 65536"/>
                  <a:gd name="T11" fmla="*/ 0 60000 65536"/>
                  <a:gd name="T12" fmla="*/ 0 60000 65536"/>
                  <a:gd name="T13" fmla="*/ 0 60000 65536"/>
                  <a:gd name="T14" fmla="*/ 0 60000 65536"/>
                  <a:gd name="T15" fmla="*/ 0 w 179"/>
                  <a:gd name="T16" fmla="*/ 0 h 256"/>
                  <a:gd name="T17" fmla="*/ 179 w 179"/>
                  <a:gd name="T18" fmla="*/ 256 h 256"/>
                </a:gdLst>
                <a:ahLst/>
                <a:cxnLst>
                  <a:cxn ang="T10">
                    <a:pos x="T0" y="T1"/>
                  </a:cxn>
                  <a:cxn ang="T11">
                    <a:pos x="T2" y="T3"/>
                  </a:cxn>
                  <a:cxn ang="T12">
                    <a:pos x="T4" y="T5"/>
                  </a:cxn>
                  <a:cxn ang="T13">
                    <a:pos x="T6" y="T7"/>
                  </a:cxn>
                  <a:cxn ang="T14">
                    <a:pos x="T8" y="T9"/>
                  </a:cxn>
                </a:cxnLst>
                <a:rect l="T15" t="T16" r="T17" b="T18"/>
                <a:pathLst>
                  <a:path w="179" h="256">
                    <a:moveTo>
                      <a:pt x="176" y="86"/>
                    </a:moveTo>
                    <a:lnTo>
                      <a:pt x="178" y="0"/>
                    </a:lnTo>
                    <a:lnTo>
                      <a:pt x="2" y="169"/>
                    </a:lnTo>
                    <a:lnTo>
                      <a:pt x="0" y="255"/>
                    </a:lnTo>
                    <a:lnTo>
                      <a:pt x="176" y="86"/>
                    </a:lnTo>
                  </a:path>
                </a:pathLst>
              </a:custGeom>
              <a:solidFill>
                <a:srgbClr val="FFFFFF"/>
              </a:solidFill>
              <a:ln w="12700" cap="rnd">
                <a:solidFill>
                  <a:srgbClr val="000000"/>
                </a:solidFill>
                <a:round/>
                <a:headEnd/>
                <a:tailEnd/>
              </a:ln>
            </p:spPr>
            <p:txBody>
              <a:bodyPr/>
              <a:lstStyle/>
              <a:p>
                <a:endParaRPr lang="en-US" sz="7200"/>
              </a:p>
            </p:txBody>
          </p:sp>
          <p:sp>
            <p:nvSpPr>
              <p:cNvPr id="13506" name="Freeform 668">
                <a:extLst>
                  <a:ext uri="{FF2B5EF4-FFF2-40B4-BE49-F238E27FC236}">
                    <a16:creationId xmlns:a16="http://schemas.microsoft.com/office/drawing/2014/main" id="{94E3ECE2-EEC8-E646-830C-03B5CFCD713A}"/>
                  </a:ext>
                </a:extLst>
              </p:cNvPr>
              <p:cNvSpPr>
                <a:spLocks/>
              </p:cNvSpPr>
              <p:nvPr/>
            </p:nvSpPr>
            <p:spPr bwMode="auto">
              <a:xfrm>
                <a:off x="2312" y="1060"/>
                <a:ext cx="235" cy="336"/>
              </a:xfrm>
              <a:custGeom>
                <a:avLst/>
                <a:gdLst>
                  <a:gd name="T0" fmla="*/ 940 w 186"/>
                  <a:gd name="T1" fmla="*/ 498 h 263"/>
                  <a:gd name="T2" fmla="*/ 955 w 186"/>
                  <a:gd name="T3" fmla="*/ 0 h 263"/>
                  <a:gd name="T4" fmla="*/ 13 w 186"/>
                  <a:gd name="T5" fmla="*/ 959 h 263"/>
                  <a:gd name="T6" fmla="*/ 0 w 186"/>
                  <a:gd name="T7" fmla="*/ 1458 h 263"/>
                  <a:gd name="T8" fmla="*/ 940 w 186"/>
                  <a:gd name="T9" fmla="*/ 498 h 263"/>
                  <a:gd name="T10" fmla="*/ 0 60000 65536"/>
                  <a:gd name="T11" fmla="*/ 0 60000 65536"/>
                  <a:gd name="T12" fmla="*/ 0 60000 65536"/>
                  <a:gd name="T13" fmla="*/ 0 60000 65536"/>
                  <a:gd name="T14" fmla="*/ 0 60000 65536"/>
                  <a:gd name="T15" fmla="*/ 0 w 186"/>
                  <a:gd name="T16" fmla="*/ 0 h 263"/>
                  <a:gd name="T17" fmla="*/ 186 w 186"/>
                  <a:gd name="T18" fmla="*/ 263 h 263"/>
                </a:gdLst>
                <a:ahLst/>
                <a:cxnLst>
                  <a:cxn ang="T10">
                    <a:pos x="T0" y="T1"/>
                  </a:cxn>
                  <a:cxn ang="T11">
                    <a:pos x="T2" y="T3"/>
                  </a:cxn>
                  <a:cxn ang="T12">
                    <a:pos x="T4" y="T5"/>
                  </a:cxn>
                  <a:cxn ang="T13">
                    <a:pos x="T6" y="T7"/>
                  </a:cxn>
                  <a:cxn ang="T14">
                    <a:pos x="T8" y="T9"/>
                  </a:cxn>
                </a:cxnLst>
                <a:rect l="T15" t="T16" r="T17" b="T18"/>
                <a:pathLst>
                  <a:path w="186" h="263">
                    <a:moveTo>
                      <a:pt x="183" y="89"/>
                    </a:moveTo>
                    <a:lnTo>
                      <a:pt x="185" y="0"/>
                    </a:lnTo>
                    <a:lnTo>
                      <a:pt x="2" y="173"/>
                    </a:lnTo>
                    <a:lnTo>
                      <a:pt x="0" y="262"/>
                    </a:lnTo>
                    <a:lnTo>
                      <a:pt x="183"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07" name="Freeform 669">
                <a:extLst>
                  <a:ext uri="{FF2B5EF4-FFF2-40B4-BE49-F238E27FC236}">
                    <a16:creationId xmlns:a16="http://schemas.microsoft.com/office/drawing/2014/main" id="{027FF1AD-6E7C-304B-BCA7-AE2A6DA2162F}"/>
                  </a:ext>
                </a:extLst>
              </p:cNvPr>
              <p:cNvSpPr>
                <a:spLocks/>
              </p:cNvSpPr>
              <p:nvPr/>
            </p:nvSpPr>
            <p:spPr bwMode="auto">
              <a:xfrm>
                <a:off x="2090" y="1048"/>
                <a:ext cx="218" cy="337"/>
              </a:xfrm>
              <a:custGeom>
                <a:avLst/>
                <a:gdLst>
                  <a:gd name="T0" fmla="*/ 0 w 171"/>
                  <a:gd name="T1" fmla="*/ 463 h 265"/>
                  <a:gd name="T2" fmla="*/ 13 w 171"/>
                  <a:gd name="T3" fmla="*/ 0 h 265"/>
                  <a:gd name="T4" fmla="*/ 933 w 171"/>
                  <a:gd name="T5" fmla="*/ 954 h 265"/>
                  <a:gd name="T6" fmla="*/ 920 w 171"/>
                  <a:gd name="T7" fmla="*/ 1422 h 265"/>
                  <a:gd name="T8" fmla="*/ 0 w 171"/>
                  <a:gd name="T9" fmla="*/ 463 h 265"/>
                  <a:gd name="T10" fmla="*/ 0 60000 65536"/>
                  <a:gd name="T11" fmla="*/ 0 60000 65536"/>
                  <a:gd name="T12" fmla="*/ 0 60000 65536"/>
                  <a:gd name="T13" fmla="*/ 0 60000 65536"/>
                  <a:gd name="T14" fmla="*/ 0 60000 65536"/>
                  <a:gd name="T15" fmla="*/ 0 w 171"/>
                  <a:gd name="T16" fmla="*/ 0 h 265"/>
                  <a:gd name="T17" fmla="*/ 171 w 171"/>
                  <a:gd name="T18" fmla="*/ 265 h 265"/>
                </a:gdLst>
                <a:ahLst/>
                <a:cxnLst>
                  <a:cxn ang="T10">
                    <a:pos x="T0" y="T1"/>
                  </a:cxn>
                  <a:cxn ang="T11">
                    <a:pos x="T2" y="T3"/>
                  </a:cxn>
                  <a:cxn ang="T12">
                    <a:pos x="T4" y="T5"/>
                  </a:cxn>
                  <a:cxn ang="T13">
                    <a:pos x="T6" y="T7"/>
                  </a:cxn>
                  <a:cxn ang="T14">
                    <a:pos x="T8" y="T9"/>
                  </a:cxn>
                </a:cxnLst>
                <a:rect l="T15" t="T16" r="T17" b="T18"/>
                <a:pathLst>
                  <a:path w="171" h="265">
                    <a:moveTo>
                      <a:pt x="0" y="86"/>
                    </a:moveTo>
                    <a:lnTo>
                      <a:pt x="2" y="0"/>
                    </a:lnTo>
                    <a:lnTo>
                      <a:pt x="170" y="178"/>
                    </a:lnTo>
                    <a:lnTo>
                      <a:pt x="168" y="264"/>
                    </a:lnTo>
                    <a:lnTo>
                      <a:pt x="0" y="86"/>
                    </a:lnTo>
                  </a:path>
                </a:pathLst>
              </a:custGeom>
              <a:solidFill>
                <a:srgbClr val="E53344"/>
              </a:solidFill>
              <a:ln w="12700" cap="rnd">
                <a:solidFill>
                  <a:srgbClr val="000000"/>
                </a:solidFill>
                <a:round/>
                <a:headEnd/>
                <a:tailEnd/>
              </a:ln>
            </p:spPr>
            <p:txBody>
              <a:bodyPr/>
              <a:lstStyle/>
              <a:p>
                <a:endParaRPr lang="en-US" sz="7200"/>
              </a:p>
            </p:txBody>
          </p:sp>
          <p:sp>
            <p:nvSpPr>
              <p:cNvPr id="13508" name="Freeform 670">
                <a:extLst>
                  <a:ext uri="{FF2B5EF4-FFF2-40B4-BE49-F238E27FC236}">
                    <a16:creationId xmlns:a16="http://schemas.microsoft.com/office/drawing/2014/main" id="{7E0F01BE-09E4-B442-90F3-10AEF5714F19}"/>
                  </a:ext>
                </a:extLst>
              </p:cNvPr>
              <p:cNvSpPr>
                <a:spLocks/>
              </p:cNvSpPr>
              <p:nvPr/>
            </p:nvSpPr>
            <p:spPr bwMode="auto">
              <a:xfrm>
                <a:off x="2090" y="1048"/>
                <a:ext cx="227" cy="348"/>
              </a:xfrm>
              <a:custGeom>
                <a:avLst/>
                <a:gdLst>
                  <a:gd name="T0" fmla="*/ 0 w 178"/>
                  <a:gd name="T1" fmla="*/ 500 h 272"/>
                  <a:gd name="T2" fmla="*/ 13 w 178"/>
                  <a:gd name="T3" fmla="*/ 0 h 272"/>
                  <a:gd name="T4" fmla="*/ 970 w 178"/>
                  <a:gd name="T5" fmla="*/ 1020 h 272"/>
                  <a:gd name="T6" fmla="*/ 958 w 178"/>
                  <a:gd name="T7" fmla="*/ 1522 h 272"/>
                  <a:gd name="T8" fmla="*/ 0 w 178"/>
                  <a:gd name="T9" fmla="*/ 500 h 272"/>
                  <a:gd name="T10" fmla="*/ 0 60000 65536"/>
                  <a:gd name="T11" fmla="*/ 0 60000 65536"/>
                  <a:gd name="T12" fmla="*/ 0 60000 65536"/>
                  <a:gd name="T13" fmla="*/ 0 60000 65536"/>
                  <a:gd name="T14" fmla="*/ 0 60000 65536"/>
                  <a:gd name="T15" fmla="*/ 0 w 178"/>
                  <a:gd name="T16" fmla="*/ 0 h 272"/>
                  <a:gd name="T17" fmla="*/ 178 w 178"/>
                  <a:gd name="T18" fmla="*/ 272 h 272"/>
                </a:gdLst>
                <a:ahLst/>
                <a:cxnLst>
                  <a:cxn ang="T10">
                    <a:pos x="T0" y="T1"/>
                  </a:cxn>
                  <a:cxn ang="T11">
                    <a:pos x="T2" y="T3"/>
                  </a:cxn>
                  <a:cxn ang="T12">
                    <a:pos x="T4" y="T5"/>
                  </a:cxn>
                  <a:cxn ang="T13">
                    <a:pos x="T6" y="T7"/>
                  </a:cxn>
                  <a:cxn ang="T14">
                    <a:pos x="T8" y="T9"/>
                  </a:cxn>
                </a:cxnLst>
                <a:rect l="T15" t="T16" r="T17" b="T18"/>
                <a:pathLst>
                  <a:path w="178" h="272">
                    <a:moveTo>
                      <a:pt x="0" y="89"/>
                    </a:moveTo>
                    <a:lnTo>
                      <a:pt x="2" y="0"/>
                    </a:lnTo>
                    <a:lnTo>
                      <a:pt x="177" y="182"/>
                    </a:lnTo>
                    <a:lnTo>
                      <a:pt x="175" y="271"/>
                    </a:lnTo>
                    <a:lnTo>
                      <a:pt x="0" y="89"/>
                    </a:lnTo>
                  </a:path>
                </a:pathLst>
              </a:custGeom>
              <a:solidFill>
                <a:srgbClr val="FF0000"/>
              </a:solidFill>
              <a:ln w="12700" cap="rnd">
                <a:solidFill>
                  <a:srgbClr val="000000"/>
                </a:solidFill>
                <a:round/>
                <a:headEnd/>
                <a:tailEnd/>
              </a:ln>
            </p:spPr>
            <p:txBody>
              <a:bodyPr/>
              <a:lstStyle/>
              <a:p>
                <a:endParaRPr lang="en-US" sz="7200"/>
              </a:p>
            </p:txBody>
          </p:sp>
          <p:sp>
            <p:nvSpPr>
              <p:cNvPr id="13509" name="Freeform 671">
                <a:extLst>
                  <a:ext uri="{FF2B5EF4-FFF2-40B4-BE49-F238E27FC236}">
                    <a16:creationId xmlns:a16="http://schemas.microsoft.com/office/drawing/2014/main" id="{267EC449-9674-2946-BFF3-8001B710966D}"/>
                  </a:ext>
                </a:extLst>
              </p:cNvPr>
              <p:cNvSpPr>
                <a:spLocks/>
              </p:cNvSpPr>
              <p:nvPr/>
            </p:nvSpPr>
            <p:spPr bwMode="auto">
              <a:xfrm>
                <a:off x="2315" y="1060"/>
                <a:ext cx="443" cy="448"/>
              </a:xfrm>
              <a:custGeom>
                <a:avLst/>
                <a:gdLst>
                  <a:gd name="T0" fmla="*/ 0 w 350"/>
                  <a:gd name="T1" fmla="*/ 959 h 350"/>
                  <a:gd name="T2" fmla="*/ 930 w 350"/>
                  <a:gd name="T3" fmla="*/ 0 h 350"/>
                  <a:gd name="T4" fmla="*/ 1816 w 350"/>
                  <a:gd name="T5" fmla="*/ 1009 h 350"/>
                  <a:gd name="T6" fmla="*/ 882 w 350"/>
                  <a:gd name="T7" fmla="*/ 1965 h 350"/>
                  <a:gd name="T8" fmla="*/ 0 w 350"/>
                  <a:gd name="T9" fmla="*/ 959 h 350"/>
                  <a:gd name="T10" fmla="*/ 0 60000 65536"/>
                  <a:gd name="T11" fmla="*/ 0 60000 65536"/>
                  <a:gd name="T12" fmla="*/ 0 60000 65536"/>
                  <a:gd name="T13" fmla="*/ 0 60000 65536"/>
                  <a:gd name="T14" fmla="*/ 0 60000 65536"/>
                  <a:gd name="T15" fmla="*/ 0 w 350"/>
                  <a:gd name="T16" fmla="*/ 0 h 350"/>
                  <a:gd name="T17" fmla="*/ 350 w 350"/>
                  <a:gd name="T18" fmla="*/ 350 h 350"/>
                </a:gdLst>
                <a:ahLst/>
                <a:cxnLst>
                  <a:cxn ang="T10">
                    <a:pos x="T0" y="T1"/>
                  </a:cxn>
                  <a:cxn ang="T11">
                    <a:pos x="T2" y="T3"/>
                  </a:cxn>
                  <a:cxn ang="T12">
                    <a:pos x="T4" y="T5"/>
                  </a:cxn>
                  <a:cxn ang="T13">
                    <a:pos x="T6" y="T7"/>
                  </a:cxn>
                  <a:cxn ang="T14">
                    <a:pos x="T8" y="T9"/>
                  </a:cxn>
                </a:cxnLst>
                <a:rect l="T15" t="T16" r="T17" b="T18"/>
                <a:pathLst>
                  <a:path w="350" h="350">
                    <a:moveTo>
                      <a:pt x="0" y="170"/>
                    </a:moveTo>
                    <a:lnTo>
                      <a:pt x="179" y="0"/>
                    </a:lnTo>
                    <a:lnTo>
                      <a:pt x="349" y="180"/>
                    </a:lnTo>
                    <a:lnTo>
                      <a:pt x="170" y="349"/>
                    </a:lnTo>
                    <a:lnTo>
                      <a:pt x="0" y="170"/>
                    </a:lnTo>
                  </a:path>
                </a:pathLst>
              </a:custGeom>
              <a:solidFill>
                <a:srgbClr val="FF0000"/>
              </a:solidFill>
              <a:ln w="12700" cap="rnd">
                <a:solidFill>
                  <a:srgbClr val="000000"/>
                </a:solidFill>
                <a:round/>
                <a:headEnd/>
                <a:tailEnd/>
              </a:ln>
            </p:spPr>
            <p:txBody>
              <a:bodyPr/>
              <a:lstStyle/>
              <a:p>
                <a:endParaRPr lang="en-US" sz="7200"/>
              </a:p>
            </p:txBody>
          </p:sp>
          <p:sp>
            <p:nvSpPr>
              <p:cNvPr id="13510" name="Freeform 672">
                <a:extLst>
                  <a:ext uri="{FF2B5EF4-FFF2-40B4-BE49-F238E27FC236}">
                    <a16:creationId xmlns:a16="http://schemas.microsoft.com/office/drawing/2014/main" id="{47A1B01F-0B5D-9548-B18D-9E84DC2931D2}"/>
                  </a:ext>
                </a:extLst>
              </p:cNvPr>
              <p:cNvSpPr>
                <a:spLocks/>
              </p:cNvSpPr>
              <p:nvPr/>
            </p:nvSpPr>
            <p:spPr bwMode="auto">
              <a:xfrm>
                <a:off x="2315" y="1060"/>
                <a:ext cx="452" cy="457"/>
              </a:xfrm>
              <a:custGeom>
                <a:avLst/>
                <a:gdLst>
                  <a:gd name="T0" fmla="*/ 0 w 357"/>
                  <a:gd name="T1" fmla="*/ 981 h 357"/>
                  <a:gd name="T2" fmla="*/ 946 w 357"/>
                  <a:gd name="T3" fmla="*/ 0 h 357"/>
                  <a:gd name="T4" fmla="*/ 1856 w 357"/>
                  <a:gd name="T5" fmla="*/ 1032 h 357"/>
                  <a:gd name="T6" fmla="*/ 908 w 357"/>
                  <a:gd name="T7" fmla="*/ 2008 h 357"/>
                  <a:gd name="T8" fmla="*/ 0 w 357"/>
                  <a:gd name="T9" fmla="*/ 981 h 357"/>
                  <a:gd name="T10" fmla="*/ 0 60000 65536"/>
                  <a:gd name="T11" fmla="*/ 0 60000 65536"/>
                  <a:gd name="T12" fmla="*/ 0 60000 65536"/>
                  <a:gd name="T13" fmla="*/ 0 60000 65536"/>
                  <a:gd name="T14" fmla="*/ 0 60000 65536"/>
                  <a:gd name="T15" fmla="*/ 0 w 357"/>
                  <a:gd name="T16" fmla="*/ 0 h 357"/>
                  <a:gd name="T17" fmla="*/ 357 w 357"/>
                  <a:gd name="T18" fmla="*/ 357 h 357"/>
                </a:gdLst>
                <a:ahLst/>
                <a:cxnLst>
                  <a:cxn ang="T10">
                    <a:pos x="T0" y="T1"/>
                  </a:cxn>
                  <a:cxn ang="T11">
                    <a:pos x="T2" y="T3"/>
                  </a:cxn>
                  <a:cxn ang="T12">
                    <a:pos x="T4" y="T5"/>
                  </a:cxn>
                  <a:cxn ang="T13">
                    <a:pos x="T6" y="T7"/>
                  </a:cxn>
                  <a:cxn ang="T14">
                    <a:pos x="T8" y="T9"/>
                  </a:cxn>
                </a:cxnLst>
                <a:rect l="T15" t="T16" r="T17" b="T18"/>
                <a:pathLst>
                  <a:path w="357" h="357">
                    <a:moveTo>
                      <a:pt x="0" y="174"/>
                    </a:moveTo>
                    <a:lnTo>
                      <a:pt x="182" y="0"/>
                    </a:lnTo>
                    <a:lnTo>
                      <a:pt x="356" y="183"/>
                    </a:lnTo>
                    <a:lnTo>
                      <a:pt x="174" y="356"/>
                    </a:lnTo>
                    <a:lnTo>
                      <a:pt x="0" y="1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11" name="Freeform 673">
                <a:extLst>
                  <a:ext uri="{FF2B5EF4-FFF2-40B4-BE49-F238E27FC236}">
                    <a16:creationId xmlns:a16="http://schemas.microsoft.com/office/drawing/2014/main" id="{7ECC36A3-A124-0A48-9EF8-74158F261119}"/>
                  </a:ext>
                </a:extLst>
              </p:cNvPr>
              <p:cNvSpPr>
                <a:spLocks/>
              </p:cNvSpPr>
              <p:nvPr/>
            </p:nvSpPr>
            <p:spPr bwMode="auto">
              <a:xfrm>
                <a:off x="2531" y="1294"/>
                <a:ext cx="227" cy="328"/>
              </a:xfrm>
              <a:custGeom>
                <a:avLst/>
                <a:gdLst>
                  <a:gd name="T0" fmla="*/ 928 w 179"/>
                  <a:gd name="T1" fmla="*/ 480 h 257"/>
                  <a:gd name="T2" fmla="*/ 942 w 179"/>
                  <a:gd name="T3" fmla="*/ 0 h 257"/>
                  <a:gd name="T4" fmla="*/ 13 w 179"/>
                  <a:gd name="T5" fmla="*/ 924 h 257"/>
                  <a:gd name="T6" fmla="*/ 0 w 179"/>
                  <a:gd name="T7" fmla="*/ 1413 h 257"/>
                  <a:gd name="T8" fmla="*/ 928 w 179"/>
                  <a:gd name="T9" fmla="*/ 480 h 257"/>
                  <a:gd name="T10" fmla="*/ 0 60000 65536"/>
                  <a:gd name="T11" fmla="*/ 0 60000 65536"/>
                  <a:gd name="T12" fmla="*/ 0 60000 65536"/>
                  <a:gd name="T13" fmla="*/ 0 60000 65536"/>
                  <a:gd name="T14" fmla="*/ 0 60000 65536"/>
                  <a:gd name="T15" fmla="*/ 0 w 179"/>
                  <a:gd name="T16" fmla="*/ 0 h 257"/>
                  <a:gd name="T17" fmla="*/ 179 w 179"/>
                  <a:gd name="T18" fmla="*/ 257 h 257"/>
                </a:gdLst>
                <a:ahLst/>
                <a:cxnLst>
                  <a:cxn ang="T10">
                    <a:pos x="T0" y="T1"/>
                  </a:cxn>
                  <a:cxn ang="T11">
                    <a:pos x="T2" y="T3"/>
                  </a:cxn>
                  <a:cxn ang="T12">
                    <a:pos x="T4" y="T5"/>
                  </a:cxn>
                  <a:cxn ang="T13">
                    <a:pos x="T6" y="T7"/>
                  </a:cxn>
                  <a:cxn ang="T14">
                    <a:pos x="T8" y="T9"/>
                  </a:cxn>
                </a:cxnLst>
                <a:rect l="T15" t="T16" r="T17" b="T18"/>
                <a:pathLst>
                  <a:path w="179" h="257">
                    <a:moveTo>
                      <a:pt x="176" y="87"/>
                    </a:moveTo>
                    <a:lnTo>
                      <a:pt x="178" y="0"/>
                    </a:lnTo>
                    <a:lnTo>
                      <a:pt x="2" y="168"/>
                    </a:lnTo>
                    <a:lnTo>
                      <a:pt x="0" y="256"/>
                    </a:lnTo>
                    <a:lnTo>
                      <a:pt x="176" y="87"/>
                    </a:lnTo>
                  </a:path>
                </a:pathLst>
              </a:custGeom>
              <a:solidFill>
                <a:srgbClr val="FFFFFF"/>
              </a:solidFill>
              <a:ln w="12700" cap="rnd">
                <a:solidFill>
                  <a:srgbClr val="000000"/>
                </a:solidFill>
                <a:round/>
                <a:headEnd/>
                <a:tailEnd/>
              </a:ln>
            </p:spPr>
            <p:txBody>
              <a:bodyPr/>
              <a:lstStyle/>
              <a:p>
                <a:endParaRPr lang="en-US" sz="7200"/>
              </a:p>
            </p:txBody>
          </p:sp>
          <p:sp>
            <p:nvSpPr>
              <p:cNvPr id="13512" name="Freeform 674">
                <a:extLst>
                  <a:ext uri="{FF2B5EF4-FFF2-40B4-BE49-F238E27FC236}">
                    <a16:creationId xmlns:a16="http://schemas.microsoft.com/office/drawing/2014/main" id="{ABE63CAB-8147-7344-A569-2F6EA7D30864}"/>
                  </a:ext>
                </a:extLst>
              </p:cNvPr>
              <p:cNvSpPr>
                <a:spLocks/>
              </p:cNvSpPr>
              <p:nvPr/>
            </p:nvSpPr>
            <p:spPr bwMode="auto">
              <a:xfrm>
                <a:off x="2531" y="1294"/>
                <a:ext cx="236" cy="336"/>
              </a:xfrm>
              <a:custGeom>
                <a:avLst/>
                <a:gdLst>
                  <a:gd name="T0" fmla="*/ 966 w 186"/>
                  <a:gd name="T1" fmla="*/ 481 h 264"/>
                  <a:gd name="T2" fmla="*/ 981 w 186"/>
                  <a:gd name="T3" fmla="*/ 0 h 264"/>
                  <a:gd name="T4" fmla="*/ 13 w 186"/>
                  <a:gd name="T5" fmla="*/ 934 h 264"/>
                  <a:gd name="T6" fmla="*/ 0 w 186"/>
                  <a:gd name="T7" fmla="*/ 1422 h 264"/>
                  <a:gd name="T8" fmla="*/ 966 w 186"/>
                  <a:gd name="T9" fmla="*/ 481 h 264"/>
                  <a:gd name="T10" fmla="*/ 0 60000 65536"/>
                  <a:gd name="T11" fmla="*/ 0 60000 65536"/>
                  <a:gd name="T12" fmla="*/ 0 60000 65536"/>
                  <a:gd name="T13" fmla="*/ 0 60000 65536"/>
                  <a:gd name="T14" fmla="*/ 0 60000 65536"/>
                  <a:gd name="T15" fmla="*/ 0 w 186"/>
                  <a:gd name="T16" fmla="*/ 0 h 264"/>
                  <a:gd name="T17" fmla="*/ 186 w 186"/>
                  <a:gd name="T18" fmla="*/ 264 h 264"/>
                </a:gdLst>
                <a:ahLst/>
                <a:cxnLst>
                  <a:cxn ang="T10">
                    <a:pos x="T0" y="T1"/>
                  </a:cxn>
                  <a:cxn ang="T11">
                    <a:pos x="T2" y="T3"/>
                  </a:cxn>
                  <a:cxn ang="T12">
                    <a:pos x="T4" y="T5"/>
                  </a:cxn>
                  <a:cxn ang="T13">
                    <a:pos x="T6" y="T7"/>
                  </a:cxn>
                  <a:cxn ang="T14">
                    <a:pos x="T8" y="T9"/>
                  </a:cxn>
                </a:cxnLst>
                <a:rect l="T15" t="T16" r="T17" b="T18"/>
                <a:pathLst>
                  <a:path w="186" h="264">
                    <a:moveTo>
                      <a:pt x="183" y="89"/>
                    </a:moveTo>
                    <a:lnTo>
                      <a:pt x="185" y="0"/>
                    </a:lnTo>
                    <a:lnTo>
                      <a:pt x="2" y="173"/>
                    </a:lnTo>
                    <a:lnTo>
                      <a:pt x="0" y="263"/>
                    </a:lnTo>
                    <a:lnTo>
                      <a:pt x="183"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13" name="Freeform 675">
                <a:extLst>
                  <a:ext uri="{FF2B5EF4-FFF2-40B4-BE49-F238E27FC236}">
                    <a16:creationId xmlns:a16="http://schemas.microsoft.com/office/drawing/2014/main" id="{89819DBB-B560-854A-8D79-F1DB785C75FE}"/>
                  </a:ext>
                </a:extLst>
              </p:cNvPr>
              <p:cNvSpPr>
                <a:spLocks/>
              </p:cNvSpPr>
              <p:nvPr/>
            </p:nvSpPr>
            <p:spPr bwMode="auto">
              <a:xfrm>
                <a:off x="2312" y="1282"/>
                <a:ext cx="216" cy="340"/>
              </a:xfrm>
              <a:custGeom>
                <a:avLst/>
                <a:gdLst>
                  <a:gd name="T0" fmla="*/ 0 w 171"/>
                  <a:gd name="T1" fmla="*/ 481 h 266"/>
                  <a:gd name="T2" fmla="*/ 13 w 171"/>
                  <a:gd name="T3" fmla="*/ 0 h 266"/>
                  <a:gd name="T4" fmla="*/ 875 w 171"/>
                  <a:gd name="T5" fmla="*/ 985 h 266"/>
                  <a:gd name="T6" fmla="*/ 863 w 171"/>
                  <a:gd name="T7" fmla="*/ 1476 h 266"/>
                  <a:gd name="T8" fmla="*/ 0 w 171"/>
                  <a:gd name="T9" fmla="*/ 481 h 266"/>
                  <a:gd name="T10" fmla="*/ 0 60000 65536"/>
                  <a:gd name="T11" fmla="*/ 0 60000 65536"/>
                  <a:gd name="T12" fmla="*/ 0 60000 65536"/>
                  <a:gd name="T13" fmla="*/ 0 60000 65536"/>
                  <a:gd name="T14" fmla="*/ 0 60000 65536"/>
                  <a:gd name="T15" fmla="*/ 0 w 171"/>
                  <a:gd name="T16" fmla="*/ 0 h 266"/>
                  <a:gd name="T17" fmla="*/ 171 w 171"/>
                  <a:gd name="T18" fmla="*/ 266 h 266"/>
                </a:gdLst>
                <a:ahLst/>
                <a:cxnLst>
                  <a:cxn ang="T10">
                    <a:pos x="T0" y="T1"/>
                  </a:cxn>
                  <a:cxn ang="T11">
                    <a:pos x="T2" y="T3"/>
                  </a:cxn>
                  <a:cxn ang="T12">
                    <a:pos x="T4" y="T5"/>
                  </a:cxn>
                  <a:cxn ang="T13">
                    <a:pos x="T6" y="T7"/>
                  </a:cxn>
                  <a:cxn ang="T14">
                    <a:pos x="T8" y="T9"/>
                  </a:cxn>
                </a:cxnLst>
                <a:rect l="T15" t="T16" r="T17" b="T18"/>
                <a:pathLst>
                  <a:path w="171" h="266">
                    <a:moveTo>
                      <a:pt x="0" y="86"/>
                    </a:moveTo>
                    <a:lnTo>
                      <a:pt x="2" y="0"/>
                    </a:lnTo>
                    <a:lnTo>
                      <a:pt x="170" y="177"/>
                    </a:lnTo>
                    <a:lnTo>
                      <a:pt x="168" y="265"/>
                    </a:lnTo>
                    <a:lnTo>
                      <a:pt x="0" y="86"/>
                    </a:lnTo>
                  </a:path>
                </a:pathLst>
              </a:custGeom>
              <a:solidFill>
                <a:srgbClr val="E53344"/>
              </a:solidFill>
              <a:ln w="12700" cap="rnd">
                <a:solidFill>
                  <a:srgbClr val="000000"/>
                </a:solidFill>
                <a:round/>
                <a:headEnd/>
                <a:tailEnd/>
              </a:ln>
            </p:spPr>
            <p:txBody>
              <a:bodyPr/>
              <a:lstStyle/>
              <a:p>
                <a:endParaRPr lang="en-US" sz="7200"/>
              </a:p>
            </p:txBody>
          </p:sp>
          <p:sp>
            <p:nvSpPr>
              <p:cNvPr id="13514" name="Freeform 676">
                <a:extLst>
                  <a:ext uri="{FF2B5EF4-FFF2-40B4-BE49-F238E27FC236}">
                    <a16:creationId xmlns:a16="http://schemas.microsoft.com/office/drawing/2014/main" id="{1A7CE842-7029-F443-9AE4-2DDF225DC6EC}"/>
                  </a:ext>
                </a:extLst>
              </p:cNvPr>
              <p:cNvSpPr>
                <a:spLocks/>
              </p:cNvSpPr>
              <p:nvPr/>
            </p:nvSpPr>
            <p:spPr bwMode="auto">
              <a:xfrm>
                <a:off x="2312" y="1282"/>
                <a:ext cx="224" cy="348"/>
              </a:xfrm>
              <a:custGeom>
                <a:avLst/>
                <a:gdLst>
                  <a:gd name="T0" fmla="*/ 0 w 178"/>
                  <a:gd name="T1" fmla="*/ 487 h 273"/>
                  <a:gd name="T2" fmla="*/ 13 w 178"/>
                  <a:gd name="T3" fmla="*/ 0 h 273"/>
                  <a:gd name="T4" fmla="*/ 887 w 178"/>
                  <a:gd name="T5" fmla="*/ 996 h 273"/>
                  <a:gd name="T6" fmla="*/ 875 w 178"/>
                  <a:gd name="T7" fmla="*/ 1486 h 273"/>
                  <a:gd name="T8" fmla="*/ 0 w 178"/>
                  <a:gd name="T9" fmla="*/ 487 h 273"/>
                  <a:gd name="T10" fmla="*/ 0 60000 65536"/>
                  <a:gd name="T11" fmla="*/ 0 60000 65536"/>
                  <a:gd name="T12" fmla="*/ 0 60000 65536"/>
                  <a:gd name="T13" fmla="*/ 0 60000 65536"/>
                  <a:gd name="T14" fmla="*/ 0 60000 65536"/>
                  <a:gd name="T15" fmla="*/ 0 w 178"/>
                  <a:gd name="T16" fmla="*/ 0 h 273"/>
                  <a:gd name="T17" fmla="*/ 178 w 178"/>
                  <a:gd name="T18" fmla="*/ 273 h 273"/>
                </a:gdLst>
                <a:ahLst/>
                <a:cxnLst>
                  <a:cxn ang="T10">
                    <a:pos x="T0" y="T1"/>
                  </a:cxn>
                  <a:cxn ang="T11">
                    <a:pos x="T2" y="T3"/>
                  </a:cxn>
                  <a:cxn ang="T12">
                    <a:pos x="T4" y="T5"/>
                  </a:cxn>
                  <a:cxn ang="T13">
                    <a:pos x="T6" y="T7"/>
                  </a:cxn>
                  <a:cxn ang="T14">
                    <a:pos x="T8" y="T9"/>
                  </a:cxn>
                </a:cxnLst>
                <a:rect l="T15" t="T16" r="T17" b="T18"/>
                <a:pathLst>
                  <a:path w="178" h="273">
                    <a:moveTo>
                      <a:pt x="0" y="89"/>
                    </a:moveTo>
                    <a:lnTo>
                      <a:pt x="2" y="0"/>
                    </a:lnTo>
                    <a:lnTo>
                      <a:pt x="177" y="182"/>
                    </a:lnTo>
                    <a:lnTo>
                      <a:pt x="175" y="272"/>
                    </a:lnTo>
                    <a:lnTo>
                      <a:pt x="0" y="89"/>
                    </a:lnTo>
                  </a:path>
                </a:pathLst>
              </a:custGeom>
              <a:solidFill>
                <a:srgbClr val="FF0000"/>
              </a:solidFill>
              <a:ln w="12700" cap="rnd">
                <a:solidFill>
                  <a:srgbClr val="000000"/>
                </a:solidFill>
                <a:round/>
                <a:headEnd/>
                <a:tailEnd/>
              </a:ln>
            </p:spPr>
            <p:txBody>
              <a:bodyPr/>
              <a:lstStyle/>
              <a:p>
                <a:endParaRPr lang="en-US" sz="7200"/>
              </a:p>
            </p:txBody>
          </p:sp>
          <p:sp>
            <p:nvSpPr>
              <p:cNvPr id="13515" name="Freeform 677">
                <a:extLst>
                  <a:ext uri="{FF2B5EF4-FFF2-40B4-BE49-F238E27FC236}">
                    <a16:creationId xmlns:a16="http://schemas.microsoft.com/office/drawing/2014/main" id="{7074F140-B3CB-0743-84C5-4BB171ADA5B4}"/>
                  </a:ext>
                </a:extLst>
              </p:cNvPr>
              <p:cNvSpPr>
                <a:spLocks/>
              </p:cNvSpPr>
              <p:nvPr/>
            </p:nvSpPr>
            <p:spPr bwMode="auto">
              <a:xfrm>
                <a:off x="2534" y="1294"/>
                <a:ext cx="443" cy="446"/>
              </a:xfrm>
              <a:custGeom>
                <a:avLst/>
                <a:gdLst>
                  <a:gd name="T0" fmla="*/ 0 w 350"/>
                  <a:gd name="T1" fmla="*/ 941 h 349"/>
                  <a:gd name="T2" fmla="*/ 930 w 350"/>
                  <a:gd name="T3" fmla="*/ 0 h 349"/>
                  <a:gd name="T4" fmla="*/ 1816 w 350"/>
                  <a:gd name="T5" fmla="*/ 998 h 349"/>
                  <a:gd name="T6" fmla="*/ 882 w 350"/>
                  <a:gd name="T7" fmla="*/ 1939 h 349"/>
                  <a:gd name="T8" fmla="*/ 0 w 350"/>
                  <a:gd name="T9" fmla="*/ 941 h 349"/>
                  <a:gd name="T10" fmla="*/ 0 60000 65536"/>
                  <a:gd name="T11" fmla="*/ 0 60000 65536"/>
                  <a:gd name="T12" fmla="*/ 0 60000 65536"/>
                  <a:gd name="T13" fmla="*/ 0 60000 65536"/>
                  <a:gd name="T14" fmla="*/ 0 60000 65536"/>
                  <a:gd name="T15" fmla="*/ 0 w 350"/>
                  <a:gd name="T16" fmla="*/ 0 h 349"/>
                  <a:gd name="T17" fmla="*/ 350 w 350"/>
                  <a:gd name="T18" fmla="*/ 349 h 349"/>
                </a:gdLst>
                <a:ahLst/>
                <a:cxnLst>
                  <a:cxn ang="T10">
                    <a:pos x="T0" y="T1"/>
                  </a:cxn>
                  <a:cxn ang="T11">
                    <a:pos x="T2" y="T3"/>
                  </a:cxn>
                  <a:cxn ang="T12">
                    <a:pos x="T4" y="T5"/>
                  </a:cxn>
                  <a:cxn ang="T13">
                    <a:pos x="T6" y="T7"/>
                  </a:cxn>
                  <a:cxn ang="T14">
                    <a:pos x="T8" y="T9"/>
                  </a:cxn>
                </a:cxnLst>
                <a:rect l="T15" t="T16" r="T17" b="T18"/>
                <a:pathLst>
                  <a:path w="350" h="349">
                    <a:moveTo>
                      <a:pt x="0" y="169"/>
                    </a:moveTo>
                    <a:lnTo>
                      <a:pt x="179" y="0"/>
                    </a:lnTo>
                    <a:lnTo>
                      <a:pt x="349" y="179"/>
                    </a:lnTo>
                    <a:lnTo>
                      <a:pt x="170" y="348"/>
                    </a:lnTo>
                    <a:lnTo>
                      <a:pt x="0" y="169"/>
                    </a:lnTo>
                  </a:path>
                </a:pathLst>
              </a:custGeom>
              <a:solidFill>
                <a:srgbClr val="FF0000"/>
              </a:solidFill>
              <a:ln w="12700" cap="rnd">
                <a:solidFill>
                  <a:srgbClr val="000000"/>
                </a:solidFill>
                <a:round/>
                <a:headEnd/>
                <a:tailEnd/>
              </a:ln>
            </p:spPr>
            <p:txBody>
              <a:bodyPr/>
              <a:lstStyle/>
              <a:p>
                <a:endParaRPr lang="en-US" sz="7200"/>
              </a:p>
            </p:txBody>
          </p:sp>
          <p:sp>
            <p:nvSpPr>
              <p:cNvPr id="13516" name="Freeform 678">
                <a:extLst>
                  <a:ext uri="{FF2B5EF4-FFF2-40B4-BE49-F238E27FC236}">
                    <a16:creationId xmlns:a16="http://schemas.microsoft.com/office/drawing/2014/main" id="{640E7143-3A43-C944-A6B6-5B08788395BD}"/>
                  </a:ext>
                </a:extLst>
              </p:cNvPr>
              <p:cNvSpPr>
                <a:spLocks/>
              </p:cNvSpPr>
              <p:nvPr/>
            </p:nvSpPr>
            <p:spPr bwMode="auto">
              <a:xfrm>
                <a:off x="2534" y="1294"/>
                <a:ext cx="452" cy="455"/>
              </a:xfrm>
              <a:custGeom>
                <a:avLst/>
                <a:gdLst>
                  <a:gd name="T0" fmla="*/ 0 w 357"/>
                  <a:gd name="T1" fmla="*/ 961 h 356"/>
                  <a:gd name="T2" fmla="*/ 946 w 357"/>
                  <a:gd name="T3" fmla="*/ 0 h 356"/>
                  <a:gd name="T4" fmla="*/ 1856 w 357"/>
                  <a:gd name="T5" fmla="*/ 1016 h 356"/>
                  <a:gd name="T6" fmla="*/ 908 w 357"/>
                  <a:gd name="T7" fmla="*/ 1976 h 356"/>
                  <a:gd name="T8" fmla="*/ 0 w 357"/>
                  <a:gd name="T9" fmla="*/ 961 h 356"/>
                  <a:gd name="T10" fmla="*/ 0 60000 65536"/>
                  <a:gd name="T11" fmla="*/ 0 60000 65536"/>
                  <a:gd name="T12" fmla="*/ 0 60000 65536"/>
                  <a:gd name="T13" fmla="*/ 0 60000 65536"/>
                  <a:gd name="T14" fmla="*/ 0 60000 65536"/>
                  <a:gd name="T15" fmla="*/ 0 w 357"/>
                  <a:gd name="T16" fmla="*/ 0 h 356"/>
                  <a:gd name="T17" fmla="*/ 357 w 357"/>
                  <a:gd name="T18" fmla="*/ 356 h 356"/>
                </a:gdLst>
                <a:ahLst/>
                <a:cxnLst>
                  <a:cxn ang="T10">
                    <a:pos x="T0" y="T1"/>
                  </a:cxn>
                  <a:cxn ang="T11">
                    <a:pos x="T2" y="T3"/>
                  </a:cxn>
                  <a:cxn ang="T12">
                    <a:pos x="T4" y="T5"/>
                  </a:cxn>
                  <a:cxn ang="T13">
                    <a:pos x="T6" y="T7"/>
                  </a:cxn>
                  <a:cxn ang="T14">
                    <a:pos x="T8" y="T9"/>
                  </a:cxn>
                </a:cxnLst>
                <a:rect l="T15" t="T16" r="T17" b="T18"/>
                <a:pathLst>
                  <a:path w="357" h="356">
                    <a:moveTo>
                      <a:pt x="0" y="173"/>
                    </a:moveTo>
                    <a:lnTo>
                      <a:pt x="182" y="0"/>
                    </a:lnTo>
                    <a:lnTo>
                      <a:pt x="356" y="182"/>
                    </a:lnTo>
                    <a:lnTo>
                      <a:pt x="174" y="355"/>
                    </a:lnTo>
                    <a:lnTo>
                      <a:pt x="0" y="173"/>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17" name="Freeform 679">
                <a:extLst>
                  <a:ext uri="{FF2B5EF4-FFF2-40B4-BE49-F238E27FC236}">
                    <a16:creationId xmlns:a16="http://schemas.microsoft.com/office/drawing/2014/main" id="{FE3D0A1B-2CC9-B844-B625-7E76A246CA60}"/>
                  </a:ext>
                </a:extLst>
              </p:cNvPr>
              <p:cNvSpPr>
                <a:spLocks/>
              </p:cNvSpPr>
              <p:nvPr/>
            </p:nvSpPr>
            <p:spPr bwMode="auto">
              <a:xfrm>
                <a:off x="2750" y="1526"/>
                <a:ext cx="227" cy="328"/>
              </a:xfrm>
              <a:custGeom>
                <a:avLst/>
                <a:gdLst>
                  <a:gd name="T0" fmla="*/ 933 w 179"/>
                  <a:gd name="T1" fmla="*/ 488 h 256"/>
                  <a:gd name="T2" fmla="*/ 942 w 179"/>
                  <a:gd name="T3" fmla="*/ 0 h 256"/>
                  <a:gd name="T4" fmla="*/ 13 w 179"/>
                  <a:gd name="T5" fmla="*/ 949 h 256"/>
                  <a:gd name="T6" fmla="*/ 0 w 179"/>
                  <a:gd name="T7" fmla="*/ 1447 h 256"/>
                  <a:gd name="T8" fmla="*/ 933 w 179"/>
                  <a:gd name="T9" fmla="*/ 488 h 256"/>
                  <a:gd name="T10" fmla="*/ 0 60000 65536"/>
                  <a:gd name="T11" fmla="*/ 0 60000 65536"/>
                  <a:gd name="T12" fmla="*/ 0 60000 65536"/>
                  <a:gd name="T13" fmla="*/ 0 60000 65536"/>
                  <a:gd name="T14" fmla="*/ 0 60000 65536"/>
                  <a:gd name="T15" fmla="*/ 0 w 179"/>
                  <a:gd name="T16" fmla="*/ 0 h 256"/>
                  <a:gd name="T17" fmla="*/ 179 w 179"/>
                  <a:gd name="T18" fmla="*/ 256 h 256"/>
                </a:gdLst>
                <a:ahLst/>
                <a:cxnLst>
                  <a:cxn ang="T10">
                    <a:pos x="T0" y="T1"/>
                  </a:cxn>
                  <a:cxn ang="T11">
                    <a:pos x="T2" y="T3"/>
                  </a:cxn>
                  <a:cxn ang="T12">
                    <a:pos x="T4" y="T5"/>
                  </a:cxn>
                  <a:cxn ang="T13">
                    <a:pos x="T6" y="T7"/>
                  </a:cxn>
                  <a:cxn ang="T14">
                    <a:pos x="T8" y="T9"/>
                  </a:cxn>
                </a:cxnLst>
                <a:rect l="T15" t="T16" r="T17" b="T18"/>
                <a:pathLst>
                  <a:path w="179" h="256">
                    <a:moveTo>
                      <a:pt x="177" y="86"/>
                    </a:moveTo>
                    <a:lnTo>
                      <a:pt x="178" y="0"/>
                    </a:lnTo>
                    <a:lnTo>
                      <a:pt x="2" y="168"/>
                    </a:lnTo>
                    <a:lnTo>
                      <a:pt x="0" y="255"/>
                    </a:lnTo>
                    <a:lnTo>
                      <a:pt x="177" y="86"/>
                    </a:lnTo>
                  </a:path>
                </a:pathLst>
              </a:custGeom>
              <a:solidFill>
                <a:srgbClr val="FF5960"/>
              </a:solidFill>
              <a:ln w="12700" cap="rnd">
                <a:solidFill>
                  <a:srgbClr val="000000"/>
                </a:solidFill>
                <a:round/>
                <a:headEnd/>
                <a:tailEnd/>
              </a:ln>
            </p:spPr>
            <p:txBody>
              <a:bodyPr/>
              <a:lstStyle/>
              <a:p>
                <a:endParaRPr lang="en-US" sz="7200"/>
              </a:p>
            </p:txBody>
          </p:sp>
          <p:sp>
            <p:nvSpPr>
              <p:cNvPr id="13518" name="Freeform 680">
                <a:extLst>
                  <a:ext uri="{FF2B5EF4-FFF2-40B4-BE49-F238E27FC236}">
                    <a16:creationId xmlns:a16="http://schemas.microsoft.com/office/drawing/2014/main" id="{979A7114-D32D-384F-B148-09B13B56A266}"/>
                  </a:ext>
                </a:extLst>
              </p:cNvPr>
              <p:cNvSpPr>
                <a:spLocks/>
              </p:cNvSpPr>
              <p:nvPr/>
            </p:nvSpPr>
            <p:spPr bwMode="auto">
              <a:xfrm>
                <a:off x="2750" y="1526"/>
                <a:ext cx="236" cy="336"/>
              </a:xfrm>
              <a:custGeom>
                <a:avLst/>
                <a:gdLst>
                  <a:gd name="T0" fmla="*/ 974 w 186"/>
                  <a:gd name="T1" fmla="*/ 498 h 263"/>
                  <a:gd name="T2" fmla="*/ 981 w 186"/>
                  <a:gd name="T3" fmla="*/ 0 h 263"/>
                  <a:gd name="T4" fmla="*/ 13 w 186"/>
                  <a:gd name="T5" fmla="*/ 957 h 263"/>
                  <a:gd name="T6" fmla="*/ 0 w 186"/>
                  <a:gd name="T7" fmla="*/ 1458 h 263"/>
                  <a:gd name="T8" fmla="*/ 974 w 186"/>
                  <a:gd name="T9" fmla="*/ 498 h 263"/>
                  <a:gd name="T10" fmla="*/ 0 60000 65536"/>
                  <a:gd name="T11" fmla="*/ 0 60000 65536"/>
                  <a:gd name="T12" fmla="*/ 0 60000 65536"/>
                  <a:gd name="T13" fmla="*/ 0 60000 65536"/>
                  <a:gd name="T14" fmla="*/ 0 60000 65536"/>
                  <a:gd name="T15" fmla="*/ 0 w 186"/>
                  <a:gd name="T16" fmla="*/ 0 h 263"/>
                  <a:gd name="T17" fmla="*/ 186 w 186"/>
                  <a:gd name="T18" fmla="*/ 263 h 263"/>
                </a:gdLst>
                <a:ahLst/>
                <a:cxnLst>
                  <a:cxn ang="T10">
                    <a:pos x="T0" y="T1"/>
                  </a:cxn>
                  <a:cxn ang="T11">
                    <a:pos x="T2" y="T3"/>
                  </a:cxn>
                  <a:cxn ang="T12">
                    <a:pos x="T4" y="T5"/>
                  </a:cxn>
                  <a:cxn ang="T13">
                    <a:pos x="T6" y="T7"/>
                  </a:cxn>
                  <a:cxn ang="T14">
                    <a:pos x="T8" y="T9"/>
                  </a:cxn>
                </a:cxnLst>
                <a:rect l="T15" t="T16" r="T17" b="T18"/>
                <a:pathLst>
                  <a:path w="186" h="263">
                    <a:moveTo>
                      <a:pt x="184" y="89"/>
                    </a:moveTo>
                    <a:lnTo>
                      <a:pt x="185" y="0"/>
                    </a:lnTo>
                    <a:lnTo>
                      <a:pt x="2" y="172"/>
                    </a:lnTo>
                    <a:lnTo>
                      <a:pt x="0" y="262"/>
                    </a:lnTo>
                    <a:lnTo>
                      <a:pt x="184" y="89"/>
                    </a:lnTo>
                  </a:path>
                </a:pathLst>
              </a:custGeom>
              <a:solidFill>
                <a:srgbClr val="FF0000"/>
              </a:solidFill>
              <a:ln w="12700" cap="rnd">
                <a:solidFill>
                  <a:srgbClr val="000000"/>
                </a:solidFill>
                <a:round/>
                <a:headEnd/>
                <a:tailEnd/>
              </a:ln>
            </p:spPr>
            <p:txBody>
              <a:bodyPr/>
              <a:lstStyle/>
              <a:p>
                <a:endParaRPr lang="en-US" sz="7200"/>
              </a:p>
            </p:txBody>
          </p:sp>
          <p:sp>
            <p:nvSpPr>
              <p:cNvPr id="13519" name="Freeform 681">
                <a:extLst>
                  <a:ext uri="{FF2B5EF4-FFF2-40B4-BE49-F238E27FC236}">
                    <a16:creationId xmlns:a16="http://schemas.microsoft.com/office/drawing/2014/main" id="{1BCD568D-5BCF-D24D-8C51-3728281C1270}"/>
                  </a:ext>
                </a:extLst>
              </p:cNvPr>
              <p:cNvSpPr>
                <a:spLocks/>
              </p:cNvSpPr>
              <p:nvPr/>
            </p:nvSpPr>
            <p:spPr bwMode="auto">
              <a:xfrm>
                <a:off x="2531" y="1514"/>
                <a:ext cx="215" cy="340"/>
              </a:xfrm>
              <a:custGeom>
                <a:avLst/>
                <a:gdLst>
                  <a:gd name="T0" fmla="*/ 0 w 170"/>
                  <a:gd name="T1" fmla="*/ 488 h 266"/>
                  <a:gd name="T2" fmla="*/ 13 w 170"/>
                  <a:gd name="T3" fmla="*/ 0 h 266"/>
                  <a:gd name="T4" fmla="*/ 878 w 170"/>
                  <a:gd name="T5" fmla="*/ 985 h 266"/>
                  <a:gd name="T6" fmla="*/ 864 w 170"/>
                  <a:gd name="T7" fmla="*/ 1476 h 266"/>
                  <a:gd name="T8" fmla="*/ 0 w 170"/>
                  <a:gd name="T9" fmla="*/ 488 h 266"/>
                  <a:gd name="T10" fmla="*/ 0 60000 65536"/>
                  <a:gd name="T11" fmla="*/ 0 60000 65536"/>
                  <a:gd name="T12" fmla="*/ 0 60000 65536"/>
                  <a:gd name="T13" fmla="*/ 0 60000 65536"/>
                  <a:gd name="T14" fmla="*/ 0 60000 65536"/>
                  <a:gd name="T15" fmla="*/ 0 w 170"/>
                  <a:gd name="T16" fmla="*/ 0 h 266"/>
                  <a:gd name="T17" fmla="*/ 170 w 170"/>
                  <a:gd name="T18" fmla="*/ 266 h 266"/>
                </a:gdLst>
                <a:ahLst/>
                <a:cxnLst>
                  <a:cxn ang="T10">
                    <a:pos x="T0" y="T1"/>
                  </a:cxn>
                  <a:cxn ang="T11">
                    <a:pos x="T2" y="T3"/>
                  </a:cxn>
                  <a:cxn ang="T12">
                    <a:pos x="T4" y="T5"/>
                  </a:cxn>
                  <a:cxn ang="T13">
                    <a:pos x="T6" y="T7"/>
                  </a:cxn>
                  <a:cxn ang="T14">
                    <a:pos x="T8" y="T9"/>
                  </a:cxn>
                </a:cxnLst>
                <a:rect l="T15" t="T16" r="T17" b="T18"/>
                <a:pathLst>
                  <a:path w="170" h="266">
                    <a:moveTo>
                      <a:pt x="0" y="88"/>
                    </a:moveTo>
                    <a:lnTo>
                      <a:pt x="2" y="0"/>
                    </a:lnTo>
                    <a:lnTo>
                      <a:pt x="169" y="177"/>
                    </a:lnTo>
                    <a:lnTo>
                      <a:pt x="167" y="265"/>
                    </a:lnTo>
                    <a:lnTo>
                      <a:pt x="0" y="88"/>
                    </a:lnTo>
                  </a:path>
                </a:pathLst>
              </a:custGeom>
              <a:solidFill>
                <a:srgbClr val="E53344"/>
              </a:solidFill>
              <a:ln w="12700" cap="rnd">
                <a:solidFill>
                  <a:srgbClr val="000000"/>
                </a:solidFill>
                <a:round/>
                <a:headEnd/>
                <a:tailEnd/>
              </a:ln>
            </p:spPr>
            <p:txBody>
              <a:bodyPr/>
              <a:lstStyle/>
              <a:p>
                <a:endParaRPr lang="en-US" sz="7200"/>
              </a:p>
            </p:txBody>
          </p:sp>
          <p:sp>
            <p:nvSpPr>
              <p:cNvPr id="13520" name="Freeform 682">
                <a:extLst>
                  <a:ext uri="{FF2B5EF4-FFF2-40B4-BE49-F238E27FC236}">
                    <a16:creationId xmlns:a16="http://schemas.microsoft.com/office/drawing/2014/main" id="{808BE337-1B7E-F84B-8984-31C3565B7258}"/>
                  </a:ext>
                </a:extLst>
              </p:cNvPr>
              <p:cNvSpPr>
                <a:spLocks/>
              </p:cNvSpPr>
              <p:nvPr/>
            </p:nvSpPr>
            <p:spPr bwMode="auto">
              <a:xfrm>
                <a:off x="2531" y="1514"/>
                <a:ext cx="225" cy="348"/>
              </a:xfrm>
              <a:custGeom>
                <a:avLst/>
                <a:gdLst>
                  <a:gd name="T0" fmla="*/ 0 w 178"/>
                  <a:gd name="T1" fmla="*/ 492 h 273"/>
                  <a:gd name="T2" fmla="*/ 13 w 178"/>
                  <a:gd name="T3" fmla="*/ 0 h 273"/>
                  <a:gd name="T4" fmla="*/ 915 w 178"/>
                  <a:gd name="T5" fmla="*/ 996 h 273"/>
                  <a:gd name="T6" fmla="*/ 901 w 178"/>
                  <a:gd name="T7" fmla="*/ 1486 h 273"/>
                  <a:gd name="T8" fmla="*/ 0 w 178"/>
                  <a:gd name="T9" fmla="*/ 492 h 273"/>
                  <a:gd name="T10" fmla="*/ 0 60000 65536"/>
                  <a:gd name="T11" fmla="*/ 0 60000 65536"/>
                  <a:gd name="T12" fmla="*/ 0 60000 65536"/>
                  <a:gd name="T13" fmla="*/ 0 60000 65536"/>
                  <a:gd name="T14" fmla="*/ 0 60000 65536"/>
                  <a:gd name="T15" fmla="*/ 0 w 178"/>
                  <a:gd name="T16" fmla="*/ 0 h 273"/>
                  <a:gd name="T17" fmla="*/ 178 w 178"/>
                  <a:gd name="T18" fmla="*/ 273 h 273"/>
                </a:gdLst>
                <a:ahLst/>
                <a:cxnLst>
                  <a:cxn ang="T10">
                    <a:pos x="T0" y="T1"/>
                  </a:cxn>
                  <a:cxn ang="T11">
                    <a:pos x="T2" y="T3"/>
                  </a:cxn>
                  <a:cxn ang="T12">
                    <a:pos x="T4" y="T5"/>
                  </a:cxn>
                  <a:cxn ang="T13">
                    <a:pos x="T6" y="T7"/>
                  </a:cxn>
                  <a:cxn ang="T14">
                    <a:pos x="T8" y="T9"/>
                  </a:cxn>
                </a:cxnLst>
                <a:rect l="T15" t="T16" r="T17" b="T18"/>
                <a:pathLst>
                  <a:path w="178" h="273">
                    <a:moveTo>
                      <a:pt x="0" y="90"/>
                    </a:moveTo>
                    <a:lnTo>
                      <a:pt x="2" y="0"/>
                    </a:lnTo>
                    <a:lnTo>
                      <a:pt x="177" y="182"/>
                    </a:lnTo>
                    <a:lnTo>
                      <a:pt x="175" y="272"/>
                    </a:lnTo>
                    <a:lnTo>
                      <a:pt x="0" y="90"/>
                    </a:lnTo>
                  </a:path>
                </a:pathLst>
              </a:custGeom>
              <a:solidFill>
                <a:srgbClr val="FF0000"/>
              </a:solidFill>
              <a:ln w="12700" cap="rnd">
                <a:solidFill>
                  <a:srgbClr val="000000"/>
                </a:solidFill>
                <a:round/>
                <a:headEnd/>
                <a:tailEnd/>
              </a:ln>
            </p:spPr>
            <p:txBody>
              <a:bodyPr/>
              <a:lstStyle/>
              <a:p>
                <a:endParaRPr lang="en-US" sz="7200"/>
              </a:p>
            </p:txBody>
          </p:sp>
          <p:sp>
            <p:nvSpPr>
              <p:cNvPr id="13521" name="Freeform 683">
                <a:extLst>
                  <a:ext uri="{FF2B5EF4-FFF2-40B4-BE49-F238E27FC236}">
                    <a16:creationId xmlns:a16="http://schemas.microsoft.com/office/drawing/2014/main" id="{FF088DF9-A43D-8046-AAA8-0680811BC4FF}"/>
                  </a:ext>
                </a:extLst>
              </p:cNvPr>
              <p:cNvSpPr>
                <a:spLocks/>
              </p:cNvSpPr>
              <p:nvPr/>
            </p:nvSpPr>
            <p:spPr bwMode="auto">
              <a:xfrm>
                <a:off x="2525" y="1746"/>
                <a:ext cx="444" cy="449"/>
              </a:xfrm>
              <a:custGeom>
                <a:avLst/>
                <a:gdLst>
                  <a:gd name="T0" fmla="*/ 0 w 352"/>
                  <a:gd name="T1" fmla="*/ 959 h 351"/>
                  <a:gd name="T2" fmla="*/ 908 w 352"/>
                  <a:gd name="T3" fmla="*/ 0 h 351"/>
                  <a:gd name="T4" fmla="*/ 1784 w 352"/>
                  <a:gd name="T5" fmla="*/ 1004 h 351"/>
                  <a:gd name="T6" fmla="*/ 869 w 352"/>
                  <a:gd name="T7" fmla="*/ 1964 h 351"/>
                  <a:gd name="T8" fmla="*/ 0 w 352"/>
                  <a:gd name="T9" fmla="*/ 959 h 351"/>
                  <a:gd name="T10" fmla="*/ 0 60000 65536"/>
                  <a:gd name="T11" fmla="*/ 0 60000 65536"/>
                  <a:gd name="T12" fmla="*/ 0 60000 65536"/>
                  <a:gd name="T13" fmla="*/ 0 60000 65536"/>
                  <a:gd name="T14" fmla="*/ 0 60000 65536"/>
                  <a:gd name="T15" fmla="*/ 0 w 352"/>
                  <a:gd name="T16" fmla="*/ 0 h 351"/>
                  <a:gd name="T17" fmla="*/ 352 w 352"/>
                  <a:gd name="T18" fmla="*/ 351 h 351"/>
                </a:gdLst>
                <a:ahLst/>
                <a:cxnLst>
                  <a:cxn ang="T10">
                    <a:pos x="T0" y="T1"/>
                  </a:cxn>
                  <a:cxn ang="T11">
                    <a:pos x="T2" y="T3"/>
                  </a:cxn>
                  <a:cxn ang="T12">
                    <a:pos x="T4" y="T5"/>
                  </a:cxn>
                  <a:cxn ang="T13">
                    <a:pos x="T6" y="T7"/>
                  </a:cxn>
                  <a:cxn ang="T14">
                    <a:pos x="T8" y="T9"/>
                  </a:cxn>
                </a:cxnLst>
                <a:rect l="T15" t="T16" r="T17" b="T18"/>
                <a:pathLst>
                  <a:path w="352" h="351">
                    <a:moveTo>
                      <a:pt x="0" y="171"/>
                    </a:moveTo>
                    <a:lnTo>
                      <a:pt x="179" y="0"/>
                    </a:lnTo>
                    <a:lnTo>
                      <a:pt x="351" y="179"/>
                    </a:lnTo>
                    <a:lnTo>
                      <a:pt x="171" y="350"/>
                    </a:lnTo>
                    <a:lnTo>
                      <a:pt x="0" y="171"/>
                    </a:lnTo>
                  </a:path>
                </a:pathLst>
              </a:custGeom>
              <a:solidFill>
                <a:srgbClr val="FF0000"/>
              </a:solidFill>
              <a:ln w="12700" cap="rnd">
                <a:solidFill>
                  <a:srgbClr val="000000"/>
                </a:solidFill>
                <a:round/>
                <a:headEnd/>
                <a:tailEnd/>
              </a:ln>
            </p:spPr>
            <p:txBody>
              <a:bodyPr/>
              <a:lstStyle/>
              <a:p>
                <a:endParaRPr lang="en-US" sz="7200"/>
              </a:p>
            </p:txBody>
          </p:sp>
          <p:sp>
            <p:nvSpPr>
              <p:cNvPr id="13522" name="Freeform 684">
                <a:extLst>
                  <a:ext uri="{FF2B5EF4-FFF2-40B4-BE49-F238E27FC236}">
                    <a16:creationId xmlns:a16="http://schemas.microsoft.com/office/drawing/2014/main" id="{24E0EE2B-6819-4743-B929-DB1900FAC3BF}"/>
                  </a:ext>
                </a:extLst>
              </p:cNvPr>
              <p:cNvSpPr>
                <a:spLocks/>
              </p:cNvSpPr>
              <p:nvPr/>
            </p:nvSpPr>
            <p:spPr bwMode="auto">
              <a:xfrm>
                <a:off x="2525" y="1746"/>
                <a:ext cx="452" cy="458"/>
              </a:xfrm>
              <a:custGeom>
                <a:avLst/>
                <a:gdLst>
                  <a:gd name="T0" fmla="*/ 0 w 359"/>
                  <a:gd name="T1" fmla="*/ 977 h 358"/>
                  <a:gd name="T2" fmla="*/ 918 w 359"/>
                  <a:gd name="T3" fmla="*/ 0 h 358"/>
                  <a:gd name="T4" fmla="*/ 1797 w 359"/>
                  <a:gd name="T5" fmla="*/ 1026 h 358"/>
                  <a:gd name="T6" fmla="*/ 871 w 359"/>
                  <a:gd name="T7" fmla="*/ 2003 h 358"/>
                  <a:gd name="T8" fmla="*/ 0 w 359"/>
                  <a:gd name="T9" fmla="*/ 977 h 358"/>
                  <a:gd name="T10" fmla="*/ 0 60000 65536"/>
                  <a:gd name="T11" fmla="*/ 0 60000 65536"/>
                  <a:gd name="T12" fmla="*/ 0 60000 65536"/>
                  <a:gd name="T13" fmla="*/ 0 60000 65536"/>
                  <a:gd name="T14" fmla="*/ 0 60000 65536"/>
                  <a:gd name="T15" fmla="*/ 0 w 359"/>
                  <a:gd name="T16" fmla="*/ 0 h 358"/>
                  <a:gd name="T17" fmla="*/ 359 w 359"/>
                  <a:gd name="T18" fmla="*/ 358 h 358"/>
                </a:gdLst>
                <a:ahLst/>
                <a:cxnLst>
                  <a:cxn ang="T10">
                    <a:pos x="T0" y="T1"/>
                  </a:cxn>
                  <a:cxn ang="T11">
                    <a:pos x="T2" y="T3"/>
                  </a:cxn>
                  <a:cxn ang="T12">
                    <a:pos x="T4" y="T5"/>
                  </a:cxn>
                  <a:cxn ang="T13">
                    <a:pos x="T6" y="T7"/>
                  </a:cxn>
                  <a:cxn ang="T14">
                    <a:pos x="T8" y="T9"/>
                  </a:cxn>
                </a:cxnLst>
                <a:rect l="T15" t="T16" r="T17" b="T18"/>
                <a:pathLst>
                  <a:path w="359" h="358">
                    <a:moveTo>
                      <a:pt x="0" y="174"/>
                    </a:moveTo>
                    <a:lnTo>
                      <a:pt x="183" y="0"/>
                    </a:lnTo>
                    <a:lnTo>
                      <a:pt x="358" y="183"/>
                    </a:lnTo>
                    <a:lnTo>
                      <a:pt x="174" y="357"/>
                    </a:lnTo>
                    <a:lnTo>
                      <a:pt x="0" y="1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23" name="Freeform 685">
                <a:extLst>
                  <a:ext uri="{FF2B5EF4-FFF2-40B4-BE49-F238E27FC236}">
                    <a16:creationId xmlns:a16="http://schemas.microsoft.com/office/drawing/2014/main" id="{0D3B5E49-A434-9044-B57E-D24524B59E43}"/>
                  </a:ext>
                </a:extLst>
              </p:cNvPr>
              <p:cNvSpPr>
                <a:spLocks/>
              </p:cNvSpPr>
              <p:nvPr/>
            </p:nvSpPr>
            <p:spPr bwMode="auto">
              <a:xfrm>
                <a:off x="2743" y="1981"/>
                <a:ext cx="226" cy="328"/>
              </a:xfrm>
              <a:custGeom>
                <a:avLst/>
                <a:gdLst>
                  <a:gd name="T0" fmla="*/ 869 w 180"/>
                  <a:gd name="T1" fmla="*/ 480 h 257"/>
                  <a:gd name="T2" fmla="*/ 878 w 180"/>
                  <a:gd name="T3" fmla="*/ 0 h 257"/>
                  <a:gd name="T4" fmla="*/ 13 w 180"/>
                  <a:gd name="T5" fmla="*/ 933 h 257"/>
                  <a:gd name="T6" fmla="*/ 0 w 180"/>
                  <a:gd name="T7" fmla="*/ 1413 h 257"/>
                  <a:gd name="T8" fmla="*/ 869 w 180"/>
                  <a:gd name="T9" fmla="*/ 480 h 257"/>
                  <a:gd name="T10" fmla="*/ 0 60000 65536"/>
                  <a:gd name="T11" fmla="*/ 0 60000 65536"/>
                  <a:gd name="T12" fmla="*/ 0 60000 65536"/>
                  <a:gd name="T13" fmla="*/ 0 60000 65536"/>
                  <a:gd name="T14" fmla="*/ 0 60000 65536"/>
                  <a:gd name="T15" fmla="*/ 0 w 180"/>
                  <a:gd name="T16" fmla="*/ 0 h 257"/>
                  <a:gd name="T17" fmla="*/ 180 w 180"/>
                  <a:gd name="T18" fmla="*/ 257 h 257"/>
                </a:gdLst>
                <a:ahLst/>
                <a:cxnLst>
                  <a:cxn ang="T10">
                    <a:pos x="T0" y="T1"/>
                  </a:cxn>
                  <a:cxn ang="T11">
                    <a:pos x="T2" y="T3"/>
                  </a:cxn>
                  <a:cxn ang="T12">
                    <a:pos x="T4" y="T5"/>
                  </a:cxn>
                  <a:cxn ang="T13">
                    <a:pos x="T6" y="T7"/>
                  </a:cxn>
                  <a:cxn ang="T14">
                    <a:pos x="T8" y="T9"/>
                  </a:cxn>
                </a:cxnLst>
                <a:rect l="T15" t="T16" r="T17" b="T18"/>
                <a:pathLst>
                  <a:path w="180" h="257">
                    <a:moveTo>
                      <a:pt x="177" y="87"/>
                    </a:moveTo>
                    <a:lnTo>
                      <a:pt x="179" y="0"/>
                    </a:lnTo>
                    <a:lnTo>
                      <a:pt x="2" y="169"/>
                    </a:lnTo>
                    <a:lnTo>
                      <a:pt x="0" y="256"/>
                    </a:lnTo>
                    <a:lnTo>
                      <a:pt x="177" y="87"/>
                    </a:lnTo>
                  </a:path>
                </a:pathLst>
              </a:custGeom>
              <a:solidFill>
                <a:srgbClr val="FF5960"/>
              </a:solidFill>
              <a:ln w="12700" cap="rnd">
                <a:solidFill>
                  <a:srgbClr val="000000"/>
                </a:solidFill>
                <a:round/>
                <a:headEnd/>
                <a:tailEnd/>
              </a:ln>
            </p:spPr>
            <p:txBody>
              <a:bodyPr/>
              <a:lstStyle/>
              <a:p>
                <a:endParaRPr lang="en-US" sz="7200"/>
              </a:p>
            </p:txBody>
          </p:sp>
          <p:sp>
            <p:nvSpPr>
              <p:cNvPr id="13524" name="Freeform 686">
                <a:extLst>
                  <a:ext uri="{FF2B5EF4-FFF2-40B4-BE49-F238E27FC236}">
                    <a16:creationId xmlns:a16="http://schemas.microsoft.com/office/drawing/2014/main" id="{1DAA519D-38C9-FC4A-96D7-76315BD851B6}"/>
                  </a:ext>
                </a:extLst>
              </p:cNvPr>
              <p:cNvSpPr>
                <a:spLocks/>
              </p:cNvSpPr>
              <p:nvPr/>
            </p:nvSpPr>
            <p:spPr bwMode="auto">
              <a:xfrm>
                <a:off x="2743" y="1981"/>
                <a:ext cx="234" cy="338"/>
              </a:xfrm>
              <a:custGeom>
                <a:avLst/>
                <a:gdLst>
                  <a:gd name="T0" fmla="*/ 882 w 187"/>
                  <a:gd name="T1" fmla="*/ 502 h 264"/>
                  <a:gd name="T2" fmla="*/ 896 w 187"/>
                  <a:gd name="T3" fmla="*/ 0 h 264"/>
                  <a:gd name="T4" fmla="*/ 13 w 187"/>
                  <a:gd name="T5" fmla="*/ 983 h 264"/>
                  <a:gd name="T6" fmla="*/ 0 w 187"/>
                  <a:gd name="T7" fmla="*/ 1484 h 264"/>
                  <a:gd name="T8" fmla="*/ 882 w 187"/>
                  <a:gd name="T9" fmla="*/ 502 h 264"/>
                  <a:gd name="T10" fmla="*/ 0 60000 65536"/>
                  <a:gd name="T11" fmla="*/ 0 60000 65536"/>
                  <a:gd name="T12" fmla="*/ 0 60000 65536"/>
                  <a:gd name="T13" fmla="*/ 0 60000 65536"/>
                  <a:gd name="T14" fmla="*/ 0 60000 65536"/>
                  <a:gd name="T15" fmla="*/ 0 w 187"/>
                  <a:gd name="T16" fmla="*/ 0 h 264"/>
                  <a:gd name="T17" fmla="*/ 187 w 187"/>
                  <a:gd name="T18" fmla="*/ 264 h 264"/>
                </a:gdLst>
                <a:ahLst/>
                <a:cxnLst>
                  <a:cxn ang="T10">
                    <a:pos x="T0" y="T1"/>
                  </a:cxn>
                  <a:cxn ang="T11">
                    <a:pos x="T2" y="T3"/>
                  </a:cxn>
                  <a:cxn ang="T12">
                    <a:pos x="T4" y="T5"/>
                  </a:cxn>
                  <a:cxn ang="T13">
                    <a:pos x="T6" y="T7"/>
                  </a:cxn>
                  <a:cxn ang="T14">
                    <a:pos x="T8" y="T9"/>
                  </a:cxn>
                </a:cxnLst>
                <a:rect l="T15" t="T16" r="T17" b="T18"/>
                <a:pathLst>
                  <a:path w="187" h="264">
                    <a:moveTo>
                      <a:pt x="184" y="89"/>
                    </a:moveTo>
                    <a:lnTo>
                      <a:pt x="186" y="0"/>
                    </a:lnTo>
                    <a:lnTo>
                      <a:pt x="2" y="174"/>
                    </a:lnTo>
                    <a:lnTo>
                      <a:pt x="0" y="263"/>
                    </a:lnTo>
                    <a:lnTo>
                      <a:pt x="184" y="89"/>
                    </a:lnTo>
                  </a:path>
                </a:pathLst>
              </a:custGeom>
              <a:solidFill>
                <a:srgbClr val="FF0000"/>
              </a:solidFill>
              <a:ln w="12700" cap="rnd">
                <a:solidFill>
                  <a:srgbClr val="000000"/>
                </a:solidFill>
                <a:round/>
                <a:headEnd/>
                <a:tailEnd/>
              </a:ln>
            </p:spPr>
            <p:txBody>
              <a:bodyPr/>
              <a:lstStyle/>
              <a:p>
                <a:endParaRPr lang="en-US" sz="7200"/>
              </a:p>
            </p:txBody>
          </p:sp>
          <p:sp>
            <p:nvSpPr>
              <p:cNvPr id="13525" name="Freeform 687">
                <a:extLst>
                  <a:ext uri="{FF2B5EF4-FFF2-40B4-BE49-F238E27FC236}">
                    <a16:creationId xmlns:a16="http://schemas.microsoft.com/office/drawing/2014/main" id="{42FB5380-1E7D-0244-9BF5-DF2DDCCEE098}"/>
                  </a:ext>
                </a:extLst>
              </p:cNvPr>
              <p:cNvSpPr>
                <a:spLocks/>
              </p:cNvSpPr>
              <p:nvPr/>
            </p:nvSpPr>
            <p:spPr bwMode="auto">
              <a:xfrm>
                <a:off x="2521" y="1970"/>
                <a:ext cx="215" cy="339"/>
              </a:xfrm>
              <a:custGeom>
                <a:avLst/>
                <a:gdLst>
                  <a:gd name="T0" fmla="*/ 0 w 170"/>
                  <a:gd name="T1" fmla="*/ 481 h 265"/>
                  <a:gd name="T2" fmla="*/ 13 w 170"/>
                  <a:gd name="T3" fmla="*/ 0 h 265"/>
                  <a:gd name="T4" fmla="*/ 878 w 170"/>
                  <a:gd name="T5" fmla="*/ 1000 h 265"/>
                  <a:gd name="T6" fmla="*/ 864 w 170"/>
                  <a:gd name="T7" fmla="*/ 1479 h 265"/>
                  <a:gd name="T8" fmla="*/ 0 w 170"/>
                  <a:gd name="T9" fmla="*/ 481 h 265"/>
                  <a:gd name="T10" fmla="*/ 0 60000 65536"/>
                  <a:gd name="T11" fmla="*/ 0 60000 65536"/>
                  <a:gd name="T12" fmla="*/ 0 60000 65536"/>
                  <a:gd name="T13" fmla="*/ 0 60000 65536"/>
                  <a:gd name="T14" fmla="*/ 0 60000 65536"/>
                  <a:gd name="T15" fmla="*/ 0 w 170"/>
                  <a:gd name="T16" fmla="*/ 0 h 265"/>
                  <a:gd name="T17" fmla="*/ 170 w 170"/>
                  <a:gd name="T18" fmla="*/ 265 h 265"/>
                </a:gdLst>
                <a:ahLst/>
                <a:cxnLst>
                  <a:cxn ang="T10">
                    <a:pos x="T0" y="T1"/>
                  </a:cxn>
                  <a:cxn ang="T11">
                    <a:pos x="T2" y="T3"/>
                  </a:cxn>
                  <a:cxn ang="T12">
                    <a:pos x="T4" y="T5"/>
                  </a:cxn>
                  <a:cxn ang="T13">
                    <a:pos x="T6" y="T7"/>
                  </a:cxn>
                  <a:cxn ang="T14">
                    <a:pos x="T8" y="T9"/>
                  </a:cxn>
                </a:cxnLst>
                <a:rect l="T15" t="T16" r="T17" b="T18"/>
                <a:pathLst>
                  <a:path w="170" h="265">
                    <a:moveTo>
                      <a:pt x="0" y="86"/>
                    </a:moveTo>
                    <a:lnTo>
                      <a:pt x="2" y="0"/>
                    </a:lnTo>
                    <a:lnTo>
                      <a:pt x="169" y="178"/>
                    </a:lnTo>
                    <a:lnTo>
                      <a:pt x="167" y="264"/>
                    </a:lnTo>
                    <a:lnTo>
                      <a:pt x="0" y="86"/>
                    </a:lnTo>
                  </a:path>
                </a:pathLst>
              </a:custGeom>
              <a:solidFill>
                <a:srgbClr val="AA5BFF"/>
              </a:solidFill>
              <a:ln w="12700" cap="rnd">
                <a:solidFill>
                  <a:srgbClr val="000000"/>
                </a:solidFill>
                <a:round/>
                <a:headEnd/>
                <a:tailEnd/>
              </a:ln>
            </p:spPr>
            <p:txBody>
              <a:bodyPr/>
              <a:lstStyle/>
              <a:p>
                <a:endParaRPr lang="en-US" sz="7200"/>
              </a:p>
            </p:txBody>
          </p:sp>
          <p:sp>
            <p:nvSpPr>
              <p:cNvPr id="13526" name="Freeform 688">
                <a:extLst>
                  <a:ext uri="{FF2B5EF4-FFF2-40B4-BE49-F238E27FC236}">
                    <a16:creationId xmlns:a16="http://schemas.microsoft.com/office/drawing/2014/main" id="{2A2066B5-216A-0B42-8640-A6BAD794496A}"/>
                  </a:ext>
                </a:extLst>
              </p:cNvPr>
              <p:cNvSpPr>
                <a:spLocks/>
              </p:cNvSpPr>
              <p:nvPr/>
            </p:nvSpPr>
            <p:spPr bwMode="auto">
              <a:xfrm>
                <a:off x="2521" y="1970"/>
                <a:ext cx="225" cy="349"/>
              </a:xfrm>
              <a:custGeom>
                <a:avLst/>
                <a:gdLst>
                  <a:gd name="T0" fmla="*/ 0 w 177"/>
                  <a:gd name="T1" fmla="*/ 507 h 272"/>
                  <a:gd name="T2" fmla="*/ 13 w 177"/>
                  <a:gd name="T3" fmla="*/ 0 h 272"/>
                  <a:gd name="T4" fmla="*/ 946 w 177"/>
                  <a:gd name="T5" fmla="*/ 1043 h 272"/>
                  <a:gd name="T6" fmla="*/ 932 w 177"/>
                  <a:gd name="T7" fmla="*/ 1554 h 272"/>
                  <a:gd name="T8" fmla="*/ 0 w 177"/>
                  <a:gd name="T9" fmla="*/ 507 h 272"/>
                  <a:gd name="T10" fmla="*/ 0 60000 65536"/>
                  <a:gd name="T11" fmla="*/ 0 60000 65536"/>
                  <a:gd name="T12" fmla="*/ 0 60000 65536"/>
                  <a:gd name="T13" fmla="*/ 0 60000 65536"/>
                  <a:gd name="T14" fmla="*/ 0 60000 65536"/>
                  <a:gd name="T15" fmla="*/ 0 w 177"/>
                  <a:gd name="T16" fmla="*/ 0 h 272"/>
                  <a:gd name="T17" fmla="*/ 177 w 177"/>
                  <a:gd name="T18" fmla="*/ 272 h 272"/>
                </a:gdLst>
                <a:ahLst/>
                <a:cxnLst>
                  <a:cxn ang="T10">
                    <a:pos x="T0" y="T1"/>
                  </a:cxn>
                  <a:cxn ang="T11">
                    <a:pos x="T2" y="T3"/>
                  </a:cxn>
                  <a:cxn ang="T12">
                    <a:pos x="T4" y="T5"/>
                  </a:cxn>
                  <a:cxn ang="T13">
                    <a:pos x="T6" y="T7"/>
                  </a:cxn>
                  <a:cxn ang="T14">
                    <a:pos x="T8" y="T9"/>
                  </a:cxn>
                </a:cxnLst>
                <a:rect l="T15" t="T16" r="T17" b="T18"/>
                <a:pathLst>
                  <a:path w="177" h="272">
                    <a:moveTo>
                      <a:pt x="0" y="89"/>
                    </a:moveTo>
                    <a:lnTo>
                      <a:pt x="2" y="0"/>
                    </a:lnTo>
                    <a:lnTo>
                      <a:pt x="176" y="182"/>
                    </a:lnTo>
                    <a:lnTo>
                      <a:pt x="174" y="271"/>
                    </a:lnTo>
                    <a:lnTo>
                      <a:pt x="0"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27" name="Freeform 689">
                <a:extLst>
                  <a:ext uri="{FF2B5EF4-FFF2-40B4-BE49-F238E27FC236}">
                    <a16:creationId xmlns:a16="http://schemas.microsoft.com/office/drawing/2014/main" id="{31E6C70B-3A5D-1249-80A5-CFBB83844C27}"/>
                  </a:ext>
                </a:extLst>
              </p:cNvPr>
              <p:cNvSpPr>
                <a:spLocks/>
              </p:cNvSpPr>
              <p:nvPr/>
            </p:nvSpPr>
            <p:spPr bwMode="auto">
              <a:xfrm>
                <a:off x="2294" y="1970"/>
                <a:ext cx="442" cy="446"/>
              </a:xfrm>
              <a:custGeom>
                <a:avLst/>
                <a:gdLst>
                  <a:gd name="T0" fmla="*/ 0 w 350"/>
                  <a:gd name="T1" fmla="*/ 941 h 349"/>
                  <a:gd name="T2" fmla="*/ 917 w 350"/>
                  <a:gd name="T3" fmla="*/ 0 h 349"/>
                  <a:gd name="T4" fmla="*/ 1788 w 350"/>
                  <a:gd name="T5" fmla="*/ 998 h 349"/>
                  <a:gd name="T6" fmla="*/ 873 w 350"/>
                  <a:gd name="T7" fmla="*/ 1939 h 349"/>
                  <a:gd name="T8" fmla="*/ 0 w 350"/>
                  <a:gd name="T9" fmla="*/ 941 h 349"/>
                  <a:gd name="T10" fmla="*/ 0 60000 65536"/>
                  <a:gd name="T11" fmla="*/ 0 60000 65536"/>
                  <a:gd name="T12" fmla="*/ 0 60000 65536"/>
                  <a:gd name="T13" fmla="*/ 0 60000 65536"/>
                  <a:gd name="T14" fmla="*/ 0 60000 65536"/>
                  <a:gd name="T15" fmla="*/ 0 w 350"/>
                  <a:gd name="T16" fmla="*/ 0 h 349"/>
                  <a:gd name="T17" fmla="*/ 350 w 350"/>
                  <a:gd name="T18" fmla="*/ 349 h 349"/>
                </a:gdLst>
                <a:ahLst/>
                <a:cxnLst>
                  <a:cxn ang="T10">
                    <a:pos x="T0" y="T1"/>
                  </a:cxn>
                  <a:cxn ang="T11">
                    <a:pos x="T2" y="T3"/>
                  </a:cxn>
                  <a:cxn ang="T12">
                    <a:pos x="T4" y="T5"/>
                  </a:cxn>
                  <a:cxn ang="T13">
                    <a:pos x="T6" y="T7"/>
                  </a:cxn>
                  <a:cxn ang="T14">
                    <a:pos x="T8" y="T9"/>
                  </a:cxn>
                </a:cxnLst>
                <a:rect l="T15" t="T16" r="T17" b="T18"/>
                <a:pathLst>
                  <a:path w="350" h="349">
                    <a:moveTo>
                      <a:pt x="0" y="169"/>
                    </a:moveTo>
                    <a:lnTo>
                      <a:pt x="179" y="0"/>
                    </a:lnTo>
                    <a:lnTo>
                      <a:pt x="349" y="179"/>
                    </a:lnTo>
                    <a:lnTo>
                      <a:pt x="170" y="348"/>
                    </a:lnTo>
                    <a:lnTo>
                      <a:pt x="0" y="169"/>
                    </a:lnTo>
                  </a:path>
                </a:pathLst>
              </a:custGeom>
              <a:solidFill>
                <a:srgbClr val="AA5BFF"/>
              </a:solidFill>
              <a:ln w="12700" cap="rnd">
                <a:solidFill>
                  <a:srgbClr val="000000"/>
                </a:solidFill>
                <a:round/>
                <a:headEnd/>
                <a:tailEnd/>
              </a:ln>
            </p:spPr>
            <p:txBody>
              <a:bodyPr/>
              <a:lstStyle/>
              <a:p>
                <a:endParaRPr lang="en-US" sz="7200"/>
              </a:p>
            </p:txBody>
          </p:sp>
          <p:sp>
            <p:nvSpPr>
              <p:cNvPr id="13528" name="Freeform 690">
                <a:extLst>
                  <a:ext uri="{FF2B5EF4-FFF2-40B4-BE49-F238E27FC236}">
                    <a16:creationId xmlns:a16="http://schemas.microsoft.com/office/drawing/2014/main" id="{0A3A4F62-5056-B440-B0BF-3398CF648B41}"/>
                  </a:ext>
                </a:extLst>
              </p:cNvPr>
              <p:cNvSpPr>
                <a:spLocks/>
              </p:cNvSpPr>
              <p:nvPr/>
            </p:nvSpPr>
            <p:spPr bwMode="auto">
              <a:xfrm>
                <a:off x="2294" y="1970"/>
                <a:ext cx="452" cy="455"/>
              </a:xfrm>
              <a:custGeom>
                <a:avLst/>
                <a:gdLst>
                  <a:gd name="T0" fmla="*/ 0 w 357"/>
                  <a:gd name="T1" fmla="*/ 961 h 356"/>
                  <a:gd name="T2" fmla="*/ 946 w 357"/>
                  <a:gd name="T3" fmla="*/ 0 h 356"/>
                  <a:gd name="T4" fmla="*/ 1856 w 357"/>
                  <a:gd name="T5" fmla="*/ 1016 h 356"/>
                  <a:gd name="T6" fmla="*/ 908 w 357"/>
                  <a:gd name="T7" fmla="*/ 1976 h 356"/>
                  <a:gd name="T8" fmla="*/ 0 w 357"/>
                  <a:gd name="T9" fmla="*/ 961 h 356"/>
                  <a:gd name="T10" fmla="*/ 0 60000 65536"/>
                  <a:gd name="T11" fmla="*/ 0 60000 65536"/>
                  <a:gd name="T12" fmla="*/ 0 60000 65536"/>
                  <a:gd name="T13" fmla="*/ 0 60000 65536"/>
                  <a:gd name="T14" fmla="*/ 0 60000 65536"/>
                  <a:gd name="T15" fmla="*/ 0 w 357"/>
                  <a:gd name="T16" fmla="*/ 0 h 356"/>
                  <a:gd name="T17" fmla="*/ 357 w 357"/>
                  <a:gd name="T18" fmla="*/ 356 h 356"/>
                </a:gdLst>
                <a:ahLst/>
                <a:cxnLst>
                  <a:cxn ang="T10">
                    <a:pos x="T0" y="T1"/>
                  </a:cxn>
                  <a:cxn ang="T11">
                    <a:pos x="T2" y="T3"/>
                  </a:cxn>
                  <a:cxn ang="T12">
                    <a:pos x="T4" y="T5"/>
                  </a:cxn>
                  <a:cxn ang="T13">
                    <a:pos x="T6" y="T7"/>
                  </a:cxn>
                  <a:cxn ang="T14">
                    <a:pos x="T8" y="T9"/>
                  </a:cxn>
                </a:cxnLst>
                <a:rect l="T15" t="T16" r="T17" b="T18"/>
                <a:pathLst>
                  <a:path w="357" h="356">
                    <a:moveTo>
                      <a:pt x="0" y="173"/>
                    </a:moveTo>
                    <a:lnTo>
                      <a:pt x="182" y="0"/>
                    </a:lnTo>
                    <a:lnTo>
                      <a:pt x="356" y="182"/>
                    </a:lnTo>
                    <a:lnTo>
                      <a:pt x="174" y="355"/>
                    </a:lnTo>
                    <a:lnTo>
                      <a:pt x="0" y="173"/>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29" name="Freeform 691">
                <a:extLst>
                  <a:ext uri="{FF2B5EF4-FFF2-40B4-BE49-F238E27FC236}">
                    <a16:creationId xmlns:a16="http://schemas.microsoft.com/office/drawing/2014/main" id="{C6C8F53F-DF2F-9C42-9ED8-5578BD603D04}"/>
                  </a:ext>
                </a:extLst>
              </p:cNvPr>
              <p:cNvSpPr>
                <a:spLocks/>
              </p:cNvSpPr>
              <p:nvPr/>
            </p:nvSpPr>
            <p:spPr bwMode="auto">
              <a:xfrm>
                <a:off x="2510" y="2203"/>
                <a:ext cx="226" cy="328"/>
              </a:xfrm>
              <a:custGeom>
                <a:avLst/>
                <a:gdLst>
                  <a:gd name="T0" fmla="*/ 932 w 178"/>
                  <a:gd name="T1" fmla="*/ 480 h 257"/>
                  <a:gd name="T2" fmla="*/ 943 w 178"/>
                  <a:gd name="T3" fmla="*/ 0 h 257"/>
                  <a:gd name="T4" fmla="*/ 13 w 178"/>
                  <a:gd name="T5" fmla="*/ 924 h 257"/>
                  <a:gd name="T6" fmla="*/ 0 w 178"/>
                  <a:gd name="T7" fmla="*/ 1413 h 257"/>
                  <a:gd name="T8" fmla="*/ 932 w 178"/>
                  <a:gd name="T9" fmla="*/ 480 h 257"/>
                  <a:gd name="T10" fmla="*/ 0 60000 65536"/>
                  <a:gd name="T11" fmla="*/ 0 60000 65536"/>
                  <a:gd name="T12" fmla="*/ 0 60000 65536"/>
                  <a:gd name="T13" fmla="*/ 0 60000 65536"/>
                  <a:gd name="T14" fmla="*/ 0 60000 65536"/>
                  <a:gd name="T15" fmla="*/ 0 w 178"/>
                  <a:gd name="T16" fmla="*/ 0 h 257"/>
                  <a:gd name="T17" fmla="*/ 178 w 178"/>
                  <a:gd name="T18" fmla="*/ 257 h 257"/>
                </a:gdLst>
                <a:ahLst/>
                <a:cxnLst>
                  <a:cxn ang="T10">
                    <a:pos x="T0" y="T1"/>
                  </a:cxn>
                  <a:cxn ang="T11">
                    <a:pos x="T2" y="T3"/>
                  </a:cxn>
                  <a:cxn ang="T12">
                    <a:pos x="T4" y="T5"/>
                  </a:cxn>
                  <a:cxn ang="T13">
                    <a:pos x="T6" y="T7"/>
                  </a:cxn>
                  <a:cxn ang="T14">
                    <a:pos x="T8" y="T9"/>
                  </a:cxn>
                </a:cxnLst>
                <a:rect l="T15" t="T16" r="T17" b="T18"/>
                <a:pathLst>
                  <a:path w="178" h="257">
                    <a:moveTo>
                      <a:pt x="175" y="87"/>
                    </a:moveTo>
                    <a:lnTo>
                      <a:pt x="177" y="0"/>
                    </a:lnTo>
                    <a:lnTo>
                      <a:pt x="2" y="168"/>
                    </a:lnTo>
                    <a:lnTo>
                      <a:pt x="0" y="256"/>
                    </a:lnTo>
                    <a:lnTo>
                      <a:pt x="175" y="87"/>
                    </a:lnTo>
                  </a:path>
                </a:pathLst>
              </a:custGeom>
              <a:solidFill>
                <a:srgbClr val="AA5BFF"/>
              </a:solidFill>
              <a:ln w="12700" cap="rnd">
                <a:solidFill>
                  <a:srgbClr val="000000"/>
                </a:solidFill>
                <a:round/>
                <a:headEnd/>
                <a:tailEnd/>
              </a:ln>
            </p:spPr>
            <p:txBody>
              <a:bodyPr/>
              <a:lstStyle/>
              <a:p>
                <a:endParaRPr lang="en-US" sz="7200"/>
              </a:p>
            </p:txBody>
          </p:sp>
          <p:sp>
            <p:nvSpPr>
              <p:cNvPr id="13530" name="Freeform 692">
                <a:extLst>
                  <a:ext uri="{FF2B5EF4-FFF2-40B4-BE49-F238E27FC236}">
                    <a16:creationId xmlns:a16="http://schemas.microsoft.com/office/drawing/2014/main" id="{A5563555-3441-5046-85EC-275C71E67D25}"/>
                  </a:ext>
                </a:extLst>
              </p:cNvPr>
              <p:cNvSpPr>
                <a:spLocks/>
              </p:cNvSpPr>
              <p:nvPr/>
            </p:nvSpPr>
            <p:spPr bwMode="auto">
              <a:xfrm>
                <a:off x="2510" y="2203"/>
                <a:ext cx="236" cy="337"/>
              </a:xfrm>
              <a:custGeom>
                <a:avLst/>
                <a:gdLst>
                  <a:gd name="T0" fmla="*/ 1001 w 185"/>
                  <a:gd name="T1" fmla="*/ 494 h 264"/>
                  <a:gd name="T2" fmla="*/ 1015 w 185"/>
                  <a:gd name="T3" fmla="*/ 0 h 264"/>
                  <a:gd name="T4" fmla="*/ 13 w 185"/>
                  <a:gd name="T5" fmla="*/ 956 h 264"/>
                  <a:gd name="T6" fmla="*/ 0 w 185"/>
                  <a:gd name="T7" fmla="*/ 1457 h 264"/>
                  <a:gd name="T8" fmla="*/ 1001 w 185"/>
                  <a:gd name="T9" fmla="*/ 494 h 264"/>
                  <a:gd name="T10" fmla="*/ 0 60000 65536"/>
                  <a:gd name="T11" fmla="*/ 0 60000 65536"/>
                  <a:gd name="T12" fmla="*/ 0 60000 65536"/>
                  <a:gd name="T13" fmla="*/ 0 60000 65536"/>
                  <a:gd name="T14" fmla="*/ 0 60000 65536"/>
                  <a:gd name="T15" fmla="*/ 0 w 185"/>
                  <a:gd name="T16" fmla="*/ 0 h 264"/>
                  <a:gd name="T17" fmla="*/ 185 w 185"/>
                  <a:gd name="T18" fmla="*/ 264 h 264"/>
                </a:gdLst>
                <a:ahLst/>
                <a:cxnLst>
                  <a:cxn ang="T10">
                    <a:pos x="T0" y="T1"/>
                  </a:cxn>
                  <a:cxn ang="T11">
                    <a:pos x="T2" y="T3"/>
                  </a:cxn>
                  <a:cxn ang="T12">
                    <a:pos x="T4" y="T5"/>
                  </a:cxn>
                  <a:cxn ang="T13">
                    <a:pos x="T6" y="T7"/>
                  </a:cxn>
                  <a:cxn ang="T14">
                    <a:pos x="T8" y="T9"/>
                  </a:cxn>
                </a:cxnLst>
                <a:rect l="T15" t="T16" r="T17" b="T18"/>
                <a:pathLst>
                  <a:path w="185" h="264">
                    <a:moveTo>
                      <a:pt x="182" y="89"/>
                    </a:moveTo>
                    <a:lnTo>
                      <a:pt x="184" y="0"/>
                    </a:lnTo>
                    <a:lnTo>
                      <a:pt x="2" y="173"/>
                    </a:lnTo>
                    <a:lnTo>
                      <a:pt x="0" y="263"/>
                    </a:lnTo>
                    <a:lnTo>
                      <a:pt x="182"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31" name="Freeform 693">
                <a:extLst>
                  <a:ext uri="{FF2B5EF4-FFF2-40B4-BE49-F238E27FC236}">
                    <a16:creationId xmlns:a16="http://schemas.microsoft.com/office/drawing/2014/main" id="{8427EB3E-7A06-0F4F-A54B-4C99A4A5967E}"/>
                  </a:ext>
                </a:extLst>
              </p:cNvPr>
              <p:cNvSpPr>
                <a:spLocks/>
              </p:cNvSpPr>
              <p:nvPr/>
            </p:nvSpPr>
            <p:spPr bwMode="auto">
              <a:xfrm>
                <a:off x="2291" y="2190"/>
                <a:ext cx="216" cy="341"/>
              </a:xfrm>
              <a:custGeom>
                <a:avLst/>
                <a:gdLst>
                  <a:gd name="T0" fmla="*/ 0 w 170"/>
                  <a:gd name="T1" fmla="*/ 488 h 267"/>
                  <a:gd name="T2" fmla="*/ 13 w 170"/>
                  <a:gd name="T3" fmla="*/ 0 h 267"/>
                  <a:gd name="T4" fmla="*/ 905 w 170"/>
                  <a:gd name="T5" fmla="*/ 985 h 267"/>
                  <a:gd name="T6" fmla="*/ 893 w 170"/>
                  <a:gd name="T7" fmla="*/ 1475 h 267"/>
                  <a:gd name="T8" fmla="*/ 0 w 170"/>
                  <a:gd name="T9" fmla="*/ 488 h 267"/>
                  <a:gd name="T10" fmla="*/ 0 60000 65536"/>
                  <a:gd name="T11" fmla="*/ 0 60000 65536"/>
                  <a:gd name="T12" fmla="*/ 0 60000 65536"/>
                  <a:gd name="T13" fmla="*/ 0 60000 65536"/>
                  <a:gd name="T14" fmla="*/ 0 60000 65536"/>
                  <a:gd name="T15" fmla="*/ 0 w 170"/>
                  <a:gd name="T16" fmla="*/ 0 h 267"/>
                  <a:gd name="T17" fmla="*/ 170 w 170"/>
                  <a:gd name="T18" fmla="*/ 267 h 267"/>
                </a:gdLst>
                <a:ahLst/>
                <a:cxnLst>
                  <a:cxn ang="T10">
                    <a:pos x="T0" y="T1"/>
                  </a:cxn>
                  <a:cxn ang="T11">
                    <a:pos x="T2" y="T3"/>
                  </a:cxn>
                  <a:cxn ang="T12">
                    <a:pos x="T4" y="T5"/>
                  </a:cxn>
                  <a:cxn ang="T13">
                    <a:pos x="T6" y="T7"/>
                  </a:cxn>
                  <a:cxn ang="T14">
                    <a:pos x="T8" y="T9"/>
                  </a:cxn>
                </a:cxnLst>
                <a:rect l="T15" t="T16" r="T17" b="T18"/>
                <a:pathLst>
                  <a:path w="170" h="267">
                    <a:moveTo>
                      <a:pt x="0" y="88"/>
                    </a:moveTo>
                    <a:lnTo>
                      <a:pt x="2" y="0"/>
                    </a:lnTo>
                    <a:lnTo>
                      <a:pt x="169" y="178"/>
                    </a:lnTo>
                    <a:lnTo>
                      <a:pt x="167" y="266"/>
                    </a:lnTo>
                    <a:lnTo>
                      <a:pt x="0" y="88"/>
                    </a:lnTo>
                  </a:path>
                </a:pathLst>
              </a:custGeom>
              <a:solidFill>
                <a:srgbClr val="FFFFFF"/>
              </a:solidFill>
              <a:ln w="12700" cap="rnd">
                <a:solidFill>
                  <a:srgbClr val="000000"/>
                </a:solidFill>
                <a:round/>
                <a:headEnd/>
                <a:tailEnd/>
              </a:ln>
            </p:spPr>
            <p:txBody>
              <a:bodyPr/>
              <a:lstStyle/>
              <a:p>
                <a:endParaRPr lang="en-US" sz="7200"/>
              </a:p>
            </p:txBody>
          </p:sp>
          <p:sp>
            <p:nvSpPr>
              <p:cNvPr id="13532" name="Freeform 694">
                <a:extLst>
                  <a:ext uri="{FF2B5EF4-FFF2-40B4-BE49-F238E27FC236}">
                    <a16:creationId xmlns:a16="http://schemas.microsoft.com/office/drawing/2014/main" id="{7C6F6CCE-38CC-F14D-BC48-CEF113C14E65}"/>
                  </a:ext>
                </a:extLst>
              </p:cNvPr>
              <p:cNvSpPr>
                <a:spLocks/>
              </p:cNvSpPr>
              <p:nvPr/>
            </p:nvSpPr>
            <p:spPr bwMode="auto">
              <a:xfrm>
                <a:off x="2291" y="2190"/>
                <a:ext cx="225" cy="350"/>
              </a:xfrm>
              <a:custGeom>
                <a:avLst/>
                <a:gdLst>
                  <a:gd name="T0" fmla="*/ 0 w 177"/>
                  <a:gd name="T1" fmla="*/ 501 h 274"/>
                  <a:gd name="T2" fmla="*/ 13 w 177"/>
                  <a:gd name="T3" fmla="*/ 0 h 274"/>
                  <a:gd name="T4" fmla="*/ 946 w 177"/>
                  <a:gd name="T5" fmla="*/ 1017 h 274"/>
                  <a:gd name="T6" fmla="*/ 932 w 177"/>
                  <a:gd name="T7" fmla="*/ 1518 h 274"/>
                  <a:gd name="T8" fmla="*/ 0 w 177"/>
                  <a:gd name="T9" fmla="*/ 501 h 274"/>
                  <a:gd name="T10" fmla="*/ 0 60000 65536"/>
                  <a:gd name="T11" fmla="*/ 0 60000 65536"/>
                  <a:gd name="T12" fmla="*/ 0 60000 65536"/>
                  <a:gd name="T13" fmla="*/ 0 60000 65536"/>
                  <a:gd name="T14" fmla="*/ 0 60000 65536"/>
                  <a:gd name="T15" fmla="*/ 0 w 177"/>
                  <a:gd name="T16" fmla="*/ 0 h 274"/>
                  <a:gd name="T17" fmla="*/ 177 w 177"/>
                  <a:gd name="T18" fmla="*/ 274 h 274"/>
                </a:gdLst>
                <a:ahLst/>
                <a:cxnLst>
                  <a:cxn ang="T10">
                    <a:pos x="T0" y="T1"/>
                  </a:cxn>
                  <a:cxn ang="T11">
                    <a:pos x="T2" y="T3"/>
                  </a:cxn>
                  <a:cxn ang="T12">
                    <a:pos x="T4" y="T5"/>
                  </a:cxn>
                  <a:cxn ang="T13">
                    <a:pos x="T6" y="T7"/>
                  </a:cxn>
                  <a:cxn ang="T14">
                    <a:pos x="T8" y="T9"/>
                  </a:cxn>
                </a:cxnLst>
                <a:rect l="T15" t="T16" r="T17" b="T18"/>
                <a:pathLst>
                  <a:path w="177" h="274">
                    <a:moveTo>
                      <a:pt x="0" y="90"/>
                    </a:moveTo>
                    <a:lnTo>
                      <a:pt x="2" y="0"/>
                    </a:lnTo>
                    <a:lnTo>
                      <a:pt x="176" y="183"/>
                    </a:lnTo>
                    <a:lnTo>
                      <a:pt x="174" y="273"/>
                    </a:lnTo>
                    <a:lnTo>
                      <a:pt x="0" y="9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33" name="Freeform 695">
                <a:extLst>
                  <a:ext uri="{FF2B5EF4-FFF2-40B4-BE49-F238E27FC236}">
                    <a16:creationId xmlns:a16="http://schemas.microsoft.com/office/drawing/2014/main" id="{968912B6-3986-3C4E-A201-7C0F44AD4FD7}"/>
                  </a:ext>
                </a:extLst>
              </p:cNvPr>
              <p:cNvSpPr>
                <a:spLocks/>
              </p:cNvSpPr>
              <p:nvPr/>
            </p:nvSpPr>
            <p:spPr bwMode="auto">
              <a:xfrm>
                <a:off x="2063" y="2190"/>
                <a:ext cx="444" cy="451"/>
              </a:xfrm>
              <a:custGeom>
                <a:avLst/>
                <a:gdLst>
                  <a:gd name="T0" fmla="*/ 0 w 350"/>
                  <a:gd name="T1" fmla="*/ 974 h 352"/>
                  <a:gd name="T2" fmla="*/ 945 w 350"/>
                  <a:gd name="T3" fmla="*/ 0 h 352"/>
                  <a:gd name="T4" fmla="*/ 1846 w 350"/>
                  <a:gd name="T5" fmla="*/ 1010 h 352"/>
                  <a:gd name="T6" fmla="*/ 899 w 350"/>
                  <a:gd name="T7" fmla="*/ 1991 h 352"/>
                  <a:gd name="T8" fmla="*/ 0 w 350"/>
                  <a:gd name="T9" fmla="*/ 974 h 352"/>
                  <a:gd name="T10" fmla="*/ 0 60000 65536"/>
                  <a:gd name="T11" fmla="*/ 0 60000 65536"/>
                  <a:gd name="T12" fmla="*/ 0 60000 65536"/>
                  <a:gd name="T13" fmla="*/ 0 60000 65536"/>
                  <a:gd name="T14" fmla="*/ 0 60000 65536"/>
                  <a:gd name="T15" fmla="*/ 0 w 350"/>
                  <a:gd name="T16" fmla="*/ 0 h 352"/>
                  <a:gd name="T17" fmla="*/ 350 w 350"/>
                  <a:gd name="T18" fmla="*/ 352 h 352"/>
                </a:gdLst>
                <a:ahLst/>
                <a:cxnLst>
                  <a:cxn ang="T10">
                    <a:pos x="T0" y="T1"/>
                  </a:cxn>
                  <a:cxn ang="T11">
                    <a:pos x="T2" y="T3"/>
                  </a:cxn>
                  <a:cxn ang="T12">
                    <a:pos x="T4" y="T5"/>
                  </a:cxn>
                  <a:cxn ang="T13">
                    <a:pos x="T6" y="T7"/>
                  </a:cxn>
                  <a:cxn ang="T14">
                    <a:pos x="T8" y="T9"/>
                  </a:cxn>
                </a:cxnLst>
                <a:rect l="T15" t="T16" r="T17" b="T18"/>
                <a:pathLst>
                  <a:path w="350" h="352">
                    <a:moveTo>
                      <a:pt x="0" y="172"/>
                    </a:moveTo>
                    <a:lnTo>
                      <a:pt x="179" y="0"/>
                    </a:lnTo>
                    <a:lnTo>
                      <a:pt x="349" y="179"/>
                    </a:lnTo>
                    <a:lnTo>
                      <a:pt x="170" y="351"/>
                    </a:lnTo>
                    <a:lnTo>
                      <a:pt x="0" y="172"/>
                    </a:lnTo>
                  </a:path>
                </a:pathLst>
              </a:custGeom>
              <a:solidFill>
                <a:srgbClr val="AA5BFF"/>
              </a:solidFill>
              <a:ln w="12700" cap="rnd">
                <a:solidFill>
                  <a:srgbClr val="000000"/>
                </a:solidFill>
                <a:round/>
                <a:headEnd/>
                <a:tailEnd/>
              </a:ln>
            </p:spPr>
            <p:txBody>
              <a:bodyPr/>
              <a:lstStyle/>
              <a:p>
                <a:endParaRPr lang="en-US" sz="7200"/>
              </a:p>
            </p:txBody>
          </p:sp>
          <p:sp>
            <p:nvSpPr>
              <p:cNvPr id="13534" name="Freeform 696">
                <a:extLst>
                  <a:ext uri="{FF2B5EF4-FFF2-40B4-BE49-F238E27FC236}">
                    <a16:creationId xmlns:a16="http://schemas.microsoft.com/office/drawing/2014/main" id="{0833985D-186D-D342-94DA-0765B6167FDD}"/>
                  </a:ext>
                </a:extLst>
              </p:cNvPr>
              <p:cNvSpPr>
                <a:spLocks/>
              </p:cNvSpPr>
              <p:nvPr/>
            </p:nvSpPr>
            <p:spPr bwMode="auto">
              <a:xfrm>
                <a:off x="2063" y="2190"/>
                <a:ext cx="453" cy="458"/>
              </a:xfrm>
              <a:custGeom>
                <a:avLst/>
                <a:gdLst>
                  <a:gd name="T0" fmla="*/ 0 w 357"/>
                  <a:gd name="T1" fmla="*/ 958 h 359"/>
                  <a:gd name="T2" fmla="*/ 964 w 357"/>
                  <a:gd name="T3" fmla="*/ 0 h 359"/>
                  <a:gd name="T4" fmla="*/ 1887 w 357"/>
                  <a:gd name="T5" fmla="*/ 1004 h 359"/>
                  <a:gd name="T6" fmla="*/ 920 w 357"/>
                  <a:gd name="T7" fmla="*/ 1971 h 359"/>
                  <a:gd name="T8" fmla="*/ 0 w 357"/>
                  <a:gd name="T9" fmla="*/ 958 h 359"/>
                  <a:gd name="T10" fmla="*/ 0 60000 65536"/>
                  <a:gd name="T11" fmla="*/ 0 60000 65536"/>
                  <a:gd name="T12" fmla="*/ 0 60000 65536"/>
                  <a:gd name="T13" fmla="*/ 0 60000 65536"/>
                  <a:gd name="T14" fmla="*/ 0 60000 65536"/>
                  <a:gd name="T15" fmla="*/ 0 w 357"/>
                  <a:gd name="T16" fmla="*/ 0 h 359"/>
                  <a:gd name="T17" fmla="*/ 357 w 357"/>
                  <a:gd name="T18" fmla="*/ 359 h 359"/>
                </a:gdLst>
                <a:ahLst/>
                <a:cxnLst>
                  <a:cxn ang="T10">
                    <a:pos x="T0" y="T1"/>
                  </a:cxn>
                  <a:cxn ang="T11">
                    <a:pos x="T2" y="T3"/>
                  </a:cxn>
                  <a:cxn ang="T12">
                    <a:pos x="T4" y="T5"/>
                  </a:cxn>
                  <a:cxn ang="T13">
                    <a:pos x="T6" y="T7"/>
                  </a:cxn>
                  <a:cxn ang="T14">
                    <a:pos x="T8" y="T9"/>
                  </a:cxn>
                </a:cxnLst>
                <a:rect l="T15" t="T16" r="T17" b="T18"/>
                <a:pathLst>
                  <a:path w="357" h="359">
                    <a:moveTo>
                      <a:pt x="0" y="175"/>
                    </a:moveTo>
                    <a:lnTo>
                      <a:pt x="182" y="0"/>
                    </a:lnTo>
                    <a:lnTo>
                      <a:pt x="356" y="183"/>
                    </a:lnTo>
                    <a:lnTo>
                      <a:pt x="174" y="358"/>
                    </a:lnTo>
                    <a:lnTo>
                      <a:pt x="0" y="17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35" name="Freeform 697">
                <a:extLst>
                  <a:ext uri="{FF2B5EF4-FFF2-40B4-BE49-F238E27FC236}">
                    <a16:creationId xmlns:a16="http://schemas.microsoft.com/office/drawing/2014/main" id="{0BF3C794-0370-FC4A-8290-9AB171B9BD87}"/>
                  </a:ext>
                </a:extLst>
              </p:cNvPr>
              <p:cNvSpPr>
                <a:spLocks/>
              </p:cNvSpPr>
              <p:nvPr/>
            </p:nvSpPr>
            <p:spPr bwMode="auto">
              <a:xfrm>
                <a:off x="2280" y="2424"/>
                <a:ext cx="227" cy="328"/>
              </a:xfrm>
              <a:custGeom>
                <a:avLst/>
                <a:gdLst>
                  <a:gd name="T0" fmla="*/ 928 w 179"/>
                  <a:gd name="T1" fmla="*/ 472 h 258"/>
                  <a:gd name="T2" fmla="*/ 942 w 179"/>
                  <a:gd name="T3" fmla="*/ 0 h 258"/>
                  <a:gd name="T4" fmla="*/ 13 w 179"/>
                  <a:gd name="T5" fmla="*/ 917 h 258"/>
                  <a:gd name="T6" fmla="*/ 0 w 179"/>
                  <a:gd name="T7" fmla="*/ 1383 h 258"/>
                  <a:gd name="T8" fmla="*/ 928 w 179"/>
                  <a:gd name="T9" fmla="*/ 472 h 258"/>
                  <a:gd name="T10" fmla="*/ 0 60000 65536"/>
                  <a:gd name="T11" fmla="*/ 0 60000 65536"/>
                  <a:gd name="T12" fmla="*/ 0 60000 65536"/>
                  <a:gd name="T13" fmla="*/ 0 60000 65536"/>
                  <a:gd name="T14" fmla="*/ 0 60000 65536"/>
                  <a:gd name="T15" fmla="*/ 0 w 179"/>
                  <a:gd name="T16" fmla="*/ 0 h 258"/>
                  <a:gd name="T17" fmla="*/ 179 w 179"/>
                  <a:gd name="T18" fmla="*/ 258 h 258"/>
                </a:gdLst>
                <a:ahLst/>
                <a:cxnLst>
                  <a:cxn ang="T10">
                    <a:pos x="T0" y="T1"/>
                  </a:cxn>
                  <a:cxn ang="T11">
                    <a:pos x="T2" y="T3"/>
                  </a:cxn>
                  <a:cxn ang="T12">
                    <a:pos x="T4" y="T5"/>
                  </a:cxn>
                  <a:cxn ang="T13">
                    <a:pos x="T6" y="T7"/>
                  </a:cxn>
                  <a:cxn ang="T14">
                    <a:pos x="T8" y="T9"/>
                  </a:cxn>
                </a:cxnLst>
                <a:rect l="T15" t="T16" r="T17" b="T18"/>
                <a:pathLst>
                  <a:path w="179" h="258">
                    <a:moveTo>
                      <a:pt x="176" y="88"/>
                    </a:moveTo>
                    <a:lnTo>
                      <a:pt x="178" y="0"/>
                    </a:lnTo>
                    <a:lnTo>
                      <a:pt x="2" y="171"/>
                    </a:lnTo>
                    <a:lnTo>
                      <a:pt x="0" y="257"/>
                    </a:lnTo>
                    <a:lnTo>
                      <a:pt x="176" y="88"/>
                    </a:lnTo>
                  </a:path>
                </a:pathLst>
              </a:custGeom>
              <a:solidFill>
                <a:srgbClr val="AA5BFF"/>
              </a:solidFill>
              <a:ln w="12700" cap="rnd">
                <a:solidFill>
                  <a:srgbClr val="000000"/>
                </a:solidFill>
                <a:round/>
                <a:headEnd/>
                <a:tailEnd/>
              </a:ln>
            </p:spPr>
            <p:txBody>
              <a:bodyPr/>
              <a:lstStyle/>
              <a:p>
                <a:endParaRPr lang="en-US" sz="7200"/>
              </a:p>
            </p:txBody>
          </p:sp>
          <p:sp>
            <p:nvSpPr>
              <p:cNvPr id="13536" name="Freeform 698">
                <a:extLst>
                  <a:ext uri="{FF2B5EF4-FFF2-40B4-BE49-F238E27FC236}">
                    <a16:creationId xmlns:a16="http://schemas.microsoft.com/office/drawing/2014/main" id="{16E6FC8A-FBEB-964B-8B1C-EF905D0879F1}"/>
                  </a:ext>
                </a:extLst>
              </p:cNvPr>
              <p:cNvSpPr>
                <a:spLocks/>
              </p:cNvSpPr>
              <p:nvPr/>
            </p:nvSpPr>
            <p:spPr bwMode="auto">
              <a:xfrm>
                <a:off x="2280" y="2424"/>
                <a:ext cx="236" cy="337"/>
              </a:xfrm>
              <a:custGeom>
                <a:avLst/>
                <a:gdLst>
                  <a:gd name="T0" fmla="*/ 966 w 186"/>
                  <a:gd name="T1" fmla="*/ 482 h 265"/>
                  <a:gd name="T2" fmla="*/ 981 w 186"/>
                  <a:gd name="T3" fmla="*/ 0 h 265"/>
                  <a:gd name="T4" fmla="*/ 13 w 186"/>
                  <a:gd name="T5" fmla="*/ 945 h 265"/>
                  <a:gd name="T6" fmla="*/ 0 w 186"/>
                  <a:gd name="T7" fmla="*/ 1422 h 265"/>
                  <a:gd name="T8" fmla="*/ 966 w 186"/>
                  <a:gd name="T9" fmla="*/ 482 h 265"/>
                  <a:gd name="T10" fmla="*/ 0 60000 65536"/>
                  <a:gd name="T11" fmla="*/ 0 60000 65536"/>
                  <a:gd name="T12" fmla="*/ 0 60000 65536"/>
                  <a:gd name="T13" fmla="*/ 0 60000 65536"/>
                  <a:gd name="T14" fmla="*/ 0 60000 65536"/>
                  <a:gd name="T15" fmla="*/ 0 w 186"/>
                  <a:gd name="T16" fmla="*/ 0 h 265"/>
                  <a:gd name="T17" fmla="*/ 186 w 186"/>
                  <a:gd name="T18" fmla="*/ 265 h 265"/>
                </a:gdLst>
                <a:ahLst/>
                <a:cxnLst>
                  <a:cxn ang="T10">
                    <a:pos x="T0" y="T1"/>
                  </a:cxn>
                  <a:cxn ang="T11">
                    <a:pos x="T2" y="T3"/>
                  </a:cxn>
                  <a:cxn ang="T12">
                    <a:pos x="T4" y="T5"/>
                  </a:cxn>
                  <a:cxn ang="T13">
                    <a:pos x="T6" y="T7"/>
                  </a:cxn>
                  <a:cxn ang="T14">
                    <a:pos x="T8" y="T9"/>
                  </a:cxn>
                </a:cxnLst>
                <a:rect l="T15" t="T16" r="T17" b="T18"/>
                <a:pathLst>
                  <a:path w="186" h="265">
                    <a:moveTo>
                      <a:pt x="183" y="90"/>
                    </a:moveTo>
                    <a:lnTo>
                      <a:pt x="185" y="0"/>
                    </a:lnTo>
                    <a:lnTo>
                      <a:pt x="2" y="175"/>
                    </a:lnTo>
                    <a:lnTo>
                      <a:pt x="0" y="264"/>
                    </a:lnTo>
                    <a:lnTo>
                      <a:pt x="183" y="9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37" name="Freeform 699">
                <a:extLst>
                  <a:ext uri="{FF2B5EF4-FFF2-40B4-BE49-F238E27FC236}">
                    <a16:creationId xmlns:a16="http://schemas.microsoft.com/office/drawing/2014/main" id="{7D6D55E4-DE78-5341-9E80-FB93F69519F9}"/>
                  </a:ext>
                </a:extLst>
              </p:cNvPr>
              <p:cNvSpPr>
                <a:spLocks/>
              </p:cNvSpPr>
              <p:nvPr/>
            </p:nvSpPr>
            <p:spPr bwMode="auto">
              <a:xfrm>
                <a:off x="2060" y="2415"/>
                <a:ext cx="216" cy="337"/>
              </a:xfrm>
              <a:custGeom>
                <a:avLst/>
                <a:gdLst>
                  <a:gd name="T0" fmla="*/ 0 w 170"/>
                  <a:gd name="T1" fmla="*/ 463 h 265"/>
                  <a:gd name="T2" fmla="*/ 13 w 170"/>
                  <a:gd name="T3" fmla="*/ 0 h 265"/>
                  <a:gd name="T4" fmla="*/ 905 w 170"/>
                  <a:gd name="T5" fmla="*/ 954 h 265"/>
                  <a:gd name="T6" fmla="*/ 893 w 170"/>
                  <a:gd name="T7" fmla="*/ 1422 h 265"/>
                  <a:gd name="T8" fmla="*/ 0 w 170"/>
                  <a:gd name="T9" fmla="*/ 463 h 265"/>
                  <a:gd name="T10" fmla="*/ 0 60000 65536"/>
                  <a:gd name="T11" fmla="*/ 0 60000 65536"/>
                  <a:gd name="T12" fmla="*/ 0 60000 65536"/>
                  <a:gd name="T13" fmla="*/ 0 60000 65536"/>
                  <a:gd name="T14" fmla="*/ 0 60000 65536"/>
                  <a:gd name="T15" fmla="*/ 0 w 170"/>
                  <a:gd name="T16" fmla="*/ 0 h 265"/>
                  <a:gd name="T17" fmla="*/ 170 w 170"/>
                  <a:gd name="T18" fmla="*/ 265 h 265"/>
                </a:gdLst>
                <a:ahLst/>
                <a:cxnLst>
                  <a:cxn ang="T10">
                    <a:pos x="T0" y="T1"/>
                  </a:cxn>
                  <a:cxn ang="T11">
                    <a:pos x="T2" y="T3"/>
                  </a:cxn>
                  <a:cxn ang="T12">
                    <a:pos x="T4" y="T5"/>
                  </a:cxn>
                  <a:cxn ang="T13">
                    <a:pos x="T6" y="T7"/>
                  </a:cxn>
                  <a:cxn ang="T14">
                    <a:pos x="T8" y="T9"/>
                  </a:cxn>
                </a:cxnLst>
                <a:rect l="T15" t="T16" r="T17" b="T18"/>
                <a:pathLst>
                  <a:path w="170" h="265">
                    <a:moveTo>
                      <a:pt x="0" y="86"/>
                    </a:moveTo>
                    <a:lnTo>
                      <a:pt x="2" y="0"/>
                    </a:lnTo>
                    <a:lnTo>
                      <a:pt x="169" y="178"/>
                    </a:lnTo>
                    <a:lnTo>
                      <a:pt x="167" y="264"/>
                    </a:lnTo>
                    <a:lnTo>
                      <a:pt x="0" y="86"/>
                    </a:lnTo>
                  </a:path>
                </a:pathLst>
              </a:custGeom>
              <a:solidFill>
                <a:srgbClr val="9142FF"/>
              </a:solidFill>
              <a:ln w="12700" cap="rnd">
                <a:solidFill>
                  <a:srgbClr val="000000"/>
                </a:solidFill>
                <a:round/>
                <a:headEnd/>
                <a:tailEnd/>
              </a:ln>
            </p:spPr>
            <p:txBody>
              <a:bodyPr/>
              <a:lstStyle/>
              <a:p>
                <a:endParaRPr lang="en-US" sz="7200"/>
              </a:p>
            </p:txBody>
          </p:sp>
          <p:sp>
            <p:nvSpPr>
              <p:cNvPr id="13538" name="Freeform 700">
                <a:extLst>
                  <a:ext uri="{FF2B5EF4-FFF2-40B4-BE49-F238E27FC236}">
                    <a16:creationId xmlns:a16="http://schemas.microsoft.com/office/drawing/2014/main" id="{D56359D7-CC15-264B-85AC-BB09ACA21B59}"/>
                  </a:ext>
                </a:extLst>
              </p:cNvPr>
              <p:cNvSpPr>
                <a:spLocks/>
              </p:cNvSpPr>
              <p:nvPr/>
            </p:nvSpPr>
            <p:spPr bwMode="auto">
              <a:xfrm>
                <a:off x="2060" y="2415"/>
                <a:ext cx="226" cy="346"/>
              </a:xfrm>
              <a:custGeom>
                <a:avLst/>
                <a:gdLst>
                  <a:gd name="T0" fmla="*/ 0 w 178"/>
                  <a:gd name="T1" fmla="*/ 480 h 272"/>
                  <a:gd name="T2" fmla="*/ 13 w 178"/>
                  <a:gd name="T3" fmla="*/ 0 h 272"/>
                  <a:gd name="T4" fmla="*/ 943 w 178"/>
                  <a:gd name="T5" fmla="*/ 982 h 272"/>
                  <a:gd name="T6" fmla="*/ 932 w 178"/>
                  <a:gd name="T7" fmla="*/ 1462 h 272"/>
                  <a:gd name="T8" fmla="*/ 0 w 178"/>
                  <a:gd name="T9" fmla="*/ 480 h 272"/>
                  <a:gd name="T10" fmla="*/ 0 60000 65536"/>
                  <a:gd name="T11" fmla="*/ 0 60000 65536"/>
                  <a:gd name="T12" fmla="*/ 0 60000 65536"/>
                  <a:gd name="T13" fmla="*/ 0 60000 65536"/>
                  <a:gd name="T14" fmla="*/ 0 60000 65536"/>
                  <a:gd name="T15" fmla="*/ 0 w 178"/>
                  <a:gd name="T16" fmla="*/ 0 h 272"/>
                  <a:gd name="T17" fmla="*/ 178 w 178"/>
                  <a:gd name="T18" fmla="*/ 272 h 272"/>
                </a:gdLst>
                <a:ahLst/>
                <a:cxnLst>
                  <a:cxn ang="T10">
                    <a:pos x="T0" y="T1"/>
                  </a:cxn>
                  <a:cxn ang="T11">
                    <a:pos x="T2" y="T3"/>
                  </a:cxn>
                  <a:cxn ang="T12">
                    <a:pos x="T4" y="T5"/>
                  </a:cxn>
                  <a:cxn ang="T13">
                    <a:pos x="T6" y="T7"/>
                  </a:cxn>
                  <a:cxn ang="T14">
                    <a:pos x="T8" y="T9"/>
                  </a:cxn>
                </a:cxnLst>
                <a:rect l="T15" t="T16" r="T17" b="T18"/>
                <a:pathLst>
                  <a:path w="178" h="272">
                    <a:moveTo>
                      <a:pt x="0" y="89"/>
                    </a:moveTo>
                    <a:lnTo>
                      <a:pt x="2" y="0"/>
                    </a:lnTo>
                    <a:lnTo>
                      <a:pt x="177" y="182"/>
                    </a:lnTo>
                    <a:lnTo>
                      <a:pt x="175" y="271"/>
                    </a:lnTo>
                    <a:lnTo>
                      <a:pt x="0"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539" name="Freeform 701">
                <a:extLst>
                  <a:ext uri="{FF2B5EF4-FFF2-40B4-BE49-F238E27FC236}">
                    <a16:creationId xmlns:a16="http://schemas.microsoft.com/office/drawing/2014/main" id="{4EE8A45A-C818-C24E-9DC5-C3E02EEE89F0}"/>
                  </a:ext>
                </a:extLst>
              </p:cNvPr>
              <p:cNvSpPr>
                <a:spLocks/>
              </p:cNvSpPr>
              <p:nvPr/>
            </p:nvSpPr>
            <p:spPr bwMode="auto">
              <a:xfrm>
                <a:off x="1377" y="2508"/>
                <a:ext cx="230" cy="225"/>
              </a:xfrm>
              <a:custGeom>
                <a:avLst/>
                <a:gdLst>
                  <a:gd name="T0" fmla="*/ 931 w 182"/>
                  <a:gd name="T1" fmla="*/ 17 h 176"/>
                  <a:gd name="T2" fmla="*/ 901 w 182"/>
                  <a:gd name="T3" fmla="*/ 17 h 176"/>
                  <a:gd name="T4" fmla="*/ 0 w 182"/>
                  <a:gd name="T5" fmla="*/ 946 h 176"/>
                  <a:gd name="T6" fmla="*/ 25 w 182"/>
                  <a:gd name="T7" fmla="*/ 977 h 176"/>
                  <a:gd name="T8" fmla="*/ 931 w 182"/>
                  <a:gd name="T9" fmla="*/ 46 h 176"/>
                  <a:gd name="T10" fmla="*/ 901 w 182"/>
                  <a:gd name="T11" fmla="*/ 46 h 176"/>
                  <a:gd name="T12" fmla="*/ 931 w 182"/>
                  <a:gd name="T13" fmla="*/ 17 h 176"/>
                  <a:gd name="T14" fmla="*/ 916 w 182"/>
                  <a:gd name="T15" fmla="*/ 0 h 176"/>
                  <a:gd name="T16" fmla="*/ 901 w 182"/>
                  <a:gd name="T17" fmla="*/ 17 h 176"/>
                  <a:gd name="T18" fmla="*/ 931 w 182"/>
                  <a:gd name="T19" fmla="*/ 17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181" y="3"/>
                    </a:moveTo>
                    <a:lnTo>
                      <a:pt x="175" y="3"/>
                    </a:lnTo>
                    <a:lnTo>
                      <a:pt x="0" y="170"/>
                    </a:lnTo>
                    <a:lnTo>
                      <a:pt x="5" y="175"/>
                    </a:lnTo>
                    <a:lnTo>
                      <a:pt x="181" y="8"/>
                    </a:lnTo>
                    <a:lnTo>
                      <a:pt x="175" y="8"/>
                    </a:lnTo>
                    <a:lnTo>
                      <a:pt x="181" y="3"/>
                    </a:lnTo>
                    <a:lnTo>
                      <a:pt x="178" y="0"/>
                    </a:lnTo>
                    <a:lnTo>
                      <a:pt x="175" y="3"/>
                    </a:lnTo>
                    <a:lnTo>
                      <a:pt x="181" y="3"/>
                    </a:lnTo>
                  </a:path>
                </a:pathLst>
              </a:custGeom>
              <a:solidFill>
                <a:srgbClr val="FFFFFF"/>
              </a:solidFill>
              <a:ln w="12700" cap="rnd">
                <a:solidFill>
                  <a:srgbClr val="000000"/>
                </a:solidFill>
                <a:round/>
                <a:headEnd/>
                <a:tailEnd/>
              </a:ln>
            </p:spPr>
            <p:txBody>
              <a:bodyPr/>
              <a:lstStyle/>
              <a:p>
                <a:endParaRPr lang="en-US" sz="7200"/>
              </a:p>
            </p:txBody>
          </p:sp>
          <p:sp>
            <p:nvSpPr>
              <p:cNvPr id="13540" name="Freeform 702">
                <a:extLst>
                  <a:ext uri="{FF2B5EF4-FFF2-40B4-BE49-F238E27FC236}">
                    <a16:creationId xmlns:a16="http://schemas.microsoft.com/office/drawing/2014/main" id="{9EC65E12-D4B6-D048-8878-4DD58DF7BE0F}"/>
                  </a:ext>
                </a:extLst>
              </p:cNvPr>
              <p:cNvSpPr>
                <a:spLocks/>
              </p:cNvSpPr>
              <p:nvPr/>
            </p:nvSpPr>
            <p:spPr bwMode="auto">
              <a:xfrm>
                <a:off x="1607" y="2512"/>
                <a:ext cx="223" cy="231"/>
              </a:xfrm>
              <a:custGeom>
                <a:avLst/>
                <a:gdLst>
                  <a:gd name="T0" fmla="*/ 876 w 177"/>
                  <a:gd name="T1" fmla="*/ 995 h 181"/>
                  <a:gd name="T2" fmla="*/ 876 w 177"/>
                  <a:gd name="T3" fmla="*/ 966 h 181"/>
                  <a:gd name="T4" fmla="*/ 31 w 177"/>
                  <a:gd name="T5" fmla="*/ 0 h 181"/>
                  <a:gd name="T6" fmla="*/ 0 w 177"/>
                  <a:gd name="T7" fmla="*/ 28 h 181"/>
                  <a:gd name="T8" fmla="*/ 847 w 177"/>
                  <a:gd name="T9" fmla="*/ 995 h 181"/>
                  <a:gd name="T10" fmla="*/ 847 w 177"/>
                  <a:gd name="T11" fmla="*/ 966 h 181"/>
                  <a:gd name="T12" fmla="*/ 876 w 177"/>
                  <a:gd name="T13" fmla="*/ 995 h 181"/>
                  <a:gd name="T14" fmla="*/ 891 w 177"/>
                  <a:gd name="T15" fmla="*/ 980 h 181"/>
                  <a:gd name="T16" fmla="*/ 876 w 177"/>
                  <a:gd name="T17" fmla="*/ 966 h 181"/>
                  <a:gd name="T18" fmla="*/ 876 w 177"/>
                  <a:gd name="T19" fmla="*/ 995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1"/>
                  <a:gd name="T32" fmla="*/ 177 w 177"/>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1">
                    <a:moveTo>
                      <a:pt x="174" y="180"/>
                    </a:moveTo>
                    <a:lnTo>
                      <a:pt x="174" y="175"/>
                    </a:lnTo>
                    <a:lnTo>
                      <a:pt x="6" y="0"/>
                    </a:lnTo>
                    <a:lnTo>
                      <a:pt x="0" y="5"/>
                    </a:lnTo>
                    <a:lnTo>
                      <a:pt x="168" y="180"/>
                    </a:lnTo>
                    <a:lnTo>
                      <a:pt x="168" y="175"/>
                    </a:lnTo>
                    <a:lnTo>
                      <a:pt x="174" y="180"/>
                    </a:lnTo>
                    <a:lnTo>
                      <a:pt x="176" y="178"/>
                    </a:lnTo>
                    <a:lnTo>
                      <a:pt x="174" y="175"/>
                    </a:lnTo>
                    <a:lnTo>
                      <a:pt x="174" y="180"/>
                    </a:lnTo>
                  </a:path>
                </a:pathLst>
              </a:custGeom>
              <a:solidFill>
                <a:srgbClr val="FFFFFF"/>
              </a:solidFill>
              <a:ln w="12700" cap="rnd">
                <a:solidFill>
                  <a:srgbClr val="000000"/>
                </a:solidFill>
                <a:round/>
                <a:headEnd/>
                <a:tailEnd/>
              </a:ln>
            </p:spPr>
            <p:txBody>
              <a:bodyPr/>
              <a:lstStyle/>
              <a:p>
                <a:endParaRPr lang="en-US" sz="7200"/>
              </a:p>
            </p:txBody>
          </p:sp>
          <p:sp>
            <p:nvSpPr>
              <p:cNvPr id="13541" name="Freeform 703">
                <a:extLst>
                  <a:ext uri="{FF2B5EF4-FFF2-40B4-BE49-F238E27FC236}">
                    <a16:creationId xmlns:a16="http://schemas.microsoft.com/office/drawing/2014/main" id="{8A8076AA-7365-B64F-90EE-C2E9409CD5EF}"/>
                  </a:ext>
                </a:extLst>
              </p:cNvPr>
              <p:cNvSpPr>
                <a:spLocks/>
              </p:cNvSpPr>
              <p:nvPr/>
            </p:nvSpPr>
            <p:spPr bwMode="auto">
              <a:xfrm>
                <a:off x="1596" y="2746"/>
                <a:ext cx="230" cy="223"/>
              </a:xfrm>
              <a:custGeom>
                <a:avLst/>
                <a:gdLst>
                  <a:gd name="T0" fmla="*/ 0 w 182"/>
                  <a:gd name="T1" fmla="*/ 940 h 175"/>
                  <a:gd name="T2" fmla="*/ 25 w 182"/>
                  <a:gd name="T3" fmla="*/ 940 h 175"/>
                  <a:gd name="T4" fmla="*/ 931 w 182"/>
                  <a:gd name="T5" fmla="*/ 28 h 175"/>
                  <a:gd name="T6" fmla="*/ 901 w 182"/>
                  <a:gd name="T7" fmla="*/ 0 h 175"/>
                  <a:gd name="T8" fmla="*/ 0 w 182"/>
                  <a:gd name="T9" fmla="*/ 906 h 175"/>
                  <a:gd name="T10" fmla="*/ 25 w 182"/>
                  <a:gd name="T11" fmla="*/ 906 h 175"/>
                  <a:gd name="T12" fmla="*/ 0 w 182"/>
                  <a:gd name="T13" fmla="*/ 940 h 175"/>
                  <a:gd name="T14" fmla="*/ 13 w 182"/>
                  <a:gd name="T15" fmla="*/ 952 h 175"/>
                  <a:gd name="T16" fmla="*/ 25 w 182"/>
                  <a:gd name="T17" fmla="*/ 940 h 175"/>
                  <a:gd name="T18" fmla="*/ 0 w 182"/>
                  <a:gd name="T19" fmla="*/ 94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0" y="172"/>
                    </a:moveTo>
                    <a:lnTo>
                      <a:pt x="5" y="172"/>
                    </a:lnTo>
                    <a:lnTo>
                      <a:pt x="181" y="5"/>
                    </a:lnTo>
                    <a:lnTo>
                      <a:pt x="175" y="0"/>
                    </a:lnTo>
                    <a:lnTo>
                      <a:pt x="0" y="166"/>
                    </a:lnTo>
                    <a:lnTo>
                      <a:pt x="5" y="166"/>
                    </a:lnTo>
                    <a:lnTo>
                      <a:pt x="0" y="172"/>
                    </a:lnTo>
                    <a:lnTo>
                      <a:pt x="2" y="174"/>
                    </a:lnTo>
                    <a:lnTo>
                      <a:pt x="5" y="172"/>
                    </a:lnTo>
                    <a:lnTo>
                      <a:pt x="0" y="172"/>
                    </a:lnTo>
                  </a:path>
                </a:pathLst>
              </a:custGeom>
              <a:solidFill>
                <a:srgbClr val="FFFFFF"/>
              </a:solidFill>
              <a:ln w="12700" cap="rnd">
                <a:solidFill>
                  <a:srgbClr val="000000"/>
                </a:solidFill>
                <a:round/>
                <a:headEnd/>
                <a:tailEnd/>
              </a:ln>
            </p:spPr>
            <p:txBody>
              <a:bodyPr/>
              <a:lstStyle/>
              <a:p>
                <a:endParaRPr lang="en-US" sz="7200"/>
              </a:p>
            </p:txBody>
          </p:sp>
          <p:sp>
            <p:nvSpPr>
              <p:cNvPr id="13542" name="Freeform 704">
                <a:extLst>
                  <a:ext uri="{FF2B5EF4-FFF2-40B4-BE49-F238E27FC236}">
                    <a16:creationId xmlns:a16="http://schemas.microsoft.com/office/drawing/2014/main" id="{AAFBA33B-A4F5-9942-9A28-76460FFBBF88}"/>
                  </a:ext>
                </a:extLst>
              </p:cNvPr>
              <p:cNvSpPr>
                <a:spLocks/>
              </p:cNvSpPr>
              <p:nvPr/>
            </p:nvSpPr>
            <p:spPr bwMode="auto">
              <a:xfrm>
                <a:off x="1371" y="2733"/>
                <a:ext cx="223" cy="233"/>
              </a:xfrm>
              <a:custGeom>
                <a:avLst/>
                <a:gdLst>
                  <a:gd name="T0" fmla="*/ 16 w 177"/>
                  <a:gd name="T1" fmla="*/ 0 h 181"/>
                  <a:gd name="T2" fmla="*/ 16 w 177"/>
                  <a:gd name="T3" fmla="*/ 28 h 181"/>
                  <a:gd name="T4" fmla="*/ 861 w 177"/>
                  <a:gd name="T5" fmla="*/ 1057 h 181"/>
                  <a:gd name="T6" fmla="*/ 891 w 177"/>
                  <a:gd name="T7" fmla="*/ 1020 h 181"/>
                  <a:gd name="T8" fmla="*/ 39 w 177"/>
                  <a:gd name="T9" fmla="*/ 0 h 181"/>
                  <a:gd name="T10" fmla="*/ 39 w 177"/>
                  <a:gd name="T11" fmla="*/ 28 h 181"/>
                  <a:gd name="T12" fmla="*/ 16 w 177"/>
                  <a:gd name="T13" fmla="*/ 0 h 181"/>
                  <a:gd name="T14" fmla="*/ 0 w 177"/>
                  <a:gd name="T15" fmla="*/ 13 h 181"/>
                  <a:gd name="T16" fmla="*/ 16 w 177"/>
                  <a:gd name="T17" fmla="*/ 28 h 181"/>
                  <a:gd name="T18" fmla="*/ 16 w 177"/>
                  <a:gd name="T19" fmla="*/ 0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1"/>
                  <a:gd name="T32" fmla="*/ 177 w 177"/>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1">
                    <a:moveTo>
                      <a:pt x="3" y="0"/>
                    </a:moveTo>
                    <a:lnTo>
                      <a:pt x="3" y="5"/>
                    </a:lnTo>
                    <a:lnTo>
                      <a:pt x="171" y="180"/>
                    </a:lnTo>
                    <a:lnTo>
                      <a:pt x="176" y="174"/>
                    </a:lnTo>
                    <a:lnTo>
                      <a:pt x="8" y="0"/>
                    </a:lnTo>
                    <a:lnTo>
                      <a:pt x="8" y="5"/>
                    </a:lnTo>
                    <a:lnTo>
                      <a:pt x="3" y="0"/>
                    </a:lnTo>
                    <a:lnTo>
                      <a:pt x="0" y="2"/>
                    </a:lnTo>
                    <a:lnTo>
                      <a:pt x="3" y="5"/>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543" name="Freeform 705">
                <a:extLst>
                  <a:ext uri="{FF2B5EF4-FFF2-40B4-BE49-F238E27FC236}">
                    <a16:creationId xmlns:a16="http://schemas.microsoft.com/office/drawing/2014/main" id="{2139A189-C066-4748-8CD2-8C59357FE858}"/>
                  </a:ext>
                </a:extLst>
              </p:cNvPr>
              <p:cNvSpPr>
                <a:spLocks/>
              </p:cNvSpPr>
              <p:nvPr/>
            </p:nvSpPr>
            <p:spPr bwMode="auto">
              <a:xfrm>
                <a:off x="1376" y="2732"/>
                <a:ext cx="1" cy="3"/>
              </a:xfrm>
              <a:custGeom>
                <a:avLst/>
                <a:gdLst>
                  <a:gd name="T0" fmla="*/ 0 w 2"/>
                  <a:gd name="T1" fmla="*/ 2 h 3"/>
                  <a:gd name="T2" fmla="*/ 0 w 2"/>
                  <a:gd name="T3" fmla="*/ 1 h 3"/>
                  <a:gd name="T4" fmla="*/ 0 w 2"/>
                  <a:gd name="T5" fmla="*/ 0 h 3"/>
                  <a:gd name="T6" fmla="*/ 1 w 2"/>
                  <a:gd name="T7" fmla="*/ 0 h 3"/>
                  <a:gd name="T8" fmla="*/ 1 w 2"/>
                  <a:gd name="T9" fmla="*/ 1 h 3"/>
                  <a:gd name="T10" fmla="*/ 1 w 2"/>
                  <a:gd name="T11" fmla="*/ 0 h 3"/>
                  <a:gd name="T12" fmla="*/ 0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2"/>
                    </a:moveTo>
                    <a:lnTo>
                      <a:pt x="0" y="1"/>
                    </a:lnTo>
                    <a:lnTo>
                      <a:pt x="0" y="0"/>
                    </a:lnTo>
                    <a:lnTo>
                      <a:pt x="1" y="0"/>
                    </a:lnTo>
                    <a:lnTo>
                      <a:pt x="1" y="1"/>
                    </a:lnTo>
                    <a:lnTo>
                      <a:pt x="1" y="0"/>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544" name="Freeform 706">
                <a:extLst>
                  <a:ext uri="{FF2B5EF4-FFF2-40B4-BE49-F238E27FC236}">
                    <a16:creationId xmlns:a16="http://schemas.microsoft.com/office/drawing/2014/main" id="{B717E905-5DCB-F84E-B9A4-FB35BAE1B1CF}"/>
                  </a:ext>
                </a:extLst>
              </p:cNvPr>
              <p:cNvSpPr>
                <a:spLocks/>
              </p:cNvSpPr>
              <p:nvPr/>
            </p:nvSpPr>
            <p:spPr bwMode="auto">
              <a:xfrm>
                <a:off x="1377" y="2512"/>
                <a:ext cx="230" cy="221"/>
              </a:xfrm>
              <a:custGeom>
                <a:avLst/>
                <a:gdLst>
                  <a:gd name="T0" fmla="*/ 931 w 182"/>
                  <a:gd name="T1" fmla="*/ 13 h 173"/>
                  <a:gd name="T2" fmla="*/ 901 w 182"/>
                  <a:gd name="T3" fmla="*/ 0 h 173"/>
                  <a:gd name="T4" fmla="*/ 0 w 182"/>
                  <a:gd name="T5" fmla="*/ 924 h 173"/>
                  <a:gd name="T6" fmla="*/ 25 w 182"/>
                  <a:gd name="T7" fmla="*/ 957 h 173"/>
                  <a:gd name="T8" fmla="*/ 931 w 182"/>
                  <a:gd name="T9" fmla="*/ 28 h 173"/>
                  <a:gd name="T10" fmla="*/ 901 w 182"/>
                  <a:gd name="T11" fmla="*/ 13 h 173"/>
                  <a:gd name="T12" fmla="*/ 931 w 182"/>
                  <a:gd name="T13" fmla="*/ 13 h 173"/>
                  <a:gd name="T14" fmla="*/ 0 60000 65536"/>
                  <a:gd name="T15" fmla="*/ 0 60000 65536"/>
                  <a:gd name="T16" fmla="*/ 0 60000 65536"/>
                  <a:gd name="T17" fmla="*/ 0 60000 65536"/>
                  <a:gd name="T18" fmla="*/ 0 60000 65536"/>
                  <a:gd name="T19" fmla="*/ 0 60000 65536"/>
                  <a:gd name="T20" fmla="*/ 0 60000 65536"/>
                  <a:gd name="T21" fmla="*/ 0 w 182"/>
                  <a:gd name="T22" fmla="*/ 0 h 173"/>
                  <a:gd name="T23" fmla="*/ 182 w 182"/>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3">
                    <a:moveTo>
                      <a:pt x="181" y="2"/>
                    </a:moveTo>
                    <a:lnTo>
                      <a:pt x="175" y="0"/>
                    </a:lnTo>
                    <a:lnTo>
                      <a:pt x="0" y="167"/>
                    </a:lnTo>
                    <a:lnTo>
                      <a:pt x="5" y="172"/>
                    </a:lnTo>
                    <a:lnTo>
                      <a:pt x="181" y="5"/>
                    </a:lnTo>
                    <a:lnTo>
                      <a:pt x="175"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545" name="Freeform 707">
                <a:extLst>
                  <a:ext uri="{FF2B5EF4-FFF2-40B4-BE49-F238E27FC236}">
                    <a16:creationId xmlns:a16="http://schemas.microsoft.com/office/drawing/2014/main" id="{797CD462-1610-7D45-901C-248AFD83714C}"/>
                  </a:ext>
                </a:extLst>
              </p:cNvPr>
              <p:cNvSpPr>
                <a:spLocks/>
              </p:cNvSpPr>
              <p:nvPr/>
            </p:nvSpPr>
            <p:spPr bwMode="auto">
              <a:xfrm>
                <a:off x="1604" y="2515"/>
                <a:ext cx="3" cy="112"/>
              </a:xfrm>
              <a:custGeom>
                <a:avLst/>
                <a:gdLst>
                  <a:gd name="T0" fmla="*/ 1 w 3"/>
                  <a:gd name="T1" fmla="*/ 543 h 86"/>
                  <a:gd name="T2" fmla="*/ 2 w 3"/>
                  <a:gd name="T3" fmla="*/ 521 h 86"/>
                  <a:gd name="T4" fmla="*/ 2 w 3"/>
                  <a:gd name="T5" fmla="*/ 0 h 86"/>
                  <a:gd name="T6" fmla="*/ 1 w 3"/>
                  <a:gd name="T7" fmla="*/ 0 h 86"/>
                  <a:gd name="T8" fmla="*/ 0 w 3"/>
                  <a:gd name="T9" fmla="*/ 521 h 86"/>
                  <a:gd name="T10" fmla="*/ 0 w 3"/>
                  <a:gd name="T11" fmla="*/ 504 h 86"/>
                  <a:gd name="T12" fmla="*/ 1 w 3"/>
                  <a:gd name="T13" fmla="*/ 543 h 86"/>
                  <a:gd name="T14" fmla="*/ 2 w 3"/>
                  <a:gd name="T15" fmla="*/ 531 h 86"/>
                  <a:gd name="T16" fmla="*/ 2 w 3"/>
                  <a:gd name="T17" fmla="*/ 521 h 86"/>
                  <a:gd name="T18" fmla="*/ 1 w 3"/>
                  <a:gd name="T19" fmla="*/ 543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1" y="85"/>
                    </a:moveTo>
                    <a:lnTo>
                      <a:pt x="2" y="82"/>
                    </a:lnTo>
                    <a:lnTo>
                      <a:pt x="2" y="0"/>
                    </a:lnTo>
                    <a:lnTo>
                      <a:pt x="1" y="0"/>
                    </a:lnTo>
                    <a:lnTo>
                      <a:pt x="0" y="82"/>
                    </a:lnTo>
                    <a:lnTo>
                      <a:pt x="0" y="79"/>
                    </a:lnTo>
                    <a:lnTo>
                      <a:pt x="1" y="85"/>
                    </a:lnTo>
                    <a:lnTo>
                      <a:pt x="2" y="83"/>
                    </a:lnTo>
                    <a:lnTo>
                      <a:pt x="2" y="82"/>
                    </a:lnTo>
                    <a:lnTo>
                      <a:pt x="1" y="85"/>
                    </a:lnTo>
                  </a:path>
                </a:pathLst>
              </a:custGeom>
              <a:solidFill>
                <a:srgbClr val="FFFFFF"/>
              </a:solidFill>
              <a:ln w="12700" cap="rnd">
                <a:solidFill>
                  <a:srgbClr val="000000"/>
                </a:solidFill>
                <a:round/>
                <a:headEnd/>
                <a:tailEnd/>
              </a:ln>
            </p:spPr>
            <p:txBody>
              <a:bodyPr/>
              <a:lstStyle/>
              <a:p>
                <a:endParaRPr lang="en-US" sz="7200"/>
              </a:p>
            </p:txBody>
          </p:sp>
          <p:sp>
            <p:nvSpPr>
              <p:cNvPr id="13546" name="Freeform 708">
                <a:extLst>
                  <a:ext uri="{FF2B5EF4-FFF2-40B4-BE49-F238E27FC236}">
                    <a16:creationId xmlns:a16="http://schemas.microsoft.com/office/drawing/2014/main" id="{CCF93B67-17DF-414E-878F-AAB8EF8B6643}"/>
                  </a:ext>
                </a:extLst>
              </p:cNvPr>
              <p:cNvSpPr>
                <a:spLocks/>
              </p:cNvSpPr>
              <p:nvPr/>
            </p:nvSpPr>
            <p:spPr bwMode="auto">
              <a:xfrm>
                <a:off x="1434" y="2627"/>
                <a:ext cx="170" cy="168"/>
              </a:xfrm>
              <a:custGeom>
                <a:avLst/>
                <a:gdLst>
                  <a:gd name="T0" fmla="*/ 13 w 133"/>
                  <a:gd name="T1" fmla="*/ 661 h 133"/>
                  <a:gd name="T2" fmla="*/ 28 w 133"/>
                  <a:gd name="T3" fmla="*/ 680 h 133"/>
                  <a:gd name="T4" fmla="*/ 736 w 133"/>
                  <a:gd name="T5" fmla="*/ 32 h 133"/>
                  <a:gd name="T6" fmla="*/ 707 w 133"/>
                  <a:gd name="T7" fmla="*/ 0 h 133"/>
                  <a:gd name="T8" fmla="*/ 0 w 133"/>
                  <a:gd name="T9" fmla="*/ 647 h 133"/>
                  <a:gd name="T10" fmla="*/ 13 w 133"/>
                  <a:gd name="T11" fmla="*/ 661 h 133"/>
                  <a:gd name="T12" fmla="*/ 0 60000 65536"/>
                  <a:gd name="T13" fmla="*/ 0 60000 65536"/>
                  <a:gd name="T14" fmla="*/ 0 60000 65536"/>
                  <a:gd name="T15" fmla="*/ 0 60000 65536"/>
                  <a:gd name="T16" fmla="*/ 0 60000 65536"/>
                  <a:gd name="T17" fmla="*/ 0 60000 65536"/>
                  <a:gd name="T18" fmla="*/ 0 w 133"/>
                  <a:gd name="T19" fmla="*/ 0 h 133"/>
                  <a:gd name="T20" fmla="*/ 133 w 133"/>
                  <a:gd name="T21" fmla="*/ 133 h 133"/>
                </a:gdLst>
                <a:ahLst/>
                <a:cxnLst>
                  <a:cxn ang="T12">
                    <a:pos x="T0" y="T1"/>
                  </a:cxn>
                  <a:cxn ang="T13">
                    <a:pos x="T2" y="T3"/>
                  </a:cxn>
                  <a:cxn ang="T14">
                    <a:pos x="T4" y="T5"/>
                  </a:cxn>
                  <a:cxn ang="T15">
                    <a:pos x="T6" y="T7"/>
                  </a:cxn>
                  <a:cxn ang="T16">
                    <a:pos x="T8" y="T9"/>
                  </a:cxn>
                  <a:cxn ang="T17">
                    <a:pos x="T10" y="T11"/>
                  </a:cxn>
                </a:cxnLst>
                <a:rect l="T18" t="T19" r="T20" b="T21"/>
                <a:pathLst>
                  <a:path w="133" h="133">
                    <a:moveTo>
                      <a:pt x="2" y="129"/>
                    </a:moveTo>
                    <a:lnTo>
                      <a:pt x="5" y="132"/>
                    </a:lnTo>
                    <a:lnTo>
                      <a:pt x="132" y="6"/>
                    </a:lnTo>
                    <a:lnTo>
                      <a:pt x="127" y="0"/>
                    </a:lnTo>
                    <a:lnTo>
                      <a:pt x="0" y="126"/>
                    </a:lnTo>
                    <a:lnTo>
                      <a:pt x="2" y="129"/>
                    </a:lnTo>
                  </a:path>
                </a:pathLst>
              </a:custGeom>
              <a:solidFill>
                <a:srgbClr val="FFFFFF"/>
              </a:solidFill>
              <a:ln w="12700" cap="rnd">
                <a:solidFill>
                  <a:srgbClr val="000000"/>
                </a:solidFill>
                <a:round/>
                <a:headEnd/>
                <a:tailEnd/>
              </a:ln>
            </p:spPr>
            <p:txBody>
              <a:bodyPr/>
              <a:lstStyle/>
              <a:p>
                <a:endParaRPr lang="en-US" sz="7200"/>
              </a:p>
            </p:txBody>
          </p:sp>
          <p:sp>
            <p:nvSpPr>
              <p:cNvPr id="13547" name="Freeform 709">
                <a:extLst>
                  <a:ext uri="{FF2B5EF4-FFF2-40B4-BE49-F238E27FC236}">
                    <a16:creationId xmlns:a16="http://schemas.microsoft.com/office/drawing/2014/main" id="{F58162A0-5183-5F44-94A5-87C8C02A42B9}"/>
                  </a:ext>
                </a:extLst>
              </p:cNvPr>
              <p:cNvSpPr>
                <a:spLocks/>
              </p:cNvSpPr>
              <p:nvPr/>
            </p:nvSpPr>
            <p:spPr bwMode="auto">
              <a:xfrm>
                <a:off x="1604" y="2515"/>
                <a:ext cx="3" cy="112"/>
              </a:xfrm>
              <a:custGeom>
                <a:avLst/>
                <a:gdLst>
                  <a:gd name="T0" fmla="*/ 1 w 3"/>
                  <a:gd name="T1" fmla="*/ 504 h 86"/>
                  <a:gd name="T2" fmla="*/ 2 w 3"/>
                  <a:gd name="T3" fmla="*/ 521 h 86"/>
                  <a:gd name="T4" fmla="*/ 2 w 3"/>
                  <a:gd name="T5" fmla="*/ 0 h 86"/>
                  <a:gd name="T6" fmla="*/ 1 w 3"/>
                  <a:gd name="T7" fmla="*/ 0 h 86"/>
                  <a:gd name="T8" fmla="*/ 0 w 3"/>
                  <a:gd name="T9" fmla="*/ 521 h 86"/>
                  <a:gd name="T10" fmla="*/ 0 w 3"/>
                  <a:gd name="T11" fmla="*/ 543 h 86"/>
                  <a:gd name="T12" fmla="*/ 1 w 3"/>
                  <a:gd name="T13" fmla="*/ 504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1" y="79"/>
                    </a:moveTo>
                    <a:lnTo>
                      <a:pt x="2" y="82"/>
                    </a:lnTo>
                    <a:lnTo>
                      <a:pt x="2" y="0"/>
                    </a:lnTo>
                    <a:lnTo>
                      <a:pt x="1" y="0"/>
                    </a:lnTo>
                    <a:lnTo>
                      <a:pt x="0" y="82"/>
                    </a:lnTo>
                    <a:lnTo>
                      <a:pt x="0" y="85"/>
                    </a:lnTo>
                    <a:lnTo>
                      <a:pt x="1" y="79"/>
                    </a:lnTo>
                  </a:path>
                </a:pathLst>
              </a:custGeom>
              <a:solidFill>
                <a:srgbClr val="FFFFFF"/>
              </a:solidFill>
              <a:ln w="12700" cap="rnd">
                <a:solidFill>
                  <a:srgbClr val="000000"/>
                </a:solidFill>
                <a:round/>
                <a:headEnd/>
                <a:tailEnd/>
              </a:ln>
            </p:spPr>
            <p:txBody>
              <a:bodyPr/>
              <a:lstStyle/>
              <a:p>
                <a:endParaRPr lang="en-US" sz="7200"/>
              </a:p>
            </p:txBody>
          </p:sp>
          <p:sp>
            <p:nvSpPr>
              <p:cNvPr id="13548" name="Freeform 710">
                <a:extLst>
                  <a:ext uri="{FF2B5EF4-FFF2-40B4-BE49-F238E27FC236}">
                    <a16:creationId xmlns:a16="http://schemas.microsoft.com/office/drawing/2014/main" id="{3F070A02-FD14-8F48-B5BD-2436A26434F0}"/>
                  </a:ext>
                </a:extLst>
              </p:cNvPr>
              <p:cNvSpPr>
                <a:spLocks/>
              </p:cNvSpPr>
              <p:nvPr/>
            </p:nvSpPr>
            <p:spPr bwMode="auto">
              <a:xfrm>
                <a:off x="1604" y="2627"/>
                <a:ext cx="168" cy="170"/>
              </a:xfrm>
              <a:custGeom>
                <a:avLst/>
                <a:gdLst>
                  <a:gd name="T0" fmla="*/ 647 w 133"/>
                  <a:gd name="T1" fmla="*/ 671 h 134"/>
                  <a:gd name="T2" fmla="*/ 680 w 133"/>
                  <a:gd name="T3" fmla="*/ 671 h 134"/>
                  <a:gd name="T4" fmla="*/ 25 w 133"/>
                  <a:gd name="T5" fmla="*/ 0 h 134"/>
                  <a:gd name="T6" fmla="*/ 0 w 133"/>
                  <a:gd name="T7" fmla="*/ 32 h 134"/>
                  <a:gd name="T8" fmla="*/ 647 w 133"/>
                  <a:gd name="T9" fmla="*/ 702 h 134"/>
                  <a:gd name="T10" fmla="*/ 680 w 133"/>
                  <a:gd name="T11" fmla="*/ 702 h 134"/>
                  <a:gd name="T12" fmla="*/ 647 w 133"/>
                  <a:gd name="T13" fmla="*/ 671 h 134"/>
                  <a:gd name="T14" fmla="*/ 0 60000 65536"/>
                  <a:gd name="T15" fmla="*/ 0 60000 65536"/>
                  <a:gd name="T16" fmla="*/ 0 60000 65536"/>
                  <a:gd name="T17" fmla="*/ 0 60000 65536"/>
                  <a:gd name="T18" fmla="*/ 0 60000 65536"/>
                  <a:gd name="T19" fmla="*/ 0 60000 65536"/>
                  <a:gd name="T20" fmla="*/ 0 60000 65536"/>
                  <a:gd name="T21" fmla="*/ 0 w 133"/>
                  <a:gd name="T22" fmla="*/ 0 h 134"/>
                  <a:gd name="T23" fmla="*/ 133 w 133"/>
                  <a:gd name="T24" fmla="*/ 134 h 1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3" h="134">
                    <a:moveTo>
                      <a:pt x="126" y="127"/>
                    </a:moveTo>
                    <a:lnTo>
                      <a:pt x="132" y="127"/>
                    </a:lnTo>
                    <a:lnTo>
                      <a:pt x="5" y="0"/>
                    </a:lnTo>
                    <a:lnTo>
                      <a:pt x="0" y="6"/>
                    </a:lnTo>
                    <a:lnTo>
                      <a:pt x="126" y="133"/>
                    </a:lnTo>
                    <a:lnTo>
                      <a:pt x="132" y="133"/>
                    </a:lnTo>
                    <a:lnTo>
                      <a:pt x="126" y="127"/>
                    </a:lnTo>
                  </a:path>
                </a:pathLst>
              </a:custGeom>
              <a:solidFill>
                <a:srgbClr val="FFFFFF"/>
              </a:solidFill>
              <a:ln w="12700" cap="rnd">
                <a:solidFill>
                  <a:srgbClr val="000000"/>
                </a:solidFill>
                <a:round/>
                <a:headEnd/>
                <a:tailEnd/>
              </a:ln>
            </p:spPr>
            <p:txBody>
              <a:bodyPr/>
              <a:lstStyle/>
              <a:p>
                <a:endParaRPr lang="en-US" sz="7200"/>
              </a:p>
            </p:txBody>
          </p:sp>
          <p:sp>
            <p:nvSpPr>
              <p:cNvPr id="13549" name="Freeform 711">
                <a:extLst>
                  <a:ext uri="{FF2B5EF4-FFF2-40B4-BE49-F238E27FC236}">
                    <a16:creationId xmlns:a16="http://schemas.microsoft.com/office/drawing/2014/main" id="{FFA86514-F5FC-CD41-A8C5-4856A5227E1B}"/>
                  </a:ext>
                </a:extLst>
              </p:cNvPr>
              <p:cNvSpPr>
                <a:spLocks/>
              </p:cNvSpPr>
              <p:nvPr/>
            </p:nvSpPr>
            <p:spPr bwMode="auto">
              <a:xfrm>
                <a:off x="1772" y="2746"/>
                <a:ext cx="54" cy="51"/>
              </a:xfrm>
              <a:custGeom>
                <a:avLst/>
                <a:gdLst>
                  <a:gd name="T0" fmla="*/ 183 w 43"/>
                  <a:gd name="T1" fmla="*/ 22 h 40"/>
                  <a:gd name="T2" fmla="*/ 183 w 43"/>
                  <a:gd name="T3" fmla="*/ 0 h 40"/>
                  <a:gd name="T4" fmla="*/ 0 w 43"/>
                  <a:gd name="T5" fmla="*/ 184 h 40"/>
                  <a:gd name="T6" fmla="*/ 25 w 43"/>
                  <a:gd name="T7" fmla="*/ 218 h 40"/>
                  <a:gd name="T8" fmla="*/ 208 w 43"/>
                  <a:gd name="T9" fmla="*/ 22 h 40"/>
                  <a:gd name="T10" fmla="*/ 208 w 43"/>
                  <a:gd name="T11" fmla="*/ 0 h 40"/>
                  <a:gd name="T12" fmla="*/ 183 w 43"/>
                  <a:gd name="T13" fmla="*/ 22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37" y="4"/>
                    </a:moveTo>
                    <a:lnTo>
                      <a:pt x="37" y="0"/>
                    </a:lnTo>
                    <a:lnTo>
                      <a:pt x="0" y="34"/>
                    </a:lnTo>
                    <a:lnTo>
                      <a:pt x="5" y="39"/>
                    </a:lnTo>
                    <a:lnTo>
                      <a:pt x="42" y="4"/>
                    </a:lnTo>
                    <a:lnTo>
                      <a:pt x="42" y="0"/>
                    </a:lnTo>
                    <a:lnTo>
                      <a:pt x="37" y="4"/>
                    </a:lnTo>
                  </a:path>
                </a:pathLst>
              </a:custGeom>
              <a:solidFill>
                <a:srgbClr val="FFFFFF"/>
              </a:solidFill>
              <a:ln w="12700" cap="rnd">
                <a:solidFill>
                  <a:srgbClr val="000000"/>
                </a:solidFill>
                <a:round/>
                <a:headEnd/>
                <a:tailEnd/>
              </a:ln>
            </p:spPr>
            <p:txBody>
              <a:bodyPr/>
              <a:lstStyle/>
              <a:p>
                <a:endParaRPr lang="en-US" sz="7200"/>
              </a:p>
            </p:txBody>
          </p:sp>
          <p:sp>
            <p:nvSpPr>
              <p:cNvPr id="13550" name="Freeform 712">
                <a:extLst>
                  <a:ext uri="{FF2B5EF4-FFF2-40B4-BE49-F238E27FC236}">
                    <a16:creationId xmlns:a16="http://schemas.microsoft.com/office/drawing/2014/main" id="{3022FC0F-DA11-C449-AB50-02922CE37513}"/>
                  </a:ext>
                </a:extLst>
              </p:cNvPr>
              <p:cNvSpPr>
                <a:spLocks/>
              </p:cNvSpPr>
              <p:nvPr/>
            </p:nvSpPr>
            <p:spPr bwMode="auto">
              <a:xfrm>
                <a:off x="1607" y="2512"/>
                <a:ext cx="219" cy="231"/>
              </a:xfrm>
              <a:custGeom>
                <a:avLst/>
                <a:gdLst>
                  <a:gd name="T0" fmla="*/ 31 w 174"/>
                  <a:gd name="T1" fmla="*/ 13 h 181"/>
                  <a:gd name="T2" fmla="*/ 0 w 174"/>
                  <a:gd name="T3" fmla="*/ 28 h 181"/>
                  <a:gd name="T4" fmla="*/ 833 w 174"/>
                  <a:gd name="T5" fmla="*/ 995 h 181"/>
                  <a:gd name="T6" fmla="*/ 865 w 174"/>
                  <a:gd name="T7" fmla="*/ 966 h 181"/>
                  <a:gd name="T8" fmla="*/ 31 w 174"/>
                  <a:gd name="T9" fmla="*/ 0 h 181"/>
                  <a:gd name="T10" fmla="*/ 0 w 174"/>
                  <a:gd name="T11" fmla="*/ 13 h 181"/>
                  <a:gd name="T12" fmla="*/ 31 w 174"/>
                  <a:gd name="T13" fmla="*/ 13 h 181"/>
                  <a:gd name="T14" fmla="*/ 0 60000 65536"/>
                  <a:gd name="T15" fmla="*/ 0 60000 65536"/>
                  <a:gd name="T16" fmla="*/ 0 60000 65536"/>
                  <a:gd name="T17" fmla="*/ 0 60000 65536"/>
                  <a:gd name="T18" fmla="*/ 0 60000 65536"/>
                  <a:gd name="T19" fmla="*/ 0 60000 65536"/>
                  <a:gd name="T20" fmla="*/ 0 60000 65536"/>
                  <a:gd name="T21" fmla="*/ 0 w 174"/>
                  <a:gd name="T22" fmla="*/ 0 h 181"/>
                  <a:gd name="T23" fmla="*/ 174 w 174"/>
                  <a:gd name="T24" fmla="*/ 181 h 1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1">
                    <a:moveTo>
                      <a:pt x="6" y="2"/>
                    </a:moveTo>
                    <a:lnTo>
                      <a:pt x="0" y="5"/>
                    </a:lnTo>
                    <a:lnTo>
                      <a:pt x="167" y="180"/>
                    </a:lnTo>
                    <a:lnTo>
                      <a:pt x="173" y="175"/>
                    </a:lnTo>
                    <a:lnTo>
                      <a:pt x="6" y="0"/>
                    </a:lnTo>
                    <a:lnTo>
                      <a:pt x="0" y="2"/>
                    </a:lnTo>
                    <a:lnTo>
                      <a:pt x="6" y="2"/>
                    </a:lnTo>
                  </a:path>
                </a:pathLst>
              </a:custGeom>
              <a:solidFill>
                <a:srgbClr val="FFFFFF"/>
              </a:solidFill>
              <a:ln w="12700" cap="rnd">
                <a:solidFill>
                  <a:srgbClr val="000000"/>
                </a:solidFill>
                <a:round/>
                <a:headEnd/>
                <a:tailEnd/>
              </a:ln>
            </p:spPr>
            <p:txBody>
              <a:bodyPr/>
              <a:lstStyle/>
              <a:p>
                <a:endParaRPr lang="en-US" sz="7200"/>
              </a:p>
            </p:txBody>
          </p:sp>
          <p:sp>
            <p:nvSpPr>
              <p:cNvPr id="13551" name="Freeform 713">
                <a:extLst>
                  <a:ext uri="{FF2B5EF4-FFF2-40B4-BE49-F238E27FC236}">
                    <a16:creationId xmlns:a16="http://schemas.microsoft.com/office/drawing/2014/main" id="{A94661BA-81D0-0C42-B70D-B8DA4C01457B}"/>
                  </a:ext>
                </a:extLst>
              </p:cNvPr>
              <p:cNvSpPr>
                <a:spLocks/>
              </p:cNvSpPr>
              <p:nvPr/>
            </p:nvSpPr>
            <p:spPr bwMode="auto">
              <a:xfrm>
                <a:off x="1824" y="2746"/>
                <a:ext cx="2" cy="108"/>
              </a:xfrm>
              <a:custGeom>
                <a:avLst/>
                <a:gdLst>
                  <a:gd name="T0" fmla="*/ 1 w 2"/>
                  <a:gd name="T1" fmla="*/ 22 h 85"/>
                  <a:gd name="T2" fmla="*/ 0 w 2"/>
                  <a:gd name="T3" fmla="*/ 13 h 85"/>
                  <a:gd name="T4" fmla="*/ 0 w 2"/>
                  <a:gd name="T5" fmla="*/ 452 h 85"/>
                  <a:gd name="T6" fmla="*/ 1 w 2"/>
                  <a:gd name="T7" fmla="*/ 452 h 85"/>
                  <a:gd name="T8" fmla="*/ 1 w 2"/>
                  <a:gd name="T9" fmla="*/ 13 h 85"/>
                  <a:gd name="T10" fmla="*/ 0 w 2"/>
                  <a:gd name="T11" fmla="*/ 0 h 85"/>
                  <a:gd name="T12" fmla="*/ 1 w 2"/>
                  <a:gd name="T13" fmla="*/ 22 h 85"/>
                  <a:gd name="T14" fmla="*/ 0 60000 65536"/>
                  <a:gd name="T15" fmla="*/ 0 60000 65536"/>
                  <a:gd name="T16" fmla="*/ 0 60000 65536"/>
                  <a:gd name="T17" fmla="*/ 0 60000 65536"/>
                  <a:gd name="T18" fmla="*/ 0 60000 65536"/>
                  <a:gd name="T19" fmla="*/ 0 60000 65536"/>
                  <a:gd name="T20" fmla="*/ 0 60000 65536"/>
                  <a:gd name="T21" fmla="*/ 0 w 2"/>
                  <a:gd name="T22" fmla="*/ 0 h 85"/>
                  <a:gd name="T23" fmla="*/ 2 w 2"/>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5">
                    <a:moveTo>
                      <a:pt x="1" y="4"/>
                    </a:moveTo>
                    <a:lnTo>
                      <a:pt x="0" y="2"/>
                    </a:lnTo>
                    <a:lnTo>
                      <a:pt x="0" y="84"/>
                    </a:lnTo>
                    <a:lnTo>
                      <a:pt x="1" y="84"/>
                    </a:lnTo>
                    <a:lnTo>
                      <a:pt x="1" y="2"/>
                    </a:lnTo>
                    <a:lnTo>
                      <a:pt x="0" y="0"/>
                    </a:lnTo>
                    <a:lnTo>
                      <a:pt x="1" y="4"/>
                    </a:lnTo>
                  </a:path>
                </a:pathLst>
              </a:custGeom>
              <a:solidFill>
                <a:srgbClr val="FFFFFF"/>
              </a:solidFill>
              <a:ln w="12700" cap="rnd">
                <a:solidFill>
                  <a:srgbClr val="000000"/>
                </a:solidFill>
                <a:round/>
                <a:headEnd/>
                <a:tailEnd/>
              </a:ln>
            </p:spPr>
            <p:txBody>
              <a:bodyPr/>
              <a:lstStyle/>
              <a:p>
                <a:endParaRPr lang="en-US" sz="7200"/>
              </a:p>
            </p:txBody>
          </p:sp>
          <p:sp>
            <p:nvSpPr>
              <p:cNvPr id="13552" name="Freeform 714">
                <a:extLst>
                  <a:ext uri="{FF2B5EF4-FFF2-40B4-BE49-F238E27FC236}">
                    <a16:creationId xmlns:a16="http://schemas.microsoft.com/office/drawing/2014/main" id="{362E5BA5-A52F-234C-BAA9-118D731F4A87}"/>
                  </a:ext>
                </a:extLst>
              </p:cNvPr>
              <p:cNvSpPr>
                <a:spLocks/>
              </p:cNvSpPr>
              <p:nvPr/>
            </p:nvSpPr>
            <p:spPr bwMode="auto">
              <a:xfrm>
                <a:off x="1594" y="2746"/>
                <a:ext cx="232" cy="220"/>
              </a:xfrm>
              <a:custGeom>
                <a:avLst/>
                <a:gdLst>
                  <a:gd name="T0" fmla="*/ 37 w 183"/>
                  <a:gd name="T1" fmla="*/ 945 h 172"/>
                  <a:gd name="T2" fmla="*/ 32 w 183"/>
                  <a:gd name="T3" fmla="*/ 959 h 172"/>
                  <a:gd name="T4" fmla="*/ 958 w 183"/>
                  <a:gd name="T5" fmla="*/ 28 h 172"/>
                  <a:gd name="T6" fmla="*/ 927 w 183"/>
                  <a:gd name="T7" fmla="*/ 0 h 172"/>
                  <a:gd name="T8" fmla="*/ 1 w 183"/>
                  <a:gd name="T9" fmla="*/ 922 h 172"/>
                  <a:gd name="T10" fmla="*/ 0 w 183"/>
                  <a:gd name="T11" fmla="*/ 945 h 172"/>
                  <a:gd name="T12" fmla="*/ 37 w 183"/>
                  <a:gd name="T13" fmla="*/ 945 h 172"/>
                  <a:gd name="T14" fmla="*/ 0 60000 65536"/>
                  <a:gd name="T15" fmla="*/ 0 60000 65536"/>
                  <a:gd name="T16" fmla="*/ 0 60000 65536"/>
                  <a:gd name="T17" fmla="*/ 0 60000 65536"/>
                  <a:gd name="T18" fmla="*/ 0 60000 65536"/>
                  <a:gd name="T19" fmla="*/ 0 60000 65536"/>
                  <a:gd name="T20" fmla="*/ 0 60000 65536"/>
                  <a:gd name="T21" fmla="*/ 0 w 183"/>
                  <a:gd name="T22" fmla="*/ 0 h 172"/>
                  <a:gd name="T23" fmla="*/ 183 w 183"/>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2">
                    <a:moveTo>
                      <a:pt x="7" y="169"/>
                    </a:moveTo>
                    <a:lnTo>
                      <a:pt x="6" y="171"/>
                    </a:lnTo>
                    <a:lnTo>
                      <a:pt x="182" y="5"/>
                    </a:lnTo>
                    <a:lnTo>
                      <a:pt x="176" y="0"/>
                    </a:lnTo>
                    <a:lnTo>
                      <a:pt x="1" y="165"/>
                    </a:lnTo>
                    <a:lnTo>
                      <a:pt x="0" y="169"/>
                    </a:lnTo>
                    <a:lnTo>
                      <a:pt x="7" y="169"/>
                    </a:lnTo>
                  </a:path>
                </a:pathLst>
              </a:custGeom>
              <a:solidFill>
                <a:srgbClr val="FFFFFF"/>
              </a:solidFill>
              <a:ln w="12700" cap="rnd">
                <a:solidFill>
                  <a:srgbClr val="000000"/>
                </a:solidFill>
                <a:round/>
                <a:headEnd/>
                <a:tailEnd/>
              </a:ln>
            </p:spPr>
            <p:txBody>
              <a:bodyPr/>
              <a:lstStyle/>
              <a:p>
                <a:endParaRPr lang="en-US" sz="7200"/>
              </a:p>
            </p:txBody>
          </p:sp>
          <p:sp>
            <p:nvSpPr>
              <p:cNvPr id="13553" name="Freeform 715">
                <a:extLst>
                  <a:ext uri="{FF2B5EF4-FFF2-40B4-BE49-F238E27FC236}">
                    <a16:creationId xmlns:a16="http://schemas.microsoft.com/office/drawing/2014/main" id="{70194FF2-D8BB-6547-8AAC-DDF3EA85AFD2}"/>
                  </a:ext>
                </a:extLst>
              </p:cNvPr>
              <p:cNvSpPr>
                <a:spLocks/>
              </p:cNvSpPr>
              <p:nvPr/>
            </p:nvSpPr>
            <p:spPr bwMode="auto">
              <a:xfrm>
                <a:off x="1591" y="2970"/>
                <a:ext cx="5" cy="109"/>
              </a:xfrm>
              <a:custGeom>
                <a:avLst/>
                <a:gdLst>
                  <a:gd name="T0" fmla="*/ 0 w 4"/>
                  <a:gd name="T1" fmla="*/ 457 h 85"/>
                  <a:gd name="T2" fmla="*/ 11 w 4"/>
                  <a:gd name="T3" fmla="*/ 468 h 85"/>
                  <a:gd name="T4" fmla="*/ 14 w 4"/>
                  <a:gd name="T5" fmla="*/ 0 h 85"/>
                  <a:gd name="T6" fmla="*/ 1 w 4"/>
                  <a:gd name="T7" fmla="*/ 0 h 85"/>
                  <a:gd name="T8" fmla="*/ 0 w 4"/>
                  <a:gd name="T9" fmla="*/ 468 h 85"/>
                  <a:gd name="T10" fmla="*/ 11 w 4"/>
                  <a:gd name="T11" fmla="*/ 478 h 85"/>
                  <a:gd name="T12" fmla="*/ 0 w 4"/>
                  <a:gd name="T13" fmla="*/ 457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0" y="80"/>
                    </a:moveTo>
                    <a:lnTo>
                      <a:pt x="2" y="82"/>
                    </a:lnTo>
                    <a:lnTo>
                      <a:pt x="3" y="0"/>
                    </a:lnTo>
                    <a:lnTo>
                      <a:pt x="1" y="0"/>
                    </a:lnTo>
                    <a:lnTo>
                      <a:pt x="0" y="82"/>
                    </a:lnTo>
                    <a:lnTo>
                      <a:pt x="2" y="84"/>
                    </a:lnTo>
                    <a:lnTo>
                      <a:pt x="0" y="80"/>
                    </a:lnTo>
                  </a:path>
                </a:pathLst>
              </a:custGeom>
              <a:solidFill>
                <a:srgbClr val="FFFFFF"/>
              </a:solidFill>
              <a:ln w="12700" cap="rnd">
                <a:solidFill>
                  <a:srgbClr val="000000"/>
                </a:solidFill>
                <a:round/>
                <a:headEnd/>
                <a:tailEnd/>
              </a:ln>
            </p:spPr>
            <p:txBody>
              <a:bodyPr/>
              <a:lstStyle/>
              <a:p>
                <a:endParaRPr lang="en-US" sz="7200"/>
              </a:p>
            </p:txBody>
          </p:sp>
          <p:sp>
            <p:nvSpPr>
              <p:cNvPr id="13554" name="Freeform 716">
                <a:extLst>
                  <a:ext uri="{FF2B5EF4-FFF2-40B4-BE49-F238E27FC236}">
                    <a16:creationId xmlns:a16="http://schemas.microsoft.com/office/drawing/2014/main" id="{C9B050C7-96E4-5441-A33E-805F7C59567A}"/>
                  </a:ext>
                </a:extLst>
              </p:cNvPr>
              <p:cNvSpPr>
                <a:spLocks/>
              </p:cNvSpPr>
              <p:nvPr/>
            </p:nvSpPr>
            <p:spPr bwMode="auto">
              <a:xfrm>
                <a:off x="1593" y="2859"/>
                <a:ext cx="231" cy="220"/>
              </a:xfrm>
              <a:custGeom>
                <a:avLst/>
                <a:gdLst>
                  <a:gd name="T0" fmla="*/ 928 w 182"/>
                  <a:gd name="T1" fmla="*/ 13 h 172"/>
                  <a:gd name="T2" fmla="*/ 928 w 182"/>
                  <a:gd name="T3" fmla="*/ 0 h 172"/>
                  <a:gd name="T4" fmla="*/ 0 w 182"/>
                  <a:gd name="T5" fmla="*/ 930 h 172"/>
                  <a:gd name="T6" fmla="*/ 32 w 182"/>
                  <a:gd name="T7" fmla="*/ 959 h 172"/>
                  <a:gd name="T8" fmla="*/ 963 w 182"/>
                  <a:gd name="T9" fmla="*/ 28 h 172"/>
                  <a:gd name="T10" fmla="*/ 963 w 182"/>
                  <a:gd name="T11" fmla="*/ 13 h 172"/>
                  <a:gd name="T12" fmla="*/ 928 w 182"/>
                  <a:gd name="T13" fmla="*/ 13 h 172"/>
                  <a:gd name="T14" fmla="*/ 0 60000 65536"/>
                  <a:gd name="T15" fmla="*/ 0 60000 65536"/>
                  <a:gd name="T16" fmla="*/ 0 60000 65536"/>
                  <a:gd name="T17" fmla="*/ 0 60000 65536"/>
                  <a:gd name="T18" fmla="*/ 0 60000 65536"/>
                  <a:gd name="T19" fmla="*/ 0 60000 65536"/>
                  <a:gd name="T20" fmla="*/ 0 60000 65536"/>
                  <a:gd name="T21" fmla="*/ 0 w 182"/>
                  <a:gd name="T22" fmla="*/ 0 h 172"/>
                  <a:gd name="T23" fmla="*/ 182 w 182"/>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2">
                    <a:moveTo>
                      <a:pt x="175" y="2"/>
                    </a:moveTo>
                    <a:lnTo>
                      <a:pt x="175" y="0"/>
                    </a:lnTo>
                    <a:lnTo>
                      <a:pt x="0" y="166"/>
                    </a:lnTo>
                    <a:lnTo>
                      <a:pt x="6" y="171"/>
                    </a:lnTo>
                    <a:lnTo>
                      <a:pt x="181" y="5"/>
                    </a:lnTo>
                    <a:lnTo>
                      <a:pt x="181" y="2"/>
                    </a:lnTo>
                    <a:lnTo>
                      <a:pt x="175" y="2"/>
                    </a:lnTo>
                  </a:path>
                </a:pathLst>
              </a:custGeom>
              <a:solidFill>
                <a:srgbClr val="FFFFFF"/>
              </a:solidFill>
              <a:ln w="12700" cap="rnd">
                <a:solidFill>
                  <a:srgbClr val="000000"/>
                </a:solidFill>
                <a:round/>
                <a:headEnd/>
                <a:tailEnd/>
              </a:ln>
            </p:spPr>
            <p:txBody>
              <a:bodyPr/>
              <a:lstStyle/>
              <a:p>
                <a:endParaRPr lang="en-US" sz="7200"/>
              </a:p>
            </p:txBody>
          </p:sp>
          <p:sp>
            <p:nvSpPr>
              <p:cNvPr id="13555" name="Freeform 717">
                <a:extLst>
                  <a:ext uri="{FF2B5EF4-FFF2-40B4-BE49-F238E27FC236}">
                    <a16:creationId xmlns:a16="http://schemas.microsoft.com/office/drawing/2014/main" id="{64BF8B7F-BB0D-554E-B61C-F9FB2649D6C9}"/>
                  </a:ext>
                </a:extLst>
              </p:cNvPr>
              <p:cNvSpPr>
                <a:spLocks/>
              </p:cNvSpPr>
              <p:nvPr/>
            </p:nvSpPr>
            <p:spPr bwMode="auto">
              <a:xfrm>
                <a:off x="1371" y="2733"/>
                <a:ext cx="6" cy="109"/>
              </a:xfrm>
              <a:custGeom>
                <a:avLst/>
                <a:gdLst>
                  <a:gd name="T0" fmla="*/ 44 w 4"/>
                  <a:gd name="T1" fmla="*/ 0 h 85"/>
                  <a:gd name="T2" fmla="*/ 21 w 4"/>
                  <a:gd name="T3" fmla="*/ 13 h 85"/>
                  <a:gd name="T4" fmla="*/ 0 w 4"/>
                  <a:gd name="T5" fmla="*/ 478 h 85"/>
                  <a:gd name="T6" fmla="*/ 30 w 4"/>
                  <a:gd name="T7" fmla="*/ 478 h 85"/>
                  <a:gd name="T8" fmla="*/ 44 w 4"/>
                  <a:gd name="T9" fmla="*/ 13 h 85"/>
                  <a:gd name="T10" fmla="*/ 21 w 4"/>
                  <a:gd name="T11" fmla="*/ 22 h 85"/>
                  <a:gd name="T12" fmla="*/ 44 w 4"/>
                  <a:gd name="T13" fmla="*/ 0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3" y="0"/>
                    </a:moveTo>
                    <a:lnTo>
                      <a:pt x="1" y="2"/>
                    </a:lnTo>
                    <a:lnTo>
                      <a:pt x="0" y="84"/>
                    </a:lnTo>
                    <a:lnTo>
                      <a:pt x="2" y="84"/>
                    </a:lnTo>
                    <a:lnTo>
                      <a:pt x="3" y="2"/>
                    </a:lnTo>
                    <a:lnTo>
                      <a:pt x="1" y="4"/>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556" name="Freeform 718">
                <a:extLst>
                  <a:ext uri="{FF2B5EF4-FFF2-40B4-BE49-F238E27FC236}">
                    <a16:creationId xmlns:a16="http://schemas.microsoft.com/office/drawing/2014/main" id="{8E472653-DBF0-A448-9B63-79B3EA371D75}"/>
                  </a:ext>
                </a:extLst>
              </p:cNvPr>
              <p:cNvSpPr>
                <a:spLocks/>
              </p:cNvSpPr>
              <p:nvPr/>
            </p:nvSpPr>
            <p:spPr bwMode="auto">
              <a:xfrm>
                <a:off x="1377" y="2733"/>
                <a:ext cx="219" cy="233"/>
              </a:xfrm>
              <a:custGeom>
                <a:avLst/>
                <a:gdLst>
                  <a:gd name="T0" fmla="*/ 865 w 174"/>
                  <a:gd name="T1" fmla="*/ 1043 h 181"/>
                  <a:gd name="T2" fmla="*/ 857 w 174"/>
                  <a:gd name="T3" fmla="*/ 1020 h 181"/>
                  <a:gd name="T4" fmla="*/ 25 w 174"/>
                  <a:gd name="T5" fmla="*/ 0 h 181"/>
                  <a:gd name="T6" fmla="*/ 0 w 174"/>
                  <a:gd name="T7" fmla="*/ 28 h 181"/>
                  <a:gd name="T8" fmla="*/ 833 w 174"/>
                  <a:gd name="T9" fmla="*/ 1057 h 181"/>
                  <a:gd name="T10" fmla="*/ 832 w 174"/>
                  <a:gd name="T11" fmla="*/ 1043 h 181"/>
                  <a:gd name="T12" fmla="*/ 865 w 174"/>
                  <a:gd name="T13" fmla="*/ 1043 h 181"/>
                  <a:gd name="T14" fmla="*/ 0 60000 65536"/>
                  <a:gd name="T15" fmla="*/ 0 60000 65536"/>
                  <a:gd name="T16" fmla="*/ 0 60000 65536"/>
                  <a:gd name="T17" fmla="*/ 0 60000 65536"/>
                  <a:gd name="T18" fmla="*/ 0 60000 65536"/>
                  <a:gd name="T19" fmla="*/ 0 60000 65536"/>
                  <a:gd name="T20" fmla="*/ 0 60000 65536"/>
                  <a:gd name="T21" fmla="*/ 0 w 174"/>
                  <a:gd name="T22" fmla="*/ 0 h 181"/>
                  <a:gd name="T23" fmla="*/ 174 w 174"/>
                  <a:gd name="T24" fmla="*/ 181 h 1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1">
                    <a:moveTo>
                      <a:pt x="173" y="178"/>
                    </a:moveTo>
                    <a:lnTo>
                      <a:pt x="172" y="174"/>
                    </a:lnTo>
                    <a:lnTo>
                      <a:pt x="5" y="0"/>
                    </a:lnTo>
                    <a:lnTo>
                      <a:pt x="0" y="5"/>
                    </a:lnTo>
                    <a:lnTo>
                      <a:pt x="167" y="180"/>
                    </a:lnTo>
                    <a:lnTo>
                      <a:pt x="166" y="178"/>
                    </a:lnTo>
                    <a:lnTo>
                      <a:pt x="173" y="178"/>
                    </a:lnTo>
                  </a:path>
                </a:pathLst>
              </a:custGeom>
              <a:solidFill>
                <a:srgbClr val="FFFFFF"/>
              </a:solidFill>
              <a:ln w="12700" cap="rnd">
                <a:solidFill>
                  <a:srgbClr val="000000"/>
                </a:solidFill>
                <a:round/>
                <a:headEnd/>
                <a:tailEnd/>
              </a:ln>
            </p:spPr>
            <p:txBody>
              <a:bodyPr/>
              <a:lstStyle/>
              <a:p>
                <a:endParaRPr lang="en-US" sz="7200"/>
              </a:p>
            </p:txBody>
          </p:sp>
          <p:sp>
            <p:nvSpPr>
              <p:cNvPr id="13557" name="Freeform 719">
                <a:extLst>
                  <a:ext uri="{FF2B5EF4-FFF2-40B4-BE49-F238E27FC236}">
                    <a16:creationId xmlns:a16="http://schemas.microsoft.com/office/drawing/2014/main" id="{4587ED95-DC96-9B41-8768-382D7A2688E8}"/>
                  </a:ext>
                </a:extLst>
              </p:cNvPr>
              <p:cNvSpPr>
                <a:spLocks/>
              </p:cNvSpPr>
              <p:nvPr/>
            </p:nvSpPr>
            <p:spPr bwMode="auto">
              <a:xfrm>
                <a:off x="1591" y="2970"/>
                <a:ext cx="5" cy="109"/>
              </a:xfrm>
              <a:custGeom>
                <a:avLst/>
                <a:gdLst>
                  <a:gd name="T0" fmla="*/ 0 w 4"/>
                  <a:gd name="T1" fmla="*/ 478 h 85"/>
                  <a:gd name="T2" fmla="*/ 11 w 4"/>
                  <a:gd name="T3" fmla="*/ 468 h 85"/>
                  <a:gd name="T4" fmla="*/ 14 w 4"/>
                  <a:gd name="T5" fmla="*/ 0 h 85"/>
                  <a:gd name="T6" fmla="*/ 1 w 4"/>
                  <a:gd name="T7" fmla="*/ 0 h 85"/>
                  <a:gd name="T8" fmla="*/ 0 w 4"/>
                  <a:gd name="T9" fmla="*/ 468 h 85"/>
                  <a:gd name="T10" fmla="*/ 11 w 4"/>
                  <a:gd name="T11" fmla="*/ 457 h 85"/>
                  <a:gd name="T12" fmla="*/ 0 w 4"/>
                  <a:gd name="T13" fmla="*/ 478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0" y="84"/>
                    </a:moveTo>
                    <a:lnTo>
                      <a:pt x="2" y="82"/>
                    </a:lnTo>
                    <a:lnTo>
                      <a:pt x="3" y="0"/>
                    </a:lnTo>
                    <a:lnTo>
                      <a:pt x="1" y="0"/>
                    </a:lnTo>
                    <a:lnTo>
                      <a:pt x="0" y="82"/>
                    </a:lnTo>
                    <a:lnTo>
                      <a:pt x="2" y="80"/>
                    </a:lnTo>
                    <a:lnTo>
                      <a:pt x="0" y="84"/>
                    </a:lnTo>
                  </a:path>
                </a:pathLst>
              </a:custGeom>
              <a:solidFill>
                <a:srgbClr val="FFFFFF"/>
              </a:solidFill>
              <a:ln w="12700" cap="rnd">
                <a:solidFill>
                  <a:srgbClr val="000000"/>
                </a:solidFill>
                <a:round/>
                <a:headEnd/>
                <a:tailEnd/>
              </a:ln>
            </p:spPr>
            <p:txBody>
              <a:bodyPr/>
              <a:lstStyle/>
              <a:p>
                <a:endParaRPr lang="en-US" sz="7200"/>
              </a:p>
            </p:txBody>
          </p:sp>
          <p:sp>
            <p:nvSpPr>
              <p:cNvPr id="13558" name="Freeform 720">
                <a:extLst>
                  <a:ext uri="{FF2B5EF4-FFF2-40B4-BE49-F238E27FC236}">
                    <a16:creationId xmlns:a16="http://schemas.microsoft.com/office/drawing/2014/main" id="{CF0CEDDA-D3E0-534D-9542-4613D2B129A5}"/>
                  </a:ext>
                </a:extLst>
              </p:cNvPr>
              <p:cNvSpPr>
                <a:spLocks/>
              </p:cNvSpPr>
              <p:nvPr/>
            </p:nvSpPr>
            <p:spPr bwMode="auto">
              <a:xfrm>
                <a:off x="1371" y="2848"/>
                <a:ext cx="222" cy="231"/>
              </a:xfrm>
              <a:custGeom>
                <a:avLst/>
                <a:gdLst>
                  <a:gd name="T0" fmla="*/ 0 w 175"/>
                  <a:gd name="T1" fmla="*/ 13 h 181"/>
                  <a:gd name="T2" fmla="*/ 1 w 175"/>
                  <a:gd name="T3" fmla="*/ 28 h 181"/>
                  <a:gd name="T4" fmla="*/ 888 w 175"/>
                  <a:gd name="T5" fmla="*/ 995 h 181"/>
                  <a:gd name="T6" fmla="*/ 918 w 175"/>
                  <a:gd name="T7" fmla="*/ 966 h 181"/>
                  <a:gd name="T8" fmla="*/ 37 w 175"/>
                  <a:gd name="T9" fmla="*/ 0 h 181"/>
                  <a:gd name="T10" fmla="*/ 37 w 175"/>
                  <a:gd name="T11" fmla="*/ 13 h 181"/>
                  <a:gd name="T12" fmla="*/ 0 w 175"/>
                  <a:gd name="T13" fmla="*/ 13 h 181"/>
                  <a:gd name="T14" fmla="*/ 0 60000 65536"/>
                  <a:gd name="T15" fmla="*/ 0 60000 65536"/>
                  <a:gd name="T16" fmla="*/ 0 60000 65536"/>
                  <a:gd name="T17" fmla="*/ 0 60000 65536"/>
                  <a:gd name="T18" fmla="*/ 0 60000 65536"/>
                  <a:gd name="T19" fmla="*/ 0 60000 65536"/>
                  <a:gd name="T20" fmla="*/ 0 60000 65536"/>
                  <a:gd name="T21" fmla="*/ 0 w 175"/>
                  <a:gd name="T22" fmla="*/ 0 h 181"/>
                  <a:gd name="T23" fmla="*/ 175 w 175"/>
                  <a:gd name="T24" fmla="*/ 181 h 1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5" h="181">
                    <a:moveTo>
                      <a:pt x="0" y="2"/>
                    </a:moveTo>
                    <a:lnTo>
                      <a:pt x="1" y="5"/>
                    </a:lnTo>
                    <a:lnTo>
                      <a:pt x="168" y="180"/>
                    </a:lnTo>
                    <a:lnTo>
                      <a:pt x="174" y="175"/>
                    </a:lnTo>
                    <a:lnTo>
                      <a:pt x="7"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559" name="Freeform 721">
                <a:extLst>
                  <a:ext uri="{FF2B5EF4-FFF2-40B4-BE49-F238E27FC236}">
                    <a16:creationId xmlns:a16="http://schemas.microsoft.com/office/drawing/2014/main" id="{66EEBEFF-A5D0-A841-A5F2-C2705B878E25}"/>
                  </a:ext>
                </a:extLst>
              </p:cNvPr>
              <p:cNvSpPr>
                <a:spLocks/>
              </p:cNvSpPr>
              <p:nvPr/>
            </p:nvSpPr>
            <p:spPr bwMode="auto">
              <a:xfrm>
                <a:off x="1826" y="2518"/>
                <a:ext cx="228" cy="225"/>
              </a:xfrm>
              <a:custGeom>
                <a:avLst/>
                <a:gdLst>
                  <a:gd name="T0" fmla="*/ 906 w 181"/>
                  <a:gd name="T1" fmla="*/ 17 h 175"/>
                  <a:gd name="T2" fmla="*/ 879 w 181"/>
                  <a:gd name="T3" fmla="*/ 17 h 175"/>
                  <a:gd name="T4" fmla="*/ 0 w 181"/>
                  <a:gd name="T5" fmla="*/ 982 h 175"/>
                  <a:gd name="T6" fmla="*/ 31 w 181"/>
                  <a:gd name="T7" fmla="*/ 1012 h 175"/>
                  <a:gd name="T8" fmla="*/ 906 w 181"/>
                  <a:gd name="T9" fmla="*/ 46 h 175"/>
                  <a:gd name="T10" fmla="*/ 879 w 181"/>
                  <a:gd name="T11" fmla="*/ 46 h 175"/>
                  <a:gd name="T12" fmla="*/ 906 w 181"/>
                  <a:gd name="T13" fmla="*/ 17 h 175"/>
                  <a:gd name="T14" fmla="*/ 893 w 181"/>
                  <a:gd name="T15" fmla="*/ 0 h 175"/>
                  <a:gd name="T16" fmla="*/ 879 w 181"/>
                  <a:gd name="T17" fmla="*/ 17 h 175"/>
                  <a:gd name="T18" fmla="*/ 906 w 181"/>
                  <a:gd name="T19" fmla="*/ 17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175"/>
                  <a:gd name="T32" fmla="*/ 181 w 181"/>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175">
                    <a:moveTo>
                      <a:pt x="180" y="3"/>
                    </a:moveTo>
                    <a:lnTo>
                      <a:pt x="175" y="3"/>
                    </a:lnTo>
                    <a:lnTo>
                      <a:pt x="0" y="169"/>
                    </a:lnTo>
                    <a:lnTo>
                      <a:pt x="6" y="174"/>
                    </a:lnTo>
                    <a:lnTo>
                      <a:pt x="180" y="8"/>
                    </a:lnTo>
                    <a:lnTo>
                      <a:pt x="175" y="8"/>
                    </a:lnTo>
                    <a:lnTo>
                      <a:pt x="180" y="3"/>
                    </a:lnTo>
                    <a:lnTo>
                      <a:pt x="178" y="0"/>
                    </a:lnTo>
                    <a:lnTo>
                      <a:pt x="175" y="3"/>
                    </a:lnTo>
                    <a:lnTo>
                      <a:pt x="180" y="3"/>
                    </a:lnTo>
                  </a:path>
                </a:pathLst>
              </a:custGeom>
              <a:solidFill>
                <a:srgbClr val="FFFFFF"/>
              </a:solidFill>
              <a:ln w="12700" cap="rnd">
                <a:solidFill>
                  <a:srgbClr val="000000"/>
                </a:solidFill>
                <a:round/>
                <a:headEnd/>
                <a:tailEnd/>
              </a:ln>
            </p:spPr>
            <p:txBody>
              <a:bodyPr/>
              <a:lstStyle/>
              <a:p>
                <a:endParaRPr lang="en-US" sz="7200"/>
              </a:p>
            </p:txBody>
          </p:sp>
          <p:sp>
            <p:nvSpPr>
              <p:cNvPr id="13560" name="Freeform 722">
                <a:extLst>
                  <a:ext uri="{FF2B5EF4-FFF2-40B4-BE49-F238E27FC236}">
                    <a16:creationId xmlns:a16="http://schemas.microsoft.com/office/drawing/2014/main" id="{54B3091B-5700-6044-B688-48FEF201D988}"/>
                  </a:ext>
                </a:extLst>
              </p:cNvPr>
              <p:cNvSpPr>
                <a:spLocks/>
              </p:cNvSpPr>
              <p:nvPr/>
            </p:nvSpPr>
            <p:spPr bwMode="auto">
              <a:xfrm>
                <a:off x="2058" y="2525"/>
                <a:ext cx="221" cy="232"/>
              </a:xfrm>
              <a:custGeom>
                <a:avLst/>
                <a:gdLst>
                  <a:gd name="T0" fmla="*/ 880 w 175"/>
                  <a:gd name="T1" fmla="*/ 1024 h 181"/>
                  <a:gd name="T2" fmla="*/ 880 w 175"/>
                  <a:gd name="T3" fmla="*/ 993 h 181"/>
                  <a:gd name="T4" fmla="*/ 25 w 175"/>
                  <a:gd name="T5" fmla="*/ 0 h 181"/>
                  <a:gd name="T6" fmla="*/ 0 w 175"/>
                  <a:gd name="T7" fmla="*/ 28 h 181"/>
                  <a:gd name="T8" fmla="*/ 854 w 175"/>
                  <a:gd name="T9" fmla="*/ 1024 h 181"/>
                  <a:gd name="T10" fmla="*/ 854 w 175"/>
                  <a:gd name="T11" fmla="*/ 993 h 181"/>
                  <a:gd name="T12" fmla="*/ 880 w 175"/>
                  <a:gd name="T13" fmla="*/ 1024 h 181"/>
                  <a:gd name="T14" fmla="*/ 892 w 175"/>
                  <a:gd name="T15" fmla="*/ 1009 h 181"/>
                  <a:gd name="T16" fmla="*/ 880 w 175"/>
                  <a:gd name="T17" fmla="*/ 993 h 181"/>
                  <a:gd name="T18" fmla="*/ 880 w 175"/>
                  <a:gd name="T19" fmla="*/ 1024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1"/>
                  <a:gd name="T32" fmla="*/ 175 w 175"/>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1">
                    <a:moveTo>
                      <a:pt x="172" y="180"/>
                    </a:moveTo>
                    <a:lnTo>
                      <a:pt x="172" y="175"/>
                    </a:lnTo>
                    <a:lnTo>
                      <a:pt x="5" y="0"/>
                    </a:lnTo>
                    <a:lnTo>
                      <a:pt x="0" y="5"/>
                    </a:lnTo>
                    <a:lnTo>
                      <a:pt x="167" y="180"/>
                    </a:lnTo>
                    <a:lnTo>
                      <a:pt x="167" y="175"/>
                    </a:lnTo>
                    <a:lnTo>
                      <a:pt x="172" y="180"/>
                    </a:lnTo>
                    <a:lnTo>
                      <a:pt x="174" y="178"/>
                    </a:lnTo>
                    <a:lnTo>
                      <a:pt x="172" y="175"/>
                    </a:lnTo>
                    <a:lnTo>
                      <a:pt x="172" y="180"/>
                    </a:lnTo>
                  </a:path>
                </a:pathLst>
              </a:custGeom>
              <a:solidFill>
                <a:srgbClr val="FFFFFF"/>
              </a:solidFill>
              <a:ln w="12700" cap="rnd">
                <a:solidFill>
                  <a:srgbClr val="000000"/>
                </a:solidFill>
                <a:round/>
                <a:headEnd/>
                <a:tailEnd/>
              </a:ln>
            </p:spPr>
            <p:txBody>
              <a:bodyPr/>
              <a:lstStyle/>
              <a:p>
                <a:endParaRPr lang="en-US" sz="7200"/>
              </a:p>
            </p:txBody>
          </p:sp>
          <p:sp>
            <p:nvSpPr>
              <p:cNvPr id="13561" name="Freeform 723">
                <a:extLst>
                  <a:ext uri="{FF2B5EF4-FFF2-40B4-BE49-F238E27FC236}">
                    <a16:creationId xmlns:a16="http://schemas.microsoft.com/office/drawing/2014/main" id="{5CAFF9EF-A1C0-7B4D-A992-359540C59CBC}"/>
                  </a:ext>
                </a:extLst>
              </p:cNvPr>
              <p:cNvSpPr>
                <a:spLocks/>
              </p:cNvSpPr>
              <p:nvPr/>
            </p:nvSpPr>
            <p:spPr bwMode="auto">
              <a:xfrm>
                <a:off x="2046" y="2757"/>
                <a:ext cx="230" cy="223"/>
              </a:xfrm>
              <a:custGeom>
                <a:avLst/>
                <a:gdLst>
                  <a:gd name="T0" fmla="*/ 0 w 182"/>
                  <a:gd name="T1" fmla="*/ 940 h 175"/>
                  <a:gd name="T2" fmla="*/ 32 w 182"/>
                  <a:gd name="T3" fmla="*/ 940 h 175"/>
                  <a:gd name="T4" fmla="*/ 931 w 182"/>
                  <a:gd name="T5" fmla="*/ 28 h 175"/>
                  <a:gd name="T6" fmla="*/ 906 w 182"/>
                  <a:gd name="T7" fmla="*/ 0 h 175"/>
                  <a:gd name="T8" fmla="*/ 0 w 182"/>
                  <a:gd name="T9" fmla="*/ 906 h 175"/>
                  <a:gd name="T10" fmla="*/ 32 w 182"/>
                  <a:gd name="T11" fmla="*/ 906 h 175"/>
                  <a:gd name="T12" fmla="*/ 0 w 182"/>
                  <a:gd name="T13" fmla="*/ 940 h 175"/>
                  <a:gd name="T14" fmla="*/ 16 w 182"/>
                  <a:gd name="T15" fmla="*/ 952 h 175"/>
                  <a:gd name="T16" fmla="*/ 32 w 182"/>
                  <a:gd name="T17" fmla="*/ 940 h 175"/>
                  <a:gd name="T18" fmla="*/ 0 w 182"/>
                  <a:gd name="T19" fmla="*/ 94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0" y="172"/>
                    </a:moveTo>
                    <a:lnTo>
                      <a:pt x="6" y="172"/>
                    </a:lnTo>
                    <a:lnTo>
                      <a:pt x="181" y="5"/>
                    </a:lnTo>
                    <a:lnTo>
                      <a:pt x="176" y="0"/>
                    </a:lnTo>
                    <a:lnTo>
                      <a:pt x="0" y="166"/>
                    </a:lnTo>
                    <a:lnTo>
                      <a:pt x="6" y="166"/>
                    </a:lnTo>
                    <a:lnTo>
                      <a:pt x="0" y="172"/>
                    </a:lnTo>
                    <a:lnTo>
                      <a:pt x="3" y="174"/>
                    </a:lnTo>
                    <a:lnTo>
                      <a:pt x="6" y="172"/>
                    </a:lnTo>
                    <a:lnTo>
                      <a:pt x="0" y="172"/>
                    </a:lnTo>
                  </a:path>
                </a:pathLst>
              </a:custGeom>
              <a:solidFill>
                <a:srgbClr val="FFFFFF"/>
              </a:solidFill>
              <a:ln w="12700" cap="rnd">
                <a:solidFill>
                  <a:srgbClr val="000000"/>
                </a:solidFill>
                <a:round/>
                <a:headEnd/>
                <a:tailEnd/>
              </a:ln>
            </p:spPr>
            <p:txBody>
              <a:bodyPr/>
              <a:lstStyle/>
              <a:p>
                <a:endParaRPr lang="en-US" sz="7200"/>
              </a:p>
            </p:txBody>
          </p:sp>
          <p:sp>
            <p:nvSpPr>
              <p:cNvPr id="13562" name="Freeform 724">
                <a:extLst>
                  <a:ext uri="{FF2B5EF4-FFF2-40B4-BE49-F238E27FC236}">
                    <a16:creationId xmlns:a16="http://schemas.microsoft.com/office/drawing/2014/main" id="{4CB18FDC-9B74-3F4E-B730-3A914BA00DDC}"/>
                  </a:ext>
                </a:extLst>
              </p:cNvPr>
              <p:cNvSpPr>
                <a:spLocks/>
              </p:cNvSpPr>
              <p:nvPr/>
            </p:nvSpPr>
            <p:spPr bwMode="auto">
              <a:xfrm>
                <a:off x="1824" y="2746"/>
                <a:ext cx="222" cy="232"/>
              </a:xfrm>
              <a:custGeom>
                <a:avLst/>
                <a:gdLst>
                  <a:gd name="T0" fmla="*/ 13 w 175"/>
                  <a:gd name="T1" fmla="*/ 0 h 182"/>
                  <a:gd name="T2" fmla="*/ 13 w 175"/>
                  <a:gd name="T3" fmla="*/ 28 h 182"/>
                  <a:gd name="T4" fmla="*/ 888 w 175"/>
                  <a:gd name="T5" fmla="*/ 989 h 182"/>
                  <a:gd name="T6" fmla="*/ 918 w 175"/>
                  <a:gd name="T7" fmla="*/ 956 h 182"/>
                  <a:gd name="T8" fmla="*/ 41 w 175"/>
                  <a:gd name="T9" fmla="*/ 0 h 182"/>
                  <a:gd name="T10" fmla="*/ 41 w 175"/>
                  <a:gd name="T11" fmla="*/ 28 h 182"/>
                  <a:gd name="T12" fmla="*/ 13 w 175"/>
                  <a:gd name="T13" fmla="*/ 0 h 182"/>
                  <a:gd name="T14" fmla="*/ 0 w 175"/>
                  <a:gd name="T15" fmla="*/ 13 h 182"/>
                  <a:gd name="T16" fmla="*/ 13 w 175"/>
                  <a:gd name="T17" fmla="*/ 28 h 182"/>
                  <a:gd name="T18" fmla="*/ 13 w 175"/>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2"/>
                  <a:gd name="T32" fmla="*/ 175 w 175"/>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2">
                    <a:moveTo>
                      <a:pt x="2" y="0"/>
                    </a:moveTo>
                    <a:lnTo>
                      <a:pt x="2" y="5"/>
                    </a:lnTo>
                    <a:lnTo>
                      <a:pt x="168" y="181"/>
                    </a:lnTo>
                    <a:lnTo>
                      <a:pt x="174" y="175"/>
                    </a:lnTo>
                    <a:lnTo>
                      <a:pt x="8" y="0"/>
                    </a:lnTo>
                    <a:lnTo>
                      <a:pt x="8" y="5"/>
                    </a:lnTo>
                    <a:lnTo>
                      <a:pt x="2" y="0"/>
                    </a:lnTo>
                    <a:lnTo>
                      <a:pt x="0" y="2"/>
                    </a:lnTo>
                    <a:lnTo>
                      <a:pt x="2" y="5"/>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563" name="Freeform 725">
                <a:extLst>
                  <a:ext uri="{FF2B5EF4-FFF2-40B4-BE49-F238E27FC236}">
                    <a16:creationId xmlns:a16="http://schemas.microsoft.com/office/drawing/2014/main" id="{79EE6105-664B-DB4F-A4BA-D7437BA42440}"/>
                  </a:ext>
                </a:extLst>
              </p:cNvPr>
              <p:cNvSpPr>
                <a:spLocks/>
              </p:cNvSpPr>
              <p:nvPr/>
            </p:nvSpPr>
            <p:spPr bwMode="auto">
              <a:xfrm>
                <a:off x="1824" y="2743"/>
                <a:ext cx="2" cy="4"/>
              </a:xfrm>
              <a:custGeom>
                <a:avLst/>
                <a:gdLst>
                  <a:gd name="T0" fmla="*/ 0 w 1"/>
                  <a:gd name="T1" fmla="*/ 3 h 4"/>
                  <a:gd name="T2" fmla="*/ 0 w 1"/>
                  <a:gd name="T3" fmla="*/ 2 h 4"/>
                  <a:gd name="T4" fmla="*/ 0 w 1"/>
                  <a:gd name="T5" fmla="*/ 1 h 4"/>
                  <a:gd name="T6" fmla="*/ 0 w 1"/>
                  <a:gd name="T7" fmla="*/ 0 h 4"/>
                  <a:gd name="T8" fmla="*/ 0 w 1"/>
                  <a:gd name="T9" fmla="*/ 1 h 4"/>
                  <a:gd name="T10" fmla="*/ 0 w 1"/>
                  <a:gd name="T11" fmla="*/ 0 h 4"/>
                  <a:gd name="T12" fmla="*/ 0 w 1"/>
                  <a:gd name="T13" fmla="*/ 3 h 4"/>
                  <a:gd name="T14" fmla="*/ 0 60000 65536"/>
                  <a:gd name="T15" fmla="*/ 0 60000 65536"/>
                  <a:gd name="T16" fmla="*/ 0 60000 65536"/>
                  <a:gd name="T17" fmla="*/ 0 60000 65536"/>
                  <a:gd name="T18" fmla="*/ 0 60000 65536"/>
                  <a:gd name="T19" fmla="*/ 0 60000 65536"/>
                  <a:gd name="T20" fmla="*/ 0 60000 65536"/>
                  <a:gd name="T21" fmla="*/ 0 w 1"/>
                  <a:gd name="T22" fmla="*/ 0 h 4"/>
                  <a:gd name="T23" fmla="*/ 1 w 1"/>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4">
                    <a:moveTo>
                      <a:pt x="0" y="3"/>
                    </a:moveTo>
                    <a:lnTo>
                      <a:pt x="0" y="2"/>
                    </a:lnTo>
                    <a:lnTo>
                      <a:pt x="0" y="1"/>
                    </a:lnTo>
                    <a:lnTo>
                      <a:pt x="0" y="0"/>
                    </a:lnTo>
                    <a:lnTo>
                      <a:pt x="0" y="1"/>
                    </a:lnTo>
                    <a:lnTo>
                      <a:pt x="0" y="0"/>
                    </a:lnTo>
                    <a:lnTo>
                      <a:pt x="0" y="3"/>
                    </a:lnTo>
                  </a:path>
                </a:pathLst>
              </a:custGeom>
              <a:solidFill>
                <a:srgbClr val="FFFFFF"/>
              </a:solidFill>
              <a:ln w="12700" cap="rnd">
                <a:solidFill>
                  <a:srgbClr val="000000"/>
                </a:solidFill>
                <a:round/>
                <a:headEnd/>
                <a:tailEnd/>
              </a:ln>
            </p:spPr>
            <p:txBody>
              <a:bodyPr/>
              <a:lstStyle/>
              <a:p>
                <a:endParaRPr lang="en-US" sz="7200"/>
              </a:p>
            </p:txBody>
          </p:sp>
          <p:sp>
            <p:nvSpPr>
              <p:cNvPr id="13564" name="Freeform 726">
                <a:extLst>
                  <a:ext uri="{FF2B5EF4-FFF2-40B4-BE49-F238E27FC236}">
                    <a16:creationId xmlns:a16="http://schemas.microsoft.com/office/drawing/2014/main" id="{AA41B23C-5794-7E43-82DD-1C347A347FB9}"/>
                  </a:ext>
                </a:extLst>
              </p:cNvPr>
              <p:cNvSpPr>
                <a:spLocks/>
              </p:cNvSpPr>
              <p:nvPr/>
            </p:nvSpPr>
            <p:spPr bwMode="auto">
              <a:xfrm>
                <a:off x="1826" y="2525"/>
                <a:ext cx="232" cy="218"/>
              </a:xfrm>
              <a:custGeom>
                <a:avLst/>
                <a:gdLst>
                  <a:gd name="T0" fmla="*/ 958 w 183"/>
                  <a:gd name="T1" fmla="*/ 13 h 171"/>
                  <a:gd name="T2" fmla="*/ 927 w 183"/>
                  <a:gd name="T3" fmla="*/ 0 h 171"/>
                  <a:gd name="T4" fmla="*/ 0 w 183"/>
                  <a:gd name="T5" fmla="*/ 904 h 171"/>
                  <a:gd name="T6" fmla="*/ 32 w 183"/>
                  <a:gd name="T7" fmla="*/ 933 h 171"/>
                  <a:gd name="T8" fmla="*/ 952 w 183"/>
                  <a:gd name="T9" fmla="*/ 28 h 171"/>
                  <a:gd name="T10" fmla="*/ 919 w 183"/>
                  <a:gd name="T11" fmla="*/ 13 h 171"/>
                  <a:gd name="T12" fmla="*/ 958 w 183"/>
                  <a:gd name="T13" fmla="*/ 13 h 171"/>
                  <a:gd name="T14" fmla="*/ 0 60000 65536"/>
                  <a:gd name="T15" fmla="*/ 0 60000 65536"/>
                  <a:gd name="T16" fmla="*/ 0 60000 65536"/>
                  <a:gd name="T17" fmla="*/ 0 60000 65536"/>
                  <a:gd name="T18" fmla="*/ 0 60000 65536"/>
                  <a:gd name="T19" fmla="*/ 0 60000 65536"/>
                  <a:gd name="T20" fmla="*/ 0 60000 65536"/>
                  <a:gd name="T21" fmla="*/ 0 w 183"/>
                  <a:gd name="T22" fmla="*/ 0 h 171"/>
                  <a:gd name="T23" fmla="*/ 183 w 183"/>
                  <a:gd name="T24" fmla="*/ 171 h 1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1">
                    <a:moveTo>
                      <a:pt x="182" y="2"/>
                    </a:moveTo>
                    <a:lnTo>
                      <a:pt x="176" y="0"/>
                    </a:lnTo>
                    <a:lnTo>
                      <a:pt x="0" y="165"/>
                    </a:lnTo>
                    <a:lnTo>
                      <a:pt x="6" y="170"/>
                    </a:lnTo>
                    <a:lnTo>
                      <a:pt x="181" y="5"/>
                    </a:lnTo>
                    <a:lnTo>
                      <a:pt x="175" y="2"/>
                    </a:lnTo>
                    <a:lnTo>
                      <a:pt x="182" y="2"/>
                    </a:lnTo>
                  </a:path>
                </a:pathLst>
              </a:custGeom>
              <a:solidFill>
                <a:srgbClr val="FFFFFF"/>
              </a:solidFill>
              <a:ln w="12700" cap="rnd">
                <a:solidFill>
                  <a:srgbClr val="000000"/>
                </a:solidFill>
                <a:round/>
                <a:headEnd/>
                <a:tailEnd/>
              </a:ln>
            </p:spPr>
            <p:txBody>
              <a:bodyPr/>
              <a:lstStyle/>
              <a:p>
                <a:endParaRPr lang="en-US" sz="7200"/>
              </a:p>
            </p:txBody>
          </p:sp>
          <p:sp>
            <p:nvSpPr>
              <p:cNvPr id="13565" name="Freeform 727">
                <a:extLst>
                  <a:ext uri="{FF2B5EF4-FFF2-40B4-BE49-F238E27FC236}">
                    <a16:creationId xmlns:a16="http://schemas.microsoft.com/office/drawing/2014/main" id="{FA359915-C636-5D4B-BE3F-E3EC78E7DD49}"/>
                  </a:ext>
                </a:extLst>
              </p:cNvPr>
              <p:cNvSpPr>
                <a:spLocks/>
              </p:cNvSpPr>
              <p:nvPr/>
            </p:nvSpPr>
            <p:spPr bwMode="auto">
              <a:xfrm>
                <a:off x="2052" y="2528"/>
                <a:ext cx="6" cy="111"/>
              </a:xfrm>
              <a:custGeom>
                <a:avLst/>
                <a:gdLst>
                  <a:gd name="T0" fmla="*/ 30 w 4"/>
                  <a:gd name="T1" fmla="*/ 473 h 87"/>
                  <a:gd name="T2" fmla="*/ 30 w 4"/>
                  <a:gd name="T3" fmla="*/ 454 h 87"/>
                  <a:gd name="T4" fmla="*/ 44 w 4"/>
                  <a:gd name="T5" fmla="*/ 0 h 87"/>
                  <a:gd name="T6" fmla="*/ 21 w 4"/>
                  <a:gd name="T7" fmla="*/ 0 h 87"/>
                  <a:gd name="T8" fmla="*/ 0 w 4"/>
                  <a:gd name="T9" fmla="*/ 454 h 87"/>
                  <a:gd name="T10" fmla="*/ 0 w 4"/>
                  <a:gd name="T11" fmla="*/ 439 h 87"/>
                  <a:gd name="T12" fmla="*/ 30 w 4"/>
                  <a:gd name="T13" fmla="*/ 473 h 87"/>
                  <a:gd name="T14" fmla="*/ 30 w 4"/>
                  <a:gd name="T15" fmla="*/ 464 h 87"/>
                  <a:gd name="T16" fmla="*/ 30 w 4"/>
                  <a:gd name="T17" fmla="*/ 454 h 87"/>
                  <a:gd name="T18" fmla="*/ 30 w 4"/>
                  <a:gd name="T19" fmla="*/ 473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7"/>
                  <a:gd name="T32" fmla="*/ 4 w 4"/>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7">
                    <a:moveTo>
                      <a:pt x="2" y="86"/>
                    </a:moveTo>
                    <a:lnTo>
                      <a:pt x="2" y="83"/>
                    </a:lnTo>
                    <a:lnTo>
                      <a:pt x="3" y="0"/>
                    </a:lnTo>
                    <a:lnTo>
                      <a:pt x="1" y="0"/>
                    </a:lnTo>
                    <a:lnTo>
                      <a:pt x="0" y="83"/>
                    </a:lnTo>
                    <a:lnTo>
                      <a:pt x="0" y="80"/>
                    </a:lnTo>
                    <a:lnTo>
                      <a:pt x="2" y="86"/>
                    </a:lnTo>
                    <a:lnTo>
                      <a:pt x="2" y="84"/>
                    </a:lnTo>
                    <a:lnTo>
                      <a:pt x="2" y="83"/>
                    </a:lnTo>
                    <a:lnTo>
                      <a:pt x="2" y="86"/>
                    </a:lnTo>
                  </a:path>
                </a:pathLst>
              </a:custGeom>
              <a:solidFill>
                <a:srgbClr val="FFFFFF"/>
              </a:solidFill>
              <a:ln w="12700" cap="rnd">
                <a:solidFill>
                  <a:srgbClr val="000000"/>
                </a:solidFill>
                <a:round/>
                <a:headEnd/>
                <a:tailEnd/>
              </a:ln>
            </p:spPr>
            <p:txBody>
              <a:bodyPr/>
              <a:lstStyle/>
              <a:p>
                <a:endParaRPr lang="en-US" sz="7200"/>
              </a:p>
            </p:txBody>
          </p:sp>
          <p:sp>
            <p:nvSpPr>
              <p:cNvPr id="13566" name="Freeform 728">
                <a:extLst>
                  <a:ext uri="{FF2B5EF4-FFF2-40B4-BE49-F238E27FC236}">
                    <a16:creationId xmlns:a16="http://schemas.microsoft.com/office/drawing/2014/main" id="{9CB99401-C6C8-C049-BBB1-49D4ABEF899B}"/>
                  </a:ext>
                </a:extLst>
              </p:cNvPr>
              <p:cNvSpPr>
                <a:spLocks/>
              </p:cNvSpPr>
              <p:nvPr/>
            </p:nvSpPr>
            <p:spPr bwMode="auto">
              <a:xfrm>
                <a:off x="1884" y="2639"/>
                <a:ext cx="168" cy="169"/>
              </a:xfrm>
              <a:custGeom>
                <a:avLst/>
                <a:gdLst>
                  <a:gd name="T0" fmla="*/ 16 w 133"/>
                  <a:gd name="T1" fmla="*/ 726 h 132"/>
                  <a:gd name="T2" fmla="*/ 32 w 133"/>
                  <a:gd name="T3" fmla="*/ 739 h 132"/>
                  <a:gd name="T4" fmla="*/ 680 w 133"/>
                  <a:gd name="T5" fmla="*/ 36 h 132"/>
                  <a:gd name="T6" fmla="*/ 647 w 133"/>
                  <a:gd name="T7" fmla="*/ 0 h 132"/>
                  <a:gd name="T8" fmla="*/ 0 w 133"/>
                  <a:gd name="T9" fmla="*/ 703 h 132"/>
                  <a:gd name="T10" fmla="*/ 16 w 133"/>
                  <a:gd name="T11" fmla="*/ 726 h 132"/>
                  <a:gd name="T12" fmla="*/ 0 60000 65536"/>
                  <a:gd name="T13" fmla="*/ 0 60000 65536"/>
                  <a:gd name="T14" fmla="*/ 0 60000 65536"/>
                  <a:gd name="T15" fmla="*/ 0 60000 65536"/>
                  <a:gd name="T16" fmla="*/ 0 60000 65536"/>
                  <a:gd name="T17" fmla="*/ 0 60000 65536"/>
                  <a:gd name="T18" fmla="*/ 0 w 133"/>
                  <a:gd name="T19" fmla="*/ 0 h 132"/>
                  <a:gd name="T20" fmla="*/ 133 w 133"/>
                  <a:gd name="T21" fmla="*/ 132 h 132"/>
                </a:gdLst>
                <a:ahLst/>
                <a:cxnLst>
                  <a:cxn ang="T12">
                    <a:pos x="T0" y="T1"/>
                  </a:cxn>
                  <a:cxn ang="T13">
                    <a:pos x="T2" y="T3"/>
                  </a:cxn>
                  <a:cxn ang="T14">
                    <a:pos x="T4" y="T5"/>
                  </a:cxn>
                  <a:cxn ang="T15">
                    <a:pos x="T6" y="T7"/>
                  </a:cxn>
                  <a:cxn ang="T16">
                    <a:pos x="T8" y="T9"/>
                  </a:cxn>
                  <a:cxn ang="T17">
                    <a:pos x="T10" y="T11"/>
                  </a:cxn>
                </a:cxnLst>
                <a:rect l="T18" t="T19" r="T20" b="T21"/>
                <a:pathLst>
                  <a:path w="133" h="132">
                    <a:moveTo>
                      <a:pt x="3" y="129"/>
                    </a:moveTo>
                    <a:lnTo>
                      <a:pt x="6" y="131"/>
                    </a:lnTo>
                    <a:lnTo>
                      <a:pt x="132" y="6"/>
                    </a:lnTo>
                    <a:lnTo>
                      <a:pt x="126" y="0"/>
                    </a:lnTo>
                    <a:lnTo>
                      <a:pt x="0" y="125"/>
                    </a:lnTo>
                    <a:lnTo>
                      <a:pt x="3" y="129"/>
                    </a:lnTo>
                  </a:path>
                </a:pathLst>
              </a:custGeom>
              <a:solidFill>
                <a:srgbClr val="FFFFFF"/>
              </a:solidFill>
              <a:ln w="12700" cap="rnd">
                <a:solidFill>
                  <a:srgbClr val="000000"/>
                </a:solidFill>
                <a:round/>
                <a:headEnd/>
                <a:tailEnd/>
              </a:ln>
            </p:spPr>
            <p:txBody>
              <a:bodyPr/>
              <a:lstStyle/>
              <a:p>
                <a:endParaRPr lang="en-US" sz="7200"/>
              </a:p>
            </p:txBody>
          </p:sp>
          <p:sp>
            <p:nvSpPr>
              <p:cNvPr id="13567" name="Freeform 729">
                <a:extLst>
                  <a:ext uri="{FF2B5EF4-FFF2-40B4-BE49-F238E27FC236}">
                    <a16:creationId xmlns:a16="http://schemas.microsoft.com/office/drawing/2014/main" id="{2EDEA71B-4200-0945-8E00-8ACFFFFB4967}"/>
                  </a:ext>
                </a:extLst>
              </p:cNvPr>
              <p:cNvSpPr>
                <a:spLocks/>
              </p:cNvSpPr>
              <p:nvPr/>
            </p:nvSpPr>
            <p:spPr bwMode="auto">
              <a:xfrm>
                <a:off x="2051" y="2528"/>
                <a:ext cx="7" cy="111"/>
              </a:xfrm>
              <a:custGeom>
                <a:avLst/>
                <a:gdLst>
                  <a:gd name="T0" fmla="*/ 29 w 5"/>
                  <a:gd name="T1" fmla="*/ 439 h 87"/>
                  <a:gd name="T2" fmla="*/ 29 w 5"/>
                  <a:gd name="T3" fmla="*/ 454 h 87"/>
                  <a:gd name="T4" fmla="*/ 41 w 5"/>
                  <a:gd name="T5" fmla="*/ 0 h 87"/>
                  <a:gd name="T6" fmla="*/ 1 w 5"/>
                  <a:gd name="T7" fmla="*/ 0 h 87"/>
                  <a:gd name="T8" fmla="*/ 0 w 5"/>
                  <a:gd name="T9" fmla="*/ 454 h 87"/>
                  <a:gd name="T10" fmla="*/ 0 w 5"/>
                  <a:gd name="T11" fmla="*/ 473 h 87"/>
                  <a:gd name="T12" fmla="*/ 0 w 5"/>
                  <a:gd name="T13" fmla="*/ 454 h 87"/>
                  <a:gd name="T14" fmla="*/ 0 w 5"/>
                  <a:gd name="T15" fmla="*/ 464 h 87"/>
                  <a:gd name="T16" fmla="*/ 0 w 5"/>
                  <a:gd name="T17" fmla="*/ 473 h 87"/>
                  <a:gd name="T18" fmla="*/ 29 w 5"/>
                  <a:gd name="T19" fmla="*/ 439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87"/>
                  <a:gd name="T32" fmla="*/ 5 w 5"/>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87">
                    <a:moveTo>
                      <a:pt x="3" y="80"/>
                    </a:moveTo>
                    <a:lnTo>
                      <a:pt x="3" y="83"/>
                    </a:lnTo>
                    <a:lnTo>
                      <a:pt x="4" y="0"/>
                    </a:lnTo>
                    <a:lnTo>
                      <a:pt x="1" y="0"/>
                    </a:lnTo>
                    <a:lnTo>
                      <a:pt x="0" y="83"/>
                    </a:lnTo>
                    <a:lnTo>
                      <a:pt x="0" y="86"/>
                    </a:lnTo>
                    <a:lnTo>
                      <a:pt x="0" y="83"/>
                    </a:lnTo>
                    <a:lnTo>
                      <a:pt x="0" y="84"/>
                    </a:lnTo>
                    <a:lnTo>
                      <a:pt x="0" y="86"/>
                    </a:lnTo>
                    <a:lnTo>
                      <a:pt x="3" y="80"/>
                    </a:lnTo>
                  </a:path>
                </a:pathLst>
              </a:custGeom>
              <a:solidFill>
                <a:srgbClr val="FFFFFF"/>
              </a:solidFill>
              <a:ln w="12700" cap="rnd">
                <a:solidFill>
                  <a:srgbClr val="000000"/>
                </a:solidFill>
                <a:round/>
                <a:headEnd/>
                <a:tailEnd/>
              </a:ln>
            </p:spPr>
            <p:txBody>
              <a:bodyPr/>
              <a:lstStyle/>
              <a:p>
                <a:endParaRPr lang="en-US" sz="7200"/>
              </a:p>
            </p:txBody>
          </p:sp>
          <p:sp>
            <p:nvSpPr>
              <p:cNvPr id="13568" name="Freeform 730">
                <a:extLst>
                  <a:ext uri="{FF2B5EF4-FFF2-40B4-BE49-F238E27FC236}">
                    <a16:creationId xmlns:a16="http://schemas.microsoft.com/office/drawing/2014/main" id="{DE561FA1-AB62-5A42-80B9-DFF93D2C662F}"/>
                  </a:ext>
                </a:extLst>
              </p:cNvPr>
              <p:cNvSpPr>
                <a:spLocks/>
              </p:cNvSpPr>
              <p:nvPr/>
            </p:nvSpPr>
            <p:spPr bwMode="auto">
              <a:xfrm>
                <a:off x="2052" y="2639"/>
                <a:ext cx="167" cy="175"/>
              </a:xfrm>
              <a:custGeom>
                <a:avLst/>
                <a:gdLst>
                  <a:gd name="T0" fmla="*/ 648 w 132"/>
                  <a:gd name="T1" fmla="*/ 684 h 138"/>
                  <a:gd name="T2" fmla="*/ 682 w 132"/>
                  <a:gd name="T3" fmla="*/ 684 h 138"/>
                  <a:gd name="T4" fmla="*/ 32 w 132"/>
                  <a:gd name="T5" fmla="*/ 0 h 138"/>
                  <a:gd name="T6" fmla="*/ 0 w 132"/>
                  <a:gd name="T7" fmla="*/ 32 h 138"/>
                  <a:gd name="T8" fmla="*/ 648 w 132"/>
                  <a:gd name="T9" fmla="*/ 713 h 138"/>
                  <a:gd name="T10" fmla="*/ 682 w 132"/>
                  <a:gd name="T11" fmla="*/ 713 h 138"/>
                  <a:gd name="T12" fmla="*/ 648 w 132"/>
                  <a:gd name="T13" fmla="*/ 713 h 138"/>
                  <a:gd name="T14" fmla="*/ 668 w 132"/>
                  <a:gd name="T15" fmla="*/ 724 h 138"/>
                  <a:gd name="T16" fmla="*/ 682 w 132"/>
                  <a:gd name="T17" fmla="*/ 713 h 138"/>
                  <a:gd name="T18" fmla="*/ 648 w 132"/>
                  <a:gd name="T19" fmla="*/ 684 h 1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2"/>
                  <a:gd name="T31" fmla="*/ 0 h 138"/>
                  <a:gd name="T32" fmla="*/ 132 w 132"/>
                  <a:gd name="T33" fmla="*/ 138 h 1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2" h="138">
                    <a:moveTo>
                      <a:pt x="125" y="129"/>
                    </a:moveTo>
                    <a:lnTo>
                      <a:pt x="131" y="129"/>
                    </a:lnTo>
                    <a:lnTo>
                      <a:pt x="6" y="0"/>
                    </a:lnTo>
                    <a:lnTo>
                      <a:pt x="0" y="6"/>
                    </a:lnTo>
                    <a:lnTo>
                      <a:pt x="125" y="135"/>
                    </a:lnTo>
                    <a:lnTo>
                      <a:pt x="131" y="135"/>
                    </a:lnTo>
                    <a:lnTo>
                      <a:pt x="125" y="135"/>
                    </a:lnTo>
                    <a:lnTo>
                      <a:pt x="129" y="137"/>
                    </a:lnTo>
                    <a:lnTo>
                      <a:pt x="131" y="135"/>
                    </a:lnTo>
                    <a:lnTo>
                      <a:pt x="125" y="129"/>
                    </a:lnTo>
                  </a:path>
                </a:pathLst>
              </a:custGeom>
              <a:solidFill>
                <a:srgbClr val="FFFFFF"/>
              </a:solidFill>
              <a:ln w="12700" cap="rnd">
                <a:solidFill>
                  <a:srgbClr val="000000"/>
                </a:solidFill>
                <a:round/>
                <a:headEnd/>
                <a:tailEnd/>
              </a:ln>
            </p:spPr>
            <p:txBody>
              <a:bodyPr/>
              <a:lstStyle/>
              <a:p>
                <a:endParaRPr lang="en-US" sz="7200"/>
              </a:p>
            </p:txBody>
          </p:sp>
          <p:sp>
            <p:nvSpPr>
              <p:cNvPr id="13569" name="Freeform 731">
                <a:extLst>
                  <a:ext uri="{FF2B5EF4-FFF2-40B4-BE49-F238E27FC236}">
                    <a16:creationId xmlns:a16="http://schemas.microsoft.com/office/drawing/2014/main" id="{08FF11D3-434A-DA43-9CF0-7D63D6C08EE5}"/>
                  </a:ext>
                </a:extLst>
              </p:cNvPr>
              <p:cNvSpPr>
                <a:spLocks/>
              </p:cNvSpPr>
              <p:nvPr/>
            </p:nvSpPr>
            <p:spPr bwMode="auto">
              <a:xfrm>
                <a:off x="2219" y="2757"/>
                <a:ext cx="60" cy="54"/>
              </a:xfrm>
              <a:custGeom>
                <a:avLst/>
                <a:gdLst>
                  <a:gd name="T0" fmla="*/ 220 w 47"/>
                  <a:gd name="T1" fmla="*/ 22 h 42"/>
                  <a:gd name="T2" fmla="*/ 220 w 47"/>
                  <a:gd name="T3" fmla="*/ 0 h 42"/>
                  <a:gd name="T4" fmla="*/ 0 w 47"/>
                  <a:gd name="T5" fmla="*/ 208 h 42"/>
                  <a:gd name="T6" fmla="*/ 28 w 47"/>
                  <a:gd name="T7" fmla="*/ 238 h 42"/>
                  <a:gd name="T8" fmla="*/ 241 w 47"/>
                  <a:gd name="T9" fmla="*/ 22 h 42"/>
                  <a:gd name="T10" fmla="*/ 241 w 47"/>
                  <a:gd name="T11" fmla="*/ 0 h 42"/>
                  <a:gd name="T12" fmla="*/ 241 w 47"/>
                  <a:gd name="T13" fmla="*/ 22 h 42"/>
                  <a:gd name="T14" fmla="*/ 255 w 47"/>
                  <a:gd name="T15" fmla="*/ 13 h 42"/>
                  <a:gd name="T16" fmla="*/ 241 w 47"/>
                  <a:gd name="T17" fmla="*/ 0 h 42"/>
                  <a:gd name="T18" fmla="*/ 220 w 47"/>
                  <a:gd name="T19" fmla="*/ 22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2"/>
                  <a:gd name="T32" fmla="*/ 47 w 47"/>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2">
                    <a:moveTo>
                      <a:pt x="40" y="4"/>
                    </a:moveTo>
                    <a:lnTo>
                      <a:pt x="40" y="0"/>
                    </a:lnTo>
                    <a:lnTo>
                      <a:pt x="0" y="36"/>
                    </a:lnTo>
                    <a:lnTo>
                      <a:pt x="5" y="41"/>
                    </a:lnTo>
                    <a:lnTo>
                      <a:pt x="44" y="4"/>
                    </a:lnTo>
                    <a:lnTo>
                      <a:pt x="44" y="0"/>
                    </a:lnTo>
                    <a:lnTo>
                      <a:pt x="44" y="4"/>
                    </a:lnTo>
                    <a:lnTo>
                      <a:pt x="46" y="2"/>
                    </a:lnTo>
                    <a:lnTo>
                      <a:pt x="44" y="0"/>
                    </a:lnTo>
                    <a:lnTo>
                      <a:pt x="40" y="4"/>
                    </a:lnTo>
                  </a:path>
                </a:pathLst>
              </a:custGeom>
              <a:solidFill>
                <a:srgbClr val="FFFFFF"/>
              </a:solidFill>
              <a:ln w="12700" cap="rnd">
                <a:solidFill>
                  <a:srgbClr val="000000"/>
                </a:solidFill>
                <a:round/>
                <a:headEnd/>
                <a:tailEnd/>
              </a:ln>
            </p:spPr>
            <p:txBody>
              <a:bodyPr/>
              <a:lstStyle/>
              <a:p>
                <a:endParaRPr lang="en-US" sz="7200"/>
              </a:p>
            </p:txBody>
          </p:sp>
          <p:sp>
            <p:nvSpPr>
              <p:cNvPr id="13570" name="Freeform 732">
                <a:extLst>
                  <a:ext uri="{FF2B5EF4-FFF2-40B4-BE49-F238E27FC236}">
                    <a16:creationId xmlns:a16="http://schemas.microsoft.com/office/drawing/2014/main" id="{D09278BD-6E14-314E-AF49-775D455402CF}"/>
                  </a:ext>
                </a:extLst>
              </p:cNvPr>
              <p:cNvSpPr>
                <a:spLocks/>
              </p:cNvSpPr>
              <p:nvPr/>
            </p:nvSpPr>
            <p:spPr bwMode="auto">
              <a:xfrm>
                <a:off x="2057" y="2515"/>
                <a:ext cx="219" cy="242"/>
              </a:xfrm>
              <a:custGeom>
                <a:avLst/>
                <a:gdLst>
                  <a:gd name="T0" fmla="*/ 37 w 173"/>
                  <a:gd name="T1" fmla="*/ 51 h 188"/>
                  <a:gd name="T2" fmla="*/ 1 w 173"/>
                  <a:gd name="T3" fmla="*/ 66 h 188"/>
                  <a:gd name="T4" fmla="*/ 868 w 173"/>
                  <a:gd name="T5" fmla="*/ 1097 h 188"/>
                  <a:gd name="T6" fmla="*/ 898 w 173"/>
                  <a:gd name="T7" fmla="*/ 1062 h 188"/>
                  <a:gd name="T8" fmla="*/ 32 w 173"/>
                  <a:gd name="T9" fmla="*/ 40 h 188"/>
                  <a:gd name="T10" fmla="*/ 0 w 173"/>
                  <a:gd name="T11" fmla="*/ 51 h 188"/>
                  <a:gd name="T12" fmla="*/ 32 w 173"/>
                  <a:gd name="T13" fmla="*/ 40 h 188"/>
                  <a:gd name="T14" fmla="*/ 0 w 173"/>
                  <a:gd name="T15" fmla="*/ 0 h 188"/>
                  <a:gd name="T16" fmla="*/ 0 w 173"/>
                  <a:gd name="T17" fmla="*/ 51 h 188"/>
                  <a:gd name="T18" fmla="*/ 37 w 173"/>
                  <a:gd name="T19" fmla="*/ 51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3"/>
                  <a:gd name="T31" fmla="*/ 0 h 188"/>
                  <a:gd name="T32" fmla="*/ 173 w 173"/>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3" h="188">
                    <a:moveTo>
                      <a:pt x="7" y="9"/>
                    </a:moveTo>
                    <a:lnTo>
                      <a:pt x="1" y="12"/>
                    </a:lnTo>
                    <a:lnTo>
                      <a:pt x="167" y="187"/>
                    </a:lnTo>
                    <a:lnTo>
                      <a:pt x="172" y="182"/>
                    </a:lnTo>
                    <a:lnTo>
                      <a:pt x="6" y="7"/>
                    </a:lnTo>
                    <a:lnTo>
                      <a:pt x="0" y="9"/>
                    </a:lnTo>
                    <a:lnTo>
                      <a:pt x="6"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571" name="Freeform 733">
                <a:extLst>
                  <a:ext uri="{FF2B5EF4-FFF2-40B4-BE49-F238E27FC236}">
                    <a16:creationId xmlns:a16="http://schemas.microsoft.com/office/drawing/2014/main" id="{632EED37-87EC-4947-B572-4CE1ED5611B7}"/>
                  </a:ext>
                </a:extLst>
              </p:cNvPr>
              <p:cNvSpPr>
                <a:spLocks/>
              </p:cNvSpPr>
              <p:nvPr/>
            </p:nvSpPr>
            <p:spPr bwMode="auto">
              <a:xfrm>
                <a:off x="2273" y="2757"/>
                <a:ext cx="4" cy="108"/>
              </a:xfrm>
              <a:custGeom>
                <a:avLst/>
                <a:gdLst>
                  <a:gd name="T0" fmla="*/ 3 w 4"/>
                  <a:gd name="T1" fmla="*/ 22 h 85"/>
                  <a:gd name="T2" fmla="*/ 1 w 4"/>
                  <a:gd name="T3" fmla="*/ 13 h 85"/>
                  <a:gd name="T4" fmla="*/ 0 w 4"/>
                  <a:gd name="T5" fmla="*/ 452 h 85"/>
                  <a:gd name="T6" fmla="*/ 2 w 4"/>
                  <a:gd name="T7" fmla="*/ 452 h 85"/>
                  <a:gd name="T8" fmla="*/ 3 w 4"/>
                  <a:gd name="T9" fmla="*/ 13 h 85"/>
                  <a:gd name="T10" fmla="*/ 1 w 4"/>
                  <a:gd name="T11" fmla="*/ 0 h 85"/>
                  <a:gd name="T12" fmla="*/ 3 w 4"/>
                  <a:gd name="T13" fmla="*/ 22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3" y="4"/>
                    </a:moveTo>
                    <a:lnTo>
                      <a:pt x="1" y="2"/>
                    </a:lnTo>
                    <a:lnTo>
                      <a:pt x="0" y="84"/>
                    </a:lnTo>
                    <a:lnTo>
                      <a:pt x="2" y="84"/>
                    </a:lnTo>
                    <a:lnTo>
                      <a:pt x="3" y="2"/>
                    </a:lnTo>
                    <a:lnTo>
                      <a:pt x="1" y="0"/>
                    </a:lnTo>
                    <a:lnTo>
                      <a:pt x="3" y="4"/>
                    </a:lnTo>
                  </a:path>
                </a:pathLst>
              </a:custGeom>
              <a:solidFill>
                <a:srgbClr val="FFFFFF"/>
              </a:solidFill>
              <a:ln w="12700" cap="rnd">
                <a:solidFill>
                  <a:srgbClr val="000000"/>
                </a:solidFill>
                <a:round/>
                <a:headEnd/>
                <a:tailEnd/>
              </a:ln>
            </p:spPr>
            <p:txBody>
              <a:bodyPr/>
              <a:lstStyle/>
              <a:p>
                <a:endParaRPr lang="en-US" sz="7200"/>
              </a:p>
            </p:txBody>
          </p:sp>
          <p:sp>
            <p:nvSpPr>
              <p:cNvPr id="13572" name="Freeform 734">
                <a:extLst>
                  <a:ext uri="{FF2B5EF4-FFF2-40B4-BE49-F238E27FC236}">
                    <a16:creationId xmlns:a16="http://schemas.microsoft.com/office/drawing/2014/main" id="{C3E52E20-75D3-1F48-95B4-451F43C89D34}"/>
                  </a:ext>
                </a:extLst>
              </p:cNvPr>
              <p:cNvSpPr>
                <a:spLocks/>
              </p:cNvSpPr>
              <p:nvPr/>
            </p:nvSpPr>
            <p:spPr bwMode="auto">
              <a:xfrm>
                <a:off x="2046" y="2757"/>
                <a:ext cx="230" cy="221"/>
              </a:xfrm>
              <a:custGeom>
                <a:avLst/>
                <a:gdLst>
                  <a:gd name="T0" fmla="*/ 32 w 182"/>
                  <a:gd name="T1" fmla="*/ 941 h 173"/>
                  <a:gd name="T2" fmla="*/ 32 w 182"/>
                  <a:gd name="T3" fmla="*/ 957 h 173"/>
                  <a:gd name="T4" fmla="*/ 931 w 182"/>
                  <a:gd name="T5" fmla="*/ 28 h 173"/>
                  <a:gd name="T6" fmla="*/ 906 w 182"/>
                  <a:gd name="T7" fmla="*/ 0 h 173"/>
                  <a:gd name="T8" fmla="*/ 0 w 182"/>
                  <a:gd name="T9" fmla="*/ 922 h 173"/>
                  <a:gd name="T10" fmla="*/ 0 w 182"/>
                  <a:gd name="T11" fmla="*/ 941 h 173"/>
                  <a:gd name="T12" fmla="*/ 32 w 182"/>
                  <a:gd name="T13" fmla="*/ 941 h 173"/>
                  <a:gd name="T14" fmla="*/ 0 60000 65536"/>
                  <a:gd name="T15" fmla="*/ 0 60000 65536"/>
                  <a:gd name="T16" fmla="*/ 0 60000 65536"/>
                  <a:gd name="T17" fmla="*/ 0 60000 65536"/>
                  <a:gd name="T18" fmla="*/ 0 60000 65536"/>
                  <a:gd name="T19" fmla="*/ 0 60000 65536"/>
                  <a:gd name="T20" fmla="*/ 0 60000 65536"/>
                  <a:gd name="T21" fmla="*/ 0 w 182"/>
                  <a:gd name="T22" fmla="*/ 0 h 173"/>
                  <a:gd name="T23" fmla="*/ 182 w 182"/>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3">
                    <a:moveTo>
                      <a:pt x="6" y="170"/>
                    </a:moveTo>
                    <a:lnTo>
                      <a:pt x="6" y="172"/>
                    </a:lnTo>
                    <a:lnTo>
                      <a:pt x="181" y="5"/>
                    </a:lnTo>
                    <a:lnTo>
                      <a:pt x="176" y="0"/>
                    </a:lnTo>
                    <a:lnTo>
                      <a:pt x="0" y="166"/>
                    </a:lnTo>
                    <a:lnTo>
                      <a:pt x="0" y="170"/>
                    </a:lnTo>
                    <a:lnTo>
                      <a:pt x="6" y="170"/>
                    </a:lnTo>
                  </a:path>
                </a:pathLst>
              </a:custGeom>
              <a:solidFill>
                <a:srgbClr val="FFFFFF"/>
              </a:solidFill>
              <a:ln w="12700" cap="rnd">
                <a:solidFill>
                  <a:srgbClr val="000000"/>
                </a:solidFill>
                <a:round/>
                <a:headEnd/>
                <a:tailEnd/>
              </a:ln>
            </p:spPr>
            <p:txBody>
              <a:bodyPr/>
              <a:lstStyle/>
              <a:p>
                <a:endParaRPr lang="en-US" sz="7200"/>
              </a:p>
            </p:txBody>
          </p:sp>
          <p:sp>
            <p:nvSpPr>
              <p:cNvPr id="13573" name="Freeform 735">
                <a:extLst>
                  <a:ext uri="{FF2B5EF4-FFF2-40B4-BE49-F238E27FC236}">
                    <a16:creationId xmlns:a16="http://schemas.microsoft.com/office/drawing/2014/main" id="{0138F443-61F6-6A4C-8207-2F3A7F1F78D3}"/>
                  </a:ext>
                </a:extLst>
              </p:cNvPr>
              <p:cNvSpPr>
                <a:spLocks/>
              </p:cNvSpPr>
              <p:nvPr/>
            </p:nvSpPr>
            <p:spPr bwMode="auto">
              <a:xfrm>
                <a:off x="2041" y="2983"/>
                <a:ext cx="5" cy="110"/>
              </a:xfrm>
              <a:custGeom>
                <a:avLst/>
                <a:gdLst>
                  <a:gd name="T0" fmla="*/ 0 w 2"/>
                  <a:gd name="T1" fmla="*/ 489 h 85"/>
                  <a:gd name="T2" fmla="*/ 658 w 2"/>
                  <a:gd name="T3" fmla="*/ 496 h 85"/>
                  <a:gd name="T4" fmla="*/ 658 w 2"/>
                  <a:gd name="T5" fmla="*/ 0 h 85"/>
                  <a:gd name="T6" fmla="*/ 0 w 2"/>
                  <a:gd name="T7" fmla="*/ 0 h 85"/>
                  <a:gd name="T8" fmla="*/ 0 w 2"/>
                  <a:gd name="T9" fmla="*/ 496 h 85"/>
                  <a:gd name="T10" fmla="*/ 658 w 2"/>
                  <a:gd name="T11" fmla="*/ 511 h 85"/>
                  <a:gd name="T12" fmla="*/ 0 w 2"/>
                  <a:gd name="T13" fmla="*/ 489 h 85"/>
                  <a:gd name="T14" fmla="*/ 0 60000 65536"/>
                  <a:gd name="T15" fmla="*/ 0 60000 65536"/>
                  <a:gd name="T16" fmla="*/ 0 60000 65536"/>
                  <a:gd name="T17" fmla="*/ 0 60000 65536"/>
                  <a:gd name="T18" fmla="*/ 0 60000 65536"/>
                  <a:gd name="T19" fmla="*/ 0 60000 65536"/>
                  <a:gd name="T20" fmla="*/ 0 60000 65536"/>
                  <a:gd name="T21" fmla="*/ 0 w 2"/>
                  <a:gd name="T22" fmla="*/ 0 h 85"/>
                  <a:gd name="T23" fmla="*/ 2 w 2"/>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5">
                    <a:moveTo>
                      <a:pt x="0" y="80"/>
                    </a:moveTo>
                    <a:lnTo>
                      <a:pt x="1" y="82"/>
                    </a:lnTo>
                    <a:lnTo>
                      <a:pt x="1" y="0"/>
                    </a:lnTo>
                    <a:lnTo>
                      <a:pt x="0" y="0"/>
                    </a:lnTo>
                    <a:lnTo>
                      <a:pt x="0" y="82"/>
                    </a:lnTo>
                    <a:lnTo>
                      <a:pt x="1" y="84"/>
                    </a:lnTo>
                    <a:lnTo>
                      <a:pt x="0" y="80"/>
                    </a:lnTo>
                  </a:path>
                </a:pathLst>
              </a:custGeom>
              <a:solidFill>
                <a:srgbClr val="FFFFFF"/>
              </a:solidFill>
              <a:ln w="12700" cap="rnd">
                <a:solidFill>
                  <a:srgbClr val="000000"/>
                </a:solidFill>
                <a:round/>
                <a:headEnd/>
                <a:tailEnd/>
              </a:ln>
            </p:spPr>
            <p:txBody>
              <a:bodyPr/>
              <a:lstStyle/>
              <a:p>
                <a:endParaRPr lang="en-US" sz="7200"/>
              </a:p>
            </p:txBody>
          </p:sp>
          <p:sp>
            <p:nvSpPr>
              <p:cNvPr id="13574" name="Freeform 736">
                <a:extLst>
                  <a:ext uri="{FF2B5EF4-FFF2-40B4-BE49-F238E27FC236}">
                    <a16:creationId xmlns:a16="http://schemas.microsoft.com/office/drawing/2014/main" id="{B1E6C9DA-331D-3B49-976D-D6FA3022101B}"/>
                  </a:ext>
                </a:extLst>
              </p:cNvPr>
              <p:cNvSpPr>
                <a:spLocks/>
              </p:cNvSpPr>
              <p:nvPr/>
            </p:nvSpPr>
            <p:spPr bwMode="auto">
              <a:xfrm>
                <a:off x="2044" y="2871"/>
                <a:ext cx="230" cy="222"/>
              </a:xfrm>
              <a:custGeom>
                <a:avLst/>
                <a:gdLst>
                  <a:gd name="T0" fmla="*/ 896 w 182"/>
                  <a:gd name="T1" fmla="*/ 13 h 173"/>
                  <a:gd name="T2" fmla="*/ 901 w 182"/>
                  <a:gd name="T3" fmla="*/ 0 h 173"/>
                  <a:gd name="T4" fmla="*/ 0 w 182"/>
                  <a:gd name="T5" fmla="*/ 957 h 173"/>
                  <a:gd name="T6" fmla="*/ 25 w 182"/>
                  <a:gd name="T7" fmla="*/ 987 h 173"/>
                  <a:gd name="T8" fmla="*/ 926 w 182"/>
                  <a:gd name="T9" fmla="*/ 28 h 173"/>
                  <a:gd name="T10" fmla="*/ 931 w 182"/>
                  <a:gd name="T11" fmla="*/ 13 h 173"/>
                  <a:gd name="T12" fmla="*/ 896 w 182"/>
                  <a:gd name="T13" fmla="*/ 13 h 173"/>
                  <a:gd name="T14" fmla="*/ 0 60000 65536"/>
                  <a:gd name="T15" fmla="*/ 0 60000 65536"/>
                  <a:gd name="T16" fmla="*/ 0 60000 65536"/>
                  <a:gd name="T17" fmla="*/ 0 60000 65536"/>
                  <a:gd name="T18" fmla="*/ 0 60000 65536"/>
                  <a:gd name="T19" fmla="*/ 0 60000 65536"/>
                  <a:gd name="T20" fmla="*/ 0 60000 65536"/>
                  <a:gd name="T21" fmla="*/ 0 w 182"/>
                  <a:gd name="T22" fmla="*/ 0 h 173"/>
                  <a:gd name="T23" fmla="*/ 182 w 182"/>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3">
                    <a:moveTo>
                      <a:pt x="174" y="2"/>
                    </a:moveTo>
                    <a:lnTo>
                      <a:pt x="175" y="0"/>
                    </a:lnTo>
                    <a:lnTo>
                      <a:pt x="0" y="167"/>
                    </a:lnTo>
                    <a:lnTo>
                      <a:pt x="5" y="172"/>
                    </a:lnTo>
                    <a:lnTo>
                      <a:pt x="180" y="5"/>
                    </a:lnTo>
                    <a:lnTo>
                      <a:pt x="181" y="2"/>
                    </a:lnTo>
                    <a:lnTo>
                      <a:pt x="174" y="2"/>
                    </a:lnTo>
                  </a:path>
                </a:pathLst>
              </a:custGeom>
              <a:solidFill>
                <a:srgbClr val="FFFFFF"/>
              </a:solidFill>
              <a:ln w="12700" cap="rnd">
                <a:solidFill>
                  <a:srgbClr val="000000"/>
                </a:solidFill>
                <a:round/>
                <a:headEnd/>
                <a:tailEnd/>
              </a:ln>
            </p:spPr>
            <p:txBody>
              <a:bodyPr/>
              <a:lstStyle/>
              <a:p>
                <a:endParaRPr lang="en-US" sz="7200"/>
              </a:p>
            </p:txBody>
          </p:sp>
          <p:sp>
            <p:nvSpPr>
              <p:cNvPr id="13575" name="Freeform 737">
                <a:extLst>
                  <a:ext uri="{FF2B5EF4-FFF2-40B4-BE49-F238E27FC236}">
                    <a16:creationId xmlns:a16="http://schemas.microsoft.com/office/drawing/2014/main" id="{012B1EF1-DB8F-7641-BCD4-4714A7089BAB}"/>
                  </a:ext>
                </a:extLst>
              </p:cNvPr>
              <p:cNvSpPr>
                <a:spLocks/>
              </p:cNvSpPr>
              <p:nvPr/>
            </p:nvSpPr>
            <p:spPr bwMode="auto">
              <a:xfrm>
                <a:off x="1824" y="2740"/>
                <a:ext cx="2" cy="6"/>
              </a:xfrm>
              <a:custGeom>
                <a:avLst/>
                <a:gdLst>
                  <a:gd name="T0" fmla="*/ 0 w 1"/>
                  <a:gd name="T1" fmla="*/ 21 h 4"/>
                  <a:gd name="T2" fmla="*/ 0 w 1"/>
                  <a:gd name="T3" fmla="*/ 21 h 4"/>
                  <a:gd name="T4" fmla="*/ 0 w 1"/>
                  <a:gd name="T5" fmla="*/ 30 h 4"/>
                  <a:gd name="T6" fmla="*/ 0 w 1"/>
                  <a:gd name="T7" fmla="*/ 44 h 4"/>
                  <a:gd name="T8" fmla="*/ 0 w 1"/>
                  <a:gd name="T9" fmla="*/ 44 h 4"/>
                  <a:gd name="T10" fmla="*/ 0 w 1"/>
                  <a:gd name="T11" fmla="*/ 44 h 4"/>
                  <a:gd name="T12" fmla="*/ 0 w 1"/>
                  <a:gd name="T13" fmla="*/ 21 h 4"/>
                  <a:gd name="T14" fmla="*/ 0 w 1"/>
                  <a:gd name="T15" fmla="*/ 0 h 4"/>
                  <a:gd name="T16" fmla="*/ 0 w 1"/>
                  <a:gd name="T17" fmla="*/ 21 h 4"/>
                  <a:gd name="T18" fmla="*/ 0 w 1"/>
                  <a:gd name="T19" fmla="*/ 21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
                  <a:gd name="T31" fmla="*/ 0 h 4"/>
                  <a:gd name="T32" fmla="*/ 1 w 1"/>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 h="4">
                    <a:moveTo>
                      <a:pt x="0" y="1"/>
                    </a:moveTo>
                    <a:lnTo>
                      <a:pt x="0" y="1"/>
                    </a:lnTo>
                    <a:lnTo>
                      <a:pt x="0" y="2"/>
                    </a:lnTo>
                    <a:lnTo>
                      <a:pt x="0" y="3"/>
                    </a:lnTo>
                    <a:lnTo>
                      <a:pt x="0" y="1"/>
                    </a:lnTo>
                    <a:lnTo>
                      <a:pt x="0" y="0"/>
                    </a:lnTo>
                    <a:lnTo>
                      <a:pt x="0" y="1"/>
                    </a:lnTo>
                  </a:path>
                </a:pathLst>
              </a:custGeom>
              <a:solidFill>
                <a:srgbClr val="FFFFFF"/>
              </a:solidFill>
              <a:ln w="12700" cap="rnd">
                <a:solidFill>
                  <a:srgbClr val="000000"/>
                </a:solidFill>
                <a:round/>
                <a:headEnd/>
                <a:tailEnd/>
              </a:ln>
            </p:spPr>
            <p:txBody>
              <a:bodyPr/>
              <a:lstStyle/>
              <a:p>
                <a:endParaRPr lang="en-US" sz="7200"/>
              </a:p>
            </p:txBody>
          </p:sp>
          <p:sp>
            <p:nvSpPr>
              <p:cNvPr id="13576" name="Freeform 738">
                <a:extLst>
                  <a:ext uri="{FF2B5EF4-FFF2-40B4-BE49-F238E27FC236}">
                    <a16:creationId xmlns:a16="http://schemas.microsoft.com/office/drawing/2014/main" id="{17A5A224-01AE-CD4F-B0B1-C1269D97C20A}"/>
                  </a:ext>
                </a:extLst>
              </p:cNvPr>
              <p:cNvSpPr>
                <a:spLocks/>
              </p:cNvSpPr>
              <p:nvPr/>
            </p:nvSpPr>
            <p:spPr bwMode="auto">
              <a:xfrm>
                <a:off x="1826" y="2746"/>
                <a:ext cx="220" cy="232"/>
              </a:xfrm>
              <a:custGeom>
                <a:avLst/>
                <a:gdLst>
                  <a:gd name="T0" fmla="*/ 884 w 174"/>
                  <a:gd name="T1" fmla="*/ 980 h 182"/>
                  <a:gd name="T2" fmla="*/ 884 w 174"/>
                  <a:gd name="T3" fmla="*/ 956 h 182"/>
                  <a:gd name="T4" fmla="*/ 32 w 174"/>
                  <a:gd name="T5" fmla="*/ 0 h 182"/>
                  <a:gd name="T6" fmla="*/ 0 w 174"/>
                  <a:gd name="T7" fmla="*/ 28 h 182"/>
                  <a:gd name="T8" fmla="*/ 859 w 174"/>
                  <a:gd name="T9" fmla="*/ 989 h 182"/>
                  <a:gd name="T10" fmla="*/ 859 w 174"/>
                  <a:gd name="T11" fmla="*/ 980 h 182"/>
                  <a:gd name="T12" fmla="*/ 884 w 174"/>
                  <a:gd name="T13" fmla="*/ 980 h 182"/>
                  <a:gd name="T14" fmla="*/ 895 w 174"/>
                  <a:gd name="T15" fmla="*/ 971 h 182"/>
                  <a:gd name="T16" fmla="*/ 884 w 174"/>
                  <a:gd name="T17" fmla="*/ 956 h 182"/>
                  <a:gd name="T18" fmla="*/ 884 w 174"/>
                  <a:gd name="T19" fmla="*/ 98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4"/>
                  <a:gd name="T31" fmla="*/ 0 h 182"/>
                  <a:gd name="T32" fmla="*/ 174 w 174"/>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4" h="182">
                    <a:moveTo>
                      <a:pt x="172" y="179"/>
                    </a:moveTo>
                    <a:lnTo>
                      <a:pt x="172" y="175"/>
                    </a:lnTo>
                    <a:lnTo>
                      <a:pt x="6" y="0"/>
                    </a:lnTo>
                    <a:lnTo>
                      <a:pt x="0" y="5"/>
                    </a:lnTo>
                    <a:lnTo>
                      <a:pt x="166" y="181"/>
                    </a:lnTo>
                    <a:lnTo>
                      <a:pt x="166" y="179"/>
                    </a:lnTo>
                    <a:lnTo>
                      <a:pt x="172" y="179"/>
                    </a:lnTo>
                    <a:lnTo>
                      <a:pt x="173" y="178"/>
                    </a:lnTo>
                    <a:lnTo>
                      <a:pt x="172" y="175"/>
                    </a:lnTo>
                    <a:lnTo>
                      <a:pt x="172" y="179"/>
                    </a:lnTo>
                  </a:path>
                </a:pathLst>
              </a:custGeom>
              <a:solidFill>
                <a:srgbClr val="FFFFFF"/>
              </a:solidFill>
              <a:ln w="12700" cap="rnd">
                <a:solidFill>
                  <a:srgbClr val="000000"/>
                </a:solidFill>
                <a:round/>
                <a:headEnd/>
                <a:tailEnd/>
              </a:ln>
            </p:spPr>
            <p:txBody>
              <a:bodyPr/>
              <a:lstStyle/>
              <a:p>
                <a:endParaRPr lang="en-US" sz="7200"/>
              </a:p>
            </p:txBody>
          </p:sp>
          <p:sp>
            <p:nvSpPr>
              <p:cNvPr id="13577" name="Freeform 739">
                <a:extLst>
                  <a:ext uri="{FF2B5EF4-FFF2-40B4-BE49-F238E27FC236}">
                    <a16:creationId xmlns:a16="http://schemas.microsoft.com/office/drawing/2014/main" id="{4548470E-4E40-3147-A994-FA2A17AD8CDB}"/>
                  </a:ext>
                </a:extLst>
              </p:cNvPr>
              <p:cNvSpPr>
                <a:spLocks/>
              </p:cNvSpPr>
              <p:nvPr/>
            </p:nvSpPr>
            <p:spPr bwMode="auto">
              <a:xfrm>
                <a:off x="2041" y="2983"/>
                <a:ext cx="5" cy="117"/>
              </a:xfrm>
              <a:custGeom>
                <a:avLst/>
                <a:gdLst>
                  <a:gd name="T0" fmla="*/ 0 w 2"/>
                  <a:gd name="T1" fmla="*/ 453 h 92"/>
                  <a:gd name="T2" fmla="*/ 658 w 2"/>
                  <a:gd name="T3" fmla="*/ 440 h 92"/>
                  <a:gd name="T4" fmla="*/ 658 w 2"/>
                  <a:gd name="T5" fmla="*/ 0 h 92"/>
                  <a:gd name="T6" fmla="*/ 0 w 2"/>
                  <a:gd name="T7" fmla="*/ 0 h 92"/>
                  <a:gd name="T8" fmla="*/ 0 w 2"/>
                  <a:gd name="T9" fmla="*/ 440 h 92"/>
                  <a:gd name="T10" fmla="*/ 658 w 2"/>
                  <a:gd name="T11" fmla="*/ 432 h 92"/>
                  <a:gd name="T12" fmla="*/ 0 w 2"/>
                  <a:gd name="T13" fmla="*/ 453 h 92"/>
                  <a:gd name="T14" fmla="*/ 658 w 2"/>
                  <a:gd name="T15" fmla="*/ 492 h 92"/>
                  <a:gd name="T16" fmla="*/ 658 w 2"/>
                  <a:gd name="T17" fmla="*/ 440 h 92"/>
                  <a:gd name="T18" fmla="*/ 0 w 2"/>
                  <a:gd name="T19" fmla="*/ 453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92"/>
                  <a:gd name="T32" fmla="*/ 2 w 2"/>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92">
                    <a:moveTo>
                      <a:pt x="0" y="84"/>
                    </a:moveTo>
                    <a:lnTo>
                      <a:pt x="1" y="82"/>
                    </a:lnTo>
                    <a:lnTo>
                      <a:pt x="1" y="0"/>
                    </a:lnTo>
                    <a:lnTo>
                      <a:pt x="0" y="0"/>
                    </a:lnTo>
                    <a:lnTo>
                      <a:pt x="0" y="82"/>
                    </a:lnTo>
                    <a:lnTo>
                      <a:pt x="1" y="80"/>
                    </a:lnTo>
                    <a:lnTo>
                      <a:pt x="0" y="84"/>
                    </a:lnTo>
                    <a:lnTo>
                      <a:pt x="1" y="91"/>
                    </a:lnTo>
                    <a:lnTo>
                      <a:pt x="1" y="82"/>
                    </a:lnTo>
                    <a:lnTo>
                      <a:pt x="0" y="84"/>
                    </a:lnTo>
                  </a:path>
                </a:pathLst>
              </a:custGeom>
              <a:solidFill>
                <a:srgbClr val="FFFFFF"/>
              </a:solidFill>
              <a:ln w="12700" cap="rnd">
                <a:solidFill>
                  <a:srgbClr val="000000"/>
                </a:solidFill>
                <a:round/>
                <a:headEnd/>
                <a:tailEnd/>
              </a:ln>
            </p:spPr>
            <p:txBody>
              <a:bodyPr/>
              <a:lstStyle/>
              <a:p>
                <a:endParaRPr lang="en-US" sz="7200"/>
              </a:p>
            </p:txBody>
          </p:sp>
          <p:sp>
            <p:nvSpPr>
              <p:cNvPr id="13578" name="Freeform 740">
                <a:extLst>
                  <a:ext uri="{FF2B5EF4-FFF2-40B4-BE49-F238E27FC236}">
                    <a16:creationId xmlns:a16="http://schemas.microsoft.com/office/drawing/2014/main" id="{4E359EEB-D1B2-BC4E-AC67-B814299E2857}"/>
                  </a:ext>
                </a:extLst>
              </p:cNvPr>
              <p:cNvSpPr>
                <a:spLocks/>
              </p:cNvSpPr>
              <p:nvPr/>
            </p:nvSpPr>
            <p:spPr bwMode="auto">
              <a:xfrm>
                <a:off x="1824" y="2862"/>
                <a:ext cx="217" cy="231"/>
              </a:xfrm>
              <a:custGeom>
                <a:avLst/>
                <a:gdLst>
                  <a:gd name="T0" fmla="*/ 13 w 173"/>
                  <a:gd name="T1" fmla="*/ 13 h 180"/>
                  <a:gd name="T2" fmla="*/ 0 w 173"/>
                  <a:gd name="T3" fmla="*/ 28 h 180"/>
                  <a:gd name="T4" fmla="*/ 815 w 173"/>
                  <a:gd name="T5" fmla="*/ 1028 h 180"/>
                  <a:gd name="T6" fmla="*/ 840 w 173"/>
                  <a:gd name="T7" fmla="*/ 995 h 180"/>
                  <a:gd name="T8" fmla="*/ 25 w 173"/>
                  <a:gd name="T9" fmla="*/ 0 h 180"/>
                  <a:gd name="T10" fmla="*/ 13 w 173"/>
                  <a:gd name="T11" fmla="*/ 13 h 180"/>
                  <a:gd name="T12" fmla="*/ 0 60000 65536"/>
                  <a:gd name="T13" fmla="*/ 0 60000 65536"/>
                  <a:gd name="T14" fmla="*/ 0 60000 65536"/>
                  <a:gd name="T15" fmla="*/ 0 60000 65536"/>
                  <a:gd name="T16" fmla="*/ 0 60000 65536"/>
                  <a:gd name="T17" fmla="*/ 0 60000 65536"/>
                  <a:gd name="T18" fmla="*/ 0 w 173"/>
                  <a:gd name="T19" fmla="*/ 0 h 180"/>
                  <a:gd name="T20" fmla="*/ 173 w 173"/>
                  <a:gd name="T21" fmla="*/ 180 h 180"/>
                </a:gdLst>
                <a:ahLst/>
                <a:cxnLst>
                  <a:cxn ang="T12">
                    <a:pos x="T0" y="T1"/>
                  </a:cxn>
                  <a:cxn ang="T13">
                    <a:pos x="T2" y="T3"/>
                  </a:cxn>
                  <a:cxn ang="T14">
                    <a:pos x="T4" y="T5"/>
                  </a:cxn>
                  <a:cxn ang="T15">
                    <a:pos x="T6" y="T7"/>
                  </a:cxn>
                  <a:cxn ang="T16">
                    <a:pos x="T8" y="T9"/>
                  </a:cxn>
                  <a:cxn ang="T17">
                    <a:pos x="T10" y="T11"/>
                  </a:cxn>
                </a:cxnLst>
                <a:rect l="T18" t="T19" r="T20" b="T21"/>
                <a:pathLst>
                  <a:path w="173" h="180">
                    <a:moveTo>
                      <a:pt x="2" y="2"/>
                    </a:moveTo>
                    <a:lnTo>
                      <a:pt x="0" y="5"/>
                    </a:lnTo>
                    <a:lnTo>
                      <a:pt x="167" y="179"/>
                    </a:lnTo>
                    <a:lnTo>
                      <a:pt x="172" y="174"/>
                    </a:lnTo>
                    <a:lnTo>
                      <a:pt x="5" y="0"/>
                    </a:lnTo>
                    <a:lnTo>
                      <a:pt x="2" y="2"/>
                    </a:lnTo>
                  </a:path>
                </a:pathLst>
              </a:custGeom>
              <a:solidFill>
                <a:srgbClr val="FFFFFF"/>
              </a:solidFill>
              <a:ln w="12700" cap="rnd">
                <a:solidFill>
                  <a:srgbClr val="000000"/>
                </a:solidFill>
                <a:round/>
                <a:headEnd/>
                <a:tailEnd/>
              </a:ln>
            </p:spPr>
            <p:txBody>
              <a:bodyPr/>
              <a:lstStyle/>
              <a:p>
                <a:endParaRPr lang="en-US" sz="7200"/>
              </a:p>
            </p:txBody>
          </p:sp>
          <p:sp>
            <p:nvSpPr>
              <p:cNvPr id="13579" name="Freeform 741">
                <a:extLst>
                  <a:ext uri="{FF2B5EF4-FFF2-40B4-BE49-F238E27FC236}">
                    <a16:creationId xmlns:a16="http://schemas.microsoft.com/office/drawing/2014/main" id="{79A0A271-6846-8949-994C-9FF6F7E9608E}"/>
                  </a:ext>
                </a:extLst>
              </p:cNvPr>
              <p:cNvSpPr>
                <a:spLocks/>
              </p:cNvSpPr>
              <p:nvPr/>
            </p:nvSpPr>
            <p:spPr bwMode="auto">
              <a:xfrm>
                <a:off x="495" y="1577"/>
                <a:ext cx="228" cy="225"/>
              </a:xfrm>
              <a:custGeom>
                <a:avLst/>
                <a:gdLst>
                  <a:gd name="T0" fmla="*/ 906 w 181"/>
                  <a:gd name="T1" fmla="*/ 13 h 175"/>
                  <a:gd name="T2" fmla="*/ 879 w 181"/>
                  <a:gd name="T3" fmla="*/ 13 h 175"/>
                  <a:gd name="T4" fmla="*/ 0 w 181"/>
                  <a:gd name="T5" fmla="*/ 976 h 175"/>
                  <a:gd name="T6" fmla="*/ 25 w 181"/>
                  <a:gd name="T7" fmla="*/ 1012 h 175"/>
                  <a:gd name="T8" fmla="*/ 906 w 181"/>
                  <a:gd name="T9" fmla="*/ 46 h 175"/>
                  <a:gd name="T10" fmla="*/ 879 w 181"/>
                  <a:gd name="T11" fmla="*/ 46 h 175"/>
                  <a:gd name="T12" fmla="*/ 906 w 181"/>
                  <a:gd name="T13" fmla="*/ 13 h 175"/>
                  <a:gd name="T14" fmla="*/ 893 w 181"/>
                  <a:gd name="T15" fmla="*/ 0 h 175"/>
                  <a:gd name="T16" fmla="*/ 879 w 181"/>
                  <a:gd name="T17" fmla="*/ 13 h 175"/>
                  <a:gd name="T18" fmla="*/ 906 w 181"/>
                  <a:gd name="T19" fmla="*/ 1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175"/>
                  <a:gd name="T32" fmla="*/ 181 w 181"/>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175">
                    <a:moveTo>
                      <a:pt x="180" y="2"/>
                    </a:moveTo>
                    <a:lnTo>
                      <a:pt x="175" y="2"/>
                    </a:lnTo>
                    <a:lnTo>
                      <a:pt x="0" y="168"/>
                    </a:lnTo>
                    <a:lnTo>
                      <a:pt x="5" y="174"/>
                    </a:lnTo>
                    <a:lnTo>
                      <a:pt x="180" y="8"/>
                    </a:lnTo>
                    <a:lnTo>
                      <a:pt x="175" y="8"/>
                    </a:lnTo>
                    <a:lnTo>
                      <a:pt x="180" y="2"/>
                    </a:lnTo>
                    <a:lnTo>
                      <a:pt x="178" y="0"/>
                    </a:lnTo>
                    <a:lnTo>
                      <a:pt x="175" y="2"/>
                    </a:lnTo>
                    <a:lnTo>
                      <a:pt x="180" y="2"/>
                    </a:lnTo>
                  </a:path>
                </a:pathLst>
              </a:custGeom>
              <a:solidFill>
                <a:srgbClr val="FFFFFF"/>
              </a:solidFill>
              <a:ln w="12700" cap="rnd">
                <a:solidFill>
                  <a:srgbClr val="000000"/>
                </a:solidFill>
                <a:round/>
                <a:headEnd/>
                <a:tailEnd/>
              </a:ln>
            </p:spPr>
            <p:txBody>
              <a:bodyPr/>
              <a:lstStyle/>
              <a:p>
                <a:endParaRPr lang="en-US" sz="7200"/>
              </a:p>
            </p:txBody>
          </p:sp>
          <p:sp>
            <p:nvSpPr>
              <p:cNvPr id="13580" name="Freeform 742">
                <a:extLst>
                  <a:ext uri="{FF2B5EF4-FFF2-40B4-BE49-F238E27FC236}">
                    <a16:creationId xmlns:a16="http://schemas.microsoft.com/office/drawing/2014/main" id="{04BD85FA-63C3-6947-965F-8AD181D68517}"/>
                  </a:ext>
                </a:extLst>
              </p:cNvPr>
              <p:cNvSpPr>
                <a:spLocks/>
              </p:cNvSpPr>
              <p:nvPr/>
            </p:nvSpPr>
            <p:spPr bwMode="auto">
              <a:xfrm>
                <a:off x="725" y="1582"/>
                <a:ext cx="223" cy="229"/>
              </a:xfrm>
              <a:custGeom>
                <a:avLst/>
                <a:gdLst>
                  <a:gd name="T0" fmla="*/ 876 w 177"/>
                  <a:gd name="T1" fmla="*/ 934 h 181"/>
                  <a:gd name="T2" fmla="*/ 876 w 177"/>
                  <a:gd name="T3" fmla="*/ 907 h 181"/>
                  <a:gd name="T4" fmla="*/ 25 w 177"/>
                  <a:gd name="T5" fmla="*/ 0 h 181"/>
                  <a:gd name="T6" fmla="*/ 0 w 177"/>
                  <a:gd name="T7" fmla="*/ 32 h 181"/>
                  <a:gd name="T8" fmla="*/ 847 w 177"/>
                  <a:gd name="T9" fmla="*/ 934 h 181"/>
                  <a:gd name="T10" fmla="*/ 847 w 177"/>
                  <a:gd name="T11" fmla="*/ 907 h 181"/>
                  <a:gd name="T12" fmla="*/ 876 w 177"/>
                  <a:gd name="T13" fmla="*/ 934 h 181"/>
                  <a:gd name="T14" fmla="*/ 891 w 177"/>
                  <a:gd name="T15" fmla="*/ 925 h 181"/>
                  <a:gd name="T16" fmla="*/ 876 w 177"/>
                  <a:gd name="T17" fmla="*/ 907 h 181"/>
                  <a:gd name="T18" fmla="*/ 876 w 177"/>
                  <a:gd name="T19" fmla="*/ 934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1"/>
                  <a:gd name="T32" fmla="*/ 177 w 177"/>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1">
                    <a:moveTo>
                      <a:pt x="174" y="180"/>
                    </a:moveTo>
                    <a:lnTo>
                      <a:pt x="174" y="175"/>
                    </a:lnTo>
                    <a:lnTo>
                      <a:pt x="5" y="0"/>
                    </a:lnTo>
                    <a:lnTo>
                      <a:pt x="0" y="6"/>
                    </a:lnTo>
                    <a:lnTo>
                      <a:pt x="168" y="180"/>
                    </a:lnTo>
                    <a:lnTo>
                      <a:pt x="168" y="175"/>
                    </a:lnTo>
                    <a:lnTo>
                      <a:pt x="174" y="180"/>
                    </a:lnTo>
                    <a:lnTo>
                      <a:pt x="176" y="178"/>
                    </a:lnTo>
                    <a:lnTo>
                      <a:pt x="174" y="175"/>
                    </a:lnTo>
                    <a:lnTo>
                      <a:pt x="174" y="180"/>
                    </a:lnTo>
                  </a:path>
                </a:pathLst>
              </a:custGeom>
              <a:solidFill>
                <a:srgbClr val="FFFFFF"/>
              </a:solidFill>
              <a:ln w="12700" cap="rnd">
                <a:solidFill>
                  <a:srgbClr val="000000"/>
                </a:solidFill>
                <a:round/>
                <a:headEnd/>
                <a:tailEnd/>
              </a:ln>
            </p:spPr>
            <p:txBody>
              <a:bodyPr/>
              <a:lstStyle/>
              <a:p>
                <a:endParaRPr lang="en-US" sz="7200"/>
              </a:p>
            </p:txBody>
          </p:sp>
          <p:sp>
            <p:nvSpPr>
              <p:cNvPr id="13581" name="Freeform 743">
                <a:extLst>
                  <a:ext uri="{FF2B5EF4-FFF2-40B4-BE49-F238E27FC236}">
                    <a16:creationId xmlns:a16="http://schemas.microsoft.com/office/drawing/2014/main" id="{57A3E02E-B7C7-D941-A946-F7BBDAB99DC0}"/>
                  </a:ext>
                </a:extLst>
              </p:cNvPr>
              <p:cNvSpPr>
                <a:spLocks/>
              </p:cNvSpPr>
              <p:nvPr/>
            </p:nvSpPr>
            <p:spPr bwMode="auto">
              <a:xfrm>
                <a:off x="716" y="1814"/>
                <a:ext cx="229" cy="223"/>
              </a:xfrm>
              <a:custGeom>
                <a:avLst/>
                <a:gdLst>
                  <a:gd name="T0" fmla="*/ 0 w 182"/>
                  <a:gd name="T1" fmla="*/ 940 h 175"/>
                  <a:gd name="T2" fmla="*/ 31 w 182"/>
                  <a:gd name="T3" fmla="*/ 940 h 175"/>
                  <a:gd name="T4" fmla="*/ 903 w 182"/>
                  <a:gd name="T5" fmla="*/ 28 h 175"/>
                  <a:gd name="T6" fmla="*/ 874 w 182"/>
                  <a:gd name="T7" fmla="*/ 0 h 175"/>
                  <a:gd name="T8" fmla="*/ 0 w 182"/>
                  <a:gd name="T9" fmla="*/ 906 h 175"/>
                  <a:gd name="T10" fmla="*/ 31 w 182"/>
                  <a:gd name="T11" fmla="*/ 906 h 175"/>
                  <a:gd name="T12" fmla="*/ 0 w 182"/>
                  <a:gd name="T13" fmla="*/ 940 h 175"/>
                  <a:gd name="T14" fmla="*/ 13 w 182"/>
                  <a:gd name="T15" fmla="*/ 952 h 175"/>
                  <a:gd name="T16" fmla="*/ 31 w 182"/>
                  <a:gd name="T17" fmla="*/ 940 h 175"/>
                  <a:gd name="T18" fmla="*/ 0 w 182"/>
                  <a:gd name="T19" fmla="*/ 94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0" y="172"/>
                    </a:moveTo>
                    <a:lnTo>
                      <a:pt x="6" y="172"/>
                    </a:lnTo>
                    <a:lnTo>
                      <a:pt x="181" y="5"/>
                    </a:lnTo>
                    <a:lnTo>
                      <a:pt x="175" y="0"/>
                    </a:lnTo>
                    <a:lnTo>
                      <a:pt x="0" y="166"/>
                    </a:lnTo>
                    <a:lnTo>
                      <a:pt x="6" y="166"/>
                    </a:lnTo>
                    <a:lnTo>
                      <a:pt x="0" y="172"/>
                    </a:lnTo>
                    <a:lnTo>
                      <a:pt x="2" y="174"/>
                    </a:lnTo>
                    <a:lnTo>
                      <a:pt x="6" y="172"/>
                    </a:lnTo>
                    <a:lnTo>
                      <a:pt x="0" y="172"/>
                    </a:lnTo>
                  </a:path>
                </a:pathLst>
              </a:custGeom>
              <a:solidFill>
                <a:srgbClr val="FFFFFF"/>
              </a:solidFill>
              <a:ln w="12700" cap="rnd">
                <a:solidFill>
                  <a:srgbClr val="000000"/>
                </a:solidFill>
                <a:round/>
                <a:headEnd/>
                <a:tailEnd/>
              </a:ln>
            </p:spPr>
            <p:txBody>
              <a:bodyPr/>
              <a:lstStyle/>
              <a:p>
                <a:endParaRPr lang="en-US" sz="7200"/>
              </a:p>
            </p:txBody>
          </p:sp>
          <p:sp>
            <p:nvSpPr>
              <p:cNvPr id="13582" name="Freeform 744">
                <a:extLst>
                  <a:ext uri="{FF2B5EF4-FFF2-40B4-BE49-F238E27FC236}">
                    <a16:creationId xmlns:a16="http://schemas.microsoft.com/office/drawing/2014/main" id="{1FAD39A0-24E4-B749-8242-6BD08A12B750}"/>
                  </a:ext>
                </a:extLst>
              </p:cNvPr>
              <p:cNvSpPr>
                <a:spLocks/>
              </p:cNvSpPr>
              <p:nvPr/>
            </p:nvSpPr>
            <p:spPr bwMode="auto">
              <a:xfrm>
                <a:off x="491" y="1802"/>
                <a:ext cx="225" cy="233"/>
              </a:xfrm>
              <a:custGeom>
                <a:avLst/>
                <a:gdLst>
                  <a:gd name="T0" fmla="*/ 16 w 178"/>
                  <a:gd name="T1" fmla="*/ 0 h 183"/>
                  <a:gd name="T2" fmla="*/ 16 w 178"/>
                  <a:gd name="T3" fmla="*/ 36 h 183"/>
                  <a:gd name="T4" fmla="*/ 880 w 178"/>
                  <a:gd name="T5" fmla="*/ 989 h 183"/>
                  <a:gd name="T6" fmla="*/ 915 w 178"/>
                  <a:gd name="T7" fmla="*/ 954 h 183"/>
                  <a:gd name="T8" fmla="*/ 40 w 178"/>
                  <a:gd name="T9" fmla="*/ 0 h 183"/>
                  <a:gd name="T10" fmla="*/ 40 w 178"/>
                  <a:gd name="T11" fmla="*/ 36 h 183"/>
                  <a:gd name="T12" fmla="*/ 16 w 178"/>
                  <a:gd name="T13" fmla="*/ 0 h 183"/>
                  <a:gd name="T14" fmla="*/ 0 w 178"/>
                  <a:gd name="T15" fmla="*/ 17 h 183"/>
                  <a:gd name="T16" fmla="*/ 16 w 178"/>
                  <a:gd name="T17" fmla="*/ 36 h 183"/>
                  <a:gd name="T18" fmla="*/ 16 w 178"/>
                  <a:gd name="T19" fmla="*/ 0 h 1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8"/>
                  <a:gd name="T31" fmla="*/ 0 h 183"/>
                  <a:gd name="T32" fmla="*/ 178 w 178"/>
                  <a:gd name="T33" fmla="*/ 183 h 1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8" h="183">
                    <a:moveTo>
                      <a:pt x="3" y="0"/>
                    </a:moveTo>
                    <a:lnTo>
                      <a:pt x="3" y="6"/>
                    </a:lnTo>
                    <a:lnTo>
                      <a:pt x="171" y="182"/>
                    </a:lnTo>
                    <a:lnTo>
                      <a:pt x="177" y="176"/>
                    </a:lnTo>
                    <a:lnTo>
                      <a:pt x="8" y="0"/>
                    </a:lnTo>
                    <a:lnTo>
                      <a:pt x="8" y="6"/>
                    </a:lnTo>
                    <a:lnTo>
                      <a:pt x="3" y="0"/>
                    </a:lnTo>
                    <a:lnTo>
                      <a:pt x="0" y="3"/>
                    </a:lnTo>
                    <a:lnTo>
                      <a:pt x="3" y="6"/>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583" name="Freeform 745">
                <a:extLst>
                  <a:ext uri="{FF2B5EF4-FFF2-40B4-BE49-F238E27FC236}">
                    <a16:creationId xmlns:a16="http://schemas.microsoft.com/office/drawing/2014/main" id="{B7CF89A0-7535-E145-8A85-F2F1358ED0E7}"/>
                  </a:ext>
                </a:extLst>
              </p:cNvPr>
              <p:cNvSpPr>
                <a:spLocks/>
              </p:cNvSpPr>
              <p:nvPr/>
            </p:nvSpPr>
            <p:spPr bwMode="auto">
              <a:xfrm>
                <a:off x="504" y="1122"/>
                <a:ext cx="232" cy="223"/>
              </a:xfrm>
              <a:custGeom>
                <a:avLst/>
                <a:gdLst>
                  <a:gd name="T0" fmla="*/ 928 w 184"/>
                  <a:gd name="T1" fmla="*/ 16 h 176"/>
                  <a:gd name="T2" fmla="*/ 894 w 184"/>
                  <a:gd name="T3" fmla="*/ 16 h 176"/>
                  <a:gd name="T4" fmla="*/ 0 w 184"/>
                  <a:gd name="T5" fmla="*/ 884 h 176"/>
                  <a:gd name="T6" fmla="*/ 32 w 184"/>
                  <a:gd name="T7" fmla="*/ 916 h 176"/>
                  <a:gd name="T8" fmla="*/ 928 w 184"/>
                  <a:gd name="T9" fmla="*/ 41 h 176"/>
                  <a:gd name="T10" fmla="*/ 894 w 184"/>
                  <a:gd name="T11" fmla="*/ 41 h 176"/>
                  <a:gd name="T12" fmla="*/ 928 w 184"/>
                  <a:gd name="T13" fmla="*/ 16 h 176"/>
                  <a:gd name="T14" fmla="*/ 914 w 184"/>
                  <a:gd name="T15" fmla="*/ 0 h 176"/>
                  <a:gd name="T16" fmla="*/ 894 w 184"/>
                  <a:gd name="T17" fmla="*/ 16 h 176"/>
                  <a:gd name="T18" fmla="*/ 928 w 184"/>
                  <a:gd name="T19" fmla="*/ 16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
                  <a:gd name="T31" fmla="*/ 0 h 176"/>
                  <a:gd name="T32" fmla="*/ 184 w 184"/>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 h="176">
                    <a:moveTo>
                      <a:pt x="183" y="3"/>
                    </a:moveTo>
                    <a:lnTo>
                      <a:pt x="177" y="3"/>
                    </a:lnTo>
                    <a:lnTo>
                      <a:pt x="0" y="169"/>
                    </a:lnTo>
                    <a:lnTo>
                      <a:pt x="6" y="175"/>
                    </a:lnTo>
                    <a:lnTo>
                      <a:pt x="183" y="8"/>
                    </a:lnTo>
                    <a:lnTo>
                      <a:pt x="177" y="8"/>
                    </a:lnTo>
                    <a:lnTo>
                      <a:pt x="183" y="3"/>
                    </a:lnTo>
                    <a:lnTo>
                      <a:pt x="181" y="0"/>
                    </a:lnTo>
                    <a:lnTo>
                      <a:pt x="177" y="3"/>
                    </a:lnTo>
                    <a:lnTo>
                      <a:pt x="183" y="3"/>
                    </a:lnTo>
                  </a:path>
                </a:pathLst>
              </a:custGeom>
              <a:solidFill>
                <a:srgbClr val="FFFFFF"/>
              </a:solidFill>
              <a:ln w="12700" cap="rnd">
                <a:solidFill>
                  <a:srgbClr val="000000"/>
                </a:solidFill>
                <a:round/>
                <a:headEnd/>
                <a:tailEnd/>
              </a:ln>
            </p:spPr>
            <p:txBody>
              <a:bodyPr/>
              <a:lstStyle/>
              <a:p>
                <a:endParaRPr lang="en-US" sz="7200"/>
              </a:p>
            </p:txBody>
          </p:sp>
          <p:sp>
            <p:nvSpPr>
              <p:cNvPr id="13584" name="Freeform 746">
                <a:extLst>
                  <a:ext uri="{FF2B5EF4-FFF2-40B4-BE49-F238E27FC236}">
                    <a16:creationId xmlns:a16="http://schemas.microsoft.com/office/drawing/2014/main" id="{4FE079A7-C104-2A4D-A12B-B5A0C5ECBA85}"/>
                  </a:ext>
                </a:extLst>
              </p:cNvPr>
              <p:cNvSpPr>
                <a:spLocks/>
              </p:cNvSpPr>
              <p:nvPr/>
            </p:nvSpPr>
            <p:spPr bwMode="auto">
              <a:xfrm>
                <a:off x="736" y="1125"/>
                <a:ext cx="223" cy="231"/>
              </a:xfrm>
              <a:custGeom>
                <a:avLst/>
                <a:gdLst>
                  <a:gd name="T0" fmla="*/ 906 w 176"/>
                  <a:gd name="T1" fmla="*/ 995 h 181"/>
                  <a:gd name="T2" fmla="*/ 906 w 176"/>
                  <a:gd name="T3" fmla="*/ 966 h 181"/>
                  <a:gd name="T4" fmla="*/ 32 w 176"/>
                  <a:gd name="T5" fmla="*/ 0 h 181"/>
                  <a:gd name="T6" fmla="*/ 0 w 176"/>
                  <a:gd name="T7" fmla="*/ 28 h 181"/>
                  <a:gd name="T8" fmla="*/ 878 w 176"/>
                  <a:gd name="T9" fmla="*/ 995 h 181"/>
                  <a:gd name="T10" fmla="*/ 878 w 176"/>
                  <a:gd name="T11" fmla="*/ 966 h 181"/>
                  <a:gd name="T12" fmla="*/ 906 w 176"/>
                  <a:gd name="T13" fmla="*/ 995 h 181"/>
                  <a:gd name="T14" fmla="*/ 916 w 176"/>
                  <a:gd name="T15" fmla="*/ 980 h 181"/>
                  <a:gd name="T16" fmla="*/ 906 w 176"/>
                  <a:gd name="T17" fmla="*/ 966 h 181"/>
                  <a:gd name="T18" fmla="*/ 906 w 176"/>
                  <a:gd name="T19" fmla="*/ 995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1"/>
                  <a:gd name="T32" fmla="*/ 176 w 176"/>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1">
                    <a:moveTo>
                      <a:pt x="173" y="180"/>
                    </a:moveTo>
                    <a:lnTo>
                      <a:pt x="173" y="175"/>
                    </a:lnTo>
                    <a:lnTo>
                      <a:pt x="6" y="0"/>
                    </a:lnTo>
                    <a:lnTo>
                      <a:pt x="0" y="5"/>
                    </a:lnTo>
                    <a:lnTo>
                      <a:pt x="167" y="180"/>
                    </a:lnTo>
                    <a:lnTo>
                      <a:pt x="167" y="175"/>
                    </a:lnTo>
                    <a:lnTo>
                      <a:pt x="173" y="180"/>
                    </a:lnTo>
                    <a:lnTo>
                      <a:pt x="175" y="178"/>
                    </a:lnTo>
                    <a:lnTo>
                      <a:pt x="173" y="175"/>
                    </a:lnTo>
                    <a:lnTo>
                      <a:pt x="173" y="180"/>
                    </a:lnTo>
                  </a:path>
                </a:pathLst>
              </a:custGeom>
              <a:solidFill>
                <a:srgbClr val="FFFFFF"/>
              </a:solidFill>
              <a:ln w="12700" cap="rnd">
                <a:solidFill>
                  <a:srgbClr val="000000"/>
                </a:solidFill>
                <a:round/>
                <a:headEnd/>
                <a:tailEnd/>
              </a:ln>
            </p:spPr>
            <p:txBody>
              <a:bodyPr/>
              <a:lstStyle/>
              <a:p>
                <a:endParaRPr lang="en-US" sz="7200"/>
              </a:p>
            </p:txBody>
          </p:sp>
          <p:sp>
            <p:nvSpPr>
              <p:cNvPr id="13585" name="Freeform 747">
                <a:extLst>
                  <a:ext uri="{FF2B5EF4-FFF2-40B4-BE49-F238E27FC236}">
                    <a16:creationId xmlns:a16="http://schemas.microsoft.com/office/drawing/2014/main" id="{81090DFE-85F8-9045-9B0F-3D380BC32393}"/>
                  </a:ext>
                </a:extLst>
              </p:cNvPr>
              <p:cNvSpPr>
                <a:spLocks/>
              </p:cNvSpPr>
              <p:nvPr/>
            </p:nvSpPr>
            <p:spPr bwMode="auto">
              <a:xfrm>
                <a:off x="725" y="1359"/>
                <a:ext cx="233" cy="225"/>
              </a:xfrm>
              <a:custGeom>
                <a:avLst/>
                <a:gdLst>
                  <a:gd name="T0" fmla="*/ 0 w 183"/>
                  <a:gd name="T1" fmla="*/ 968 h 176"/>
                  <a:gd name="T2" fmla="*/ 28 w 183"/>
                  <a:gd name="T3" fmla="*/ 968 h 176"/>
                  <a:gd name="T4" fmla="*/ 989 w 183"/>
                  <a:gd name="T5" fmla="*/ 28 h 176"/>
                  <a:gd name="T6" fmla="*/ 954 w 183"/>
                  <a:gd name="T7" fmla="*/ 0 h 176"/>
                  <a:gd name="T8" fmla="*/ 0 w 183"/>
                  <a:gd name="T9" fmla="*/ 929 h 176"/>
                  <a:gd name="T10" fmla="*/ 28 w 183"/>
                  <a:gd name="T11" fmla="*/ 929 h 176"/>
                  <a:gd name="T12" fmla="*/ 0 w 183"/>
                  <a:gd name="T13" fmla="*/ 968 h 176"/>
                  <a:gd name="T14" fmla="*/ 13 w 183"/>
                  <a:gd name="T15" fmla="*/ 977 h 176"/>
                  <a:gd name="T16" fmla="*/ 28 w 183"/>
                  <a:gd name="T17" fmla="*/ 968 h 176"/>
                  <a:gd name="T18" fmla="*/ 0 w 183"/>
                  <a:gd name="T19" fmla="*/ 968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6"/>
                  <a:gd name="T32" fmla="*/ 183 w 183"/>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6">
                    <a:moveTo>
                      <a:pt x="0" y="173"/>
                    </a:moveTo>
                    <a:lnTo>
                      <a:pt x="5" y="173"/>
                    </a:lnTo>
                    <a:lnTo>
                      <a:pt x="182" y="5"/>
                    </a:lnTo>
                    <a:lnTo>
                      <a:pt x="176" y="0"/>
                    </a:lnTo>
                    <a:lnTo>
                      <a:pt x="0" y="167"/>
                    </a:lnTo>
                    <a:lnTo>
                      <a:pt x="5" y="167"/>
                    </a:lnTo>
                    <a:lnTo>
                      <a:pt x="0" y="173"/>
                    </a:lnTo>
                    <a:lnTo>
                      <a:pt x="2" y="175"/>
                    </a:lnTo>
                    <a:lnTo>
                      <a:pt x="5" y="173"/>
                    </a:lnTo>
                    <a:lnTo>
                      <a:pt x="0" y="173"/>
                    </a:lnTo>
                  </a:path>
                </a:pathLst>
              </a:custGeom>
              <a:solidFill>
                <a:srgbClr val="FFFFFF"/>
              </a:solidFill>
              <a:ln w="12700" cap="rnd">
                <a:solidFill>
                  <a:srgbClr val="000000"/>
                </a:solidFill>
                <a:round/>
                <a:headEnd/>
                <a:tailEnd/>
              </a:ln>
            </p:spPr>
            <p:txBody>
              <a:bodyPr/>
              <a:lstStyle/>
              <a:p>
                <a:endParaRPr lang="en-US" sz="7200"/>
              </a:p>
            </p:txBody>
          </p:sp>
          <p:sp>
            <p:nvSpPr>
              <p:cNvPr id="13586" name="Freeform 748">
                <a:extLst>
                  <a:ext uri="{FF2B5EF4-FFF2-40B4-BE49-F238E27FC236}">
                    <a16:creationId xmlns:a16="http://schemas.microsoft.com/office/drawing/2014/main" id="{18034B12-9E19-6D48-BA31-16E36ED95DAD}"/>
                  </a:ext>
                </a:extLst>
              </p:cNvPr>
              <p:cNvSpPr>
                <a:spLocks/>
              </p:cNvSpPr>
              <p:nvPr/>
            </p:nvSpPr>
            <p:spPr bwMode="auto">
              <a:xfrm>
                <a:off x="501" y="1345"/>
                <a:ext cx="222" cy="234"/>
              </a:xfrm>
              <a:custGeom>
                <a:avLst/>
                <a:gdLst>
                  <a:gd name="T0" fmla="*/ 13 w 176"/>
                  <a:gd name="T1" fmla="*/ 0 h 183"/>
                  <a:gd name="T2" fmla="*/ 13 w 176"/>
                  <a:gd name="T3" fmla="*/ 36 h 183"/>
                  <a:gd name="T4" fmla="*/ 863 w 176"/>
                  <a:gd name="T5" fmla="*/ 1019 h 183"/>
                  <a:gd name="T6" fmla="*/ 891 w 176"/>
                  <a:gd name="T7" fmla="*/ 985 h 183"/>
                  <a:gd name="T8" fmla="*/ 40 w 176"/>
                  <a:gd name="T9" fmla="*/ 0 h 183"/>
                  <a:gd name="T10" fmla="*/ 40 w 176"/>
                  <a:gd name="T11" fmla="*/ 36 h 183"/>
                  <a:gd name="T12" fmla="*/ 13 w 176"/>
                  <a:gd name="T13" fmla="*/ 0 h 183"/>
                  <a:gd name="T14" fmla="*/ 0 w 176"/>
                  <a:gd name="T15" fmla="*/ 17 h 183"/>
                  <a:gd name="T16" fmla="*/ 13 w 176"/>
                  <a:gd name="T17" fmla="*/ 36 h 183"/>
                  <a:gd name="T18" fmla="*/ 13 w 176"/>
                  <a:gd name="T19" fmla="*/ 0 h 1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3"/>
                  <a:gd name="T32" fmla="*/ 176 w 176"/>
                  <a:gd name="T33" fmla="*/ 183 h 1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3">
                    <a:moveTo>
                      <a:pt x="2" y="0"/>
                    </a:moveTo>
                    <a:lnTo>
                      <a:pt x="2" y="6"/>
                    </a:lnTo>
                    <a:lnTo>
                      <a:pt x="170" y="182"/>
                    </a:lnTo>
                    <a:lnTo>
                      <a:pt x="175" y="176"/>
                    </a:lnTo>
                    <a:lnTo>
                      <a:pt x="8" y="0"/>
                    </a:lnTo>
                    <a:lnTo>
                      <a:pt x="8" y="6"/>
                    </a:lnTo>
                    <a:lnTo>
                      <a:pt x="2" y="0"/>
                    </a:lnTo>
                    <a:lnTo>
                      <a:pt x="0" y="3"/>
                    </a:lnTo>
                    <a:lnTo>
                      <a:pt x="2"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587" name="Freeform 749">
                <a:extLst>
                  <a:ext uri="{FF2B5EF4-FFF2-40B4-BE49-F238E27FC236}">
                    <a16:creationId xmlns:a16="http://schemas.microsoft.com/office/drawing/2014/main" id="{A4AE61BE-49E4-FE4E-99E1-6B4AB80FCB41}"/>
                  </a:ext>
                </a:extLst>
              </p:cNvPr>
              <p:cNvSpPr>
                <a:spLocks/>
              </p:cNvSpPr>
              <p:nvPr/>
            </p:nvSpPr>
            <p:spPr bwMode="auto">
              <a:xfrm>
                <a:off x="501" y="1345"/>
                <a:ext cx="5" cy="112"/>
              </a:xfrm>
              <a:custGeom>
                <a:avLst/>
                <a:gdLst>
                  <a:gd name="T0" fmla="*/ 37 w 3"/>
                  <a:gd name="T1" fmla="*/ 0 h 86"/>
                  <a:gd name="T2" fmla="*/ 37 w 3"/>
                  <a:gd name="T3" fmla="*/ 21 h 86"/>
                  <a:gd name="T4" fmla="*/ 0 w 3"/>
                  <a:gd name="T5" fmla="*/ 543 h 86"/>
                  <a:gd name="T6" fmla="*/ 62 w 3"/>
                  <a:gd name="T7" fmla="*/ 543 h 86"/>
                  <a:gd name="T8" fmla="*/ 62 w 3"/>
                  <a:gd name="T9" fmla="*/ 21 h 86"/>
                  <a:gd name="T10" fmla="*/ 62 w 3"/>
                  <a:gd name="T11" fmla="*/ 38 h 86"/>
                  <a:gd name="T12" fmla="*/ 37 w 3"/>
                  <a:gd name="T13" fmla="*/ 0 h 86"/>
                  <a:gd name="T14" fmla="*/ 37 w 3"/>
                  <a:gd name="T15" fmla="*/ 16 h 86"/>
                  <a:gd name="T16" fmla="*/ 37 w 3"/>
                  <a:gd name="T17" fmla="*/ 21 h 86"/>
                  <a:gd name="T18" fmla="*/ 37 w 3"/>
                  <a:gd name="T19" fmla="*/ 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1" y="0"/>
                    </a:moveTo>
                    <a:lnTo>
                      <a:pt x="1" y="3"/>
                    </a:lnTo>
                    <a:lnTo>
                      <a:pt x="0" y="85"/>
                    </a:lnTo>
                    <a:lnTo>
                      <a:pt x="2" y="85"/>
                    </a:lnTo>
                    <a:lnTo>
                      <a:pt x="2" y="3"/>
                    </a:lnTo>
                    <a:lnTo>
                      <a:pt x="2" y="6"/>
                    </a:lnTo>
                    <a:lnTo>
                      <a:pt x="1" y="0"/>
                    </a:lnTo>
                    <a:lnTo>
                      <a:pt x="1" y="2"/>
                    </a:lnTo>
                    <a:lnTo>
                      <a:pt x="1" y="3"/>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588" name="Freeform 750">
                <a:extLst>
                  <a:ext uri="{FF2B5EF4-FFF2-40B4-BE49-F238E27FC236}">
                    <a16:creationId xmlns:a16="http://schemas.microsoft.com/office/drawing/2014/main" id="{B1CF4BC2-E22A-B142-B824-94BF4643EFB4}"/>
                  </a:ext>
                </a:extLst>
              </p:cNvPr>
              <p:cNvSpPr>
                <a:spLocks/>
              </p:cNvSpPr>
              <p:nvPr/>
            </p:nvSpPr>
            <p:spPr bwMode="auto">
              <a:xfrm>
                <a:off x="504" y="1118"/>
                <a:ext cx="233" cy="227"/>
              </a:xfrm>
              <a:custGeom>
                <a:avLst/>
                <a:gdLst>
                  <a:gd name="T0" fmla="*/ 918 w 185"/>
                  <a:gd name="T1" fmla="*/ 47 h 180"/>
                  <a:gd name="T2" fmla="*/ 892 w 185"/>
                  <a:gd name="T3" fmla="*/ 37 h 180"/>
                  <a:gd name="T4" fmla="*/ 0 w 185"/>
                  <a:gd name="T5" fmla="*/ 878 h 180"/>
                  <a:gd name="T6" fmla="*/ 31 w 185"/>
                  <a:gd name="T7" fmla="*/ 908 h 180"/>
                  <a:gd name="T8" fmla="*/ 918 w 185"/>
                  <a:gd name="T9" fmla="*/ 61 h 180"/>
                  <a:gd name="T10" fmla="*/ 892 w 185"/>
                  <a:gd name="T11" fmla="*/ 47 h 180"/>
                  <a:gd name="T12" fmla="*/ 918 w 185"/>
                  <a:gd name="T13" fmla="*/ 47 h 180"/>
                  <a:gd name="T14" fmla="*/ 924 w 185"/>
                  <a:gd name="T15" fmla="*/ 0 h 180"/>
                  <a:gd name="T16" fmla="*/ 892 w 185"/>
                  <a:gd name="T17" fmla="*/ 37 h 180"/>
                  <a:gd name="T18" fmla="*/ 918 w 185"/>
                  <a:gd name="T19" fmla="*/ 47 h 1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5"/>
                  <a:gd name="T31" fmla="*/ 0 h 180"/>
                  <a:gd name="T32" fmla="*/ 185 w 185"/>
                  <a:gd name="T33" fmla="*/ 180 h 1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5" h="180">
                    <a:moveTo>
                      <a:pt x="183" y="9"/>
                    </a:moveTo>
                    <a:lnTo>
                      <a:pt x="177" y="7"/>
                    </a:lnTo>
                    <a:lnTo>
                      <a:pt x="0" y="173"/>
                    </a:lnTo>
                    <a:lnTo>
                      <a:pt x="6" y="179"/>
                    </a:lnTo>
                    <a:lnTo>
                      <a:pt x="183" y="12"/>
                    </a:lnTo>
                    <a:lnTo>
                      <a:pt x="177" y="9"/>
                    </a:lnTo>
                    <a:lnTo>
                      <a:pt x="183" y="9"/>
                    </a:lnTo>
                    <a:lnTo>
                      <a:pt x="184" y="0"/>
                    </a:lnTo>
                    <a:lnTo>
                      <a:pt x="177" y="7"/>
                    </a:lnTo>
                    <a:lnTo>
                      <a:pt x="183" y="9"/>
                    </a:lnTo>
                  </a:path>
                </a:pathLst>
              </a:custGeom>
              <a:solidFill>
                <a:srgbClr val="FFFFFF"/>
              </a:solidFill>
              <a:ln w="12700" cap="rnd">
                <a:solidFill>
                  <a:srgbClr val="000000"/>
                </a:solidFill>
                <a:round/>
                <a:headEnd/>
                <a:tailEnd/>
              </a:ln>
            </p:spPr>
            <p:txBody>
              <a:bodyPr/>
              <a:lstStyle/>
              <a:p>
                <a:endParaRPr lang="en-US" sz="7200"/>
              </a:p>
            </p:txBody>
          </p:sp>
          <p:sp>
            <p:nvSpPr>
              <p:cNvPr id="13589" name="Freeform 751">
                <a:extLst>
                  <a:ext uri="{FF2B5EF4-FFF2-40B4-BE49-F238E27FC236}">
                    <a16:creationId xmlns:a16="http://schemas.microsoft.com/office/drawing/2014/main" id="{0F5E5259-5C9D-5F41-9612-1366C929DDBC}"/>
                  </a:ext>
                </a:extLst>
              </p:cNvPr>
              <p:cNvSpPr>
                <a:spLocks/>
              </p:cNvSpPr>
              <p:nvPr/>
            </p:nvSpPr>
            <p:spPr bwMode="auto">
              <a:xfrm>
                <a:off x="731" y="1129"/>
                <a:ext cx="5" cy="109"/>
              </a:xfrm>
              <a:custGeom>
                <a:avLst/>
                <a:gdLst>
                  <a:gd name="T0" fmla="*/ 11 w 4"/>
                  <a:gd name="T1" fmla="*/ 450 h 86"/>
                  <a:gd name="T2" fmla="*/ 11 w 4"/>
                  <a:gd name="T3" fmla="*/ 432 h 86"/>
                  <a:gd name="T4" fmla="*/ 14 w 4"/>
                  <a:gd name="T5" fmla="*/ 0 h 86"/>
                  <a:gd name="T6" fmla="*/ 1 w 4"/>
                  <a:gd name="T7" fmla="*/ 0 h 86"/>
                  <a:gd name="T8" fmla="*/ 0 w 4"/>
                  <a:gd name="T9" fmla="*/ 432 h 86"/>
                  <a:gd name="T10" fmla="*/ 0 w 4"/>
                  <a:gd name="T11" fmla="*/ 416 h 86"/>
                  <a:gd name="T12" fmla="*/ 11 w 4"/>
                  <a:gd name="T13" fmla="*/ 450 h 86"/>
                  <a:gd name="T14" fmla="*/ 11 w 4"/>
                  <a:gd name="T15" fmla="*/ 437 h 86"/>
                  <a:gd name="T16" fmla="*/ 11 w 4"/>
                  <a:gd name="T17" fmla="*/ 432 h 86"/>
                  <a:gd name="T18" fmla="*/ 11 w 4"/>
                  <a:gd name="T19" fmla="*/ 45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6"/>
                  <a:gd name="T32" fmla="*/ 4 w 4"/>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6">
                    <a:moveTo>
                      <a:pt x="2" y="85"/>
                    </a:moveTo>
                    <a:lnTo>
                      <a:pt x="2" y="82"/>
                    </a:lnTo>
                    <a:lnTo>
                      <a:pt x="3" y="0"/>
                    </a:lnTo>
                    <a:lnTo>
                      <a:pt x="1" y="0"/>
                    </a:lnTo>
                    <a:lnTo>
                      <a:pt x="0" y="82"/>
                    </a:lnTo>
                    <a:lnTo>
                      <a:pt x="0" y="79"/>
                    </a:lnTo>
                    <a:lnTo>
                      <a:pt x="2" y="85"/>
                    </a:lnTo>
                    <a:lnTo>
                      <a:pt x="2" y="84"/>
                    </a:lnTo>
                    <a:lnTo>
                      <a:pt x="2" y="82"/>
                    </a:lnTo>
                    <a:lnTo>
                      <a:pt x="2" y="85"/>
                    </a:lnTo>
                  </a:path>
                </a:pathLst>
              </a:custGeom>
              <a:solidFill>
                <a:srgbClr val="FFFFFF"/>
              </a:solidFill>
              <a:ln w="12700" cap="rnd">
                <a:solidFill>
                  <a:srgbClr val="000000"/>
                </a:solidFill>
                <a:round/>
                <a:headEnd/>
                <a:tailEnd/>
              </a:ln>
            </p:spPr>
            <p:txBody>
              <a:bodyPr/>
              <a:lstStyle/>
              <a:p>
                <a:endParaRPr lang="en-US" sz="7200"/>
              </a:p>
            </p:txBody>
          </p:sp>
          <p:sp>
            <p:nvSpPr>
              <p:cNvPr id="13590" name="Freeform 752">
                <a:extLst>
                  <a:ext uri="{FF2B5EF4-FFF2-40B4-BE49-F238E27FC236}">
                    <a16:creationId xmlns:a16="http://schemas.microsoft.com/office/drawing/2014/main" id="{528E70EF-14B9-B849-9469-CD6CE39C4B54}"/>
                  </a:ext>
                </a:extLst>
              </p:cNvPr>
              <p:cNvSpPr>
                <a:spLocks/>
              </p:cNvSpPr>
              <p:nvPr/>
            </p:nvSpPr>
            <p:spPr bwMode="auto">
              <a:xfrm>
                <a:off x="560" y="1238"/>
                <a:ext cx="173" cy="166"/>
              </a:xfrm>
              <a:custGeom>
                <a:avLst/>
                <a:gdLst>
                  <a:gd name="T0" fmla="*/ 13 w 136"/>
                  <a:gd name="T1" fmla="*/ 728 h 129"/>
                  <a:gd name="T2" fmla="*/ 36 w 136"/>
                  <a:gd name="T3" fmla="*/ 749 h 129"/>
                  <a:gd name="T4" fmla="*/ 731 w 136"/>
                  <a:gd name="T5" fmla="*/ 36 h 129"/>
                  <a:gd name="T6" fmla="*/ 696 w 136"/>
                  <a:gd name="T7" fmla="*/ 0 h 129"/>
                  <a:gd name="T8" fmla="*/ 0 w 136"/>
                  <a:gd name="T9" fmla="*/ 714 h 129"/>
                  <a:gd name="T10" fmla="*/ 13 w 136"/>
                  <a:gd name="T11" fmla="*/ 728 h 129"/>
                  <a:gd name="T12" fmla="*/ 0 60000 65536"/>
                  <a:gd name="T13" fmla="*/ 0 60000 65536"/>
                  <a:gd name="T14" fmla="*/ 0 60000 65536"/>
                  <a:gd name="T15" fmla="*/ 0 60000 65536"/>
                  <a:gd name="T16" fmla="*/ 0 60000 65536"/>
                  <a:gd name="T17" fmla="*/ 0 60000 65536"/>
                  <a:gd name="T18" fmla="*/ 0 w 136"/>
                  <a:gd name="T19" fmla="*/ 0 h 129"/>
                  <a:gd name="T20" fmla="*/ 136 w 136"/>
                  <a:gd name="T21" fmla="*/ 129 h 129"/>
                </a:gdLst>
                <a:ahLst/>
                <a:cxnLst>
                  <a:cxn ang="T12">
                    <a:pos x="T0" y="T1"/>
                  </a:cxn>
                  <a:cxn ang="T13">
                    <a:pos x="T2" y="T3"/>
                  </a:cxn>
                  <a:cxn ang="T14">
                    <a:pos x="T4" y="T5"/>
                  </a:cxn>
                  <a:cxn ang="T15">
                    <a:pos x="T6" y="T7"/>
                  </a:cxn>
                  <a:cxn ang="T16">
                    <a:pos x="T8" y="T9"/>
                  </a:cxn>
                  <a:cxn ang="T17">
                    <a:pos x="T10" y="T11"/>
                  </a:cxn>
                </a:cxnLst>
                <a:rect l="T18" t="T19" r="T20" b="T21"/>
                <a:pathLst>
                  <a:path w="136" h="129">
                    <a:moveTo>
                      <a:pt x="2" y="125"/>
                    </a:moveTo>
                    <a:lnTo>
                      <a:pt x="6" y="128"/>
                    </a:lnTo>
                    <a:lnTo>
                      <a:pt x="135" y="6"/>
                    </a:lnTo>
                    <a:lnTo>
                      <a:pt x="129" y="0"/>
                    </a:lnTo>
                    <a:lnTo>
                      <a:pt x="0" y="122"/>
                    </a:lnTo>
                    <a:lnTo>
                      <a:pt x="2" y="125"/>
                    </a:lnTo>
                  </a:path>
                </a:pathLst>
              </a:custGeom>
              <a:solidFill>
                <a:srgbClr val="FFFFFF"/>
              </a:solidFill>
              <a:ln w="12700" cap="rnd">
                <a:solidFill>
                  <a:srgbClr val="000000"/>
                </a:solidFill>
                <a:round/>
                <a:headEnd/>
                <a:tailEnd/>
              </a:ln>
            </p:spPr>
            <p:txBody>
              <a:bodyPr/>
              <a:lstStyle/>
              <a:p>
                <a:endParaRPr lang="en-US" sz="7200"/>
              </a:p>
            </p:txBody>
          </p:sp>
          <p:sp>
            <p:nvSpPr>
              <p:cNvPr id="13591" name="Freeform 753">
                <a:extLst>
                  <a:ext uri="{FF2B5EF4-FFF2-40B4-BE49-F238E27FC236}">
                    <a16:creationId xmlns:a16="http://schemas.microsoft.com/office/drawing/2014/main" id="{EC07E85F-056F-6047-AFC1-821667FB1FC2}"/>
                  </a:ext>
                </a:extLst>
              </p:cNvPr>
              <p:cNvSpPr>
                <a:spLocks/>
              </p:cNvSpPr>
              <p:nvPr/>
            </p:nvSpPr>
            <p:spPr bwMode="auto">
              <a:xfrm>
                <a:off x="731" y="1129"/>
                <a:ext cx="5" cy="109"/>
              </a:xfrm>
              <a:custGeom>
                <a:avLst/>
                <a:gdLst>
                  <a:gd name="T0" fmla="*/ 11 w 4"/>
                  <a:gd name="T1" fmla="*/ 416 h 86"/>
                  <a:gd name="T2" fmla="*/ 11 w 4"/>
                  <a:gd name="T3" fmla="*/ 432 h 86"/>
                  <a:gd name="T4" fmla="*/ 14 w 4"/>
                  <a:gd name="T5" fmla="*/ 0 h 86"/>
                  <a:gd name="T6" fmla="*/ 1 w 4"/>
                  <a:gd name="T7" fmla="*/ 0 h 86"/>
                  <a:gd name="T8" fmla="*/ 0 w 4"/>
                  <a:gd name="T9" fmla="*/ 432 h 86"/>
                  <a:gd name="T10" fmla="*/ 0 w 4"/>
                  <a:gd name="T11" fmla="*/ 450 h 86"/>
                  <a:gd name="T12" fmla="*/ 0 w 4"/>
                  <a:gd name="T13" fmla="*/ 432 h 86"/>
                  <a:gd name="T14" fmla="*/ 0 w 4"/>
                  <a:gd name="T15" fmla="*/ 437 h 86"/>
                  <a:gd name="T16" fmla="*/ 0 w 4"/>
                  <a:gd name="T17" fmla="*/ 450 h 86"/>
                  <a:gd name="T18" fmla="*/ 11 w 4"/>
                  <a:gd name="T19" fmla="*/ 416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6"/>
                  <a:gd name="T32" fmla="*/ 4 w 4"/>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6">
                    <a:moveTo>
                      <a:pt x="2" y="79"/>
                    </a:moveTo>
                    <a:lnTo>
                      <a:pt x="2" y="82"/>
                    </a:lnTo>
                    <a:lnTo>
                      <a:pt x="3" y="0"/>
                    </a:lnTo>
                    <a:lnTo>
                      <a:pt x="1" y="0"/>
                    </a:lnTo>
                    <a:lnTo>
                      <a:pt x="0" y="82"/>
                    </a:lnTo>
                    <a:lnTo>
                      <a:pt x="0" y="85"/>
                    </a:lnTo>
                    <a:lnTo>
                      <a:pt x="0" y="82"/>
                    </a:lnTo>
                    <a:lnTo>
                      <a:pt x="0" y="84"/>
                    </a:lnTo>
                    <a:lnTo>
                      <a:pt x="0" y="85"/>
                    </a:lnTo>
                    <a:lnTo>
                      <a:pt x="2" y="79"/>
                    </a:lnTo>
                  </a:path>
                </a:pathLst>
              </a:custGeom>
              <a:solidFill>
                <a:srgbClr val="FFFFFF"/>
              </a:solidFill>
              <a:ln w="12700" cap="rnd">
                <a:solidFill>
                  <a:srgbClr val="000000"/>
                </a:solidFill>
                <a:round/>
                <a:headEnd/>
                <a:tailEnd/>
              </a:ln>
            </p:spPr>
            <p:txBody>
              <a:bodyPr/>
              <a:lstStyle/>
              <a:p>
                <a:endParaRPr lang="en-US" sz="7200"/>
              </a:p>
            </p:txBody>
          </p:sp>
          <p:sp>
            <p:nvSpPr>
              <p:cNvPr id="13592" name="Freeform 754">
                <a:extLst>
                  <a:ext uri="{FF2B5EF4-FFF2-40B4-BE49-F238E27FC236}">
                    <a16:creationId xmlns:a16="http://schemas.microsoft.com/office/drawing/2014/main" id="{A8700976-8E2D-DB4F-B3E1-A597E4A593DA}"/>
                  </a:ext>
                </a:extLst>
              </p:cNvPr>
              <p:cNvSpPr>
                <a:spLocks/>
              </p:cNvSpPr>
              <p:nvPr/>
            </p:nvSpPr>
            <p:spPr bwMode="auto">
              <a:xfrm>
                <a:off x="733" y="1238"/>
                <a:ext cx="220" cy="242"/>
              </a:xfrm>
              <a:custGeom>
                <a:avLst/>
                <a:gdLst>
                  <a:gd name="T0" fmla="*/ 828 w 175"/>
                  <a:gd name="T1" fmla="*/ 1008 h 189"/>
                  <a:gd name="T2" fmla="*/ 856 w 175"/>
                  <a:gd name="T3" fmla="*/ 987 h 189"/>
                  <a:gd name="T4" fmla="*/ 31 w 175"/>
                  <a:gd name="T5" fmla="*/ 0 h 189"/>
                  <a:gd name="T6" fmla="*/ 0 w 175"/>
                  <a:gd name="T7" fmla="*/ 36 h 189"/>
                  <a:gd name="T8" fmla="*/ 828 w 175"/>
                  <a:gd name="T9" fmla="*/ 1023 h 189"/>
                  <a:gd name="T10" fmla="*/ 865 w 175"/>
                  <a:gd name="T11" fmla="*/ 1008 h 189"/>
                  <a:gd name="T12" fmla="*/ 828 w 175"/>
                  <a:gd name="T13" fmla="*/ 1023 h 189"/>
                  <a:gd name="T14" fmla="*/ 865 w 175"/>
                  <a:gd name="T15" fmla="*/ 1064 h 189"/>
                  <a:gd name="T16" fmla="*/ 865 w 175"/>
                  <a:gd name="T17" fmla="*/ 1008 h 189"/>
                  <a:gd name="T18" fmla="*/ 828 w 175"/>
                  <a:gd name="T19" fmla="*/ 1008 h 1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9"/>
                  <a:gd name="T32" fmla="*/ 175 w 175"/>
                  <a:gd name="T33" fmla="*/ 189 h 1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9">
                    <a:moveTo>
                      <a:pt x="167" y="179"/>
                    </a:moveTo>
                    <a:lnTo>
                      <a:pt x="173" y="175"/>
                    </a:lnTo>
                    <a:lnTo>
                      <a:pt x="6" y="0"/>
                    </a:lnTo>
                    <a:lnTo>
                      <a:pt x="0" y="6"/>
                    </a:lnTo>
                    <a:lnTo>
                      <a:pt x="167" y="181"/>
                    </a:lnTo>
                    <a:lnTo>
                      <a:pt x="174" y="179"/>
                    </a:lnTo>
                    <a:lnTo>
                      <a:pt x="167" y="181"/>
                    </a:lnTo>
                    <a:lnTo>
                      <a:pt x="174" y="188"/>
                    </a:lnTo>
                    <a:lnTo>
                      <a:pt x="174" y="179"/>
                    </a:lnTo>
                    <a:lnTo>
                      <a:pt x="167" y="179"/>
                    </a:lnTo>
                  </a:path>
                </a:pathLst>
              </a:custGeom>
              <a:solidFill>
                <a:srgbClr val="FFFFFF"/>
              </a:solidFill>
              <a:ln w="12700" cap="rnd">
                <a:solidFill>
                  <a:srgbClr val="000000"/>
                </a:solidFill>
                <a:round/>
                <a:headEnd/>
                <a:tailEnd/>
              </a:ln>
            </p:spPr>
            <p:txBody>
              <a:bodyPr/>
              <a:lstStyle/>
              <a:p>
                <a:endParaRPr lang="en-US" sz="7200"/>
              </a:p>
            </p:txBody>
          </p:sp>
          <p:sp>
            <p:nvSpPr>
              <p:cNvPr id="13593" name="Freeform 755">
                <a:extLst>
                  <a:ext uri="{FF2B5EF4-FFF2-40B4-BE49-F238E27FC236}">
                    <a16:creationId xmlns:a16="http://schemas.microsoft.com/office/drawing/2014/main" id="{D0FFE6C6-3858-904A-BBF9-A10B9C407FCF}"/>
                  </a:ext>
                </a:extLst>
              </p:cNvPr>
              <p:cNvSpPr>
                <a:spLocks/>
              </p:cNvSpPr>
              <p:nvPr/>
            </p:nvSpPr>
            <p:spPr bwMode="auto">
              <a:xfrm>
                <a:off x="951" y="1359"/>
                <a:ext cx="7" cy="110"/>
              </a:xfrm>
              <a:custGeom>
                <a:avLst/>
                <a:gdLst>
                  <a:gd name="T0" fmla="*/ 65 w 4"/>
                  <a:gd name="T1" fmla="*/ 22 h 86"/>
                  <a:gd name="T2" fmla="*/ 65 w 4"/>
                  <a:gd name="T3" fmla="*/ 13 h 86"/>
                  <a:gd name="T4" fmla="*/ 0 w 4"/>
                  <a:gd name="T5" fmla="*/ 477 h 86"/>
                  <a:gd name="T6" fmla="*/ 114 w 4"/>
                  <a:gd name="T7" fmla="*/ 477 h 86"/>
                  <a:gd name="T8" fmla="*/ 151 w 4"/>
                  <a:gd name="T9" fmla="*/ 13 h 86"/>
                  <a:gd name="T10" fmla="*/ 151 w 4"/>
                  <a:gd name="T11" fmla="*/ 0 h 86"/>
                  <a:gd name="T12" fmla="*/ 151 w 4"/>
                  <a:gd name="T13" fmla="*/ 13 h 86"/>
                  <a:gd name="T14" fmla="*/ 151 w 4"/>
                  <a:gd name="T15" fmla="*/ 1 h 86"/>
                  <a:gd name="T16" fmla="*/ 151 w 4"/>
                  <a:gd name="T17" fmla="*/ 0 h 86"/>
                  <a:gd name="T18" fmla="*/ 65 w 4"/>
                  <a:gd name="T19" fmla="*/ 22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6"/>
                  <a:gd name="T32" fmla="*/ 4 w 4"/>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6">
                    <a:moveTo>
                      <a:pt x="1" y="4"/>
                    </a:moveTo>
                    <a:lnTo>
                      <a:pt x="1" y="2"/>
                    </a:lnTo>
                    <a:lnTo>
                      <a:pt x="0" y="85"/>
                    </a:lnTo>
                    <a:lnTo>
                      <a:pt x="2" y="85"/>
                    </a:lnTo>
                    <a:lnTo>
                      <a:pt x="3" y="2"/>
                    </a:lnTo>
                    <a:lnTo>
                      <a:pt x="3" y="0"/>
                    </a:lnTo>
                    <a:lnTo>
                      <a:pt x="3" y="2"/>
                    </a:lnTo>
                    <a:lnTo>
                      <a:pt x="3" y="1"/>
                    </a:lnTo>
                    <a:lnTo>
                      <a:pt x="3" y="0"/>
                    </a:lnTo>
                    <a:lnTo>
                      <a:pt x="1" y="4"/>
                    </a:lnTo>
                  </a:path>
                </a:pathLst>
              </a:custGeom>
              <a:solidFill>
                <a:srgbClr val="FFFFFF"/>
              </a:solidFill>
              <a:ln w="12700" cap="rnd">
                <a:solidFill>
                  <a:srgbClr val="000000"/>
                </a:solidFill>
                <a:round/>
                <a:headEnd/>
                <a:tailEnd/>
              </a:ln>
            </p:spPr>
            <p:txBody>
              <a:bodyPr/>
              <a:lstStyle/>
              <a:p>
                <a:endParaRPr lang="en-US" sz="7200"/>
              </a:p>
            </p:txBody>
          </p:sp>
          <p:sp>
            <p:nvSpPr>
              <p:cNvPr id="13594" name="Freeform 756">
                <a:extLst>
                  <a:ext uri="{FF2B5EF4-FFF2-40B4-BE49-F238E27FC236}">
                    <a16:creationId xmlns:a16="http://schemas.microsoft.com/office/drawing/2014/main" id="{93689DB4-6FC3-FA4A-B0D9-A30185C006FD}"/>
                  </a:ext>
                </a:extLst>
              </p:cNvPr>
              <p:cNvSpPr>
                <a:spLocks/>
              </p:cNvSpPr>
              <p:nvPr/>
            </p:nvSpPr>
            <p:spPr bwMode="auto">
              <a:xfrm>
                <a:off x="736" y="1118"/>
                <a:ext cx="222" cy="238"/>
              </a:xfrm>
              <a:custGeom>
                <a:avLst/>
                <a:gdLst>
                  <a:gd name="T0" fmla="*/ 36 w 174"/>
                  <a:gd name="T1" fmla="*/ 47 h 188"/>
                  <a:gd name="T2" fmla="*/ 0 w 174"/>
                  <a:gd name="T3" fmla="*/ 61 h 188"/>
                  <a:gd name="T4" fmla="*/ 920 w 174"/>
                  <a:gd name="T5" fmla="*/ 976 h 188"/>
                  <a:gd name="T6" fmla="*/ 954 w 174"/>
                  <a:gd name="T7" fmla="*/ 946 h 188"/>
                  <a:gd name="T8" fmla="*/ 36 w 174"/>
                  <a:gd name="T9" fmla="*/ 37 h 188"/>
                  <a:gd name="T10" fmla="*/ 0 w 174"/>
                  <a:gd name="T11" fmla="*/ 47 h 188"/>
                  <a:gd name="T12" fmla="*/ 36 w 174"/>
                  <a:gd name="T13" fmla="*/ 37 h 188"/>
                  <a:gd name="T14" fmla="*/ 0 w 174"/>
                  <a:gd name="T15" fmla="*/ 0 h 188"/>
                  <a:gd name="T16" fmla="*/ 0 w 174"/>
                  <a:gd name="T17" fmla="*/ 47 h 188"/>
                  <a:gd name="T18" fmla="*/ 36 w 174"/>
                  <a:gd name="T19" fmla="*/ 47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4"/>
                  <a:gd name="T31" fmla="*/ 0 h 188"/>
                  <a:gd name="T32" fmla="*/ 174 w 174"/>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4" h="188">
                    <a:moveTo>
                      <a:pt x="6" y="9"/>
                    </a:moveTo>
                    <a:lnTo>
                      <a:pt x="0" y="12"/>
                    </a:lnTo>
                    <a:lnTo>
                      <a:pt x="167" y="187"/>
                    </a:lnTo>
                    <a:lnTo>
                      <a:pt x="173" y="182"/>
                    </a:lnTo>
                    <a:lnTo>
                      <a:pt x="6" y="7"/>
                    </a:lnTo>
                    <a:lnTo>
                      <a:pt x="0" y="9"/>
                    </a:lnTo>
                    <a:lnTo>
                      <a:pt x="6" y="7"/>
                    </a:lnTo>
                    <a:lnTo>
                      <a:pt x="0" y="0"/>
                    </a:lnTo>
                    <a:lnTo>
                      <a:pt x="0" y="9"/>
                    </a:lnTo>
                    <a:lnTo>
                      <a:pt x="6" y="9"/>
                    </a:lnTo>
                  </a:path>
                </a:pathLst>
              </a:custGeom>
              <a:solidFill>
                <a:srgbClr val="FFFFFF"/>
              </a:solidFill>
              <a:ln w="12700" cap="rnd">
                <a:solidFill>
                  <a:srgbClr val="000000"/>
                </a:solidFill>
                <a:round/>
                <a:headEnd/>
                <a:tailEnd/>
              </a:ln>
            </p:spPr>
            <p:txBody>
              <a:bodyPr/>
              <a:lstStyle/>
              <a:p>
                <a:endParaRPr lang="en-US" sz="7200"/>
              </a:p>
            </p:txBody>
          </p:sp>
          <p:sp>
            <p:nvSpPr>
              <p:cNvPr id="13595" name="Freeform 757">
                <a:extLst>
                  <a:ext uri="{FF2B5EF4-FFF2-40B4-BE49-F238E27FC236}">
                    <a16:creationId xmlns:a16="http://schemas.microsoft.com/office/drawing/2014/main" id="{6D5D881A-A558-584E-9433-04B8DD001648}"/>
                  </a:ext>
                </a:extLst>
              </p:cNvPr>
              <p:cNvSpPr>
                <a:spLocks/>
              </p:cNvSpPr>
              <p:nvPr/>
            </p:nvSpPr>
            <p:spPr bwMode="auto">
              <a:xfrm>
                <a:off x="782" y="1471"/>
                <a:ext cx="171" cy="167"/>
              </a:xfrm>
              <a:custGeom>
                <a:avLst/>
                <a:gdLst>
                  <a:gd name="T0" fmla="*/ 609 w 137"/>
                  <a:gd name="T1" fmla="*/ 17 h 130"/>
                  <a:gd name="T2" fmla="*/ 609 w 137"/>
                  <a:gd name="T3" fmla="*/ 0 h 130"/>
                  <a:gd name="T4" fmla="*/ 0 w 137"/>
                  <a:gd name="T5" fmla="*/ 709 h 130"/>
                  <a:gd name="T6" fmla="*/ 26 w 137"/>
                  <a:gd name="T7" fmla="*/ 746 h 130"/>
                  <a:gd name="T8" fmla="*/ 638 w 137"/>
                  <a:gd name="T9" fmla="*/ 36 h 130"/>
                  <a:gd name="T10" fmla="*/ 643 w 137"/>
                  <a:gd name="T11" fmla="*/ 17 h 130"/>
                  <a:gd name="T12" fmla="*/ 609 w 137"/>
                  <a:gd name="T13" fmla="*/ 17 h 130"/>
                  <a:gd name="T14" fmla="*/ 0 60000 65536"/>
                  <a:gd name="T15" fmla="*/ 0 60000 65536"/>
                  <a:gd name="T16" fmla="*/ 0 60000 65536"/>
                  <a:gd name="T17" fmla="*/ 0 60000 65536"/>
                  <a:gd name="T18" fmla="*/ 0 60000 65536"/>
                  <a:gd name="T19" fmla="*/ 0 60000 65536"/>
                  <a:gd name="T20" fmla="*/ 0 60000 65536"/>
                  <a:gd name="T21" fmla="*/ 0 w 137"/>
                  <a:gd name="T22" fmla="*/ 0 h 130"/>
                  <a:gd name="T23" fmla="*/ 137 w 137"/>
                  <a:gd name="T24" fmla="*/ 130 h 1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7" h="130">
                    <a:moveTo>
                      <a:pt x="129" y="3"/>
                    </a:moveTo>
                    <a:lnTo>
                      <a:pt x="129" y="0"/>
                    </a:lnTo>
                    <a:lnTo>
                      <a:pt x="0" y="123"/>
                    </a:lnTo>
                    <a:lnTo>
                      <a:pt x="6" y="129"/>
                    </a:lnTo>
                    <a:lnTo>
                      <a:pt x="135" y="6"/>
                    </a:lnTo>
                    <a:lnTo>
                      <a:pt x="136" y="3"/>
                    </a:lnTo>
                    <a:lnTo>
                      <a:pt x="129" y="3"/>
                    </a:lnTo>
                  </a:path>
                </a:pathLst>
              </a:custGeom>
              <a:solidFill>
                <a:srgbClr val="FFFFFF"/>
              </a:solidFill>
              <a:ln w="12700" cap="rnd">
                <a:solidFill>
                  <a:srgbClr val="000000"/>
                </a:solidFill>
                <a:round/>
                <a:headEnd/>
                <a:tailEnd/>
              </a:ln>
            </p:spPr>
            <p:txBody>
              <a:bodyPr/>
              <a:lstStyle/>
              <a:p>
                <a:endParaRPr lang="en-US" sz="7200"/>
              </a:p>
            </p:txBody>
          </p:sp>
          <p:sp>
            <p:nvSpPr>
              <p:cNvPr id="13596" name="Freeform 758">
                <a:extLst>
                  <a:ext uri="{FF2B5EF4-FFF2-40B4-BE49-F238E27FC236}">
                    <a16:creationId xmlns:a16="http://schemas.microsoft.com/office/drawing/2014/main" id="{06598ADE-3C4C-794D-A8F6-6ECD11D43A8B}"/>
                  </a:ext>
                </a:extLst>
              </p:cNvPr>
              <p:cNvSpPr>
                <a:spLocks/>
              </p:cNvSpPr>
              <p:nvPr/>
            </p:nvSpPr>
            <p:spPr bwMode="auto">
              <a:xfrm>
                <a:off x="951" y="1351"/>
                <a:ext cx="7" cy="118"/>
              </a:xfrm>
              <a:custGeom>
                <a:avLst/>
                <a:gdLst>
                  <a:gd name="T0" fmla="*/ 151 w 4"/>
                  <a:gd name="T1" fmla="*/ 59 h 92"/>
                  <a:gd name="T2" fmla="*/ 65 w 4"/>
                  <a:gd name="T3" fmla="*/ 46 h 92"/>
                  <a:gd name="T4" fmla="*/ 0 w 4"/>
                  <a:gd name="T5" fmla="*/ 519 h 92"/>
                  <a:gd name="T6" fmla="*/ 114 w 4"/>
                  <a:gd name="T7" fmla="*/ 519 h 92"/>
                  <a:gd name="T8" fmla="*/ 151 w 4"/>
                  <a:gd name="T9" fmla="*/ 46 h 92"/>
                  <a:gd name="T10" fmla="*/ 65 w 4"/>
                  <a:gd name="T11" fmla="*/ 36 h 92"/>
                  <a:gd name="T12" fmla="*/ 151 w 4"/>
                  <a:gd name="T13" fmla="*/ 46 h 92"/>
                  <a:gd name="T14" fmla="*/ 151 w 4"/>
                  <a:gd name="T15" fmla="*/ 0 h 92"/>
                  <a:gd name="T16" fmla="*/ 65 w 4"/>
                  <a:gd name="T17" fmla="*/ 36 h 92"/>
                  <a:gd name="T18" fmla="*/ 151 w 4"/>
                  <a:gd name="T19" fmla="*/ 59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92"/>
                  <a:gd name="T32" fmla="*/ 4 w 4"/>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92">
                    <a:moveTo>
                      <a:pt x="3" y="10"/>
                    </a:moveTo>
                    <a:lnTo>
                      <a:pt x="1" y="8"/>
                    </a:lnTo>
                    <a:lnTo>
                      <a:pt x="0" y="91"/>
                    </a:lnTo>
                    <a:lnTo>
                      <a:pt x="2" y="91"/>
                    </a:lnTo>
                    <a:lnTo>
                      <a:pt x="3" y="8"/>
                    </a:lnTo>
                    <a:lnTo>
                      <a:pt x="1" y="6"/>
                    </a:lnTo>
                    <a:lnTo>
                      <a:pt x="3" y="8"/>
                    </a:lnTo>
                    <a:lnTo>
                      <a:pt x="3" y="0"/>
                    </a:lnTo>
                    <a:lnTo>
                      <a:pt x="1" y="6"/>
                    </a:lnTo>
                    <a:lnTo>
                      <a:pt x="3" y="10"/>
                    </a:lnTo>
                  </a:path>
                </a:pathLst>
              </a:custGeom>
              <a:solidFill>
                <a:srgbClr val="FFFFFF"/>
              </a:solidFill>
              <a:ln w="12700" cap="rnd">
                <a:solidFill>
                  <a:srgbClr val="000000"/>
                </a:solidFill>
                <a:round/>
                <a:headEnd/>
                <a:tailEnd/>
              </a:ln>
            </p:spPr>
            <p:txBody>
              <a:bodyPr/>
              <a:lstStyle/>
              <a:p>
                <a:endParaRPr lang="en-US" sz="7200"/>
              </a:p>
            </p:txBody>
          </p:sp>
          <p:sp>
            <p:nvSpPr>
              <p:cNvPr id="13597" name="Freeform 759">
                <a:extLst>
                  <a:ext uri="{FF2B5EF4-FFF2-40B4-BE49-F238E27FC236}">
                    <a16:creationId xmlns:a16="http://schemas.microsoft.com/office/drawing/2014/main" id="{5FA74B3B-5743-7F4E-B035-BD81077616AD}"/>
                  </a:ext>
                </a:extLst>
              </p:cNvPr>
              <p:cNvSpPr>
                <a:spLocks/>
              </p:cNvSpPr>
              <p:nvPr/>
            </p:nvSpPr>
            <p:spPr bwMode="auto">
              <a:xfrm>
                <a:off x="723" y="1359"/>
                <a:ext cx="235" cy="220"/>
              </a:xfrm>
              <a:custGeom>
                <a:avLst/>
                <a:gdLst>
                  <a:gd name="T0" fmla="*/ 37 w 184"/>
                  <a:gd name="T1" fmla="*/ 907 h 173"/>
                  <a:gd name="T2" fmla="*/ 36 w 184"/>
                  <a:gd name="T3" fmla="*/ 925 h 173"/>
                  <a:gd name="T4" fmla="*/ 1017 w 184"/>
                  <a:gd name="T5" fmla="*/ 28 h 173"/>
                  <a:gd name="T6" fmla="*/ 982 w 184"/>
                  <a:gd name="T7" fmla="*/ 0 h 173"/>
                  <a:gd name="T8" fmla="*/ 1 w 184"/>
                  <a:gd name="T9" fmla="*/ 893 h 173"/>
                  <a:gd name="T10" fmla="*/ 0 w 184"/>
                  <a:gd name="T11" fmla="*/ 907 h 173"/>
                  <a:gd name="T12" fmla="*/ 1 w 184"/>
                  <a:gd name="T13" fmla="*/ 893 h 173"/>
                  <a:gd name="T14" fmla="*/ 0 w 184"/>
                  <a:gd name="T15" fmla="*/ 897 h 173"/>
                  <a:gd name="T16" fmla="*/ 0 w 184"/>
                  <a:gd name="T17" fmla="*/ 907 h 173"/>
                  <a:gd name="T18" fmla="*/ 37 w 184"/>
                  <a:gd name="T19" fmla="*/ 907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
                  <a:gd name="T31" fmla="*/ 0 h 173"/>
                  <a:gd name="T32" fmla="*/ 184 w 184"/>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 h="173">
                    <a:moveTo>
                      <a:pt x="7" y="169"/>
                    </a:moveTo>
                    <a:lnTo>
                      <a:pt x="6" y="172"/>
                    </a:lnTo>
                    <a:lnTo>
                      <a:pt x="183" y="5"/>
                    </a:lnTo>
                    <a:lnTo>
                      <a:pt x="177" y="0"/>
                    </a:lnTo>
                    <a:lnTo>
                      <a:pt x="1" y="166"/>
                    </a:lnTo>
                    <a:lnTo>
                      <a:pt x="0" y="169"/>
                    </a:lnTo>
                    <a:lnTo>
                      <a:pt x="1" y="166"/>
                    </a:lnTo>
                    <a:lnTo>
                      <a:pt x="0" y="167"/>
                    </a:lnTo>
                    <a:lnTo>
                      <a:pt x="0" y="169"/>
                    </a:lnTo>
                    <a:lnTo>
                      <a:pt x="7" y="169"/>
                    </a:lnTo>
                  </a:path>
                </a:pathLst>
              </a:custGeom>
              <a:solidFill>
                <a:srgbClr val="FFFFFF"/>
              </a:solidFill>
              <a:ln w="12700" cap="rnd">
                <a:solidFill>
                  <a:srgbClr val="000000"/>
                </a:solidFill>
                <a:round/>
                <a:headEnd/>
                <a:tailEnd/>
              </a:ln>
            </p:spPr>
            <p:txBody>
              <a:bodyPr/>
              <a:lstStyle/>
              <a:p>
                <a:endParaRPr lang="en-US" sz="7200"/>
              </a:p>
            </p:txBody>
          </p:sp>
          <p:sp>
            <p:nvSpPr>
              <p:cNvPr id="13598" name="Freeform 760">
                <a:extLst>
                  <a:ext uri="{FF2B5EF4-FFF2-40B4-BE49-F238E27FC236}">
                    <a16:creationId xmlns:a16="http://schemas.microsoft.com/office/drawing/2014/main" id="{B71A07CE-4431-EE4D-8BC5-2CC0613D6AC1}"/>
                  </a:ext>
                </a:extLst>
              </p:cNvPr>
              <p:cNvSpPr>
                <a:spLocks/>
              </p:cNvSpPr>
              <p:nvPr/>
            </p:nvSpPr>
            <p:spPr bwMode="auto">
              <a:xfrm>
                <a:off x="722" y="1584"/>
                <a:ext cx="3" cy="106"/>
              </a:xfrm>
              <a:custGeom>
                <a:avLst/>
                <a:gdLst>
                  <a:gd name="T0" fmla="*/ 0 w 2"/>
                  <a:gd name="T1" fmla="*/ 453 h 83"/>
                  <a:gd name="T2" fmla="*/ 21 w 2"/>
                  <a:gd name="T3" fmla="*/ 453 h 83"/>
                  <a:gd name="T4" fmla="*/ 21 w 2"/>
                  <a:gd name="T5" fmla="*/ 0 h 83"/>
                  <a:gd name="T6" fmla="*/ 0 w 2"/>
                  <a:gd name="T7" fmla="*/ 0 h 83"/>
                  <a:gd name="T8" fmla="*/ 0 w 2"/>
                  <a:gd name="T9" fmla="*/ 453 h 83"/>
                  <a:gd name="T10" fmla="*/ 0 w 2"/>
                  <a:gd name="T11" fmla="*/ 453 h 83"/>
                  <a:gd name="T12" fmla="*/ 0 60000 65536"/>
                  <a:gd name="T13" fmla="*/ 0 60000 65536"/>
                  <a:gd name="T14" fmla="*/ 0 60000 65536"/>
                  <a:gd name="T15" fmla="*/ 0 60000 65536"/>
                  <a:gd name="T16" fmla="*/ 0 60000 65536"/>
                  <a:gd name="T17" fmla="*/ 0 60000 65536"/>
                  <a:gd name="T18" fmla="*/ 0 w 2"/>
                  <a:gd name="T19" fmla="*/ 0 h 83"/>
                  <a:gd name="T20" fmla="*/ 2 w 2"/>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 h="83">
                    <a:moveTo>
                      <a:pt x="0" y="82"/>
                    </a:moveTo>
                    <a:lnTo>
                      <a:pt x="1" y="82"/>
                    </a:lnTo>
                    <a:lnTo>
                      <a:pt x="1" y="0"/>
                    </a:lnTo>
                    <a:lnTo>
                      <a:pt x="0" y="0"/>
                    </a:lnTo>
                    <a:lnTo>
                      <a:pt x="0" y="82"/>
                    </a:lnTo>
                  </a:path>
                </a:pathLst>
              </a:custGeom>
              <a:solidFill>
                <a:srgbClr val="FFFFFF"/>
              </a:solidFill>
              <a:ln w="12700" cap="rnd">
                <a:solidFill>
                  <a:srgbClr val="000000"/>
                </a:solidFill>
                <a:round/>
                <a:headEnd/>
                <a:tailEnd/>
              </a:ln>
            </p:spPr>
            <p:txBody>
              <a:bodyPr/>
              <a:lstStyle/>
              <a:p>
                <a:endParaRPr lang="en-US" sz="7200"/>
              </a:p>
            </p:txBody>
          </p:sp>
          <p:sp>
            <p:nvSpPr>
              <p:cNvPr id="13599" name="Freeform 761">
                <a:extLst>
                  <a:ext uri="{FF2B5EF4-FFF2-40B4-BE49-F238E27FC236}">
                    <a16:creationId xmlns:a16="http://schemas.microsoft.com/office/drawing/2014/main" id="{5CC0A8E1-A178-E94D-B435-3CBC51452D28}"/>
                  </a:ext>
                </a:extLst>
              </p:cNvPr>
              <p:cNvSpPr>
                <a:spLocks/>
              </p:cNvSpPr>
              <p:nvPr/>
            </p:nvSpPr>
            <p:spPr bwMode="auto">
              <a:xfrm>
                <a:off x="501" y="1461"/>
                <a:ext cx="169" cy="174"/>
              </a:xfrm>
              <a:custGeom>
                <a:avLst/>
                <a:gdLst>
                  <a:gd name="T0" fmla="*/ 0 w 133"/>
                  <a:gd name="T1" fmla="*/ 13 h 135"/>
                  <a:gd name="T2" fmla="*/ 1 w 133"/>
                  <a:gd name="T3" fmla="*/ 28 h 135"/>
                  <a:gd name="T4" fmla="*/ 673 w 133"/>
                  <a:gd name="T5" fmla="*/ 793 h 135"/>
                  <a:gd name="T6" fmla="*/ 705 w 133"/>
                  <a:gd name="T7" fmla="*/ 763 h 135"/>
                  <a:gd name="T8" fmla="*/ 36 w 133"/>
                  <a:gd name="T9" fmla="*/ 0 h 135"/>
                  <a:gd name="T10" fmla="*/ 37 w 133"/>
                  <a:gd name="T11" fmla="*/ 13 h 135"/>
                  <a:gd name="T12" fmla="*/ 0 w 133"/>
                  <a:gd name="T13" fmla="*/ 13 h 135"/>
                  <a:gd name="T14" fmla="*/ 0 60000 65536"/>
                  <a:gd name="T15" fmla="*/ 0 60000 65536"/>
                  <a:gd name="T16" fmla="*/ 0 60000 65536"/>
                  <a:gd name="T17" fmla="*/ 0 60000 65536"/>
                  <a:gd name="T18" fmla="*/ 0 60000 65536"/>
                  <a:gd name="T19" fmla="*/ 0 60000 65536"/>
                  <a:gd name="T20" fmla="*/ 0 60000 65536"/>
                  <a:gd name="T21" fmla="*/ 0 w 133"/>
                  <a:gd name="T22" fmla="*/ 0 h 135"/>
                  <a:gd name="T23" fmla="*/ 133 w 133"/>
                  <a:gd name="T24" fmla="*/ 135 h 1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3" h="135">
                    <a:moveTo>
                      <a:pt x="0" y="2"/>
                    </a:moveTo>
                    <a:lnTo>
                      <a:pt x="1" y="5"/>
                    </a:lnTo>
                    <a:lnTo>
                      <a:pt x="126" y="134"/>
                    </a:lnTo>
                    <a:lnTo>
                      <a:pt x="132" y="129"/>
                    </a:lnTo>
                    <a:lnTo>
                      <a:pt x="6"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600" name="Freeform 762">
                <a:extLst>
                  <a:ext uri="{FF2B5EF4-FFF2-40B4-BE49-F238E27FC236}">
                    <a16:creationId xmlns:a16="http://schemas.microsoft.com/office/drawing/2014/main" id="{23BF1F59-752C-8846-93A9-8AD859297FA9}"/>
                  </a:ext>
                </a:extLst>
              </p:cNvPr>
              <p:cNvSpPr>
                <a:spLocks/>
              </p:cNvSpPr>
              <p:nvPr/>
            </p:nvSpPr>
            <p:spPr bwMode="auto">
              <a:xfrm>
                <a:off x="501" y="1339"/>
                <a:ext cx="5" cy="118"/>
              </a:xfrm>
              <a:custGeom>
                <a:avLst/>
                <a:gdLst>
                  <a:gd name="T0" fmla="*/ 62 w 3"/>
                  <a:gd name="T1" fmla="*/ 36 h 92"/>
                  <a:gd name="T2" fmla="*/ 37 w 3"/>
                  <a:gd name="T3" fmla="*/ 51 h 92"/>
                  <a:gd name="T4" fmla="*/ 0 w 3"/>
                  <a:gd name="T5" fmla="*/ 519 h 92"/>
                  <a:gd name="T6" fmla="*/ 62 w 3"/>
                  <a:gd name="T7" fmla="*/ 519 h 92"/>
                  <a:gd name="T8" fmla="*/ 62 w 3"/>
                  <a:gd name="T9" fmla="*/ 51 h 92"/>
                  <a:gd name="T10" fmla="*/ 37 w 3"/>
                  <a:gd name="T11" fmla="*/ 63 h 92"/>
                  <a:gd name="T12" fmla="*/ 62 w 3"/>
                  <a:gd name="T13" fmla="*/ 36 h 92"/>
                  <a:gd name="T14" fmla="*/ 37 w 3"/>
                  <a:gd name="T15" fmla="*/ 0 h 92"/>
                  <a:gd name="T16" fmla="*/ 37 w 3"/>
                  <a:gd name="T17" fmla="*/ 51 h 92"/>
                  <a:gd name="T18" fmla="*/ 62 w 3"/>
                  <a:gd name="T19" fmla="*/ 36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92"/>
                  <a:gd name="T32" fmla="*/ 3 w 3"/>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92">
                    <a:moveTo>
                      <a:pt x="2" y="6"/>
                    </a:moveTo>
                    <a:lnTo>
                      <a:pt x="1" y="9"/>
                    </a:lnTo>
                    <a:lnTo>
                      <a:pt x="0" y="91"/>
                    </a:lnTo>
                    <a:lnTo>
                      <a:pt x="2" y="91"/>
                    </a:lnTo>
                    <a:lnTo>
                      <a:pt x="2" y="9"/>
                    </a:lnTo>
                    <a:lnTo>
                      <a:pt x="1" y="11"/>
                    </a:lnTo>
                    <a:lnTo>
                      <a:pt x="2" y="6"/>
                    </a:lnTo>
                    <a:lnTo>
                      <a:pt x="1" y="0"/>
                    </a:lnTo>
                    <a:lnTo>
                      <a:pt x="1" y="9"/>
                    </a:lnTo>
                    <a:lnTo>
                      <a:pt x="2" y="6"/>
                    </a:lnTo>
                  </a:path>
                </a:pathLst>
              </a:custGeom>
              <a:solidFill>
                <a:srgbClr val="FFFFFF"/>
              </a:solidFill>
              <a:ln w="12700" cap="rnd">
                <a:solidFill>
                  <a:srgbClr val="000000"/>
                </a:solidFill>
                <a:round/>
                <a:headEnd/>
                <a:tailEnd/>
              </a:ln>
            </p:spPr>
            <p:txBody>
              <a:bodyPr/>
              <a:lstStyle/>
              <a:p>
                <a:endParaRPr lang="en-US" sz="7200"/>
              </a:p>
            </p:txBody>
          </p:sp>
          <p:sp>
            <p:nvSpPr>
              <p:cNvPr id="13601" name="Freeform 763">
                <a:extLst>
                  <a:ext uri="{FF2B5EF4-FFF2-40B4-BE49-F238E27FC236}">
                    <a16:creationId xmlns:a16="http://schemas.microsoft.com/office/drawing/2014/main" id="{9501EB41-42D6-0D4F-90FF-68B6B3CC766B}"/>
                  </a:ext>
                </a:extLst>
              </p:cNvPr>
              <p:cNvSpPr>
                <a:spLocks/>
              </p:cNvSpPr>
              <p:nvPr/>
            </p:nvSpPr>
            <p:spPr bwMode="auto">
              <a:xfrm>
                <a:off x="504" y="1345"/>
                <a:ext cx="224" cy="234"/>
              </a:xfrm>
              <a:custGeom>
                <a:avLst/>
                <a:gdLst>
                  <a:gd name="T0" fmla="*/ 946 w 176"/>
                  <a:gd name="T1" fmla="*/ 1004 h 183"/>
                  <a:gd name="T2" fmla="*/ 934 w 176"/>
                  <a:gd name="T3" fmla="*/ 985 h 183"/>
                  <a:gd name="T4" fmla="*/ 36 w 176"/>
                  <a:gd name="T5" fmla="*/ 0 h 183"/>
                  <a:gd name="T6" fmla="*/ 0 w 176"/>
                  <a:gd name="T7" fmla="*/ 36 h 183"/>
                  <a:gd name="T8" fmla="*/ 907 w 176"/>
                  <a:gd name="T9" fmla="*/ 1019 h 183"/>
                  <a:gd name="T10" fmla="*/ 905 w 176"/>
                  <a:gd name="T11" fmla="*/ 1004 h 183"/>
                  <a:gd name="T12" fmla="*/ 946 w 176"/>
                  <a:gd name="T13" fmla="*/ 1004 h 183"/>
                  <a:gd name="T14" fmla="*/ 946 w 176"/>
                  <a:gd name="T15" fmla="*/ 990 h 183"/>
                  <a:gd name="T16" fmla="*/ 934 w 176"/>
                  <a:gd name="T17" fmla="*/ 985 h 183"/>
                  <a:gd name="T18" fmla="*/ 946 w 176"/>
                  <a:gd name="T19" fmla="*/ 1004 h 1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3"/>
                  <a:gd name="T32" fmla="*/ 176 w 176"/>
                  <a:gd name="T33" fmla="*/ 183 h 1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3">
                    <a:moveTo>
                      <a:pt x="175" y="179"/>
                    </a:moveTo>
                    <a:lnTo>
                      <a:pt x="173" y="176"/>
                    </a:lnTo>
                    <a:lnTo>
                      <a:pt x="6" y="0"/>
                    </a:lnTo>
                    <a:lnTo>
                      <a:pt x="0" y="6"/>
                    </a:lnTo>
                    <a:lnTo>
                      <a:pt x="168" y="182"/>
                    </a:lnTo>
                    <a:lnTo>
                      <a:pt x="167" y="179"/>
                    </a:lnTo>
                    <a:lnTo>
                      <a:pt x="175" y="179"/>
                    </a:lnTo>
                    <a:lnTo>
                      <a:pt x="175" y="177"/>
                    </a:lnTo>
                    <a:lnTo>
                      <a:pt x="173" y="176"/>
                    </a:lnTo>
                    <a:lnTo>
                      <a:pt x="175" y="179"/>
                    </a:lnTo>
                  </a:path>
                </a:pathLst>
              </a:custGeom>
              <a:solidFill>
                <a:srgbClr val="FFFFFF"/>
              </a:solidFill>
              <a:ln w="12700" cap="rnd">
                <a:solidFill>
                  <a:srgbClr val="000000"/>
                </a:solidFill>
                <a:round/>
                <a:headEnd/>
                <a:tailEnd/>
              </a:ln>
            </p:spPr>
            <p:txBody>
              <a:bodyPr/>
              <a:lstStyle/>
              <a:p>
                <a:endParaRPr lang="en-US" sz="7200"/>
              </a:p>
            </p:txBody>
          </p:sp>
          <p:sp>
            <p:nvSpPr>
              <p:cNvPr id="13602" name="Freeform 764">
                <a:extLst>
                  <a:ext uri="{FF2B5EF4-FFF2-40B4-BE49-F238E27FC236}">
                    <a16:creationId xmlns:a16="http://schemas.microsoft.com/office/drawing/2014/main" id="{C8E06A31-3F3B-4144-8F05-6957A604AEB6}"/>
                  </a:ext>
                </a:extLst>
              </p:cNvPr>
              <p:cNvSpPr>
                <a:spLocks/>
              </p:cNvSpPr>
              <p:nvPr/>
            </p:nvSpPr>
            <p:spPr bwMode="auto">
              <a:xfrm>
                <a:off x="722" y="1584"/>
                <a:ext cx="6" cy="106"/>
              </a:xfrm>
              <a:custGeom>
                <a:avLst/>
                <a:gdLst>
                  <a:gd name="T0" fmla="*/ 128 w 3"/>
                  <a:gd name="T1" fmla="*/ 424 h 84"/>
                  <a:gd name="T2" fmla="*/ 256 w 3"/>
                  <a:gd name="T3" fmla="*/ 424 h 84"/>
                  <a:gd name="T4" fmla="*/ 256 w 3"/>
                  <a:gd name="T5" fmla="*/ 0 h 84"/>
                  <a:gd name="T6" fmla="*/ 0 w 3"/>
                  <a:gd name="T7" fmla="*/ 0 h 84"/>
                  <a:gd name="T8" fmla="*/ 0 w 3"/>
                  <a:gd name="T9" fmla="*/ 424 h 84"/>
                  <a:gd name="T10" fmla="*/ 128 w 3"/>
                  <a:gd name="T11" fmla="*/ 424 h 84"/>
                  <a:gd name="T12" fmla="*/ 0 60000 65536"/>
                  <a:gd name="T13" fmla="*/ 0 60000 65536"/>
                  <a:gd name="T14" fmla="*/ 0 60000 65536"/>
                  <a:gd name="T15" fmla="*/ 0 60000 65536"/>
                  <a:gd name="T16" fmla="*/ 0 60000 65536"/>
                  <a:gd name="T17" fmla="*/ 0 60000 65536"/>
                  <a:gd name="T18" fmla="*/ 0 w 3"/>
                  <a:gd name="T19" fmla="*/ 0 h 84"/>
                  <a:gd name="T20" fmla="*/ 3 w 3"/>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3" h="84">
                    <a:moveTo>
                      <a:pt x="1" y="83"/>
                    </a:moveTo>
                    <a:lnTo>
                      <a:pt x="2" y="83"/>
                    </a:lnTo>
                    <a:lnTo>
                      <a:pt x="2" y="0"/>
                    </a:lnTo>
                    <a:lnTo>
                      <a:pt x="0" y="0"/>
                    </a:lnTo>
                    <a:lnTo>
                      <a:pt x="0" y="83"/>
                    </a:lnTo>
                    <a:lnTo>
                      <a:pt x="1" y="83"/>
                    </a:lnTo>
                  </a:path>
                </a:pathLst>
              </a:custGeom>
              <a:solidFill>
                <a:srgbClr val="FFFFFF"/>
              </a:solidFill>
              <a:ln w="12700" cap="rnd">
                <a:solidFill>
                  <a:srgbClr val="000000"/>
                </a:solidFill>
                <a:round/>
                <a:headEnd/>
                <a:tailEnd/>
              </a:ln>
            </p:spPr>
            <p:txBody>
              <a:bodyPr/>
              <a:lstStyle/>
              <a:p>
                <a:endParaRPr lang="en-US" sz="7200"/>
              </a:p>
            </p:txBody>
          </p:sp>
          <p:sp>
            <p:nvSpPr>
              <p:cNvPr id="13603" name="Freeform 765">
                <a:extLst>
                  <a:ext uri="{FF2B5EF4-FFF2-40B4-BE49-F238E27FC236}">
                    <a16:creationId xmlns:a16="http://schemas.microsoft.com/office/drawing/2014/main" id="{A1B12132-4DC9-B247-8C76-BC611E8A9011}"/>
                  </a:ext>
                </a:extLst>
              </p:cNvPr>
              <p:cNvSpPr>
                <a:spLocks/>
              </p:cNvSpPr>
              <p:nvPr/>
            </p:nvSpPr>
            <p:spPr bwMode="auto">
              <a:xfrm>
                <a:off x="736" y="901"/>
                <a:ext cx="229" cy="223"/>
              </a:xfrm>
              <a:custGeom>
                <a:avLst/>
                <a:gdLst>
                  <a:gd name="T0" fmla="*/ 903 w 182"/>
                  <a:gd name="T1" fmla="*/ 13 h 175"/>
                  <a:gd name="T2" fmla="*/ 877 w 182"/>
                  <a:gd name="T3" fmla="*/ 13 h 175"/>
                  <a:gd name="T4" fmla="*/ 0 w 182"/>
                  <a:gd name="T5" fmla="*/ 921 h 175"/>
                  <a:gd name="T6" fmla="*/ 31 w 182"/>
                  <a:gd name="T7" fmla="*/ 952 h 175"/>
                  <a:gd name="T8" fmla="*/ 903 w 182"/>
                  <a:gd name="T9" fmla="*/ 46 h 175"/>
                  <a:gd name="T10" fmla="*/ 877 w 182"/>
                  <a:gd name="T11" fmla="*/ 46 h 175"/>
                  <a:gd name="T12" fmla="*/ 903 w 182"/>
                  <a:gd name="T13" fmla="*/ 13 h 175"/>
                  <a:gd name="T14" fmla="*/ 893 w 182"/>
                  <a:gd name="T15" fmla="*/ 0 h 175"/>
                  <a:gd name="T16" fmla="*/ 877 w 182"/>
                  <a:gd name="T17" fmla="*/ 13 h 175"/>
                  <a:gd name="T18" fmla="*/ 903 w 182"/>
                  <a:gd name="T19" fmla="*/ 1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181" y="2"/>
                    </a:moveTo>
                    <a:lnTo>
                      <a:pt x="176" y="2"/>
                    </a:lnTo>
                    <a:lnTo>
                      <a:pt x="0" y="169"/>
                    </a:lnTo>
                    <a:lnTo>
                      <a:pt x="6" y="174"/>
                    </a:lnTo>
                    <a:lnTo>
                      <a:pt x="181" y="8"/>
                    </a:lnTo>
                    <a:lnTo>
                      <a:pt x="176" y="8"/>
                    </a:lnTo>
                    <a:lnTo>
                      <a:pt x="181" y="2"/>
                    </a:lnTo>
                    <a:lnTo>
                      <a:pt x="179" y="0"/>
                    </a:lnTo>
                    <a:lnTo>
                      <a:pt x="176"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604" name="Freeform 766">
                <a:extLst>
                  <a:ext uri="{FF2B5EF4-FFF2-40B4-BE49-F238E27FC236}">
                    <a16:creationId xmlns:a16="http://schemas.microsoft.com/office/drawing/2014/main" id="{A2E2B704-C085-6640-95DC-A50A42B5B0F8}"/>
                  </a:ext>
                </a:extLst>
              </p:cNvPr>
              <p:cNvSpPr>
                <a:spLocks/>
              </p:cNvSpPr>
              <p:nvPr/>
            </p:nvSpPr>
            <p:spPr bwMode="auto">
              <a:xfrm>
                <a:off x="968" y="903"/>
                <a:ext cx="222" cy="232"/>
              </a:xfrm>
              <a:custGeom>
                <a:avLst/>
                <a:gdLst>
                  <a:gd name="T0" fmla="*/ 878 w 176"/>
                  <a:gd name="T1" fmla="*/ 1024 h 181"/>
                  <a:gd name="T2" fmla="*/ 878 w 176"/>
                  <a:gd name="T3" fmla="*/ 993 h 181"/>
                  <a:gd name="T4" fmla="*/ 25 w 176"/>
                  <a:gd name="T5" fmla="*/ 0 h 181"/>
                  <a:gd name="T6" fmla="*/ 0 w 176"/>
                  <a:gd name="T7" fmla="*/ 36 h 181"/>
                  <a:gd name="T8" fmla="*/ 851 w 176"/>
                  <a:gd name="T9" fmla="*/ 1024 h 181"/>
                  <a:gd name="T10" fmla="*/ 851 w 176"/>
                  <a:gd name="T11" fmla="*/ 993 h 181"/>
                  <a:gd name="T12" fmla="*/ 878 w 176"/>
                  <a:gd name="T13" fmla="*/ 1024 h 181"/>
                  <a:gd name="T14" fmla="*/ 891 w 176"/>
                  <a:gd name="T15" fmla="*/ 1009 h 181"/>
                  <a:gd name="T16" fmla="*/ 878 w 176"/>
                  <a:gd name="T17" fmla="*/ 993 h 181"/>
                  <a:gd name="T18" fmla="*/ 878 w 176"/>
                  <a:gd name="T19" fmla="*/ 1024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1"/>
                  <a:gd name="T32" fmla="*/ 176 w 176"/>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1">
                    <a:moveTo>
                      <a:pt x="173" y="180"/>
                    </a:moveTo>
                    <a:lnTo>
                      <a:pt x="173" y="175"/>
                    </a:lnTo>
                    <a:lnTo>
                      <a:pt x="5" y="0"/>
                    </a:lnTo>
                    <a:lnTo>
                      <a:pt x="0" y="6"/>
                    </a:lnTo>
                    <a:lnTo>
                      <a:pt x="167" y="180"/>
                    </a:lnTo>
                    <a:lnTo>
                      <a:pt x="167" y="175"/>
                    </a:lnTo>
                    <a:lnTo>
                      <a:pt x="173" y="180"/>
                    </a:lnTo>
                    <a:lnTo>
                      <a:pt x="175" y="178"/>
                    </a:lnTo>
                    <a:lnTo>
                      <a:pt x="173" y="175"/>
                    </a:lnTo>
                    <a:lnTo>
                      <a:pt x="173" y="180"/>
                    </a:lnTo>
                  </a:path>
                </a:pathLst>
              </a:custGeom>
              <a:solidFill>
                <a:srgbClr val="FFFFFF"/>
              </a:solidFill>
              <a:ln w="12700" cap="rnd">
                <a:solidFill>
                  <a:srgbClr val="000000"/>
                </a:solidFill>
                <a:round/>
                <a:headEnd/>
                <a:tailEnd/>
              </a:ln>
            </p:spPr>
            <p:txBody>
              <a:bodyPr/>
              <a:lstStyle/>
              <a:p>
                <a:endParaRPr lang="en-US" sz="7200"/>
              </a:p>
            </p:txBody>
          </p:sp>
          <p:sp>
            <p:nvSpPr>
              <p:cNvPr id="13605" name="Freeform 767">
                <a:extLst>
                  <a:ext uri="{FF2B5EF4-FFF2-40B4-BE49-F238E27FC236}">
                    <a16:creationId xmlns:a16="http://schemas.microsoft.com/office/drawing/2014/main" id="{AF03D362-5453-B743-9C19-B2CBFF5829AB}"/>
                  </a:ext>
                </a:extLst>
              </p:cNvPr>
              <p:cNvSpPr>
                <a:spLocks/>
              </p:cNvSpPr>
              <p:nvPr/>
            </p:nvSpPr>
            <p:spPr bwMode="auto">
              <a:xfrm>
                <a:off x="958" y="1136"/>
                <a:ext cx="229" cy="225"/>
              </a:xfrm>
              <a:custGeom>
                <a:avLst/>
                <a:gdLst>
                  <a:gd name="T0" fmla="*/ 0 w 183"/>
                  <a:gd name="T1" fmla="*/ 959 h 176"/>
                  <a:gd name="T2" fmla="*/ 31 w 183"/>
                  <a:gd name="T3" fmla="*/ 959 h 176"/>
                  <a:gd name="T4" fmla="*/ 876 w 183"/>
                  <a:gd name="T5" fmla="*/ 28 h 176"/>
                  <a:gd name="T6" fmla="*/ 842 w 183"/>
                  <a:gd name="T7" fmla="*/ 0 h 176"/>
                  <a:gd name="T8" fmla="*/ 0 w 183"/>
                  <a:gd name="T9" fmla="*/ 929 h 176"/>
                  <a:gd name="T10" fmla="*/ 31 w 183"/>
                  <a:gd name="T11" fmla="*/ 929 h 176"/>
                  <a:gd name="T12" fmla="*/ 0 w 183"/>
                  <a:gd name="T13" fmla="*/ 959 h 176"/>
                  <a:gd name="T14" fmla="*/ 16 w 183"/>
                  <a:gd name="T15" fmla="*/ 977 h 176"/>
                  <a:gd name="T16" fmla="*/ 31 w 183"/>
                  <a:gd name="T17" fmla="*/ 959 h 176"/>
                  <a:gd name="T18" fmla="*/ 0 w 183"/>
                  <a:gd name="T19" fmla="*/ 959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6"/>
                  <a:gd name="T32" fmla="*/ 183 w 183"/>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6">
                    <a:moveTo>
                      <a:pt x="0" y="172"/>
                    </a:moveTo>
                    <a:lnTo>
                      <a:pt x="6" y="172"/>
                    </a:lnTo>
                    <a:lnTo>
                      <a:pt x="182" y="5"/>
                    </a:lnTo>
                    <a:lnTo>
                      <a:pt x="176" y="0"/>
                    </a:lnTo>
                    <a:lnTo>
                      <a:pt x="0" y="167"/>
                    </a:lnTo>
                    <a:lnTo>
                      <a:pt x="6" y="167"/>
                    </a:lnTo>
                    <a:lnTo>
                      <a:pt x="0" y="172"/>
                    </a:lnTo>
                    <a:lnTo>
                      <a:pt x="3" y="175"/>
                    </a:lnTo>
                    <a:lnTo>
                      <a:pt x="6" y="172"/>
                    </a:lnTo>
                    <a:lnTo>
                      <a:pt x="0" y="172"/>
                    </a:lnTo>
                  </a:path>
                </a:pathLst>
              </a:custGeom>
              <a:solidFill>
                <a:srgbClr val="FFFFFF"/>
              </a:solidFill>
              <a:ln w="12700" cap="rnd">
                <a:solidFill>
                  <a:srgbClr val="000000"/>
                </a:solidFill>
                <a:round/>
                <a:headEnd/>
                <a:tailEnd/>
              </a:ln>
            </p:spPr>
            <p:txBody>
              <a:bodyPr/>
              <a:lstStyle/>
              <a:p>
                <a:endParaRPr lang="en-US" sz="7200"/>
              </a:p>
            </p:txBody>
          </p:sp>
          <p:sp>
            <p:nvSpPr>
              <p:cNvPr id="13606" name="Freeform 768">
                <a:extLst>
                  <a:ext uri="{FF2B5EF4-FFF2-40B4-BE49-F238E27FC236}">
                    <a16:creationId xmlns:a16="http://schemas.microsoft.com/office/drawing/2014/main" id="{F44CDF09-6219-D84A-8D3F-F5ECBD1EDABD}"/>
                  </a:ext>
                </a:extLst>
              </p:cNvPr>
              <p:cNvSpPr>
                <a:spLocks/>
              </p:cNvSpPr>
              <p:nvPr/>
            </p:nvSpPr>
            <p:spPr bwMode="auto">
              <a:xfrm>
                <a:off x="733" y="1125"/>
                <a:ext cx="225" cy="231"/>
              </a:xfrm>
              <a:custGeom>
                <a:avLst/>
                <a:gdLst>
                  <a:gd name="T0" fmla="*/ 13 w 177"/>
                  <a:gd name="T1" fmla="*/ 0 h 181"/>
                  <a:gd name="T2" fmla="*/ 13 w 177"/>
                  <a:gd name="T3" fmla="*/ 28 h 181"/>
                  <a:gd name="T4" fmla="*/ 914 w 177"/>
                  <a:gd name="T5" fmla="*/ 995 h 181"/>
                  <a:gd name="T6" fmla="*/ 946 w 177"/>
                  <a:gd name="T7" fmla="*/ 966 h 181"/>
                  <a:gd name="T8" fmla="*/ 46 w 177"/>
                  <a:gd name="T9" fmla="*/ 0 h 181"/>
                  <a:gd name="T10" fmla="*/ 46 w 177"/>
                  <a:gd name="T11" fmla="*/ 28 h 181"/>
                  <a:gd name="T12" fmla="*/ 13 w 177"/>
                  <a:gd name="T13" fmla="*/ 0 h 181"/>
                  <a:gd name="T14" fmla="*/ 0 w 177"/>
                  <a:gd name="T15" fmla="*/ 13 h 181"/>
                  <a:gd name="T16" fmla="*/ 13 w 177"/>
                  <a:gd name="T17" fmla="*/ 28 h 181"/>
                  <a:gd name="T18" fmla="*/ 13 w 177"/>
                  <a:gd name="T19" fmla="*/ 0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1"/>
                  <a:gd name="T32" fmla="*/ 177 w 177"/>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1">
                    <a:moveTo>
                      <a:pt x="2" y="0"/>
                    </a:moveTo>
                    <a:lnTo>
                      <a:pt x="2" y="5"/>
                    </a:lnTo>
                    <a:lnTo>
                      <a:pt x="170" y="180"/>
                    </a:lnTo>
                    <a:lnTo>
                      <a:pt x="176" y="175"/>
                    </a:lnTo>
                    <a:lnTo>
                      <a:pt x="8" y="0"/>
                    </a:lnTo>
                    <a:lnTo>
                      <a:pt x="8" y="5"/>
                    </a:lnTo>
                    <a:lnTo>
                      <a:pt x="2" y="0"/>
                    </a:lnTo>
                    <a:lnTo>
                      <a:pt x="0" y="2"/>
                    </a:lnTo>
                    <a:lnTo>
                      <a:pt x="2" y="5"/>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607" name="Freeform 769">
                <a:extLst>
                  <a:ext uri="{FF2B5EF4-FFF2-40B4-BE49-F238E27FC236}">
                    <a16:creationId xmlns:a16="http://schemas.microsoft.com/office/drawing/2014/main" id="{FF994B1E-822C-F54F-8261-C754B8AC2FF7}"/>
                  </a:ext>
                </a:extLst>
              </p:cNvPr>
              <p:cNvSpPr>
                <a:spLocks/>
              </p:cNvSpPr>
              <p:nvPr/>
            </p:nvSpPr>
            <p:spPr bwMode="auto">
              <a:xfrm>
                <a:off x="733" y="1125"/>
                <a:ext cx="3" cy="110"/>
              </a:xfrm>
              <a:custGeom>
                <a:avLst/>
                <a:gdLst>
                  <a:gd name="T0" fmla="*/ 1 w 3"/>
                  <a:gd name="T1" fmla="*/ 0 h 86"/>
                  <a:gd name="T2" fmla="*/ 1 w 3"/>
                  <a:gd name="T3" fmla="*/ 13 h 86"/>
                  <a:gd name="T4" fmla="*/ 0 w 3"/>
                  <a:gd name="T5" fmla="*/ 477 h 86"/>
                  <a:gd name="T6" fmla="*/ 2 w 3"/>
                  <a:gd name="T7" fmla="*/ 477 h 86"/>
                  <a:gd name="T8" fmla="*/ 2 w 3"/>
                  <a:gd name="T9" fmla="*/ 13 h 86"/>
                  <a:gd name="T10" fmla="*/ 2 w 3"/>
                  <a:gd name="T11" fmla="*/ 22 h 86"/>
                  <a:gd name="T12" fmla="*/ 1 w 3"/>
                  <a:gd name="T13" fmla="*/ 0 h 86"/>
                  <a:gd name="T14" fmla="*/ 1 w 3"/>
                  <a:gd name="T15" fmla="*/ 1 h 86"/>
                  <a:gd name="T16" fmla="*/ 1 w 3"/>
                  <a:gd name="T17" fmla="*/ 13 h 86"/>
                  <a:gd name="T18" fmla="*/ 1 w 3"/>
                  <a:gd name="T19" fmla="*/ 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1" y="0"/>
                    </a:moveTo>
                    <a:lnTo>
                      <a:pt x="1" y="2"/>
                    </a:lnTo>
                    <a:lnTo>
                      <a:pt x="0" y="85"/>
                    </a:lnTo>
                    <a:lnTo>
                      <a:pt x="2" y="85"/>
                    </a:lnTo>
                    <a:lnTo>
                      <a:pt x="2" y="2"/>
                    </a:lnTo>
                    <a:lnTo>
                      <a:pt x="2" y="4"/>
                    </a:lnTo>
                    <a:lnTo>
                      <a:pt x="1" y="0"/>
                    </a:lnTo>
                    <a:lnTo>
                      <a:pt x="1" y="1"/>
                    </a:lnTo>
                    <a:lnTo>
                      <a:pt x="1" y="2"/>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608" name="Freeform 770">
                <a:extLst>
                  <a:ext uri="{FF2B5EF4-FFF2-40B4-BE49-F238E27FC236}">
                    <a16:creationId xmlns:a16="http://schemas.microsoft.com/office/drawing/2014/main" id="{84914D69-604F-F949-94AA-FCCCF0E59A29}"/>
                  </a:ext>
                </a:extLst>
              </p:cNvPr>
              <p:cNvSpPr>
                <a:spLocks/>
              </p:cNvSpPr>
              <p:nvPr/>
            </p:nvSpPr>
            <p:spPr bwMode="auto">
              <a:xfrm>
                <a:off x="736" y="895"/>
                <a:ext cx="232" cy="229"/>
              </a:xfrm>
              <a:custGeom>
                <a:avLst/>
                <a:gdLst>
                  <a:gd name="T0" fmla="*/ 958 w 183"/>
                  <a:gd name="T1" fmla="*/ 46 h 179"/>
                  <a:gd name="T2" fmla="*/ 927 w 183"/>
                  <a:gd name="T3" fmla="*/ 36 h 179"/>
                  <a:gd name="T4" fmla="*/ 0 w 183"/>
                  <a:gd name="T5" fmla="*/ 968 h 179"/>
                  <a:gd name="T6" fmla="*/ 32 w 183"/>
                  <a:gd name="T7" fmla="*/ 1002 h 179"/>
                  <a:gd name="T8" fmla="*/ 952 w 183"/>
                  <a:gd name="T9" fmla="*/ 65 h 179"/>
                  <a:gd name="T10" fmla="*/ 919 w 183"/>
                  <a:gd name="T11" fmla="*/ 46 h 179"/>
                  <a:gd name="T12" fmla="*/ 958 w 183"/>
                  <a:gd name="T13" fmla="*/ 46 h 179"/>
                  <a:gd name="T14" fmla="*/ 958 w 183"/>
                  <a:gd name="T15" fmla="*/ 0 h 179"/>
                  <a:gd name="T16" fmla="*/ 927 w 183"/>
                  <a:gd name="T17" fmla="*/ 36 h 179"/>
                  <a:gd name="T18" fmla="*/ 958 w 183"/>
                  <a:gd name="T19" fmla="*/ 46 h 17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9"/>
                  <a:gd name="T32" fmla="*/ 183 w 183"/>
                  <a:gd name="T33" fmla="*/ 179 h 17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9">
                    <a:moveTo>
                      <a:pt x="182" y="8"/>
                    </a:moveTo>
                    <a:lnTo>
                      <a:pt x="176" y="6"/>
                    </a:lnTo>
                    <a:lnTo>
                      <a:pt x="0" y="173"/>
                    </a:lnTo>
                    <a:lnTo>
                      <a:pt x="6" y="178"/>
                    </a:lnTo>
                    <a:lnTo>
                      <a:pt x="181" y="12"/>
                    </a:lnTo>
                    <a:lnTo>
                      <a:pt x="175" y="8"/>
                    </a:lnTo>
                    <a:lnTo>
                      <a:pt x="182" y="8"/>
                    </a:lnTo>
                    <a:lnTo>
                      <a:pt x="182" y="0"/>
                    </a:lnTo>
                    <a:lnTo>
                      <a:pt x="176" y="6"/>
                    </a:lnTo>
                    <a:lnTo>
                      <a:pt x="182" y="8"/>
                    </a:lnTo>
                  </a:path>
                </a:pathLst>
              </a:custGeom>
              <a:solidFill>
                <a:srgbClr val="FFFFFF"/>
              </a:solidFill>
              <a:ln w="12700" cap="rnd">
                <a:solidFill>
                  <a:srgbClr val="000000"/>
                </a:solidFill>
                <a:round/>
                <a:headEnd/>
                <a:tailEnd/>
              </a:ln>
            </p:spPr>
            <p:txBody>
              <a:bodyPr/>
              <a:lstStyle/>
              <a:p>
                <a:endParaRPr lang="en-US" sz="7200"/>
              </a:p>
            </p:txBody>
          </p:sp>
          <p:sp>
            <p:nvSpPr>
              <p:cNvPr id="13609" name="Freeform 771">
                <a:extLst>
                  <a:ext uri="{FF2B5EF4-FFF2-40B4-BE49-F238E27FC236}">
                    <a16:creationId xmlns:a16="http://schemas.microsoft.com/office/drawing/2014/main" id="{D8C2BFF7-D64C-A64C-B022-677F36622A1D}"/>
                  </a:ext>
                </a:extLst>
              </p:cNvPr>
              <p:cNvSpPr>
                <a:spLocks/>
              </p:cNvSpPr>
              <p:nvPr/>
            </p:nvSpPr>
            <p:spPr bwMode="auto">
              <a:xfrm>
                <a:off x="964" y="907"/>
                <a:ext cx="4" cy="109"/>
              </a:xfrm>
              <a:custGeom>
                <a:avLst/>
                <a:gdLst>
                  <a:gd name="T0" fmla="*/ 16 w 3"/>
                  <a:gd name="T1" fmla="*/ 478 h 85"/>
                  <a:gd name="T2" fmla="*/ 16 w 3"/>
                  <a:gd name="T3" fmla="*/ 468 h 85"/>
                  <a:gd name="T4" fmla="*/ 16 w 3"/>
                  <a:gd name="T5" fmla="*/ 0 h 85"/>
                  <a:gd name="T6" fmla="*/ 1 w 3"/>
                  <a:gd name="T7" fmla="*/ 0 h 85"/>
                  <a:gd name="T8" fmla="*/ 0 w 3"/>
                  <a:gd name="T9" fmla="*/ 468 h 85"/>
                  <a:gd name="T10" fmla="*/ 0 w 3"/>
                  <a:gd name="T11" fmla="*/ 457 h 85"/>
                  <a:gd name="T12" fmla="*/ 16 w 3"/>
                  <a:gd name="T13" fmla="*/ 478 h 85"/>
                  <a:gd name="T14" fmla="*/ 16 w 3"/>
                  <a:gd name="T15" fmla="*/ 471 h 85"/>
                  <a:gd name="T16" fmla="*/ 16 w 3"/>
                  <a:gd name="T17" fmla="*/ 468 h 85"/>
                  <a:gd name="T18" fmla="*/ 16 w 3"/>
                  <a:gd name="T19" fmla="*/ 478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5"/>
                  <a:gd name="T32" fmla="*/ 3 w 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5">
                    <a:moveTo>
                      <a:pt x="2" y="84"/>
                    </a:moveTo>
                    <a:lnTo>
                      <a:pt x="2" y="82"/>
                    </a:lnTo>
                    <a:lnTo>
                      <a:pt x="2" y="0"/>
                    </a:lnTo>
                    <a:lnTo>
                      <a:pt x="1" y="0"/>
                    </a:lnTo>
                    <a:lnTo>
                      <a:pt x="0" y="82"/>
                    </a:lnTo>
                    <a:lnTo>
                      <a:pt x="0" y="80"/>
                    </a:lnTo>
                    <a:lnTo>
                      <a:pt x="2" y="84"/>
                    </a:lnTo>
                    <a:lnTo>
                      <a:pt x="2" y="83"/>
                    </a:lnTo>
                    <a:lnTo>
                      <a:pt x="2" y="82"/>
                    </a:lnTo>
                    <a:lnTo>
                      <a:pt x="2" y="84"/>
                    </a:lnTo>
                  </a:path>
                </a:pathLst>
              </a:custGeom>
              <a:solidFill>
                <a:srgbClr val="FFFFFF"/>
              </a:solidFill>
              <a:ln w="12700" cap="rnd">
                <a:solidFill>
                  <a:srgbClr val="000000"/>
                </a:solidFill>
                <a:round/>
                <a:headEnd/>
                <a:tailEnd/>
              </a:ln>
            </p:spPr>
            <p:txBody>
              <a:bodyPr/>
              <a:lstStyle/>
              <a:p>
                <a:endParaRPr lang="en-US" sz="7200"/>
              </a:p>
            </p:txBody>
          </p:sp>
          <p:sp>
            <p:nvSpPr>
              <p:cNvPr id="13610" name="Freeform 772">
                <a:extLst>
                  <a:ext uri="{FF2B5EF4-FFF2-40B4-BE49-F238E27FC236}">
                    <a16:creationId xmlns:a16="http://schemas.microsoft.com/office/drawing/2014/main" id="{2C4B133D-4596-5C4A-A78C-7CC131563442}"/>
                  </a:ext>
                </a:extLst>
              </p:cNvPr>
              <p:cNvSpPr>
                <a:spLocks/>
              </p:cNvSpPr>
              <p:nvPr/>
            </p:nvSpPr>
            <p:spPr bwMode="auto">
              <a:xfrm>
                <a:off x="792" y="1017"/>
                <a:ext cx="173" cy="167"/>
              </a:xfrm>
              <a:custGeom>
                <a:avLst/>
                <a:gdLst>
                  <a:gd name="T0" fmla="*/ 16 w 138"/>
                  <a:gd name="T1" fmla="*/ 700 h 131"/>
                  <a:gd name="T2" fmla="*/ 31 w 138"/>
                  <a:gd name="T3" fmla="*/ 714 h 131"/>
                  <a:gd name="T4" fmla="*/ 669 w 138"/>
                  <a:gd name="T5" fmla="*/ 28 h 131"/>
                  <a:gd name="T6" fmla="*/ 637 w 138"/>
                  <a:gd name="T7" fmla="*/ 0 h 131"/>
                  <a:gd name="T8" fmla="*/ 0 w 138"/>
                  <a:gd name="T9" fmla="*/ 685 h 131"/>
                  <a:gd name="T10" fmla="*/ 16 w 138"/>
                  <a:gd name="T11" fmla="*/ 700 h 131"/>
                  <a:gd name="T12" fmla="*/ 0 60000 65536"/>
                  <a:gd name="T13" fmla="*/ 0 60000 65536"/>
                  <a:gd name="T14" fmla="*/ 0 60000 65536"/>
                  <a:gd name="T15" fmla="*/ 0 60000 65536"/>
                  <a:gd name="T16" fmla="*/ 0 60000 65536"/>
                  <a:gd name="T17" fmla="*/ 0 60000 65536"/>
                  <a:gd name="T18" fmla="*/ 0 w 138"/>
                  <a:gd name="T19" fmla="*/ 0 h 131"/>
                  <a:gd name="T20" fmla="*/ 138 w 138"/>
                  <a:gd name="T21" fmla="*/ 131 h 131"/>
                </a:gdLst>
                <a:ahLst/>
                <a:cxnLst>
                  <a:cxn ang="T12">
                    <a:pos x="T0" y="T1"/>
                  </a:cxn>
                  <a:cxn ang="T13">
                    <a:pos x="T2" y="T3"/>
                  </a:cxn>
                  <a:cxn ang="T14">
                    <a:pos x="T4" y="T5"/>
                  </a:cxn>
                  <a:cxn ang="T15">
                    <a:pos x="T6" y="T7"/>
                  </a:cxn>
                  <a:cxn ang="T16">
                    <a:pos x="T8" y="T9"/>
                  </a:cxn>
                  <a:cxn ang="T17">
                    <a:pos x="T10" y="T11"/>
                  </a:cxn>
                </a:cxnLst>
                <a:rect l="T18" t="T19" r="T20" b="T21"/>
                <a:pathLst>
                  <a:path w="138" h="131">
                    <a:moveTo>
                      <a:pt x="3" y="128"/>
                    </a:moveTo>
                    <a:lnTo>
                      <a:pt x="6" y="130"/>
                    </a:lnTo>
                    <a:lnTo>
                      <a:pt x="137" y="5"/>
                    </a:lnTo>
                    <a:lnTo>
                      <a:pt x="131" y="0"/>
                    </a:lnTo>
                    <a:lnTo>
                      <a:pt x="0" y="125"/>
                    </a:lnTo>
                    <a:lnTo>
                      <a:pt x="3" y="128"/>
                    </a:lnTo>
                  </a:path>
                </a:pathLst>
              </a:custGeom>
              <a:solidFill>
                <a:srgbClr val="FFFFFF"/>
              </a:solidFill>
              <a:ln w="12700" cap="rnd">
                <a:solidFill>
                  <a:srgbClr val="000000"/>
                </a:solidFill>
                <a:round/>
                <a:headEnd/>
                <a:tailEnd/>
              </a:ln>
            </p:spPr>
            <p:txBody>
              <a:bodyPr/>
              <a:lstStyle/>
              <a:p>
                <a:endParaRPr lang="en-US" sz="7200"/>
              </a:p>
            </p:txBody>
          </p:sp>
          <p:sp>
            <p:nvSpPr>
              <p:cNvPr id="13611" name="Freeform 773">
                <a:extLst>
                  <a:ext uri="{FF2B5EF4-FFF2-40B4-BE49-F238E27FC236}">
                    <a16:creationId xmlns:a16="http://schemas.microsoft.com/office/drawing/2014/main" id="{4F432448-35D4-154F-9FC7-A53EC5B752E4}"/>
                  </a:ext>
                </a:extLst>
              </p:cNvPr>
              <p:cNvSpPr>
                <a:spLocks/>
              </p:cNvSpPr>
              <p:nvPr/>
            </p:nvSpPr>
            <p:spPr bwMode="auto">
              <a:xfrm>
                <a:off x="964" y="907"/>
                <a:ext cx="4" cy="109"/>
              </a:xfrm>
              <a:custGeom>
                <a:avLst/>
                <a:gdLst>
                  <a:gd name="T0" fmla="*/ 16 w 3"/>
                  <a:gd name="T1" fmla="*/ 457 h 85"/>
                  <a:gd name="T2" fmla="*/ 16 w 3"/>
                  <a:gd name="T3" fmla="*/ 468 h 85"/>
                  <a:gd name="T4" fmla="*/ 16 w 3"/>
                  <a:gd name="T5" fmla="*/ 0 h 85"/>
                  <a:gd name="T6" fmla="*/ 1 w 3"/>
                  <a:gd name="T7" fmla="*/ 0 h 85"/>
                  <a:gd name="T8" fmla="*/ 0 w 3"/>
                  <a:gd name="T9" fmla="*/ 468 h 85"/>
                  <a:gd name="T10" fmla="*/ 0 w 3"/>
                  <a:gd name="T11" fmla="*/ 478 h 85"/>
                  <a:gd name="T12" fmla="*/ 0 w 3"/>
                  <a:gd name="T13" fmla="*/ 468 h 85"/>
                  <a:gd name="T14" fmla="*/ 0 w 3"/>
                  <a:gd name="T15" fmla="*/ 471 h 85"/>
                  <a:gd name="T16" fmla="*/ 0 w 3"/>
                  <a:gd name="T17" fmla="*/ 478 h 85"/>
                  <a:gd name="T18" fmla="*/ 16 w 3"/>
                  <a:gd name="T19" fmla="*/ 457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5"/>
                  <a:gd name="T32" fmla="*/ 3 w 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5">
                    <a:moveTo>
                      <a:pt x="2" y="80"/>
                    </a:moveTo>
                    <a:lnTo>
                      <a:pt x="2" y="82"/>
                    </a:lnTo>
                    <a:lnTo>
                      <a:pt x="2" y="0"/>
                    </a:lnTo>
                    <a:lnTo>
                      <a:pt x="1" y="0"/>
                    </a:lnTo>
                    <a:lnTo>
                      <a:pt x="0" y="82"/>
                    </a:lnTo>
                    <a:lnTo>
                      <a:pt x="0" y="84"/>
                    </a:lnTo>
                    <a:lnTo>
                      <a:pt x="0" y="82"/>
                    </a:lnTo>
                    <a:lnTo>
                      <a:pt x="0" y="83"/>
                    </a:lnTo>
                    <a:lnTo>
                      <a:pt x="0" y="84"/>
                    </a:lnTo>
                    <a:lnTo>
                      <a:pt x="2" y="80"/>
                    </a:lnTo>
                  </a:path>
                </a:pathLst>
              </a:custGeom>
              <a:solidFill>
                <a:srgbClr val="FFFFFF"/>
              </a:solidFill>
              <a:ln w="12700" cap="rnd">
                <a:solidFill>
                  <a:srgbClr val="000000"/>
                </a:solidFill>
                <a:round/>
                <a:headEnd/>
                <a:tailEnd/>
              </a:ln>
            </p:spPr>
            <p:txBody>
              <a:bodyPr/>
              <a:lstStyle/>
              <a:p>
                <a:endParaRPr lang="en-US" sz="7200"/>
              </a:p>
            </p:txBody>
          </p:sp>
          <p:sp>
            <p:nvSpPr>
              <p:cNvPr id="13612" name="Freeform 774">
                <a:extLst>
                  <a:ext uri="{FF2B5EF4-FFF2-40B4-BE49-F238E27FC236}">
                    <a16:creationId xmlns:a16="http://schemas.microsoft.com/office/drawing/2014/main" id="{4F56DE72-5EF4-E147-94C1-7BCF9CED38C6}"/>
                  </a:ext>
                </a:extLst>
              </p:cNvPr>
              <p:cNvSpPr>
                <a:spLocks/>
              </p:cNvSpPr>
              <p:nvPr/>
            </p:nvSpPr>
            <p:spPr bwMode="auto">
              <a:xfrm>
                <a:off x="965" y="1017"/>
                <a:ext cx="221" cy="238"/>
              </a:xfrm>
              <a:custGeom>
                <a:avLst/>
                <a:gdLst>
                  <a:gd name="T0" fmla="*/ 885 w 174"/>
                  <a:gd name="T1" fmla="*/ 928 h 188"/>
                  <a:gd name="T2" fmla="*/ 916 w 174"/>
                  <a:gd name="T3" fmla="*/ 915 h 188"/>
                  <a:gd name="T4" fmla="*/ 36 w 174"/>
                  <a:gd name="T5" fmla="*/ 0 h 188"/>
                  <a:gd name="T6" fmla="*/ 0 w 174"/>
                  <a:gd name="T7" fmla="*/ 25 h 188"/>
                  <a:gd name="T8" fmla="*/ 889 w 174"/>
                  <a:gd name="T9" fmla="*/ 944 h 188"/>
                  <a:gd name="T10" fmla="*/ 923 w 174"/>
                  <a:gd name="T11" fmla="*/ 928 h 188"/>
                  <a:gd name="T12" fmla="*/ 889 w 174"/>
                  <a:gd name="T13" fmla="*/ 944 h 188"/>
                  <a:gd name="T14" fmla="*/ 923 w 174"/>
                  <a:gd name="T15" fmla="*/ 976 h 188"/>
                  <a:gd name="T16" fmla="*/ 923 w 174"/>
                  <a:gd name="T17" fmla="*/ 928 h 188"/>
                  <a:gd name="T18" fmla="*/ 885 w 174"/>
                  <a:gd name="T19" fmla="*/ 928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4"/>
                  <a:gd name="T31" fmla="*/ 0 h 188"/>
                  <a:gd name="T32" fmla="*/ 174 w 174"/>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4" h="188">
                    <a:moveTo>
                      <a:pt x="166" y="178"/>
                    </a:moveTo>
                    <a:lnTo>
                      <a:pt x="172" y="175"/>
                    </a:lnTo>
                    <a:lnTo>
                      <a:pt x="6" y="0"/>
                    </a:lnTo>
                    <a:lnTo>
                      <a:pt x="0" y="5"/>
                    </a:lnTo>
                    <a:lnTo>
                      <a:pt x="167" y="181"/>
                    </a:lnTo>
                    <a:lnTo>
                      <a:pt x="173" y="178"/>
                    </a:lnTo>
                    <a:lnTo>
                      <a:pt x="167" y="181"/>
                    </a:lnTo>
                    <a:lnTo>
                      <a:pt x="173" y="187"/>
                    </a:lnTo>
                    <a:lnTo>
                      <a:pt x="173" y="178"/>
                    </a:lnTo>
                    <a:lnTo>
                      <a:pt x="166" y="178"/>
                    </a:lnTo>
                  </a:path>
                </a:pathLst>
              </a:custGeom>
              <a:solidFill>
                <a:srgbClr val="FFFFFF"/>
              </a:solidFill>
              <a:ln w="12700" cap="rnd">
                <a:solidFill>
                  <a:srgbClr val="000000"/>
                </a:solidFill>
                <a:round/>
                <a:headEnd/>
                <a:tailEnd/>
              </a:ln>
            </p:spPr>
            <p:txBody>
              <a:bodyPr/>
              <a:lstStyle/>
              <a:p>
                <a:endParaRPr lang="en-US" sz="7200"/>
              </a:p>
            </p:txBody>
          </p:sp>
          <p:sp>
            <p:nvSpPr>
              <p:cNvPr id="13613" name="Freeform 775">
                <a:extLst>
                  <a:ext uri="{FF2B5EF4-FFF2-40B4-BE49-F238E27FC236}">
                    <a16:creationId xmlns:a16="http://schemas.microsoft.com/office/drawing/2014/main" id="{08E8B5E8-E3A2-7F47-B0BD-DBDCC9CD6D57}"/>
                  </a:ext>
                </a:extLst>
              </p:cNvPr>
              <p:cNvSpPr>
                <a:spLocks/>
              </p:cNvSpPr>
              <p:nvPr/>
            </p:nvSpPr>
            <p:spPr bwMode="auto">
              <a:xfrm>
                <a:off x="1184" y="1136"/>
                <a:ext cx="5" cy="109"/>
              </a:xfrm>
              <a:custGeom>
                <a:avLst/>
                <a:gdLst>
                  <a:gd name="T0" fmla="*/ 1 w 4"/>
                  <a:gd name="T1" fmla="*/ 22 h 85"/>
                  <a:gd name="T2" fmla="*/ 1 w 4"/>
                  <a:gd name="T3" fmla="*/ 13 h 85"/>
                  <a:gd name="T4" fmla="*/ 0 w 4"/>
                  <a:gd name="T5" fmla="*/ 478 h 85"/>
                  <a:gd name="T6" fmla="*/ 11 w 4"/>
                  <a:gd name="T7" fmla="*/ 478 h 85"/>
                  <a:gd name="T8" fmla="*/ 14 w 4"/>
                  <a:gd name="T9" fmla="*/ 13 h 85"/>
                  <a:gd name="T10" fmla="*/ 14 w 4"/>
                  <a:gd name="T11" fmla="*/ 0 h 85"/>
                  <a:gd name="T12" fmla="*/ 14 w 4"/>
                  <a:gd name="T13" fmla="*/ 13 h 85"/>
                  <a:gd name="T14" fmla="*/ 14 w 4"/>
                  <a:gd name="T15" fmla="*/ 1 h 85"/>
                  <a:gd name="T16" fmla="*/ 14 w 4"/>
                  <a:gd name="T17" fmla="*/ 0 h 85"/>
                  <a:gd name="T18" fmla="*/ 1 w 4"/>
                  <a:gd name="T19" fmla="*/ 22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5"/>
                  <a:gd name="T32" fmla="*/ 4 w 4"/>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5">
                    <a:moveTo>
                      <a:pt x="1" y="4"/>
                    </a:moveTo>
                    <a:lnTo>
                      <a:pt x="1" y="2"/>
                    </a:lnTo>
                    <a:lnTo>
                      <a:pt x="0" y="84"/>
                    </a:lnTo>
                    <a:lnTo>
                      <a:pt x="2" y="84"/>
                    </a:lnTo>
                    <a:lnTo>
                      <a:pt x="3" y="2"/>
                    </a:lnTo>
                    <a:lnTo>
                      <a:pt x="3" y="0"/>
                    </a:lnTo>
                    <a:lnTo>
                      <a:pt x="3" y="2"/>
                    </a:lnTo>
                    <a:lnTo>
                      <a:pt x="3" y="1"/>
                    </a:lnTo>
                    <a:lnTo>
                      <a:pt x="3" y="0"/>
                    </a:lnTo>
                    <a:lnTo>
                      <a:pt x="1" y="4"/>
                    </a:lnTo>
                  </a:path>
                </a:pathLst>
              </a:custGeom>
              <a:solidFill>
                <a:srgbClr val="FFFFFF"/>
              </a:solidFill>
              <a:ln w="12700" cap="rnd">
                <a:solidFill>
                  <a:srgbClr val="000000"/>
                </a:solidFill>
                <a:round/>
                <a:headEnd/>
                <a:tailEnd/>
              </a:ln>
            </p:spPr>
            <p:txBody>
              <a:bodyPr/>
              <a:lstStyle/>
              <a:p>
                <a:endParaRPr lang="en-US" sz="7200"/>
              </a:p>
            </p:txBody>
          </p:sp>
          <p:sp>
            <p:nvSpPr>
              <p:cNvPr id="13614" name="Freeform 776">
                <a:extLst>
                  <a:ext uri="{FF2B5EF4-FFF2-40B4-BE49-F238E27FC236}">
                    <a16:creationId xmlns:a16="http://schemas.microsoft.com/office/drawing/2014/main" id="{8F553C87-25AF-D546-86DF-8EF3CA6CA101}"/>
                  </a:ext>
                </a:extLst>
              </p:cNvPr>
              <p:cNvSpPr>
                <a:spLocks/>
              </p:cNvSpPr>
              <p:nvPr/>
            </p:nvSpPr>
            <p:spPr bwMode="auto">
              <a:xfrm>
                <a:off x="965" y="893"/>
                <a:ext cx="222" cy="242"/>
              </a:xfrm>
              <a:custGeom>
                <a:avLst/>
                <a:gdLst>
                  <a:gd name="T0" fmla="*/ 37 w 175"/>
                  <a:gd name="T1" fmla="*/ 51 h 188"/>
                  <a:gd name="T2" fmla="*/ 1 w 175"/>
                  <a:gd name="T3" fmla="*/ 76 h 188"/>
                  <a:gd name="T4" fmla="*/ 888 w 175"/>
                  <a:gd name="T5" fmla="*/ 1097 h 188"/>
                  <a:gd name="T6" fmla="*/ 918 w 175"/>
                  <a:gd name="T7" fmla="*/ 1062 h 188"/>
                  <a:gd name="T8" fmla="*/ 32 w 175"/>
                  <a:gd name="T9" fmla="*/ 40 h 188"/>
                  <a:gd name="T10" fmla="*/ 0 w 175"/>
                  <a:gd name="T11" fmla="*/ 51 h 188"/>
                  <a:gd name="T12" fmla="*/ 32 w 175"/>
                  <a:gd name="T13" fmla="*/ 40 h 188"/>
                  <a:gd name="T14" fmla="*/ 0 w 175"/>
                  <a:gd name="T15" fmla="*/ 0 h 188"/>
                  <a:gd name="T16" fmla="*/ 0 w 175"/>
                  <a:gd name="T17" fmla="*/ 51 h 188"/>
                  <a:gd name="T18" fmla="*/ 37 w 175"/>
                  <a:gd name="T19" fmla="*/ 51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8"/>
                  <a:gd name="T32" fmla="*/ 175 w 175"/>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8">
                    <a:moveTo>
                      <a:pt x="7" y="9"/>
                    </a:moveTo>
                    <a:lnTo>
                      <a:pt x="1" y="13"/>
                    </a:lnTo>
                    <a:lnTo>
                      <a:pt x="168" y="187"/>
                    </a:lnTo>
                    <a:lnTo>
                      <a:pt x="174" y="182"/>
                    </a:lnTo>
                    <a:lnTo>
                      <a:pt x="6" y="7"/>
                    </a:lnTo>
                    <a:lnTo>
                      <a:pt x="0" y="9"/>
                    </a:lnTo>
                    <a:lnTo>
                      <a:pt x="6"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615" name="Freeform 777">
                <a:extLst>
                  <a:ext uri="{FF2B5EF4-FFF2-40B4-BE49-F238E27FC236}">
                    <a16:creationId xmlns:a16="http://schemas.microsoft.com/office/drawing/2014/main" id="{51ED31B8-965D-4C49-AD47-2AE9AB1AC203}"/>
                  </a:ext>
                </a:extLst>
              </p:cNvPr>
              <p:cNvSpPr>
                <a:spLocks/>
              </p:cNvSpPr>
              <p:nvPr/>
            </p:nvSpPr>
            <p:spPr bwMode="auto">
              <a:xfrm>
                <a:off x="1184" y="1136"/>
                <a:ext cx="3" cy="109"/>
              </a:xfrm>
              <a:custGeom>
                <a:avLst/>
                <a:gdLst>
                  <a:gd name="T0" fmla="*/ 2 w 3"/>
                  <a:gd name="T1" fmla="*/ 22 h 85"/>
                  <a:gd name="T2" fmla="*/ 1 w 3"/>
                  <a:gd name="T3" fmla="*/ 13 h 85"/>
                  <a:gd name="T4" fmla="*/ 0 w 3"/>
                  <a:gd name="T5" fmla="*/ 478 h 85"/>
                  <a:gd name="T6" fmla="*/ 2 w 3"/>
                  <a:gd name="T7" fmla="*/ 478 h 85"/>
                  <a:gd name="T8" fmla="*/ 2 w 3"/>
                  <a:gd name="T9" fmla="*/ 13 h 85"/>
                  <a:gd name="T10" fmla="*/ 1 w 3"/>
                  <a:gd name="T11" fmla="*/ 0 h 85"/>
                  <a:gd name="T12" fmla="*/ 2 w 3"/>
                  <a:gd name="T13" fmla="*/ 22 h 85"/>
                  <a:gd name="T14" fmla="*/ 0 60000 65536"/>
                  <a:gd name="T15" fmla="*/ 0 60000 65536"/>
                  <a:gd name="T16" fmla="*/ 0 60000 65536"/>
                  <a:gd name="T17" fmla="*/ 0 60000 65536"/>
                  <a:gd name="T18" fmla="*/ 0 60000 65536"/>
                  <a:gd name="T19" fmla="*/ 0 60000 65536"/>
                  <a:gd name="T20" fmla="*/ 0 60000 65536"/>
                  <a:gd name="T21" fmla="*/ 0 w 3"/>
                  <a:gd name="T22" fmla="*/ 0 h 85"/>
                  <a:gd name="T23" fmla="*/ 3 w 3"/>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5">
                    <a:moveTo>
                      <a:pt x="2" y="4"/>
                    </a:moveTo>
                    <a:lnTo>
                      <a:pt x="1" y="2"/>
                    </a:lnTo>
                    <a:lnTo>
                      <a:pt x="0" y="84"/>
                    </a:lnTo>
                    <a:lnTo>
                      <a:pt x="2" y="84"/>
                    </a:lnTo>
                    <a:lnTo>
                      <a:pt x="2" y="2"/>
                    </a:lnTo>
                    <a:lnTo>
                      <a:pt x="1" y="0"/>
                    </a:lnTo>
                    <a:lnTo>
                      <a:pt x="2" y="4"/>
                    </a:lnTo>
                  </a:path>
                </a:pathLst>
              </a:custGeom>
              <a:solidFill>
                <a:srgbClr val="FFFFFF"/>
              </a:solidFill>
              <a:ln w="12700" cap="rnd">
                <a:solidFill>
                  <a:srgbClr val="000000"/>
                </a:solidFill>
                <a:round/>
                <a:headEnd/>
                <a:tailEnd/>
              </a:ln>
            </p:spPr>
            <p:txBody>
              <a:bodyPr/>
              <a:lstStyle/>
              <a:p>
                <a:endParaRPr lang="en-US" sz="7200"/>
              </a:p>
            </p:txBody>
          </p:sp>
          <p:sp>
            <p:nvSpPr>
              <p:cNvPr id="13616" name="Freeform 778">
                <a:extLst>
                  <a:ext uri="{FF2B5EF4-FFF2-40B4-BE49-F238E27FC236}">
                    <a16:creationId xmlns:a16="http://schemas.microsoft.com/office/drawing/2014/main" id="{B01596AA-0C48-9B41-BBC2-EF453D748699}"/>
                  </a:ext>
                </a:extLst>
              </p:cNvPr>
              <p:cNvSpPr>
                <a:spLocks/>
              </p:cNvSpPr>
              <p:nvPr/>
            </p:nvSpPr>
            <p:spPr bwMode="auto">
              <a:xfrm>
                <a:off x="958" y="1136"/>
                <a:ext cx="229" cy="220"/>
              </a:xfrm>
              <a:custGeom>
                <a:avLst/>
                <a:gdLst>
                  <a:gd name="T0" fmla="*/ 31 w 183"/>
                  <a:gd name="T1" fmla="*/ 945 h 172"/>
                  <a:gd name="T2" fmla="*/ 31 w 183"/>
                  <a:gd name="T3" fmla="*/ 959 h 172"/>
                  <a:gd name="T4" fmla="*/ 876 w 183"/>
                  <a:gd name="T5" fmla="*/ 28 h 172"/>
                  <a:gd name="T6" fmla="*/ 842 w 183"/>
                  <a:gd name="T7" fmla="*/ 0 h 172"/>
                  <a:gd name="T8" fmla="*/ 0 w 183"/>
                  <a:gd name="T9" fmla="*/ 930 h 172"/>
                  <a:gd name="T10" fmla="*/ 0 w 183"/>
                  <a:gd name="T11" fmla="*/ 945 h 172"/>
                  <a:gd name="T12" fmla="*/ 31 w 183"/>
                  <a:gd name="T13" fmla="*/ 945 h 172"/>
                  <a:gd name="T14" fmla="*/ 0 60000 65536"/>
                  <a:gd name="T15" fmla="*/ 0 60000 65536"/>
                  <a:gd name="T16" fmla="*/ 0 60000 65536"/>
                  <a:gd name="T17" fmla="*/ 0 60000 65536"/>
                  <a:gd name="T18" fmla="*/ 0 60000 65536"/>
                  <a:gd name="T19" fmla="*/ 0 60000 65536"/>
                  <a:gd name="T20" fmla="*/ 0 60000 65536"/>
                  <a:gd name="T21" fmla="*/ 0 w 183"/>
                  <a:gd name="T22" fmla="*/ 0 h 172"/>
                  <a:gd name="T23" fmla="*/ 183 w 183"/>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2">
                    <a:moveTo>
                      <a:pt x="6" y="169"/>
                    </a:moveTo>
                    <a:lnTo>
                      <a:pt x="6" y="171"/>
                    </a:lnTo>
                    <a:lnTo>
                      <a:pt x="182" y="5"/>
                    </a:lnTo>
                    <a:lnTo>
                      <a:pt x="176" y="0"/>
                    </a:lnTo>
                    <a:lnTo>
                      <a:pt x="0" y="166"/>
                    </a:lnTo>
                    <a:lnTo>
                      <a:pt x="0" y="169"/>
                    </a:lnTo>
                    <a:lnTo>
                      <a:pt x="6" y="169"/>
                    </a:lnTo>
                  </a:path>
                </a:pathLst>
              </a:custGeom>
              <a:solidFill>
                <a:srgbClr val="FFFFFF"/>
              </a:solidFill>
              <a:ln w="12700" cap="rnd">
                <a:solidFill>
                  <a:srgbClr val="000000"/>
                </a:solidFill>
                <a:round/>
                <a:headEnd/>
                <a:tailEnd/>
              </a:ln>
            </p:spPr>
            <p:txBody>
              <a:bodyPr/>
              <a:lstStyle/>
              <a:p>
                <a:endParaRPr lang="en-US" sz="7200"/>
              </a:p>
            </p:txBody>
          </p:sp>
          <p:sp>
            <p:nvSpPr>
              <p:cNvPr id="13617" name="Freeform 779">
                <a:extLst>
                  <a:ext uri="{FF2B5EF4-FFF2-40B4-BE49-F238E27FC236}">
                    <a16:creationId xmlns:a16="http://schemas.microsoft.com/office/drawing/2014/main" id="{04482D9C-9739-F644-AB8B-25DEF8AC3748}"/>
                  </a:ext>
                </a:extLst>
              </p:cNvPr>
              <p:cNvSpPr>
                <a:spLocks/>
              </p:cNvSpPr>
              <p:nvPr/>
            </p:nvSpPr>
            <p:spPr bwMode="auto">
              <a:xfrm>
                <a:off x="951" y="1361"/>
                <a:ext cx="7" cy="110"/>
              </a:xfrm>
              <a:custGeom>
                <a:avLst/>
                <a:gdLst>
                  <a:gd name="T0" fmla="*/ 0 w 3"/>
                  <a:gd name="T1" fmla="*/ 441 h 86"/>
                  <a:gd name="T2" fmla="*/ 828 w 3"/>
                  <a:gd name="T3" fmla="*/ 467 h 86"/>
                  <a:gd name="T4" fmla="*/ 828 w 3"/>
                  <a:gd name="T5" fmla="*/ 0 h 86"/>
                  <a:gd name="T6" fmla="*/ 355 w 3"/>
                  <a:gd name="T7" fmla="*/ 0 h 86"/>
                  <a:gd name="T8" fmla="*/ 0 w 3"/>
                  <a:gd name="T9" fmla="*/ 467 h 86"/>
                  <a:gd name="T10" fmla="*/ 355 w 3"/>
                  <a:gd name="T11" fmla="*/ 477 h 86"/>
                  <a:gd name="T12" fmla="*/ 0 w 3"/>
                  <a:gd name="T13" fmla="*/ 441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0" y="79"/>
                    </a:moveTo>
                    <a:lnTo>
                      <a:pt x="2" y="83"/>
                    </a:lnTo>
                    <a:lnTo>
                      <a:pt x="2" y="0"/>
                    </a:lnTo>
                    <a:lnTo>
                      <a:pt x="1" y="0"/>
                    </a:lnTo>
                    <a:lnTo>
                      <a:pt x="0" y="83"/>
                    </a:lnTo>
                    <a:lnTo>
                      <a:pt x="1" y="85"/>
                    </a:lnTo>
                    <a:lnTo>
                      <a:pt x="0" y="79"/>
                    </a:lnTo>
                  </a:path>
                </a:pathLst>
              </a:custGeom>
              <a:solidFill>
                <a:srgbClr val="FFFFFF"/>
              </a:solidFill>
              <a:ln w="12700" cap="rnd">
                <a:solidFill>
                  <a:srgbClr val="000000"/>
                </a:solidFill>
                <a:round/>
                <a:headEnd/>
                <a:tailEnd/>
              </a:ln>
            </p:spPr>
            <p:txBody>
              <a:bodyPr/>
              <a:lstStyle/>
              <a:p>
                <a:endParaRPr lang="en-US" sz="7200"/>
              </a:p>
            </p:txBody>
          </p:sp>
          <p:sp>
            <p:nvSpPr>
              <p:cNvPr id="13618" name="Freeform 780">
                <a:extLst>
                  <a:ext uri="{FF2B5EF4-FFF2-40B4-BE49-F238E27FC236}">
                    <a16:creationId xmlns:a16="http://schemas.microsoft.com/office/drawing/2014/main" id="{DD46BB57-D6AB-4248-8BE1-C743CDA772F4}"/>
                  </a:ext>
                </a:extLst>
              </p:cNvPr>
              <p:cNvSpPr>
                <a:spLocks/>
              </p:cNvSpPr>
              <p:nvPr/>
            </p:nvSpPr>
            <p:spPr bwMode="auto">
              <a:xfrm>
                <a:off x="951" y="1249"/>
                <a:ext cx="235" cy="222"/>
              </a:xfrm>
              <a:custGeom>
                <a:avLst/>
                <a:gdLst>
                  <a:gd name="T0" fmla="*/ 977 w 184"/>
                  <a:gd name="T1" fmla="*/ 13 h 174"/>
                  <a:gd name="T2" fmla="*/ 982 w 184"/>
                  <a:gd name="T3" fmla="*/ 0 h 174"/>
                  <a:gd name="T4" fmla="*/ 0 w 184"/>
                  <a:gd name="T5" fmla="*/ 920 h 174"/>
                  <a:gd name="T6" fmla="*/ 36 w 184"/>
                  <a:gd name="T7" fmla="*/ 954 h 174"/>
                  <a:gd name="T8" fmla="*/ 1006 w 184"/>
                  <a:gd name="T9" fmla="*/ 36 h 174"/>
                  <a:gd name="T10" fmla="*/ 1017 w 184"/>
                  <a:gd name="T11" fmla="*/ 13 h 174"/>
                  <a:gd name="T12" fmla="*/ 977 w 184"/>
                  <a:gd name="T13" fmla="*/ 13 h 174"/>
                  <a:gd name="T14" fmla="*/ 0 60000 65536"/>
                  <a:gd name="T15" fmla="*/ 0 60000 65536"/>
                  <a:gd name="T16" fmla="*/ 0 60000 65536"/>
                  <a:gd name="T17" fmla="*/ 0 60000 65536"/>
                  <a:gd name="T18" fmla="*/ 0 60000 65536"/>
                  <a:gd name="T19" fmla="*/ 0 60000 65536"/>
                  <a:gd name="T20" fmla="*/ 0 60000 65536"/>
                  <a:gd name="T21" fmla="*/ 0 w 184"/>
                  <a:gd name="T22" fmla="*/ 0 h 174"/>
                  <a:gd name="T23" fmla="*/ 184 w 184"/>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4" h="174">
                    <a:moveTo>
                      <a:pt x="176" y="2"/>
                    </a:moveTo>
                    <a:lnTo>
                      <a:pt x="177" y="0"/>
                    </a:lnTo>
                    <a:lnTo>
                      <a:pt x="0" y="167"/>
                    </a:lnTo>
                    <a:lnTo>
                      <a:pt x="6" y="173"/>
                    </a:lnTo>
                    <a:lnTo>
                      <a:pt x="182" y="6"/>
                    </a:lnTo>
                    <a:lnTo>
                      <a:pt x="183" y="2"/>
                    </a:lnTo>
                    <a:lnTo>
                      <a:pt x="176" y="2"/>
                    </a:lnTo>
                  </a:path>
                </a:pathLst>
              </a:custGeom>
              <a:solidFill>
                <a:srgbClr val="FFFFFF"/>
              </a:solidFill>
              <a:ln w="12700" cap="rnd">
                <a:solidFill>
                  <a:srgbClr val="000000"/>
                </a:solidFill>
                <a:round/>
                <a:headEnd/>
                <a:tailEnd/>
              </a:ln>
            </p:spPr>
            <p:txBody>
              <a:bodyPr/>
              <a:lstStyle/>
              <a:p>
                <a:endParaRPr lang="en-US" sz="7200"/>
              </a:p>
            </p:txBody>
          </p:sp>
          <p:sp>
            <p:nvSpPr>
              <p:cNvPr id="13619" name="Freeform 781">
                <a:extLst>
                  <a:ext uri="{FF2B5EF4-FFF2-40B4-BE49-F238E27FC236}">
                    <a16:creationId xmlns:a16="http://schemas.microsoft.com/office/drawing/2014/main" id="{C2287B59-2616-5A4F-B24C-D13946C5BBA8}"/>
                  </a:ext>
                </a:extLst>
              </p:cNvPr>
              <p:cNvSpPr>
                <a:spLocks/>
              </p:cNvSpPr>
              <p:nvPr/>
            </p:nvSpPr>
            <p:spPr bwMode="auto">
              <a:xfrm>
                <a:off x="731" y="1125"/>
                <a:ext cx="5" cy="109"/>
              </a:xfrm>
              <a:custGeom>
                <a:avLst/>
                <a:gdLst>
                  <a:gd name="T0" fmla="*/ 14 w 4"/>
                  <a:gd name="T1" fmla="*/ 0 h 85"/>
                  <a:gd name="T2" fmla="*/ 1 w 4"/>
                  <a:gd name="T3" fmla="*/ 13 h 85"/>
                  <a:gd name="T4" fmla="*/ 0 w 4"/>
                  <a:gd name="T5" fmla="*/ 478 h 85"/>
                  <a:gd name="T6" fmla="*/ 11 w 4"/>
                  <a:gd name="T7" fmla="*/ 478 h 85"/>
                  <a:gd name="T8" fmla="*/ 14 w 4"/>
                  <a:gd name="T9" fmla="*/ 13 h 85"/>
                  <a:gd name="T10" fmla="*/ 1 w 4"/>
                  <a:gd name="T11" fmla="*/ 22 h 85"/>
                  <a:gd name="T12" fmla="*/ 14 w 4"/>
                  <a:gd name="T13" fmla="*/ 0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3" y="0"/>
                    </a:moveTo>
                    <a:lnTo>
                      <a:pt x="1" y="2"/>
                    </a:lnTo>
                    <a:lnTo>
                      <a:pt x="0" y="84"/>
                    </a:lnTo>
                    <a:lnTo>
                      <a:pt x="2" y="84"/>
                    </a:lnTo>
                    <a:lnTo>
                      <a:pt x="3" y="2"/>
                    </a:lnTo>
                    <a:lnTo>
                      <a:pt x="1" y="4"/>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620" name="Freeform 782">
                <a:extLst>
                  <a:ext uri="{FF2B5EF4-FFF2-40B4-BE49-F238E27FC236}">
                    <a16:creationId xmlns:a16="http://schemas.microsoft.com/office/drawing/2014/main" id="{FD97351F-920B-3046-80BF-B90320DE76C3}"/>
                  </a:ext>
                </a:extLst>
              </p:cNvPr>
              <p:cNvSpPr>
                <a:spLocks/>
              </p:cNvSpPr>
              <p:nvPr/>
            </p:nvSpPr>
            <p:spPr bwMode="auto">
              <a:xfrm>
                <a:off x="736" y="1125"/>
                <a:ext cx="222" cy="231"/>
              </a:xfrm>
              <a:custGeom>
                <a:avLst/>
                <a:gdLst>
                  <a:gd name="T0" fmla="*/ 954 w 174"/>
                  <a:gd name="T1" fmla="*/ 980 h 181"/>
                  <a:gd name="T2" fmla="*/ 954 w 174"/>
                  <a:gd name="T3" fmla="*/ 966 h 181"/>
                  <a:gd name="T4" fmla="*/ 36 w 174"/>
                  <a:gd name="T5" fmla="*/ 0 h 181"/>
                  <a:gd name="T6" fmla="*/ 0 w 174"/>
                  <a:gd name="T7" fmla="*/ 28 h 181"/>
                  <a:gd name="T8" fmla="*/ 920 w 174"/>
                  <a:gd name="T9" fmla="*/ 995 h 181"/>
                  <a:gd name="T10" fmla="*/ 920 w 174"/>
                  <a:gd name="T11" fmla="*/ 980 h 181"/>
                  <a:gd name="T12" fmla="*/ 954 w 174"/>
                  <a:gd name="T13" fmla="*/ 980 h 181"/>
                  <a:gd name="T14" fmla="*/ 0 60000 65536"/>
                  <a:gd name="T15" fmla="*/ 0 60000 65536"/>
                  <a:gd name="T16" fmla="*/ 0 60000 65536"/>
                  <a:gd name="T17" fmla="*/ 0 60000 65536"/>
                  <a:gd name="T18" fmla="*/ 0 60000 65536"/>
                  <a:gd name="T19" fmla="*/ 0 60000 65536"/>
                  <a:gd name="T20" fmla="*/ 0 60000 65536"/>
                  <a:gd name="T21" fmla="*/ 0 w 174"/>
                  <a:gd name="T22" fmla="*/ 0 h 181"/>
                  <a:gd name="T23" fmla="*/ 174 w 174"/>
                  <a:gd name="T24" fmla="*/ 181 h 1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1">
                    <a:moveTo>
                      <a:pt x="173" y="178"/>
                    </a:moveTo>
                    <a:lnTo>
                      <a:pt x="173" y="175"/>
                    </a:lnTo>
                    <a:lnTo>
                      <a:pt x="6" y="0"/>
                    </a:lnTo>
                    <a:lnTo>
                      <a:pt x="0" y="5"/>
                    </a:lnTo>
                    <a:lnTo>
                      <a:pt x="167" y="180"/>
                    </a:lnTo>
                    <a:lnTo>
                      <a:pt x="167" y="178"/>
                    </a:lnTo>
                    <a:lnTo>
                      <a:pt x="173" y="178"/>
                    </a:lnTo>
                  </a:path>
                </a:pathLst>
              </a:custGeom>
              <a:solidFill>
                <a:srgbClr val="FFFFFF"/>
              </a:solidFill>
              <a:ln w="12700" cap="rnd">
                <a:solidFill>
                  <a:srgbClr val="000000"/>
                </a:solidFill>
                <a:round/>
                <a:headEnd/>
                <a:tailEnd/>
              </a:ln>
            </p:spPr>
            <p:txBody>
              <a:bodyPr/>
              <a:lstStyle/>
              <a:p>
                <a:endParaRPr lang="en-US" sz="7200"/>
              </a:p>
            </p:txBody>
          </p:sp>
          <p:sp>
            <p:nvSpPr>
              <p:cNvPr id="13621" name="Freeform 783">
                <a:extLst>
                  <a:ext uri="{FF2B5EF4-FFF2-40B4-BE49-F238E27FC236}">
                    <a16:creationId xmlns:a16="http://schemas.microsoft.com/office/drawing/2014/main" id="{901E9CEC-FA6F-9C48-9CF7-C78C538B011F}"/>
                  </a:ext>
                </a:extLst>
              </p:cNvPr>
              <p:cNvSpPr>
                <a:spLocks/>
              </p:cNvSpPr>
              <p:nvPr/>
            </p:nvSpPr>
            <p:spPr bwMode="auto">
              <a:xfrm>
                <a:off x="951" y="1361"/>
                <a:ext cx="7" cy="110"/>
              </a:xfrm>
              <a:custGeom>
                <a:avLst/>
                <a:gdLst>
                  <a:gd name="T0" fmla="*/ 0 w 3"/>
                  <a:gd name="T1" fmla="*/ 477 h 86"/>
                  <a:gd name="T2" fmla="*/ 828 w 3"/>
                  <a:gd name="T3" fmla="*/ 467 h 86"/>
                  <a:gd name="T4" fmla="*/ 828 w 3"/>
                  <a:gd name="T5" fmla="*/ 0 h 86"/>
                  <a:gd name="T6" fmla="*/ 355 w 3"/>
                  <a:gd name="T7" fmla="*/ 0 h 86"/>
                  <a:gd name="T8" fmla="*/ 0 w 3"/>
                  <a:gd name="T9" fmla="*/ 467 h 86"/>
                  <a:gd name="T10" fmla="*/ 355 w 3"/>
                  <a:gd name="T11" fmla="*/ 441 h 86"/>
                  <a:gd name="T12" fmla="*/ 0 w 3"/>
                  <a:gd name="T13" fmla="*/ 477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0" y="85"/>
                    </a:moveTo>
                    <a:lnTo>
                      <a:pt x="2" y="83"/>
                    </a:lnTo>
                    <a:lnTo>
                      <a:pt x="2" y="0"/>
                    </a:lnTo>
                    <a:lnTo>
                      <a:pt x="1" y="0"/>
                    </a:lnTo>
                    <a:lnTo>
                      <a:pt x="0" y="83"/>
                    </a:lnTo>
                    <a:lnTo>
                      <a:pt x="1" y="79"/>
                    </a:lnTo>
                    <a:lnTo>
                      <a:pt x="0" y="85"/>
                    </a:lnTo>
                  </a:path>
                </a:pathLst>
              </a:custGeom>
              <a:solidFill>
                <a:srgbClr val="FFFFFF"/>
              </a:solidFill>
              <a:ln w="12700" cap="rnd">
                <a:solidFill>
                  <a:srgbClr val="000000"/>
                </a:solidFill>
                <a:round/>
                <a:headEnd/>
                <a:tailEnd/>
              </a:ln>
            </p:spPr>
            <p:txBody>
              <a:bodyPr/>
              <a:lstStyle/>
              <a:p>
                <a:endParaRPr lang="en-US" sz="7200"/>
              </a:p>
            </p:txBody>
          </p:sp>
          <p:sp>
            <p:nvSpPr>
              <p:cNvPr id="13622" name="Freeform 784">
                <a:extLst>
                  <a:ext uri="{FF2B5EF4-FFF2-40B4-BE49-F238E27FC236}">
                    <a16:creationId xmlns:a16="http://schemas.microsoft.com/office/drawing/2014/main" id="{3A91BC36-4F7D-DD45-A6FA-16C8EAF2F932}"/>
                  </a:ext>
                </a:extLst>
              </p:cNvPr>
              <p:cNvSpPr>
                <a:spLocks/>
              </p:cNvSpPr>
              <p:nvPr/>
            </p:nvSpPr>
            <p:spPr bwMode="auto">
              <a:xfrm>
                <a:off x="731" y="1238"/>
                <a:ext cx="220" cy="233"/>
              </a:xfrm>
              <a:custGeom>
                <a:avLst/>
                <a:gdLst>
                  <a:gd name="T0" fmla="*/ 0 w 175"/>
                  <a:gd name="T1" fmla="*/ 13 h 182"/>
                  <a:gd name="T2" fmla="*/ 1 w 175"/>
                  <a:gd name="T3" fmla="*/ 36 h 182"/>
                  <a:gd name="T4" fmla="*/ 833 w 175"/>
                  <a:gd name="T5" fmla="*/ 1019 h 182"/>
                  <a:gd name="T6" fmla="*/ 865 w 175"/>
                  <a:gd name="T7" fmla="*/ 987 h 182"/>
                  <a:gd name="T8" fmla="*/ 36 w 175"/>
                  <a:gd name="T9" fmla="*/ 0 h 182"/>
                  <a:gd name="T10" fmla="*/ 36 w 175"/>
                  <a:gd name="T11" fmla="*/ 13 h 182"/>
                  <a:gd name="T12" fmla="*/ 0 w 175"/>
                  <a:gd name="T13" fmla="*/ 13 h 182"/>
                  <a:gd name="T14" fmla="*/ 0 60000 65536"/>
                  <a:gd name="T15" fmla="*/ 0 60000 65536"/>
                  <a:gd name="T16" fmla="*/ 0 60000 65536"/>
                  <a:gd name="T17" fmla="*/ 0 60000 65536"/>
                  <a:gd name="T18" fmla="*/ 0 60000 65536"/>
                  <a:gd name="T19" fmla="*/ 0 60000 65536"/>
                  <a:gd name="T20" fmla="*/ 0 60000 65536"/>
                  <a:gd name="T21" fmla="*/ 0 w 175"/>
                  <a:gd name="T22" fmla="*/ 0 h 182"/>
                  <a:gd name="T23" fmla="*/ 175 w 175"/>
                  <a:gd name="T24" fmla="*/ 182 h 1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5" h="182">
                    <a:moveTo>
                      <a:pt x="0" y="2"/>
                    </a:moveTo>
                    <a:lnTo>
                      <a:pt x="1" y="6"/>
                    </a:lnTo>
                    <a:lnTo>
                      <a:pt x="168" y="181"/>
                    </a:lnTo>
                    <a:lnTo>
                      <a:pt x="174" y="175"/>
                    </a:lnTo>
                    <a:lnTo>
                      <a:pt x="7"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623" name="Freeform 785">
                <a:extLst>
                  <a:ext uri="{FF2B5EF4-FFF2-40B4-BE49-F238E27FC236}">
                    <a16:creationId xmlns:a16="http://schemas.microsoft.com/office/drawing/2014/main" id="{88112F6A-5D13-1742-8639-151D432BE2A6}"/>
                  </a:ext>
                </a:extLst>
              </p:cNvPr>
              <p:cNvSpPr>
                <a:spLocks/>
              </p:cNvSpPr>
              <p:nvPr/>
            </p:nvSpPr>
            <p:spPr bwMode="auto">
              <a:xfrm>
                <a:off x="968" y="677"/>
                <a:ext cx="230" cy="226"/>
              </a:xfrm>
              <a:custGeom>
                <a:avLst/>
                <a:gdLst>
                  <a:gd name="T0" fmla="*/ 931 w 182"/>
                  <a:gd name="T1" fmla="*/ 17 h 177"/>
                  <a:gd name="T2" fmla="*/ 901 w 182"/>
                  <a:gd name="T3" fmla="*/ 17 h 177"/>
                  <a:gd name="T4" fmla="*/ 0 w 182"/>
                  <a:gd name="T5" fmla="*/ 941 h 177"/>
                  <a:gd name="T6" fmla="*/ 25 w 182"/>
                  <a:gd name="T7" fmla="*/ 972 h 177"/>
                  <a:gd name="T8" fmla="*/ 931 w 182"/>
                  <a:gd name="T9" fmla="*/ 46 h 177"/>
                  <a:gd name="T10" fmla="*/ 901 w 182"/>
                  <a:gd name="T11" fmla="*/ 46 h 177"/>
                  <a:gd name="T12" fmla="*/ 931 w 182"/>
                  <a:gd name="T13" fmla="*/ 17 h 177"/>
                  <a:gd name="T14" fmla="*/ 916 w 182"/>
                  <a:gd name="T15" fmla="*/ 0 h 177"/>
                  <a:gd name="T16" fmla="*/ 901 w 182"/>
                  <a:gd name="T17" fmla="*/ 17 h 177"/>
                  <a:gd name="T18" fmla="*/ 931 w 182"/>
                  <a:gd name="T19" fmla="*/ 17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7"/>
                  <a:gd name="T32" fmla="*/ 182 w 182"/>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7">
                    <a:moveTo>
                      <a:pt x="181" y="3"/>
                    </a:moveTo>
                    <a:lnTo>
                      <a:pt x="175" y="3"/>
                    </a:lnTo>
                    <a:lnTo>
                      <a:pt x="0" y="170"/>
                    </a:lnTo>
                    <a:lnTo>
                      <a:pt x="5" y="176"/>
                    </a:lnTo>
                    <a:lnTo>
                      <a:pt x="181" y="8"/>
                    </a:lnTo>
                    <a:lnTo>
                      <a:pt x="175" y="8"/>
                    </a:lnTo>
                    <a:lnTo>
                      <a:pt x="181" y="3"/>
                    </a:lnTo>
                    <a:lnTo>
                      <a:pt x="178" y="0"/>
                    </a:lnTo>
                    <a:lnTo>
                      <a:pt x="175" y="3"/>
                    </a:lnTo>
                    <a:lnTo>
                      <a:pt x="181" y="3"/>
                    </a:lnTo>
                  </a:path>
                </a:pathLst>
              </a:custGeom>
              <a:solidFill>
                <a:srgbClr val="FFFFFF"/>
              </a:solidFill>
              <a:ln w="12700" cap="rnd">
                <a:solidFill>
                  <a:srgbClr val="000000"/>
                </a:solidFill>
                <a:round/>
                <a:headEnd/>
                <a:tailEnd/>
              </a:ln>
            </p:spPr>
            <p:txBody>
              <a:bodyPr/>
              <a:lstStyle/>
              <a:p>
                <a:endParaRPr lang="en-US" sz="7200"/>
              </a:p>
            </p:txBody>
          </p:sp>
          <p:sp>
            <p:nvSpPr>
              <p:cNvPr id="13624" name="Freeform 786">
                <a:extLst>
                  <a:ext uri="{FF2B5EF4-FFF2-40B4-BE49-F238E27FC236}">
                    <a16:creationId xmlns:a16="http://schemas.microsoft.com/office/drawing/2014/main" id="{C8790950-3C05-9C48-B8E3-7F9F25C7A2EA}"/>
                  </a:ext>
                </a:extLst>
              </p:cNvPr>
              <p:cNvSpPr>
                <a:spLocks/>
              </p:cNvSpPr>
              <p:nvPr/>
            </p:nvSpPr>
            <p:spPr bwMode="auto">
              <a:xfrm>
                <a:off x="1199" y="681"/>
                <a:ext cx="222" cy="232"/>
              </a:xfrm>
              <a:custGeom>
                <a:avLst/>
                <a:gdLst>
                  <a:gd name="T0" fmla="*/ 878 w 176"/>
                  <a:gd name="T1" fmla="*/ 989 h 182"/>
                  <a:gd name="T2" fmla="*/ 878 w 176"/>
                  <a:gd name="T3" fmla="*/ 956 h 182"/>
                  <a:gd name="T4" fmla="*/ 32 w 176"/>
                  <a:gd name="T5" fmla="*/ 0 h 182"/>
                  <a:gd name="T6" fmla="*/ 0 w 176"/>
                  <a:gd name="T7" fmla="*/ 28 h 182"/>
                  <a:gd name="T8" fmla="*/ 851 w 176"/>
                  <a:gd name="T9" fmla="*/ 989 h 182"/>
                  <a:gd name="T10" fmla="*/ 851 w 176"/>
                  <a:gd name="T11" fmla="*/ 956 h 182"/>
                  <a:gd name="T12" fmla="*/ 878 w 176"/>
                  <a:gd name="T13" fmla="*/ 989 h 182"/>
                  <a:gd name="T14" fmla="*/ 891 w 176"/>
                  <a:gd name="T15" fmla="*/ 980 h 182"/>
                  <a:gd name="T16" fmla="*/ 878 w 176"/>
                  <a:gd name="T17" fmla="*/ 956 h 182"/>
                  <a:gd name="T18" fmla="*/ 878 w 176"/>
                  <a:gd name="T19" fmla="*/ 989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2"/>
                  <a:gd name="T32" fmla="*/ 176 w 176"/>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2">
                    <a:moveTo>
                      <a:pt x="173" y="181"/>
                    </a:moveTo>
                    <a:lnTo>
                      <a:pt x="173" y="175"/>
                    </a:lnTo>
                    <a:lnTo>
                      <a:pt x="6" y="0"/>
                    </a:lnTo>
                    <a:lnTo>
                      <a:pt x="0" y="5"/>
                    </a:lnTo>
                    <a:lnTo>
                      <a:pt x="167" y="181"/>
                    </a:lnTo>
                    <a:lnTo>
                      <a:pt x="167" y="175"/>
                    </a:lnTo>
                    <a:lnTo>
                      <a:pt x="173" y="181"/>
                    </a:lnTo>
                    <a:lnTo>
                      <a:pt x="175" y="179"/>
                    </a:lnTo>
                    <a:lnTo>
                      <a:pt x="173" y="175"/>
                    </a:lnTo>
                    <a:lnTo>
                      <a:pt x="173" y="181"/>
                    </a:lnTo>
                  </a:path>
                </a:pathLst>
              </a:custGeom>
              <a:solidFill>
                <a:srgbClr val="FFFFFF"/>
              </a:solidFill>
              <a:ln w="12700" cap="rnd">
                <a:solidFill>
                  <a:srgbClr val="000000"/>
                </a:solidFill>
                <a:round/>
                <a:headEnd/>
                <a:tailEnd/>
              </a:ln>
            </p:spPr>
            <p:txBody>
              <a:bodyPr/>
              <a:lstStyle/>
              <a:p>
                <a:endParaRPr lang="en-US" sz="7200"/>
              </a:p>
            </p:txBody>
          </p:sp>
          <p:sp>
            <p:nvSpPr>
              <p:cNvPr id="13625" name="Freeform 787">
                <a:extLst>
                  <a:ext uri="{FF2B5EF4-FFF2-40B4-BE49-F238E27FC236}">
                    <a16:creationId xmlns:a16="http://schemas.microsoft.com/office/drawing/2014/main" id="{200AED5C-69DB-3545-8627-8295C21C2906}"/>
                  </a:ext>
                </a:extLst>
              </p:cNvPr>
              <p:cNvSpPr>
                <a:spLocks/>
              </p:cNvSpPr>
              <p:nvPr/>
            </p:nvSpPr>
            <p:spPr bwMode="auto">
              <a:xfrm>
                <a:off x="1187" y="915"/>
                <a:ext cx="231" cy="223"/>
              </a:xfrm>
              <a:custGeom>
                <a:avLst/>
                <a:gdLst>
                  <a:gd name="T0" fmla="*/ 0 w 182"/>
                  <a:gd name="T1" fmla="*/ 940 h 175"/>
                  <a:gd name="T2" fmla="*/ 32 w 182"/>
                  <a:gd name="T3" fmla="*/ 940 h 175"/>
                  <a:gd name="T4" fmla="*/ 963 w 182"/>
                  <a:gd name="T5" fmla="*/ 36 h 175"/>
                  <a:gd name="T6" fmla="*/ 928 w 182"/>
                  <a:gd name="T7" fmla="*/ 0 h 175"/>
                  <a:gd name="T8" fmla="*/ 0 w 182"/>
                  <a:gd name="T9" fmla="*/ 911 h 175"/>
                  <a:gd name="T10" fmla="*/ 32 w 182"/>
                  <a:gd name="T11" fmla="*/ 911 h 175"/>
                  <a:gd name="T12" fmla="*/ 0 w 182"/>
                  <a:gd name="T13" fmla="*/ 940 h 175"/>
                  <a:gd name="T14" fmla="*/ 13 w 182"/>
                  <a:gd name="T15" fmla="*/ 952 h 175"/>
                  <a:gd name="T16" fmla="*/ 32 w 182"/>
                  <a:gd name="T17" fmla="*/ 940 h 175"/>
                  <a:gd name="T18" fmla="*/ 0 w 182"/>
                  <a:gd name="T19" fmla="*/ 94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0" y="172"/>
                    </a:moveTo>
                    <a:lnTo>
                      <a:pt x="6" y="172"/>
                    </a:lnTo>
                    <a:lnTo>
                      <a:pt x="181" y="6"/>
                    </a:lnTo>
                    <a:lnTo>
                      <a:pt x="175" y="0"/>
                    </a:lnTo>
                    <a:lnTo>
                      <a:pt x="0" y="167"/>
                    </a:lnTo>
                    <a:lnTo>
                      <a:pt x="6" y="167"/>
                    </a:lnTo>
                    <a:lnTo>
                      <a:pt x="0" y="172"/>
                    </a:lnTo>
                    <a:lnTo>
                      <a:pt x="2" y="174"/>
                    </a:lnTo>
                    <a:lnTo>
                      <a:pt x="6" y="172"/>
                    </a:lnTo>
                    <a:lnTo>
                      <a:pt x="0" y="172"/>
                    </a:lnTo>
                  </a:path>
                </a:pathLst>
              </a:custGeom>
              <a:solidFill>
                <a:srgbClr val="FFFFFF"/>
              </a:solidFill>
              <a:ln w="12700" cap="rnd">
                <a:solidFill>
                  <a:srgbClr val="000000"/>
                </a:solidFill>
                <a:round/>
                <a:headEnd/>
                <a:tailEnd/>
              </a:ln>
            </p:spPr>
            <p:txBody>
              <a:bodyPr/>
              <a:lstStyle/>
              <a:p>
                <a:endParaRPr lang="en-US" sz="7200"/>
              </a:p>
            </p:txBody>
          </p:sp>
          <p:sp>
            <p:nvSpPr>
              <p:cNvPr id="13626" name="Freeform 788">
                <a:extLst>
                  <a:ext uri="{FF2B5EF4-FFF2-40B4-BE49-F238E27FC236}">
                    <a16:creationId xmlns:a16="http://schemas.microsoft.com/office/drawing/2014/main" id="{36527568-B2B7-B64E-97FA-4698395540A3}"/>
                  </a:ext>
                </a:extLst>
              </p:cNvPr>
              <p:cNvSpPr>
                <a:spLocks/>
              </p:cNvSpPr>
              <p:nvPr/>
            </p:nvSpPr>
            <p:spPr bwMode="auto">
              <a:xfrm>
                <a:off x="964" y="903"/>
                <a:ext cx="223" cy="232"/>
              </a:xfrm>
              <a:custGeom>
                <a:avLst/>
                <a:gdLst>
                  <a:gd name="T0" fmla="*/ 16 w 177"/>
                  <a:gd name="T1" fmla="*/ 0 h 181"/>
                  <a:gd name="T2" fmla="*/ 16 w 177"/>
                  <a:gd name="T3" fmla="*/ 36 h 181"/>
                  <a:gd name="T4" fmla="*/ 855 w 177"/>
                  <a:gd name="T5" fmla="*/ 1024 h 181"/>
                  <a:gd name="T6" fmla="*/ 891 w 177"/>
                  <a:gd name="T7" fmla="*/ 993 h 181"/>
                  <a:gd name="T8" fmla="*/ 39 w 177"/>
                  <a:gd name="T9" fmla="*/ 0 h 181"/>
                  <a:gd name="T10" fmla="*/ 39 w 177"/>
                  <a:gd name="T11" fmla="*/ 36 h 181"/>
                  <a:gd name="T12" fmla="*/ 16 w 177"/>
                  <a:gd name="T13" fmla="*/ 0 h 181"/>
                  <a:gd name="T14" fmla="*/ 0 w 177"/>
                  <a:gd name="T15" fmla="*/ 13 h 181"/>
                  <a:gd name="T16" fmla="*/ 16 w 177"/>
                  <a:gd name="T17" fmla="*/ 36 h 181"/>
                  <a:gd name="T18" fmla="*/ 16 w 177"/>
                  <a:gd name="T19" fmla="*/ 0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1"/>
                  <a:gd name="T32" fmla="*/ 177 w 177"/>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1">
                    <a:moveTo>
                      <a:pt x="3" y="0"/>
                    </a:moveTo>
                    <a:lnTo>
                      <a:pt x="3" y="6"/>
                    </a:lnTo>
                    <a:lnTo>
                      <a:pt x="170" y="180"/>
                    </a:lnTo>
                    <a:lnTo>
                      <a:pt x="176" y="175"/>
                    </a:lnTo>
                    <a:lnTo>
                      <a:pt x="8" y="0"/>
                    </a:lnTo>
                    <a:lnTo>
                      <a:pt x="8" y="6"/>
                    </a:lnTo>
                    <a:lnTo>
                      <a:pt x="3" y="0"/>
                    </a:lnTo>
                    <a:lnTo>
                      <a:pt x="0" y="2"/>
                    </a:lnTo>
                    <a:lnTo>
                      <a:pt x="3" y="6"/>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627" name="Freeform 789">
                <a:extLst>
                  <a:ext uri="{FF2B5EF4-FFF2-40B4-BE49-F238E27FC236}">
                    <a16:creationId xmlns:a16="http://schemas.microsoft.com/office/drawing/2014/main" id="{A2E84DDB-E06E-AD4E-ABB4-C8E13236F713}"/>
                  </a:ext>
                </a:extLst>
              </p:cNvPr>
              <p:cNvSpPr>
                <a:spLocks/>
              </p:cNvSpPr>
              <p:nvPr/>
            </p:nvSpPr>
            <p:spPr bwMode="auto">
              <a:xfrm>
                <a:off x="968" y="674"/>
                <a:ext cx="233" cy="229"/>
              </a:xfrm>
              <a:custGeom>
                <a:avLst/>
                <a:gdLst>
                  <a:gd name="T0" fmla="*/ 946 w 184"/>
                  <a:gd name="T1" fmla="*/ 46 h 180"/>
                  <a:gd name="T2" fmla="*/ 917 w 184"/>
                  <a:gd name="T3" fmla="*/ 36 h 180"/>
                  <a:gd name="T4" fmla="*/ 0 w 184"/>
                  <a:gd name="T5" fmla="*/ 933 h 180"/>
                  <a:gd name="T6" fmla="*/ 25 w 184"/>
                  <a:gd name="T7" fmla="*/ 967 h 180"/>
                  <a:gd name="T8" fmla="*/ 946 w 184"/>
                  <a:gd name="T9" fmla="*/ 59 h 180"/>
                  <a:gd name="T10" fmla="*/ 916 w 184"/>
                  <a:gd name="T11" fmla="*/ 46 h 180"/>
                  <a:gd name="T12" fmla="*/ 946 w 184"/>
                  <a:gd name="T13" fmla="*/ 46 h 180"/>
                  <a:gd name="T14" fmla="*/ 956 w 184"/>
                  <a:gd name="T15" fmla="*/ 0 h 180"/>
                  <a:gd name="T16" fmla="*/ 917 w 184"/>
                  <a:gd name="T17" fmla="*/ 36 h 180"/>
                  <a:gd name="T18" fmla="*/ 946 w 184"/>
                  <a:gd name="T19" fmla="*/ 46 h 1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
                  <a:gd name="T31" fmla="*/ 0 h 180"/>
                  <a:gd name="T32" fmla="*/ 184 w 184"/>
                  <a:gd name="T33" fmla="*/ 180 h 1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 h="180">
                    <a:moveTo>
                      <a:pt x="182" y="8"/>
                    </a:moveTo>
                    <a:lnTo>
                      <a:pt x="176" y="6"/>
                    </a:lnTo>
                    <a:lnTo>
                      <a:pt x="0" y="173"/>
                    </a:lnTo>
                    <a:lnTo>
                      <a:pt x="5" y="179"/>
                    </a:lnTo>
                    <a:lnTo>
                      <a:pt x="182" y="10"/>
                    </a:lnTo>
                    <a:lnTo>
                      <a:pt x="175" y="8"/>
                    </a:lnTo>
                    <a:lnTo>
                      <a:pt x="182" y="8"/>
                    </a:lnTo>
                    <a:lnTo>
                      <a:pt x="183" y="0"/>
                    </a:lnTo>
                    <a:lnTo>
                      <a:pt x="176" y="6"/>
                    </a:lnTo>
                    <a:lnTo>
                      <a:pt x="182" y="8"/>
                    </a:lnTo>
                  </a:path>
                </a:pathLst>
              </a:custGeom>
              <a:solidFill>
                <a:srgbClr val="FFFFFF"/>
              </a:solidFill>
              <a:ln w="12700" cap="rnd">
                <a:solidFill>
                  <a:srgbClr val="000000"/>
                </a:solidFill>
                <a:round/>
                <a:headEnd/>
                <a:tailEnd/>
              </a:ln>
            </p:spPr>
            <p:txBody>
              <a:bodyPr/>
              <a:lstStyle/>
              <a:p>
                <a:endParaRPr lang="en-US" sz="7200"/>
              </a:p>
            </p:txBody>
          </p:sp>
          <p:sp>
            <p:nvSpPr>
              <p:cNvPr id="13628" name="Freeform 790">
                <a:extLst>
                  <a:ext uri="{FF2B5EF4-FFF2-40B4-BE49-F238E27FC236}">
                    <a16:creationId xmlns:a16="http://schemas.microsoft.com/office/drawing/2014/main" id="{502C8AFE-6652-724F-A355-A222724630F6}"/>
                  </a:ext>
                </a:extLst>
              </p:cNvPr>
              <p:cNvSpPr>
                <a:spLocks/>
              </p:cNvSpPr>
              <p:nvPr/>
            </p:nvSpPr>
            <p:spPr bwMode="auto">
              <a:xfrm>
                <a:off x="1196" y="684"/>
                <a:ext cx="2" cy="112"/>
              </a:xfrm>
              <a:custGeom>
                <a:avLst/>
                <a:gdLst>
                  <a:gd name="T0" fmla="*/ 1 w 2"/>
                  <a:gd name="T1" fmla="*/ 543 h 86"/>
                  <a:gd name="T2" fmla="*/ 1 w 2"/>
                  <a:gd name="T3" fmla="*/ 521 h 86"/>
                  <a:gd name="T4" fmla="*/ 1 w 2"/>
                  <a:gd name="T5" fmla="*/ 0 h 86"/>
                  <a:gd name="T6" fmla="*/ 0 w 2"/>
                  <a:gd name="T7" fmla="*/ 0 h 86"/>
                  <a:gd name="T8" fmla="*/ 0 w 2"/>
                  <a:gd name="T9" fmla="*/ 521 h 86"/>
                  <a:gd name="T10" fmla="*/ 0 w 2"/>
                  <a:gd name="T11" fmla="*/ 504 h 86"/>
                  <a:gd name="T12" fmla="*/ 1 w 2"/>
                  <a:gd name="T13" fmla="*/ 543 h 86"/>
                  <a:gd name="T14" fmla="*/ 1 w 2"/>
                  <a:gd name="T15" fmla="*/ 533 h 86"/>
                  <a:gd name="T16" fmla="*/ 1 w 2"/>
                  <a:gd name="T17" fmla="*/ 521 h 86"/>
                  <a:gd name="T18" fmla="*/ 1 w 2"/>
                  <a:gd name="T19" fmla="*/ 543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86"/>
                  <a:gd name="T32" fmla="*/ 2 w 2"/>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86">
                    <a:moveTo>
                      <a:pt x="1" y="85"/>
                    </a:moveTo>
                    <a:lnTo>
                      <a:pt x="1" y="82"/>
                    </a:lnTo>
                    <a:lnTo>
                      <a:pt x="1" y="0"/>
                    </a:lnTo>
                    <a:lnTo>
                      <a:pt x="0" y="0"/>
                    </a:lnTo>
                    <a:lnTo>
                      <a:pt x="0" y="82"/>
                    </a:lnTo>
                    <a:lnTo>
                      <a:pt x="0" y="79"/>
                    </a:lnTo>
                    <a:lnTo>
                      <a:pt x="1" y="85"/>
                    </a:lnTo>
                    <a:lnTo>
                      <a:pt x="1" y="84"/>
                    </a:lnTo>
                    <a:lnTo>
                      <a:pt x="1" y="82"/>
                    </a:lnTo>
                    <a:lnTo>
                      <a:pt x="1" y="85"/>
                    </a:lnTo>
                  </a:path>
                </a:pathLst>
              </a:custGeom>
              <a:solidFill>
                <a:srgbClr val="FFFFFF"/>
              </a:solidFill>
              <a:ln w="12700" cap="rnd">
                <a:solidFill>
                  <a:srgbClr val="000000"/>
                </a:solidFill>
                <a:round/>
                <a:headEnd/>
                <a:tailEnd/>
              </a:ln>
            </p:spPr>
            <p:txBody>
              <a:bodyPr/>
              <a:lstStyle/>
              <a:p>
                <a:endParaRPr lang="en-US" sz="7200"/>
              </a:p>
            </p:txBody>
          </p:sp>
          <p:sp>
            <p:nvSpPr>
              <p:cNvPr id="13629" name="Freeform 791">
                <a:extLst>
                  <a:ext uri="{FF2B5EF4-FFF2-40B4-BE49-F238E27FC236}">
                    <a16:creationId xmlns:a16="http://schemas.microsoft.com/office/drawing/2014/main" id="{E8D921B2-6996-B64F-9E3C-CEBE2AD21346}"/>
                  </a:ext>
                </a:extLst>
              </p:cNvPr>
              <p:cNvSpPr>
                <a:spLocks/>
              </p:cNvSpPr>
              <p:nvPr/>
            </p:nvSpPr>
            <p:spPr bwMode="auto">
              <a:xfrm>
                <a:off x="1023" y="796"/>
                <a:ext cx="173" cy="167"/>
              </a:xfrm>
              <a:custGeom>
                <a:avLst/>
                <a:gdLst>
                  <a:gd name="T0" fmla="*/ 17 w 136"/>
                  <a:gd name="T1" fmla="*/ 700 h 131"/>
                  <a:gd name="T2" fmla="*/ 36 w 136"/>
                  <a:gd name="T3" fmla="*/ 714 h 131"/>
                  <a:gd name="T4" fmla="*/ 731 w 136"/>
                  <a:gd name="T5" fmla="*/ 36 h 131"/>
                  <a:gd name="T6" fmla="*/ 696 w 136"/>
                  <a:gd name="T7" fmla="*/ 0 h 131"/>
                  <a:gd name="T8" fmla="*/ 0 w 136"/>
                  <a:gd name="T9" fmla="*/ 685 h 131"/>
                  <a:gd name="T10" fmla="*/ 17 w 136"/>
                  <a:gd name="T11" fmla="*/ 700 h 131"/>
                  <a:gd name="T12" fmla="*/ 0 60000 65536"/>
                  <a:gd name="T13" fmla="*/ 0 60000 65536"/>
                  <a:gd name="T14" fmla="*/ 0 60000 65536"/>
                  <a:gd name="T15" fmla="*/ 0 60000 65536"/>
                  <a:gd name="T16" fmla="*/ 0 60000 65536"/>
                  <a:gd name="T17" fmla="*/ 0 60000 65536"/>
                  <a:gd name="T18" fmla="*/ 0 w 136"/>
                  <a:gd name="T19" fmla="*/ 0 h 131"/>
                  <a:gd name="T20" fmla="*/ 136 w 136"/>
                  <a:gd name="T21" fmla="*/ 131 h 131"/>
                </a:gdLst>
                <a:ahLst/>
                <a:cxnLst>
                  <a:cxn ang="T12">
                    <a:pos x="T0" y="T1"/>
                  </a:cxn>
                  <a:cxn ang="T13">
                    <a:pos x="T2" y="T3"/>
                  </a:cxn>
                  <a:cxn ang="T14">
                    <a:pos x="T4" y="T5"/>
                  </a:cxn>
                  <a:cxn ang="T15">
                    <a:pos x="T6" y="T7"/>
                  </a:cxn>
                  <a:cxn ang="T16">
                    <a:pos x="T8" y="T9"/>
                  </a:cxn>
                  <a:cxn ang="T17">
                    <a:pos x="T10" y="T11"/>
                  </a:cxn>
                </a:cxnLst>
                <a:rect l="T18" t="T19" r="T20" b="T21"/>
                <a:pathLst>
                  <a:path w="136" h="131">
                    <a:moveTo>
                      <a:pt x="3" y="128"/>
                    </a:moveTo>
                    <a:lnTo>
                      <a:pt x="6" y="130"/>
                    </a:lnTo>
                    <a:lnTo>
                      <a:pt x="135" y="6"/>
                    </a:lnTo>
                    <a:lnTo>
                      <a:pt x="129" y="0"/>
                    </a:lnTo>
                    <a:lnTo>
                      <a:pt x="0" y="125"/>
                    </a:lnTo>
                    <a:lnTo>
                      <a:pt x="3" y="128"/>
                    </a:lnTo>
                  </a:path>
                </a:pathLst>
              </a:custGeom>
              <a:solidFill>
                <a:srgbClr val="FFFFFF"/>
              </a:solidFill>
              <a:ln w="12700" cap="rnd">
                <a:solidFill>
                  <a:srgbClr val="000000"/>
                </a:solidFill>
                <a:round/>
                <a:headEnd/>
                <a:tailEnd/>
              </a:ln>
            </p:spPr>
            <p:txBody>
              <a:bodyPr/>
              <a:lstStyle/>
              <a:p>
                <a:endParaRPr lang="en-US" sz="7200"/>
              </a:p>
            </p:txBody>
          </p:sp>
          <p:sp>
            <p:nvSpPr>
              <p:cNvPr id="13630" name="Freeform 792">
                <a:extLst>
                  <a:ext uri="{FF2B5EF4-FFF2-40B4-BE49-F238E27FC236}">
                    <a16:creationId xmlns:a16="http://schemas.microsoft.com/office/drawing/2014/main" id="{4E4C157A-FD7B-EB40-99DD-EB0BE3D0665B}"/>
                  </a:ext>
                </a:extLst>
              </p:cNvPr>
              <p:cNvSpPr>
                <a:spLocks/>
              </p:cNvSpPr>
              <p:nvPr/>
            </p:nvSpPr>
            <p:spPr bwMode="auto">
              <a:xfrm>
                <a:off x="1193" y="684"/>
                <a:ext cx="5" cy="112"/>
              </a:xfrm>
              <a:custGeom>
                <a:avLst/>
                <a:gdLst>
                  <a:gd name="T0" fmla="*/ 62 w 3"/>
                  <a:gd name="T1" fmla="*/ 504 h 86"/>
                  <a:gd name="T2" fmla="*/ 62 w 3"/>
                  <a:gd name="T3" fmla="*/ 521 h 86"/>
                  <a:gd name="T4" fmla="*/ 62 w 3"/>
                  <a:gd name="T5" fmla="*/ 0 h 86"/>
                  <a:gd name="T6" fmla="*/ 37 w 3"/>
                  <a:gd name="T7" fmla="*/ 0 h 86"/>
                  <a:gd name="T8" fmla="*/ 0 w 3"/>
                  <a:gd name="T9" fmla="*/ 521 h 86"/>
                  <a:gd name="T10" fmla="*/ 0 w 3"/>
                  <a:gd name="T11" fmla="*/ 543 h 86"/>
                  <a:gd name="T12" fmla="*/ 0 w 3"/>
                  <a:gd name="T13" fmla="*/ 521 h 86"/>
                  <a:gd name="T14" fmla="*/ 0 w 3"/>
                  <a:gd name="T15" fmla="*/ 533 h 86"/>
                  <a:gd name="T16" fmla="*/ 0 w 3"/>
                  <a:gd name="T17" fmla="*/ 543 h 86"/>
                  <a:gd name="T18" fmla="*/ 62 w 3"/>
                  <a:gd name="T19" fmla="*/ 504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2" y="79"/>
                    </a:moveTo>
                    <a:lnTo>
                      <a:pt x="2" y="82"/>
                    </a:lnTo>
                    <a:lnTo>
                      <a:pt x="2" y="0"/>
                    </a:lnTo>
                    <a:lnTo>
                      <a:pt x="1" y="0"/>
                    </a:lnTo>
                    <a:lnTo>
                      <a:pt x="0" y="82"/>
                    </a:lnTo>
                    <a:lnTo>
                      <a:pt x="0" y="85"/>
                    </a:lnTo>
                    <a:lnTo>
                      <a:pt x="0" y="82"/>
                    </a:lnTo>
                    <a:lnTo>
                      <a:pt x="0" y="84"/>
                    </a:lnTo>
                    <a:lnTo>
                      <a:pt x="0" y="85"/>
                    </a:lnTo>
                    <a:lnTo>
                      <a:pt x="2" y="79"/>
                    </a:lnTo>
                  </a:path>
                </a:pathLst>
              </a:custGeom>
              <a:solidFill>
                <a:srgbClr val="FFFFFF"/>
              </a:solidFill>
              <a:ln w="12700" cap="rnd">
                <a:solidFill>
                  <a:srgbClr val="000000"/>
                </a:solidFill>
                <a:round/>
                <a:headEnd/>
                <a:tailEnd/>
              </a:ln>
            </p:spPr>
            <p:txBody>
              <a:bodyPr/>
              <a:lstStyle/>
              <a:p>
                <a:endParaRPr lang="en-US" sz="7200"/>
              </a:p>
            </p:txBody>
          </p:sp>
          <p:sp>
            <p:nvSpPr>
              <p:cNvPr id="13631" name="Freeform 793">
                <a:extLst>
                  <a:ext uri="{FF2B5EF4-FFF2-40B4-BE49-F238E27FC236}">
                    <a16:creationId xmlns:a16="http://schemas.microsoft.com/office/drawing/2014/main" id="{A6E4E4BA-F5C3-5E48-BF43-5B31A0C2851B}"/>
                  </a:ext>
                </a:extLst>
              </p:cNvPr>
              <p:cNvSpPr>
                <a:spLocks/>
              </p:cNvSpPr>
              <p:nvPr/>
            </p:nvSpPr>
            <p:spPr bwMode="auto">
              <a:xfrm>
                <a:off x="1196" y="796"/>
                <a:ext cx="221" cy="240"/>
              </a:xfrm>
              <a:custGeom>
                <a:avLst/>
                <a:gdLst>
                  <a:gd name="T0" fmla="*/ 854 w 175"/>
                  <a:gd name="T1" fmla="*/ 951 h 189"/>
                  <a:gd name="T2" fmla="*/ 881 w 175"/>
                  <a:gd name="T3" fmla="*/ 932 h 189"/>
                  <a:gd name="T4" fmla="*/ 32 w 175"/>
                  <a:gd name="T5" fmla="*/ 0 h 189"/>
                  <a:gd name="T6" fmla="*/ 0 w 175"/>
                  <a:gd name="T7" fmla="*/ 36 h 189"/>
                  <a:gd name="T8" fmla="*/ 860 w 175"/>
                  <a:gd name="T9" fmla="*/ 964 h 189"/>
                  <a:gd name="T10" fmla="*/ 892 w 175"/>
                  <a:gd name="T11" fmla="*/ 951 h 189"/>
                  <a:gd name="T12" fmla="*/ 860 w 175"/>
                  <a:gd name="T13" fmla="*/ 964 h 189"/>
                  <a:gd name="T14" fmla="*/ 892 w 175"/>
                  <a:gd name="T15" fmla="*/ 1002 h 189"/>
                  <a:gd name="T16" fmla="*/ 892 w 175"/>
                  <a:gd name="T17" fmla="*/ 951 h 189"/>
                  <a:gd name="T18" fmla="*/ 854 w 175"/>
                  <a:gd name="T19" fmla="*/ 951 h 1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9"/>
                  <a:gd name="T32" fmla="*/ 175 w 175"/>
                  <a:gd name="T33" fmla="*/ 189 h 1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9">
                    <a:moveTo>
                      <a:pt x="167" y="179"/>
                    </a:moveTo>
                    <a:lnTo>
                      <a:pt x="173" y="175"/>
                    </a:lnTo>
                    <a:lnTo>
                      <a:pt x="6" y="0"/>
                    </a:lnTo>
                    <a:lnTo>
                      <a:pt x="0" y="6"/>
                    </a:lnTo>
                    <a:lnTo>
                      <a:pt x="168" y="181"/>
                    </a:lnTo>
                    <a:lnTo>
                      <a:pt x="174" y="179"/>
                    </a:lnTo>
                    <a:lnTo>
                      <a:pt x="168" y="181"/>
                    </a:lnTo>
                    <a:lnTo>
                      <a:pt x="174" y="188"/>
                    </a:lnTo>
                    <a:lnTo>
                      <a:pt x="174" y="179"/>
                    </a:lnTo>
                    <a:lnTo>
                      <a:pt x="167" y="179"/>
                    </a:lnTo>
                  </a:path>
                </a:pathLst>
              </a:custGeom>
              <a:solidFill>
                <a:srgbClr val="FFFFFF"/>
              </a:solidFill>
              <a:ln w="12700" cap="rnd">
                <a:solidFill>
                  <a:srgbClr val="000000"/>
                </a:solidFill>
                <a:round/>
                <a:headEnd/>
                <a:tailEnd/>
              </a:ln>
            </p:spPr>
            <p:txBody>
              <a:bodyPr/>
              <a:lstStyle/>
              <a:p>
                <a:endParaRPr lang="en-US" sz="7200"/>
              </a:p>
            </p:txBody>
          </p:sp>
          <p:sp>
            <p:nvSpPr>
              <p:cNvPr id="13632" name="Freeform 794">
                <a:extLst>
                  <a:ext uri="{FF2B5EF4-FFF2-40B4-BE49-F238E27FC236}">
                    <a16:creationId xmlns:a16="http://schemas.microsoft.com/office/drawing/2014/main" id="{74DB515E-02AE-4A4A-99E5-728985432766}"/>
                  </a:ext>
                </a:extLst>
              </p:cNvPr>
              <p:cNvSpPr>
                <a:spLocks/>
              </p:cNvSpPr>
              <p:nvPr/>
            </p:nvSpPr>
            <p:spPr bwMode="auto">
              <a:xfrm>
                <a:off x="1415" y="915"/>
                <a:ext cx="5" cy="108"/>
              </a:xfrm>
              <a:custGeom>
                <a:avLst/>
                <a:gdLst>
                  <a:gd name="T0" fmla="*/ 1 w 4"/>
                  <a:gd name="T1" fmla="*/ 31 h 86"/>
                  <a:gd name="T2" fmla="*/ 1 w 4"/>
                  <a:gd name="T3" fmla="*/ 16 h 86"/>
                  <a:gd name="T4" fmla="*/ 0 w 4"/>
                  <a:gd name="T5" fmla="*/ 418 h 86"/>
                  <a:gd name="T6" fmla="*/ 11 w 4"/>
                  <a:gd name="T7" fmla="*/ 418 h 86"/>
                  <a:gd name="T8" fmla="*/ 14 w 4"/>
                  <a:gd name="T9" fmla="*/ 16 h 86"/>
                  <a:gd name="T10" fmla="*/ 14 w 4"/>
                  <a:gd name="T11" fmla="*/ 0 h 86"/>
                  <a:gd name="T12" fmla="*/ 14 w 4"/>
                  <a:gd name="T13" fmla="*/ 16 h 86"/>
                  <a:gd name="T14" fmla="*/ 14 w 4"/>
                  <a:gd name="T15" fmla="*/ 13 h 86"/>
                  <a:gd name="T16" fmla="*/ 14 w 4"/>
                  <a:gd name="T17" fmla="*/ 0 h 86"/>
                  <a:gd name="T18" fmla="*/ 1 w 4"/>
                  <a:gd name="T19" fmla="*/ 31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6"/>
                  <a:gd name="T32" fmla="*/ 4 w 4"/>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6">
                    <a:moveTo>
                      <a:pt x="1" y="6"/>
                    </a:moveTo>
                    <a:lnTo>
                      <a:pt x="1" y="3"/>
                    </a:lnTo>
                    <a:lnTo>
                      <a:pt x="0" y="85"/>
                    </a:lnTo>
                    <a:lnTo>
                      <a:pt x="2" y="85"/>
                    </a:lnTo>
                    <a:lnTo>
                      <a:pt x="3" y="3"/>
                    </a:lnTo>
                    <a:lnTo>
                      <a:pt x="3" y="0"/>
                    </a:lnTo>
                    <a:lnTo>
                      <a:pt x="3" y="3"/>
                    </a:lnTo>
                    <a:lnTo>
                      <a:pt x="3" y="2"/>
                    </a:lnTo>
                    <a:lnTo>
                      <a:pt x="3" y="0"/>
                    </a:lnTo>
                    <a:lnTo>
                      <a:pt x="1" y="6"/>
                    </a:lnTo>
                  </a:path>
                </a:pathLst>
              </a:custGeom>
              <a:solidFill>
                <a:srgbClr val="FFFFFF"/>
              </a:solidFill>
              <a:ln w="12700" cap="rnd">
                <a:solidFill>
                  <a:srgbClr val="000000"/>
                </a:solidFill>
                <a:round/>
                <a:headEnd/>
                <a:tailEnd/>
              </a:ln>
            </p:spPr>
            <p:txBody>
              <a:bodyPr/>
              <a:lstStyle/>
              <a:p>
                <a:endParaRPr lang="en-US" sz="7200"/>
              </a:p>
            </p:txBody>
          </p:sp>
          <p:sp>
            <p:nvSpPr>
              <p:cNvPr id="13633" name="Freeform 795">
                <a:extLst>
                  <a:ext uri="{FF2B5EF4-FFF2-40B4-BE49-F238E27FC236}">
                    <a16:creationId xmlns:a16="http://schemas.microsoft.com/office/drawing/2014/main" id="{7950EEEF-6F28-8D47-8B20-71DE490E5F13}"/>
                  </a:ext>
                </a:extLst>
              </p:cNvPr>
              <p:cNvSpPr>
                <a:spLocks/>
              </p:cNvSpPr>
              <p:nvPr/>
            </p:nvSpPr>
            <p:spPr bwMode="auto">
              <a:xfrm>
                <a:off x="1198" y="672"/>
                <a:ext cx="220" cy="241"/>
              </a:xfrm>
              <a:custGeom>
                <a:avLst/>
                <a:gdLst>
                  <a:gd name="T0" fmla="*/ 36 w 175"/>
                  <a:gd name="T1" fmla="*/ 47 h 189"/>
                  <a:gd name="T2" fmla="*/ 1 w 175"/>
                  <a:gd name="T3" fmla="*/ 65 h 189"/>
                  <a:gd name="T4" fmla="*/ 833 w 175"/>
                  <a:gd name="T5" fmla="*/ 1030 h 189"/>
                  <a:gd name="T6" fmla="*/ 865 w 175"/>
                  <a:gd name="T7" fmla="*/ 997 h 189"/>
                  <a:gd name="T8" fmla="*/ 36 w 175"/>
                  <a:gd name="T9" fmla="*/ 37 h 189"/>
                  <a:gd name="T10" fmla="*/ 0 w 175"/>
                  <a:gd name="T11" fmla="*/ 47 h 189"/>
                  <a:gd name="T12" fmla="*/ 36 w 175"/>
                  <a:gd name="T13" fmla="*/ 37 h 189"/>
                  <a:gd name="T14" fmla="*/ 0 w 175"/>
                  <a:gd name="T15" fmla="*/ 0 h 189"/>
                  <a:gd name="T16" fmla="*/ 0 w 175"/>
                  <a:gd name="T17" fmla="*/ 47 h 189"/>
                  <a:gd name="T18" fmla="*/ 36 w 175"/>
                  <a:gd name="T19" fmla="*/ 47 h 1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9"/>
                  <a:gd name="T32" fmla="*/ 175 w 175"/>
                  <a:gd name="T33" fmla="*/ 189 h 1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9">
                    <a:moveTo>
                      <a:pt x="7" y="9"/>
                    </a:moveTo>
                    <a:lnTo>
                      <a:pt x="1" y="12"/>
                    </a:lnTo>
                    <a:lnTo>
                      <a:pt x="168" y="188"/>
                    </a:lnTo>
                    <a:lnTo>
                      <a:pt x="174" y="182"/>
                    </a:lnTo>
                    <a:lnTo>
                      <a:pt x="7" y="7"/>
                    </a:lnTo>
                    <a:lnTo>
                      <a:pt x="0" y="9"/>
                    </a:lnTo>
                    <a:lnTo>
                      <a:pt x="7"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634" name="Freeform 796">
                <a:extLst>
                  <a:ext uri="{FF2B5EF4-FFF2-40B4-BE49-F238E27FC236}">
                    <a16:creationId xmlns:a16="http://schemas.microsoft.com/office/drawing/2014/main" id="{9AFADC26-E69A-754C-A572-6E68253094E7}"/>
                  </a:ext>
                </a:extLst>
              </p:cNvPr>
              <p:cNvSpPr>
                <a:spLocks/>
              </p:cNvSpPr>
              <p:nvPr/>
            </p:nvSpPr>
            <p:spPr bwMode="auto">
              <a:xfrm>
                <a:off x="1187" y="918"/>
                <a:ext cx="228" cy="327"/>
              </a:xfrm>
              <a:custGeom>
                <a:avLst/>
                <a:gdLst>
                  <a:gd name="T0" fmla="*/ 927 w 180"/>
                  <a:gd name="T1" fmla="*/ 482 h 256"/>
                  <a:gd name="T2" fmla="*/ 939 w 180"/>
                  <a:gd name="T3" fmla="*/ 0 h 256"/>
                  <a:gd name="T4" fmla="*/ 13 w 180"/>
                  <a:gd name="T5" fmla="*/ 934 h 256"/>
                  <a:gd name="T6" fmla="*/ 0 w 180"/>
                  <a:gd name="T7" fmla="*/ 1413 h 256"/>
                  <a:gd name="T8" fmla="*/ 927 w 180"/>
                  <a:gd name="T9" fmla="*/ 482 h 256"/>
                  <a:gd name="T10" fmla="*/ 0 60000 65536"/>
                  <a:gd name="T11" fmla="*/ 0 60000 65536"/>
                  <a:gd name="T12" fmla="*/ 0 60000 65536"/>
                  <a:gd name="T13" fmla="*/ 0 60000 65536"/>
                  <a:gd name="T14" fmla="*/ 0 60000 65536"/>
                  <a:gd name="T15" fmla="*/ 0 w 180"/>
                  <a:gd name="T16" fmla="*/ 0 h 256"/>
                  <a:gd name="T17" fmla="*/ 180 w 180"/>
                  <a:gd name="T18" fmla="*/ 256 h 256"/>
                </a:gdLst>
                <a:ahLst/>
                <a:cxnLst>
                  <a:cxn ang="T10">
                    <a:pos x="T0" y="T1"/>
                  </a:cxn>
                  <a:cxn ang="T11">
                    <a:pos x="T2" y="T3"/>
                  </a:cxn>
                  <a:cxn ang="T12">
                    <a:pos x="T4" y="T5"/>
                  </a:cxn>
                  <a:cxn ang="T13">
                    <a:pos x="T6" y="T7"/>
                  </a:cxn>
                  <a:cxn ang="T14">
                    <a:pos x="T8" y="T9"/>
                  </a:cxn>
                </a:cxnLst>
                <a:rect l="T15" t="T16" r="T17" b="T18"/>
                <a:pathLst>
                  <a:path w="180" h="256">
                    <a:moveTo>
                      <a:pt x="177" y="87"/>
                    </a:moveTo>
                    <a:lnTo>
                      <a:pt x="179" y="0"/>
                    </a:lnTo>
                    <a:lnTo>
                      <a:pt x="2" y="168"/>
                    </a:lnTo>
                    <a:lnTo>
                      <a:pt x="0" y="255"/>
                    </a:lnTo>
                    <a:lnTo>
                      <a:pt x="177" y="87"/>
                    </a:lnTo>
                  </a:path>
                </a:pathLst>
              </a:custGeom>
              <a:solidFill>
                <a:srgbClr val="FFFFFF"/>
              </a:solidFill>
              <a:ln w="12700" cap="rnd">
                <a:solidFill>
                  <a:srgbClr val="000000"/>
                </a:solidFill>
                <a:round/>
                <a:headEnd/>
                <a:tailEnd/>
              </a:ln>
            </p:spPr>
            <p:txBody>
              <a:bodyPr/>
              <a:lstStyle/>
              <a:p>
                <a:endParaRPr lang="en-US" sz="7200"/>
              </a:p>
            </p:txBody>
          </p:sp>
          <p:sp>
            <p:nvSpPr>
              <p:cNvPr id="13635" name="Freeform 797">
                <a:extLst>
                  <a:ext uri="{FF2B5EF4-FFF2-40B4-BE49-F238E27FC236}">
                    <a16:creationId xmlns:a16="http://schemas.microsoft.com/office/drawing/2014/main" id="{77B621CE-A09B-3045-973F-F78128A8F9D6}"/>
                  </a:ext>
                </a:extLst>
              </p:cNvPr>
              <p:cNvSpPr>
                <a:spLocks/>
              </p:cNvSpPr>
              <p:nvPr/>
            </p:nvSpPr>
            <p:spPr bwMode="auto">
              <a:xfrm>
                <a:off x="1415" y="915"/>
                <a:ext cx="5" cy="108"/>
              </a:xfrm>
              <a:custGeom>
                <a:avLst/>
                <a:gdLst>
                  <a:gd name="T0" fmla="*/ 14 w 4"/>
                  <a:gd name="T1" fmla="*/ 31 h 86"/>
                  <a:gd name="T2" fmla="*/ 1 w 4"/>
                  <a:gd name="T3" fmla="*/ 16 h 86"/>
                  <a:gd name="T4" fmla="*/ 0 w 4"/>
                  <a:gd name="T5" fmla="*/ 418 h 86"/>
                  <a:gd name="T6" fmla="*/ 11 w 4"/>
                  <a:gd name="T7" fmla="*/ 418 h 86"/>
                  <a:gd name="T8" fmla="*/ 14 w 4"/>
                  <a:gd name="T9" fmla="*/ 16 h 86"/>
                  <a:gd name="T10" fmla="*/ 1 w 4"/>
                  <a:gd name="T11" fmla="*/ 0 h 86"/>
                  <a:gd name="T12" fmla="*/ 14 w 4"/>
                  <a:gd name="T13" fmla="*/ 31 h 86"/>
                  <a:gd name="T14" fmla="*/ 0 60000 65536"/>
                  <a:gd name="T15" fmla="*/ 0 60000 65536"/>
                  <a:gd name="T16" fmla="*/ 0 60000 65536"/>
                  <a:gd name="T17" fmla="*/ 0 60000 65536"/>
                  <a:gd name="T18" fmla="*/ 0 60000 65536"/>
                  <a:gd name="T19" fmla="*/ 0 60000 65536"/>
                  <a:gd name="T20" fmla="*/ 0 60000 65536"/>
                  <a:gd name="T21" fmla="*/ 0 w 4"/>
                  <a:gd name="T22" fmla="*/ 0 h 86"/>
                  <a:gd name="T23" fmla="*/ 4 w 4"/>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6">
                    <a:moveTo>
                      <a:pt x="3" y="6"/>
                    </a:moveTo>
                    <a:lnTo>
                      <a:pt x="1" y="3"/>
                    </a:lnTo>
                    <a:lnTo>
                      <a:pt x="0" y="85"/>
                    </a:lnTo>
                    <a:lnTo>
                      <a:pt x="2" y="85"/>
                    </a:lnTo>
                    <a:lnTo>
                      <a:pt x="3" y="3"/>
                    </a:lnTo>
                    <a:lnTo>
                      <a:pt x="1" y="0"/>
                    </a:lnTo>
                    <a:lnTo>
                      <a:pt x="3" y="6"/>
                    </a:lnTo>
                  </a:path>
                </a:pathLst>
              </a:custGeom>
              <a:solidFill>
                <a:srgbClr val="FFFFFF"/>
              </a:solidFill>
              <a:ln w="12700" cap="rnd">
                <a:solidFill>
                  <a:srgbClr val="000000"/>
                </a:solidFill>
                <a:round/>
                <a:headEnd/>
                <a:tailEnd/>
              </a:ln>
            </p:spPr>
            <p:txBody>
              <a:bodyPr/>
              <a:lstStyle/>
              <a:p>
                <a:endParaRPr lang="en-US" sz="7200"/>
              </a:p>
            </p:txBody>
          </p:sp>
          <p:sp>
            <p:nvSpPr>
              <p:cNvPr id="13636" name="Freeform 798">
                <a:extLst>
                  <a:ext uri="{FF2B5EF4-FFF2-40B4-BE49-F238E27FC236}">
                    <a16:creationId xmlns:a16="http://schemas.microsoft.com/office/drawing/2014/main" id="{8A26F08C-9BCF-C84D-A75D-9D82CA78E226}"/>
                  </a:ext>
                </a:extLst>
              </p:cNvPr>
              <p:cNvSpPr>
                <a:spLocks/>
              </p:cNvSpPr>
              <p:nvPr/>
            </p:nvSpPr>
            <p:spPr bwMode="auto">
              <a:xfrm>
                <a:off x="1187" y="915"/>
                <a:ext cx="231" cy="220"/>
              </a:xfrm>
              <a:custGeom>
                <a:avLst/>
                <a:gdLst>
                  <a:gd name="T0" fmla="*/ 32 w 182"/>
                  <a:gd name="T1" fmla="*/ 945 h 172"/>
                  <a:gd name="T2" fmla="*/ 32 w 182"/>
                  <a:gd name="T3" fmla="*/ 959 h 172"/>
                  <a:gd name="T4" fmla="*/ 963 w 182"/>
                  <a:gd name="T5" fmla="*/ 36 h 172"/>
                  <a:gd name="T6" fmla="*/ 928 w 182"/>
                  <a:gd name="T7" fmla="*/ 0 h 172"/>
                  <a:gd name="T8" fmla="*/ 0 w 182"/>
                  <a:gd name="T9" fmla="*/ 930 h 172"/>
                  <a:gd name="T10" fmla="*/ 0 w 182"/>
                  <a:gd name="T11" fmla="*/ 945 h 172"/>
                  <a:gd name="T12" fmla="*/ 32 w 182"/>
                  <a:gd name="T13" fmla="*/ 945 h 172"/>
                  <a:gd name="T14" fmla="*/ 0 60000 65536"/>
                  <a:gd name="T15" fmla="*/ 0 60000 65536"/>
                  <a:gd name="T16" fmla="*/ 0 60000 65536"/>
                  <a:gd name="T17" fmla="*/ 0 60000 65536"/>
                  <a:gd name="T18" fmla="*/ 0 60000 65536"/>
                  <a:gd name="T19" fmla="*/ 0 60000 65536"/>
                  <a:gd name="T20" fmla="*/ 0 60000 65536"/>
                  <a:gd name="T21" fmla="*/ 0 w 182"/>
                  <a:gd name="T22" fmla="*/ 0 h 172"/>
                  <a:gd name="T23" fmla="*/ 182 w 182"/>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2">
                    <a:moveTo>
                      <a:pt x="6" y="169"/>
                    </a:moveTo>
                    <a:lnTo>
                      <a:pt x="6" y="171"/>
                    </a:lnTo>
                    <a:lnTo>
                      <a:pt x="181" y="6"/>
                    </a:lnTo>
                    <a:lnTo>
                      <a:pt x="175" y="0"/>
                    </a:lnTo>
                    <a:lnTo>
                      <a:pt x="0" y="166"/>
                    </a:lnTo>
                    <a:lnTo>
                      <a:pt x="0" y="169"/>
                    </a:lnTo>
                    <a:lnTo>
                      <a:pt x="6" y="169"/>
                    </a:lnTo>
                  </a:path>
                </a:pathLst>
              </a:custGeom>
              <a:solidFill>
                <a:srgbClr val="FFFFFF"/>
              </a:solidFill>
              <a:ln w="12700" cap="rnd">
                <a:solidFill>
                  <a:srgbClr val="000000"/>
                </a:solidFill>
                <a:round/>
                <a:headEnd/>
                <a:tailEnd/>
              </a:ln>
            </p:spPr>
            <p:txBody>
              <a:bodyPr/>
              <a:lstStyle/>
              <a:p>
                <a:endParaRPr lang="en-US" sz="7200"/>
              </a:p>
            </p:txBody>
          </p:sp>
          <p:sp>
            <p:nvSpPr>
              <p:cNvPr id="13637" name="Freeform 799">
                <a:extLst>
                  <a:ext uri="{FF2B5EF4-FFF2-40B4-BE49-F238E27FC236}">
                    <a16:creationId xmlns:a16="http://schemas.microsoft.com/office/drawing/2014/main" id="{E13B71AB-EABB-9944-B318-099177F301F3}"/>
                  </a:ext>
                </a:extLst>
              </p:cNvPr>
              <p:cNvSpPr>
                <a:spLocks/>
              </p:cNvSpPr>
              <p:nvPr/>
            </p:nvSpPr>
            <p:spPr bwMode="auto">
              <a:xfrm>
                <a:off x="1184" y="1139"/>
                <a:ext cx="3" cy="110"/>
              </a:xfrm>
              <a:custGeom>
                <a:avLst/>
                <a:gdLst>
                  <a:gd name="T0" fmla="*/ 0 w 3"/>
                  <a:gd name="T1" fmla="*/ 441 h 86"/>
                  <a:gd name="T2" fmla="*/ 2 w 3"/>
                  <a:gd name="T3" fmla="*/ 458 h 86"/>
                  <a:gd name="T4" fmla="*/ 2 w 3"/>
                  <a:gd name="T5" fmla="*/ 0 h 86"/>
                  <a:gd name="T6" fmla="*/ 1 w 3"/>
                  <a:gd name="T7" fmla="*/ 0 h 86"/>
                  <a:gd name="T8" fmla="*/ 0 w 3"/>
                  <a:gd name="T9" fmla="*/ 458 h 86"/>
                  <a:gd name="T10" fmla="*/ 1 w 3"/>
                  <a:gd name="T11" fmla="*/ 477 h 86"/>
                  <a:gd name="T12" fmla="*/ 0 w 3"/>
                  <a:gd name="T13" fmla="*/ 441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0" y="79"/>
                    </a:moveTo>
                    <a:lnTo>
                      <a:pt x="2" y="82"/>
                    </a:lnTo>
                    <a:lnTo>
                      <a:pt x="2" y="0"/>
                    </a:lnTo>
                    <a:lnTo>
                      <a:pt x="1" y="0"/>
                    </a:lnTo>
                    <a:lnTo>
                      <a:pt x="0" y="82"/>
                    </a:lnTo>
                    <a:lnTo>
                      <a:pt x="1" y="85"/>
                    </a:lnTo>
                    <a:lnTo>
                      <a:pt x="0" y="79"/>
                    </a:lnTo>
                  </a:path>
                </a:pathLst>
              </a:custGeom>
              <a:solidFill>
                <a:srgbClr val="FFFFFF"/>
              </a:solidFill>
              <a:ln w="12700" cap="rnd">
                <a:solidFill>
                  <a:srgbClr val="000000"/>
                </a:solidFill>
                <a:round/>
                <a:headEnd/>
                <a:tailEnd/>
              </a:ln>
            </p:spPr>
            <p:txBody>
              <a:bodyPr/>
              <a:lstStyle/>
              <a:p>
                <a:endParaRPr lang="en-US" sz="7200"/>
              </a:p>
            </p:txBody>
          </p:sp>
          <p:sp>
            <p:nvSpPr>
              <p:cNvPr id="13638" name="Freeform 800">
                <a:extLst>
                  <a:ext uri="{FF2B5EF4-FFF2-40B4-BE49-F238E27FC236}">
                    <a16:creationId xmlns:a16="http://schemas.microsoft.com/office/drawing/2014/main" id="{3AAB2CA4-FF29-404F-BD67-56096F64A4AD}"/>
                  </a:ext>
                </a:extLst>
              </p:cNvPr>
              <p:cNvSpPr>
                <a:spLocks/>
              </p:cNvSpPr>
              <p:nvPr/>
            </p:nvSpPr>
            <p:spPr bwMode="auto">
              <a:xfrm>
                <a:off x="1186" y="1028"/>
                <a:ext cx="231" cy="221"/>
              </a:xfrm>
              <a:custGeom>
                <a:avLst/>
                <a:gdLst>
                  <a:gd name="T0" fmla="*/ 892 w 183"/>
                  <a:gd name="T1" fmla="*/ 17 h 174"/>
                  <a:gd name="T2" fmla="*/ 897 w 183"/>
                  <a:gd name="T3" fmla="*/ 0 h 174"/>
                  <a:gd name="T4" fmla="*/ 0 w 183"/>
                  <a:gd name="T5" fmla="*/ 889 h 174"/>
                  <a:gd name="T6" fmla="*/ 25 w 183"/>
                  <a:gd name="T7" fmla="*/ 923 h 174"/>
                  <a:gd name="T8" fmla="*/ 923 w 183"/>
                  <a:gd name="T9" fmla="*/ 36 h 174"/>
                  <a:gd name="T10" fmla="*/ 929 w 183"/>
                  <a:gd name="T11" fmla="*/ 17 h 174"/>
                  <a:gd name="T12" fmla="*/ 892 w 183"/>
                  <a:gd name="T13" fmla="*/ 17 h 174"/>
                  <a:gd name="T14" fmla="*/ 0 60000 65536"/>
                  <a:gd name="T15" fmla="*/ 0 60000 65536"/>
                  <a:gd name="T16" fmla="*/ 0 60000 65536"/>
                  <a:gd name="T17" fmla="*/ 0 60000 65536"/>
                  <a:gd name="T18" fmla="*/ 0 60000 65536"/>
                  <a:gd name="T19" fmla="*/ 0 60000 65536"/>
                  <a:gd name="T20" fmla="*/ 0 60000 65536"/>
                  <a:gd name="T21" fmla="*/ 0 w 183"/>
                  <a:gd name="T22" fmla="*/ 0 h 174"/>
                  <a:gd name="T23" fmla="*/ 183 w 183"/>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4">
                    <a:moveTo>
                      <a:pt x="175" y="3"/>
                    </a:moveTo>
                    <a:lnTo>
                      <a:pt x="176" y="0"/>
                    </a:lnTo>
                    <a:lnTo>
                      <a:pt x="0" y="167"/>
                    </a:lnTo>
                    <a:lnTo>
                      <a:pt x="5" y="173"/>
                    </a:lnTo>
                    <a:lnTo>
                      <a:pt x="181" y="6"/>
                    </a:lnTo>
                    <a:lnTo>
                      <a:pt x="182" y="3"/>
                    </a:lnTo>
                    <a:lnTo>
                      <a:pt x="175" y="3"/>
                    </a:lnTo>
                  </a:path>
                </a:pathLst>
              </a:custGeom>
              <a:solidFill>
                <a:srgbClr val="FFFFFF"/>
              </a:solidFill>
              <a:ln w="12700" cap="rnd">
                <a:solidFill>
                  <a:srgbClr val="000000"/>
                </a:solidFill>
                <a:round/>
                <a:headEnd/>
                <a:tailEnd/>
              </a:ln>
            </p:spPr>
            <p:txBody>
              <a:bodyPr/>
              <a:lstStyle/>
              <a:p>
                <a:endParaRPr lang="en-US" sz="7200"/>
              </a:p>
            </p:txBody>
          </p:sp>
          <p:sp>
            <p:nvSpPr>
              <p:cNvPr id="13639" name="Freeform 801">
                <a:extLst>
                  <a:ext uri="{FF2B5EF4-FFF2-40B4-BE49-F238E27FC236}">
                    <a16:creationId xmlns:a16="http://schemas.microsoft.com/office/drawing/2014/main" id="{E13E33B6-A4AF-8144-9E0B-D1B6C175088B}"/>
                  </a:ext>
                </a:extLst>
              </p:cNvPr>
              <p:cNvSpPr>
                <a:spLocks/>
              </p:cNvSpPr>
              <p:nvPr/>
            </p:nvSpPr>
            <p:spPr bwMode="auto">
              <a:xfrm>
                <a:off x="964" y="903"/>
                <a:ext cx="4" cy="108"/>
              </a:xfrm>
              <a:custGeom>
                <a:avLst/>
                <a:gdLst>
                  <a:gd name="T0" fmla="*/ 16 w 3"/>
                  <a:gd name="T1" fmla="*/ 0 h 85"/>
                  <a:gd name="T2" fmla="*/ 1 w 3"/>
                  <a:gd name="T3" fmla="*/ 13 h 85"/>
                  <a:gd name="T4" fmla="*/ 0 w 3"/>
                  <a:gd name="T5" fmla="*/ 452 h 85"/>
                  <a:gd name="T6" fmla="*/ 16 w 3"/>
                  <a:gd name="T7" fmla="*/ 452 h 85"/>
                  <a:gd name="T8" fmla="*/ 16 w 3"/>
                  <a:gd name="T9" fmla="*/ 13 h 85"/>
                  <a:gd name="T10" fmla="*/ 1 w 3"/>
                  <a:gd name="T11" fmla="*/ 36 h 85"/>
                  <a:gd name="T12" fmla="*/ 16 w 3"/>
                  <a:gd name="T13" fmla="*/ 0 h 85"/>
                  <a:gd name="T14" fmla="*/ 0 60000 65536"/>
                  <a:gd name="T15" fmla="*/ 0 60000 65536"/>
                  <a:gd name="T16" fmla="*/ 0 60000 65536"/>
                  <a:gd name="T17" fmla="*/ 0 60000 65536"/>
                  <a:gd name="T18" fmla="*/ 0 60000 65536"/>
                  <a:gd name="T19" fmla="*/ 0 60000 65536"/>
                  <a:gd name="T20" fmla="*/ 0 60000 65536"/>
                  <a:gd name="T21" fmla="*/ 0 w 3"/>
                  <a:gd name="T22" fmla="*/ 0 h 85"/>
                  <a:gd name="T23" fmla="*/ 3 w 3"/>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5">
                    <a:moveTo>
                      <a:pt x="2" y="0"/>
                    </a:moveTo>
                    <a:lnTo>
                      <a:pt x="1" y="2"/>
                    </a:lnTo>
                    <a:lnTo>
                      <a:pt x="0" y="84"/>
                    </a:lnTo>
                    <a:lnTo>
                      <a:pt x="2" y="84"/>
                    </a:lnTo>
                    <a:lnTo>
                      <a:pt x="2" y="2"/>
                    </a:lnTo>
                    <a:lnTo>
                      <a:pt x="1"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640" name="Freeform 802">
                <a:extLst>
                  <a:ext uri="{FF2B5EF4-FFF2-40B4-BE49-F238E27FC236}">
                    <a16:creationId xmlns:a16="http://schemas.microsoft.com/office/drawing/2014/main" id="{06108BE9-D580-EF4A-AAD3-153D2963046D}"/>
                  </a:ext>
                </a:extLst>
              </p:cNvPr>
              <p:cNvSpPr>
                <a:spLocks/>
              </p:cNvSpPr>
              <p:nvPr/>
            </p:nvSpPr>
            <p:spPr bwMode="auto">
              <a:xfrm>
                <a:off x="968" y="903"/>
                <a:ext cx="219" cy="232"/>
              </a:xfrm>
              <a:custGeom>
                <a:avLst/>
                <a:gdLst>
                  <a:gd name="T0" fmla="*/ 865 w 174"/>
                  <a:gd name="T1" fmla="*/ 1009 h 181"/>
                  <a:gd name="T2" fmla="*/ 865 w 174"/>
                  <a:gd name="T3" fmla="*/ 993 h 181"/>
                  <a:gd name="T4" fmla="*/ 25 w 174"/>
                  <a:gd name="T5" fmla="*/ 0 h 181"/>
                  <a:gd name="T6" fmla="*/ 0 w 174"/>
                  <a:gd name="T7" fmla="*/ 36 h 181"/>
                  <a:gd name="T8" fmla="*/ 833 w 174"/>
                  <a:gd name="T9" fmla="*/ 1024 h 181"/>
                  <a:gd name="T10" fmla="*/ 833 w 174"/>
                  <a:gd name="T11" fmla="*/ 1009 h 181"/>
                  <a:gd name="T12" fmla="*/ 865 w 174"/>
                  <a:gd name="T13" fmla="*/ 1009 h 181"/>
                  <a:gd name="T14" fmla="*/ 0 60000 65536"/>
                  <a:gd name="T15" fmla="*/ 0 60000 65536"/>
                  <a:gd name="T16" fmla="*/ 0 60000 65536"/>
                  <a:gd name="T17" fmla="*/ 0 60000 65536"/>
                  <a:gd name="T18" fmla="*/ 0 60000 65536"/>
                  <a:gd name="T19" fmla="*/ 0 60000 65536"/>
                  <a:gd name="T20" fmla="*/ 0 60000 65536"/>
                  <a:gd name="T21" fmla="*/ 0 w 174"/>
                  <a:gd name="T22" fmla="*/ 0 h 181"/>
                  <a:gd name="T23" fmla="*/ 174 w 174"/>
                  <a:gd name="T24" fmla="*/ 181 h 1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1">
                    <a:moveTo>
                      <a:pt x="173" y="178"/>
                    </a:moveTo>
                    <a:lnTo>
                      <a:pt x="173" y="175"/>
                    </a:lnTo>
                    <a:lnTo>
                      <a:pt x="5" y="0"/>
                    </a:lnTo>
                    <a:lnTo>
                      <a:pt x="0" y="6"/>
                    </a:lnTo>
                    <a:lnTo>
                      <a:pt x="167" y="180"/>
                    </a:lnTo>
                    <a:lnTo>
                      <a:pt x="167" y="178"/>
                    </a:lnTo>
                    <a:lnTo>
                      <a:pt x="173" y="178"/>
                    </a:lnTo>
                  </a:path>
                </a:pathLst>
              </a:custGeom>
              <a:solidFill>
                <a:srgbClr val="FFFFFF"/>
              </a:solidFill>
              <a:ln w="12700" cap="rnd">
                <a:solidFill>
                  <a:srgbClr val="000000"/>
                </a:solidFill>
                <a:round/>
                <a:headEnd/>
                <a:tailEnd/>
              </a:ln>
            </p:spPr>
            <p:txBody>
              <a:bodyPr/>
              <a:lstStyle/>
              <a:p>
                <a:endParaRPr lang="en-US" sz="7200"/>
              </a:p>
            </p:txBody>
          </p:sp>
          <p:sp>
            <p:nvSpPr>
              <p:cNvPr id="13641" name="Freeform 803">
                <a:extLst>
                  <a:ext uri="{FF2B5EF4-FFF2-40B4-BE49-F238E27FC236}">
                    <a16:creationId xmlns:a16="http://schemas.microsoft.com/office/drawing/2014/main" id="{F921ECFE-E326-284E-AF65-E2BDE6A00189}"/>
                  </a:ext>
                </a:extLst>
              </p:cNvPr>
              <p:cNvSpPr>
                <a:spLocks/>
              </p:cNvSpPr>
              <p:nvPr/>
            </p:nvSpPr>
            <p:spPr bwMode="auto">
              <a:xfrm>
                <a:off x="1184" y="1139"/>
                <a:ext cx="3" cy="110"/>
              </a:xfrm>
              <a:custGeom>
                <a:avLst/>
                <a:gdLst>
                  <a:gd name="T0" fmla="*/ 0 w 3"/>
                  <a:gd name="T1" fmla="*/ 477 h 86"/>
                  <a:gd name="T2" fmla="*/ 2 w 3"/>
                  <a:gd name="T3" fmla="*/ 458 h 86"/>
                  <a:gd name="T4" fmla="*/ 2 w 3"/>
                  <a:gd name="T5" fmla="*/ 0 h 86"/>
                  <a:gd name="T6" fmla="*/ 1 w 3"/>
                  <a:gd name="T7" fmla="*/ 0 h 86"/>
                  <a:gd name="T8" fmla="*/ 0 w 3"/>
                  <a:gd name="T9" fmla="*/ 458 h 86"/>
                  <a:gd name="T10" fmla="*/ 1 w 3"/>
                  <a:gd name="T11" fmla="*/ 441 h 86"/>
                  <a:gd name="T12" fmla="*/ 0 w 3"/>
                  <a:gd name="T13" fmla="*/ 477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0" y="85"/>
                    </a:moveTo>
                    <a:lnTo>
                      <a:pt x="2" y="82"/>
                    </a:lnTo>
                    <a:lnTo>
                      <a:pt x="2" y="0"/>
                    </a:lnTo>
                    <a:lnTo>
                      <a:pt x="1" y="0"/>
                    </a:lnTo>
                    <a:lnTo>
                      <a:pt x="0" y="82"/>
                    </a:lnTo>
                    <a:lnTo>
                      <a:pt x="1" y="79"/>
                    </a:lnTo>
                    <a:lnTo>
                      <a:pt x="0" y="85"/>
                    </a:lnTo>
                  </a:path>
                </a:pathLst>
              </a:custGeom>
              <a:solidFill>
                <a:srgbClr val="FFFFFF"/>
              </a:solidFill>
              <a:ln w="12700" cap="rnd">
                <a:solidFill>
                  <a:srgbClr val="000000"/>
                </a:solidFill>
                <a:round/>
                <a:headEnd/>
                <a:tailEnd/>
              </a:ln>
            </p:spPr>
            <p:txBody>
              <a:bodyPr/>
              <a:lstStyle/>
              <a:p>
                <a:endParaRPr lang="en-US" sz="7200"/>
              </a:p>
            </p:txBody>
          </p:sp>
          <p:sp>
            <p:nvSpPr>
              <p:cNvPr id="13642" name="Freeform 804">
                <a:extLst>
                  <a:ext uri="{FF2B5EF4-FFF2-40B4-BE49-F238E27FC236}">
                    <a16:creationId xmlns:a16="http://schemas.microsoft.com/office/drawing/2014/main" id="{7C9137BD-3557-8A45-9C8A-2C87BBC0DF4A}"/>
                  </a:ext>
                </a:extLst>
              </p:cNvPr>
              <p:cNvSpPr>
                <a:spLocks/>
              </p:cNvSpPr>
              <p:nvPr/>
            </p:nvSpPr>
            <p:spPr bwMode="auto">
              <a:xfrm>
                <a:off x="964" y="1017"/>
                <a:ext cx="220" cy="232"/>
              </a:xfrm>
              <a:custGeom>
                <a:avLst/>
                <a:gdLst>
                  <a:gd name="T0" fmla="*/ 0 w 173"/>
                  <a:gd name="T1" fmla="*/ 13 h 182"/>
                  <a:gd name="T2" fmla="*/ 1 w 173"/>
                  <a:gd name="T3" fmla="*/ 28 h 182"/>
                  <a:gd name="T4" fmla="*/ 897 w 173"/>
                  <a:gd name="T5" fmla="*/ 989 h 182"/>
                  <a:gd name="T6" fmla="*/ 925 w 173"/>
                  <a:gd name="T7" fmla="*/ 956 h 182"/>
                  <a:gd name="T8" fmla="*/ 37 w 173"/>
                  <a:gd name="T9" fmla="*/ 0 h 182"/>
                  <a:gd name="T10" fmla="*/ 37 w 173"/>
                  <a:gd name="T11" fmla="*/ 13 h 182"/>
                  <a:gd name="T12" fmla="*/ 0 w 173"/>
                  <a:gd name="T13" fmla="*/ 13 h 182"/>
                  <a:gd name="T14" fmla="*/ 0 60000 65536"/>
                  <a:gd name="T15" fmla="*/ 0 60000 65536"/>
                  <a:gd name="T16" fmla="*/ 0 60000 65536"/>
                  <a:gd name="T17" fmla="*/ 0 60000 65536"/>
                  <a:gd name="T18" fmla="*/ 0 60000 65536"/>
                  <a:gd name="T19" fmla="*/ 0 60000 65536"/>
                  <a:gd name="T20" fmla="*/ 0 60000 65536"/>
                  <a:gd name="T21" fmla="*/ 0 w 173"/>
                  <a:gd name="T22" fmla="*/ 0 h 182"/>
                  <a:gd name="T23" fmla="*/ 173 w 173"/>
                  <a:gd name="T24" fmla="*/ 182 h 1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182">
                    <a:moveTo>
                      <a:pt x="0" y="2"/>
                    </a:moveTo>
                    <a:lnTo>
                      <a:pt x="1" y="5"/>
                    </a:lnTo>
                    <a:lnTo>
                      <a:pt x="167" y="181"/>
                    </a:lnTo>
                    <a:lnTo>
                      <a:pt x="172" y="175"/>
                    </a:lnTo>
                    <a:lnTo>
                      <a:pt x="7"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643" name="Freeform 805">
                <a:extLst>
                  <a:ext uri="{FF2B5EF4-FFF2-40B4-BE49-F238E27FC236}">
                    <a16:creationId xmlns:a16="http://schemas.microsoft.com/office/drawing/2014/main" id="{6050236D-7CCD-DD49-89A5-D1F34A78BD9B}"/>
                  </a:ext>
                </a:extLst>
              </p:cNvPr>
              <p:cNvSpPr>
                <a:spLocks/>
              </p:cNvSpPr>
              <p:nvPr/>
            </p:nvSpPr>
            <p:spPr bwMode="auto">
              <a:xfrm>
                <a:off x="485" y="2031"/>
                <a:ext cx="231" cy="224"/>
              </a:xfrm>
              <a:custGeom>
                <a:avLst/>
                <a:gdLst>
                  <a:gd name="T0" fmla="*/ 963 w 182"/>
                  <a:gd name="T1" fmla="*/ 13 h 175"/>
                  <a:gd name="T2" fmla="*/ 928 w 182"/>
                  <a:gd name="T3" fmla="*/ 13 h 175"/>
                  <a:gd name="T4" fmla="*/ 0 w 182"/>
                  <a:gd name="T5" fmla="*/ 948 h 175"/>
                  <a:gd name="T6" fmla="*/ 25 w 182"/>
                  <a:gd name="T7" fmla="*/ 979 h 175"/>
                  <a:gd name="T8" fmla="*/ 963 w 182"/>
                  <a:gd name="T9" fmla="*/ 46 h 175"/>
                  <a:gd name="T10" fmla="*/ 928 w 182"/>
                  <a:gd name="T11" fmla="*/ 46 h 175"/>
                  <a:gd name="T12" fmla="*/ 963 w 182"/>
                  <a:gd name="T13" fmla="*/ 13 h 175"/>
                  <a:gd name="T14" fmla="*/ 944 w 182"/>
                  <a:gd name="T15" fmla="*/ 0 h 175"/>
                  <a:gd name="T16" fmla="*/ 928 w 182"/>
                  <a:gd name="T17" fmla="*/ 13 h 175"/>
                  <a:gd name="T18" fmla="*/ 963 w 182"/>
                  <a:gd name="T19" fmla="*/ 1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5"/>
                  <a:gd name="T32" fmla="*/ 182 w 182"/>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5">
                    <a:moveTo>
                      <a:pt x="181" y="2"/>
                    </a:moveTo>
                    <a:lnTo>
                      <a:pt x="175" y="2"/>
                    </a:lnTo>
                    <a:lnTo>
                      <a:pt x="0" y="169"/>
                    </a:lnTo>
                    <a:lnTo>
                      <a:pt x="5" y="174"/>
                    </a:lnTo>
                    <a:lnTo>
                      <a:pt x="181" y="8"/>
                    </a:lnTo>
                    <a:lnTo>
                      <a:pt x="175" y="8"/>
                    </a:lnTo>
                    <a:lnTo>
                      <a:pt x="181" y="2"/>
                    </a:lnTo>
                    <a:lnTo>
                      <a:pt x="178" y="0"/>
                    </a:lnTo>
                    <a:lnTo>
                      <a:pt x="175"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644" name="Freeform 806">
                <a:extLst>
                  <a:ext uri="{FF2B5EF4-FFF2-40B4-BE49-F238E27FC236}">
                    <a16:creationId xmlns:a16="http://schemas.microsoft.com/office/drawing/2014/main" id="{5AFA079B-EBDA-8247-BD66-D29927FFD8CC}"/>
                  </a:ext>
                </a:extLst>
              </p:cNvPr>
              <p:cNvSpPr>
                <a:spLocks/>
              </p:cNvSpPr>
              <p:nvPr/>
            </p:nvSpPr>
            <p:spPr bwMode="auto">
              <a:xfrm>
                <a:off x="716" y="2035"/>
                <a:ext cx="222" cy="233"/>
              </a:xfrm>
              <a:custGeom>
                <a:avLst/>
                <a:gdLst>
                  <a:gd name="T0" fmla="*/ 878 w 176"/>
                  <a:gd name="T1" fmla="*/ 1019 h 182"/>
                  <a:gd name="T2" fmla="*/ 878 w 176"/>
                  <a:gd name="T3" fmla="*/ 987 h 182"/>
                  <a:gd name="T4" fmla="*/ 32 w 176"/>
                  <a:gd name="T5" fmla="*/ 0 h 182"/>
                  <a:gd name="T6" fmla="*/ 0 w 176"/>
                  <a:gd name="T7" fmla="*/ 36 h 182"/>
                  <a:gd name="T8" fmla="*/ 851 w 176"/>
                  <a:gd name="T9" fmla="*/ 1019 h 182"/>
                  <a:gd name="T10" fmla="*/ 851 w 176"/>
                  <a:gd name="T11" fmla="*/ 987 h 182"/>
                  <a:gd name="T12" fmla="*/ 878 w 176"/>
                  <a:gd name="T13" fmla="*/ 1019 h 182"/>
                  <a:gd name="T14" fmla="*/ 891 w 176"/>
                  <a:gd name="T15" fmla="*/ 1005 h 182"/>
                  <a:gd name="T16" fmla="*/ 878 w 176"/>
                  <a:gd name="T17" fmla="*/ 987 h 182"/>
                  <a:gd name="T18" fmla="*/ 878 w 176"/>
                  <a:gd name="T19" fmla="*/ 1019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2"/>
                  <a:gd name="T32" fmla="*/ 176 w 176"/>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2">
                    <a:moveTo>
                      <a:pt x="173" y="181"/>
                    </a:moveTo>
                    <a:lnTo>
                      <a:pt x="173" y="175"/>
                    </a:lnTo>
                    <a:lnTo>
                      <a:pt x="6" y="0"/>
                    </a:lnTo>
                    <a:lnTo>
                      <a:pt x="0" y="6"/>
                    </a:lnTo>
                    <a:lnTo>
                      <a:pt x="167" y="181"/>
                    </a:lnTo>
                    <a:lnTo>
                      <a:pt x="167" y="175"/>
                    </a:lnTo>
                    <a:lnTo>
                      <a:pt x="173" y="181"/>
                    </a:lnTo>
                    <a:lnTo>
                      <a:pt x="175" y="178"/>
                    </a:lnTo>
                    <a:lnTo>
                      <a:pt x="173" y="175"/>
                    </a:lnTo>
                    <a:lnTo>
                      <a:pt x="173" y="181"/>
                    </a:lnTo>
                  </a:path>
                </a:pathLst>
              </a:custGeom>
              <a:solidFill>
                <a:srgbClr val="FFFFFF"/>
              </a:solidFill>
              <a:ln w="12700" cap="rnd">
                <a:solidFill>
                  <a:srgbClr val="000000"/>
                </a:solidFill>
                <a:round/>
                <a:headEnd/>
                <a:tailEnd/>
              </a:ln>
            </p:spPr>
            <p:txBody>
              <a:bodyPr/>
              <a:lstStyle/>
              <a:p>
                <a:endParaRPr lang="en-US" sz="7200"/>
              </a:p>
            </p:txBody>
          </p:sp>
          <p:sp>
            <p:nvSpPr>
              <p:cNvPr id="13645" name="Freeform 807">
                <a:extLst>
                  <a:ext uri="{FF2B5EF4-FFF2-40B4-BE49-F238E27FC236}">
                    <a16:creationId xmlns:a16="http://schemas.microsoft.com/office/drawing/2014/main" id="{B8BE4532-F98E-9841-B8EC-C190E935CBFB}"/>
                  </a:ext>
                </a:extLst>
              </p:cNvPr>
              <p:cNvSpPr>
                <a:spLocks/>
              </p:cNvSpPr>
              <p:nvPr/>
            </p:nvSpPr>
            <p:spPr bwMode="auto">
              <a:xfrm>
                <a:off x="705" y="2268"/>
                <a:ext cx="230" cy="224"/>
              </a:xfrm>
              <a:custGeom>
                <a:avLst/>
                <a:gdLst>
                  <a:gd name="T0" fmla="*/ 0 w 182"/>
                  <a:gd name="T1" fmla="*/ 901 h 177"/>
                  <a:gd name="T2" fmla="*/ 32 w 182"/>
                  <a:gd name="T3" fmla="*/ 901 h 177"/>
                  <a:gd name="T4" fmla="*/ 931 w 182"/>
                  <a:gd name="T5" fmla="*/ 32 h 177"/>
                  <a:gd name="T6" fmla="*/ 901 w 182"/>
                  <a:gd name="T7" fmla="*/ 0 h 177"/>
                  <a:gd name="T8" fmla="*/ 0 w 182"/>
                  <a:gd name="T9" fmla="*/ 878 h 177"/>
                  <a:gd name="T10" fmla="*/ 32 w 182"/>
                  <a:gd name="T11" fmla="*/ 878 h 177"/>
                  <a:gd name="T12" fmla="*/ 0 w 182"/>
                  <a:gd name="T13" fmla="*/ 901 h 177"/>
                  <a:gd name="T14" fmla="*/ 13 w 182"/>
                  <a:gd name="T15" fmla="*/ 916 h 177"/>
                  <a:gd name="T16" fmla="*/ 32 w 182"/>
                  <a:gd name="T17" fmla="*/ 901 h 177"/>
                  <a:gd name="T18" fmla="*/ 0 w 182"/>
                  <a:gd name="T19" fmla="*/ 901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7"/>
                  <a:gd name="T32" fmla="*/ 182 w 182"/>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7">
                    <a:moveTo>
                      <a:pt x="0" y="174"/>
                    </a:moveTo>
                    <a:lnTo>
                      <a:pt x="6" y="174"/>
                    </a:lnTo>
                    <a:lnTo>
                      <a:pt x="181" y="6"/>
                    </a:lnTo>
                    <a:lnTo>
                      <a:pt x="175" y="0"/>
                    </a:lnTo>
                    <a:lnTo>
                      <a:pt x="0" y="168"/>
                    </a:lnTo>
                    <a:lnTo>
                      <a:pt x="6" y="168"/>
                    </a:lnTo>
                    <a:lnTo>
                      <a:pt x="0" y="174"/>
                    </a:lnTo>
                    <a:lnTo>
                      <a:pt x="2" y="176"/>
                    </a:lnTo>
                    <a:lnTo>
                      <a:pt x="6" y="174"/>
                    </a:lnTo>
                    <a:lnTo>
                      <a:pt x="0" y="174"/>
                    </a:lnTo>
                  </a:path>
                </a:pathLst>
              </a:custGeom>
              <a:solidFill>
                <a:srgbClr val="FFFFFF"/>
              </a:solidFill>
              <a:ln w="12700" cap="rnd">
                <a:solidFill>
                  <a:srgbClr val="000000"/>
                </a:solidFill>
                <a:round/>
                <a:headEnd/>
                <a:tailEnd/>
              </a:ln>
            </p:spPr>
            <p:txBody>
              <a:bodyPr/>
              <a:lstStyle/>
              <a:p>
                <a:endParaRPr lang="en-US" sz="7200"/>
              </a:p>
            </p:txBody>
          </p:sp>
          <p:sp>
            <p:nvSpPr>
              <p:cNvPr id="13646" name="Freeform 808">
                <a:extLst>
                  <a:ext uri="{FF2B5EF4-FFF2-40B4-BE49-F238E27FC236}">
                    <a16:creationId xmlns:a16="http://schemas.microsoft.com/office/drawing/2014/main" id="{78450543-8374-4C44-A94C-C81C64C9DD13}"/>
                  </a:ext>
                </a:extLst>
              </p:cNvPr>
              <p:cNvSpPr>
                <a:spLocks/>
              </p:cNvSpPr>
              <p:nvPr/>
            </p:nvSpPr>
            <p:spPr bwMode="auto">
              <a:xfrm>
                <a:off x="480" y="2257"/>
                <a:ext cx="223" cy="232"/>
              </a:xfrm>
              <a:custGeom>
                <a:avLst/>
                <a:gdLst>
                  <a:gd name="T0" fmla="*/ 16 w 177"/>
                  <a:gd name="T1" fmla="*/ 0 h 182"/>
                  <a:gd name="T2" fmla="*/ 16 w 177"/>
                  <a:gd name="T3" fmla="*/ 28 h 182"/>
                  <a:gd name="T4" fmla="*/ 855 w 177"/>
                  <a:gd name="T5" fmla="*/ 989 h 182"/>
                  <a:gd name="T6" fmla="*/ 891 w 177"/>
                  <a:gd name="T7" fmla="*/ 956 h 182"/>
                  <a:gd name="T8" fmla="*/ 39 w 177"/>
                  <a:gd name="T9" fmla="*/ 0 h 182"/>
                  <a:gd name="T10" fmla="*/ 39 w 177"/>
                  <a:gd name="T11" fmla="*/ 28 h 182"/>
                  <a:gd name="T12" fmla="*/ 16 w 177"/>
                  <a:gd name="T13" fmla="*/ 0 h 182"/>
                  <a:gd name="T14" fmla="*/ 0 w 177"/>
                  <a:gd name="T15" fmla="*/ 13 h 182"/>
                  <a:gd name="T16" fmla="*/ 16 w 177"/>
                  <a:gd name="T17" fmla="*/ 28 h 182"/>
                  <a:gd name="T18" fmla="*/ 16 w 177"/>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2"/>
                  <a:gd name="T32" fmla="*/ 177 w 177"/>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2">
                    <a:moveTo>
                      <a:pt x="3" y="0"/>
                    </a:moveTo>
                    <a:lnTo>
                      <a:pt x="3" y="5"/>
                    </a:lnTo>
                    <a:lnTo>
                      <a:pt x="170" y="181"/>
                    </a:lnTo>
                    <a:lnTo>
                      <a:pt x="176" y="175"/>
                    </a:lnTo>
                    <a:lnTo>
                      <a:pt x="8" y="0"/>
                    </a:lnTo>
                    <a:lnTo>
                      <a:pt x="8" y="5"/>
                    </a:lnTo>
                    <a:lnTo>
                      <a:pt x="3" y="0"/>
                    </a:lnTo>
                    <a:lnTo>
                      <a:pt x="0" y="2"/>
                    </a:lnTo>
                    <a:lnTo>
                      <a:pt x="3" y="5"/>
                    </a:lnTo>
                    <a:lnTo>
                      <a:pt x="3" y="0"/>
                    </a:lnTo>
                  </a:path>
                </a:pathLst>
              </a:custGeom>
              <a:solidFill>
                <a:srgbClr val="FFFFFF"/>
              </a:solidFill>
              <a:ln w="12700" cap="rnd">
                <a:solidFill>
                  <a:srgbClr val="000000"/>
                </a:solidFill>
                <a:round/>
                <a:headEnd/>
                <a:tailEnd/>
              </a:ln>
            </p:spPr>
            <p:txBody>
              <a:bodyPr/>
              <a:lstStyle/>
              <a:p>
                <a:endParaRPr lang="en-US" sz="7200"/>
              </a:p>
            </p:txBody>
          </p:sp>
          <p:sp>
            <p:nvSpPr>
              <p:cNvPr id="13647" name="Line 809">
                <a:extLst>
                  <a:ext uri="{FF2B5EF4-FFF2-40B4-BE49-F238E27FC236}">
                    <a16:creationId xmlns:a16="http://schemas.microsoft.com/office/drawing/2014/main" id="{C18D6BD6-772E-2847-BF83-808B26361111}"/>
                  </a:ext>
                </a:extLst>
              </p:cNvPr>
              <p:cNvSpPr>
                <a:spLocks noChangeShapeType="1"/>
              </p:cNvSpPr>
              <p:nvPr/>
            </p:nvSpPr>
            <p:spPr bwMode="auto">
              <a:xfrm flipH="1">
                <a:off x="705" y="2494"/>
                <a:ext cx="3" cy="11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7200"/>
              </a:p>
            </p:txBody>
          </p:sp>
          <p:sp>
            <p:nvSpPr>
              <p:cNvPr id="13648" name="Freeform 810">
                <a:extLst>
                  <a:ext uri="{FF2B5EF4-FFF2-40B4-BE49-F238E27FC236}">
                    <a16:creationId xmlns:a16="http://schemas.microsoft.com/office/drawing/2014/main" id="{3D652075-9550-214E-9C1D-AEF88C19D2DA}"/>
                  </a:ext>
                </a:extLst>
              </p:cNvPr>
              <p:cNvSpPr>
                <a:spLocks/>
              </p:cNvSpPr>
              <p:nvPr/>
            </p:nvSpPr>
            <p:spPr bwMode="auto">
              <a:xfrm>
                <a:off x="699" y="2494"/>
                <a:ext cx="4" cy="106"/>
              </a:xfrm>
              <a:custGeom>
                <a:avLst/>
                <a:gdLst>
                  <a:gd name="T0" fmla="*/ 0 w 3"/>
                  <a:gd name="T1" fmla="*/ 453 h 83"/>
                  <a:gd name="T2" fmla="*/ 16 w 3"/>
                  <a:gd name="T3" fmla="*/ 453 h 83"/>
                  <a:gd name="T4" fmla="*/ 16 w 3"/>
                  <a:gd name="T5" fmla="*/ 0 h 83"/>
                  <a:gd name="T6" fmla="*/ 1 w 3"/>
                  <a:gd name="T7" fmla="*/ 0 h 83"/>
                  <a:gd name="T8" fmla="*/ 0 w 3"/>
                  <a:gd name="T9" fmla="*/ 453 h 83"/>
                  <a:gd name="T10" fmla="*/ 16 w 3"/>
                  <a:gd name="T11" fmla="*/ 453 h 83"/>
                  <a:gd name="T12" fmla="*/ 0 w 3"/>
                  <a:gd name="T13" fmla="*/ 453 h 83"/>
                  <a:gd name="T14" fmla="*/ 0 60000 65536"/>
                  <a:gd name="T15" fmla="*/ 0 60000 65536"/>
                  <a:gd name="T16" fmla="*/ 0 60000 65536"/>
                  <a:gd name="T17" fmla="*/ 0 60000 65536"/>
                  <a:gd name="T18" fmla="*/ 0 60000 65536"/>
                  <a:gd name="T19" fmla="*/ 0 60000 65536"/>
                  <a:gd name="T20" fmla="*/ 0 60000 65536"/>
                  <a:gd name="T21" fmla="*/ 0 w 3"/>
                  <a:gd name="T22" fmla="*/ 0 h 83"/>
                  <a:gd name="T23" fmla="*/ 3 w 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3">
                    <a:moveTo>
                      <a:pt x="0" y="82"/>
                    </a:moveTo>
                    <a:lnTo>
                      <a:pt x="2" y="82"/>
                    </a:lnTo>
                    <a:lnTo>
                      <a:pt x="2" y="0"/>
                    </a:lnTo>
                    <a:lnTo>
                      <a:pt x="1" y="0"/>
                    </a:lnTo>
                    <a:lnTo>
                      <a:pt x="0" y="82"/>
                    </a:lnTo>
                    <a:lnTo>
                      <a:pt x="2" y="82"/>
                    </a:lnTo>
                    <a:lnTo>
                      <a:pt x="0" y="82"/>
                    </a:lnTo>
                  </a:path>
                </a:pathLst>
              </a:custGeom>
              <a:solidFill>
                <a:srgbClr val="FFFFFF"/>
              </a:solidFill>
              <a:ln w="12700" cap="rnd">
                <a:solidFill>
                  <a:srgbClr val="000000"/>
                </a:solidFill>
                <a:round/>
                <a:headEnd/>
                <a:tailEnd/>
              </a:ln>
            </p:spPr>
            <p:txBody>
              <a:bodyPr/>
              <a:lstStyle/>
              <a:p>
                <a:endParaRPr lang="en-US" sz="7200"/>
              </a:p>
            </p:txBody>
          </p:sp>
          <p:sp>
            <p:nvSpPr>
              <p:cNvPr id="13649" name="Freeform 811">
                <a:extLst>
                  <a:ext uri="{FF2B5EF4-FFF2-40B4-BE49-F238E27FC236}">
                    <a16:creationId xmlns:a16="http://schemas.microsoft.com/office/drawing/2014/main" id="{0573600B-FB6B-CD4D-8BED-E7B114256BD5}"/>
                  </a:ext>
                </a:extLst>
              </p:cNvPr>
              <p:cNvSpPr>
                <a:spLocks/>
              </p:cNvSpPr>
              <p:nvPr/>
            </p:nvSpPr>
            <p:spPr bwMode="auto">
              <a:xfrm>
                <a:off x="699" y="2494"/>
                <a:ext cx="4" cy="106"/>
              </a:xfrm>
              <a:custGeom>
                <a:avLst/>
                <a:gdLst>
                  <a:gd name="T0" fmla="*/ 16 w 3"/>
                  <a:gd name="T1" fmla="*/ 0 h 83"/>
                  <a:gd name="T2" fmla="*/ 1 w 3"/>
                  <a:gd name="T3" fmla="*/ 0 h 83"/>
                  <a:gd name="T4" fmla="*/ 0 w 3"/>
                  <a:gd name="T5" fmla="*/ 453 h 83"/>
                  <a:gd name="T6" fmla="*/ 16 w 3"/>
                  <a:gd name="T7" fmla="*/ 453 h 83"/>
                  <a:gd name="T8" fmla="*/ 16 w 3"/>
                  <a:gd name="T9" fmla="*/ 0 h 83"/>
                  <a:gd name="T10" fmla="*/ 1 w 3"/>
                  <a:gd name="T11" fmla="*/ 0 h 83"/>
                  <a:gd name="T12" fmla="*/ 16 w 3"/>
                  <a:gd name="T13" fmla="*/ 0 h 83"/>
                  <a:gd name="T14" fmla="*/ 0 60000 65536"/>
                  <a:gd name="T15" fmla="*/ 0 60000 65536"/>
                  <a:gd name="T16" fmla="*/ 0 60000 65536"/>
                  <a:gd name="T17" fmla="*/ 0 60000 65536"/>
                  <a:gd name="T18" fmla="*/ 0 60000 65536"/>
                  <a:gd name="T19" fmla="*/ 0 60000 65536"/>
                  <a:gd name="T20" fmla="*/ 0 60000 65536"/>
                  <a:gd name="T21" fmla="*/ 0 w 3"/>
                  <a:gd name="T22" fmla="*/ 0 h 83"/>
                  <a:gd name="T23" fmla="*/ 3 w 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3">
                    <a:moveTo>
                      <a:pt x="2" y="0"/>
                    </a:moveTo>
                    <a:lnTo>
                      <a:pt x="1" y="0"/>
                    </a:lnTo>
                    <a:lnTo>
                      <a:pt x="0" y="82"/>
                    </a:lnTo>
                    <a:lnTo>
                      <a:pt x="2" y="82"/>
                    </a:lnTo>
                    <a:lnTo>
                      <a:pt x="2" y="0"/>
                    </a:lnTo>
                    <a:lnTo>
                      <a:pt x="1" y="0"/>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650" name="Freeform 812">
                <a:extLst>
                  <a:ext uri="{FF2B5EF4-FFF2-40B4-BE49-F238E27FC236}">
                    <a16:creationId xmlns:a16="http://schemas.microsoft.com/office/drawing/2014/main" id="{2AED1FA5-A829-9648-889E-667A1B737B94}"/>
                  </a:ext>
                </a:extLst>
              </p:cNvPr>
              <p:cNvSpPr>
                <a:spLocks/>
              </p:cNvSpPr>
              <p:nvPr/>
            </p:nvSpPr>
            <p:spPr bwMode="auto">
              <a:xfrm>
                <a:off x="492" y="1799"/>
                <a:ext cx="3" cy="3"/>
              </a:xfrm>
              <a:custGeom>
                <a:avLst/>
                <a:gdLst>
                  <a:gd name="T0" fmla="*/ 0 w 2"/>
                  <a:gd name="T1" fmla="*/ 21 h 2"/>
                  <a:gd name="T2" fmla="*/ 0 w 2"/>
                  <a:gd name="T3" fmla="*/ 0 h 2"/>
                  <a:gd name="T4" fmla="*/ 0 w 2"/>
                  <a:gd name="T5" fmla="*/ 0 h 2"/>
                  <a:gd name="T6" fmla="*/ 21 w 2"/>
                  <a:gd name="T7" fmla="*/ 0 h 2"/>
                  <a:gd name="T8" fmla="*/ 21 w 2"/>
                  <a:gd name="T9" fmla="*/ 0 h 2"/>
                  <a:gd name="T10" fmla="*/ 21 w 2"/>
                  <a:gd name="T11" fmla="*/ 0 h 2"/>
                  <a:gd name="T12" fmla="*/ 0 w 2"/>
                  <a:gd name="T13" fmla="*/ 21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0" y="1"/>
                    </a:moveTo>
                    <a:lnTo>
                      <a:pt x="0" y="0"/>
                    </a:lnTo>
                    <a:lnTo>
                      <a:pt x="1" y="0"/>
                    </a:lnTo>
                    <a:lnTo>
                      <a:pt x="0" y="1"/>
                    </a:lnTo>
                  </a:path>
                </a:pathLst>
              </a:custGeom>
              <a:solidFill>
                <a:srgbClr val="FFFFFF"/>
              </a:solidFill>
              <a:ln w="12700" cap="rnd">
                <a:solidFill>
                  <a:srgbClr val="000000"/>
                </a:solidFill>
                <a:round/>
                <a:headEnd/>
                <a:tailEnd/>
              </a:ln>
            </p:spPr>
            <p:txBody>
              <a:bodyPr/>
              <a:lstStyle/>
              <a:p>
                <a:endParaRPr lang="en-US" sz="7200"/>
              </a:p>
            </p:txBody>
          </p:sp>
          <p:sp>
            <p:nvSpPr>
              <p:cNvPr id="13651" name="Freeform 813">
                <a:extLst>
                  <a:ext uri="{FF2B5EF4-FFF2-40B4-BE49-F238E27FC236}">
                    <a16:creationId xmlns:a16="http://schemas.microsoft.com/office/drawing/2014/main" id="{2FC7A5B1-FE71-E04B-9F55-23DEA7B58120}"/>
                  </a:ext>
                </a:extLst>
              </p:cNvPr>
              <p:cNvSpPr>
                <a:spLocks/>
              </p:cNvSpPr>
              <p:nvPr/>
            </p:nvSpPr>
            <p:spPr bwMode="auto">
              <a:xfrm>
                <a:off x="495" y="1582"/>
                <a:ext cx="230" cy="220"/>
              </a:xfrm>
              <a:custGeom>
                <a:avLst/>
                <a:gdLst>
                  <a:gd name="T0" fmla="*/ 931 w 182"/>
                  <a:gd name="T1" fmla="*/ 13 h 172"/>
                  <a:gd name="T2" fmla="*/ 901 w 182"/>
                  <a:gd name="T3" fmla="*/ 0 h 172"/>
                  <a:gd name="T4" fmla="*/ 0 w 182"/>
                  <a:gd name="T5" fmla="*/ 922 h 172"/>
                  <a:gd name="T6" fmla="*/ 25 w 182"/>
                  <a:gd name="T7" fmla="*/ 959 h 172"/>
                  <a:gd name="T8" fmla="*/ 926 w 182"/>
                  <a:gd name="T9" fmla="*/ 36 h 172"/>
                  <a:gd name="T10" fmla="*/ 896 w 182"/>
                  <a:gd name="T11" fmla="*/ 13 h 172"/>
                  <a:gd name="T12" fmla="*/ 931 w 182"/>
                  <a:gd name="T13" fmla="*/ 13 h 172"/>
                  <a:gd name="T14" fmla="*/ 0 60000 65536"/>
                  <a:gd name="T15" fmla="*/ 0 60000 65536"/>
                  <a:gd name="T16" fmla="*/ 0 60000 65536"/>
                  <a:gd name="T17" fmla="*/ 0 60000 65536"/>
                  <a:gd name="T18" fmla="*/ 0 60000 65536"/>
                  <a:gd name="T19" fmla="*/ 0 60000 65536"/>
                  <a:gd name="T20" fmla="*/ 0 60000 65536"/>
                  <a:gd name="T21" fmla="*/ 0 w 182"/>
                  <a:gd name="T22" fmla="*/ 0 h 172"/>
                  <a:gd name="T23" fmla="*/ 182 w 182"/>
                  <a:gd name="T24" fmla="*/ 172 h 1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2">
                    <a:moveTo>
                      <a:pt x="181" y="2"/>
                    </a:moveTo>
                    <a:lnTo>
                      <a:pt x="175" y="0"/>
                    </a:lnTo>
                    <a:lnTo>
                      <a:pt x="0" y="165"/>
                    </a:lnTo>
                    <a:lnTo>
                      <a:pt x="5" y="171"/>
                    </a:lnTo>
                    <a:lnTo>
                      <a:pt x="180" y="6"/>
                    </a:lnTo>
                    <a:lnTo>
                      <a:pt x="174"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652" name="Freeform 814">
                <a:extLst>
                  <a:ext uri="{FF2B5EF4-FFF2-40B4-BE49-F238E27FC236}">
                    <a16:creationId xmlns:a16="http://schemas.microsoft.com/office/drawing/2014/main" id="{06AC2146-51C4-2247-AC83-FBDED4916F98}"/>
                  </a:ext>
                </a:extLst>
              </p:cNvPr>
              <p:cNvSpPr>
                <a:spLocks/>
              </p:cNvSpPr>
              <p:nvPr/>
            </p:nvSpPr>
            <p:spPr bwMode="auto">
              <a:xfrm>
                <a:off x="722" y="1584"/>
                <a:ext cx="3" cy="109"/>
              </a:xfrm>
              <a:custGeom>
                <a:avLst/>
                <a:gdLst>
                  <a:gd name="T0" fmla="*/ 21 w 2"/>
                  <a:gd name="T1" fmla="*/ 450 h 86"/>
                  <a:gd name="T2" fmla="*/ 21 w 2"/>
                  <a:gd name="T3" fmla="*/ 432 h 86"/>
                  <a:gd name="T4" fmla="*/ 21 w 2"/>
                  <a:gd name="T5" fmla="*/ 0 h 86"/>
                  <a:gd name="T6" fmla="*/ 0 w 2"/>
                  <a:gd name="T7" fmla="*/ 0 h 86"/>
                  <a:gd name="T8" fmla="*/ 0 w 2"/>
                  <a:gd name="T9" fmla="*/ 432 h 86"/>
                  <a:gd name="T10" fmla="*/ 0 w 2"/>
                  <a:gd name="T11" fmla="*/ 416 h 86"/>
                  <a:gd name="T12" fmla="*/ 21 w 2"/>
                  <a:gd name="T13" fmla="*/ 450 h 86"/>
                  <a:gd name="T14" fmla="*/ 21 w 2"/>
                  <a:gd name="T15" fmla="*/ 435 h 86"/>
                  <a:gd name="T16" fmla="*/ 21 w 2"/>
                  <a:gd name="T17" fmla="*/ 432 h 86"/>
                  <a:gd name="T18" fmla="*/ 21 w 2"/>
                  <a:gd name="T19" fmla="*/ 45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86"/>
                  <a:gd name="T32" fmla="*/ 2 w 2"/>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86">
                    <a:moveTo>
                      <a:pt x="1" y="85"/>
                    </a:moveTo>
                    <a:lnTo>
                      <a:pt x="1" y="82"/>
                    </a:lnTo>
                    <a:lnTo>
                      <a:pt x="1" y="0"/>
                    </a:lnTo>
                    <a:lnTo>
                      <a:pt x="0" y="0"/>
                    </a:lnTo>
                    <a:lnTo>
                      <a:pt x="0" y="82"/>
                    </a:lnTo>
                    <a:lnTo>
                      <a:pt x="0" y="79"/>
                    </a:lnTo>
                    <a:lnTo>
                      <a:pt x="1" y="85"/>
                    </a:lnTo>
                    <a:lnTo>
                      <a:pt x="1" y="83"/>
                    </a:lnTo>
                    <a:lnTo>
                      <a:pt x="1" y="82"/>
                    </a:lnTo>
                    <a:lnTo>
                      <a:pt x="1" y="85"/>
                    </a:lnTo>
                  </a:path>
                </a:pathLst>
              </a:custGeom>
              <a:solidFill>
                <a:srgbClr val="FFFFFF"/>
              </a:solidFill>
              <a:ln w="12700" cap="rnd">
                <a:solidFill>
                  <a:srgbClr val="000000"/>
                </a:solidFill>
                <a:round/>
                <a:headEnd/>
                <a:tailEnd/>
              </a:ln>
            </p:spPr>
            <p:txBody>
              <a:bodyPr/>
              <a:lstStyle/>
              <a:p>
                <a:endParaRPr lang="en-US" sz="7200"/>
              </a:p>
            </p:txBody>
          </p:sp>
          <p:sp>
            <p:nvSpPr>
              <p:cNvPr id="13653" name="Freeform 815">
                <a:extLst>
                  <a:ext uri="{FF2B5EF4-FFF2-40B4-BE49-F238E27FC236}">
                    <a16:creationId xmlns:a16="http://schemas.microsoft.com/office/drawing/2014/main" id="{8BDEFC44-986E-0747-B576-0F7B9813F368}"/>
                  </a:ext>
                </a:extLst>
              </p:cNvPr>
              <p:cNvSpPr>
                <a:spLocks/>
              </p:cNvSpPr>
              <p:nvPr/>
            </p:nvSpPr>
            <p:spPr bwMode="auto">
              <a:xfrm>
                <a:off x="550" y="1693"/>
                <a:ext cx="172" cy="168"/>
              </a:xfrm>
              <a:custGeom>
                <a:avLst/>
                <a:gdLst>
                  <a:gd name="T0" fmla="*/ 16 w 137"/>
                  <a:gd name="T1" fmla="*/ 726 h 131"/>
                  <a:gd name="T2" fmla="*/ 31 w 137"/>
                  <a:gd name="T3" fmla="*/ 740 h 131"/>
                  <a:gd name="T4" fmla="*/ 672 w 137"/>
                  <a:gd name="T5" fmla="*/ 36 h 131"/>
                  <a:gd name="T6" fmla="*/ 640 w 137"/>
                  <a:gd name="T7" fmla="*/ 0 h 131"/>
                  <a:gd name="T8" fmla="*/ 0 w 137"/>
                  <a:gd name="T9" fmla="*/ 709 h 131"/>
                  <a:gd name="T10" fmla="*/ 16 w 137"/>
                  <a:gd name="T11" fmla="*/ 726 h 131"/>
                  <a:gd name="T12" fmla="*/ 0 60000 65536"/>
                  <a:gd name="T13" fmla="*/ 0 60000 65536"/>
                  <a:gd name="T14" fmla="*/ 0 60000 65536"/>
                  <a:gd name="T15" fmla="*/ 0 60000 65536"/>
                  <a:gd name="T16" fmla="*/ 0 60000 65536"/>
                  <a:gd name="T17" fmla="*/ 0 60000 65536"/>
                  <a:gd name="T18" fmla="*/ 0 w 137"/>
                  <a:gd name="T19" fmla="*/ 0 h 131"/>
                  <a:gd name="T20" fmla="*/ 137 w 137"/>
                  <a:gd name="T21" fmla="*/ 131 h 131"/>
                </a:gdLst>
                <a:ahLst/>
                <a:cxnLst>
                  <a:cxn ang="T12">
                    <a:pos x="T0" y="T1"/>
                  </a:cxn>
                  <a:cxn ang="T13">
                    <a:pos x="T2" y="T3"/>
                  </a:cxn>
                  <a:cxn ang="T14">
                    <a:pos x="T4" y="T5"/>
                  </a:cxn>
                  <a:cxn ang="T15">
                    <a:pos x="T6" y="T7"/>
                  </a:cxn>
                  <a:cxn ang="T16">
                    <a:pos x="T8" y="T9"/>
                  </a:cxn>
                  <a:cxn ang="T17">
                    <a:pos x="T10" y="T11"/>
                  </a:cxn>
                </a:cxnLst>
                <a:rect l="T18" t="T19" r="T20" b="T21"/>
                <a:pathLst>
                  <a:path w="137" h="131">
                    <a:moveTo>
                      <a:pt x="3" y="127"/>
                    </a:moveTo>
                    <a:lnTo>
                      <a:pt x="6" y="130"/>
                    </a:lnTo>
                    <a:lnTo>
                      <a:pt x="136" y="6"/>
                    </a:lnTo>
                    <a:lnTo>
                      <a:pt x="130" y="0"/>
                    </a:lnTo>
                    <a:lnTo>
                      <a:pt x="0" y="124"/>
                    </a:lnTo>
                    <a:lnTo>
                      <a:pt x="3" y="127"/>
                    </a:lnTo>
                  </a:path>
                </a:pathLst>
              </a:custGeom>
              <a:solidFill>
                <a:srgbClr val="FFFFFF"/>
              </a:solidFill>
              <a:ln w="12700" cap="rnd">
                <a:solidFill>
                  <a:srgbClr val="000000"/>
                </a:solidFill>
                <a:round/>
                <a:headEnd/>
                <a:tailEnd/>
              </a:ln>
            </p:spPr>
            <p:txBody>
              <a:bodyPr/>
              <a:lstStyle/>
              <a:p>
                <a:endParaRPr lang="en-US" sz="7200"/>
              </a:p>
            </p:txBody>
          </p:sp>
          <p:sp>
            <p:nvSpPr>
              <p:cNvPr id="13654" name="Freeform 816">
                <a:extLst>
                  <a:ext uri="{FF2B5EF4-FFF2-40B4-BE49-F238E27FC236}">
                    <a16:creationId xmlns:a16="http://schemas.microsoft.com/office/drawing/2014/main" id="{7EA75154-6583-784A-AF4F-01E70F14D109}"/>
                  </a:ext>
                </a:extLst>
              </p:cNvPr>
              <p:cNvSpPr>
                <a:spLocks/>
              </p:cNvSpPr>
              <p:nvPr/>
            </p:nvSpPr>
            <p:spPr bwMode="auto">
              <a:xfrm>
                <a:off x="491" y="1913"/>
                <a:ext cx="171" cy="174"/>
              </a:xfrm>
              <a:custGeom>
                <a:avLst/>
                <a:gdLst>
                  <a:gd name="T0" fmla="*/ 0 w 136"/>
                  <a:gd name="T1" fmla="*/ 13 h 135"/>
                  <a:gd name="T2" fmla="*/ 1 w 136"/>
                  <a:gd name="T3" fmla="*/ 36 h 135"/>
                  <a:gd name="T4" fmla="*/ 644 w 136"/>
                  <a:gd name="T5" fmla="*/ 793 h 135"/>
                  <a:gd name="T6" fmla="*/ 671 w 136"/>
                  <a:gd name="T7" fmla="*/ 758 h 135"/>
                  <a:gd name="T8" fmla="*/ 31 w 136"/>
                  <a:gd name="T9" fmla="*/ 0 h 135"/>
                  <a:gd name="T10" fmla="*/ 36 w 136"/>
                  <a:gd name="T11" fmla="*/ 13 h 135"/>
                  <a:gd name="T12" fmla="*/ 0 w 136"/>
                  <a:gd name="T13" fmla="*/ 13 h 135"/>
                  <a:gd name="T14" fmla="*/ 0 60000 65536"/>
                  <a:gd name="T15" fmla="*/ 0 60000 65536"/>
                  <a:gd name="T16" fmla="*/ 0 60000 65536"/>
                  <a:gd name="T17" fmla="*/ 0 60000 65536"/>
                  <a:gd name="T18" fmla="*/ 0 60000 65536"/>
                  <a:gd name="T19" fmla="*/ 0 60000 65536"/>
                  <a:gd name="T20" fmla="*/ 0 60000 65536"/>
                  <a:gd name="T21" fmla="*/ 0 w 136"/>
                  <a:gd name="T22" fmla="*/ 0 h 135"/>
                  <a:gd name="T23" fmla="*/ 136 w 136"/>
                  <a:gd name="T24" fmla="*/ 135 h 1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6" h="135">
                    <a:moveTo>
                      <a:pt x="0" y="2"/>
                    </a:moveTo>
                    <a:lnTo>
                      <a:pt x="1" y="6"/>
                    </a:lnTo>
                    <a:lnTo>
                      <a:pt x="130" y="134"/>
                    </a:lnTo>
                    <a:lnTo>
                      <a:pt x="135" y="128"/>
                    </a:lnTo>
                    <a:lnTo>
                      <a:pt x="6"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655" name="Freeform 817">
                <a:extLst>
                  <a:ext uri="{FF2B5EF4-FFF2-40B4-BE49-F238E27FC236}">
                    <a16:creationId xmlns:a16="http://schemas.microsoft.com/office/drawing/2014/main" id="{4B72F228-11B1-914C-997A-191602F17B7D}"/>
                  </a:ext>
                </a:extLst>
              </p:cNvPr>
              <p:cNvSpPr>
                <a:spLocks/>
              </p:cNvSpPr>
              <p:nvPr/>
            </p:nvSpPr>
            <p:spPr bwMode="auto">
              <a:xfrm>
                <a:off x="491" y="1792"/>
                <a:ext cx="4" cy="118"/>
              </a:xfrm>
              <a:custGeom>
                <a:avLst/>
                <a:gdLst>
                  <a:gd name="T0" fmla="*/ 3 w 4"/>
                  <a:gd name="T1" fmla="*/ 36 h 92"/>
                  <a:gd name="T2" fmla="*/ 1 w 4"/>
                  <a:gd name="T3" fmla="*/ 51 h 92"/>
                  <a:gd name="T4" fmla="*/ 0 w 4"/>
                  <a:gd name="T5" fmla="*/ 519 h 92"/>
                  <a:gd name="T6" fmla="*/ 2 w 4"/>
                  <a:gd name="T7" fmla="*/ 519 h 92"/>
                  <a:gd name="T8" fmla="*/ 3 w 4"/>
                  <a:gd name="T9" fmla="*/ 51 h 92"/>
                  <a:gd name="T10" fmla="*/ 1 w 4"/>
                  <a:gd name="T11" fmla="*/ 63 h 92"/>
                  <a:gd name="T12" fmla="*/ 3 w 4"/>
                  <a:gd name="T13" fmla="*/ 36 h 92"/>
                  <a:gd name="T14" fmla="*/ 1 w 4"/>
                  <a:gd name="T15" fmla="*/ 0 h 92"/>
                  <a:gd name="T16" fmla="*/ 1 w 4"/>
                  <a:gd name="T17" fmla="*/ 51 h 92"/>
                  <a:gd name="T18" fmla="*/ 3 w 4"/>
                  <a:gd name="T19" fmla="*/ 36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92"/>
                  <a:gd name="T32" fmla="*/ 4 w 4"/>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92">
                    <a:moveTo>
                      <a:pt x="3" y="6"/>
                    </a:moveTo>
                    <a:lnTo>
                      <a:pt x="1" y="9"/>
                    </a:lnTo>
                    <a:lnTo>
                      <a:pt x="0" y="91"/>
                    </a:lnTo>
                    <a:lnTo>
                      <a:pt x="2" y="91"/>
                    </a:lnTo>
                    <a:lnTo>
                      <a:pt x="3" y="9"/>
                    </a:lnTo>
                    <a:lnTo>
                      <a:pt x="1" y="11"/>
                    </a:lnTo>
                    <a:lnTo>
                      <a:pt x="3" y="6"/>
                    </a:lnTo>
                    <a:lnTo>
                      <a:pt x="1" y="0"/>
                    </a:lnTo>
                    <a:lnTo>
                      <a:pt x="1" y="9"/>
                    </a:lnTo>
                    <a:lnTo>
                      <a:pt x="3" y="6"/>
                    </a:lnTo>
                  </a:path>
                </a:pathLst>
              </a:custGeom>
              <a:solidFill>
                <a:srgbClr val="FFFFFF"/>
              </a:solidFill>
              <a:ln w="12700" cap="rnd">
                <a:solidFill>
                  <a:srgbClr val="000000"/>
                </a:solidFill>
                <a:round/>
                <a:headEnd/>
                <a:tailEnd/>
              </a:ln>
            </p:spPr>
            <p:txBody>
              <a:bodyPr/>
              <a:lstStyle/>
              <a:p>
                <a:endParaRPr lang="en-US" sz="7200"/>
              </a:p>
            </p:txBody>
          </p:sp>
          <p:sp>
            <p:nvSpPr>
              <p:cNvPr id="13656" name="Freeform 818">
                <a:extLst>
                  <a:ext uri="{FF2B5EF4-FFF2-40B4-BE49-F238E27FC236}">
                    <a16:creationId xmlns:a16="http://schemas.microsoft.com/office/drawing/2014/main" id="{E30DED7F-7B3E-8642-9C7D-4FC4C5B1EC5F}"/>
                  </a:ext>
                </a:extLst>
              </p:cNvPr>
              <p:cNvSpPr>
                <a:spLocks/>
              </p:cNvSpPr>
              <p:nvPr/>
            </p:nvSpPr>
            <p:spPr bwMode="auto">
              <a:xfrm>
                <a:off x="495" y="1802"/>
                <a:ext cx="222" cy="233"/>
              </a:xfrm>
              <a:custGeom>
                <a:avLst/>
                <a:gdLst>
                  <a:gd name="T0" fmla="*/ 915 w 175"/>
                  <a:gd name="T1" fmla="*/ 979 h 183"/>
                  <a:gd name="T2" fmla="*/ 915 w 175"/>
                  <a:gd name="T3" fmla="*/ 954 h 183"/>
                  <a:gd name="T4" fmla="*/ 25 w 175"/>
                  <a:gd name="T5" fmla="*/ 0 h 183"/>
                  <a:gd name="T6" fmla="*/ 0 w 175"/>
                  <a:gd name="T7" fmla="*/ 36 h 183"/>
                  <a:gd name="T8" fmla="*/ 883 w 175"/>
                  <a:gd name="T9" fmla="*/ 989 h 183"/>
                  <a:gd name="T10" fmla="*/ 880 w 175"/>
                  <a:gd name="T11" fmla="*/ 979 h 183"/>
                  <a:gd name="T12" fmla="*/ 915 w 175"/>
                  <a:gd name="T13" fmla="*/ 979 h 183"/>
                  <a:gd name="T14" fmla="*/ 918 w 175"/>
                  <a:gd name="T15" fmla="*/ 969 h 183"/>
                  <a:gd name="T16" fmla="*/ 915 w 175"/>
                  <a:gd name="T17" fmla="*/ 954 h 183"/>
                  <a:gd name="T18" fmla="*/ 915 w 175"/>
                  <a:gd name="T19" fmla="*/ 979 h 1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83"/>
                  <a:gd name="T32" fmla="*/ 175 w 175"/>
                  <a:gd name="T33" fmla="*/ 183 h 1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83">
                    <a:moveTo>
                      <a:pt x="173" y="180"/>
                    </a:moveTo>
                    <a:lnTo>
                      <a:pt x="173" y="176"/>
                    </a:lnTo>
                    <a:lnTo>
                      <a:pt x="5" y="0"/>
                    </a:lnTo>
                    <a:lnTo>
                      <a:pt x="0" y="6"/>
                    </a:lnTo>
                    <a:lnTo>
                      <a:pt x="167" y="182"/>
                    </a:lnTo>
                    <a:lnTo>
                      <a:pt x="166" y="180"/>
                    </a:lnTo>
                    <a:lnTo>
                      <a:pt x="173" y="180"/>
                    </a:lnTo>
                    <a:lnTo>
                      <a:pt x="174" y="179"/>
                    </a:lnTo>
                    <a:lnTo>
                      <a:pt x="173" y="176"/>
                    </a:lnTo>
                    <a:lnTo>
                      <a:pt x="173" y="180"/>
                    </a:lnTo>
                  </a:path>
                </a:pathLst>
              </a:custGeom>
              <a:solidFill>
                <a:srgbClr val="FFFFFF"/>
              </a:solidFill>
              <a:ln w="12700" cap="rnd">
                <a:solidFill>
                  <a:srgbClr val="000000"/>
                </a:solidFill>
                <a:round/>
                <a:headEnd/>
                <a:tailEnd/>
              </a:ln>
            </p:spPr>
            <p:txBody>
              <a:bodyPr/>
              <a:lstStyle/>
              <a:p>
                <a:endParaRPr lang="en-US" sz="7200"/>
              </a:p>
            </p:txBody>
          </p:sp>
          <p:sp>
            <p:nvSpPr>
              <p:cNvPr id="13657" name="Freeform 819">
                <a:extLst>
                  <a:ext uri="{FF2B5EF4-FFF2-40B4-BE49-F238E27FC236}">
                    <a16:creationId xmlns:a16="http://schemas.microsoft.com/office/drawing/2014/main" id="{AFAEF85D-1F84-6441-9209-A6912D55B8D6}"/>
                  </a:ext>
                </a:extLst>
              </p:cNvPr>
              <p:cNvSpPr>
                <a:spLocks/>
              </p:cNvSpPr>
              <p:nvPr/>
            </p:nvSpPr>
            <p:spPr bwMode="auto">
              <a:xfrm>
                <a:off x="713" y="2039"/>
                <a:ext cx="3" cy="105"/>
              </a:xfrm>
              <a:custGeom>
                <a:avLst/>
                <a:gdLst>
                  <a:gd name="T0" fmla="*/ 0 w 2"/>
                  <a:gd name="T1" fmla="*/ 457 h 82"/>
                  <a:gd name="T2" fmla="*/ 21 w 2"/>
                  <a:gd name="T3" fmla="*/ 457 h 82"/>
                  <a:gd name="T4" fmla="*/ 21 w 2"/>
                  <a:gd name="T5" fmla="*/ 0 h 82"/>
                  <a:gd name="T6" fmla="*/ 0 w 2"/>
                  <a:gd name="T7" fmla="*/ 0 h 82"/>
                  <a:gd name="T8" fmla="*/ 0 w 2"/>
                  <a:gd name="T9" fmla="*/ 457 h 82"/>
                  <a:gd name="T10" fmla="*/ 0 w 2"/>
                  <a:gd name="T11" fmla="*/ 457 h 82"/>
                  <a:gd name="T12" fmla="*/ 0 60000 65536"/>
                  <a:gd name="T13" fmla="*/ 0 60000 65536"/>
                  <a:gd name="T14" fmla="*/ 0 60000 65536"/>
                  <a:gd name="T15" fmla="*/ 0 60000 65536"/>
                  <a:gd name="T16" fmla="*/ 0 60000 65536"/>
                  <a:gd name="T17" fmla="*/ 0 60000 65536"/>
                  <a:gd name="T18" fmla="*/ 0 w 2"/>
                  <a:gd name="T19" fmla="*/ 0 h 82"/>
                  <a:gd name="T20" fmla="*/ 2 w 2"/>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2" h="82">
                    <a:moveTo>
                      <a:pt x="0" y="81"/>
                    </a:moveTo>
                    <a:lnTo>
                      <a:pt x="1" y="81"/>
                    </a:lnTo>
                    <a:lnTo>
                      <a:pt x="1" y="0"/>
                    </a:lnTo>
                    <a:lnTo>
                      <a:pt x="0" y="0"/>
                    </a:lnTo>
                    <a:lnTo>
                      <a:pt x="0" y="81"/>
                    </a:lnTo>
                  </a:path>
                </a:pathLst>
              </a:custGeom>
              <a:solidFill>
                <a:srgbClr val="FFFFFF"/>
              </a:solidFill>
              <a:ln w="12700" cap="rnd">
                <a:solidFill>
                  <a:srgbClr val="000000"/>
                </a:solidFill>
                <a:round/>
                <a:headEnd/>
                <a:tailEnd/>
              </a:ln>
            </p:spPr>
            <p:txBody>
              <a:bodyPr/>
              <a:lstStyle/>
              <a:p>
                <a:endParaRPr lang="en-US" sz="7200"/>
              </a:p>
            </p:txBody>
          </p:sp>
          <p:sp>
            <p:nvSpPr>
              <p:cNvPr id="13658" name="Freeform 820">
                <a:extLst>
                  <a:ext uri="{FF2B5EF4-FFF2-40B4-BE49-F238E27FC236}">
                    <a16:creationId xmlns:a16="http://schemas.microsoft.com/office/drawing/2014/main" id="{8F57351A-3156-A649-85A8-193FB351C8A3}"/>
                  </a:ext>
                </a:extLst>
              </p:cNvPr>
              <p:cNvSpPr>
                <a:spLocks/>
              </p:cNvSpPr>
              <p:nvPr/>
            </p:nvSpPr>
            <p:spPr bwMode="auto">
              <a:xfrm>
                <a:off x="722" y="1584"/>
                <a:ext cx="3" cy="109"/>
              </a:xfrm>
              <a:custGeom>
                <a:avLst/>
                <a:gdLst>
                  <a:gd name="T0" fmla="*/ 21 w 2"/>
                  <a:gd name="T1" fmla="*/ 427 h 86"/>
                  <a:gd name="T2" fmla="*/ 21 w 2"/>
                  <a:gd name="T3" fmla="*/ 435 h 86"/>
                  <a:gd name="T4" fmla="*/ 21 w 2"/>
                  <a:gd name="T5" fmla="*/ 0 h 86"/>
                  <a:gd name="T6" fmla="*/ 0 w 2"/>
                  <a:gd name="T7" fmla="*/ 0 h 86"/>
                  <a:gd name="T8" fmla="*/ 0 w 2"/>
                  <a:gd name="T9" fmla="*/ 435 h 86"/>
                  <a:gd name="T10" fmla="*/ 0 w 2"/>
                  <a:gd name="T11" fmla="*/ 450 h 86"/>
                  <a:gd name="T12" fmla="*/ 21 w 2"/>
                  <a:gd name="T13" fmla="*/ 427 h 86"/>
                  <a:gd name="T14" fmla="*/ 0 60000 65536"/>
                  <a:gd name="T15" fmla="*/ 0 60000 65536"/>
                  <a:gd name="T16" fmla="*/ 0 60000 65536"/>
                  <a:gd name="T17" fmla="*/ 0 60000 65536"/>
                  <a:gd name="T18" fmla="*/ 0 60000 65536"/>
                  <a:gd name="T19" fmla="*/ 0 60000 65536"/>
                  <a:gd name="T20" fmla="*/ 0 60000 65536"/>
                  <a:gd name="T21" fmla="*/ 0 w 2"/>
                  <a:gd name="T22" fmla="*/ 0 h 86"/>
                  <a:gd name="T23" fmla="*/ 2 w 2"/>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6">
                    <a:moveTo>
                      <a:pt x="1" y="81"/>
                    </a:moveTo>
                    <a:lnTo>
                      <a:pt x="1" y="83"/>
                    </a:lnTo>
                    <a:lnTo>
                      <a:pt x="1" y="0"/>
                    </a:lnTo>
                    <a:lnTo>
                      <a:pt x="0" y="0"/>
                    </a:lnTo>
                    <a:lnTo>
                      <a:pt x="0" y="83"/>
                    </a:lnTo>
                    <a:lnTo>
                      <a:pt x="0" y="85"/>
                    </a:lnTo>
                    <a:lnTo>
                      <a:pt x="1" y="81"/>
                    </a:lnTo>
                  </a:path>
                </a:pathLst>
              </a:custGeom>
              <a:solidFill>
                <a:srgbClr val="FFFFFF"/>
              </a:solidFill>
              <a:ln w="12700" cap="rnd">
                <a:solidFill>
                  <a:srgbClr val="000000"/>
                </a:solidFill>
                <a:round/>
                <a:headEnd/>
                <a:tailEnd/>
              </a:ln>
            </p:spPr>
            <p:txBody>
              <a:bodyPr/>
              <a:lstStyle/>
              <a:p>
                <a:endParaRPr lang="en-US" sz="7200"/>
              </a:p>
            </p:txBody>
          </p:sp>
          <p:sp>
            <p:nvSpPr>
              <p:cNvPr id="13659" name="Freeform 821">
                <a:extLst>
                  <a:ext uri="{FF2B5EF4-FFF2-40B4-BE49-F238E27FC236}">
                    <a16:creationId xmlns:a16="http://schemas.microsoft.com/office/drawing/2014/main" id="{30F8459D-CF01-AF41-A181-19B873AD7217}"/>
                  </a:ext>
                </a:extLst>
              </p:cNvPr>
              <p:cNvSpPr>
                <a:spLocks/>
              </p:cNvSpPr>
              <p:nvPr/>
            </p:nvSpPr>
            <p:spPr bwMode="auto">
              <a:xfrm>
                <a:off x="723" y="1695"/>
                <a:ext cx="221" cy="231"/>
              </a:xfrm>
              <a:custGeom>
                <a:avLst/>
                <a:gdLst>
                  <a:gd name="T0" fmla="*/ 885 w 174"/>
                  <a:gd name="T1" fmla="*/ 1013 h 180"/>
                  <a:gd name="T2" fmla="*/ 916 w 174"/>
                  <a:gd name="T3" fmla="*/ 995 h 180"/>
                  <a:gd name="T4" fmla="*/ 28 w 174"/>
                  <a:gd name="T5" fmla="*/ 0 h 180"/>
                  <a:gd name="T6" fmla="*/ 0 w 174"/>
                  <a:gd name="T7" fmla="*/ 28 h 180"/>
                  <a:gd name="T8" fmla="*/ 889 w 174"/>
                  <a:gd name="T9" fmla="*/ 1028 h 180"/>
                  <a:gd name="T10" fmla="*/ 923 w 174"/>
                  <a:gd name="T11" fmla="*/ 1013 h 180"/>
                  <a:gd name="T12" fmla="*/ 885 w 174"/>
                  <a:gd name="T13" fmla="*/ 1013 h 180"/>
                  <a:gd name="T14" fmla="*/ 0 60000 65536"/>
                  <a:gd name="T15" fmla="*/ 0 60000 65536"/>
                  <a:gd name="T16" fmla="*/ 0 60000 65536"/>
                  <a:gd name="T17" fmla="*/ 0 60000 65536"/>
                  <a:gd name="T18" fmla="*/ 0 60000 65536"/>
                  <a:gd name="T19" fmla="*/ 0 60000 65536"/>
                  <a:gd name="T20" fmla="*/ 0 60000 65536"/>
                  <a:gd name="T21" fmla="*/ 0 w 174"/>
                  <a:gd name="T22" fmla="*/ 0 h 180"/>
                  <a:gd name="T23" fmla="*/ 174 w 174"/>
                  <a:gd name="T24" fmla="*/ 180 h 1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0">
                    <a:moveTo>
                      <a:pt x="166" y="177"/>
                    </a:moveTo>
                    <a:lnTo>
                      <a:pt x="172" y="174"/>
                    </a:lnTo>
                    <a:lnTo>
                      <a:pt x="5" y="0"/>
                    </a:lnTo>
                    <a:lnTo>
                      <a:pt x="0" y="5"/>
                    </a:lnTo>
                    <a:lnTo>
                      <a:pt x="167" y="179"/>
                    </a:lnTo>
                    <a:lnTo>
                      <a:pt x="173" y="177"/>
                    </a:lnTo>
                    <a:lnTo>
                      <a:pt x="166" y="177"/>
                    </a:lnTo>
                  </a:path>
                </a:pathLst>
              </a:custGeom>
              <a:solidFill>
                <a:srgbClr val="FFFFFF"/>
              </a:solidFill>
              <a:ln w="12700" cap="rnd">
                <a:solidFill>
                  <a:srgbClr val="000000"/>
                </a:solidFill>
                <a:round/>
                <a:headEnd/>
                <a:tailEnd/>
              </a:ln>
            </p:spPr>
            <p:txBody>
              <a:bodyPr/>
              <a:lstStyle/>
              <a:p>
                <a:endParaRPr lang="en-US" sz="7200"/>
              </a:p>
            </p:txBody>
          </p:sp>
          <p:sp>
            <p:nvSpPr>
              <p:cNvPr id="13660" name="Freeform 822">
                <a:extLst>
                  <a:ext uri="{FF2B5EF4-FFF2-40B4-BE49-F238E27FC236}">
                    <a16:creationId xmlns:a16="http://schemas.microsoft.com/office/drawing/2014/main" id="{0DE95133-7C6C-0541-8709-C148492428C8}"/>
                  </a:ext>
                </a:extLst>
              </p:cNvPr>
              <p:cNvSpPr>
                <a:spLocks/>
              </p:cNvSpPr>
              <p:nvPr/>
            </p:nvSpPr>
            <p:spPr bwMode="auto">
              <a:xfrm>
                <a:off x="944" y="1814"/>
                <a:ext cx="1" cy="109"/>
              </a:xfrm>
              <a:custGeom>
                <a:avLst/>
                <a:gdLst>
                  <a:gd name="T0" fmla="*/ 0 w 2"/>
                  <a:gd name="T1" fmla="*/ 22 h 85"/>
                  <a:gd name="T2" fmla="*/ 0 w 2"/>
                  <a:gd name="T3" fmla="*/ 13 h 85"/>
                  <a:gd name="T4" fmla="*/ 0 w 2"/>
                  <a:gd name="T5" fmla="*/ 478 h 85"/>
                  <a:gd name="T6" fmla="*/ 1 w 2"/>
                  <a:gd name="T7" fmla="*/ 478 h 85"/>
                  <a:gd name="T8" fmla="*/ 1 w 2"/>
                  <a:gd name="T9" fmla="*/ 13 h 85"/>
                  <a:gd name="T10" fmla="*/ 1 w 2"/>
                  <a:gd name="T11" fmla="*/ 0 h 85"/>
                  <a:gd name="T12" fmla="*/ 0 w 2"/>
                  <a:gd name="T13" fmla="*/ 22 h 85"/>
                  <a:gd name="T14" fmla="*/ 0 60000 65536"/>
                  <a:gd name="T15" fmla="*/ 0 60000 65536"/>
                  <a:gd name="T16" fmla="*/ 0 60000 65536"/>
                  <a:gd name="T17" fmla="*/ 0 60000 65536"/>
                  <a:gd name="T18" fmla="*/ 0 60000 65536"/>
                  <a:gd name="T19" fmla="*/ 0 60000 65536"/>
                  <a:gd name="T20" fmla="*/ 0 60000 65536"/>
                  <a:gd name="T21" fmla="*/ 0 w 2"/>
                  <a:gd name="T22" fmla="*/ 0 h 85"/>
                  <a:gd name="T23" fmla="*/ 2 w 2"/>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5">
                    <a:moveTo>
                      <a:pt x="0" y="4"/>
                    </a:moveTo>
                    <a:lnTo>
                      <a:pt x="0" y="2"/>
                    </a:lnTo>
                    <a:lnTo>
                      <a:pt x="0" y="84"/>
                    </a:lnTo>
                    <a:lnTo>
                      <a:pt x="1" y="84"/>
                    </a:lnTo>
                    <a:lnTo>
                      <a:pt x="1" y="2"/>
                    </a:lnTo>
                    <a:lnTo>
                      <a:pt x="1" y="0"/>
                    </a:lnTo>
                    <a:lnTo>
                      <a:pt x="0" y="4"/>
                    </a:lnTo>
                  </a:path>
                </a:pathLst>
              </a:custGeom>
              <a:solidFill>
                <a:srgbClr val="FFFFFF"/>
              </a:solidFill>
              <a:ln w="12700" cap="rnd">
                <a:solidFill>
                  <a:srgbClr val="000000"/>
                </a:solidFill>
                <a:round/>
                <a:headEnd/>
                <a:tailEnd/>
              </a:ln>
            </p:spPr>
            <p:txBody>
              <a:bodyPr/>
              <a:lstStyle/>
              <a:p>
                <a:endParaRPr lang="en-US" sz="7200"/>
              </a:p>
            </p:txBody>
          </p:sp>
          <p:sp>
            <p:nvSpPr>
              <p:cNvPr id="13661" name="Freeform 823">
                <a:extLst>
                  <a:ext uri="{FF2B5EF4-FFF2-40B4-BE49-F238E27FC236}">
                    <a16:creationId xmlns:a16="http://schemas.microsoft.com/office/drawing/2014/main" id="{B546D3F3-B710-F549-9CF4-370F9517AB58}"/>
                  </a:ext>
                </a:extLst>
              </p:cNvPr>
              <p:cNvSpPr>
                <a:spLocks/>
              </p:cNvSpPr>
              <p:nvPr/>
            </p:nvSpPr>
            <p:spPr bwMode="auto">
              <a:xfrm>
                <a:off x="723" y="1582"/>
                <a:ext cx="222" cy="229"/>
              </a:xfrm>
              <a:custGeom>
                <a:avLst/>
                <a:gdLst>
                  <a:gd name="T0" fmla="*/ 37 w 175"/>
                  <a:gd name="T1" fmla="*/ 13 h 181"/>
                  <a:gd name="T2" fmla="*/ 1 w 175"/>
                  <a:gd name="T3" fmla="*/ 32 h 181"/>
                  <a:gd name="T4" fmla="*/ 888 w 175"/>
                  <a:gd name="T5" fmla="*/ 934 h 181"/>
                  <a:gd name="T6" fmla="*/ 918 w 175"/>
                  <a:gd name="T7" fmla="*/ 907 h 181"/>
                  <a:gd name="T8" fmla="*/ 32 w 175"/>
                  <a:gd name="T9" fmla="*/ 0 h 181"/>
                  <a:gd name="T10" fmla="*/ 0 w 175"/>
                  <a:gd name="T11" fmla="*/ 13 h 181"/>
                  <a:gd name="T12" fmla="*/ 37 w 175"/>
                  <a:gd name="T13" fmla="*/ 13 h 181"/>
                  <a:gd name="T14" fmla="*/ 0 60000 65536"/>
                  <a:gd name="T15" fmla="*/ 0 60000 65536"/>
                  <a:gd name="T16" fmla="*/ 0 60000 65536"/>
                  <a:gd name="T17" fmla="*/ 0 60000 65536"/>
                  <a:gd name="T18" fmla="*/ 0 60000 65536"/>
                  <a:gd name="T19" fmla="*/ 0 60000 65536"/>
                  <a:gd name="T20" fmla="*/ 0 60000 65536"/>
                  <a:gd name="T21" fmla="*/ 0 w 175"/>
                  <a:gd name="T22" fmla="*/ 0 h 181"/>
                  <a:gd name="T23" fmla="*/ 175 w 175"/>
                  <a:gd name="T24" fmla="*/ 181 h 1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5" h="181">
                    <a:moveTo>
                      <a:pt x="7" y="2"/>
                    </a:moveTo>
                    <a:lnTo>
                      <a:pt x="1" y="6"/>
                    </a:lnTo>
                    <a:lnTo>
                      <a:pt x="168" y="180"/>
                    </a:lnTo>
                    <a:lnTo>
                      <a:pt x="174" y="175"/>
                    </a:lnTo>
                    <a:lnTo>
                      <a:pt x="6" y="0"/>
                    </a:lnTo>
                    <a:lnTo>
                      <a:pt x="0" y="2"/>
                    </a:lnTo>
                    <a:lnTo>
                      <a:pt x="7" y="2"/>
                    </a:lnTo>
                  </a:path>
                </a:pathLst>
              </a:custGeom>
              <a:solidFill>
                <a:srgbClr val="FFFFFF"/>
              </a:solidFill>
              <a:ln w="12700" cap="rnd">
                <a:solidFill>
                  <a:srgbClr val="000000"/>
                </a:solidFill>
                <a:round/>
                <a:headEnd/>
                <a:tailEnd/>
              </a:ln>
            </p:spPr>
            <p:txBody>
              <a:bodyPr/>
              <a:lstStyle/>
              <a:p>
                <a:endParaRPr lang="en-US" sz="7200"/>
              </a:p>
            </p:txBody>
          </p:sp>
          <p:sp>
            <p:nvSpPr>
              <p:cNvPr id="13662" name="Freeform 824">
                <a:extLst>
                  <a:ext uri="{FF2B5EF4-FFF2-40B4-BE49-F238E27FC236}">
                    <a16:creationId xmlns:a16="http://schemas.microsoft.com/office/drawing/2014/main" id="{DCF2D555-605F-974F-9372-3CAB62507141}"/>
                  </a:ext>
                </a:extLst>
              </p:cNvPr>
              <p:cNvSpPr>
                <a:spLocks/>
              </p:cNvSpPr>
              <p:nvPr/>
            </p:nvSpPr>
            <p:spPr bwMode="auto">
              <a:xfrm>
                <a:off x="774" y="1927"/>
                <a:ext cx="170" cy="170"/>
              </a:xfrm>
              <a:custGeom>
                <a:avLst/>
                <a:gdLst>
                  <a:gd name="T0" fmla="*/ 667 w 134"/>
                  <a:gd name="T1" fmla="*/ 13 h 133"/>
                  <a:gd name="T2" fmla="*/ 671 w 134"/>
                  <a:gd name="T3" fmla="*/ 0 h 133"/>
                  <a:gd name="T4" fmla="*/ 0 w 134"/>
                  <a:gd name="T5" fmla="*/ 700 h 133"/>
                  <a:gd name="T6" fmla="*/ 32 w 134"/>
                  <a:gd name="T7" fmla="*/ 736 h 133"/>
                  <a:gd name="T8" fmla="*/ 696 w 134"/>
                  <a:gd name="T9" fmla="*/ 28 h 133"/>
                  <a:gd name="T10" fmla="*/ 702 w 134"/>
                  <a:gd name="T11" fmla="*/ 13 h 133"/>
                  <a:gd name="T12" fmla="*/ 667 w 134"/>
                  <a:gd name="T13" fmla="*/ 13 h 133"/>
                  <a:gd name="T14" fmla="*/ 0 60000 65536"/>
                  <a:gd name="T15" fmla="*/ 0 60000 65536"/>
                  <a:gd name="T16" fmla="*/ 0 60000 65536"/>
                  <a:gd name="T17" fmla="*/ 0 60000 65536"/>
                  <a:gd name="T18" fmla="*/ 0 60000 65536"/>
                  <a:gd name="T19" fmla="*/ 0 60000 65536"/>
                  <a:gd name="T20" fmla="*/ 0 60000 65536"/>
                  <a:gd name="T21" fmla="*/ 0 w 134"/>
                  <a:gd name="T22" fmla="*/ 0 h 133"/>
                  <a:gd name="T23" fmla="*/ 134 w 134"/>
                  <a:gd name="T24" fmla="*/ 133 h 13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4" h="133">
                    <a:moveTo>
                      <a:pt x="126" y="2"/>
                    </a:moveTo>
                    <a:lnTo>
                      <a:pt x="127" y="0"/>
                    </a:lnTo>
                    <a:lnTo>
                      <a:pt x="0" y="126"/>
                    </a:lnTo>
                    <a:lnTo>
                      <a:pt x="6" y="132"/>
                    </a:lnTo>
                    <a:lnTo>
                      <a:pt x="132" y="5"/>
                    </a:lnTo>
                    <a:lnTo>
                      <a:pt x="133" y="2"/>
                    </a:lnTo>
                    <a:lnTo>
                      <a:pt x="126" y="2"/>
                    </a:lnTo>
                  </a:path>
                </a:pathLst>
              </a:custGeom>
              <a:solidFill>
                <a:srgbClr val="FFFFFF"/>
              </a:solidFill>
              <a:ln w="12700" cap="rnd">
                <a:solidFill>
                  <a:srgbClr val="000000"/>
                </a:solidFill>
                <a:round/>
                <a:headEnd/>
                <a:tailEnd/>
              </a:ln>
            </p:spPr>
            <p:txBody>
              <a:bodyPr/>
              <a:lstStyle/>
              <a:p>
                <a:endParaRPr lang="en-US" sz="7200"/>
              </a:p>
            </p:txBody>
          </p:sp>
          <p:sp>
            <p:nvSpPr>
              <p:cNvPr id="13663" name="Freeform 825">
                <a:extLst>
                  <a:ext uri="{FF2B5EF4-FFF2-40B4-BE49-F238E27FC236}">
                    <a16:creationId xmlns:a16="http://schemas.microsoft.com/office/drawing/2014/main" id="{91E0D543-06D1-6845-9012-8B37316B28A3}"/>
                  </a:ext>
                </a:extLst>
              </p:cNvPr>
              <p:cNvSpPr>
                <a:spLocks/>
              </p:cNvSpPr>
              <p:nvPr/>
            </p:nvSpPr>
            <p:spPr bwMode="auto">
              <a:xfrm>
                <a:off x="944" y="1806"/>
                <a:ext cx="3" cy="117"/>
              </a:xfrm>
              <a:custGeom>
                <a:avLst/>
                <a:gdLst>
                  <a:gd name="T0" fmla="*/ 2 w 3"/>
                  <a:gd name="T1" fmla="*/ 59 h 91"/>
                  <a:gd name="T2" fmla="*/ 1 w 3"/>
                  <a:gd name="T3" fmla="*/ 46 h 91"/>
                  <a:gd name="T4" fmla="*/ 0 w 3"/>
                  <a:gd name="T5" fmla="*/ 526 h 91"/>
                  <a:gd name="T6" fmla="*/ 2 w 3"/>
                  <a:gd name="T7" fmla="*/ 526 h 91"/>
                  <a:gd name="T8" fmla="*/ 2 w 3"/>
                  <a:gd name="T9" fmla="*/ 46 h 91"/>
                  <a:gd name="T10" fmla="*/ 1 w 3"/>
                  <a:gd name="T11" fmla="*/ 36 h 91"/>
                  <a:gd name="T12" fmla="*/ 2 w 3"/>
                  <a:gd name="T13" fmla="*/ 46 h 91"/>
                  <a:gd name="T14" fmla="*/ 2 w 3"/>
                  <a:gd name="T15" fmla="*/ 0 h 91"/>
                  <a:gd name="T16" fmla="*/ 1 w 3"/>
                  <a:gd name="T17" fmla="*/ 36 h 91"/>
                  <a:gd name="T18" fmla="*/ 2 w 3"/>
                  <a:gd name="T19" fmla="*/ 59 h 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91"/>
                  <a:gd name="T32" fmla="*/ 3 w 3"/>
                  <a:gd name="T33" fmla="*/ 91 h 9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91">
                    <a:moveTo>
                      <a:pt x="2" y="10"/>
                    </a:moveTo>
                    <a:lnTo>
                      <a:pt x="1" y="8"/>
                    </a:lnTo>
                    <a:lnTo>
                      <a:pt x="0" y="90"/>
                    </a:lnTo>
                    <a:lnTo>
                      <a:pt x="2" y="90"/>
                    </a:lnTo>
                    <a:lnTo>
                      <a:pt x="2" y="8"/>
                    </a:lnTo>
                    <a:lnTo>
                      <a:pt x="1" y="6"/>
                    </a:lnTo>
                    <a:lnTo>
                      <a:pt x="2" y="8"/>
                    </a:lnTo>
                    <a:lnTo>
                      <a:pt x="2" y="0"/>
                    </a:lnTo>
                    <a:lnTo>
                      <a:pt x="1" y="6"/>
                    </a:lnTo>
                    <a:lnTo>
                      <a:pt x="2" y="10"/>
                    </a:lnTo>
                  </a:path>
                </a:pathLst>
              </a:custGeom>
              <a:solidFill>
                <a:srgbClr val="FFFFFF"/>
              </a:solidFill>
              <a:ln w="12700" cap="rnd">
                <a:solidFill>
                  <a:srgbClr val="000000"/>
                </a:solidFill>
                <a:round/>
                <a:headEnd/>
                <a:tailEnd/>
              </a:ln>
            </p:spPr>
            <p:txBody>
              <a:bodyPr/>
              <a:lstStyle/>
              <a:p>
                <a:endParaRPr lang="en-US" sz="7200"/>
              </a:p>
            </p:txBody>
          </p:sp>
          <p:sp>
            <p:nvSpPr>
              <p:cNvPr id="13664" name="Freeform 826">
                <a:extLst>
                  <a:ext uri="{FF2B5EF4-FFF2-40B4-BE49-F238E27FC236}">
                    <a16:creationId xmlns:a16="http://schemas.microsoft.com/office/drawing/2014/main" id="{17AC0DD4-6D70-6D43-A991-8136F2A8FA3F}"/>
                  </a:ext>
                </a:extLst>
              </p:cNvPr>
              <p:cNvSpPr>
                <a:spLocks/>
              </p:cNvSpPr>
              <p:nvPr/>
            </p:nvSpPr>
            <p:spPr bwMode="auto">
              <a:xfrm>
                <a:off x="713" y="1814"/>
                <a:ext cx="232" cy="221"/>
              </a:xfrm>
              <a:custGeom>
                <a:avLst/>
                <a:gdLst>
                  <a:gd name="T0" fmla="*/ 37 w 183"/>
                  <a:gd name="T1" fmla="*/ 941 h 173"/>
                  <a:gd name="T2" fmla="*/ 37 w 183"/>
                  <a:gd name="T3" fmla="*/ 957 h 173"/>
                  <a:gd name="T4" fmla="*/ 958 w 183"/>
                  <a:gd name="T5" fmla="*/ 28 h 173"/>
                  <a:gd name="T6" fmla="*/ 927 w 183"/>
                  <a:gd name="T7" fmla="*/ 0 h 173"/>
                  <a:gd name="T8" fmla="*/ 1 w 183"/>
                  <a:gd name="T9" fmla="*/ 922 h 173"/>
                  <a:gd name="T10" fmla="*/ 0 w 183"/>
                  <a:gd name="T11" fmla="*/ 941 h 173"/>
                  <a:gd name="T12" fmla="*/ 1 w 183"/>
                  <a:gd name="T13" fmla="*/ 922 h 173"/>
                  <a:gd name="T14" fmla="*/ 0 w 183"/>
                  <a:gd name="T15" fmla="*/ 940 h 173"/>
                  <a:gd name="T16" fmla="*/ 0 w 183"/>
                  <a:gd name="T17" fmla="*/ 941 h 173"/>
                  <a:gd name="T18" fmla="*/ 37 w 183"/>
                  <a:gd name="T19" fmla="*/ 941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73"/>
                  <a:gd name="T32" fmla="*/ 183 w 183"/>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73">
                    <a:moveTo>
                      <a:pt x="7" y="170"/>
                    </a:moveTo>
                    <a:lnTo>
                      <a:pt x="7" y="172"/>
                    </a:lnTo>
                    <a:lnTo>
                      <a:pt x="182" y="5"/>
                    </a:lnTo>
                    <a:lnTo>
                      <a:pt x="176" y="0"/>
                    </a:lnTo>
                    <a:lnTo>
                      <a:pt x="1" y="166"/>
                    </a:lnTo>
                    <a:lnTo>
                      <a:pt x="0" y="170"/>
                    </a:lnTo>
                    <a:lnTo>
                      <a:pt x="1" y="166"/>
                    </a:lnTo>
                    <a:lnTo>
                      <a:pt x="0" y="169"/>
                    </a:lnTo>
                    <a:lnTo>
                      <a:pt x="0" y="170"/>
                    </a:lnTo>
                    <a:lnTo>
                      <a:pt x="7" y="170"/>
                    </a:lnTo>
                  </a:path>
                </a:pathLst>
              </a:custGeom>
              <a:solidFill>
                <a:srgbClr val="FFFFFF"/>
              </a:solidFill>
              <a:ln w="12700" cap="rnd">
                <a:solidFill>
                  <a:srgbClr val="000000"/>
                </a:solidFill>
                <a:round/>
                <a:headEnd/>
                <a:tailEnd/>
              </a:ln>
            </p:spPr>
            <p:txBody>
              <a:bodyPr/>
              <a:lstStyle/>
              <a:p>
                <a:endParaRPr lang="en-US" sz="7200"/>
              </a:p>
            </p:txBody>
          </p:sp>
          <p:sp>
            <p:nvSpPr>
              <p:cNvPr id="13665" name="Freeform 827">
                <a:extLst>
                  <a:ext uri="{FF2B5EF4-FFF2-40B4-BE49-F238E27FC236}">
                    <a16:creationId xmlns:a16="http://schemas.microsoft.com/office/drawing/2014/main" id="{B48FBA76-60B4-E04A-B588-F6840A7ECE07}"/>
                  </a:ext>
                </a:extLst>
              </p:cNvPr>
              <p:cNvSpPr>
                <a:spLocks/>
              </p:cNvSpPr>
              <p:nvPr/>
            </p:nvSpPr>
            <p:spPr bwMode="auto">
              <a:xfrm>
                <a:off x="713" y="2039"/>
                <a:ext cx="3" cy="105"/>
              </a:xfrm>
              <a:custGeom>
                <a:avLst/>
                <a:gdLst>
                  <a:gd name="T0" fmla="*/ 0 w 2"/>
                  <a:gd name="T1" fmla="*/ 457 h 82"/>
                  <a:gd name="T2" fmla="*/ 21 w 2"/>
                  <a:gd name="T3" fmla="*/ 457 h 82"/>
                  <a:gd name="T4" fmla="*/ 21 w 2"/>
                  <a:gd name="T5" fmla="*/ 0 h 82"/>
                  <a:gd name="T6" fmla="*/ 0 w 2"/>
                  <a:gd name="T7" fmla="*/ 0 h 82"/>
                  <a:gd name="T8" fmla="*/ 0 w 2"/>
                  <a:gd name="T9" fmla="*/ 457 h 82"/>
                  <a:gd name="T10" fmla="*/ 0 w 2"/>
                  <a:gd name="T11" fmla="*/ 457 h 82"/>
                  <a:gd name="T12" fmla="*/ 0 60000 65536"/>
                  <a:gd name="T13" fmla="*/ 0 60000 65536"/>
                  <a:gd name="T14" fmla="*/ 0 60000 65536"/>
                  <a:gd name="T15" fmla="*/ 0 60000 65536"/>
                  <a:gd name="T16" fmla="*/ 0 60000 65536"/>
                  <a:gd name="T17" fmla="*/ 0 60000 65536"/>
                  <a:gd name="T18" fmla="*/ 0 w 2"/>
                  <a:gd name="T19" fmla="*/ 0 h 82"/>
                  <a:gd name="T20" fmla="*/ 2 w 2"/>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2" h="82">
                    <a:moveTo>
                      <a:pt x="0" y="81"/>
                    </a:moveTo>
                    <a:lnTo>
                      <a:pt x="1" y="81"/>
                    </a:lnTo>
                    <a:lnTo>
                      <a:pt x="1" y="0"/>
                    </a:lnTo>
                    <a:lnTo>
                      <a:pt x="0" y="0"/>
                    </a:lnTo>
                    <a:lnTo>
                      <a:pt x="0" y="81"/>
                    </a:lnTo>
                  </a:path>
                </a:pathLst>
              </a:custGeom>
              <a:solidFill>
                <a:srgbClr val="FFFFFF"/>
              </a:solidFill>
              <a:ln w="12700" cap="rnd">
                <a:solidFill>
                  <a:srgbClr val="000000"/>
                </a:solidFill>
                <a:round/>
                <a:headEnd/>
                <a:tailEnd/>
              </a:ln>
            </p:spPr>
            <p:txBody>
              <a:bodyPr/>
              <a:lstStyle/>
              <a:p>
                <a:endParaRPr lang="en-US" sz="7200"/>
              </a:p>
            </p:txBody>
          </p:sp>
          <p:sp>
            <p:nvSpPr>
              <p:cNvPr id="13666" name="Freeform 828">
                <a:extLst>
                  <a:ext uri="{FF2B5EF4-FFF2-40B4-BE49-F238E27FC236}">
                    <a16:creationId xmlns:a16="http://schemas.microsoft.com/office/drawing/2014/main" id="{C3647A75-879B-894C-9629-BC562FB1422E}"/>
                  </a:ext>
                </a:extLst>
              </p:cNvPr>
              <p:cNvSpPr>
                <a:spLocks/>
              </p:cNvSpPr>
              <p:nvPr/>
            </p:nvSpPr>
            <p:spPr bwMode="auto">
              <a:xfrm>
                <a:off x="935" y="2266"/>
                <a:ext cx="1" cy="2"/>
              </a:xfrm>
              <a:custGeom>
                <a:avLst/>
                <a:gdLst>
                  <a:gd name="T0" fmla="*/ 0 w 1"/>
                  <a:gd name="T1" fmla="*/ 0 h 2"/>
                  <a:gd name="T2" fmla="*/ 0 w 1"/>
                  <a:gd name="T3" fmla="*/ 0 h 2"/>
                  <a:gd name="T4" fmla="*/ 0 w 1"/>
                  <a:gd name="T5" fmla="*/ 0 h 2"/>
                  <a:gd name="T6" fmla="*/ 0 w 1"/>
                  <a:gd name="T7" fmla="*/ 0 h 2"/>
                  <a:gd name="T8" fmla="*/ 0 w 1"/>
                  <a:gd name="T9" fmla="*/ 1 h 2"/>
                  <a:gd name="T10" fmla="*/ 0 w 1"/>
                  <a:gd name="T11" fmla="*/ 1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0" y="0"/>
                    </a:lnTo>
                    <a:lnTo>
                      <a:pt x="0" y="1"/>
                    </a:lnTo>
                    <a:lnTo>
                      <a:pt x="0" y="0"/>
                    </a:lnTo>
                  </a:path>
                </a:pathLst>
              </a:custGeom>
              <a:solidFill>
                <a:srgbClr val="FFFFFF"/>
              </a:solidFill>
              <a:ln w="12700" cap="rnd">
                <a:solidFill>
                  <a:srgbClr val="000000"/>
                </a:solidFill>
                <a:round/>
                <a:headEnd/>
                <a:tailEnd/>
              </a:ln>
            </p:spPr>
            <p:txBody>
              <a:bodyPr/>
              <a:lstStyle/>
              <a:p>
                <a:endParaRPr lang="en-US" sz="7200"/>
              </a:p>
            </p:txBody>
          </p:sp>
          <p:sp>
            <p:nvSpPr>
              <p:cNvPr id="13667" name="Freeform 829">
                <a:extLst>
                  <a:ext uri="{FF2B5EF4-FFF2-40B4-BE49-F238E27FC236}">
                    <a16:creationId xmlns:a16="http://schemas.microsoft.com/office/drawing/2014/main" id="{78AC90F0-AEF0-054C-931A-F31AF07E66C7}"/>
                  </a:ext>
                </a:extLst>
              </p:cNvPr>
              <p:cNvSpPr>
                <a:spLocks/>
              </p:cNvSpPr>
              <p:nvPr/>
            </p:nvSpPr>
            <p:spPr bwMode="auto">
              <a:xfrm>
                <a:off x="713" y="2035"/>
                <a:ext cx="222" cy="233"/>
              </a:xfrm>
              <a:custGeom>
                <a:avLst/>
                <a:gdLst>
                  <a:gd name="T0" fmla="*/ 37 w 175"/>
                  <a:gd name="T1" fmla="*/ 17 h 182"/>
                  <a:gd name="T2" fmla="*/ 1 w 175"/>
                  <a:gd name="T3" fmla="*/ 36 h 182"/>
                  <a:gd name="T4" fmla="*/ 888 w 175"/>
                  <a:gd name="T5" fmla="*/ 1019 h 182"/>
                  <a:gd name="T6" fmla="*/ 918 w 175"/>
                  <a:gd name="T7" fmla="*/ 987 h 182"/>
                  <a:gd name="T8" fmla="*/ 37 w 175"/>
                  <a:gd name="T9" fmla="*/ 0 h 182"/>
                  <a:gd name="T10" fmla="*/ 0 w 175"/>
                  <a:gd name="T11" fmla="*/ 17 h 182"/>
                  <a:gd name="T12" fmla="*/ 37 w 175"/>
                  <a:gd name="T13" fmla="*/ 17 h 182"/>
                  <a:gd name="T14" fmla="*/ 0 60000 65536"/>
                  <a:gd name="T15" fmla="*/ 0 60000 65536"/>
                  <a:gd name="T16" fmla="*/ 0 60000 65536"/>
                  <a:gd name="T17" fmla="*/ 0 60000 65536"/>
                  <a:gd name="T18" fmla="*/ 0 60000 65536"/>
                  <a:gd name="T19" fmla="*/ 0 60000 65536"/>
                  <a:gd name="T20" fmla="*/ 0 60000 65536"/>
                  <a:gd name="T21" fmla="*/ 0 w 175"/>
                  <a:gd name="T22" fmla="*/ 0 h 182"/>
                  <a:gd name="T23" fmla="*/ 175 w 175"/>
                  <a:gd name="T24" fmla="*/ 182 h 1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5" h="182">
                    <a:moveTo>
                      <a:pt x="7" y="3"/>
                    </a:moveTo>
                    <a:lnTo>
                      <a:pt x="1" y="6"/>
                    </a:lnTo>
                    <a:lnTo>
                      <a:pt x="168" y="181"/>
                    </a:lnTo>
                    <a:lnTo>
                      <a:pt x="174" y="175"/>
                    </a:lnTo>
                    <a:lnTo>
                      <a:pt x="7" y="0"/>
                    </a:lnTo>
                    <a:lnTo>
                      <a:pt x="0" y="3"/>
                    </a:lnTo>
                    <a:lnTo>
                      <a:pt x="7" y="3"/>
                    </a:lnTo>
                  </a:path>
                </a:pathLst>
              </a:custGeom>
              <a:solidFill>
                <a:srgbClr val="FFFFFF"/>
              </a:solidFill>
              <a:ln w="12700" cap="rnd">
                <a:solidFill>
                  <a:srgbClr val="000000"/>
                </a:solidFill>
                <a:round/>
                <a:headEnd/>
                <a:tailEnd/>
              </a:ln>
            </p:spPr>
            <p:txBody>
              <a:bodyPr/>
              <a:lstStyle/>
              <a:p>
                <a:endParaRPr lang="en-US" sz="7200"/>
              </a:p>
            </p:txBody>
          </p:sp>
          <p:sp>
            <p:nvSpPr>
              <p:cNvPr id="13668" name="Freeform 830">
                <a:extLst>
                  <a:ext uri="{FF2B5EF4-FFF2-40B4-BE49-F238E27FC236}">
                    <a16:creationId xmlns:a16="http://schemas.microsoft.com/office/drawing/2014/main" id="{A60DE22C-A8B8-C44C-B999-28CD8808BEFB}"/>
                  </a:ext>
                </a:extLst>
              </p:cNvPr>
              <p:cNvSpPr>
                <a:spLocks/>
              </p:cNvSpPr>
              <p:nvPr/>
            </p:nvSpPr>
            <p:spPr bwMode="auto">
              <a:xfrm>
                <a:off x="710" y="2039"/>
                <a:ext cx="6" cy="108"/>
              </a:xfrm>
              <a:custGeom>
                <a:avLst/>
                <a:gdLst>
                  <a:gd name="T0" fmla="*/ 30 w 4"/>
                  <a:gd name="T1" fmla="*/ 417 h 85"/>
                  <a:gd name="T2" fmla="*/ 30 w 4"/>
                  <a:gd name="T3" fmla="*/ 437 h 85"/>
                  <a:gd name="T4" fmla="*/ 44 w 4"/>
                  <a:gd name="T5" fmla="*/ 0 h 85"/>
                  <a:gd name="T6" fmla="*/ 21 w 4"/>
                  <a:gd name="T7" fmla="*/ 0 h 85"/>
                  <a:gd name="T8" fmla="*/ 0 w 4"/>
                  <a:gd name="T9" fmla="*/ 437 h 85"/>
                  <a:gd name="T10" fmla="*/ 0 w 4"/>
                  <a:gd name="T11" fmla="*/ 452 h 85"/>
                  <a:gd name="T12" fmla="*/ 0 w 4"/>
                  <a:gd name="T13" fmla="*/ 437 h 85"/>
                  <a:gd name="T14" fmla="*/ 0 w 4"/>
                  <a:gd name="T15" fmla="*/ 441 h 85"/>
                  <a:gd name="T16" fmla="*/ 0 w 4"/>
                  <a:gd name="T17" fmla="*/ 452 h 85"/>
                  <a:gd name="T18" fmla="*/ 30 w 4"/>
                  <a:gd name="T19" fmla="*/ 417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5"/>
                  <a:gd name="T32" fmla="*/ 4 w 4"/>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5">
                    <a:moveTo>
                      <a:pt x="2" y="78"/>
                    </a:moveTo>
                    <a:lnTo>
                      <a:pt x="2" y="82"/>
                    </a:lnTo>
                    <a:lnTo>
                      <a:pt x="3" y="0"/>
                    </a:lnTo>
                    <a:lnTo>
                      <a:pt x="1" y="0"/>
                    </a:lnTo>
                    <a:lnTo>
                      <a:pt x="0" y="82"/>
                    </a:lnTo>
                    <a:lnTo>
                      <a:pt x="0" y="84"/>
                    </a:lnTo>
                    <a:lnTo>
                      <a:pt x="0" y="82"/>
                    </a:lnTo>
                    <a:lnTo>
                      <a:pt x="0" y="83"/>
                    </a:lnTo>
                    <a:lnTo>
                      <a:pt x="0" y="84"/>
                    </a:lnTo>
                    <a:lnTo>
                      <a:pt x="2" y="78"/>
                    </a:lnTo>
                  </a:path>
                </a:pathLst>
              </a:custGeom>
              <a:solidFill>
                <a:srgbClr val="FFFFFF"/>
              </a:solidFill>
              <a:ln w="12700" cap="rnd">
                <a:solidFill>
                  <a:srgbClr val="000000"/>
                </a:solidFill>
                <a:round/>
                <a:headEnd/>
                <a:tailEnd/>
              </a:ln>
            </p:spPr>
            <p:txBody>
              <a:bodyPr/>
              <a:lstStyle/>
              <a:p>
                <a:endParaRPr lang="en-US" sz="7200"/>
              </a:p>
            </p:txBody>
          </p:sp>
          <p:sp>
            <p:nvSpPr>
              <p:cNvPr id="13669" name="Freeform 831">
                <a:extLst>
                  <a:ext uri="{FF2B5EF4-FFF2-40B4-BE49-F238E27FC236}">
                    <a16:creationId xmlns:a16="http://schemas.microsoft.com/office/drawing/2014/main" id="{2FF97FB2-6403-9A47-ADB5-F75B12DAFDAE}"/>
                  </a:ext>
                </a:extLst>
              </p:cNvPr>
              <p:cNvSpPr>
                <a:spLocks/>
              </p:cNvSpPr>
              <p:nvPr/>
            </p:nvSpPr>
            <p:spPr bwMode="auto">
              <a:xfrm>
                <a:off x="713" y="2147"/>
                <a:ext cx="168" cy="172"/>
              </a:xfrm>
              <a:custGeom>
                <a:avLst/>
                <a:gdLst>
                  <a:gd name="T0" fmla="*/ 666 w 133"/>
                  <a:gd name="T1" fmla="*/ 753 h 134"/>
                  <a:gd name="T2" fmla="*/ 680 w 133"/>
                  <a:gd name="T3" fmla="*/ 737 h 134"/>
                  <a:gd name="T4" fmla="*/ 32 w 133"/>
                  <a:gd name="T5" fmla="*/ 0 h 134"/>
                  <a:gd name="T6" fmla="*/ 0 w 133"/>
                  <a:gd name="T7" fmla="*/ 36 h 134"/>
                  <a:gd name="T8" fmla="*/ 647 w 133"/>
                  <a:gd name="T9" fmla="*/ 762 h 134"/>
                  <a:gd name="T10" fmla="*/ 666 w 133"/>
                  <a:gd name="T11" fmla="*/ 753 h 134"/>
                  <a:gd name="T12" fmla="*/ 0 60000 65536"/>
                  <a:gd name="T13" fmla="*/ 0 60000 65536"/>
                  <a:gd name="T14" fmla="*/ 0 60000 65536"/>
                  <a:gd name="T15" fmla="*/ 0 60000 65536"/>
                  <a:gd name="T16" fmla="*/ 0 60000 65536"/>
                  <a:gd name="T17" fmla="*/ 0 60000 65536"/>
                  <a:gd name="T18" fmla="*/ 0 w 133"/>
                  <a:gd name="T19" fmla="*/ 0 h 134"/>
                  <a:gd name="T20" fmla="*/ 133 w 133"/>
                  <a:gd name="T21" fmla="*/ 134 h 134"/>
                </a:gdLst>
                <a:ahLst/>
                <a:cxnLst>
                  <a:cxn ang="T12">
                    <a:pos x="T0" y="T1"/>
                  </a:cxn>
                  <a:cxn ang="T13">
                    <a:pos x="T2" y="T3"/>
                  </a:cxn>
                  <a:cxn ang="T14">
                    <a:pos x="T4" y="T5"/>
                  </a:cxn>
                  <a:cxn ang="T15">
                    <a:pos x="T6" y="T7"/>
                  </a:cxn>
                  <a:cxn ang="T16">
                    <a:pos x="T8" y="T9"/>
                  </a:cxn>
                  <a:cxn ang="T17">
                    <a:pos x="T10" y="T11"/>
                  </a:cxn>
                </a:cxnLst>
                <a:rect l="T18" t="T19" r="T20" b="T21"/>
                <a:pathLst>
                  <a:path w="133" h="134">
                    <a:moveTo>
                      <a:pt x="130" y="131"/>
                    </a:moveTo>
                    <a:lnTo>
                      <a:pt x="132" y="128"/>
                    </a:lnTo>
                    <a:lnTo>
                      <a:pt x="6" y="0"/>
                    </a:lnTo>
                    <a:lnTo>
                      <a:pt x="0" y="6"/>
                    </a:lnTo>
                    <a:lnTo>
                      <a:pt x="126" y="133"/>
                    </a:lnTo>
                    <a:lnTo>
                      <a:pt x="130" y="131"/>
                    </a:lnTo>
                  </a:path>
                </a:pathLst>
              </a:custGeom>
              <a:solidFill>
                <a:srgbClr val="FFFFFF"/>
              </a:solidFill>
              <a:ln w="12700" cap="rnd">
                <a:solidFill>
                  <a:srgbClr val="000000"/>
                </a:solidFill>
                <a:round/>
                <a:headEnd/>
                <a:tailEnd/>
              </a:ln>
            </p:spPr>
            <p:txBody>
              <a:bodyPr/>
              <a:lstStyle/>
              <a:p>
                <a:endParaRPr lang="en-US" sz="7200"/>
              </a:p>
            </p:txBody>
          </p:sp>
          <p:sp>
            <p:nvSpPr>
              <p:cNvPr id="13670" name="Freeform 832">
                <a:extLst>
                  <a:ext uri="{FF2B5EF4-FFF2-40B4-BE49-F238E27FC236}">
                    <a16:creationId xmlns:a16="http://schemas.microsoft.com/office/drawing/2014/main" id="{3098DC86-E7D9-6D46-B9C0-F4DAB76AF31A}"/>
                  </a:ext>
                </a:extLst>
              </p:cNvPr>
              <p:cNvSpPr>
                <a:spLocks/>
              </p:cNvSpPr>
              <p:nvPr/>
            </p:nvSpPr>
            <p:spPr bwMode="auto">
              <a:xfrm>
                <a:off x="705" y="2263"/>
                <a:ext cx="230" cy="226"/>
              </a:xfrm>
              <a:custGeom>
                <a:avLst/>
                <a:gdLst>
                  <a:gd name="T0" fmla="*/ 931 w 182"/>
                  <a:gd name="T1" fmla="*/ 13 h 176"/>
                  <a:gd name="T2" fmla="*/ 901 w 182"/>
                  <a:gd name="T3" fmla="*/ 13 h 176"/>
                  <a:gd name="T4" fmla="*/ 0 w 182"/>
                  <a:gd name="T5" fmla="*/ 975 h 176"/>
                  <a:gd name="T6" fmla="*/ 32 w 182"/>
                  <a:gd name="T7" fmla="*/ 1008 h 176"/>
                  <a:gd name="T8" fmla="*/ 931 w 182"/>
                  <a:gd name="T9" fmla="*/ 46 h 176"/>
                  <a:gd name="T10" fmla="*/ 901 w 182"/>
                  <a:gd name="T11" fmla="*/ 46 h 176"/>
                  <a:gd name="T12" fmla="*/ 931 w 182"/>
                  <a:gd name="T13" fmla="*/ 13 h 176"/>
                  <a:gd name="T14" fmla="*/ 920 w 182"/>
                  <a:gd name="T15" fmla="*/ 0 h 176"/>
                  <a:gd name="T16" fmla="*/ 901 w 182"/>
                  <a:gd name="T17" fmla="*/ 13 h 176"/>
                  <a:gd name="T18" fmla="*/ 931 w 182"/>
                  <a:gd name="T19" fmla="*/ 13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181" y="2"/>
                    </a:moveTo>
                    <a:lnTo>
                      <a:pt x="175" y="2"/>
                    </a:lnTo>
                    <a:lnTo>
                      <a:pt x="0" y="169"/>
                    </a:lnTo>
                    <a:lnTo>
                      <a:pt x="6" y="175"/>
                    </a:lnTo>
                    <a:lnTo>
                      <a:pt x="181" y="8"/>
                    </a:lnTo>
                    <a:lnTo>
                      <a:pt x="175" y="8"/>
                    </a:lnTo>
                    <a:lnTo>
                      <a:pt x="181" y="2"/>
                    </a:lnTo>
                    <a:lnTo>
                      <a:pt x="179" y="0"/>
                    </a:lnTo>
                    <a:lnTo>
                      <a:pt x="175" y="2"/>
                    </a:lnTo>
                    <a:lnTo>
                      <a:pt x="181" y="2"/>
                    </a:lnTo>
                  </a:path>
                </a:pathLst>
              </a:custGeom>
              <a:solidFill>
                <a:srgbClr val="FFFFFF"/>
              </a:solidFill>
              <a:ln w="12700" cap="rnd">
                <a:solidFill>
                  <a:srgbClr val="000000"/>
                </a:solidFill>
                <a:round/>
                <a:headEnd/>
                <a:tailEnd/>
              </a:ln>
            </p:spPr>
            <p:txBody>
              <a:bodyPr/>
              <a:lstStyle/>
              <a:p>
                <a:endParaRPr lang="en-US" sz="7200"/>
              </a:p>
            </p:txBody>
          </p:sp>
          <p:sp>
            <p:nvSpPr>
              <p:cNvPr id="13671" name="Freeform 833">
                <a:extLst>
                  <a:ext uri="{FF2B5EF4-FFF2-40B4-BE49-F238E27FC236}">
                    <a16:creationId xmlns:a16="http://schemas.microsoft.com/office/drawing/2014/main" id="{D1F16DCE-7BCB-DF4B-B0C5-91E6C375255A}"/>
                  </a:ext>
                </a:extLst>
              </p:cNvPr>
              <p:cNvSpPr>
                <a:spLocks/>
              </p:cNvSpPr>
              <p:nvPr/>
            </p:nvSpPr>
            <p:spPr bwMode="auto">
              <a:xfrm>
                <a:off x="935" y="2268"/>
                <a:ext cx="225" cy="232"/>
              </a:xfrm>
              <a:custGeom>
                <a:avLst/>
                <a:gdLst>
                  <a:gd name="T0" fmla="*/ 931 w 177"/>
                  <a:gd name="T1" fmla="*/ 958 h 183"/>
                  <a:gd name="T2" fmla="*/ 931 w 177"/>
                  <a:gd name="T3" fmla="*/ 927 h 183"/>
                  <a:gd name="T4" fmla="*/ 36 w 177"/>
                  <a:gd name="T5" fmla="*/ 0 h 183"/>
                  <a:gd name="T6" fmla="*/ 0 w 177"/>
                  <a:gd name="T7" fmla="*/ 32 h 183"/>
                  <a:gd name="T8" fmla="*/ 904 w 177"/>
                  <a:gd name="T9" fmla="*/ 958 h 183"/>
                  <a:gd name="T10" fmla="*/ 904 w 177"/>
                  <a:gd name="T11" fmla="*/ 927 h 183"/>
                  <a:gd name="T12" fmla="*/ 931 w 177"/>
                  <a:gd name="T13" fmla="*/ 958 h 183"/>
                  <a:gd name="T14" fmla="*/ 946 w 177"/>
                  <a:gd name="T15" fmla="*/ 943 h 183"/>
                  <a:gd name="T16" fmla="*/ 931 w 177"/>
                  <a:gd name="T17" fmla="*/ 927 h 183"/>
                  <a:gd name="T18" fmla="*/ 931 w 177"/>
                  <a:gd name="T19" fmla="*/ 958 h 1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183"/>
                  <a:gd name="T32" fmla="*/ 177 w 177"/>
                  <a:gd name="T33" fmla="*/ 183 h 1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183">
                    <a:moveTo>
                      <a:pt x="173" y="182"/>
                    </a:moveTo>
                    <a:lnTo>
                      <a:pt x="173" y="176"/>
                    </a:lnTo>
                    <a:lnTo>
                      <a:pt x="6" y="0"/>
                    </a:lnTo>
                    <a:lnTo>
                      <a:pt x="0" y="6"/>
                    </a:lnTo>
                    <a:lnTo>
                      <a:pt x="168" y="182"/>
                    </a:lnTo>
                    <a:lnTo>
                      <a:pt x="168" y="176"/>
                    </a:lnTo>
                    <a:lnTo>
                      <a:pt x="173" y="182"/>
                    </a:lnTo>
                    <a:lnTo>
                      <a:pt x="176" y="179"/>
                    </a:lnTo>
                    <a:lnTo>
                      <a:pt x="173" y="176"/>
                    </a:lnTo>
                    <a:lnTo>
                      <a:pt x="173" y="182"/>
                    </a:lnTo>
                  </a:path>
                </a:pathLst>
              </a:custGeom>
              <a:solidFill>
                <a:srgbClr val="FFFFFF"/>
              </a:solidFill>
              <a:ln w="12700" cap="rnd">
                <a:solidFill>
                  <a:srgbClr val="000000"/>
                </a:solidFill>
                <a:round/>
                <a:headEnd/>
                <a:tailEnd/>
              </a:ln>
            </p:spPr>
            <p:txBody>
              <a:bodyPr/>
              <a:lstStyle/>
              <a:p>
                <a:endParaRPr lang="en-US" sz="7200"/>
              </a:p>
            </p:txBody>
          </p:sp>
          <p:sp>
            <p:nvSpPr>
              <p:cNvPr id="13672" name="Freeform 834">
                <a:extLst>
                  <a:ext uri="{FF2B5EF4-FFF2-40B4-BE49-F238E27FC236}">
                    <a16:creationId xmlns:a16="http://schemas.microsoft.com/office/drawing/2014/main" id="{D38FFD43-8151-DD4C-A465-E92352367AC8}"/>
                  </a:ext>
                </a:extLst>
              </p:cNvPr>
              <p:cNvSpPr>
                <a:spLocks/>
              </p:cNvSpPr>
              <p:nvPr/>
            </p:nvSpPr>
            <p:spPr bwMode="auto">
              <a:xfrm>
                <a:off x="924" y="2500"/>
                <a:ext cx="231" cy="224"/>
              </a:xfrm>
              <a:custGeom>
                <a:avLst/>
                <a:gdLst>
                  <a:gd name="T0" fmla="*/ 0 w 182"/>
                  <a:gd name="T1" fmla="*/ 934 h 176"/>
                  <a:gd name="T2" fmla="*/ 32 w 182"/>
                  <a:gd name="T3" fmla="*/ 934 h 176"/>
                  <a:gd name="T4" fmla="*/ 963 w 182"/>
                  <a:gd name="T5" fmla="*/ 36 h 176"/>
                  <a:gd name="T6" fmla="*/ 933 w 182"/>
                  <a:gd name="T7" fmla="*/ 0 h 176"/>
                  <a:gd name="T8" fmla="*/ 0 w 182"/>
                  <a:gd name="T9" fmla="*/ 905 h 176"/>
                  <a:gd name="T10" fmla="*/ 32 w 182"/>
                  <a:gd name="T11" fmla="*/ 905 h 176"/>
                  <a:gd name="T12" fmla="*/ 0 w 182"/>
                  <a:gd name="T13" fmla="*/ 934 h 176"/>
                  <a:gd name="T14" fmla="*/ 13 w 182"/>
                  <a:gd name="T15" fmla="*/ 946 h 176"/>
                  <a:gd name="T16" fmla="*/ 32 w 182"/>
                  <a:gd name="T17" fmla="*/ 934 h 176"/>
                  <a:gd name="T18" fmla="*/ 0 w 182"/>
                  <a:gd name="T19" fmla="*/ 934 h 1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76"/>
                  <a:gd name="T32" fmla="*/ 182 w 182"/>
                  <a:gd name="T33" fmla="*/ 176 h 1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76">
                    <a:moveTo>
                      <a:pt x="0" y="173"/>
                    </a:moveTo>
                    <a:lnTo>
                      <a:pt x="6" y="173"/>
                    </a:lnTo>
                    <a:lnTo>
                      <a:pt x="181" y="6"/>
                    </a:lnTo>
                    <a:lnTo>
                      <a:pt x="176" y="0"/>
                    </a:lnTo>
                    <a:lnTo>
                      <a:pt x="0" y="167"/>
                    </a:lnTo>
                    <a:lnTo>
                      <a:pt x="6" y="167"/>
                    </a:lnTo>
                    <a:lnTo>
                      <a:pt x="0" y="173"/>
                    </a:lnTo>
                    <a:lnTo>
                      <a:pt x="2" y="175"/>
                    </a:lnTo>
                    <a:lnTo>
                      <a:pt x="6" y="173"/>
                    </a:lnTo>
                    <a:lnTo>
                      <a:pt x="0" y="173"/>
                    </a:lnTo>
                  </a:path>
                </a:pathLst>
              </a:custGeom>
              <a:solidFill>
                <a:srgbClr val="FFFFFF"/>
              </a:solidFill>
              <a:ln w="12700" cap="rnd">
                <a:solidFill>
                  <a:srgbClr val="000000"/>
                </a:solidFill>
                <a:round/>
                <a:headEnd/>
                <a:tailEnd/>
              </a:ln>
            </p:spPr>
            <p:txBody>
              <a:bodyPr/>
              <a:lstStyle/>
              <a:p>
                <a:endParaRPr lang="en-US" sz="7200"/>
              </a:p>
            </p:txBody>
          </p:sp>
          <p:sp>
            <p:nvSpPr>
              <p:cNvPr id="13673" name="Freeform 835">
                <a:extLst>
                  <a:ext uri="{FF2B5EF4-FFF2-40B4-BE49-F238E27FC236}">
                    <a16:creationId xmlns:a16="http://schemas.microsoft.com/office/drawing/2014/main" id="{C6AD77A2-F206-5C41-97E5-C37F78B1C5CD}"/>
                  </a:ext>
                </a:extLst>
              </p:cNvPr>
              <p:cNvSpPr>
                <a:spLocks/>
              </p:cNvSpPr>
              <p:nvPr/>
            </p:nvSpPr>
            <p:spPr bwMode="auto">
              <a:xfrm>
                <a:off x="700" y="2489"/>
                <a:ext cx="224" cy="234"/>
              </a:xfrm>
              <a:custGeom>
                <a:avLst/>
                <a:gdLst>
                  <a:gd name="T0" fmla="*/ 13 w 176"/>
                  <a:gd name="T1" fmla="*/ 0 h 183"/>
                  <a:gd name="T2" fmla="*/ 13 w 176"/>
                  <a:gd name="T3" fmla="*/ 36 h 183"/>
                  <a:gd name="T4" fmla="*/ 915 w 176"/>
                  <a:gd name="T5" fmla="*/ 1019 h 183"/>
                  <a:gd name="T6" fmla="*/ 946 w 176"/>
                  <a:gd name="T7" fmla="*/ 985 h 183"/>
                  <a:gd name="T8" fmla="*/ 46 w 176"/>
                  <a:gd name="T9" fmla="*/ 0 h 183"/>
                  <a:gd name="T10" fmla="*/ 46 w 176"/>
                  <a:gd name="T11" fmla="*/ 36 h 183"/>
                  <a:gd name="T12" fmla="*/ 13 w 176"/>
                  <a:gd name="T13" fmla="*/ 0 h 183"/>
                  <a:gd name="T14" fmla="*/ 0 w 176"/>
                  <a:gd name="T15" fmla="*/ 17 h 183"/>
                  <a:gd name="T16" fmla="*/ 13 w 176"/>
                  <a:gd name="T17" fmla="*/ 36 h 183"/>
                  <a:gd name="T18" fmla="*/ 13 w 176"/>
                  <a:gd name="T19" fmla="*/ 0 h 1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6"/>
                  <a:gd name="T31" fmla="*/ 0 h 183"/>
                  <a:gd name="T32" fmla="*/ 176 w 176"/>
                  <a:gd name="T33" fmla="*/ 183 h 1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6" h="183">
                    <a:moveTo>
                      <a:pt x="2" y="0"/>
                    </a:moveTo>
                    <a:lnTo>
                      <a:pt x="2" y="6"/>
                    </a:lnTo>
                    <a:lnTo>
                      <a:pt x="169" y="182"/>
                    </a:lnTo>
                    <a:lnTo>
                      <a:pt x="175" y="176"/>
                    </a:lnTo>
                    <a:lnTo>
                      <a:pt x="8" y="0"/>
                    </a:lnTo>
                    <a:lnTo>
                      <a:pt x="8" y="6"/>
                    </a:lnTo>
                    <a:lnTo>
                      <a:pt x="2" y="0"/>
                    </a:lnTo>
                    <a:lnTo>
                      <a:pt x="0" y="3"/>
                    </a:lnTo>
                    <a:lnTo>
                      <a:pt x="2"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674" name="Freeform 836">
                <a:extLst>
                  <a:ext uri="{FF2B5EF4-FFF2-40B4-BE49-F238E27FC236}">
                    <a16:creationId xmlns:a16="http://schemas.microsoft.com/office/drawing/2014/main" id="{C259DD2A-A906-9349-A65A-1B263C8DC1F0}"/>
                  </a:ext>
                </a:extLst>
              </p:cNvPr>
              <p:cNvSpPr>
                <a:spLocks/>
              </p:cNvSpPr>
              <p:nvPr/>
            </p:nvSpPr>
            <p:spPr bwMode="auto">
              <a:xfrm>
                <a:off x="700" y="2489"/>
                <a:ext cx="3" cy="113"/>
              </a:xfrm>
              <a:custGeom>
                <a:avLst/>
                <a:gdLst>
                  <a:gd name="T0" fmla="*/ 0 w 2"/>
                  <a:gd name="T1" fmla="*/ 0 h 88"/>
                  <a:gd name="T2" fmla="*/ 0 w 2"/>
                  <a:gd name="T3" fmla="*/ 17 h 88"/>
                  <a:gd name="T4" fmla="*/ 0 w 2"/>
                  <a:gd name="T5" fmla="*/ 505 h 88"/>
                  <a:gd name="T6" fmla="*/ 21 w 2"/>
                  <a:gd name="T7" fmla="*/ 505 h 88"/>
                  <a:gd name="T8" fmla="*/ 21 w 2"/>
                  <a:gd name="T9" fmla="*/ 17 h 88"/>
                  <a:gd name="T10" fmla="*/ 21 w 2"/>
                  <a:gd name="T11" fmla="*/ 36 h 88"/>
                  <a:gd name="T12" fmla="*/ 0 w 2"/>
                  <a:gd name="T13" fmla="*/ 0 h 88"/>
                  <a:gd name="T14" fmla="*/ 0 60000 65536"/>
                  <a:gd name="T15" fmla="*/ 0 60000 65536"/>
                  <a:gd name="T16" fmla="*/ 0 60000 65536"/>
                  <a:gd name="T17" fmla="*/ 0 60000 65536"/>
                  <a:gd name="T18" fmla="*/ 0 60000 65536"/>
                  <a:gd name="T19" fmla="*/ 0 60000 65536"/>
                  <a:gd name="T20" fmla="*/ 0 60000 65536"/>
                  <a:gd name="T21" fmla="*/ 0 w 2"/>
                  <a:gd name="T22" fmla="*/ 0 h 88"/>
                  <a:gd name="T23" fmla="*/ 2 w 2"/>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8">
                    <a:moveTo>
                      <a:pt x="0" y="0"/>
                    </a:moveTo>
                    <a:lnTo>
                      <a:pt x="0" y="3"/>
                    </a:lnTo>
                    <a:lnTo>
                      <a:pt x="0" y="87"/>
                    </a:lnTo>
                    <a:lnTo>
                      <a:pt x="1" y="87"/>
                    </a:lnTo>
                    <a:lnTo>
                      <a:pt x="1" y="3"/>
                    </a:lnTo>
                    <a:lnTo>
                      <a:pt x="1" y="6"/>
                    </a:lnTo>
                    <a:lnTo>
                      <a:pt x="0" y="0"/>
                    </a:lnTo>
                  </a:path>
                </a:pathLst>
              </a:custGeom>
              <a:solidFill>
                <a:srgbClr val="FFFFFF"/>
              </a:solidFill>
              <a:ln w="12700" cap="rnd">
                <a:solidFill>
                  <a:srgbClr val="000000"/>
                </a:solidFill>
                <a:round/>
                <a:headEnd/>
                <a:tailEnd/>
              </a:ln>
            </p:spPr>
            <p:txBody>
              <a:bodyPr/>
              <a:lstStyle/>
              <a:p>
                <a:endParaRPr lang="en-US" sz="7200"/>
              </a:p>
            </p:txBody>
          </p:sp>
          <p:sp>
            <p:nvSpPr>
              <p:cNvPr id="13675" name="Freeform 837">
                <a:extLst>
                  <a:ext uri="{FF2B5EF4-FFF2-40B4-BE49-F238E27FC236}">
                    <a16:creationId xmlns:a16="http://schemas.microsoft.com/office/drawing/2014/main" id="{0C4915E2-BDE4-EF40-94A7-EFB071E88867}"/>
                  </a:ext>
                </a:extLst>
              </p:cNvPr>
              <p:cNvSpPr>
                <a:spLocks/>
              </p:cNvSpPr>
              <p:nvPr/>
            </p:nvSpPr>
            <p:spPr bwMode="auto">
              <a:xfrm>
                <a:off x="705" y="2268"/>
                <a:ext cx="231" cy="221"/>
              </a:xfrm>
              <a:custGeom>
                <a:avLst/>
                <a:gdLst>
                  <a:gd name="T0" fmla="*/ 929 w 183"/>
                  <a:gd name="T1" fmla="*/ 13 h 174"/>
                  <a:gd name="T2" fmla="*/ 892 w 183"/>
                  <a:gd name="T3" fmla="*/ 0 h 174"/>
                  <a:gd name="T4" fmla="*/ 0 w 183"/>
                  <a:gd name="T5" fmla="*/ 889 h 174"/>
                  <a:gd name="T6" fmla="*/ 32 w 183"/>
                  <a:gd name="T7" fmla="*/ 923 h 174"/>
                  <a:gd name="T8" fmla="*/ 923 w 183"/>
                  <a:gd name="T9" fmla="*/ 36 h 174"/>
                  <a:gd name="T10" fmla="*/ 892 w 183"/>
                  <a:gd name="T11" fmla="*/ 13 h 174"/>
                  <a:gd name="T12" fmla="*/ 929 w 183"/>
                  <a:gd name="T13" fmla="*/ 13 h 174"/>
                  <a:gd name="T14" fmla="*/ 0 60000 65536"/>
                  <a:gd name="T15" fmla="*/ 0 60000 65536"/>
                  <a:gd name="T16" fmla="*/ 0 60000 65536"/>
                  <a:gd name="T17" fmla="*/ 0 60000 65536"/>
                  <a:gd name="T18" fmla="*/ 0 60000 65536"/>
                  <a:gd name="T19" fmla="*/ 0 60000 65536"/>
                  <a:gd name="T20" fmla="*/ 0 60000 65536"/>
                  <a:gd name="T21" fmla="*/ 0 w 183"/>
                  <a:gd name="T22" fmla="*/ 0 h 174"/>
                  <a:gd name="T23" fmla="*/ 183 w 183"/>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174">
                    <a:moveTo>
                      <a:pt x="182" y="2"/>
                    </a:moveTo>
                    <a:lnTo>
                      <a:pt x="175" y="0"/>
                    </a:lnTo>
                    <a:lnTo>
                      <a:pt x="0" y="167"/>
                    </a:lnTo>
                    <a:lnTo>
                      <a:pt x="6" y="173"/>
                    </a:lnTo>
                    <a:lnTo>
                      <a:pt x="181" y="6"/>
                    </a:lnTo>
                    <a:lnTo>
                      <a:pt x="175" y="2"/>
                    </a:lnTo>
                    <a:lnTo>
                      <a:pt x="182" y="2"/>
                    </a:lnTo>
                  </a:path>
                </a:pathLst>
              </a:custGeom>
              <a:solidFill>
                <a:srgbClr val="FFFFFF"/>
              </a:solidFill>
              <a:ln w="12700" cap="rnd">
                <a:solidFill>
                  <a:srgbClr val="000000"/>
                </a:solidFill>
                <a:round/>
                <a:headEnd/>
                <a:tailEnd/>
              </a:ln>
            </p:spPr>
            <p:txBody>
              <a:bodyPr/>
              <a:lstStyle/>
              <a:p>
                <a:endParaRPr lang="en-US" sz="7200"/>
              </a:p>
            </p:txBody>
          </p:sp>
          <p:sp>
            <p:nvSpPr>
              <p:cNvPr id="13676" name="Freeform 838">
                <a:extLst>
                  <a:ext uri="{FF2B5EF4-FFF2-40B4-BE49-F238E27FC236}">
                    <a16:creationId xmlns:a16="http://schemas.microsoft.com/office/drawing/2014/main" id="{B2F95CAB-490D-F84A-B405-61C6B64EB924}"/>
                  </a:ext>
                </a:extLst>
              </p:cNvPr>
              <p:cNvSpPr>
                <a:spLocks/>
              </p:cNvSpPr>
              <p:nvPr/>
            </p:nvSpPr>
            <p:spPr bwMode="auto">
              <a:xfrm>
                <a:off x="933" y="2271"/>
                <a:ext cx="3" cy="110"/>
              </a:xfrm>
              <a:custGeom>
                <a:avLst/>
                <a:gdLst>
                  <a:gd name="T0" fmla="*/ 1 w 3"/>
                  <a:gd name="T1" fmla="*/ 477 h 86"/>
                  <a:gd name="T2" fmla="*/ 2 w 3"/>
                  <a:gd name="T3" fmla="*/ 467 h 86"/>
                  <a:gd name="T4" fmla="*/ 2 w 3"/>
                  <a:gd name="T5" fmla="*/ 0 h 86"/>
                  <a:gd name="T6" fmla="*/ 1 w 3"/>
                  <a:gd name="T7" fmla="*/ 0 h 86"/>
                  <a:gd name="T8" fmla="*/ 0 w 3"/>
                  <a:gd name="T9" fmla="*/ 467 h 86"/>
                  <a:gd name="T10" fmla="*/ 0 w 3"/>
                  <a:gd name="T11" fmla="*/ 441 h 86"/>
                  <a:gd name="T12" fmla="*/ 1 w 3"/>
                  <a:gd name="T13" fmla="*/ 477 h 86"/>
                  <a:gd name="T14" fmla="*/ 2 w 3"/>
                  <a:gd name="T15" fmla="*/ 469 h 86"/>
                  <a:gd name="T16" fmla="*/ 2 w 3"/>
                  <a:gd name="T17" fmla="*/ 467 h 86"/>
                  <a:gd name="T18" fmla="*/ 1 w 3"/>
                  <a:gd name="T19" fmla="*/ 477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6"/>
                  <a:gd name="T32" fmla="*/ 3 w 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6">
                    <a:moveTo>
                      <a:pt x="1" y="85"/>
                    </a:moveTo>
                    <a:lnTo>
                      <a:pt x="2" y="83"/>
                    </a:lnTo>
                    <a:lnTo>
                      <a:pt x="2" y="0"/>
                    </a:lnTo>
                    <a:lnTo>
                      <a:pt x="1" y="0"/>
                    </a:lnTo>
                    <a:lnTo>
                      <a:pt x="0" y="83"/>
                    </a:lnTo>
                    <a:lnTo>
                      <a:pt x="0" y="79"/>
                    </a:lnTo>
                    <a:lnTo>
                      <a:pt x="1" y="85"/>
                    </a:lnTo>
                    <a:lnTo>
                      <a:pt x="2" y="84"/>
                    </a:lnTo>
                    <a:lnTo>
                      <a:pt x="2" y="83"/>
                    </a:lnTo>
                    <a:lnTo>
                      <a:pt x="1" y="85"/>
                    </a:lnTo>
                  </a:path>
                </a:pathLst>
              </a:custGeom>
              <a:solidFill>
                <a:srgbClr val="FFFFFF"/>
              </a:solidFill>
              <a:ln w="12700" cap="rnd">
                <a:solidFill>
                  <a:srgbClr val="000000"/>
                </a:solidFill>
                <a:round/>
                <a:headEnd/>
                <a:tailEnd/>
              </a:ln>
            </p:spPr>
            <p:txBody>
              <a:bodyPr/>
              <a:lstStyle/>
              <a:p>
                <a:endParaRPr lang="en-US" sz="7200"/>
              </a:p>
            </p:txBody>
          </p:sp>
          <p:sp>
            <p:nvSpPr>
              <p:cNvPr id="13677" name="Freeform 839">
                <a:extLst>
                  <a:ext uri="{FF2B5EF4-FFF2-40B4-BE49-F238E27FC236}">
                    <a16:creationId xmlns:a16="http://schemas.microsoft.com/office/drawing/2014/main" id="{7759ED17-C8F2-7045-8652-DCB7DFF7108E}"/>
                  </a:ext>
                </a:extLst>
              </p:cNvPr>
              <p:cNvSpPr>
                <a:spLocks/>
              </p:cNvSpPr>
              <p:nvPr/>
            </p:nvSpPr>
            <p:spPr bwMode="auto">
              <a:xfrm>
                <a:off x="763" y="2381"/>
                <a:ext cx="169" cy="171"/>
              </a:xfrm>
              <a:custGeom>
                <a:avLst/>
                <a:gdLst>
                  <a:gd name="T0" fmla="*/ 13 w 133"/>
                  <a:gd name="T1" fmla="*/ 720 h 134"/>
                  <a:gd name="T2" fmla="*/ 28 w 133"/>
                  <a:gd name="T3" fmla="*/ 732 h 134"/>
                  <a:gd name="T4" fmla="*/ 705 w 133"/>
                  <a:gd name="T5" fmla="*/ 36 h 134"/>
                  <a:gd name="T6" fmla="*/ 676 w 133"/>
                  <a:gd name="T7" fmla="*/ 0 h 134"/>
                  <a:gd name="T8" fmla="*/ 0 w 133"/>
                  <a:gd name="T9" fmla="*/ 701 h 134"/>
                  <a:gd name="T10" fmla="*/ 13 w 133"/>
                  <a:gd name="T11" fmla="*/ 720 h 134"/>
                  <a:gd name="T12" fmla="*/ 0 60000 65536"/>
                  <a:gd name="T13" fmla="*/ 0 60000 65536"/>
                  <a:gd name="T14" fmla="*/ 0 60000 65536"/>
                  <a:gd name="T15" fmla="*/ 0 60000 65536"/>
                  <a:gd name="T16" fmla="*/ 0 60000 65536"/>
                  <a:gd name="T17" fmla="*/ 0 60000 65536"/>
                  <a:gd name="T18" fmla="*/ 0 w 133"/>
                  <a:gd name="T19" fmla="*/ 0 h 134"/>
                  <a:gd name="T20" fmla="*/ 133 w 133"/>
                  <a:gd name="T21" fmla="*/ 134 h 134"/>
                </a:gdLst>
                <a:ahLst/>
                <a:cxnLst>
                  <a:cxn ang="T12">
                    <a:pos x="T0" y="T1"/>
                  </a:cxn>
                  <a:cxn ang="T13">
                    <a:pos x="T2" y="T3"/>
                  </a:cxn>
                  <a:cxn ang="T14">
                    <a:pos x="T4" y="T5"/>
                  </a:cxn>
                  <a:cxn ang="T15">
                    <a:pos x="T6" y="T7"/>
                  </a:cxn>
                  <a:cxn ang="T16">
                    <a:pos x="T8" y="T9"/>
                  </a:cxn>
                  <a:cxn ang="T17">
                    <a:pos x="T10" y="T11"/>
                  </a:cxn>
                </a:cxnLst>
                <a:rect l="T18" t="T19" r="T20" b="T21"/>
                <a:pathLst>
                  <a:path w="133" h="134">
                    <a:moveTo>
                      <a:pt x="2" y="130"/>
                    </a:moveTo>
                    <a:lnTo>
                      <a:pt x="5" y="133"/>
                    </a:lnTo>
                    <a:lnTo>
                      <a:pt x="132" y="6"/>
                    </a:lnTo>
                    <a:lnTo>
                      <a:pt x="127" y="0"/>
                    </a:lnTo>
                    <a:lnTo>
                      <a:pt x="0" y="127"/>
                    </a:lnTo>
                    <a:lnTo>
                      <a:pt x="2" y="130"/>
                    </a:lnTo>
                  </a:path>
                </a:pathLst>
              </a:custGeom>
              <a:solidFill>
                <a:srgbClr val="FFFFFF"/>
              </a:solidFill>
              <a:ln w="12700" cap="rnd">
                <a:solidFill>
                  <a:srgbClr val="000000"/>
                </a:solidFill>
                <a:round/>
                <a:headEnd/>
                <a:tailEnd/>
              </a:ln>
            </p:spPr>
            <p:txBody>
              <a:bodyPr/>
              <a:lstStyle/>
              <a:p>
                <a:endParaRPr lang="en-US" sz="7200"/>
              </a:p>
            </p:txBody>
          </p:sp>
          <p:sp>
            <p:nvSpPr>
              <p:cNvPr id="13678" name="Freeform 840">
                <a:extLst>
                  <a:ext uri="{FF2B5EF4-FFF2-40B4-BE49-F238E27FC236}">
                    <a16:creationId xmlns:a16="http://schemas.microsoft.com/office/drawing/2014/main" id="{BAB05247-F7A7-BB43-811E-D5C517C72F0C}"/>
                  </a:ext>
                </a:extLst>
              </p:cNvPr>
              <p:cNvSpPr>
                <a:spLocks/>
              </p:cNvSpPr>
              <p:nvPr/>
            </p:nvSpPr>
            <p:spPr bwMode="auto">
              <a:xfrm>
                <a:off x="1154" y="2500"/>
                <a:ext cx="4" cy="1"/>
              </a:xfrm>
              <a:custGeom>
                <a:avLst/>
                <a:gdLst>
                  <a:gd name="T0" fmla="*/ 16 w 3"/>
                  <a:gd name="T1" fmla="*/ 1 h 2"/>
                  <a:gd name="T2" fmla="*/ 1 w 3"/>
                  <a:gd name="T3" fmla="*/ 1 h 2"/>
                  <a:gd name="T4" fmla="*/ 0 w 3"/>
                  <a:gd name="T5" fmla="*/ 1 h 2"/>
                  <a:gd name="T6" fmla="*/ 0 w 3"/>
                  <a:gd name="T7" fmla="*/ 0 h 2"/>
                  <a:gd name="T8" fmla="*/ 1 w 3"/>
                  <a:gd name="T9" fmla="*/ 0 h 2"/>
                  <a:gd name="T10" fmla="*/ 0 w 3"/>
                  <a:gd name="T11" fmla="*/ 0 h 2"/>
                  <a:gd name="T12" fmla="*/ 16 w 3"/>
                  <a:gd name="T13" fmla="*/ 1 h 2"/>
                  <a:gd name="T14" fmla="*/ 1 w 3"/>
                  <a:gd name="T15" fmla="*/ 1 h 2"/>
                  <a:gd name="T16" fmla="*/ 1 w 3"/>
                  <a:gd name="T17" fmla="*/ 1 h 2"/>
                  <a:gd name="T18" fmla="*/ 16 w 3"/>
                  <a:gd name="T19" fmla="*/ 1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1"/>
                    </a:moveTo>
                    <a:lnTo>
                      <a:pt x="1" y="1"/>
                    </a:lnTo>
                    <a:lnTo>
                      <a:pt x="0" y="1"/>
                    </a:lnTo>
                    <a:lnTo>
                      <a:pt x="0" y="0"/>
                    </a:lnTo>
                    <a:lnTo>
                      <a:pt x="1" y="0"/>
                    </a:lnTo>
                    <a:lnTo>
                      <a:pt x="0" y="0"/>
                    </a:lnTo>
                    <a:lnTo>
                      <a:pt x="2" y="1"/>
                    </a:lnTo>
                    <a:lnTo>
                      <a:pt x="1" y="1"/>
                    </a:lnTo>
                    <a:lnTo>
                      <a:pt x="2" y="1"/>
                    </a:lnTo>
                  </a:path>
                </a:pathLst>
              </a:custGeom>
              <a:solidFill>
                <a:srgbClr val="FFFFFF"/>
              </a:solidFill>
              <a:ln w="12700" cap="rnd">
                <a:solidFill>
                  <a:srgbClr val="000000"/>
                </a:solidFill>
                <a:round/>
                <a:headEnd/>
                <a:tailEnd/>
              </a:ln>
            </p:spPr>
            <p:txBody>
              <a:bodyPr/>
              <a:lstStyle/>
              <a:p>
                <a:endParaRPr lang="en-US" sz="7200"/>
              </a:p>
            </p:txBody>
          </p:sp>
          <p:sp>
            <p:nvSpPr>
              <p:cNvPr id="13679" name="Freeform 841">
                <a:extLst>
                  <a:ext uri="{FF2B5EF4-FFF2-40B4-BE49-F238E27FC236}">
                    <a16:creationId xmlns:a16="http://schemas.microsoft.com/office/drawing/2014/main" id="{191801EE-C790-CE4B-838E-19200A1D1130}"/>
                  </a:ext>
                </a:extLst>
              </p:cNvPr>
              <p:cNvSpPr>
                <a:spLocks/>
              </p:cNvSpPr>
              <p:nvPr/>
            </p:nvSpPr>
            <p:spPr bwMode="auto">
              <a:xfrm>
                <a:off x="935" y="2258"/>
                <a:ext cx="220" cy="242"/>
              </a:xfrm>
              <a:custGeom>
                <a:avLst/>
                <a:gdLst>
                  <a:gd name="T0" fmla="*/ 39 w 175"/>
                  <a:gd name="T1" fmla="*/ 47 h 190"/>
                  <a:gd name="T2" fmla="*/ 1 w 175"/>
                  <a:gd name="T3" fmla="*/ 75 h 190"/>
                  <a:gd name="T4" fmla="*/ 840 w 175"/>
                  <a:gd name="T5" fmla="*/ 1029 h 190"/>
                  <a:gd name="T6" fmla="*/ 865 w 175"/>
                  <a:gd name="T7" fmla="*/ 995 h 190"/>
                  <a:gd name="T8" fmla="*/ 36 w 175"/>
                  <a:gd name="T9" fmla="*/ 37 h 190"/>
                  <a:gd name="T10" fmla="*/ 1 w 175"/>
                  <a:gd name="T11" fmla="*/ 47 h 190"/>
                  <a:gd name="T12" fmla="*/ 36 w 175"/>
                  <a:gd name="T13" fmla="*/ 37 h 190"/>
                  <a:gd name="T14" fmla="*/ 1 w 175"/>
                  <a:gd name="T15" fmla="*/ 0 h 190"/>
                  <a:gd name="T16" fmla="*/ 0 w 175"/>
                  <a:gd name="T17" fmla="*/ 47 h 190"/>
                  <a:gd name="T18" fmla="*/ 39 w 175"/>
                  <a:gd name="T19" fmla="*/ 47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5"/>
                  <a:gd name="T31" fmla="*/ 0 h 190"/>
                  <a:gd name="T32" fmla="*/ 175 w 175"/>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5" h="190">
                    <a:moveTo>
                      <a:pt x="8" y="9"/>
                    </a:moveTo>
                    <a:lnTo>
                      <a:pt x="1" y="13"/>
                    </a:lnTo>
                    <a:lnTo>
                      <a:pt x="169" y="189"/>
                    </a:lnTo>
                    <a:lnTo>
                      <a:pt x="174" y="183"/>
                    </a:lnTo>
                    <a:lnTo>
                      <a:pt x="7" y="7"/>
                    </a:lnTo>
                    <a:lnTo>
                      <a:pt x="1" y="9"/>
                    </a:lnTo>
                    <a:lnTo>
                      <a:pt x="7" y="7"/>
                    </a:lnTo>
                    <a:lnTo>
                      <a:pt x="1" y="0"/>
                    </a:lnTo>
                    <a:lnTo>
                      <a:pt x="0" y="9"/>
                    </a:lnTo>
                    <a:lnTo>
                      <a:pt x="8" y="9"/>
                    </a:lnTo>
                  </a:path>
                </a:pathLst>
              </a:custGeom>
              <a:solidFill>
                <a:srgbClr val="FFFFFF"/>
              </a:solidFill>
              <a:ln w="12700" cap="rnd">
                <a:solidFill>
                  <a:srgbClr val="000000"/>
                </a:solidFill>
                <a:round/>
                <a:headEnd/>
                <a:tailEnd/>
              </a:ln>
            </p:spPr>
            <p:txBody>
              <a:bodyPr/>
              <a:lstStyle/>
              <a:p>
                <a:endParaRPr lang="en-US" sz="7200"/>
              </a:p>
            </p:txBody>
          </p:sp>
          <p:sp>
            <p:nvSpPr>
              <p:cNvPr id="13680" name="Freeform 842">
                <a:extLst>
                  <a:ext uri="{FF2B5EF4-FFF2-40B4-BE49-F238E27FC236}">
                    <a16:creationId xmlns:a16="http://schemas.microsoft.com/office/drawing/2014/main" id="{E1A7E748-C867-1A48-BD99-066E05689352}"/>
                  </a:ext>
                </a:extLst>
              </p:cNvPr>
              <p:cNvSpPr>
                <a:spLocks/>
              </p:cNvSpPr>
              <p:nvPr/>
            </p:nvSpPr>
            <p:spPr bwMode="auto">
              <a:xfrm>
                <a:off x="933" y="2271"/>
                <a:ext cx="3" cy="111"/>
              </a:xfrm>
              <a:custGeom>
                <a:avLst/>
                <a:gdLst>
                  <a:gd name="T0" fmla="*/ 2 w 3"/>
                  <a:gd name="T1" fmla="*/ 439 h 87"/>
                  <a:gd name="T2" fmla="*/ 2 w 3"/>
                  <a:gd name="T3" fmla="*/ 454 h 87"/>
                  <a:gd name="T4" fmla="*/ 2 w 3"/>
                  <a:gd name="T5" fmla="*/ 0 h 87"/>
                  <a:gd name="T6" fmla="*/ 1 w 3"/>
                  <a:gd name="T7" fmla="*/ 0 h 87"/>
                  <a:gd name="T8" fmla="*/ 0 w 3"/>
                  <a:gd name="T9" fmla="*/ 454 h 87"/>
                  <a:gd name="T10" fmla="*/ 0 w 3"/>
                  <a:gd name="T11" fmla="*/ 473 h 87"/>
                  <a:gd name="T12" fmla="*/ 0 w 3"/>
                  <a:gd name="T13" fmla="*/ 454 h 87"/>
                  <a:gd name="T14" fmla="*/ 0 w 3"/>
                  <a:gd name="T15" fmla="*/ 464 h 87"/>
                  <a:gd name="T16" fmla="*/ 0 w 3"/>
                  <a:gd name="T17" fmla="*/ 473 h 87"/>
                  <a:gd name="T18" fmla="*/ 2 w 3"/>
                  <a:gd name="T19" fmla="*/ 439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87"/>
                  <a:gd name="T32" fmla="*/ 3 w 3"/>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87">
                    <a:moveTo>
                      <a:pt x="2" y="80"/>
                    </a:moveTo>
                    <a:lnTo>
                      <a:pt x="2" y="83"/>
                    </a:lnTo>
                    <a:lnTo>
                      <a:pt x="2" y="0"/>
                    </a:lnTo>
                    <a:lnTo>
                      <a:pt x="1" y="0"/>
                    </a:lnTo>
                    <a:lnTo>
                      <a:pt x="0" y="83"/>
                    </a:lnTo>
                    <a:lnTo>
                      <a:pt x="0" y="86"/>
                    </a:lnTo>
                    <a:lnTo>
                      <a:pt x="0" y="83"/>
                    </a:lnTo>
                    <a:lnTo>
                      <a:pt x="0" y="84"/>
                    </a:lnTo>
                    <a:lnTo>
                      <a:pt x="0" y="86"/>
                    </a:lnTo>
                    <a:lnTo>
                      <a:pt x="2" y="80"/>
                    </a:lnTo>
                  </a:path>
                </a:pathLst>
              </a:custGeom>
              <a:solidFill>
                <a:srgbClr val="FFFFFF"/>
              </a:solidFill>
              <a:ln w="12700" cap="rnd">
                <a:solidFill>
                  <a:srgbClr val="000000"/>
                </a:solidFill>
                <a:round/>
                <a:headEnd/>
                <a:tailEnd/>
              </a:ln>
            </p:spPr>
            <p:txBody>
              <a:bodyPr/>
              <a:lstStyle/>
              <a:p>
                <a:endParaRPr lang="en-US" sz="7200"/>
              </a:p>
            </p:txBody>
          </p:sp>
          <p:sp>
            <p:nvSpPr>
              <p:cNvPr id="13681" name="Freeform 843">
                <a:extLst>
                  <a:ext uri="{FF2B5EF4-FFF2-40B4-BE49-F238E27FC236}">
                    <a16:creationId xmlns:a16="http://schemas.microsoft.com/office/drawing/2014/main" id="{4099C541-532E-D744-B723-7C48E1B7C1C9}"/>
                  </a:ext>
                </a:extLst>
              </p:cNvPr>
              <p:cNvSpPr>
                <a:spLocks/>
              </p:cNvSpPr>
              <p:nvPr/>
            </p:nvSpPr>
            <p:spPr bwMode="auto">
              <a:xfrm>
                <a:off x="935" y="2382"/>
                <a:ext cx="167" cy="172"/>
              </a:xfrm>
              <a:custGeom>
                <a:avLst/>
                <a:gdLst>
                  <a:gd name="T0" fmla="*/ 640 w 133"/>
                  <a:gd name="T1" fmla="*/ 715 h 135"/>
                  <a:gd name="T2" fmla="*/ 649 w 133"/>
                  <a:gd name="T3" fmla="*/ 699 h 135"/>
                  <a:gd name="T4" fmla="*/ 31 w 133"/>
                  <a:gd name="T5" fmla="*/ 0 h 135"/>
                  <a:gd name="T6" fmla="*/ 0 w 133"/>
                  <a:gd name="T7" fmla="*/ 36 h 135"/>
                  <a:gd name="T8" fmla="*/ 619 w 133"/>
                  <a:gd name="T9" fmla="*/ 733 h 135"/>
                  <a:gd name="T10" fmla="*/ 640 w 133"/>
                  <a:gd name="T11" fmla="*/ 715 h 135"/>
                  <a:gd name="T12" fmla="*/ 0 60000 65536"/>
                  <a:gd name="T13" fmla="*/ 0 60000 65536"/>
                  <a:gd name="T14" fmla="*/ 0 60000 65536"/>
                  <a:gd name="T15" fmla="*/ 0 60000 65536"/>
                  <a:gd name="T16" fmla="*/ 0 60000 65536"/>
                  <a:gd name="T17" fmla="*/ 0 60000 65536"/>
                  <a:gd name="T18" fmla="*/ 0 w 133"/>
                  <a:gd name="T19" fmla="*/ 0 h 135"/>
                  <a:gd name="T20" fmla="*/ 133 w 133"/>
                  <a:gd name="T21" fmla="*/ 135 h 135"/>
                </a:gdLst>
                <a:ahLst/>
                <a:cxnLst>
                  <a:cxn ang="T12">
                    <a:pos x="T0" y="T1"/>
                  </a:cxn>
                  <a:cxn ang="T13">
                    <a:pos x="T2" y="T3"/>
                  </a:cxn>
                  <a:cxn ang="T14">
                    <a:pos x="T4" y="T5"/>
                  </a:cxn>
                  <a:cxn ang="T15">
                    <a:pos x="T6" y="T7"/>
                  </a:cxn>
                  <a:cxn ang="T16">
                    <a:pos x="T8" y="T9"/>
                  </a:cxn>
                  <a:cxn ang="T17">
                    <a:pos x="T10" y="T11"/>
                  </a:cxn>
                </a:cxnLst>
                <a:rect l="T18" t="T19" r="T20" b="T21"/>
                <a:pathLst>
                  <a:path w="133" h="135">
                    <a:moveTo>
                      <a:pt x="130" y="131"/>
                    </a:moveTo>
                    <a:lnTo>
                      <a:pt x="132" y="128"/>
                    </a:lnTo>
                    <a:lnTo>
                      <a:pt x="6" y="0"/>
                    </a:lnTo>
                    <a:lnTo>
                      <a:pt x="0" y="6"/>
                    </a:lnTo>
                    <a:lnTo>
                      <a:pt x="126" y="134"/>
                    </a:lnTo>
                    <a:lnTo>
                      <a:pt x="130" y="131"/>
                    </a:lnTo>
                  </a:path>
                </a:pathLst>
              </a:custGeom>
              <a:solidFill>
                <a:srgbClr val="FFFFFF"/>
              </a:solidFill>
              <a:ln w="12700" cap="rnd">
                <a:solidFill>
                  <a:srgbClr val="000000"/>
                </a:solidFill>
                <a:round/>
                <a:headEnd/>
                <a:tailEnd/>
              </a:ln>
            </p:spPr>
            <p:txBody>
              <a:bodyPr/>
              <a:lstStyle/>
              <a:p>
                <a:endParaRPr lang="en-US" sz="7200"/>
              </a:p>
            </p:txBody>
          </p:sp>
          <p:sp>
            <p:nvSpPr>
              <p:cNvPr id="13682" name="Freeform 844">
                <a:extLst>
                  <a:ext uri="{FF2B5EF4-FFF2-40B4-BE49-F238E27FC236}">
                    <a16:creationId xmlns:a16="http://schemas.microsoft.com/office/drawing/2014/main" id="{CB8BE74B-6EDB-9D4A-82A6-05E23E3F2CDC}"/>
                  </a:ext>
                </a:extLst>
              </p:cNvPr>
              <p:cNvSpPr>
                <a:spLocks/>
              </p:cNvSpPr>
              <p:nvPr/>
            </p:nvSpPr>
            <p:spPr bwMode="auto">
              <a:xfrm>
                <a:off x="1155" y="2500"/>
                <a:ext cx="3" cy="1"/>
              </a:xfrm>
              <a:custGeom>
                <a:avLst/>
                <a:gdLst>
                  <a:gd name="T0" fmla="*/ 21 w 2"/>
                  <a:gd name="T1" fmla="*/ 0 h 2"/>
                  <a:gd name="T2" fmla="*/ 0 w 2"/>
                  <a:gd name="T3" fmla="*/ 0 h 2"/>
                  <a:gd name="T4" fmla="*/ 0 w 2"/>
                  <a:gd name="T5" fmla="*/ 0 h 2"/>
                  <a:gd name="T6" fmla="*/ 21 w 2"/>
                  <a:gd name="T7" fmla="*/ 0 h 2"/>
                  <a:gd name="T8" fmla="*/ 21 w 2"/>
                  <a:gd name="T9" fmla="*/ 1 h 2"/>
                  <a:gd name="T10" fmla="*/ 0 w 2"/>
                  <a:gd name="T11" fmla="*/ 1 h 2"/>
                  <a:gd name="T12" fmla="*/ 21 w 2"/>
                  <a:gd name="T13" fmla="*/ 0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1" y="0"/>
                    </a:moveTo>
                    <a:lnTo>
                      <a:pt x="0" y="0"/>
                    </a:lnTo>
                    <a:lnTo>
                      <a:pt x="1" y="0"/>
                    </a:lnTo>
                    <a:lnTo>
                      <a:pt x="1" y="1"/>
                    </a:lnTo>
                    <a:lnTo>
                      <a:pt x="0" y="1"/>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683" name="Freeform 845">
                <a:extLst>
                  <a:ext uri="{FF2B5EF4-FFF2-40B4-BE49-F238E27FC236}">
                    <a16:creationId xmlns:a16="http://schemas.microsoft.com/office/drawing/2014/main" id="{61123946-7996-3447-AC37-95B6E26E65B7}"/>
                  </a:ext>
                </a:extLst>
              </p:cNvPr>
              <p:cNvSpPr>
                <a:spLocks/>
              </p:cNvSpPr>
              <p:nvPr/>
            </p:nvSpPr>
            <p:spPr bwMode="auto">
              <a:xfrm>
                <a:off x="922" y="2500"/>
                <a:ext cx="233" cy="223"/>
              </a:xfrm>
              <a:custGeom>
                <a:avLst/>
                <a:gdLst>
                  <a:gd name="T0" fmla="*/ 41 w 184"/>
                  <a:gd name="T1" fmla="*/ 970 h 174"/>
                  <a:gd name="T2" fmla="*/ 37 w 184"/>
                  <a:gd name="T3" fmla="*/ 986 h 174"/>
                  <a:gd name="T4" fmla="*/ 956 w 184"/>
                  <a:gd name="T5" fmla="*/ 36 h 174"/>
                  <a:gd name="T6" fmla="*/ 928 w 184"/>
                  <a:gd name="T7" fmla="*/ 0 h 174"/>
                  <a:gd name="T8" fmla="*/ 1 w 184"/>
                  <a:gd name="T9" fmla="*/ 947 h 174"/>
                  <a:gd name="T10" fmla="*/ 0 w 184"/>
                  <a:gd name="T11" fmla="*/ 970 h 174"/>
                  <a:gd name="T12" fmla="*/ 1 w 184"/>
                  <a:gd name="T13" fmla="*/ 947 h 174"/>
                  <a:gd name="T14" fmla="*/ 0 w 184"/>
                  <a:gd name="T15" fmla="*/ 966 h 174"/>
                  <a:gd name="T16" fmla="*/ 0 w 184"/>
                  <a:gd name="T17" fmla="*/ 970 h 174"/>
                  <a:gd name="T18" fmla="*/ 41 w 184"/>
                  <a:gd name="T19" fmla="*/ 970 h 17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
                  <a:gd name="T31" fmla="*/ 0 h 174"/>
                  <a:gd name="T32" fmla="*/ 184 w 184"/>
                  <a:gd name="T33" fmla="*/ 174 h 17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 h="174">
                    <a:moveTo>
                      <a:pt x="8" y="171"/>
                    </a:moveTo>
                    <a:lnTo>
                      <a:pt x="7" y="173"/>
                    </a:lnTo>
                    <a:lnTo>
                      <a:pt x="183" y="6"/>
                    </a:lnTo>
                    <a:lnTo>
                      <a:pt x="178" y="0"/>
                    </a:lnTo>
                    <a:lnTo>
                      <a:pt x="1" y="167"/>
                    </a:lnTo>
                    <a:lnTo>
                      <a:pt x="0" y="171"/>
                    </a:lnTo>
                    <a:lnTo>
                      <a:pt x="1" y="167"/>
                    </a:lnTo>
                    <a:lnTo>
                      <a:pt x="0" y="170"/>
                    </a:lnTo>
                    <a:lnTo>
                      <a:pt x="0" y="171"/>
                    </a:lnTo>
                    <a:lnTo>
                      <a:pt x="8" y="171"/>
                    </a:lnTo>
                  </a:path>
                </a:pathLst>
              </a:custGeom>
              <a:solidFill>
                <a:srgbClr val="FFFFFF"/>
              </a:solidFill>
              <a:ln w="12700" cap="rnd">
                <a:solidFill>
                  <a:srgbClr val="000000"/>
                </a:solidFill>
                <a:round/>
                <a:headEnd/>
                <a:tailEnd/>
              </a:ln>
            </p:spPr>
            <p:txBody>
              <a:bodyPr/>
              <a:lstStyle/>
              <a:p>
                <a:endParaRPr lang="en-US" sz="7200"/>
              </a:p>
            </p:txBody>
          </p:sp>
          <p:sp>
            <p:nvSpPr>
              <p:cNvPr id="13684" name="Freeform 846">
                <a:extLst>
                  <a:ext uri="{FF2B5EF4-FFF2-40B4-BE49-F238E27FC236}">
                    <a16:creationId xmlns:a16="http://schemas.microsoft.com/office/drawing/2014/main" id="{FA4B4155-8E9A-BC48-91A0-0CFE1B334635}"/>
                  </a:ext>
                </a:extLst>
              </p:cNvPr>
              <p:cNvSpPr>
                <a:spLocks/>
              </p:cNvSpPr>
              <p:nvPr/>
            </p:nvSpPr>
            <p:spPr bwMode="auto">
              <a:xfrm>
                <a:off x="921" y="2726"/>
                <a:ext cx="4" cy="108"/>
              </a:xfrm>
              <a:custGeom>
                <a:avLst/>
                <a:gdLst>
                  <a:gd name="T0" fmla="*/ 2 w 4"/>
                  <a:gd name="T1" fmla="*/ 485 h 84"/>
                  <a:gd name="T2" fmla="*/ 3 w 4"/>
                  <a:gd name="T3" fmla="*/ 485 h 84"/>
                  <a:gd name="T4" fmla="*/ 3 w 4"/>
                  <a:gd name="T5" fmla="*/ 0 h 84"/>
                  <a:gd name="T6" fmla="*/ 0 w 4"/>
                  <a:gd name="T7" fmla="*/ 0 h 84"/>
                  <a:gd name="T8" fmla="*/ 0 w 4"/>
                  <a:gd name="T9" fmla="*/ 485 h 84"/>
                  <a:gd name="T10" fmla="*/ 2 w 4"/>
                  <a:gd name="T11" fmla="*/ 485 h 84"/>
                  <a:gd name="T12" fmla="*/ 0 60000 65536"/>
                  <a:gd name="T13" fmla="*/ 0 60000 65536"/>
                  <a:gd name="T14" fmla="*/ 0 60000 65536"/>
                  <a:gd name="T15" fmla="*/ 0 60000 65536"/>
                  <a:gd name="T16" fmla="*/ 0 60000 65536"/>
                  <a:gd name="T17" fmla="*/ 0 60000 65536"/>
                  <a:gd name="T18" fmla="*/ 0 w 4"/>
                  <a:gd name="T19" fmla="*/ 0 h 84"/>
                  <a:gd name="T20" fmla="*/ 4 w 4"/>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4" h="84">
                    <a:moveTo>
                      <a:pt x="2" y="83"/>
                    </a:moveTo>
                    <a:lnTo>
                      <a:pt x="3" y="83"/>
                    </a:lnTo>
                    <a:lnTo>
                      <a:pt x="3" y="0"/>
                    </a:lnTo>
                    <a:lnTo>
                      <a:pt x="0" y="0"/>
                    </a:lnTo>
                    <a:lnTo>
                      <a:pt x="0" y="83"/>
                    </a:lnTo>
                    <a:lnTo>
                      <a:pt x="2" y="83"/>
                    </a:lnTo>
                  </a:path>
                </a:pathLst>
              </a:custGeom>
              <a:solidFill>
                <a:srgbClr val="FFFFFF"/>
              </a:solidFill>
              <a:ln w="12700" cap="rnd">
                <a:solidFill>
                  <a:srgbClr val="000000"/>
                </a:solidFill>
                <a:round/>
                <a:headEnd/>
                <a:tailEnd/>
              </a:ln>
            </p:spPr>
            <p:txBody>
              <a:bodyPr/>
              <a:lstStyle/>
              <a:p>
                <a:endParaRPr lang="en-US" sz="7200"/>
              </a:p>
            </p:txBody>
          </p:sp>
          <p:sp>
            <p:nvSpPr>
              <p:cNvPr id="13685" name="Freeform 847">
                <a:extLst>
                  <a:ext uri="{FF2B5EF4-FFF2-40B4-BE49-F238E27FC236}">
                    <a16:creationId xmlns:a16="http://schemas.microsoft.com/office/drawing/2014/main" id="{CB328AD5-E02D-9D4B-84DC-761EE9F3E91E}"/>
                  </a:ext>
                </a:extLst>
              </p:cNvPr>
              <p:cNvSpPr>
                <a:spLocks/>
              </p:cNvSpPr>
              <p:nvPr/>
            </p:nvSpPr>
            <p:spPr bwMode="auto">
              <a:xfrm>
                <a:off x="699" y="2489"/>
                <a:ext cx="4" cy="111"/>
              </a:xfrm>
              <a:custGeom>
                <a:avLst/>
                <a:gdLst>
                  <a:gd name="T0" fmla="*/ 16 w 3"/>
                  <a:gd name="T1" fmla="*/ 0 h 87"/>
                  <a:gd name="T2" fmla="*/ 1 w 3"/>
                  <a:gd name="T3" fmla="*/ 17 h 87"/>
                  <a:gd name="T4" fmla="*/ 0 w 3"/>
                  <a:gd name="T5" fmla="*/ 473 h 87"/>
                  <a:gd name="T6" fmla="*/ 16 w 3"/>
                  <a:gd name="T7" fmla="*/ 473 h 87"/>
                  <a:gd name="T8" fmla="*/ 16 w 3"/>
                  <a:gd name="T9" fmla="*/ 17 h 87"/>
                  <a:gd name="T10" fmla="*/ 1 w 3"/>
                  <a:gd name="T11" fmla="*/ 36 h 87"/>
                  <a:gd name="T12" fmla="*/ 16 w 3"/>
                  <a:gd name="T13" fmla="*/ 0 h 87"/>
                  <a:gd name="T14" fmla="*/ 0 60000 65536"/>
                  <a:gd name="T15" fmla="*/ 0 60000 65536"/>
                  <a:gd name="T16" fmla="*/ 0 60000 65536"/>
                  <a:gd name="T17" fmla="*/ 0 60000 65536"/>
                  <a:gd name="T18" fmla="*/ 0 60000 65536"/>
                  <a:gd name="T19" fmla="*/ 0 60000 65536"/>
                  <a:gd name="T20" fmla="*/ 0 60000 65536"/>
                  <a:gd name="T21" fmla="*/ 0 w 3"/>
                  <a:gd name="T22" fmla="*/ 0 h 87"/>
                  <a:gd name="T23" fmla="*/ 3 w 3"/>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7">
                    <a:moveTo>
                      <a:pt x="2" y="0"/>
                    </a:moveTo>
                    <a:lnTo>
                      <a:pt x="1" y="3"/>
                    </a:lnTo>
                    <a:lnTo>
                      <a:pt x="0" y="86"/>
                    </a:lnTo>
                    <a:lnTo>
                      <a:pt x="2" y="86"/>
                    </a:lnTo>
                    <a:lnTo>
                      <a:pt x="2" y="3"/>
                    </a:lnTo>
                    <a:lnTo>
                      <a:pt x="1" y="6"/>
                    </a:lnTo>
                    <a:lnTo>
                      <a:pt x="2" y="0"/>
                    </a:lnTo>
                  </a:path>
                </a:pathLst>
              </a:custGeom>
              <a:solidFill>
                <a:srgbClr val="FFFFFF"/>
              </a:solidFill>
              <a:ln w="12700" cap="rnd">
                <a:solidFill>
                  <a:srgbClr val="000000"/>
                </a:solidFill>
                <a:round/>
                <a:headEnd/>
                <a:tailEnd/>
              </a:ln>
            </p:spPr>
            <p:txBody>
              <a:bodyPr/>
              <a:lstStyle/>
              <a:p>
                <a:endParaRPr lang="en-US" sz="7200"/>
              </a:p>
            </p:txBody>
          </p:sp>
          <p:sp>
            <p:nvSpPr>
              <p:cNvPr id="13686" name="Freeform 848">
                <a:extLst>
                  <a:ext uri="{FF2B5EF4-FFF2-40B4-BE49-F238E27FC236}">
                    <a16:creationId xmlns:a16="http://schemas.microsoft.com/office/drawing/2014/main" id="{89012538-90EE-724B-8BC3-04ECA246BFE4}"/>
                  </a:ext>
                </a:extLst>
              </p:cNvPr>
              <p:cNvSpPr>
                <a:spLocks/>
              </p:cNvSpPr>
              <p:nvPr/>
            </p:nvSpPr>
            <p:spPr bwMode="auto">
              <a:xfrm>
                <a:off x="705" y="2489"/>
                <a:ext cx="219" cy="234"/>
              </a:xfrm>
              <a:custGeom>
                <a:avLst/>
                <a:gdLst>
                  <a:gd name="T0" fmla="*/ 898 w 173"/>
                  <a:gd name="T1" fmla="*/ 1005 h 183"/>
                  <a:gd name="T2" fmla="*/ 898 w 173"/>
                  <a:gd name="T3" fmla="*/ 985 h 183"/>
                  <a:gd name="T4" fmla="*/ 32 w 173"/>
                  <a:gd name="T5" fmla="*/ 0 h 183"/>
                  <a:gd name="T6" fmla="*/ 0 w 173"/>
                  <a:gd name="T7" fmla="*/ 36 h 183"/>
                  <a:gd name="T8" fmla="*/ 867 w 173"/>
                  <a:gd name="T9" fmla="*/ 1019 h 183"/>
                  <a:gd name="T10" fmla="*/ 861 w 173"/>
                  <a:gd name="T11" fmla="*/ 1005 h 183"/>
                  <a:gd name="T12" fmla="*/ 898 w 173"/>
                  <a:gd name="T13" fmla="*/ 1005 h 183"/>
                  <a:gd name="T14" fmla="*/ 0 60000 65536"/>
                  <a:gd name="T15" fmla="*/ 0 60000 65536"/>
                  <a:gd name="T16" fmla="*/ 0 60000 65536"/>
                  <a:gd name="T17" fmla="*/ 0 60000 65536"/>
                  <a:gd name="T18" fmla="*/ 0 60000 65536"/>
                  <a:gd name="T19" fmla="*/ 0 60000 65536"/>
                  <a:gd name="T20" fmla="*/ 0 60000 65536"/>
                  <a:gd name="T21" fmla="*/ 0 w 173"/>
                  <a:gd name="T22" fmla="*/ 0 h 183"/>
                  <a:gd name="T23" fmla="*/ 173 w 173"/>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183">
                    <a:moveTo>
                      <a:pt x="172" y="180"/>
                    </a:moveTo>
                    <a:lnTo>
                      <a:pt x="172" y="176"/>
                    </a:lnTo>
                    <a:lnTo>
                      <a:pt x="6" y="0"/>
                    </a:lnTo>
                    <a:lnTo>
                      <a:pt x="0" y="6"/>
                    </a:lnTo>
                    <a:lnTo>
                      <a:pt x="166" y="182"/>
                    </a:lnTo>
                    <a:lnTo>
                      <a:pt x="165" y="180"/>
                    </a:lnTo>
                    <a:lnTo>
                      <a:pt x="172" y="180"/>
                    </a:lnTo>
                  </a:path>
                </a:pathLst>
              </a:custGeom>
              <a:solidFill>
                <a:srgbClr val="FFFFFF"/>
              </a:solidFill>
              <a:ln w="12700" cap="rnd">
                <a:solidFill>
                  <a:srgbClr val="000000"/>
                </a:solidFill>
                <a:round/>
                <a:headEnd/>
                <a:tailEnd/>
              </a:ln>
            </p:spPr>
            <p:txBody>
              <a:bodyPr/>
              <a:lstStyle/>
              <a:p>
                <a:endParaRPr lang="en-US" sz="7200"/>
              </a:p>
            </p:txBody>
          </p:sp>
          <p:sp>
            <p:nvSpPr>
              <p:cNvPr id="13687" name="Freeform 849">
                <a:extLst>
                  <a:ext uri="{FF2B5EF4-FFF2-40B4-BE49-F238E27FC236}">
                    <a16:creationId xmlns:a16="http://schemas.microsoft.com/office/drawing/2014/main" id="{D0E65413-5AA0-CC49-A9D7-3F5AFA4FE7E9}"/>
                  </a:ext>
                </a:extLst>
              </p:cNvPr>
              <p:cNvSpPr>
                <a:spLocks/>
              </p:cNvSpPr>
              <p:nvPr/>
            </p:nvSpPr>
            <p:spPr bwMode="auto">
              <a:xfrm>
                <a:off x="921" y="2726"/>
                <a:ext cx="3" cy="110"/>
              </a:xfrm>
              <a:custGeom>
                <a:avLst/>
                <a:gdLst>
                  <a:gd name="T0" fmla="*/ 0 w 2"/>
                  <a:gd name="T1" fmla="*/ 511 h 85"/>
                  <a:gd name="T2" fmla="*/ 21 w 2"/>
                  <a:gd name="T3" fmla="*/ 496 h 85"/>
                  <a:gd name="T4" fmla="*/ 21 w 2"/>
                  <a:gd name="T5" fmla="*/ 0 h 85"/>
                  <a:gd name="T6" fmla="*/ 0 w 2"/>
                  <a:gd name="T7" fmla="*/ 0 h 85"/>
                  <a:gd name="T8" fmla="*/ 0 w 2"/>
                  <a:gd name="T9" fmla="*/ 496 h 85"/>
                  <a:gd name="T10" fmla="*/ 21 w 2"/>
                  <a:gd name="T11" fmla="*/ 478 h 85"/>
                  <a:gd name="T12" fmla="*/ 0 w 2"/>
                  <a:gd name="T13" fmla="*/ 511 h 85"/>
                  <a:gd name="T14" fmla="*/ 0 60000 65536"/>
                  <a:gd name="T15" fmla="*/ 0 60000 65536"/>
                  <a:gd name="T16" fmla="*/ 0 60000 65536"/>
                  <a:gd name="T17" fmla="*/ 0 60000 65536"/>
                  <a:gd name="T18" fmla="*/ 0 60000 65536"/>
                  <a:gd name="T19" fmla="*/ 0 60000 65536"/>
                  <a:gd name="T20" fmla="*/ 0 60000 65536"/>
                  <a:gd name="T21" fmla="*/ 0 w 2"/>
                  <a:gd name="T22" fmla="*/ 0 h 85"/>
                  <a:gd name="T23" fmla="*/ 2 w 2"/>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5">
                    <a:moveTo>
                      <a:pt x="0" y="84"/>
                    </a:moveTo>
                    <a:lnTo>
                      <a:pt x="1" y="82"/>
                    </a:lnTo>
                    <a:lnTo>
                      <a:pt x="1" y="0"/>
                    </a:lnTo>
                    <a:lnTo>
                      <a:pt x="0" y="0"/>
                    </a:lnTo>
                    <a:lnTo>
                      <a:pt x="0" y="82"/>
                    </a:lnTo>
                    <a:lnTo>
                      <a:pt x="1" y="78"/>
                    </a:lnTo>
                    <a:lnTo>
                      <a:pt x="0" y="84"/>
                    </a:lnTo>
                  </a:path>
                </a:pathLst>
              </a:custGeom>
              <a:solidFill>
                <a:srgbClr val="FFFFFF"/>
              </a:solidFill>
              <a:ln w="12700" cap="rnd">
                <a:solidFill>
                  <a:srgbClr val="000000"/>
                </a:solidFill>
                <a:round/>
                <a:headEnd/>
                <a:tailEnd/>
              </a:ln>
            </p:spPr>
            <p:txBody>
              <a:bodyPr/>
              <a:lstStyle/>
              <a:p>
                <a:endParaRPr lang="en-US" sz="7200"/>
              </a:p>
            </p:txBody>
          </p:sp>
          <p:sp>
            <p:nvSpPr>
              <p:cNvPr id="13688" name="Freeform 850">
                <a:extLst>
                  <a:ext uri="{FF2B5EF4-FFF2-40B4-BE49-F238E27FC236}">
                    <a16:creationId xmlns:a16="http://schemas.microsoft.com/office/drawing/2014/main" id="{8E5C698D-A6CF-2A45-8A8B-14FAAB07E588}"/>
                  </a:ext>
                </a:extLst>
              </p:cNvPr>
              <p:cNvSpPr>
                <a:spLocks/>
              </p:cNvSpPr>
              <p:nvPr/>
            </p:nvSpPr>
            <p:spPr bwMode="auto">
              <a:xfrm>
                <a:off x="699" y="2603"/>
                <a:ext cx="222" cy="233"/>
              </a:xfrm>
              <a:custGeom>
                <a:avLst/>
                <a:gdLst>
                  <a:gd name="T0" fmla="*/ 0 w 175"/>
                  <a:gd name="T1" fmla="*/ 13 h 181"/>
                  <a:gd name="T2" fmla="*/ 1 w 175"/>
                  <a:gd name="T3" fmla="*/ 28 h 181"/>
                  <a:gd name="T4" fmla="*/ 888 w 175"/>
                  <a:gd name="T5" fmla="*/ 1057 h 181"/>
                  <a:gd name="T6" fmla="*/ 918 w 175"/>
                  <a:gd name="T7" fmla="*/ 1020 h 181"/>
                  <a:gd name="T8" fmla="*/ 32 w 175"/>
                  <a:gd name="T9" fmla="*/ 0 h 181"/>
                  <a:gd name="T10" fmla="*/ 37 w 175"/>
                  <a:gd name="T11" fmla="*/ 13 h 181"/>
                  <a:gd name="T12" fmla="*/ 0 w 175"/>
                  <a:gd name="T13" fmla="*/ 13 h 181"/>
                  <a:gd name="T14" fmla="*/ 0 60000 65536"/>
                  <a:gd name="T15" fmla="*/ 0 60000 65536"/>
                  <a:gd name="T16" fmla="*/ 0 60000 65536"/>
                  <a:gd name="T17" fmla="*/ 0 60000 65536"/>
                  <a:gd name="T18" fmla="*/ 0 60000 65536"/>
                  <a:gd name="T19" fmla="*/ 0 60000 65536"/>
                  <a:gd name="T20" fmla="*/ 0 60000 65536"/>
                  <a:gd name="T21" fmla="*/ 0 w 175"/>
                  <a:gd name="T22" fmla="*/ 0 h 181"/>
                  <a:gd name="T23" fmla="*/ 175 w 175"/>
                  <a:gd name="T24" fmla="*/ 181 h 1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5" h="181">
                    <a:moveTo>
                      <a:pt x="0" y="2"/>
                    </a:moveTo>
                    <a:lnTo>
                      <a:pt x="1" y="5"/>
                    </a:lnTo>
                    <a:lnTo>
                      <a:pt x="168" y="180"/>
                    </a:lnTo>
                    <a:lnTo>
                      <a:pt x="174" y="174"/>
                    </a:lnTo>
                    <a:lnTo>
                      <a:pt x="6" y="0"/>
                    </a:lnTo>
                    <a:lnTo>
                      <a:pt x="7"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689" name="Freeform 851">
                <a:extLst>
                  <a:ext uri="{FF2B5EF4-FFF2-40B4-BE49-F238E27FC236}">
                    <a16:creationId xmlns:a16="http://schemas.microsoft.com/office/drawing/2014/main" id="{50998D75-EFB1-4A4C-ACAF-5ADC52D8B779}"/>
                  </a:ext>
                </a:extLst>
              </p:cNvPr>
              <p:cNvSpPr>
                <a:spLocks/>
              </p:cNvSpPr>
              <p:nvPr/>
            </p:nvSpPr>
            <p:spPr bwMode="auto">
              <a:xfrm>
                <a:off x="485" y="2035"/>
                <a:ext cx="231" cy="220"/>
              </a:xfrm>
              <a:custGeom>
                <a:avLst/>
                <a:gdLst>
                  <a:gd name="T0" fmla="*/ 944 w 182"/>
                  <a:gd name="T1" fmla="*/ 17 h 173"/>
                  <a:gd name="T2" fmla="*/ 928 w 182"/>
                  <a:gd name="T3" fmla="*/ 0 h 173"/>
                  <a:gd name="T4" fmla="*/ 0 w 182"/>
                  <a:gd name="T5" fmla="*/ 897 h 173"/>
                  <a:gd name="T6" fmla="*/ 25 w 182"/>
                  <a:gd name="T7" fmla="*/ 925 h 173"/>
                  <a:gd name="T8" fmla="*/ 963 w 182"/>
                  <a:gd name="T9" fmla="*/ 36 h 173"/>
                  <a:gd name="T10" fmla="*/ 944 w 182"/>
                  <a:gd name="T11" fmla="*/ 17 h 173"/>
                  <a:gd name="T12" fmla="*/ 0 60000 65536"/>
                  <a:gd name="T13" fmla="*/ 0 60000 65536"/>
                  <a:gd name="T14" fmla="*/ 0 60000 65536"/>
                  <a:gd name="T15" fmla="*/ 0 60000 65536"/>
                  <a:gd name="T16" fmla="*/ 0 60000 65536"/>
                  <a:gd name="T17" fmla="*/ 0 60000 65536"/>
                  <a:gd name="T18" fmla="*/ 0 w 182"/>
                  <a:gd name="T19" fmla="*/ 0 h 173"/>
                  <a:gd name="T20" fmla="*/ 182 w 182"/>
                  <a:gd name="T21" fmla="*/ 173 h 173"/>
                </a:gdLst>
                <a:ahLst/>
                <a:cxnLst>
                  <a:cxn ang="T12">
                    <a:pos x="T0" y="T1"/>
                  </a:cxn>
                  <a:cxn ang="T13">
                    <a:pos x="T2" y="T3"/>
                  </a:cxn>
                  <a:cxn ang="T14">
                    <a:pos x="T4" y="T5"/>
                  </a:cxn>
                  <a:cxn ang="T15">
                    <a:pos x="T6" y="T7"/>
                  </a:cxn>
                  <a:cxn ang="T16">
                    <a:pos x="T8" y="T9"/>
                  </a:cxn>
                  <a:cxn ang="T17">
                    <a:pos x="T10" y="T11"/>
                  </a:cxn>
                </a:cxnLst>
                <a:rect l="T18" t="T19" r="T20" b="T21"/>
                <a:pathLst>
                  <a:path w="182" h="173">
                    <a:moveTo>
                      <a:pt x="178" y="3"/>
                    </a:moveTo>
                    <a:lnTo>
                      <a:pt x="175" y="0"/>
                    </a:lnTo>
                    <a:lnTo>
                      <a:pt x="0" y="167"/>
                    </a:lnTo>
                    <a:lnTo>
                      <a:pt x="5" y="172"/>
                    </a:lnTo>
                    <a:lnTo>
                      <a:pt x="181" y="6"/>
                    </a:lnTo>
                    <a:lnTo>
                      <a:pt x="178" y="3"/>
                    </a:lnTo>
                  </a:path>
                </a:pathLst>
              </a:custGeom>
              <a:solidFill>
                <a:srgbClr val="FFFFFF"/>
              </a:solidFill>
              <a:ln w="12700" cap="rnd">
                <a:solidFill>
                  <a:srgbClr val="000000"/>
                </a:solidFill>
                <a:round/>
                <a:headEnd/>
                <a:tailEnd/>
              </a:ln>
            </p:spPr>
            <p:txBody>
              <a:bodyPr/>
              <a:lstStyle/>
              <a:p>
                <a:endParaRPr lang="en-US" sz="7200"/>
              </a:p>
            </p:txBody>
          </p:sp>
          <p:sp>
            <p:nvSpPr>
              <p:cNvPr id="13690" name="Freeform 852">
                <a:extLst>
                  <a:ext uri="{FF2B5EF4-FFF2-40B4-BE49-F238E27FC236}">
                    <a16:creationId xmlns:a16="http://schemas.microsoft.com/office/drawing/2014/main" id="{5CA5B14D-16E0-A942-9FBB-A46A0CE253E2}"/>
                  </a:ext>
                </a:extLst>
              </p:cNvPr>
              <p:cNvSpPr>
                <a:spLocks/>
              </p:cNvSpPr>
              <p:nvPr/>
            </p:nvSpPr>
            <p:spPr bwMode="auto">
              <a:xfrm>
                <a:off x="543" y="2147"/>
                <a:ext cx="170" cy="172"/>
              </a:xfrm>
              <a:custGeom>
                <a:avLst/>
                <a:gdLst>
                  <a:gd name="T0" fmla="*/ 11 w 136"/>
                  <a:gd name="T1" fmla="*/ 753 h 134"/>
                  <a:gd name="T2" fmla="*/ 26 w 136"/>
                  <a:gd name="T3" fmla="*/ 762 h 134"/>
                  <a:gd name="T4" fmla="*/ 644 w 136"/>
                  <a:gd name="T5" fmla="*/ 36 h 134"/>
                  <a:gd name="T6" fmla="*/ 613 w 136"/>
                  <a:gd name="T7" fmla="*/ 0 h 134"/>
                  <a:gd name="T8" fmla="*/ 0 w 136"/>
                  <a:gd name="T9" fmla="*/ 728 h 134"/>
                  <a:gd name="T10" fmla="*/ 11 w 136"/>
                  <a:gd name="T11" fmla="*/ 753 h 134"/>
                  <a:gd name="T12" fmla="*/ 0 60000 65536"/>
                  <a:gd name="T13" fmla="*/ 0 60000 65536"/>
                  <a:gd name="T14" fmla="*/ 0 60000 65536"/>
                  <a:gd name="T15" fmla="*/ 0 60000 65536"/>
                  <a:gd name="T16" fmla="*/ 0 60000 65536"/>
                  <a:gd name="T17" fmla="*/ 0 60000 65536"/>
                  <a:gd name="T18" fmla="*/ 0 w 136"/>
                  <a:gd name="T19" fmla="*/ 0 h 134"/>
                  <a:gd name="T20" fmla="*/ 136 w 136"/>
                  <a:gd name="T21" fmla="*/ 134 h 134"/>
                </a:gdLst>
                <a:ahLst/>
                <a:cxnLst>
                  <a:cxn ang="T12">
                    <a:pos x="T0" y="T1"/>
                  </a:cxn>
                  <a:cxn ang="T13">
                    <a:pos x="T2" y="T3"/>
                  </a:cxn>
                  <a:cxn ang="T14">
                    <a:pos x="T4" y="T5"/>
                  </a:cxn>
                  <a:cxn ang="T15">
                    <a:pos x="T6" y="T7"/>
                  </a:cxn>
                  <a:cxn ang="T16">
                    <a:pos x="T8" y="T9"/>
                  </a:cxn>
                  <a:cxn ang="T17">
                    <a:pos x="T10" y="T11"/>
                  </a:cxn>
                </a:cxnLst>
                <a:rect l="T18" t="T19" r="T20" b="T21"/>
                <a:pathLst>
                  <a:path w="136" h="134">
                    <a:moveTo>
                      <a:pt x="2" y="131"/>
                    </a:moveTo>
                    <a:lnTo>
                      <a:pt x="6" y="133"/>
                    </a:lnTo>
                    <a:lnTo>
                      <a:pt x="135" y="6"/>
                    </a:lnTo>
                    <a:lnTo>
                      <a:pt x="129" y="0"/>
                    </a:lnTo>
                    <a:lnTo>
                      <a:pt x="0" y="127"/>
                    </a:lnTo>
                    <a:lnTo>
                      <a:pt x="2" y="131"/>
                    </a:lnTo>
                  </a:path>
                </a:pathLst>
              </a:custGeom>
              <a:solidFill>
                <a:srgbClr val="FFFFFF"/>
              </a:solidFill>
              <a:ln w="12700" cap="rnd">
                <a:solidFill>
                  <a:srgbClr val="000000"/>
                </a:solidFill>
                <a:round/>
                <a:headEnd/>
                <a:tailEnd/>
              </a:ln>
            </p:spPr>
            <p:txBody>
              <a:bodyPr/>
              <a:lstStyle/>
              <a:p>
                <a:endParaRPr lang="en-US" sz="7200"/>
              </a:p>
            </p:txBody>
          </p:sp>
          <p:sp>
            <p:nvSpPr>
              <p:cNvPr id="13691" name="Freeform 853">
                <a:extLst>
                  <a:ext uri="{FF2B5EF4-FFF2-40B4-BE49-F238E27FC236}">
                    <a16:creationId xmlns:a16="http://schemas.microsoft.com/office/drawing/2014/main" id="{F5F8C028-E07A-5440-B88A-CAABDF98CBDE}"/>
                  </a:ext>
                </a:extLst>
              </p:cNvPr>
              <p:cNvSpPr>
                <a:spLocks/>
              </p:cNvSpPr>
              <p:nvPr/>
            </p:nvSpPr>
            <p:spPr bwMode="auto">
              <a:xfrm>
                <a:off x="482" y="2257"/>
                <a:ext cx="6" cy="113"/>
              </a:xfrm>
              <a:custGeom>
                <a:avLst/>
                <a:gdLst>
                  <a:gd name="T0" fmla="*/ 128 w 3"/>
                  <a:gd name="T1" fmla="*/ 0 h 89"/>
                  <a:gd name="T2" fmla="*/ 0 w 3"/>
                  <a:gd name="T3" fmla="*/ 13 h 89"/>
                  <a:gd name="T4" fmla="*/ 0 w 3"/>
                  <a:gd name="T5" fmla="*/ 469 h 89"/>
                  <a:gd name="T6" fmla="*/ 256 w 3"/>
                  <a:gd name="T7" fmla="*/ 469 h 89"/>
                  <a:gd name="T8" fmla="*/ 256 w 3"/>
                  <a:gd name="T9" fmla="*/ 13 h 89"/>
                  <a:gd name="T10" fmla="*/ 0 w 3"/>
                  <a:gd name="T11" fmla="*/ 22 h 89"/>
                  <a:gd name="T12" fmla="*/ 128 w 3"/>
                  <a:gd name="T13" fmla="*/ 0 h 89"/>
                  <a:gd name="T14" fmla="*/ 0 60000 65536"/>
                  <a:gd name="T15" fmla="*/ 0 60000 65536"/>
                  <a:gd name="T16" fmla="*/ 0 60000 65536"/>
                  <a:gd name="T17" fmla="*/ 0 60000 65536"/>
                  <a:gd name="T18" fmla="*/ 0 60000 65536"/>
                  <a:gd name="T19" fmla="*/ 0 60000 65536"/>
                  <a:gd name="T20" fmla="*/ 0 60000 65536"/>
                  <a:gd name="T21" fmla="*/ 0 w 3"/>
                  <a:gd name="T22" fmla="*/ 0 h 89"/>
                  <a:gd name="T23" fmla="*/ 3 w 3"/>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9">
                    <a:moveTo>
                      <a:pt x="1" y="0"/>
                    </a:moveTo>
                    <a:lnTo>
                      <a:pt x="0" y="2"/>
                    </a:lnTo>
                    <a:lnTo>
                      <a:pt x="0" y="88"/>
                    </a:lnTo>
                    <a:lnTo>
                      <a:pt x="2" y="88"/>
                    </a:lnTo>
                    <a:lnTo>
                      <a:pt x="2" y="2"/>
                    </a:lnTo>
                    <a:lnTo>
                      <a:pt x="0" y="4"/>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692" name="Freeform 854">
                <a:extLst>
                  <a:ext uri="{FF2B5EF4-FFF2-40B4-BE49-F238E27FC236}">
                    <a16:creationId xmlns:a16="http://schemas.microsoft.com/office/drawing/2014/main" id="{6B43B267-BE28-FF45-81A5-4DD7E7940615}"/>
                  </a:ext>
                </a:extLst>
              </p:cNvPr>
              <p:cNvSpPr>
                <a:spLocks/>
              </p:cNvSpPr>
              <p:nvPr/>
            </p:nvSpPr>
            <p:spPr bwMode="auto">
              <a:xfrm>
                <a:off x="485" y="2257"/>
                <a:ext cx="218" cy="232"/>
              </a:xfrm>
              <a:custGeom>
                <a:avLst/>
                <a:gdLst>
                  <a:gd name="T0" fmla="*/ 867 w 173"/>
                  <a:gd name="T1" fmla="*/ 980 h 182"/>
                  <a:gd name="T2" fmla="*/ 867 w 173"/>
                  <a:gd name="T3" fmla="*/ 956 h 182"/>
                  <a:gd name="T4" fmla="*/ 25 w 173"/>
                  <a:gd name="T5" fmla="*/ 0 h 182"/>
                  <a:gd name="T6" fmla="*/ 0 w 173"/>
                  <a:gd name="T7" fmla="*/ 28 h 182"/>
                  <a:gd name="T8" fmla="*/ 834 w 173"/>
                  <a:gd name="T9" fmla="*/ 989 h 182"/>
                  <a:gd name="T10" fmla="*/ 834 w 173"/>
                  <a:gd name="T11" fmla="*/ 980 h 182"/>
                  <a:gd name="T12" fmla="*/ 867 w 173"/>
                  <a:gd name="T13" fmla="*/ 980 h 182"/>
                  <a:gd name="T14" fmla="*/ 0 60000 65536"/>
                  <a:gd name="T15" fmla="*/ 0 60000 65536"/>
                  <a:gd name="T16" fmla="*/ 0 60000 65536"/>
                  <a:gd name="T17" fmla="*/ 0 60000 65536"/>
                  <a:gd name="T18" fmla="*/ 0 60000 65536"/>
                  <a:gd name="T19" fmla="*/ 0 60000 65536"/>
                  <a:gd name="T20" fmla="*/ 0 60000 65536"/>
                  <a:gd name="T21" fmla="*/ 0 w 173"/>
                  <a:gd name="T22" fmla="*/ 0 h 182"/>
                  <a:gd name="T23" fmla="*/ 173 w 173"/>
                  <a:gd name="T24" fmla="*/ 182 h 1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182">
                    <a:moveTo>
                      <a:pt x="172" y="179"/>
                    </a:moveTo>
                    <a:lnTo>
                      <a:pt x="172" y="175"/>
                    </a:lnTo>
                    <a:lnTo>
                      <a:pt x="5" y="0"/>
                    </a:lnTo>
                    <a:lnTo>
                      <a:pt x="0" y="5"/>
                    </a:lnTo>
                    <a:lnTo>
                      <a:pt x="166" y="181"/>
                    </a:lnTo>
                    <a:lnTo>
                      <a:pt x="166" y="179"/>
                    </a:lnTo>
                    <a:lnTo>
                      <a:pt x="172" y="179"/>
                    </a:lnTo>
                  </a:path>
                </a:pathLst>
              </a:custGeom>
              <a:solidFill>
                <a:srgbClr val="FFFFFF"/>
              </a:solidFill>
              <a:ln w="12700" cap="rnd">
                <a:solidFill>
                  <a:srgbClr val="000000"/>
                </a:solidFill>
                <a:round/>
                <a:headEnd/>
                <a:tailEnd/>
              </a:ln>
            </p:spPr>
            <p:txBody>
              <a:bodyPr/>
              <a:lstStyle/>
              <a:p>
                <a:endParaRPr lang="en-US" sz="7200"/>
              </a:p>
            </p:txBody>
          </p:sp>
          <p:sp>
            <p:nvSpPr>
              <p:cNvPr id="13693" name="Freeform 855">
                <a:extLst>
                  <a:ext uri="{FF2B5EF4-FFF2-40B4-BE49-F238E27FC236}">
                    <a16:creationId xmlns:a16="http://schemas.microsoft.com/office/drawing/2014/main" id="{0F151522-35CD-DD48-BB0B-46EABED08570}"/>
                  </a:ext>
                </a:extLst>
              </p:cNvPr>
              <p:cNvSpPr>
                <a:spLocks/>
              </p:cNvSpPr>
              <p:nvPr/>
            </p:nvSpPr>
            <p:spPr bwMode="auto">
              <a:xfrm>
                <a:off x="699" y="2494"/>
                <a:ext cx="4" cy="109"/>
              </a:xfrm>
              <a:custGeom>
                <a:avLst/>
                <a:gdLst>
                  <a:gd name="T0" fmla="*/ 0 w 3"/>
                  <a:gd name="T1" fmla="*/ 450 h 86"/>
                  <a:gd name="T2" fmla="*/ 16 w 3"/>
                  <a:gd name="T3" fmla="*/ 435 h 86"/>
                  <a:gd name="T4" fmla="*/ 16 w 3"/>
                  <a:gd name="T5" fmla="*/ 0 h 86"/>
                  <a:gd name="T6" fmla="*/ 1 w 3"/>
                  <a:gd name="T7" fmla="*/ 0 h 86"/>
                  <a:gd name="T8" fmla="*/ 0 w 3"/>
                  <a:gd name="T9" fmla="*/ 435 h 86"/>
                  <a:gd name="T10" fmla="*/ 1 w 3"/>
                  <a:gd name="T11" fmla="*/ 416 h 86"/>
                  <a:gd name="T12" fmla="*/ 0 w 3"/>
                  <a:gd name="T13" fmla="*/ 450 h 86"/>
                  <a:gd name="T14" fmla="*/ 0 60000 65536"/>
                  <a:gd name="T15" fmla="*/ 0 60000 65536"/>
                  <a:gd name="T16" fmla="*/ 0 60000 65536"/>
                  <a:gd name="T17" fmla="*/ 0 60000 65536"/>
                  <a:gd name="T18" fmla="*/ 0 60000 65536"/>
                  <a:gd name="T19" fmla="*/ 0 60000 65536"/>
                  <a:gd name="T20" fmla="*/ 0 60000 65536"/>
                  <a:gd name="T21" fmla="*/ 0 w 3"/>
                  <a:gd name="T22" fmla="*/ 0 h 86"/>
                  <a:gd name="T23" fmla="*/ 3 w 3"/>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6">
                    <a:moveTo>
                      <a:pt x="0" y="85"/>
                    </a:moveTo>
                    <a:lnTo>
                      <a:pt x="2" y="83"/>
                    </a:lnTo>
                    <a:lnTo>
                      <a:pt x="2" y="0"/>
                    </a:lnTo>
                    <a:lnTo>
                      <a:pt x="1" y="0"/>
                    </a:lnTo>
                    <a:lnTo>
                      <a:pt x="0" y="83"/>
                    </a:lnTo>
                    <a:lnTo>
                      <a:pt x="1" y="79"/>
                    </a:lnTo>
                    <a:lnTo>
                      <a:pt x="0" y="85"/>
                    </a:lnTo>
                  </a:path>
                </a:pathLst>
              </a:custGeom>
              <a:solidFill>
                <a:srgbClr val="FFFFFF"/>
              </a:solidFill>
              <a:ln w="12700" cap="rnd">
                <a:solidFill>
                  <a:srgbClr val="000000"/>
                </a:solidFill>
                <a:round/>
                <a:headEnd/>
                <a:tailEnd/>
              </a:ln>
            </p:spPr>
            <p:txBody>
              <a:bodyPr/>
              <a:lstStyle/>
              <a:p>
                <a:endParaRPr lang="en-US" sz="7200"/>
              </a:p>
            </p:txBody>
          </p:sp>
          <p:sp>
            <p:nvSpPr>
              <p:cNvPr id="13694" name="Freeform 856">
                <a:extLst>
                  <a:ext uri="{FF2B5EF4-FFF2-40B4-BE49-F238E27FC236}">
                    <a16:creationId xmlns:a16="http://schemas.microsoft.com/office/drawing/2014/main" id="{52EEAC48-E75A-7840-9F3B-60CDDCCE7F24}"/>
                  </a:ext>
                </a:extLst>
              </p:cNvPr>
              <p:cNvSpPr>
                <a:spLocks/>
              </p:cNvSpPr>
              <p:nvPr/>
            </p:nvSpPr>
            <p:spPr bwMode="auto">
              <a:xfrm>
                <a:off x="482" y="2374"/>
                <a:ext cx="217" cy="229"/>
              </a:xfrm>
              <a:custGeom>
                <a:avLst/>
                <a:gdLst>
                  <a:gd name="T0" fmla="*/ 0 w 172"/>
                  <a:gd name="T1" fmla="*/ 13 h 180"/>
                  <a:gd name="T2" fmla="*/ 1 w 172"/>
                  <a:gd name="T3" fmla="*/ 28 h 180"/>
                  <a:gd name="T4" fmla="*/ 844 w 172"/>
                  <a:gd name="T5" fmla="*/ 967 h 180"/>
                  <a:gd name="T6" fmla="*/ 872 w 172"/>
                  <a:gd name="T7" fmla="*/ 933 h 180"/>
                  <a:gd name="T8" fmla="*/ 37 w 172"/>
                  <a:gd name="T9" fmla="*/ 0 h 180"/>
                  <a:gd name="T10" fmla="*/ 40 w 172"/>
                  <a:gd name="T11" fmla="*/ 13 h 180"/>
                  <a:gd name="T12" fmla="*/ 0 w 172"/>
                  <a:gd name="T13" fmla="*/ 13 h 180"/>
                  <a:gd name="T14" fmla="*/ 0 60000 65536"/>
                  <a:gd name="T15" fmla="*/ 0 60000 65536"/>
                  <a:gd name="T16" fmla="*/ 0 60000 65536"/>
                  <a:gd name="T17" fmla="*/ 0 60000 65536"/>
                  <a:gd name="T18" fmla="*/ 0 60000 65536"/>
                  <a:gd name="T19" fmla="*/ 0 60000 65536"/>
                  <a:gd name="T20" fmla="*/ 0 60000 65536"/>
                  <a:gd name="T21" fmla="*/ 0 w 172"/>
                  <a:gd name="T22" fmla="*/ 0 h 180"/>
                  <a:gd name="T23" fmla="*/ 172 w 172"/>
                  <a:gd name="T24" fmla="*/ 180 h 1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2" h="180">
                    <a:moveTo>
                      <a:pt x="0" y="2"/>
                    </a:moveTo>
                    <a:lnTo>
                      <a:pt x="1" y="5"/>
                    </a:lnTo>
                    <a:lnTo>
                      <a:pt x="166" y="179"/>
                    </a:lnTo>
                    <a:lnTo>
                      <a:pt x="171" y="173"/>
                    </a:lnTo>
                    <a:lnTo>
                      <a:pt x="7" y="0"/>
                    </a:lnTo>
                    <a:lnTo>
                      <a:pt x="8" y="2"/>
                    </a:lnTo>
                    <a:lnTo>
                      <a:pt x="0" y="2"/>
                    </a:lnTo>
                  </a:path>
                </a:pathLst>
              </a:custGeom>
              <a:solidFill>
                <a:srgbClr val="FFFFFF"/>
              </a:solidFill>
              <a:ln w="12700" cap="rnd">
                <a:solidFill>
                  <a:srgbClr val="000000"/>
                </a:solidFill>
                <a:round/>
                <a:headEnd/>
                <a:tailEnd/>
              </a:ln>
            </p:spPr>
            <p:txBody>
              <a:bodyPr/>
              <a:lstStyle/>
              <a:p>
                <a:endParaRPr lang="en-US" sz="7200"/>
              </a:p>
            </p:txBody>
          </p:sp>
          <p:sp>
            <p:nvSpPr>
              <p:cNvPr id="13695" name="Freeform 857">
                <a:extLst>
                  <a:ext uri="{FF2B5EF4-FFF2-40B4-BE49-F238E27FC236}">
                    <a16:creationId xmlns:a16="http://schemas.microsoft.com/office/drawing/2014/main" id="{76615A40-52D3-5F46-A7AD-B3E2B40926FE}"/>
                  </a:ext>
                </a:extLst>
              </p:cNvPr>
              <p:cNvSpPr>
                <a:spLocks/>
              </p:cNvSpPr>
              <p:nvPr/>
            </p:nvSpPr>
            <p:spPr bwMode="auto">
              <a:xfrm>
                <a:off x="927" y="2503"/>
                <a:ext cx="453" cy="458"/>
              </a:xfrm>
              <a:custGeom>
                <a:avLst/>
                <a:gdLst>
                  <a:gd name="T0" fmla="*/ 0 w 358"/>
                  <a:gd name="T1" fmla="*/ 984 h 358"/>
                  <a:gd name="T2" fmla="*/ 954 w 358"/>
                  <a:gd name="T3" fmla="*/ 0 h 358"/>
                  <a:gd name="T4" fmla="*/ 1856 w 358"/>
                  <a:gd name="T5" fmla="*/ 1032 h 358"/>
                  <a:gd name="T6" fmla="*/ 907 w 358"/>
                  <a:gd name="T7" fmla="*/ 2003 h 358"/>
                  <a:gd name="T8" fmla="*/ 0 w 358"/>
                  <a:gd name="T9" fmla="*/ 984 h 358"/>
                  <a:gd name="T10" fmla="*/ 0 60000 65536"/>
                  <a:gd name="T11" fmla="*/ 0 60000 65536"/>
                  <a:gd name="T12" fmla="*/ 0 60000 65536"/>
                  <a:gd name="T13" fmla="*/ 0 60000 65536"/>
                  <a:gd name="T14" fmla="*/ 0 60000 65536"/>
                  <a:gd name="T15" fmla="*/ 0 w 358"/>
                  <a:gd name="T16" fmla="*/ 0 h 358"/>
                  <a:gd name="T17" fmla="*/ 358 w 358"/>
                  <a:gd name="T18" fmla="*/ 358 h 358"/>
                </a:gdLst>
                <a:ahLst/>
                <a:cxnLst>
                  <a:cxn ang="T10">
                    <a:pos x="T0" y="T1"/>
                  </a:cxn>
                  <a:cxn ang="T11">
                    <a:pos x="T2" y="T3"/>
                  </a:cxn>
                  <a:cxn ang="T12">
                    <a:pos x="T4" y="T5"/>
                  </a:cxn>
                  <a:cxn ang="T13">
                    <a:pos x="T6" y="T7"/>
                  </a:cxn>
                  <a:cxn ang="T14">
                    <a:pos x="T8" y="T9"/>
                  </a:cxn>
                </a:cxnLst>
                <a:rect l="T15" t="T16" r="T17" b="T18"/>
                <a:pathLst>
                  <a:path w="358" h="358">
                    <a:moveTo>
                      <a:pt x="0" y="175"/>
                    </a:moveTo>
                    <a:lnTo>
                      <a:pt x="183" y="0"/>
                    </a:lnTo>
                    <a:lnTo>
                      <a:pt x="357" y="184"/>
                    </a:lnTo>
                    <a:lnTo>
                      <a:pt x="175" y="357"/>
                    </a:lnTo>
                    <a:lnTo>
                      <a:pt x="0" y="17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696" name="Freeform 858">
                <a:extLst>
                  <a:ext uri="{FF2B5EF4-FFF2-40B4-BE49-F238E27FC236}">
                    <a16:creationId xmlns:a16="http://schemas.microsoft.com/office/drawing/2014/main" id="{AC78904C-7A7D-EE42-9ED5-C7F55100AAC2}"/>
                  </a:ext>
                </a:extLst>
              </p:cNvPr>
              <p:cNvSpPr>
                <a:spLocks/>
              </p:cNvSpPr>
              <p:nvPr/>
            </p:nvSpPr>
            <p:spPr bwMode="auto">
              <a:xfrm>
                <a:off x="921" y="2723"/>
                <a:ext cx="4" cy="110"/>
              </a:xfrm>
              <a:custGeom>
                <a:avLst/>
                <a:gdLst>
                  <a:gd name="T0" fmla="*/ 1 w 4"/>
                  <a:gd name="T1" fmla="*/ 0 h 86"/>
                  <a:gd name="T2" fmla="*/ 0 w 4"/>
                  <a:gd name="T3" fmla="*/ 17 h 86"/>
                  <a:gd name="T4" fmla="*/ 0 w 4"/>
                  <a:gd name="T5" fmla="*/ 477 h 86"/>
                  <a:gd name="T6" fmla="*/ 3 w 4"/>
                  <a:gd name="T7" fmla="*/ 477 h 86"/>
                  <a:gd name="T8" fmla="*/ 3 w 4"/>
                  <a:gd name="T9" fmla="*/ 17 h 86"/>
                  <a:gd name="T10" fmla="*/ 3 w 4"/>
                  <a:gd name="T11" fmla="*/ 36 h 86"/>
                  <a:gd name="T12" fmla="*/ 1 w 4"/>
                  <a:gd name="T13" fmla="*/ 0 h 86"/>
                  <a:gd name="T14" fmla="*/ 0 w 4"/>
                  <a:gd name="T15" fmla="*/ 13 h 86"/>
                  <a:gd name="T16" fmla="*/ 0 w 4"/>
                  <a:gd name="T17" fmla="*/ 17 h 86"/>
                  <a:gd name="T18" fmla="*/ 1 w 4"/>
                  <a:gd name="T19" fmla="*/ 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86"/>
                  <a:gd name="T32" fmla="*/ 4 w 4"/>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86">
                    <a:moveTo>
                      <a:pt x="1" y="0"/>
                    </a:moveTo>
                    <a:lnTo>
                      <a:pt x="0" y="3"/>
                    </a:lnTo>
                    <a:lnTo>
                      <a:pt x="0" y="85"/>
                    </a:lnTo>
                    <a:lnTo>
                      <a:pt x="3" y="85"/>
                    </a:lnTo>
                    <a:lnTo>
                      <a:pt x="3" y="3"/>
                    </a:lnTo>
                    <a:lnTo>
                      <a:pt x="3" y="6"/>
                    </a:lnTo>
                    <a:lnTo>
                      <a:pt x="1" y="0"/>
                    </a:lnTo>
                    <a:lnTo>
                      <a:pt x="0" y="2"/>
                    </a:lnTo>
                    <a:lnTo>
                      <a:pt x="0" y="3"/>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697" name="Freeform 859">
                <a:extLst>
                  <a:ext uri="{FF2B5EF4-FFF2-40B4-BE49-F238E27FC236}">
                    <a16:creationId xmlns:a16="http://schemas.microsoft.com/office/drawing/2014/main" id="{4ED18FFA-8DE5-1746-9037-830AA051C6E1}"/>
                  </a:ext>
                </a:extLst>
              </p:cNvPr>
              <p:cNvSpPr>
                <a:spLocks/>
              </p:cNvSpPr>
              <p:nvPr/>
            </p:nvSpPr>
            <p:spPr bwMode="auto">
              <a:xfrm>
                <a:off x="924" y="2490"/>
                <a:ext cx="234" cy="233"/>
              </a:xfrm>
              <a:custGeom>
                <a:avLst/>
                <a:gdLst>
                  <a:gd name="T0" fmla="*/ 978 w 184"/>
                  <a:gd name="T1" fmla="*/ 51 h 181"/>
                  <a:gd name="T2" fmla="*/ 946 w 184"/>
                  <a:gd name="T3" fmla="*/ 40 h 181"/>
                  <a:gd name="T4" fmla="*/ 0 w 184"/>
                  <a:gd name="T5" fmla="*/ 1020 h 181"/>
                  <a:gd name="T6" fmla="*/ 36 w 184"/>
                  <a:gd name="T7" fmla="*/ 1057 h 181"/>
                  <a:gd name="T8" fmla="*/ 970 w 184"/>
                  <a:gd name="T9" fmla="*/ 76 h 181"/>
                  <a:gd name="T10" fmla="*/ 945 w 184"/>
                  <a:gd name="T11" fmla="*/ 51 h 181"/>
                  <a:gd name="T12" fmla="*/ 978 w 184"/>
                  <a:gd name="T13" fmla="*/ 51 h 181"/>
                  <a:gd name="T14" fmla="*/ 983 w 184"/>
                  <a:gd name="T15" fmla="*/ 0 h 181"/>
                  <a:gd name="T16" fmla="*/ 946 w 184"/>
                  <a:gd name="T17" fmla="*/ 40 h 181"/>
                  <a:gd name="T18" fmla="*/ 978 w 184"/>
                  <a:gd name="T19" fmla="*/ 51 h 1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
                  <a:gd name="T31" fmla="*/ 0 h 181"/>
                  <a:gd name="T32" fmla="*/ 184 w 184"/>
                  <a:gd name="T33" fmla="*/ 181 h 1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 h="181">
                    <a:moveTo>
                      <a:pt x="182" y="9"/>
                    </a:moveTo>
                    <a:lnTo>
                      <a:pt x="176" y="7"/>
                    </a:lnTo>
                    <a:lnTo>
                      <a:pt x="0" y="174"/>
                    </a:lnTo>
                    <a:lnTo>
                      <a:pt x="6" y="180"/>
                    </a:lnTo>
                    <a:lnTo>
                      <a:pt x="181" y="13"/>
                    </a:lnTo>
                    <a:lnTo>
                      <a:pt x="175" y="9"/>
                    </a:lnTo>
                    <a:lnTo>
                      <a:pt x="182" y="9"/>
                    </a:lnTo>
                    <a:lnTo>
                      <a:pt x="183" y="0"/>
                    </a:lnTo>
                    <a:lnTo>
                      <a:pt x="176" y="7"/>
                    </a:lnTo>
                    <a:lnTo>
                      <a:pt x="182" y="9"/>
                    </a:lnTo>
                  </a:path>
                </a:pathLst>
              </a:custGeom>
              <a:solidFill>
                <a:srgbClr val="FFFFFF"/>
              </a:solidFill>
              <a:ln w="12700" cap="rnd">
                <a:solidFill>
                  <a:srgbClr val="000000"/>
                </a:solidFill>
                <a:round/>
                <a:headEnd/>
                <a:tailEnd/>
              </a:ln>
            </p:spPr>
            <p:txBody>
              <a:bodyPr/>
              <a:lstStyle/>
              <a:p>
                <a:endParaRPr lang="en-US" sz="7200"/>
              </a:p>
            </p:txBody>
          </p:sp>
          <p:sp>
            <p:nvSpPr>
              <p:cNvPr id="13698" name="Freeform 860">
                <a:extLst>
                  <a:ext uri="{FF2B5EF4-FFF2-40B4-BE49-F238E27FC236}">
                    <a16:creationId xmlns:a16="http://schemas.microsoft.com/office/drawing/2014/main" id="{953570C1-5284-9A48-BFF2-9FA1E91E4F09}"/>
                  </a:ext>
                </a:extLst>
              </p:cNvPr>
              <p:cNvSpPr>
                <a:spLocks/>
              </p:cNvSpPr>
              <p:nvPr/>
            </p:nvSpPr>
            <p:spPr bwMode="auto">
              <a:xfrm>
                <a:off x="1152" y="2503"/>
                <a:ext cx="3" cy="107"/>
              </a:xfrm>
              <a:custGeom>
                <a:avLst/>
                <a:gdLst>
                  <a:gd name="T0" fmla="*/ 1 w 3"/>
                  <a:gd name="T1" fmla="*/ 452 h 84"/>
                  <a:gd name="T2" fmla="*/ 2 w 3"/>
                  <a:gd name="T3" fmla="*/ 452 h 84"/>
                  <a:gd name="T4" fmla="*/ 2 w 3"/>
                  <a:gd name="T5" fmla="*/ 0 h 84"/>
                  <a:gd name="T6" fmla="*/ 1 w 3"/>
                  <a:gd name="T7" fmla="*/ 0 h 84"/>
                  <a:gd name="T8" fmla="*/ 0 w 3"/>
                  <a:gd name="T9" fmla="*/ 452 h 84"/>
                  <a:gd name="T10" fmla="*/ 1 w 3"/>
                  <a:gd name="T11" fmla="*/ 452 h 84"/>
                  <a:gd name="T12" fmla="*/ 0 60000 65536"/>
                  <a:gd name="T13" fmla="*/ 0 60000 65536"/>
                  <a:gd name="T14" fmla="*/ 0 60000 65536"/>
                  <a:gd name="T15" fmla="*/ 0 60000 65536"/>
                  <a:gd name="T16" fmla="*/ 0 60000 65536"/>
                  <a:gd name="T17" fmla="*/ 0 60000 65536"/>
                  <a:gd name="T18" fmla="*/ 0 w 3"/>
                  <a:gd name="T19" fmla="*/ 0 h 84"/>
                  <a:gd name="T20" fmla="*/ 3 w 3"/>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3" h="84">
                    <a:moveTo>
                      <a:pt x="1" y="83"/>
                    </a:moveTo>
                    <a:lnTo>
                      <a:pt x="2" y="83"/>
                    </a:lnTo>
                    <a:lnTo>
                      <a:pt x="2" y="0"/>
                    </a:lnTo>
                    <a:lnTo>
                      <a:pt x="1" y="0"/>
                    </a:lnTo>
                    <a:lnTo>
                      <a:pt x="0" y="83"/>
                    </a:lnTo>
                    <a:lnTo>
                      <a:pt x="1" y="83"/>
                    </a:lnTo>
                  </a:path>
                </a:pathLst>
              </a:custGeom>
              <a:solidFill>
                <a:srgbClr val="FFFFFF"/>
              </a:solidFill>
              <a:ln w="12700" cap="rnd">
                <a:solidFill>
                  <a:srgbClr val="000000"/>
                </a:solidFill>
                <a:round/>
                <a:headEnd/>
                <a:tailEnd/>
              </a:ln>
            </p:spPr>
            <p:txBody>
              <a:bodyPr/>
              <a:lstStyle/>
              <a:p>
                <a:endParaRPr lang="en-US" sz="7200"/>
              </a:p>
            </p:txBody>
          </p:sp>
          <p:sp>
            <p:nvSpPr>
              <p:cNvPr id="13699" name="Freeform 861">
                <a:extLst>
                  <a:ext uri="{FF2B5EF4-FFF2-40B4-BE49-F238E27FC236}">
                    <a16:creationId xmlns:a16="http://schemas.microsoft.com/office/drawing/2014/main" id="{00B30FD1-8ED6-0B43-A94E-1309D4FF606D}"/>
                  </a:ext>
                </a:extLst>
              </p:cNvPr>
              <p:cNvSpPr>
                <a:spLocks/>
              </p:cNvSpPr>
              <p:nvPr/>
            </p:nvSpPr>
            <p:spPr bwMode="auto">
              <a:xfrm>
                <a:off x="982" y="2616"/>
                <a:ext cx="168" cy="170"/>
              </a:xfrm>
              <a:custGeom>
                <a:avLst/>
                <a:gdLst>
                  <a:gd name="T0" fmla="*/ 16 w 134"/>
                  <a:gd name="T1" fmla="*/ 694 h 134"/>
                  <a:gd name="T2" fmla="*/ 31 w 134"/>
                  <a:gd name="T3" fmla="*/ 702 h 134"/>
                  <a:gd name="T4" fmla="*/ 646 w 134"/>
                  <a:gd name="T5" fmla="*/ 25 h 134"/>
                  <a:gd name="T6" fmla="*/ 622 w 134"/>
                  <a:gd name="T7" fmla="*/ 0 h 134"/>
                  <a:gd name="T8" fmla="*/ 0 w 134"/>
                  <a:gd name="T9" fmla="*/ 671 h 134"/>
                  <a:gd name="T10" fmla="*/ 16 w 134"/>
                  <a:gd name="T11" fmla="*/ 694 h 134"/>
                  <a:gd name="T12" fmla="*/ 0 60000 65536"/>
                  <a:gd name="T13" fmla="*/ 0 60000 65536"/>
                  <a:gd name="T14" fmla="*/ 0 60000 65536"/>
                  <a:gd name="T15" fmla="*/ 0 60000 65536"/>
                  <a:gd name="T16" fmla="*/ 0 60000 65536"/>
                  <a:gd name="T17" fmla="*/ 0 60000 65536"/>
                  <a:gd name="T18" fmla="*/ 0 w 134"/>
                  <a:gd name="T19" fmla="*/ 0 h 134"/>
                  <a:gd name="T20" fmla="*/ 134 w 134"/>
                  <a:gd name="T21" fmla="*/ 134 h 134"/>
                </a:gdLst>
                <a:ahLst/>
                <a:cxnLst>
                  <a:cxn ang="T12">
                    <a:pos x="T0" y="T1"/>
                  </a:cxn>
                  <a:cxn ang="T13">
                    <a:pos x="T2" y="T3"/>
                  </a:cxn>
                  <a:cxn ang="T14">
                    <a:pos x="T4" y="T5"/>
                  </a:cxn>
                  <a:cxn ang="T15">
                    <a:pos x="T6" y="T7"/>
                  </a:cxn>
                  <a:cxn ang="T16">
                    <a:pos x="T8" y="T9"/>
                  </a:cxn>
                  <a:cxn ang="T17">
                    <a:pos x="T10" y="T11"/>
                  </a:cxn>
                </a:cxnLst>
                <a:rect l="T18" t="T19" r="T20" b="T21"/>
                <a:pathLst>
                  <a:path w="134" h="134">
                    <a:moveTo>
                      <a:pt x="3" y="131"/>
                    </a:moveTo>
                    <a:lnTo>
                      <a:pt x="6" y="133"/>
                    </a:lnTo>
                    <a:lnTo>
                      <a:pt x="133" y="5"/>
                    </a:lnTo>
                    <a:lnTo>
                      <a:pt x="128" y="0"/>
                    </a:lnTo>
                    <a:lnTo>
                      <a:pt x="0" y="127"/>
                    </a:lnTo>
                    <a:lnTo>
                      <a:pt x="3" y="131"/>
                    </a:lnTo>
                  </a:path>
                </a:pathLst>
              </a:custGeom>
              <a:solidFill>
                <a:srgbClr val="FFFFFF"/>
              </a:solidFill>
              <a:ln w="12700" cap="rnd">
                <a:solidFill>
                  <a:srgbClr val="000000"/>
                </a:solidFill>
                <a:round/>
                <a:headEnd/>
                <a:tailEnd/>
              </a:ln>
            </p:spPr>
            <p:txBody>
              <a:bodyPr/>
              <a:lstStyle/>
              <a:p>
                <a:endParaRPr lang="en-US" sz="7200"/>
              </a:p>
            </p:txBody>
          </p:sp>
          <p:sp>
            <p:nvSpPr>
              <p:cNvPr id="13700" name="Freeform 862">
                <a:extLst>
                  <a:ext uri="{FF2B5EF4-FFF2-40B4-BE49-F238E27FC236}">
                    <a16:creationId xmlns:a16="http://schemas.microsoft.com/office/drawing/2014/main" id="{2D75D59C-EC1F-CF48-AA94-5CD8EDA9D8E6}"/>
                  </a:ext>
                </a:extLst>
              </p:cNvPr>
              <p:cNvSpPr>
                <a:spLocks/>
              </p:cNvSpPr>
              <p:nvPr/>
            </p:nvSpPr>
            <p:spPr bwMode="auto">
              <a:xfrm>
                <a:off x="1150" y="2503"/>
                <a:ext cx="5" cy="110"/>
              </a:xfrm>
              <a:custGeom>
                <a:avLst/>
                <a:gdLst>
                  <a:gd name="T0" fmla="*/ 3 w 5"/>
                  <a:gd name="T1" fmla="*/ 455 h 86"/>
                  <a:gd name="T2" fmla="*/ 3 w 5"/>
                  <a:gd name="T3" fmla="*/ 467 h 86"/>
                  <a:gd name="T4" fmla="*/ 4 w 5"/>
                  <a:gd name="T5" fmla="*/ 0 h 86"/>
                  <a:gd name="T6" fmla="*/ 1 w 5"/>
                  <a:gd name="T7" fmla="*/ 0 h 86"/>
                  <a:gd name="T8" fmla="*/ 0 w 5"/>
                  <a:gd name="T9" fmla="*/ 467 h 86"/>
                  <a:gd name="T10" fmla="*/ 1 w 5"/>
                  <a:gd name="T11" fmla="*/ 477 h 86"/>
                  <a:gd name="T12" fmla="*/ 0 w 5"/>
                  <a:gd name="T13" fmla="*/ 467 h 86"/>
                  <a:gd name="T14" fmla="*/ 0 w 5"/>
                  <a:gd name="T15" fmla="*/ 469 h 86"/>
                  <a:gd name="T16" fmla="*/ 1 w 5"/>
                  <a:gd name="T17" fmla="*/ 477 h 86"/>
                  <a:gd name="T18" fmla="*/ 3 w 5"/>
                  <a:gd name="T19" fmla="*/ 455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86"/>
                  <a:gd name="T32" fmla="*/ 5 w 5"/>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86">
                    <a:moveTo>
                      <a:pt x="3" y="81"/>
                    </a:moveTo>
                    <a:lnTo>
                      <a:pt x="3" y="83"/>
                    </a:lnTo>
                    <a:lnTo>
                      <a:pt x="4" y="0"/>
                    </a:lnTo>
                    <a:lnTo>
                      <a:pt x="1" y="0"/>
                    </a:lnTo>
                    <a:lnTo>
                      <a:pt x="0" y="83"/>
                    </a:lnTo>
                    <a:lnTo>
                      <a:pt x="1" y="85"/>
                    </a:lnTo>
                    <a:lnTo>
                      <a:pt x="0" y="83"/>
                    </a:lnTo>
                    <a:lnTo>
                      <a:pt x="0" y="84"/>
                    </a:lnTo>
                    <a:lnTo>
                      <a:pt x="1" y="85"/>
                    </a:lnTo>
                    <a:lnTo>
                      <a:pt x="3" y="81"/>
                    </a:lnTo>
                  </a:path>
                </a:pathLst>
              </a:custGeom>
              <a:solidFill>
                <a:srgbClr val="FFFFFF"/>
              </a:solidFill>
              <a:ln w="12700" cap="rnd">
                <a:solidFill>
                  <a:srgbClr val="000000"/>
                </a:solidFill>
                <a:round/>
                <a:headEnd/>
                <a:tailEnd/>
              </a:ln>
            </p:spPr>
            <p:txBody>
              <a:bodyPr/>
              <a:lstStyle/>
              <a:p>
                <a:endParaRPr lang="en-US" sz="7200"/>
              </a:p>
            </p:txBody>
          </p:sp>
          <p:sp>
            <p:nvSpPr>
              <p:cNvPr id="13701" name="Freeform 863">
                <a:extLst>
                  <a:ext uri="{FF2B5EF4-FFF2-40B4-BE49-F238E27FC236}">
                    <a16:creationId xmlns:a16="http://schemas.microsoft.com/office/drawing/2014/main" id="{D59EAE96-CA32-734E-813F-841806631BC8}"/>
                  </a:ext>
                </a:extLst>
              </p:cNvPr>
              <p:cNvSpPr>
                <a:spLocks/>
              </p:cNvSpPr>
              <p:nvPr/>
            </p:nvSpPr>
            <p:spPr bwMode="auto">
              <a:xfrm>
                <a:off x="1154" y="2616"/>
                <a:ext cx="166" cy="173"/>
              </a:xfrm>
              <a:custGeom>
                <a:avLst/>
                <a:gdLst>
                  <a:gd name="T0" fmla="*/ 595 w 133"/>
                  <a:gd name="T1" fmla="*/ 686 h 136"/>
                  <a:gd name="T2" fmla="*/ 624 w 133"/>
                  <a:gd name="T3" fmla="*/ 686 h 136"/>
                  <a:gd name="T4" fmla="*/ 21 w 133"/>
                  <a:gd name="T5" fmla="*/ 0 h 136"/>
                  <a:gd name="T6" fmla="*/ 0 w 133"/>
                  <a:gd name="T7" fmla="*/ 28 h 136"/>
                  <a:gd name="T8" fmla="*/ 595 w 133"/>
                  <a:gd name="T9" fmla="*/ 714 h 136"/>
                  <a:gd name="T10" fmla="*/ 624 w 133"/>
                  <a:gd name="T11" fmla="*/ 714 h 136"/>
                  <a:gd name="T12" fmla="*/ 595 w 133"/>
                  <a:gd name="T13" fmla="*/ 714 h 136"/>
                  <a:gd name="T14" fmla="*/ 613 w 133"/>
                  <a:gd name="T15" fmla="*/ 731 h 136"/>
                  <a:gd name="T16" fmla="*/ 624 w 133"/>
                  <a:gd name="T17" fmla="*/ 714 h 136"/>
                  <a:gd name="T18" fmla="*/ 595 w 133"/>
                  <a:gd name="T19" fmla="*/ 686 h 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3"/>
                  <a:gd name="T31" fmla="*/ 0 h 136"/>
                  <a:gd name="T32" fmla="*/ 133 w 133"/>
                  <a:gd name="T33" fmla="*/ 136 h 1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3" h="136">
                    <a:moveTo>
                      <a:pt x="126" y="127"/>
                    </a:moveTo>
                    <a:lnTo>
                      <a:pt x="132" y="127"/>
                    </a:lnTo>
                    <a:lnTo>
                      <a:pt x="5" y="0"/>
                    </a:lnTo>
                    <a:lnTo>
                      <a:pt x="0" y="5"/>
                    </a:lnTo>
                    <a:lnTo>
                      <a:pt x="126" y="133"/>
                    </a:lnTo>
                    <a:lnTo>
                      <a:pt x="132" y="133"/>
                    </a:lnTo>
                    <a:lnTo>
                      <a:pt x="126" y="133"/>
                    </a:lnTo>
                    <a:lnTo>
                      <a:pt x="130" y="135"/>
                    </a:lnTo>
                    <a:lnTo>
                      <a:pt x="132" y="133"/>
                    </a:lnTo>
                    <a:lnTo>
                      <a:pt x="126" y="127"/>
                    </a:lnTo>
                  </a:path>
                </a:pathLst>
              </a:custGeom>
              <a:solidFill>
                <a:srgbClr val="FFFFFF"/>
              </a:solidFill>
              <a:ln w="12700" cap="rnd">
                <a:solidFill>
                  <a:srgbClr val="000000"/>
                </a:solidFill>
                <a:round/>
                <a:headEnd/>
                <a:tailEnd/>
              </a:ln>
            </p:spPr>
            <p:txBody>
              <a:bodyPr/>
              <a:lstStyle/>
              <a:p>
                <a:endParaRPr lang="en-US" sz="7200"/>
              </a:p>
            </p:txBody>
          </p:sp>
          <p:sp>
            <p:nvSpPr>
              <p:cNvPr id="13702" name="Freeform 864">
                <a:extLst>
                  <a:ext uri="{FF2B5EF4-FFF2-40B4-BE49-F238E27FC236}">
                    <a16:creationId xmlns:a16="http://schemas.microsoft.com/office/drawing/2014/main" id="{C3E1C5D2-4AF4-0B4E-9783-ED1DB82A181E}"/>
                  </a:ext>
                </a:extLst>
              </p:cNvPr>
              <p:cNvSpPr>
                <a:spLocks/>
              </p:cNvSpPr>
              <p:nvPr/>
            </p:nvSpPr>
            <p:spPr bwMode="auto">
              <a:xfrm>
                <a:off x="1320" y="2733"/>
                <a:ext cx="59" cy="53"/>
              </a:xfrm>
              <a:custGeom>
                <a:avLst/>
                <a:gdLst>
                  <a:gd name="T0" fmla="*/ 248 w 45"/>
                  <a:gd name="T1" fmla="*/ 22 h 41"/>
                  <a:gd name="T2" fmla="*/ 248 w 45"/>
                  <a:gd name="T3" fmla="*/ 0 h 41"/>
                  <a:gd name="T4" fmla="*/ 0 w 45"/>
                  <a:gd name="T5" fmla="*/ 209 h 41"/>
                  <a:gd name="T6" fmla="*/ 37 w 45"/>
                  <a:gd name="T7" fmla="*/ 242 h 41"/>
                  <a:gd name="T8" fmla="*/ 275 w 45"/>
                  <a:gd name="T9" fmla="*/ 22 h 41"/>
                  <a:gd name="T10" fmla="*/ 275 w 45"/>
                  <a:gd name="T11" fmla="*/ 0 h 41"/>
                  <a:gd name="T12" fmla="*/ 275 w 45"/>
                  <a:gd name="T13" fmla="*/ 22 h 41"/>
                  <a:gd name="T14" fmla="*/ 296 w 45"/>
                  <a:gd name="T15" fmla="*/ 13 h 41"/>
                  <a:gd name="T16" fmla="*/ 275 w 45"/>
                  <a:gd name="T17" fmla="*/ 0 h 41"/>
                  <a:gd name="T18" fmla="*/ 248 w 45"/>
                  <a:gd name="T19" fmla="*/ 22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41"/>
                  <a:gd name="T32" fmla="*/ 45 w 45"/>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41">
                    <a:moveTo>
                      <a:pt x="37" y="4"/>
                    </a:moveTo>
                    <a:lnTo>
                      <a:pt x="37" y="0"/>
                    </a:lnTo>
                    <a:lnTo>
                      <a:pt x="0" y="35"/>
                    </a:lnTo>
                    <a:lnTo>
                      <a:pt x="5" y="40"/>
                    </a:lnTo>
                    <a:lnTo>
                      <a:pt x="41" y="4"/>
                    </a:lnTo>
                    <a:lnTo>
                      <a:pt x="41" y="0"/>
                    </a:lnTo>
                    <a:lnTo>
                      <a:pt x="41" y="4"/>
                    </a:lnTo>
                    <a:lnTo>
                      <a:pt x="44" y="2"/>
                    </a:lnTo>
                    <a:lnTo>
                      <a:pt x="41" y="0"/>
                    </a:lnTo>
                    <a:lnTo>
                      <a:pt x="37" y="4"/>
                    </a:lnTo>
                  </a:path>
                </a:pathLst>
              </a:custGeom>
              <a:solidFill>
                <a:srgbClr val="FFFFFF"/>
              </a:solidFill>
              <a:ln w="12700" cap="rnd">
                <a:solidFill>
                  <a:srgbClr val="000000"/>
                </a:solidFill>
                <a:round/>
                <a:headEnd/>
                <a:tailEnd/>
              </a:ln>
            </p:spPr>
            <p:txBody>
              <a:bodyPr/>
              <a:lstStyle/>
              <a:p>
                <a:endParaRPr lang="en-US" sz="7200"/>
              </a:p>
            </p:txBody>
          </p:sp>
          <p:sp>
            <p:nvSpPr>
              <p:cNvPr id="13703" name="Freeform 865">
                <a:extLst>
                  <a:ext uri="{FF2B5EF4-FFF2-40B4-BE49-F238E27FC236}">
                    <a16:creationId xmlns:a16="http://schemas.microsoft.com/office/drawing/2014/main" id="{A8CE604A-5254-C34B-B875-777FF08E748F}"/>
                  </a:ext>
                </a:extLst>
              </p:cNvPr>
              <p:cNvSpPr>
                <a:spLocks/>
              </p:cNvSpPr>
              <p:nvPr/>
            </p:nvSpPr>
            <p:spPr bwMode="auto">
              <a:xfrm>
                <a:off x="1155" y="2490"/>
                <a:ext cx="221" cy="243"/>
              </a:xfrm>
              <a:custGeom>
                <a:avLst/>
                <a:gdLst>
                  <a:gd name="T0" fmla="*/ 37 w 174"/>
                  <a:gd name="T1" fmla="*/ 51 h 189"/>
                  <a:gd name="T2" fmla="*/ 1 w 174"/>
                  <a:gd name="T3" fmla="*/ 76 h 189"/>
                  <a:gd name="T4" fmla="*/ 895 w 174"/>
                  <a:gd name="T5" fmla="*/ 1093 h 189"/>
                  <a:gd name="T6" fmla="*/ 923 w 174"/>
                  <a:gd name="T7" fmla="*/ 1061 h 189"/>
                  <a:gd name="T8" fmla="*/ 36 w 174"/>
                  <a:gd name="T9" fmla="*/ 40 h 189"/>
                  <a:gd name="T10" fmla="*/ 0 w 174"/>
                  <a:gd name="T11" fmla="*/ 51 h 189"/>
                  <a:gd name="T12" fmla="*/ 36 w 174"/>
                  <a:gd name="T13" fmla="*/ 40 h 189"/>
                  <a:gd name="T14" fmla="*/ 0 w 174"/>
                  <a:gd name="T15" fmla="*/ 0 h 189"/>
                  <a:gd name="T16" fmla="*/ 0 w 174"/>
                  <a:gd name="T17" fmla="*/ 51 h 189"/>
                  <a:gd name="T18" fmla="*/ 37 w 174"/>
                  <a:gd name="T19" fmla="*/ 51 h 1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4"/>
                  <a:gd name="T31" fmla="*/ 0 h 189"/>
                  <a:gd name="T32" fmla="*/ 174 w 174"/>
                  <a:gd name="T33" fmla="*/ 189 h 1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4" h="189">
                    <a:moveTo>
                      <a:pt x="7" y="9"/>
                    </a:moveTo>
                    <a:lnTo>
                      <a:pt x="1" y="13"/>
                    </a:lnTo>
                    <a:lnTo>
                      <a:pt x="168" y="188"/>
                    </a:lnTo>
                    <a:lnTo>
                      <a:pt x="173" y="183"/>
                    </a:lnTo>
                    <a:lnTo>
                      <a:pt x="6" y="7"/>
                    </a:lnTo>
                    <a:lnTo>
                      <a:pt x="0" y="9"/>
                    </a:lnTo>
                    <a:lnTo>
                      <a:pt x="6" y="7"/>
                    </a:lnTo>
                    <a:lnTo>
                      <a:pt x="0" y="0"/>
                    </a:lnTo>
                    <a:lnTo>
                      <a:pt x="0" y="9"/>
                    </a:lnTo>
                    <a:lnTo>
                      <a:pt x="7" y="9"/>
                    </a:lnTo>
                  </a:path>
                </a:pathLst>
              </a:custGeom>
              <a:solidFill>
                <a:srgbClr val="FFFFFF"/>
              </a:solidFill>
              <a:ln w="12700" cap="rnd">
                <a:solidFill>
                  <a:srgbClr val="000000"/>
                </a:solidFill>
                <a:round/>
                <a:headEnd/>
                <a:tailEnd/>
              </a:ln>
            </p:spPr>
            <p:txBody>
              <a:bodyPr/>
              <a:lstStyle/>
              <a:p>
                <a:endParaRPr lang="en-US" sz="7200"/>
              </a:p>
            </p:txBody>
          </p:sp>
          <p:sp>
            <p:nvSpPr>
              <p:cNvPr id="13704" name="Freeform 866">
                <a:extLst>
                  <a:ext uri="{FF2B5EF4-FFF2-40B4-BE49-F238E27FC236}">
                    <a16:creationId xmlns:a16="http://schemas.microsoft.com/office/drawing/2014/main" id="{C199BA77-7BF6-A849-9AB6-E7323E75959D}"/>
                  </a:ext>
                </a:extLst>
              </p:cNvPr>
              <p:cNvSpPr>
                <a:spLocks/>
              </p:cNvSpPr>
              <p:nvPr/>
            </p:nvSpPr>
            <p:spPr bwMode="auto">
              <a:xfrm>
                <a:off x="1371" y="2733"/>
                <a:ext cx="6" cy="109"/>
              </a:xfrm>
              <a:custGeom>
                <a:avLst/>
                <a:gdLst>
                  <a:gd name="T0" fmla="*/ 44 w 4"/>
                  <a:gd name="T1" fmla="*/ 22 h 85"/>
                  <a:gd name="T2" fmla="*/ 21 w 4"/>
                  <a:gd name="T3" fmla="*/ 13 h 85"/>
                  <a:gd name="T4" fmla="*/ 0 w 4"/>
                  <a:gd name="T5" fmla="*/ 478 h 85"/>
                  <a:gd name="T6" fmla="*/ 30 w 4"/>
                  <a:gd name="T7" fmla="*/ 478 h 85"/>
                  <a:gd name="T8" fmla="*/ 44 w 4"/>
                  <a:gd name="T9" fmla="*/ 13 h 85"/>
                  <a:gd name="T10" fmla="*/ 21 w 4"/>
                  <a:gd name="T11" fmla="*/ 0 h 85"/>
                  <a:gd name="T12" fmla="*/ 44 w 4"/>
                  <a:gd name="T13" fmla="*/ 22 h 85"/>
                  <a:gd name="T14" fmla="*/ 0 60000 65536"/>
                  <a:gd name="T15" fmla="*/ 0 60000 65536"/>
                  <a:gd name="T16" fmla="*/ 0 60000 65536"/>
                  <a:gd name="T17" fmla="*/ 0 60000 65536"/>
                  <a:gd name="T18" fmla="*/ 0 60000 65536"/>
                  <a:gd name="T19" fmla="*/ 0 60000 65536"/>
                  <a:gd name="T20" fmla="*/ 0 60000 65536"/>
                  <a:gd name="T21" fmla="*/ 0 w 4"/>
                  <a:gd name="T22" fmla="*/ 0 h 85"/>
                  <a:gd name="T23" fmla="*/ 4 w 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5">
                    <a:moveTo>
                      <a:pt x="3" y="4"/>
                    </a:moveTo>
                    <a:lnTo>
                      <a:pt x="1" y="2"/>
                    </a:lnTo>
                    <a:lnTo>
                      <a:pt x="0" y="84"/>
                    </a:lnTo>
                    <a:lnTo>
                      <a:pt x="2" y="84"/>
                    </a:lnTo>
                    <a:lnTo>
                      <a:pt x="3" y="2"/>
                    </a:lnTo>
                    <a:lnTo>
                      <a:pt x="1" y="0"/>
                    </a:lnTo>
                    <a:lnTo>
                      <a:pt x="3" y="4"/>
                    </a:lnTo>
                  </a:path>
                </a:pathLst>
              </a:custGeom>
              <a:solidFill>
                <a:srgbClr val="FFFFFF"/>
              </a:solidFill>
              <a:ln w="12700" cap="rnd">
                <a:solidFill>
                  <a:srgbClr val="000000"/>
                </a:solidFill>
                <a:round/>
                <a:headEnd/>
                <a:tailEnd/>
              </a:ln>
            </p:spPr>
            <p:txBody>
              <a:bodyPr/>
              <a:lstStyle/>
              <a:p>
                <a:endParaRPr lang="en-US" sz="7200"/>
              </a:p>
            </p:txBody>
          </p:sp>
          <p:sp>
            <p:nvSpPr>
              <p:cNvPr id="13705" name="Freeform 867">
                <a:extLst>
                  <a:ext uri="{FF2B5EF4-FFF2-40B4-BE49-F238E27FC236}">
                    <a16:creationId xmlns:a16="http://schemas.microsoft.com/office/drawing/2014/main" id="{A2E15DBB-9722-B64F-B0A9-22252E716622}"/>
                  </a:ext>
                </a:extLst>
              </p:cNvPr>
              <p:cNvSpPr>
                <a:spLocks/>
              </p:cNvSpPr>
              <p:nvPr/>
            </p:nvSpPr>
            <p:spPr bwMode="auto">
              <a:xfrm>
                <a:off x="1146" y="2733"/>
                <a:ext cx="230" cy="222"/>
              </a:xfrm>
              <a:custGeom>
                <a:avLst/>
                <a:gdLst>
                  <a:gd name="T0" fmla="*/ 37 w 182"/>
                  <a:gd name="T1" fmla="*/ 969 h 173"/>
                  <a:gd name="T2" fmla="*/ 32 w 182"/>
                  <a:gd name="T3" fmla="*/ 987 h 173"/>
                  <a:gd name="T4" fmla="*/ 931 w 182"/>
                  <a:gd name="T5" fmla="*/ 28 h 173"/>
                  <a:gd name="T6" fmla="*/ 906 w 182"/>
                  <a:gd name="T7" fmla="*/ 0 h 173"/>
                  <a:gd name="T8" fmla="*/ 0 w 182"/>
                  <a:gd name="T9" fmla="*/ 948 h 173"/>
                  <a:gd name="T10" fmla="*/ 0 w 182"/>
                  <a:gd name="T11" fmla="*/ 969 h 173"/>
                  <a:gd name="T12" fmla="*/ 37 w 182"/>
                  <a:gd name="T13" fmla="*/ 969 h 173"/>
                  <a:gd name="T14" fmla="*/ 0 60000 65536"/>
                  <a:gd name="T15" fmla="*/ 0 60000 65536"/>
                  <a:gd name="T16" fmla="*/ 0 60000 65536"/>
                  <a:gd name="T17" fmla="*/ 0 60000 65536"/>
                  <a:gd name="T18" fmla="*/ 0 60000 65536"/>
                  <a:gd name="T19" fmla="*/ 0 60000 65536"/>
                  <a:gd name="T20" fmla="*/ 0 60000 65536"/>
                  <a:gd name="T21" fmla="*/ 0 w 182"/>
                  <a:gd name="T22" fmla="*/ 0 h 173"/>
                  <a:gd name="T23" fmla="*/ 182 w 182"/>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3">
                    <a:moveTo>
                      <a:pt x="7" y="169"/>
                    </a:moveTo>
                    <a:lnTo>
                      <a:pt x="6" y="172"/>
                    </a:lnTo>
                    <a:lnTo>
                      <a:pt x="181" y="5"/>
                    </a:lnTo>
                    <a:lnTo>
                      <a:pt x="176" y="0"/>
                    </a:lnTo>
                    <a:lnTo>
                      <a:pt x="0" y="166"/>
                    </a:lnTo>
                    <a:lnTo>
                      <a:pt x="0" y="169"/>
                    </a:lnTo>
                    <a:lnTo>
                      <a:pt x="7" y="169"/>
                    </a:lnTo>
                  </a:path>
                </a:pathLst>
              </a:custGeom>
              <a:solidFill>
                <a:srgbClr val="FFFFFF"/>
              </a:solidFill>
              <a:ln w="12700" cap="rnd">
                <a:solidFill>
                  <a:srgbClr val="000000"/>
                </a:solidFill>
                <a:round/>
                <a:headEnd/>
                <a:tailEnd/>
              </a:ln>
            </p:spPr>
            <p:txBody>
              <a:bodyPr/>
              <a:lstStyle/>
              <a:p>
                <a:endParaRPr lang="en-US" sz="7200"/>
              </a:p>
            </p:txBody>
          </p:sp>
          <p:sp>
            <p:nvSpPr>
              <p:cNvPr id="13706" name="Freeform 868">
                <a:extLst>
                  <a:ext uri="{FF2B5EF4-FFF2-40B4-BE49-F238E27FC236}">
                    <a16:creationId xmlns:a16="http://schemas.microsoft.com/office/drawing/2014/main" id="{63206C58-CB55-2541-A1F5-E0545B852861}"/>
                  </a:ext>
                </a:extLst>
              </p:cNvPr>
              <p:cNvSpPr>
                <a:spLocks/>
              </p:cNvSpPr>
              <p:nvPr/>
            </p:nvSpPr>
            <p:spPr bwMode="auto">
              <a:xfrm>
                <a:off x="1141" y="2958"/>
                <a:ext cx="6" cy="110"/>
              </a:xfrm>
              <a:custGeom>
                <a:avLst/>
                <a:gdLst>
                  <a:gd name="T0" fmla="*/ 0 w 4"/>
                  <a:gd name="T1" fmla="*/ 441 h 86"/>
                  <a:gd name="T2" fmla="*/ 30 w 4"/>
                  <a:gd name="T3" fmla="*/ 467 h 86"/>
                  <a:gd name="T4" fmla="*/ 44 w 4"/>
                  <a:gd name="T5" fmla="*/ 0 h 86"/>
                  <a:gd name="T6" fmla="*/ 21 w 4"/>
                  <a:gd name="T7" fmla="*/ 0 h 86"/>
                  <a:gd name="T8" fmla="*/ 0 w 4"/>
                  <a:gd name="T9" fmla="*/ 467 h 86"/>
                  <a:gd name="T10" fmla="*/ 30 w 4"/>
                  <a:gd name="T11" fmla="*/ 477 h 86"/>
                  <a:gd name="T12" fmla="*/ 0 w 4"/>
                  <a:gd name="T13" fmla="*/ 441 h 86"/>
                  <a:gd name="T14" fmla="*/ 0 60000 65536"/>
                  <a:gd name="T15" fmla="*/ 0 60000 65536"/>
                  <a:gd name="T16" fmla="*/ 0 60000 65536"/>
                  <a:gd name="T17" fmla="*/ 0 60000 65536"/>
                  <a:gd name="T18" fmla="*/ 0 60000 65536"/>
                  <a:gd name="T19" fmla="*/ 0 60000 65536"/>
                  <a:gd name="T20" fmla="*/ 0 60000 65536"/>
                  <a:gd name="T21" fmla="*/ 0 w 4"/>
                  <a:gd name="T22" fmla="*/ 0 h 86"/>
                  <a:gd name="T23" fmla="*/ 4 w 4"/>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6">
                    <a:moveTo>
                      <a:pt x="0" y="79"/>
                    </a:moveTo>
                    <a:lnTo>
                      <a:pt x="2" y="83"/>
                    </a:lnTo>
                    <a:lnTo>
                      <a:pt x="3" y="0"/>
                    </a:lnTo>
                    <a:lnTo>
                      <a:pt x="1" y="0"/>
                    </a:lnTo>
                    <a:lnTo>
                      <a:pt x="0" y="83"/>
                    </a:lnTo>
                    <a:lnTo>
                      <a:pt x="2" y="85"/>
                    </a:lnTo>
                    <a:lnTo>
                      <a:pt x="0" y="79"/>
                    </a:lnTo>
                  </a:path>
                </a:pathLst>
              </a:custGeom>
              <a:solidFill>
                <a:srgbClr val="FFFFFF"/>
              </a:solidFill>
              <a:ln w="12700" cap="rnd">
                <a:solidFill>
                  <a:srgbClr val="000000"/>
                </a:solidFill>
                <a:round/>
                <a:headEnd/>
                <a:tailEnd/>
              </a:ln>
            </p:spPr>
            <p:txBody>
              <a:bodyPr/>
              <a:lstStyle/>
              <a:p>
                <a:endParaRPr lang="en-US" sz="7200"/>
              </a:p>
            </p:txBody>
          </p:sp>
          <p:sp>
            <p:nvSpPr>
              <p:cNvPr id="13707" name="Freeform 869">
                <a:extLst>
                  <a:ext uri="{FF2B5EF4-FFF2-40B4-BE49-F238E27FC236}">
                    <a16:creationId xmlns:a16="http://schemas.microsoft.com/office/drawing/2014/main" id="{CC69EC11-B884-A64D-9C02-72A738AD9002}"/>
                  </a:ext>
                </a:extLst>
              </p:cNvPr>
              <p:cNvSpPr>
                <a:spLocks/>
              </p:cNvSpPr>
              <p:nvPr/>
            </p:nvSpPr>
            <p:spPr bwMode="auto">
              <a:xfrm>
                <a:off x="1141" y="2848"/>
                <a:ext cx="230" cy="220"/>
              </a:xfrm>
              <a:custGeom>
                <a:avLst/>
                <a:gdLst>
                  <a:gd name="T0" fmla="*/ 896 w 182"/>
                  <a:gd name="T1" fmla="*/ 13 h 173"/>
                  <a:gd name="T2" fmla="*/ 901 w 182"/>
                  <a:gd name="T3" fmla="*/ 0 h 173"/>
                  <a:gd name="T4" fmla="*/ 0 w 182"/>
                  <a:gd name="T5" fmla="*/ 893 h 173"/>
                  <a:gd name="T6" fmla="*/ 25 w 182"/>
                  <a:gd name="T7" fmla="*/ 925 h 173"/>
                  <a:gd name="T8" fmla="*/ 931 w 182"/>
                  <a:gd name="T9" fmla="*/ 28 h 173"/>
                  <a:gd name="T10" fmla="*/ 931 w 182"/>
                  <a:gd name="T11" fmla="*/ 13 h 173"/>
                  <a:gd name="T12" fmla="*/ 896 w 182"/>
                  <a:gd name="T13" fmla="*/ 13 h 173"/>
                  <a:gd name="T14" fmla="*/ 0 60000 65536"/>
                  <a:gd name="T15" fmla="*/ 0 60000 65536"/>
                  <a:gd name="T16" fmla="*/ 0 60000 65536"/>
                  <a:gd name="T17" fmla="*/ 0 60000 65536"/>
                  <a:gd name="T18" fmla="*/ 0 60000 65536"/>
                  <a:gd name="T19" fmla="*/ 0 60000 65536"/>
                  <a:gd name="T20" fmla="*/ 0 60000 65536"/>
                  <a:gd name="T21" fmla="*/ 0 w 182"/>
                  <a:gd name="T22" fmla="*/ 0 h 173"/>
                  <a:gd name="T23" fmla="*/ 182 w 182"/>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 h="173">
                    <a:moveTo>
                      <a:pt x="174" y="2"/>
                    </a:moveTo>
                    <a:lnTo>
                      <a:pt x="175" y="0"/>
                    </a:lnTo>
                    <a:lnTo>
                      <a:pt x="0" y="166"/>
                    </a:lnTo>
                    <a:lnTo>
                      <a:pt x="5" y="172"/>
                    </a:lnTo>
                    <a:lnTo>
                      <a:pt x="181" y="5"/>
                    </a:lnTo>
                    <a:lnTo>
                      <a:pt x="181" y="2"/>
                    </a:lnTo>
                    <a:lnTo>
                      <a:pt x="174" y="2"/>
                    </a:lnTo>
                  </a:path>
                </a:pathLst>
              </a:custGeom>
              <a:solidFill>
                <a:srgbClr val="FFFFFF"/>
              </a:solidFill>
              <a:ln w="12700" cap="rnd">
                <a:solidFill>
                  <a:srgbClr val="000000"/>
                </a:solidFill>
                <a:round/>
                <a:headEnd/>
                <a:tailEnd/>
              </a:ln>
            </p:spPr>
            <p:txBody>
              <a:bodyPr/>
              <a:lstStyle/>
              <a:p>
                <a:endParaRPr lang="en-US" sz="7200"/>
              </a:p>
            </p:txBody>
          </p:sp>
          <p:sp>
            <p:nvSpPr>
              <p:cNvPr id="13708" name="Freeform 870">
                <a:extLst>
                  <a:ext uri="{FF2B5EF4-FFF2-40B4-BE49-F238E27FC236}">
                    <a16:creationId xmlns:a16="http://schemas.microsoft.com/office/drawing/2014/main" id="{7EF58AF1-095F-6947-94F7-8A0FF9317033}"/>
                  </a:ext>
                </a:extLst>
              </p:cNvPr>
              <p:cNvSpPr>
                <a:spLocks/>
              </p:cNvSpPr>
              <p:nvPr/>
            </p:nvSpPr>
            <p:spPr bwMode="auto">
              <a:xfrm>
                <a:off x="921" y="2723"/>
                <a:ext cx="3" cy="110"/>
              </a:xfrm>
              <a:custGeom>
                <a:avLst/>
                <a:gdLst>
                  <a:gd name="T0" fmla="*/ 21 w 2"/>
                  <a:gd name="T1" fmla="*/ 0 h 86"/>
                  <a:gd name="T2" fmla="*/ 0 w 2"/>
                  <a:gd name="T3" fmla="*/ 17 h 86"/>
                  <a:gd name="T4" fmla="*/ 0 w 2"/>
                  <a:gd name="T5" fmla="*/ 477 h 86"/>
                  <a:gd name="T6" fmla="*/ 21 w 2"/>
                  <a:gd name="T7" fmla="*/ 477 h 86"/>
                  <a:gd name="T8" fmla="*/ 21 w 2"/>
                  <a:gd name="T9" fmla="*/ 17 h 86"/>
                  <a:gd name="T10" fmla="*/ 0 w 2"/>
                  <a:gd name="T11" fmla="*/ 36 h 86"/>
                  <a:gd name="T12" fmla="*/ 21 w 2"/>
                  <a:gd name="T13" fmla="*/ 0 h 86"/>
                  <a:gd name="T14" fmla="*/ 0 60000 65536"/>
                  <a:gd name="T15" fmla="*/ 0 60000 65536"/>
                  <a:gd name="T16" fmla="*/ 0 60000 65536"/>
                  <a:gd name="T17" fmla="*/ 0 60000 65536"/>
                  <a:gd name="T18" fmla="*/ 0 60000 65536"/>
                  <a:gd name="T19" fmla="*/ 0 60000 65536"/>
                  <a:gd name="T20" fmla="*/ 0 60000 65536"/>
                  <a:gd name="T21" fmla="*/ 0 w 2"/>
                  <a:gd name="T22" fmla="*/ 0 h 86"/>
                  <a:gd name="T23" fmla="*/ 2 w 2"/>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86">
                    <a:moveTo>
                      <a:pt x="1" y="0"/>
                    </a:moveTo>
                    <a:lnTo>
                      <a:pt x="0" y="3"/>
                    </a:lnTo>
                    <a:lnTo>
                      <a:pt x="0" y="85"/>
                    </a:lnTo>
                    <a:lnTo>
                      <a:pt x="1" y="85"/>
                    </a:lnTo>
                    <a:lnTo>
                      <a:pt x="1" y="3"/>
                    </a:lnTo>
                    <a:lnTo>
                      <a:pt x="0" y="6"/>
                    </a:lnTo>
                    <a:lnTo>
                      <a:pt x="1" y="0"/>
                    </a:lnTo>
                  </a:path>
                </a:pathLst>
              </a:custGeom>
              <a:solidFill>
                <a:srgbClr val="FFFFFF"/>
              </a:solidFill>
              <a:ln w="12700" cap="rnd">
                <a:solidFill>
                  <a:srgbClr val="000000"/>
                </a:solidFill>
                <a:round/>
                <a:headEnd/>
                <a:tailEnd/>
              </a:ln>
            </p:spPr>
            <p:txBody>
              <a:bodyPr/>
              <a:lstStyle/>
              <a:p>
                <a:endParaRPr lang="en-US" sz="7200"/>
              </a:p>
            </p:txBody>
          </p:sp>
          <p:sp>
            <p:nvSpPr>
              <p:cNvPr id="13709" name="Freeform 871">
                <a:extLst>
                  <a:ext uri="{FF2B5EF4-FFF2-40B4-BE49-F238E27FC236}">
                    <a16:creationId xmlns:a16="http://schemas.microsoft.com/office/drawing/2014/main" id="{0E35742B-4120-C444-A9DC-F273A77647A3}"/>
                  </a:ext>
                </a:extLst>
              </p:cNvPr>
              <p:cNvSpPr>
                <a:spLocks/>
              </p:cNvSpPr>
              <p:nvPr/>
            </p:nvSpPr>
            <p:spPr bwMode="auto">
              <a:xfrm>
                <a:off x="924" y="2723"/>
                <a:ext cx="223" cy="232"/>
              </a:xfrm>
              <a:custGeom>
                <a:avLst/>
                <a:gdLst>
                  <a:gd name="T0" fmla="*/ 952 w 175"/>
                  <a:gd name="T1" fmla="*/ 971 h 182"/>
                  <a:gd name="T2" fmla="*/ 942 w 175"/>
                  <a:gd name="T3" fmla="*/ 956 h 182"/>
                  <a:gd name="T4" fmla="*/ 36 w 175"/>
                  <a:gd name="T5" fmla="*/ 0 h 182"/>
                  <a:gd name="T6" fmla="*/ 0 w 175"/>
                  <a:gd name="T7" fmla="*/ 36 h 182"/>
                  <a:gd name="T8" fmla="*/ 911 w 175"/>
                  <a:gd name="T9" fmla="*/ 989 h 182"/>
                  <a:gd name="T10" fmla="*/ 911 w 175"/>
                  <a:gd name="T11" fmla="*/ 971 h 182"/>
                  <a:gd name="T12" fmla="*/ 952 w 175"/>
                  <a:gd name="T13" fmla="*/ 971 h 182"/>
                  <a:gd name="T14" fmla="*/ 0 60000 65536"/>
                  <a:gd name="T15" fmla="*/ 0 60000 65536"/>
                  <a:gd name="T16" fmla="*/ 0 60000 65536"/>
                  <a:gd name="T17" fmla="*/ 0 60000 65536"/>
                  <a:gd name="T18" fmla="*/ 0 60000 65536"/>
                  <a:gd name="T19" fmla="*/ 0 60000 65536"/>
                  <a:gd name="T20" fmla="*/ 0 60000 65536"/>
                  <a:gd name="T21" fmla="*/ 0 w 175"/>
                  <a:gd name="T22" fmla="*/ 0 h 182"/>
                  <a:gd name="T23" fmla="*/ 175 w 175"/>
                  <a:gd name="T24" fmla="*/ 182 h 1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5" h="182">
                    <a:moveTo>
                      <a:pt x="174" y="178"/>
                    </a:moveTo>
                    <a:lnTo>
                      <a:pt x="173" y="175"/>
                    </a:lnTo>
                    <a:lnTo>
                      <a:pt x="6" y="0"/>
                    </a:lnTo>
                    <a:lnTo>
                      <a:pt x="0" y="6"/>
                    </a:lnTo>
                    <a:lnTo>
                      <a:pt x="167" y="181"/>
                    </a:lnTo>
                    <a:lnTo>
                      <a:pt x="167" y="178"/>
                    </a:lnTo>
                    <a:lnTo>
                      <a:pt x="174" y="178"/>
                    </a:lnTo>
                  </a:path>
                </a:pathLst>
              </a:custGeom>
              <a:solidFill>
                <a:srgbClr val="FFFFFF"/>
              </a:solidFill>
              <a:ln w="12700" cap="rnd">
                <a:solidFill>
                  <a:srgbClr val="000000"/>
                </a:solidFill>
                <a:round/>
                <a:headEnd/>
                <a:tailEnd/>
              </a:ln>
            </p:spPr>
            <p:txBody>
              <a:bodyPr/>
              <a:lstStyle/>
              <a:p>
                <a:endParaRPr lang="en-US" sz="7200"/>
              </a:p>
            </p:txBody>
          </p:sp>
          <p:sp>
            <p:nvSpPr>
              <p:cNvPr id="13710" name="Freeform 872">
                <a:extLst>
                  <a:ext uri="{FF2B5EF4-FFF2-40B4-BE49-F238E27FC236}">
                    <a16:creationId xmlns:a16="http://schemas.microsoft.com/office/drawing/2014/main" id="{8E118179-DD45-3D4B-B43E-3AEF7B20A5D0}"/>
                  </a:ext>
                </a:extLst>
              </p:cNvPr>
              <p:cNvSpPr>
                <a:spLocks/>
              </p:cNvSpPr>
              <p:nvPr/>
            </p:nvSpPr>
            <p:spPr bwMode="auto">
              <a:xfrm>
                <a:off x="1141" y="2958"/>
                <a:ext cx="6" cy="110"/>
              </a:xfrm>
              <a:custGeom>
                <a:avLst/>
                <a:gdLst>
                  <a:gd name="T0" fmla="*/ 0 w 4"/>
                  <a:gd name="T1" fmla="*/ 477 h 86"/>
                  <a:gd name="T2" fmla="*/ 30 w 4"/>
                  <a:gd name="T3" fmla="*/ 467 h 86"/>
                  <a:gd name="T4" fmla="*/ 44 w 4"/>
                  <a:gd name="T5" fmla="*/ 0 h 86"/>
                  <a:gd name="T6" fmla="*/ 21 w 4"/>
                  <a:gd name="T7" fmla="*/ 0 h 86"/>
                  <a:gd name="T8" fmla="*/ 0 w 4"/>
                  <a:gd name="T9" fmla="*/ 467 h 86"/>
                  <a:gd name="T10" fmla="*/ 30 w 4"/>
                  <a:gd name="T11" fmla="*/ 441 h 86"/>
                  <a:gd name="T12" fmla="*/ 0 w 4"/>
                  <a:gd name="T13" fmla="*/ 477 h 86"/>
                  <a:gd name="T14" fmla="*/ 0 60000 65536"/>
                  <a:gd name="T15" fmla="*/ 0 60000 65536"/>
                  <a:gd name="T16" fmla="*/ 0 60000 65536"/>
                  <a:gd name="T17" fmla="*/ 0 60000 65536"/>
                  <a:gd name="T18" fmla="*/ 0 60000 65536"/>
                  <a:gd name="T19" fmla="*/ 0 60000 65536"/>
                  <a:gd name="T20" fmla="*/ 0 60000 65536"/>
                  <a:gd name="T21" fmla="*/ 0 w 4"/>
                  <a:gd name="T22" fmla="*/ 0 h 86"/>
                  <a:gd name="T23" fmla="*/ 4 w 4"/>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6">
                    <a:moveTo>
                      <a:pt x="0" y="85"/>
                    </a:moveTo>
                    <a:lnTo>
                      <a:pt x="2" y="83"/>
                    </a:lnTo>
                    <a:lnTo>
                      <a:pt x="3" y="0"/>
                    </a:lnTo>
                    <a:lnTo>
                      <a:pt x="1" y="0"/>
                    </a:lnTo>
                    <a:lnTo>
                      <a:pt x="0" y="83"/>
                    </a:lnTo>
                    <a:lnTo>
                      <a:pt x="2" y="79"/>
                    </a:lnTo>
                    <a:lnTo>
                      <a:pt x="0" y="85"/>
                    </a:lnTo>
                  </a:path>
                </a:pathLst>
              </a:custGeom>
              <a:solidFill>
                <a:srgbClr val="FFFFFF"/>
              </a:solidFill>
              <a:ln w="12700" cap="rnd">
                <a:solidFill>
                  <a:srgbClr val="000000"/>
                </a:solidFill>
                <a:round/>
                <a:headEnd/>
                <a:tailEnd/>
              </a:ln>
            </p:spPr>
            <p:txBody>
              <a:bodyPr/>
              <a:lstStyle/>
              <a:p>
                <a:endParaRPr lang="en-US" sz="7200"/>
              </a:p>
            </p:txBody>
          </p:sp>
          <p:sp>
            <p:nvSpPr>
              <p:cNvPr id="13711" name="Freeform 873">
                <a:extLst>
                  <a:ext uri="{FF2B5EF4-FFF2-40B4-BE49-F238E27FC236}">
                    <a16:creationId xmlns:a16="http://schemas.microsoft.com/office/drawing/2014/main" id="{D820AAFD-75F0-8A45-B962-EF30A3CF1E56}"/>
                  </a:ext>
                </a:extLst>
              </p:cNvPr>
              <p:cNvSpPr>
                <a:spLocks/>
              </p:cNvSpPr>
              <p:nvPr/>
            </p:nvSpPr>
            <p:spPr bwMode="auto">
              <a:xfrm>
                <a:off x="921" y="2836"/>
                <a:ext cx="220" cy="232"/>
              </a:xfrm>
              <a:custGeom>
                <a:avLst/>
                <a:gdLst>
                  <a:gd name="T0" fmla="*/ 0 w 174"/>
                  <a:gd name="T1" fmla="*/ 17 h 182"/>
                  <a:gd name="T2" fmla="*/ 0 w 174"/>
                  <a:gd name="T3" fmla="*/ 36 h 182"/>
                  <a:gd name="T4" fmla="*/ 866 w 174"/>
                  <a:gd name="T5" fmla="*/ 989 h 182"/>
                  <a:gd name="T6" fmla="*/ 895 w 174"/>
                  <a:gd name="T7" fmla="*/ 956 h 182"/>
                  <a:gd name="T8" fmla="*/ 32 w 174"/>
                  <a:gd name="T9" fmla="*/ 0 h 182"/>
                  <a:gd name="T10" fmla="*/ 32 w 174"/>
                  <a:gd name="T11" fmla="*/ 17 h 182"/>
                  <a:gd name="T12" fmla="*/ 0 w 174"/>
                  <a:gd name="T13" fmla="*/ 17 h 182"/>
                  <a:gd name="T14" fmla="*/ 0 60000 65536"/>
                  <a:gd name="T15" fmla="*/ 0 60000 65536"/>
                  <a:gd name="T16" fmla="*/ 0 60000 65536"/>
                  <a:gd name="T17" fmla="*/ 0 60000 65536"/>
                  <a:gd name="T18" fmla="*/ 0 60000 65536"/>
                  <a:gd name="T19" fmla="*/ 0 60000 65536"/>
                  <a:gd name="T20" fmla="*/ 0 60000 65536"/>
                  <a:gd name="T21" fmla="*/ 0 w 174"/>
                  <a:gd name="T22" fmla="*/ 0 h 182"/>
                  <a:gd name="T23" fmla="*/ 174 w 174"/>
                  <a:gd name="T24" fmla="*/ 182 h 1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4" h="182">
                    <a:moveTo>
                      <a:pt x="0" y="3"/>
                    </a:moveTo>
                    <a:lnTo>
                      <a:pt x="0" y="6"/>
                    </a:lnTo>
                    <a:lnTo>
                      <a:pt x="168" y="181"/>
                    </a:lnTo>
                    <a:lnTo>
                      <a:pt x="173" y="175"/>
                    </a:lnTo>
                    <a:lnTo>
                      <a:pt x="6" y="0"/>
                    </a:lnTo>
                    <a:lnTo>
                      <a:pt x="6" y="3"/>
                    </a:lnTo>
                    <a:lnTo>
                      <a:pt x="0" y="3"/>
                    </a:lnTo>
                  </a:path>
                </a:pathLst>
              </a:custGeom>
              <a:solidFill>
                <a:srgbClr val="FFFFFF"/>
              </a:solidFill>
              <a:ln w="12700" cap="rnd">
                <a:solidFill>
                  <a:srgbClr val="000000"/>
                </a:solidFill>
                <a:round/>
                <a:headEnd/>
                <a:tailEnd/>
              </a:ln>
            </p:spPr>
            <p:txBody>
              <a:bodyPr/>
              <a:lstStyle/>
              <a:p>
                <a:endParaRPr lang="en-US" sz="7200"/>
              </a:p>
            </p:txBody>
          </p:sp>
          <p:sp>
            <p:nvSpPr>
              <p:cNvPr id="13712" name="Freeform 874">
                <a:extLst>
                  <a:ext uri="{FF2B5EF4-FFF2-40B4-BE49-F238E27FC236}">
                    <a16:creationId xmlns:a16="http://schemas.microsoft.com/office/drawing/2014/main" id="{2A33925D-855F-1940-BF6A-9FF68E45D371}"/>
                  </a:ext>
                </a:extLst>
              </p:cNvPr>
              <p:cNvSpPr>
                <a:spLocks/>
              </p:cNvSpPr>
              <p:nvPr/>
            </p:nvSpPr>
            <p:spPr bwMode="auto">
              <a:xfrm>
                <a:off x="1412" y="1037"/>
                <a:ext cx="224" cy="328"/>
              </a:xfrm>
              <a:custGeom>
                <a:avLst/>
                <a:gdLst>
                  <a:gd name="T0" fmla="*/ 877 w 178"/>
                  <a:gd name="T1" fmla="*/ 473 h 257"/>
                  <a:gd name="T2" fmla="*/ 887 w 178"/>
                  <a:gd name="T3" fmla="*/ 0 h 257"/>
                  <a:gd name="T4" fmla="*/ 13 w 178"/>
                  <a:gd name="T5" fmla="*/ 933 h 257"/>
                  <a:gd name="T6" fmla="*/ 0 w 178"/>
                  <a:gd name="T7" fmla="*/ 1413 h 257"/>
                  <a:gd name="T8" fmla="*/ 877 w 178"/>
                  <a:gd name="T9" fmla="*/ 473 h 257"/>
                  <a:gd name="T10" fmla="*/ 0 60000 65536"/>
                  <a:gd name="T11" fmla="*/ 0 60000 65536"/>
                  <a:gd name="T12" fmla="*/ 0 60000 65536"/>
                  <a:gd name="T13" fmla="*/ 0 60000 65536"/>
                  <a:gd name="T14" fmla="*/ 0 60000 65536"/>
                  <a:gd name="T15" fmla="*/ 0 w 178"/>
                  <a:gd name="T16" fmla="*/ 0 h 257"/>
                  <a:gd name="T17" fmla="*/ 178 w 178"/>
                  <a:gd name="T18" fmla="*/ 257 h 257"/>
                </a:gdLst>
                <a:ahLst/>
                <a:cxnLst>
                  <a:cxn ang="T10">
                    <a:pos x="T0" y="T1"/>
                  </a:cxn>
                  <a:cxn ang="T11">
                    <a:pos x="T2" y="T3"/>
                  </a:cxn>
                  <a:cxn ang="T12">
                    <a:pos x="T4" y="T5"/>
                  </a:cxn>
                  <a:cxn ang="T13">
                    <a:pos x="T6" y="T7"/>
                  </a:cxn>
                  <a:cxn ang="T14">
                    <a:pos x="T8" y="T9"/>
                  </a:cxn>
                </a:cxnLst>
                <a:rect l="T15" t="T16" r="T17" b="T18"/>
                <a:pathLst>
                  <a:path w="178" h="257">
                    <a:moveTo>
                      <a:pt x="176" y="86"/>
                    </a:moveTo>
                    <a:lnTo>
                      <a:pt x="177" y="0"/>
                    </a:lnTo>
                    <a:lnTo>
                      <a:pt x="2" y="169"/>
                    </a:lnTo>
                    <a:lnTo>
                      <a:pt x="0" y="256"/>
                    </a:lnTo>
                    <a:lnTo>
                      <a:pt x="176" y="86"/>
                    </a:lnTo>
                  </a:path>
                </a:pathLst>
              </a:custGeom>
              <a:solidFill>
                <a:srgbClr val="F0AB00"/>
              </a:solidFill>
              <a:ln w="12700" cap="rnd">
                <a:solidFill>
                  <a:srgbClr val="000000"/>
                </a:solidFill>
                <a:round/>
                <a:headEnd/>
                <a:tailEnd/>
              </a:ln>
            </p:spPr>
            <p:txBody>
              <a:bodyPr/>
              <a:lstStyle/>
              <a:p>
                <a:endParaRPr lang="en-US" sz="7200"/>
              </a:p>
            </p:txBody>
          </p:sp>
          <p:sp>
            <p:nvSpPr>
              <p:cNvPr id="13713" name="Freeform 875">
                <a:extLst>
                  <a:ext uri="{FF2B5EF4-FFF2-40B4-BE49-F238E27FC236}">
                    <a16:creationId xmlns:a16="http://schemas.microsoft.com/office/drawing/2014/main" id="{CC35A1A1-8337-9D45-A758-B8891CE10AAB}"/>
                  </a:ext>
                </a:extLst>
              </p:cNvPr>
              <p:cNvSpPr>
                <a:spLocks/>
              </p:cNvSpPr>
              <p:nvPr/>
            </p:nvSpPr>
            <p:spPr bwMode="auto">
              <a:xfrm>
                <a:off x="1412" y="1037"/>
                <a:ext cx="233" cy="339"/>
              </a:xfrm>
              <a:custGeom>
                <a:avLst/>
                <a:gdLst>
                  <a:gd name="T0" fmla="*/ 918 w 185"/>
                  <a:gd name="T1" fmla="*/ 500 h 265"/>
                  <a:gd name="T2" fmla="*/ 924 w 185"/>
                  <a:gd name="T3" fmla="*/ 0 h 265"/>
                  <a:gd name="T4" fmla="*/ 13 w 185"/>
                  <a:gd name="T5" fmla="*/ 977 h 265"/>
                  <a:gd name="T6" fmla="*/ 0 w 185"/>
                  <a:gd name="T7" fmla="*/ 1479 h 265"/>
                  <a:gd name="T8" fmla="*/ 918 w 185"/>
                  <a:gd name="T9" fmla="*/ 500 h 265"/>
                  <a:gd name="T10" fmla="*/ 0 60000 65536"/>
                  <a:gd name="T11" fmla="*/ 0 60000 65536"/>
                  <a:gd name="T12" fmla="*/ 0 60000 65536"/>
                  <a:gd name="T13" fmla="*/ 0 60000 65536"/>
                  <a:gd name="T14" fmla="*/ 0 60000 65536"/>
                  <a:gd name="T15" fmla="*/ 0 w 185"/>
                  <a:gd name="T16" fmla="*/ 0 h 265"/>
                  <a:gd name="T17" fmla="*/ 185 w 185"/>
                  <a:gd name="T18" fmla="*/ 265 h 265"/>
                </a:gdLst>
                <a:ahLst/>
                <a:cxnLst>
                  <a:cxn ang="T10">
                    <a:pos x="T0" y="T1"/>
                  </a:cxn>
                  <a:cxn ang="T11">
                    <a:pos x="T2" y="T3"/>
                  </a:cxn>
                  <a:cxn ang="T12">
                    <a:pos x="T4" y="T5"/>
                  </a:cxn>
                  <a:cxn ang="T13">
                    <a:pos x="T6" y="T7"/>
                  </a:cxn>
                  <a:cxn ang="T14">
                    <a:pos x="T8" y="T9"/>
                  </a:cxn>
                </a:cxnLst>
                <a:rect l="T15" t="T16" r="T17" b="T18"/>
                <a:pathLst>
                  <a:path w="185" h="265">
                    <a:moveTo>
                      <a:pt x="183" y="89"/>
                    </a:moveTo>
                    <a:lnTo>
                      <a:pt x="184" y="0"/>
                    </a:lnTo>
                    <a:lnTo>
                      <a:pt x="2" y="174"/>
                    </a:lnTo>
                    <a:lnTo>
                      <a:pt x="0" y="264"/>
                    </a:lnTo>
                    <a:lnTo>
                      <a:pt x="183"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14" name="Freeform 876">
                <a:extLst>
                  <a:ext uri="{FF2B5EF4-FFF2-40B4-BE49-F238E27FC236}">
                    <a16:creationId xmlns:a16="http://schemas.microsoft.com/office/drawing/2014/main" id="{815EE494-DB36-5641-ACEF-3585FB379150}"/>
                  </a:ext>
                </a:extLst>
              </p:cNvPr>
              <p:cNvSpPr>
                <a:spLocks/>
              </p:cNvSpPr>
              <p:nvPr/>
            </p:nvSpPr>
            <p:spPr bwMode="auto">
              <a:xfrm>
                <a:off x="1192" y="1025"/>
                <a:ext cx="214" cy="340"/>
              </a:xfrm>
              <a:custGeom>
                <a:avLst/>
                <a:gdLst>
                  <a:gd name="T0" fmla="*/ 0 w 170"/>
                  <a:gd name="T1" fmla="*/ 481 h 266"/>
                  <a:gd name="T2" fmla="*/ 13 w 170"/>
                  <a:gd name="T3" fmla="*/ 0 h 266"/>
                  <a:gd name="T4" fmla="*/ 846 w 170"/>
                  <a:gd name="T5" fmla="*/ 985 h 266"/>
                  <a:gd name="T6" fmla="*/ 833 w 170"/>
                  <a:gd name="T7" fmla="*/ 1476 h 266"/>
                  <a:gd name="T8" fmla="*/ 0 w 170"/>
                  <a:gd name="T9" fmla="*/ 481 h 266"/>
                  <a:gd name="T10" fmla="*/ 0 60000 65536"/>
                  <a:gd name="T11" fmla="*/ 0 60000 65536"/>
                  <a:gd name="T12" fmla="*/ 0 60000 65536"/>
                  <a:gd name="T13" fmla="*/ 0 60000 65536"/>
                  <a:gd name="T14" fmla="*/ 0 60000 65536"/>
                  <a:gd name="T15" fmla="*/ 0 w 170"/>
                  <a:gd name="T16" fmla="*/ 0 h 266"/>
                  <a:gd name="T17" fmla="*/ 170 w 170"/>
                  <a:gd name="T18" fmla="*/ 266 h 266"/>
                </a:gdLst>
                <a:ahLst/>
                <a:cxnLst>
                  <a:cxn ang="T10">
                    <a:pos x="T0" y="T1"/>
                  </a:cxn>
                  <a:cxn ang="T11">
                    <a:pos x="T2" y="T3"/>
                  </a:cxn>
                  <a:cxn ang="T12">
                    <a:pos x="T4" y="T5"/>
                  </a:cxn>
                  <a:cxn ang="T13">
                    <a:pos x="T6" y="T7"/>
                  </a:cxn>
                  <a:cxn ang="T14">
                    <a:pos x="T8" y="T9"/>
                  </a:cxn>
                </a:cxnLst>
                <a:rect l="T15" t="T16" r="T17" b="T18"/>
                <a:pathLst>
                  <a:path w="170" h="266">
                    <a:moveTo>
                      <a:pt x="0" y="86"/>
                    </a:moveTo>
                    <a:lnTo>
                      <a:pt x="2" y="0"/>
                    </a:lnTo>
                    <a:lnTo>
                      <a:pt x="169" y="177"/>
                    </a:lnTo>
                    <a:lnTo>
                      <a:pt x="167" y="265"/>
                    </a:lnTo>
                    <a:lnTo>
                      <a:pt x="0" y="86"/>
                    </a:lnTo>
                  </a:path>
                </a:pathLst>
              </a:custGeom>
              <a:solidFill>
                <a:srgbClr val="FFFFFF"/>
              </a:solidFill>
              <a:ln w="12700" cap="rnd">
                <a:solidFill>
                  <a:srgbClr val="000000"/>
                </a:solidFill>
                <a:round/>
                <a:headEnd/>
                <a:tailEnd/>
              </a:ln>
            </p:spPr>
            <p:txBody>
              <a:bodyPr/>
              <a:lstStyle/>
              <a:p>
                <a:endParaRPr lang="en-US" sz="7200"/>
              </a:p>
            </p:txBody>
          </p:sp>
          <p:sp>
            <p:nvSpPr>
              <p:cNvPr id="13715" name="Freeform 877">
                <a:extLst>
                  <a:ext uri="{FF2B5EF4-FFF2-40B4-BE49-F238E27FC236}">
                    <a16:creationId xmlns:a16="http://schemas.microsoft.com/office/drawing/2014/main" id="{3F67BFBB-4C2D-6D45-9781-2CC43D38C4C6}"/>
                  </a:ext>
                </a:extLst>
              </p:cNvPr>
              <p:cNvSpPr>
                <a:spLocks/>
              </p:cNvSpPr>
              <p:nvPr/>
            </p:nvSpPr>
            <p:spPr bwMode="auto">
              <a:xfrm>
                <a:off x="1192" y="1025"/>
                <a:ext cx="223" cy="351"/>
              </a:xfrm>
              <a:custGeom>
                <a:avLst/>
                <a:gdLst>
                  <a:gd name="T0" fmla="*/ 0 w 177"/>
                  <a:gd name="T1" fmla="*/ 503 h 274"/>
                  <a:gd name="T2" fmla="*/ 13 w 177"/>
                  <a:gd name="T3" fmla="*/ 0 h 274"/>
                  <a:gd name="T4" fmla="*/ 891 w 177"/>
                  <a:gd name="T5" fmla="*/ 1034 h 274"/>
                  <a:gd name="T6" fmla="*/ 876 w 177"/>
                  <a:gd name="T7" fmla="*/ 1546 h 274"/>
                  <a:gd name="T8" fmla="*/ 0 w 177"/>
                  <a:gd name="T9" fmla="*/ 503 h 274"/>
                  <a:gd name="T10" fmla="*/ 0 60000 65536"/>
                  <a:gd name="T11" fmla="*/ 0 60000 65536"/>
                  <a:gd name="T12" fmla="*/ 0 60000 65536"/>
                  <a:gd name="T13" fmla="*/ 0 60000 65536"/>
                  <a:gd name="T14" fmla="*/ 0 60000 65536"/>
                  <a:gd name="T15" fmla="*/ 0 w 177"/>
                  <a:gd name="T16" fmla="*/ 0 h 274"/>
                  <a:gd name="T17" fmla="*/ 177 w 177"/>
                  <a:gd name="T18" fmla="*/ 274 h 274"/>
                </a:gdLst>
                <a:ahLst/>
                <a:cxnLst>
                  <a:cxn ang="T10">
                    <a:pos x="T0" y="T1"/>
                  </a:cxn>
                  <a:cxn ang="T11">
                    <a:pos x="T2" y="T3"/>
                  </a:cxn>
                  <a:cxn ang="T12">
                    <a:pos x="T4" y="T5"/>
                  </a:cxn>
                  <a:cxn ang="T13">
                    <a:pos x="T6" y="T7"/>
                  </a:cxn>
                  <a:cxn ang="T14">
                    <a:pos x="T8" y="T9"/>
                  </a:cxn>
                </a:cxnLst>
                <a:rect l="T15" t="T16" r="T17" b="T18"/>
                <a:pathLst>
                  <a:path w="177" h="274">
                    <a:moveTo>
                      <a:pt x="0" y="89"/>
                    </a:moveTo>
                    <a:lnTo>
                      <a:pt x="2" y="0"/>
                    </a:lnTo>
                    <a:lnTo>
                      <a:pt x="176" y="183"/>
                    </a:lnTo>
                    <a:lnTo>
                      <a:pt x="174" y="273"/>
                    </a:lnTo>
                    <a:lnTo>
                      <a:pt x="0"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16" name="Freeform 878">
                <a:extLst>
                  <a:ext uri="{FF2B5EF4-FFF2-40B4-BE49-F238E27FC236}">
                    <a16:creationId xmlns:a16="http://schemas.microsoft.com/office/drawing/2014/main" id="{5721E49F-F123-5441-8B88-0EC534E6AA09}"/>
                  </a:ext>
                </a:extLst>
              </p:cNvPr>
              <p:cNvSpPr>
                <a:spLocks/>
              </p:cNvSpPr>
              <p:nvPr/>
            </p:nvSpPr>
            <p:spPr bwMode="auto">
              <a:xfrm>
                <a:off x="962" y="1025"/>
                <a:ext cx="444" cy="447"/>
              </a:xfrm>
              <a:custGeom>
                <a:avLst/>
                <a:gdLst>
                  <a:gd name="T0" fmla="*/ 0 w 351"/>
                  <a:gd name="T1" fmla="*/ 941 h 350"/>
                  <a:gd name="T2" fmla="*/ 931 w 351"/>
                  <a:gd name="T3" fmla="*/ 0 h 350"/>
                  <a:gd name="T4" fmla="*/ 1813 w 351"/>
                  <a:gd name="T5" fmla="*/ 992 h 350"/>
                  <a:gd name="T6" fmla="*/ 883 w 351"/>
                  <a:gd name="T7" fmla="*/ 1937 h 350"/>
                  <a:gd name="T8" fmla="*/ 0 w 351"/>
                  <a:gd name="T9" fmla="*/ 941 h 350"/>
                  <a:gd name="T10" fmla="*/ 0 60000 65536"/>
                  <a:gd name="T11" fmla="*/ 0 60000 65536"/>
                  <a:gd name="T12" fmla="*/ 0 60000 65536"/>
                  <a:gd name="T13" fmla="*/ 0 60000 65536"/>
                  <a:gd name="T14" fmla="*/ 0 60000 65536"/>
                  <a:gd name="T15" fmla="*/ 0 w 351"/>
                  <a:gd name="T16" fmla="*/ 0 h 350"/>
                  <a:gd name="T17" fmla="*/ 351 w 351"/>
                  <a:gd name="T18" fmla="*/ 350 h 350"/>
                </a:gdLst>
                <a:ahLst/>
                <a:cxnLst>
                  <a:cxn ang="T10">
                    <a:pos x="T0" y="T1"/>
                  </a:cxn>
                  <a:cxn ang="T11">
                    <a:pos x="T2" y="T3"/>
                  </a:cxn>
                  <a:cxn ang="T12">
                    <a:pos x="T4" y="T5"/>
                  </a:cxn>
                  <a:cxn ang="T13">
                    <a:pos x="T6" y="T7"/>
                  </a:cxn>
                  <a:cxn ang="T14">
                    <a:pos x="T8" y="T9"/>
                  </a:cxn>
                </a:cxnLst>
                <a:rect l="T15" t="T16" r="T17" b="T18"/>
                <a:pathLst>
                  <a:path w="351" h="350">
                    <a:moveTo>
                      <a:pt x="0" y="170"/>
                    </a:moveTo>
                    <a:lnTo>
                      <a:pt x="180" y="0"/>
                    </a:lnTo>
                    <a:lnTo>
                      <a:pt x="350" y="179"/>
                    </a:lnTo>
                    <a:lnTo>
                      <a:pt x="171" y="349"/>
                    </a:lnTo>
                    <a:lnTo>
                      <a:pt x="0" y="170"/>
                    </a:lnTo>
                  </a:path>
                </a:pathLst>
              </a:custGeom>
              <a:solidFill>
                <a:srgbClr val="008000"/>
              </a:solidFill>
              <a:ln w="12700" cap="rnd">
                <a:solidFill>
                  <a:srgbClr val="000000"/>
                </a:solidFill>
                <a:round/>
                <a:headEnd/>
                <a:tailEnd/>
              </a:ln>
            </p:spPr>
            <p:txBody>
              <a:bodyPr/>
              <a:lstStyle/>
              <a:p>
                <a:endParaRPr lang="en-US" sz="7200"/>
              </a:p>
            </p:txBody>
          </p:sp>
          <p:sp>
            <p:nvSpPr>
              <p:cNvPr id="13717" name="Freeform 879">
                <a:extLst>
                  <a:ext uri="{FF2B5EF4-FFF2-40B4-BE49-F238E27FC236}">
                    <a16:creationId xmlns:a16="http://schemas.microsoft.com/office/drawing/2014/main" id="{71142657-7ED4-0847-BE9C-EDE64F1847A3}"/>
                  </a:ext>
                </a:extLst>
              </p:cNvPr>
              <p:cNvSpPr>
                <a:spLocks/>
              </p:cNvSpPr>
              <p:nvPr/>
            </p:nvSpPr>
            <p:spPr bwMode="auto">
              <a:xfrm>
                <a:off x="962" y="1025"/>
                <a:ext cx="453" cy="458"/>
              </a:xfrm>
              <a:custGeom>
                <a:avLst/>
                <a:gdLst>
                  <a:gd name="T0" fmla="*/ 0 w 358"/>
                  <a:gd name="T1" fmla="*/ 977 h 358"/>
                  <a:gd name="T2" fmla="*/ 954 w 358"/>
                  <a:gd name="T3" fmla="*/ 0 h 358"/>
                  <a:gd name="T4" fmla="*/ 1856 w 358"/>
                  <a:gd name="T5" fmla="*/ 1026 h 358"/>
                  <a:gd name="T6" fmla="*/ 907 w 358"/>
                  <a:gd name="T7" fmla="*/ 2003 h 358"/>
                  <a:gd name="T8" fmla="*/ 0 w 358"/>
                  <a:gd name="T9" fmla="*/ 977 h 358"/>
                  <a:gd name="T10" fmla="*/ 0 60000 65536"/>
                  <a:gd name="T11" fmla="*/ 0 60000 65536"/>
                  <a:gd name="T12" fmla="*/ 0 60000 65536"/>
                  <a:gd name="T13" fmla="*/ 0 60000 65536"/>
                  <a:gd name="T14" fmla="*/ 0 60000 65536"/>
                  <a:gd name="T15" fmla="*/ 0 w 358"/>
                  <a:gd name="T16" fmla="*/ 0 h 358"/>
                  <a:gd name="T17" fmla="*/ 358 w 358"/>
                  <a:gd name="T18" fmla="*/ 358 h 358"/>
                </a:gdLst>
                <a:ahLst/>
                <a:cxnLst>
                  <a:cxn ang="T10">
                    <a:pos x="T0" y="T1"/>
                  </a:cxn>
                  <a:cxn ang="T11">
                    <a:pos x="T2" y="T3"/>
                  </a:cxn>
                  <a:cxn ang="T12">
                    <a:pos x="T4" y="T5"/>
                  </a:cxn>
                  <a:cxn ang="T13">
                    <a:pos x="T6" y="T7"/>
                  </a:cxn>
                  <a:cxn ang="T14">
                    <a:pos x="T8" y="T9"/>
                  </a:cxn>
                </a:cxnLst>
                <a:rect l="T15" t="T16" r="T17" b="T18"/>
                <a:pathLst>
                  <a:path w="358" h="358">
                    <a:moveTo>
                      <a:pt x="0" y="174"/>
                    </a:moveTo>
                    <a:lnTo>
                      <a:pt x="183" y="0"/>
                    </a:lnTo>
                    <a:lnTo>
                      <a:pt x="357" y="183"/>
                    </a:lnTo>
                    <a:lnTo>
                      <a:pt x="175" y="357"/>
                    </a:lnTo>
                    <a:lnTo>
                      <a:pt x="0" y="1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18" name="Freeform 880">
                <a:extLst>
                  <a:ext uri="{FF2B5EF4-FFF2-40B4-BE49-F238E27FC236}">
                    <a16:creationId xmlns:a16="http://schemas.microsoft.com/office/drawing/2014/main" id="{3F726756-13A2-4448-BD32-44C41AF9CA58}"/>
                  </a:ext>
                </a:extLst>
              </p:cNvPr>
              <p:cNvSpPr>
                <a:spLocks/>
              </p:cNvSpPr>
              <p:nvPr/>
            </p:nvSpPr>
            <p:spPr bwMode="auto">
              <a:xfrm>
                <a:off x="1180" y="1260"/>
                <a:ext cx="226" cy="327"/>
              </a:xfrm>
              <a:custGeom>
                <a:avLst/>
                <a:gdLst>
                  <a:gd name="T0" fmla="*/ 899 w 179"/>
                  <a:gd name="T1" fmla="*/ 482 h 256"/>
                  <a:gd name="T2" fmla="*/ 912 w 179"/>
                  <a:gd name="T3" fmla="*/ 0 h 256"/>
                  <a:gd name="T4" fmla="*/ 13 w 179"/>
                  <a:gd name="T5" fmla="*/ 940 h 256"/>
                  <a:gd name="T6" fmla="*/ 0 w 179"/>
                  <a:gd name="T7" fmla="*/ 1413 h 256"/>
                  <a:gd name="T8" fmla="*/ 899 w 179"/>
                  <a:gd name="T9" fmla="*/ 482 h 256"/>
                  <a:gd name="T10" fmla="*/ 0 60000 65536"/>
                  <a:gd name="T11" fmla="*/ 0 60000 65536"/>
                  <a:gd name="T12" fmla="*/ 0 60000 65536"/>
                  <a:gd name="T13" fmla="*/ 0 60000 65536"/>
                  <a:gd name="T14" fmla="*/ 0 60000 65536"/>
                  <a:gd name="T15" fmla="*/ 0 w 179"/>
                  <a:gd name="T16" fmla="*/ 0 h 256"/>
                  <a:gd name="T17" fmla="*/ 179 w 179"/>
                  <a:gd name="T18" fmla="*/ 256 h 256"/>
                </a:gdLst>
                <a:ahLst/>
                <a:cxnLst>
                  <a:cxn ang="T10">
                    <a:pos x="T0" y="T1"/>
                  </a:cxn>
                  <a:cxn ang="T11">
                    <a:pos x="T2" y="T3"/>
                  </a:cxn>
                  <a:cxn ang="T12">
                    <a:pos x="T4" y="T5"/>
                  </a:cxn>
                  <a:cxn ang="T13">
                    <a:pos x="T6" y="T7"/>
                  </a:cxn>
                  <a:cxn ang="T14">
                    <a:pos x="T8" y="T9"/>
                  </a:cxn>
                </a:cxnLst>
                <a:rect l="T15" t="T16" r="T17" b="T18"/>
                <a:pathLst>
                  <a:path w="179" h="256">
                    <a:moveTo>
                      <a:pt x="176" y="87"/>
                    </a:moveTo>
                    <a:lnTo>
                      <a:pt x="178" y="0"/>
                    </a:lnTo>
                    <a:lnTo>
                      <a:pt x="2" y="169"/>
                    </a:lnTo>
                    <a:lnTo>
                      <a:pt x="0" y="255"/>
                    </a:lnTo>
                    <a:lnTo>
                      <a:pt x="176" y="87"/>
                    </a:lnTo>
                  </a:path>
                </a:pathLst>
              </a:custGeom>
              <a:solidFill>
                <a:srgbClr val="008000"/>
              </a:solidFill>
              <a:ln w="12700" cap="rnd">
                <a:solidFill>
                  <a:srgbClr val="000000"/>
                </a:solidFill>
                <a:round/>
                <a:headEnd/>
                <a:tailEnd/>
              </a:ln>
            </p:spPr>
            <p:txBody>
              <a:bodyPr/>
              <a:lstStyle/>
              <a:p>
                <a:endParaRPr lang="en-US" sz="7200"/>
              </a:p>
            </p:txBody>
          </p:sp>
          <p:sp>
            <p:nvSpPr>
              <p:cNvPr id="13719" name="Freeform 881">
                <a:extLst>
                  <a:ext uri="{FF2B5EF4-FFF2-40B4-BE49-F238E27FC236}">
                    <a16:creationId xmlns:a16="http://schemas.microsoft.com/office/drawing/2014/main" id="{39E81646-2270-444A-8BD4-169D7E61E6FF}"/>
                  </a:ext>
                </a:extLst>
              </p:cNvPr>
              <p:cNvSpPr>
                <a:spLocks/>
              </p:cNvSpPr>
              <p:nvPr/>
            </p:nvSpPr>
            <p:spPr bwMode="auto">
              <a:xfrm>
                <a:off x="1180" y="1260"/>
                <a:ext cx="235" cy="336"/>
              </a:xfrm>
              <a:custGeom>
                <a:avLst/>
                <a:gdLst>
                  <a:gd name="T0" fmla="*/ 940 w 186"/>
                  <a:gd name="T1" fmla="*/ 501 h 263"/>
                  <a:gd name="T2" fmla="*/ 955 w 186"/>
                  <a:gd name="T3" fmla="*/ 0 h 263"/>
                  <a:gd name="T4" fmla="*/ 13 w 186"/>
                  <a:gd name="T5" fmla="*/ 959 h 263"/>
                  <a:gd name="T6" fmla="*/ 0 w 186"/>
                  <a:gd name="T7" fmla="*/ 1458 h 263"/>
                  <a:gd name="T8" fmla="*/ 940 w 186"/>
                  <a:gd name="T9" fmla="*/ 501 h 263"/>
                  <a:gd name="T10" fmla="*/ 0 60000 65536"/>
                  <a:gd name="T11" fmla="*/ 0 60000 65536"/>
                  <a:gd name="T12" fmla="*/ 0 60000 65536"/>
                  <a:gd name="T13" fmla="*/ 0 60000 65536"/>
                  <a:gd name="T14" fmla="*/ 0 60000 65536"/>
                  <a:gd name="T15" fmla="*/ 0 w 186"/>
                  <a:gd name="T16" fmla="*/ 0 h 263"/>
                  <a:gd name="T17" fmla="*/ 186 w 186"/>
                  <a:gd name="T18" fmla="*/ 263 h 263"/>
                </a:gdLst>
                <a:ahLst/>
                <a:cxnLst>
                  <a:cxn ang="T10">
                    <a:pos x="T0" y="T1"/>
                  </a:cxn>
                  <a:cxn ang="T11">
                    <a:pos x="T2" y="T3"/>
                  </a:cxn>
                  <a:cxn ang="T12">
                    <a:pos x="T4" y="T5"/>
                  </a:cxn>
                  <a:cxn ang="T13">
                    <a:pos x="T6" y="T7"/>
                  </a:cxn>
                  <a:cxn ang="T14">
                    <a:pos x="T8" y="T9"/>
                  </a:cxn>
                </a:cxnLst>
                <a:rect l="T15" t="T16" r="T17" b="T18"/>
                <a:pathLst>
                  <a:path w="186" h="263">
                    <a:moveTo>
                      <a:pt x="183" y="90"/>
                    </a:moveTo>
                    <a:lnTo>
                      <a:pt x="185" y="0"/>
                    </a:lnTo>
                    <a:lnTo>
                      <a:pt x="2" y="173"/>
                    </a:lnTo>
                    <a:lnTo>
                      <a:pt x="0" y="262"/>
                    </a:lnTo>
                    <a:lnTo>
                      <a:pt x="183" y="9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20" name="Freeform 882">
                <a:extLst>
                  <a:ext uri="{FF2B5EF4-FFF2-40B4-BE49-F238E27FC236}">
                    <a16:creationId xmlns:a16="http://schemas.microsoft.com/office/drawing/2014/main" id="{A4C400A9-B3BE-6A40-AB9C-B7872E19A399}"/>
                  </a:ext>
                </a:extLst>
              </p:cNvPr>
              <p:cNvSpPr>
                <a:spLocks/>
              </p:cNvSpPr>
              <p:nvPr/>
            </p:nvSpPr>
            <p:spPr bwMode="auto">
              <a:xfrm>
                <a:off x="961" y="1248"/>
                <a:ext cx="214" cy="339"/>
              </a:xfrm>
              <a:custGeom>
                <a:avLst/>
                <a:gdLst>
                  <a:gd name="T0" fmla="*/ 0 w 170"/>
                  <a:gd name="T1" fmla="*/ 481 h 265"/>
                  <a:gd name="T2" fmla="*/ 1 w 170"/>
                  <a:gd name="T3" fmla="*/ 0 h 265"/>
                  <a:gd name="T4" fmla="*/ 846 w 170"/>
                  <a:gd name="T5" fmla="*/ 1000 h 265"/>
                  <a:gd name="T6" fmla="*/ 833 w 170"/>
                  <a:gd name="T7" fmla="*/ 1479 h 265"/>
                  <a:gd name="T8" fmla="*/ 0 w 170"/>
                  <a:gd name="T9" fmla="*/ 481 h 265"/>
                  <a:gd name="T10" fmla="*/ 0 60000 65536"/>
                  <a:gd name="T11" fmla="*/ 0 60000 65536"/>
                  <a:gd name="T12" fmla="*/ 0 60000 65536"/>
                  <a:gd name="T13" fmla="*/ 0 60000 65536"/>
                  <a:gd name="T14" fmla="*/ 0 60000 65536"/>
                  <a:gd name="T15" fmla="*/ 0 w 170"/>
                  <a:gd name="T16" fmla="*/ 0 h 265"/>
                  <a:gd name="T17" fmla="*/ 170 w 170"/>
                  <a:gd name="T18" fmla="*/ 265 h 265"/>
                </a:gdLst>
                <a:ahLst/>
                <a:cxnLst>
                  <a:cxn ang="T10">
                    <a:pos x="T0" y="T1"/>
                  </a:cxn>
                  <a:cxn ang="T11">
                    <a:pos x="T2" y="T3"/>
                  </a:cxn>
                  <a:cxn ang="T12">
                    <a:pos x="T4" y="T5"/>
                  </a:cxn>
                  <a:cxn ang="T13">
                    <a:pos x="T6" y="T7"/>
                  </a:cxn>
                  <a:cxn ang="T14">
                    <a:pos x="T8" y="T9"/>
                  </a:cxn>
                </a:cxnLst>
                <a:rect l="T15" t="T16" r="T17" b="T18"/>
                <a:pathLst>
                  <a:path w="170" h="265">
                    <a:moveTo>
                      <a:pt x="0" y="86"/>
                    </a:moveTo>
                    <a:lnTo>
                      <a:pt x="1" y="0"/>
                    </a:lnTo>
                    <a:lnTo>
                      <a:pt x="169" y="178"/>
                    </a:lnTo>
                    <a:lnTo>
                      <a:pt x="167" y="264"/>
                    </a:lnTo>
                    <a:lnTo>
                      <a:pt x="0" y="86"/>
                    </a:lnTo>
                  </a:path>
                </a:pathLst>
              </a:custGeom>
              <a:solidFill>
                <a:srgbClr val="FF3344"/>
              </a:solidFill>
              <a:ln w="12700" cap="rnd">
                <a:solidFill>
                  <a:srgbClr val="000000"/>
                </a:solidFill>
                <a:round/>
                <a:headEnd/>
                <a:tailEnd/>
              </a:ln>
            </p:spPr>
            <p:txBody>
              <a:bodyPr/>
              <a:lstStyle/>
              <a:p>
                <a:endParaRPr lang="en-US" sz="7200"/>
              </a:p>
            </p:txBody>
          </p:sp>
          <p:sp>
            <p:nvSpPr>
              <p:cNvPr id="13721" name="Freeform 883">
                <a:extLst>
                  <a:ext uri="{FF2B5EF4-FFF2-40B4-BE49-F238E27FC236}">
                    <a16:creationId xmlns:a16="http://schemas.microsoft.com/office/drawing/2014/main" id="{6655BFAB-A063-734E-A2F7-4FBFB7B86668}"/>
                  </a:ext>
                </a:extLst>
              </p:cNvPr>
              <p:cNvSpPr>
                <a:spLocks/>
              </p:cNvSpPr>
              <p:nvPr/>
            </p:nvSpPr>
            <p:spPr bwMode="auto">
              <a:xfrm>
                <a:off x="961" y="1248"/>
                <a:ext cx="225" cy="348"/>
              </a:xfrm>
              <a:custGeom>
                <a:avLst/>
                <a:gdLst>
                  <a:gd name="T0" fmla="*/ 0 w 178"/>
                  <a:gd name="T1" fmla="*/ 500 h 272"/>
                  <a:gd name="T2" fmla="*/ 1 w 178"/>
                  <a:gd name="T3" fmla="*/ 0 h 272"/>
                  <a:gd name="T4" fmla="*/ 915 w 178"/>
                  <a:gd name="T5" fmla="*/ 1020 h 272"/>
                  <a:gd name="T6" fmla="*/ 901 w 178"/>
                  <a:gd name="T7" fmla="*/ 1522 h 272"/>
                  <a:gd name="T8" fmla="*/ 0 w 178"/>
                  <a:gd name="T9" fmla="*/ 500 h 272"/>
                  <a:gd name="T10" fmla="*/ 0 60000 65536"/>
                  <a:gd name="T11" fmla="*/ 0 60000 65536"/>
                  <a:gd name="T12" fmla="*/ 0 60000 65536"/>
                  <a:gd name="T13" fmla="*/ 0 60000 65536"/>
                  <a:gd name="T14" fmla="*/ 0 60000 65536"/>
                  <a:gd name="T15" fmla="*/ 0 w 178"/>
                  <a:gd name="T16" fmla="*/ 0 h 272"/>
                  <a:gd name="T17" fmla="*/ 178 w 178"/>
                  <a:gd name="T18" fmla="*/ 272 h 272"/>
                </a:gdLst>
                <a:ahLst/>
                <a:cxnLst>
                  <a:cxn ang="T10">
                    <a:pos x="T0" y="T1"/>
                  </a:cxn>
                  <a:cxn ang="T11">
                    <a:pos x="T2" y="T3"/>
                  </a:cxn>
                  <a:cxn ang="T12">
                    <a:pos x="T4" y="T5"/>
                  </a:cxn>
                  <a:cxn ang="T13">
                    <a:pos x="T6" y="T7"/>
                  </a:cxn>
                  <a:cxn ang="T14">
                    <a:pos x="T8" y="T9"/>
                  </a:cxn>
                </a:cxnLst>
                <a:rect l="T15" t="T16" r="T17" b="T18"/>
                <a:pathLst>
                  <a:path w="178" h="272">
                    <a:moveTo>
                      <a:pt x="0" y="89"/>
                    </a:moveTo>
                    <a:lnTo>
                      <a:pt x="1" y="0"/>
                    </a:lnTo>
                    <a:lnTo>
                      <a:pt x="177" y="182"/>
                    </a:lnTo>
                    <a:lnTo>
                      <a:pt x="175" y="271"/>
                    </a:lnTo>
                    <a:lnTo>
                      <a:pt x="0"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22" name="Freeform 884">
                <a:extLst>
                  <a:ext uri="{FF2B5EF4-FFF2-40B4-BE49-F238E27FC236}">
                    <a16:creationId xmlns:a16="http://schemas.microsoft.com/office/drawing/2014/main" id="{82F414CD-5D2B-824E-9F88-C0FBC5DA477B}"/>
                  </a:ext>
                </a:extLst>
              </p:cNvPr>
              <p:cNvSpPr>
                <a:spLocks/>
              </p:cNvSpPr>
              <p:nvPr/>
            </p:nvSpPr>
            <p:spPr bwMode="auto">
              <a:xfrm>
                <a:off x="731" y="1248"/>
                <a:ext cx="444" cy="445"/>
              </a:xfrm>
              <a:custGeom>
                <a:avLst/>
                <a:gdLst>
                  <a:gd name="T0" fmla="*/ 0 w 351"/>
                  <a:gd name="T1" fmla="*/ 915 h 350"/>
                  <a:gd name="T2" fmla="*/ 926 w 351"/>
                  <a:gd name="T3" fmla="*/ 0 h 350"/>
                  <a:gd name="T4" fmla="*/ 1813 w 351"/>
                  <a:gd name="T5" fmla="*/ 964 h 350"/>
                  <a:gd name="T6" fmla="*/ 880 w 351"/>
                  <a:gd name="T7" fmla="*/ 1877 h 350"/>
                  <a:gd name="T8" fmla="*/ 0 w 351"/>
                  <a:gd name="T9" fmla="*/ 915 h 350"/>
                  <a:gd name="T10" fmla="*/ 0 60000 65536"/>
                  <a:gd name="T11" fmla="*/ 0 60000 65536"/>
                  <a:gd name="T12" fmla="*/ 0 60000 65536"/>
                  <a:gd name="T13" fmla="*/ 0 60000 65536"/>
                  <a:gd name="T14" fmla="*/ 0 60000 65536"/>
                  <a:gd name="T15" fmla="*/ 0 w 351"/>
                  <a:gd name="T16" fmla="*/ 0 h 350"/>
                  <a:gd name="T17" fmla="*/ 351 w 351"/>
                  <a:gd name="T18" fmla="*/ 350 h 350"/>
                </a:gdLst>
                <a:ahLst/>
                <a:cxnLst>
                  <a:cxn ang="T10">
                    <a:pos x="T0" y="T1"/>
                  </a:cxn>
                  <a:cxn ang="T11">
                    <a:pos x="T2" y="T3"/>
                  </a:cxn>
                  <a:cxn ang="T12">
                    <a:pos x="T4" y="T5"/>
                  </a:cxn>
                  <a:cxn ang="T13">
                    <a:pos x="T6" y="T7"/>
                  </a:cxn>
                  <a:cxn ang="T14">
                    <a:pos x="T8" y="T9"/>
                  </a:cxn>
                </a:cxnLst>
                <a:rect l="T15" t="T16" r="T17" b="T18"/>
                <a:pathLst>
                  <a:path w="351" h="350">
                    <a:moveTo>
                      <a:pt x="0" y="170"/>
                    </a:moveTo>
                    <a:lnTo>
                      <a:pt x="179" y="0"/>
                    </a:lnTo>
                    <a:lnTo>
                      <a:pt x="350" y="179"/>
                    </a:lnTo>
                    <a:lnTo>
                      <a:pt x="170" y="349"/>
                    </a:lnTo>
                    <a:lnTo>
                      <a:pt x="0" y="170"/>
                    </a:lnTo>
                  </a:path>
                </a:pathLst>
              </a:custGeom>
              <a:solidFill>
                <a:srgbClr val="008000"/>
              </a:solidFill>
              <a:ln w="12700" cap="rnd">
                <a:solidFill>
                  <a:srgbClr val="000000"/>
                </a:solidFill>
                <a:round/>
                <a:headEnd/>
                <a:tailEnd/>
              </a:ln>
            </p:spPr>
            <p:txBody>
              <a:bodyPr/>
              <a:lstStyle/>
              <a:p>
                <a:endParaRPr lang="en-US" sz="7200"/>
              </a:p>
            </p:txBody>
          </p:sp>
          <p:sp>
            <p:nvSpPr>
              <p:cNvPr id="13723" name="Freeform 885">
                <a:extLst>
                  <a:ext uri="{FF2B5EF4-FFF2-40B4-BE49-F238E27FC236}">
                    <a16:creationId xmlns:a16="http://schemas.microsoft.com/office/drawing/2014/main" id="{F80925DF-0DAF-C54C-8964-C76800AA4214}"/>
                  </a:ext>
                </a:extLst>
              </p:cNvPr>
              <p:cNvSpPr>
                <a:spLocks/>
              </p:cNvSpPr>
              <p:nvPr/>
            </p:nvSpPr>
            <p:spPr bwMode="auto">
              <a:xfrm>
                <a:off x="731" y="1248"/>
                <a:ext cx="455" cy="456"/>
              </a:xfrm>
              <a:custGeom>
                <a:avLst/>
                <a:gdLst>
                  <a:gd name="T0" fmla="*/ 0 w 359"/>
                  <a:gd name="T1" fmla="*/ 949 h 358"/>
                  <a:gd name="T2" fmla="*/ 962 w 359"/>
                  <a:gd name="T3" fmla="*/ 0 h 358"/>
                  <a:gd name="T4" fmla="*/ 1881 w 359"/>
                  <a:gd name="T5" fmla="*/ 995 h 358"/>
                  <a:gd name="T6" fmla="*/ 915 w 359"/>
                  <a:gd name="T7" fmla="*/ 1945 h 358"/>
                  <a:gd name="T8" fmla="*/ 0 w 359"/>
                  <a:gd name="T9" fmla="*/ 949 h 358"/>
                  <a:gd name="T10" fmla="*/ 0 60000 65536"/>
                  <a:gd name="T11" fmla="*/ 0 60000 65536"/>
                  <a:gd name="T12" fmla="*/ 0 60000 65536"/>
                  <a:gd name="T13" fmla="*/ 0 60000 65536"/>
                  <a:gd name="T14" fmla="*/ 0 60000 65536"/>
                  <a:gd name="T15" fmla="*/ 0 w 359"/>
                  <a:gd name="T16" fmla="*/ 0 h 358"/>
                  <a:gd name="T17" fmla="*/ 359 w 359"/>
                  <a:gd name="T18" fmla="*/ 358 h 358"/>
                </a:gdLst>
                <a:ahLst/>
                <a:cxnLst>
                  <a:cxn ang="T10">
                    <a:pos x="T0" y="T1"/>
                  </a:cxn>
                  <a:cxn ang="T11">
                    <a:pos x="T2" y="T3"/>
                  </a:cxn>
                  <a:cxn ang="T12">
                    <a:pos x="T4" y="T5"/>
                  </a:cxn>
                  <a:cxn ang="T13">
                    <a:pos x="T6" y="T7"/>
                  </a:cxn>
                  <a:cxn ang="T14">
                    <a:pos x="T8" y="T9"/>
                  </a:cxn>
                </a:cxnLst>
                <a:rect l="T15" t="T16" r="T17" b="T18"/>
                <a:pathLst>
                  <a:path w="359" h="358">
                    <a:moveTo>
                      <a:pt x="0" y="174"/>
                    </a:moveTo>
                    <a:lnTo>
                      <a:pt x="183" y="0"/>
                    </a:lnTo>
                    <a:lnTo>
                      <a:pt x="358" y="183"/>
                    </a:lnTo>
                    <a:lnTo>
                      <a:pt x="174" y="357"/>
                    </a:lnTo>
                    <a:lnTo>
                      <a:pt x="0" y="1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24" name="Freeform 886">
                <a:extLst>
                  <a:ext uri="{FF2B5EF4-FFF2-40B4-BE49-F238E27FC236}">
                    <a16:creationId xmlns:a16="http://schemas.microsoft.com/office/drawing/2014/main" id="{7BF357CB-15BD-5140-A99A-7287FCEC70A8}"/>
                  </a:ext>
                </a:extLst>
              </p:cNvPr>
              <p:cNvSpPr>
                <a:spLocks/>
              </p:cNvSpPr>
              <p:nvPr/>
            </p:nvSpPr>
            <p:spPr bwMode="auto">
              <a:xfrm>
                <a:off x="950" y="1481"/>
                <a:ext cx="225" cy="327"/>
              </a:xfrm>
              <a:custGeom>
                <a:avLst/>
                <a:gdLst>
                  <a:gd name="T0" fmla="*/ 901 w 178"/>
                  <a:gd name="T1" fmla="*/ 480 h 256"/>
                  <a:gd name="T2" fmla="*/ 915 w 178"/>
                  <a:gd name="T3" fmla="*/ 0 h 256"/>
                  <a:gd name="T4" fmla="*/ 1 w 178"/>
                  <a:gd name="T5" fmla="*/ 940 h 256"/>
                  <a:gd name="T6" fmla="*/ 0 w 178"/>
                  <a:gd name="T7" fmla="*/ 1413 h 256"/>
                  <a:gd name="T8" fmla="*/ 901 w 178"/>
                  <a:gd name="T9" fmla="*/ 480 h 256"/>
                  <a:gd name="T10" fmla="*/ 0 60000 65536"/>
                  <a:gd name="T11" fmla="*/ 0 60000 65536"/>
                  <a:gd name="T12" fmla="*/ 0 60000 65536"/>
                  <a:gd name="T13" fmla="*/ 0 60000 65536"/>
                  <a:gd name="T14" fmla="*/ 0 60000 65536"/>
                  <a:gd name="T15" fmla="*/ 0 w 178"/>
                  <a:gd name="T16" fmla="*/ 0 h 256"/>
                  <a:gd name="T17" fmla="*/ 178 w 178"/>
                  <a:gd name="T18" fmla="*/ 256 h 256"/>
                </a:gdLst>
                <a:ahLst/>
                <a:cxnLst>
                  <a:cxn ang="T10">
                    <a:pos x="T0" y="T1"/>
                  </a:cxn>
                  <a:cxn ang="T11">
                    <a:pos x="T2" y="T3"/>
                  </a:cxn>
                  <a:cxn ang="T12">
                    <a:pos x="T4" y="T5"/>
                  </a:cxn>
                  <a:cxn ang="T13">
                    <a:pos x="T6" y="T7"/>
                  </a:cxn>
                  <a:cxn ang="T14">
                    <a:pos x="T8" y="T9"/>
                  </a:cxn>
                </a:cxnLst>
                <a:rect l="T15" t="T16" r="T17" b="T18"/>
                <a:pathLst>
                  <a:path w="178" h="256">
                    <a:moveTo>
                      <a:pt x="175" y="86"/>
                    </a:moveTo>
                    <a:lnTo>
                      <a:pt x="177" y="0"/>
                    </a:lnTo>
                    <a:lnTo>
                      <a:pt x="1" y="169"/>
                    </a:lnTo>
                    <a:lnTo>
                      <a:pt x="0" y="255"/>
                    </a:lnTo>
                    <a:lnTo>
                      <a:pt x="175" y="86"/>
                    </a:lnTo>
                  </a:path>
                </a:pathLst>
              </a:custGeom>
              <a:solidFill>
                <a:srgbClr val="008000"/>
              </a:solidFill>
              <a:ln w="12700" cap="rnd">
                <a:solidFill>
                  <a:srgbClr val="000000"/>
                </a:solidFill>
                <a:round/>
                <a:headEnd/>
                <a:tailEnd/>
              </a:ln>
            </p:spPr>
            <p:txBody>
              <a:bodyPr/>
              <a:lstStyle/>
              <a:p>
                <a:endParaRPr lang="en-US" sz="7200"/>
              </a:p>
            </p:txBody>
          </p:sp>
          <p:sp>
            <p:nvSpPr>
              <p:cNvPr id="13725" name="Freeform 887">
                <a:extLst>
                  <a:ext uri="{FF2B5EF4-FFF2-40B4-BE49-F238E27FC236}">
                    <a16:creationId xmlns:a16="http://schemas.microsoft.com/office/drawing/2014/main" id="{1B7BAC36-46A8-DE40-B274-957567A1DFFA}"/>
                  </a:ext>
                </a:extLst>
              </p:cNvPr>
              <p:cNvSpPr>
                <a:spLocks/>
              </p:cNvSpPr>
              <p:nvPr/>
            </p:nvSpPr>
            <p:spPr bwMode="auto">
              <a:xfrm>
                <a:off x="950" y="1481"/>
                <a:ext cx="236" cy="336"/>
              </a:xfrm>
              <a:custGeom>
                <a:avLst/>
                <a:gdLst>
                  <a:gd name="T0" fmla="*/ 966 w 186"/>
                  <a:gd name="T1" fmla="*/ 498 h 263"/>
                  <a:gd name="T2" fmla="*/ 981 w 186"/>
                  <a:gd name="T3" fmla="*/ 0 h 263"/>
                  <a:gd name="T4" fmla="*/ 1 w 186"/>
                  <a:gd name="T5" fmla="*/ 959 h 263"/>
                  <a:gd name="T6" fmla="*/ 0 w 186"/>
                  <a:gd name="T7" fmla="*/ 1458 h 263"/>
                  <a:gd name="T8" fmla="*/ 966 w 186"/>
                  <a:gd name="T9" fmla="*/ 498 h 263"/>
                  <a:gd name="T10" fmla="*/ 0 60000 65536"/>
                  <a:gd name="T11" fmla="*/ 0 60000 65536"/>
                  <a:gd name="T12" fmla="*/ 0 60000 65536"/>
                  <a:gd name="T13" fmla="*/ 0 60000 65536"/>
                  <a:gd name="T14" fmla="*/ 0 60000 65536"/>
                  <a:gd name="T15" fmla="*/ 0 w 186"/>
                  <a:gd name="T16" fmla="*/ 0 h 263"/>
                  <a:gd name="T17" fmla="*/ 186 w 186"/>
                  <a:gd name="T18" fmla="*/ 263 h 263"/>
                </a:gdLst>
                <a:ahLst/>
                <a:cxnLst>
                  <a:cxn ang="T10">
                    <a:pos x="T0" y="T1"/>
                  </a:cxn>
                  <a:cxn ang="T11">
                    <a:pos x="T2" y="T3"/>
                  </a:cxn>
                  <a:cxn ang="T12">
                    <a:pos x="T4" y="T5"/>
                  </a:cxn>
                  <a:cxn ang="T13">
                    <a:pos x="T6" y="T7"/>
                  </a:cxn>
                  <a:cxn ang="T14">
                    <a:pos x="T8" y="T9"/>
                  </a:cxn>
                </a:cxnLst>
                <a:rect l="T15" t="T16" r="T17" b="T18"/>
                <a:pathLst>
                  <a:path w="186" h="263">
                    <a:moveTo>
                      <a:pt x="183" y="89"/>
                    </a:moveTo>
                    <a:lnTo>
                      <a:pt x="185" y="0"/>
                    </a:lnTo>
                    <a:lnTo>
                      <a:pt x="1" y="173"/>
                    </a:lnTo>
                    <a:lnTo>
                      <a:pt x="0" y="262"/>
                    </a:lnTo>
                    <a:lnTo>
                      <a:pt x="183"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26" name="Freeform 888">
                <a:extLst>
                  <a:ext uri="{FF2B5EF4-FFF2-40B4-BE49-F238E27FC236}">
                    <a16:creationId xmlns:a16="http://schemas.microsoft.com/office/drawing/2014/main" id="{50C4B0D3-85C7-3D42-8F3E-DABA87093C2B}"/>
                  </a:ext>
                </a:extLst>
              </p:cNvPr>
              <p:cNvSpPr>
                <a:spLocks/>
              </p:cNvSpPr>
              <p:nvPr/>
            </p:nvSpPr>
            <p:spPr bwMode="auto">
              <a:xfrm>
                <a:off x="730" y="1471"/>
                <a:ext cx="214" cy="337"/>
              </a:xfrm>
              <a:custGeom>
                <a:avLst/>
                <a:gdLst>
                  <a:gd name="T0" fmla="*/ 0 w 170"/>
                  <a:gd name="T1" fmla="*/ 463 h 265"/>
                  <a:gd name="T2" fmla="*/ 13 w 170"/>
                  <a:gd name="T3" fmla="*/ 0 h 265"/>
                  <a:gd name="T4" fmla="*/ 846 w 170"/>
                  <a:gd name="T5" fmla="*/ 954 h 265"/>
                  <a:gd name="T6" fmla="*/ 841 w 170"/>
                  <a:gd name="T7" fmla="*/ 1422 h 265"/>
                  <a:gd name="T8" fmla="*/ 0 w 170"/>
                  <a:gd name="T9" fmla="*/ 463 h 265"/>
                  <a:gd name="T10" fmla="*/ 0 60000 65536"/>
                  <a:gd name="T11" fmla="*/ 0 60000 65536"/>
                  <a:gd name="T12" fmla="*/ 0 60000 65536"/>
                  <a:gd name="T13" fmla="*/ 0 60000 65536"/>
                  <a:gd name="T14" fmla="*/ 0 60000 65536"/>
                  <a:gd name="T15" fmla="*/ 0 w 170"/>
                  <a:gd name="T16" fmla="*/ 0 h 265"/>
                  <a:gd name="T17" fmla="*/ 170 w 170"/>
                  <a:gd name="T18" fmla="*/ 265 h 265"/>
                </a:gdLst>
                <a:ahLst/>
                <a:cxnLst>
                  <a:cxn ang="T10">
                    <a:pos x="T0" y="T1"/>
                  </a:cxn>
                  <a:cxn ang="T11">
                    <a:pos x="T2" y="T3"/>
                  </a:cxn>
                  <a:cxn ang="T12">
                    <a:pos x="T4" y="T5"/>
                  </a:cxn>
                  <a:cxn ang="T13">
                    <a:pos x="T6" y="T7"/>
                  </a:cxn>
                  <a:cxn ang="T14">
                    <a:pos x="T8" y="T9"/>
                  </a:cxn>
                </a:cxnLst>
                <a:rect l="T15" t="T16" r="T17" b="T18"/>
                <a:pathLst>
                  <a:path w="170" h="265">
                    <a:moveTo>
                      <a:pt x="0" y="86"/>
                    </a:moveTo>
                    <a:lnTo>
                      <a:pt x="2" y="0"/>
                    </a:lnTo>
                    <a:lnTo>
                      <a:pt x="169" y="178"/>
                    </a:lnTo>
                    <a:lnTo>
                      <a:pt x="168" y="264"/>
                    </a:lnTo>
                    <a:lnTo>
                      <a:pt x="0" y="86"/>
                    </a:lnTo>
                  </a:path>
                </a:pathLst>
              </a:custGeom>
              <a:solidFill>
                <a:srgbClr val="008000"/>
              </a:solidFill>
              <a:ln w="12700" cap="rnd">
                <a:solidFill>
                  <a:srgbClr val="000000"/>
                </a:solidFill>
                <a:round/>
                <a:headEnd/>
                <a:tailEnd/>
              </a:ln>
            </p:spPr>
            <p:txBody>
              <a:bodyPr/>
              <a:lstStyle/>
              <a:p>
                <a:endParaRPr lang="en-US" sz="7200"/>
              </a:p>
            </p:txBody>
          </p:sp>
          <p:sp>
            <p:nvSpPr>
              <p:cNvPr id="13727" name="Freeform 889">
                <a:extLst>
                  <a:ext uri="{FF2B5EF4-FFF2-40B4-BE49-F238E27FC236}">
                    <a16:creationId xmlns:a16="http://schemas.microsoft.com/office/drawing/2014/main" id="{FB503CBD-EF1A-5D4C-A102-BFC69182D48E}"/>
                  </a:ext>
                </a:extLst>
              </p:cNvPr>
              <p:cNvSpPr>
                <a:spLocks/>
              </p:cNvSpPr>
              <p:nvPr/>
            </p:nvSpPr>
            <p:spPr bwMode="auto">
              <a:xfrm>
                <a:off x="730" y="1471"/>
                <a:ext cx="221" cy="346"/>
              </a:xfrm>
              <a:custGeom>
                <a:avLst/>
                <a:gdLst>
                  <a:gd name="T0" fmla="*/ 0 w 177"/>
                  <a:gd name="T1" fmla="*/ 480 h 272"/>
                  <a:gd name="T2" fmla="*/ 2 w 177"/>
                  <a:gd name="T3" fmla="*/ 0 h 272"/>
                  <a:gd name="T4" fmla="*/ 833 w 177"/>
                  <a:gd name="T5" fmla="*/ 982 h 272"/>
                  <a:gd name="T6" fmla="*/ 829 w 177"/>
                  <a:gd name="T7" fmla="*/ 1462 h 272"/>
                  <a:gd name="T8" fmla="*/ 0 w 177"/>
                  <a:gd name="T9" fmla="*/ 480 h 272"/>
                  <a:gd name="T10" fmla="*/ 0 60000 65536"/>
                  <a:gd name="T11" fmla="*/ 0 60000 65536"/>
                  <a:gd name="T12" fmla="*/ 0 60000 65536"/>
                  <a:gd name="T13" fmla="*/ 0 60000 65536"/>
                  <a:gd name="T14" fmla="*/ 0 60000 65536"/>
                  <a:gd name="T15" fmla="*/ 0 w 177"/>
                  <a:gd name="T16" fmla="*/ 0 h 272"/>
                  <a:gd name="T17" fmla="*/ 177 w 177"/>
                  <a:gd name="T18" fmla="*/ 272 h 272"/>
                </a:gdLst>
                <a:ahLst/>
                <a:cxnLst>
                  <a:cxn ang="T10">
                    <a:pos x="T0" y="T1"/>
                  </a:cxn>
                  <a:cxn ang="T11">
                    <a:pos x="T2" y="T3"/>
                  </a:cxn>
                  <a:cxn ang="T12">
                    <a:pos x="T4" y="T5"/>
                  </a:cxn>
                  <a:cxn ang="T13">
                    <a:pos x="T6" y="T7"/>
                  </a:cxn>
                  <a:cxn ang="T14">
                    <a:pos x="T8" y="T9"/>
                  </a:cxn>
                </a:cxnLst>
                <a:rect l="T15" t="T16" r="T17" b="T18"/>
                <a:pathLst>
                  <a:path w="177" h="272">
                    <a:moveTo>
                      <a:pt x="0" y="89"/>
                    </a:moveTo>
                    <a:lnTo>
                      <a:pt x="2" y="0"/>
                    </a:lnTo>
                    <a:lnTo>
                      <a:pt x="176" y="182"/>
                    </a:lnTo>
                    <a:lnTo>
                      <a:pt x="175" y="271"/>
                    </a:lnTo>
                    <a:lnTo>
                      <a:pt x="0"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28" name="Freeform 890">
                <a:extLst>
                  <a:ext uri="{FF2B5EF4-FFF2-40B4-BE49-F238E27FC236}">
                    <a16:creationId xmlns:a16="http://schemas.microsoft.com/office/drawing/2014/main" id="{4B025BC8-B0FB-FB46-9B48-5024E035723F}"/>
                  </a:ext>
                </a:extLst>
              </p:cNvPr>
              <p:cNvSpPr>
                <a:spLocks/>
              </p:cNvSpPr>
              <p:nvPr/>
            </p:nvSpPr>
            <p:spPr bwMode="auto">
              <a:xfrm>
                <a:off x="722" y="1704"/>
                <a:ext cx="442" cy="446"/>
              </a:xfrm>
              <a:custGeom>
                <a:avLst/>
                <a:gdLst>
                  <a:gd name="T0" fmla="*/ 0 w 351"/>
                  <a:gd name="T1" fmla="*/ 941 h 349"/>
                  <a:gd name="T2" fmla="*/ 894 w 351"/>
                  <a:gd name="T3" fmla="*/ 0 h 349"/>
                  <a:gd name="T4" fmla="*/ 1757 w 351"/>
                  <a:gd name="T5" fmla="*/ 989 h 349"/>
                  <a:gd name="T6" fmla="*/ 853 w 351"/>
                  <a:gd name="T7" fmla="*/ 1939 h 349"/>
                  <a:gd name="T8" fmla="*/ 0 w 351"/>
                  <a:gd name="T9" fmla="*/ 941 h 349"/>
                  <a:gd name="T10" fmla="*/ 0 60000 65536"/>
                  <a:gd name="T11" fmla="*/ 0 60000 65536"/>
                  <a:gd name="T12" fmla="*/ 0 60000 65536"/>
                  <a:gd name="T13" fmla="*/ 0 60000 65536"/>
                  <a:gd name="T14" fmla="*/ 0 60000 65536"/>
                  <a:gd name="T15" fmla="*/ 0 w 351"/>
                  <a:gd name="T16" fmla="*/ 0 h 349"/>
                  <a:gd name="T17" fmla="*/ 351 w 351"/>
                  <a:gd name="T18" fmla="*/ 349 h 349"/>
                </a:gdLst>
                <a:ahLst/>
                <a:cxnLst>
                  <a:cxn ang="T10">
                    <a:pos x="T0" y="T1"/>
                  </a:cxn>
                  <a:cxn ang="T11">
                    <a:pos x="T2" y="T3"/>
                  </a:cxn>
                  <a:cxn ang="T12">
                    <a:pos x="T4" y="T5"/>
                  </a:cxn>
                  <a:cxn ang="T13">
                    <a:pos x="T6" y="T7"/>
                  </a:cxn>
                  <a:cxn ang="T14">
                    <a:pos x="T8" y="T9"/>
                  </a:cxn>
                </a:cxnLst>
                <a:rect l="T15" t="T16" r="T17" b="T18"/>
                <a:pathLst>
                  <a:path w="351" h="349">
                    <a:moveTo>
                      <a:pt x="0" y="169"/>
                    </a:moveTo>
                    <a:lnTo>
                      <a:pt x="179" y="0"/>
                    </a:lnTo>
                    <a:lnTo>
                      <a:pt x="350" y="178"/>
                    </a:lnTo>
                    <a:lnTo>
                      <a:pt x="170" y="348"/>
                    </a:lnTo>
                    <a:lnTo>
                      <a:pt x="0" y="169"/>
                    </a:lnTo>
                  </a:path>
                </a:pathLst>
              </a:custGeom>
              <a:solidFill>
                <a:srgbClr val="008000"/>
              </a:solidFill>
              <a:ln w="12700" cap="rnd">
                <a:solidFill>
                  <a:srgbClr val="000000"/>
                </a:solidFill>
                <a:round/>
                <a:headEnd/>
                <a:tailEnd/>
              </a:ln>
            </p:spPr>
            <p:txBody>
              <a:bodyPr/>
              <a:lstStyle/>
              <a:p>
                <a:endParaRPr lang="en-US" sz="7200"/>
              </a:p>
            </p:txBody>
          </p:sp>
          <p:sp>
            <p:nvSpPr>
              <p:cNvPr id="13729" name="Freeform 891">
                <a:extLst>
                  <a:ext uri="{FF2B5EF4-FFF2-40B4-BE49-F238E27FC236}">
                    <a16:creationId xmlns:a16="http://schemas.microsoft.com/office/drawing/2014/main" id="{A4BEC798-55A6-7945-857F-14659FC5C390}"/>
                  </a:ext>
                </a:extLst>
              </p:cNvPr>
              <p:cNvSpPr>
                <a:spLocks/>
              </p:cNvSpPr>
              <p:nvPr/>
            </p:nvSpPr>
            <p:spPr bwMode="auto">
              <a:xfrm>
                <a:off x="722" y="1704"/>
                <a:ext cx="451" cy="454"/>
              </a:xfrm>
              <a:custGeom>
                <a:avLst/>
                <a:gdLst>
                  <a:gd name="T0" fmla="*/ 0 w 358"/>
                  <a:gd name="T1" fmla="*/ 951 h 356"/>
                  <a:gd name="T2" fmla="*/ 915 w 358"/>
                  <a:gd name="T3" fmla="*/ 0 h 356"/>
                  <a:gd name="T4" fmla="*/ 1798 w 358"/>
                  <a:gd name="T5" fmla="*/ 995 h 356"/>
                  <a:gd name="T6" fmla="*/ 876 w 358"/>
                  <a:gd name="T7" fmla="*/ 1950 h 356"/>
                  <a:gd name="T8" fmla="*/ 0 w 358"/>
                  <a:gd name="T9" fmla="*/ 951 h 356"/>
                  <a:gd name="T10" fmla="*/ 0 60000 65536"/>
                  <a:gd name="T11" fmla="*/ 0 60000 65536"/>
                  <a:gd name="T12" fmla="*/ 0 60000 65536"/>
                  <a:gd name="T13" fmla="*/ 0 60000 65536"/>
                  <a:gd name="T14" fmla="*/ 0 60000 65536"/>
                  <a:gd name="T15" fmla="*/ 0 w 358"/>
                  <a:gd name="T16" fmla="*/ 0 h 356"/>
                  <a:gd name="T17" fmla="*/ 358 w 358"/>
                  <a:gd name="T18" fmla="*/ 356 h 356"/>
                </a:gdLst>
                <a:ahLst/>
                <a:cxnLst>
                  <a:cxn ang="T10">
                    <a:pos x="T0" y="T1"/>
                  </a:cxn>
                  <a:cxn ang="T11">
                    <a:pos x="T2" y="T3"/>
                  </a:cxn>
                  <a:cxn ang="T12">
                    <a:pos x="T4" y="T5"/>
                  </a:cxn>
                  <a:cxn ang="T13">
                    <a:pos x="T6" y="T7"/>
                  </a:cxn>
                  <a:cxn ang="T14">
                    <a:pos x="T8" y="T9"/>
                  </a:cxn>
                </a:cxnLst>
                <a:rect l="T15" t="T16" r="T17" b="T18"/>
                <a:pathLst>
                  <a:path w="358" h="356">
                    <a:moveTo>
                      <a:pt x="0" y="173"/>
                    </a:moveTo>
                    <a:lnTo>
                      <a:pt x="182" y="0"/>
                    </a:lnTo>
                    <a:lnTo>
                      <a:pt x="357" y="181"/>
                    </a:lnTo>
                    <a:lnTo>
                      <a:pt x="174" y="355"/>
                    </a:lnTo>
                    <a:lnTo>
                      <a:pt x="0" y="173"/>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30" name="Freeform 892">
                <a:extLst>
                  <a:ext uri="{FF2B5EF4-FFF2-40B4-BE49-F238E27FC236}">
                    <a16:creationId xmlns:a16="http://schemas.microsoft.com/office/drawing/2014/main" id="{9478BA01-5A94-724F-B2CB-4E8C8246B00F}"/>
                  </a:ext>
                </a:extLst>
              </p:cNvPr>
              <p:cNvSpPr>
                <a:spLocks/>
              </p:cNvSpPr>
              <p:nvPr/>
            </p:nvSpPr>
            <p:spPr bwMode="auto">
              <a:xfrm>
                <a:off x="939" y="1935"/>
                <a:ext cx="225" cy="326"/>
              </a:xfrm>
              <a:custGeom>
                <a:avLst/>
                <a:gdLst>
                  <a:gd name="T0" fmla="*/ 901 w 178"/>
                  <a:gd name="T1" fmla="*/ 466 h 257"/>
                  <a:gd name="T2" fmla="*/ 915 w 178"/>
                  <a:gd name="T3" fmla="*/ 0 h 257"/>
                  <a:gd name="T4" fmla="*/ 1 w 178"/>
                  <a:gd name="T5" fmla="*/ 889 h 257"/>
                  <a:gd name="T6" fmla="*/ 0 w 178"/>
                  <a:gd name="T7" fmla="*/ 1353 h 257"/>
                  <a:gd name="T8" fmla="*/ 901 w 178"/>
                  <a:gd name="T9" fmla="*/ 466 h 257"/>
                  <a:gd name="T10" fmla="*/ 0 60000 65536"/>
                  <a:gd name="T11" fmla="*/ 0 60000 65536"/>
                  <a:gd name="T12" fmla="*/ 0 60000 65536"/>
                  <a:gd name="T13" fmla="*/ 0 60000 65536"/>
                  <a:gd name="T14" fmla="*/ 0 60000 65536"/>
                  <a:gd name="T15" fmla="*/ 0 w 178"/>
                  <a:gd name="T16" fmla="*/ 0 h 257"/>
                  <a:gd name="T17" fmla="*/ 178 w 178"/>
                  <a:gd name="T18" fmla="*/ 257 h 257"/>
                </a:gdLst>
                <a:ahLst/>
                <a:cxnLst>
                  <a:cxn ang="T10">
                    <a:pos x="T0" y="T1"/>
                  </a:cxn>
                  <a:cxn ang="T11">
                    <a:pos x="T2" y="T3"/>
                  </a:cxn>
                  <a:cxn ang="T12">
                    <a:pos x="T4" y="T5"/>
                  </a:cxn>
                  <a:cxn ang="T13">
                    <a:pos x="T6" y="T7"/>
                  </a:cxn>
                  <a:cxn ang="T14">
                    <a:pos x="T8" y="T9"/>
                  </a:cxn>
                </a:cxnLst>
                <a:rect l="T15" t="T16" r="T17" b="T18"/>
                <a:pathLst>
                  <a:path w="178" h="257">
                    <a:moveTo>
                      <a:pt x="175" y="88"/>
                    </a:moveTo>
                    <a:lnTo>
                      <a:pt x="177" y="0"/>
                    </a:lnTo>
                    <a:lnTo>
                      <a:pt x="1" y="169"/>
                    </a:lnTo>
                    <a:lnTo>
                      <a:pt x="0" y="256"/>
                    </a:lnTo>
                    <a:lnTo>
                      <a:pt x="175" y="88"/>
                    </a:lnTo>
                  </a:path>
                </a:pathLst>
              </a:custGeom>
              <a:solidFill>
                <a:srgbClr val="FFFFFF"/>
              </a:solidFill>
              <a:ln w="12700" cap="rnd">
                <a:solidFill>
                  <a:srgbClr val="000000"/>
                </a:solidFill>
                <a:round/>
                <a:headEnd/>
                <a:tailEnd/>
              </a:ln>
            </p:spPr>
            <p:txBody>
              <a:bodyPr/>
              <a:lstStyle/>
              <a:p>
                <a:endParaRPr lang="en-US" sz="7200"/>
              </a:p>
            </p:txBody>
          </p:sp>
          <p:sp>
            <p:nvSpPr>
              <p:cNvPr id="13731" name="Freeform 893">
                <a:extLst>
                  <a:ext uri="{FF2B5EF4-FFF2-40B4-BE49-F238E27FC236}">
                    <a16:creationId xmlns:a16="http://schemas.microsoft.com/office/drawing/2014/main" id="{F17043D5-4B7B-8D48-B300-607CF7121C51}"/>
                  </a:ext>
                </a:extLst>
              </p:cNvPr>
              <p:cNvSpPr>
                <a:spLocks/>
              </p:cNvSpPr>
              <p:nvPr/>
            </p:nvSpPr>
            <p:spPr bwMode="auto">
              <a:xfrm>
                <a:off x="939" y="1935"/>
                <a:ext cx="234" cy="337"/>
              </a:xfrm>
              <a:custGeom>
                <a:avLst/>
                <a:gdLst>
                  <a:gd name="T0" fmla="*/ 941 w 185"/>
                  <a:gd name="T1" fmla="*/ 499 h 264"/>
                  <a:gd name="T2" fmla="*/ 955 w 185"/>
                  <a:gd name="T3" fmla="*/ 0 h 264"/>
                  <a:gd name="T4" fmla="*/ 1 w 185"/>
                  <a:gd name="T5" fmla="*/ 959 h 264"/>
                  <a:gd name="T6" fmla="*/ 0 w 185"/>
                  <a:gd name="T7" fmla="*/ 1457 h 264"/>
                  <a:gd name="T8" fmla="*/ 941 w 185"/>
                  <a:gd name="T9" fmla="*/ 499 h 264"/>
                  <a:gd name="T10" fmla="*/ 0 60000 65536"/>
                  <a:gd name="T11" fmla="*/ 0 60000 65536"/>
                  <a:gd name="T12" fmla="*/ 0 60000 65536"/>
                  <a:gd name="T13" fmla="*/ 0 60000 65536"/>
                  <a:gd name="T14" fmla="*/ 0 60000 65536"/>
                  <a:gd name="T15" fmla="*/ 0 w 185"/>
                  <a:gd name="T16" fmla="*/ 0 h 264"/>
                  <a:gd name="T17" fmla="*/ 185 w 185"/>
                  <a:gd name="T18" fmla="*/ 264 h 264"/>
                </a:gdLst>
                <a:ahLst/>
                <a:cxnLst>
                  <a:cxn ang="T10">
                    <a:pos x="T0" y="T1"/>
                  </a:cxn>
                  <a:cxn ang="T11">
                    <a:pos x="T2" y="T3"/>
                  </a:cxn>
                  <a:cxn ang="T12">
                    <a:pos x="T4" y="T5"/>
                  </a:cxn>
                  <a:cxn ang="T13">
                    <a:pos x="T6" y="T7"/>
                  </a:cxn>
                  <a:cxn ang="T14">
                    <a:pos x="T8" y="T9"/>
                  </a:cxn>
                </a:cxnLst>
                <a:rect l="T15" t="T16" r="T17" b="T18"/>
                <a:pathLst>
                  <a:path w="185" h="264">
                    <a:moveTo>
                      <a:pt x="182" y="90"/>
                    </a:moveTo>
                    <a:lnTo>
                      <a:pt x="184" y="0"/>
                    </a:lnTo>
                    <a:lnTo>
                      <a:pt x="1" y="174"/>
                    </a:lnTo>
                    <a:lnTo>
                      <a:pt x="0" y="263"/>
                    </a:lnTo>
                    <a:lnTo>
                      <a:pt x="182" y="9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32" name="Freeform 894">
                <a:extLst>
                  <a:ext uri="{FF2B5EF4-FFF2-40B4-BE49-F238E27FC236}">
                    <a16:creationId xmlns:a16="http://schemas.microsoft.com/office/drawing/2014/main" id="{F575E528-30DA-7948-8A79-811985BB9F9B}"/>
                  </a:ext>
                </a:extLst>
              </p:cNvPr>
              <p:cNvSpPr>
                <a:spLocks/>
              </p:cNvSpPr>
              <p:nvPr/>
            </p:nvSpPr>
            <p:spPr bwMode="auto">
              <a:xfrm>
                <a:off x="717" y="1924"/>
                <a:ext cx="218" cy="337"/>
              </a:xfrm>
              <a:custGeom>
                <a:avLst/>
                <a:gdLst>
                  <a:gd name="T0" fmla="*/ 0 w 171"/>
                  <a:gd name="T1" fmla="*/ 472 h 265"/>
                  <a:gd name="T2" fmla="*/ 13 w 171"/>
                  <a:gd name="T3" fmla="*/ 0 h 265"/>
                  <a:gd name="T4" fmla="*/ 933 w 171"/>
                  <a:gd name="T5" fmla="*/ 954 h 265"/>
                  <a:gd name="T6" fmla="*/ 922 w 171"/>
                  <a:gd name="T7" fmla="*/ 1422 h 265"/>
                  <a:gd name="T8" fmla="*/ 0 w 171"/>
                  <a:gd name="T9" fmla="*/ 472 h 265"/>
                  <a:gd name="T10" fmla="*/ 0 60000 65536"/>
                  <a:gd name="T11" fmla="*/ 0 60000 65536"/>
                  <a:gd name="T12" fmla="*/ 0 60000 65536"/>
                  <a:gd name="T13" fmla="*/ 0 60000 65536"/>
                  <a:gd name="T14" fmla="*/ 0 60000 65536"/>
                  <a:gd name="T15" fmla="*/ 0 w 171"/>
                  <a:gd name="T16" fmla="*/ 0 h 265"/>
                  <a:gd name="T17" fmla="*/ 171 w 171"/>
                  <a:gd name="T18" fmla="*/ 265 h 265"/>
                </a:gdLst>
                <a:ahLst/>
                <a:cxnLst>
                  <a:cxn ang="T10">
                    <a:pos x="T0" y="T1"/>
                  </a:cxn>
                  <a:cxn ang="T11">
                    <a:pos x="T2" y="T3"/>
                  </a:cxn>
                  <a:cxn ang="T12">
                    <a:pos x="T4" y="T5"/>
                  </a:cxn>
                  <a:cxn ang="T13">
                    <a:pos x="T6" y="T7"/>
                  </a:cxn>
                  <a:cxn ang="T14">
                    <a:pos x="T8" y="T9"/>
                  </a:cxn>
                </a:cxnLst>
                <a:rect l="T15" t="T16" r="T17" b="T18"/>
                <a:pathLst>
                  <a:path w="171" h="265">
                    <a:moveTo>
                      <a:pt x="0" y="88"/>
                    </a:moveTo>
                    <a:lnTo>
                      <a:pt x="2" y="0"/>
                    </a:lnTo>
                    <a:lnTo>
                      <a:pt x="170" y="178"/>
                    </a:lnTo>
                    <a:lnTo>
                      <a:pt x="169" y="264"/>
                    </a:lnTo>
                    <a:lnTo>
                      <a:pt x="0" y="88"/>
                    </a:lnTo>
                  </a:path>
                </a:pathLst>
              </a:custGeom>
              <a:solidFill>
                <a:srgbClr val="008000"/>
              </a:solidFill>
              <a:ln w="12700" cap="rnd">
                <a:solidFill>
                  <a:srgbClr val="000000"/>
                </a:solidFill>
                <a:round/>
                <a:headEnd/>
                <a:tailEnd/>
              </a:ln>
            </p:spPr>
            <p:txBody>
              <a:bodyPr/>
              <a:lstStyle/>
              <a:p>
                <a:endParaRPr lang="en-US" sz="7200"/>
              </a:p>
            </p:txBody>
          </p:sp>
          <p:sp>
            <p:nvSpPr>
              <p:cNvPr id="13733" name="Freeform 895">
                <a:extLst>
                  <a:ext uri="{FF2B5EF4-FFF2-40B4-BE49-F238E27FC236}">
                    <a16:creationId xmlns:a16="http://schemas.microsoft.com/office/drawing/2014/main" id="{6898389A-B602-504B-B2D7-D19A79C29443}"/>
                  </a:ext>
                </a:extLst>
              </p:cNvPr>
              <p:cNvSpPr>
                <a:spLocks/>
              </p:cNvSpPr>
              <p:nvPr/>
            </p:nvSpPr>
            <p:spPr bwMode="auto">
              <a:xfrm>
                <a:off x="717" y="1924"/>
                <a:ext cx="227" cy="348"/>
              </a:xfrm>
              <a:custGeom>
                <a:avLst/>
                <a:gdLst>
                  <a:gd name="T0" fmla="*/ 0 w 178"/>
                  <a:gd name="T1" fmla="*/ 504 h 272"/>
                  <a:gd name="T2" fmla="*/ 13 w 178"/>
                  <a:gd name="T3" fmla="*/ 0 h 272"/>
                  <a:gd name="T4" fmla="*/ 970 w 178"/>
                  <a:gd name="T5" fmla="*/ 1020 h 272"/>
                  <a:gd name="T6" fmla="*/ 964 w 178"/>
                  <a:gd name="T7" fmla="*/ 1522 h 272"/>
                  <a:gd name="T8" fmla="*/ 0 w 178"/>
                  <a:gd name="T9" fmla="*/ 504 h 272"/>
                  <a:gd name="T10" fmla="*/ 0 60000 65536"/>
                  <a:gd name="T11" fmla="*/ 0 60000 65536"/>
                  <a:gd name="T12" fmla="*/ 0 60000 65536"/>
                  <a:gd name="T13" fmla="*/ 0 60000 65536"/>
                  <a:gd name="T14" fmla="*/ 0 60000 65536"/>
                  <a:gd name="T15" fmla="*/ 0 w 178"/>
                  <a:gd name="T16" fmla="*/ 0 h 272"/>
                  <a:gd name="T17" fmla="*/ 178 w 178"/>
                  <a:gd name="T18" fmla="*/ 272 h 272"/>
                </a:gdLst>
                <a:ahLst/>
                <a:cxnLst>
                  <a:cxn ang="T10">
                    <a:pos x="T0" y="T1"/>
                  </a:cxn>
                  <a:cxn ang="T11">
                    <a:pos x="T2" y="T3"/>
                  </a:cxn>
                  <a:cxn ang="T12">
                    <a:pos x="T4" y="T5"/>
                  </a:cxn>
                  <a:cxn ang="T13">
                    <a:pos x="T6" y="T7"/>
                  </a:cxn>
                  <a:cxn ang="T14">
                    <a:pos x="T8" y="T9"/>
                  </a:cxn>
                </a:cxnLst>
                <a:rect l="T15" t="T16" r="T17" b="T18"/>
                <a:pathLst>
                  <a:path w="178" h="272">
                    <a:moveTo>
                      <a:pt x="0" y="90"/>
                    </a:moveTo>
                    <a:lnTo>
                      <a:pt x="2" y="0"/>
                    </a:lnTo>
                    <a:lnTo>
                      <a:pt x="177" y="182"/>
                    </a:lnTo>
                    <a:lnTo>
                      <a:pt x="176" y="271"/>
                    </a:lnTo>
                    <a:lnTo>
                      <a:pt x="0" y="9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34" name="Freeform 896">
                <a:extLst>
                  <a:ext uri="{FF2B5EF4-FFF2-40B4-BE49-F238E27FC236}">
                    <a16:creationId xmlns:a16="http://schemas.microsoft.com/office/drawing/2014/main" id="{59E6DE3B-AF78-6540-AE3B-4AD7C2595711}"/>
                  </a:ext>
                </a:extLst>
              </p:cNvPr>
              <p:cNvSpPr>
                <a:spLocks/>
              </p:cNvSpPr>
              <p:nvPr/>
            </p:nvSpPr>
            <p:spPr bwMode="auto">
              <a:xfrm>
                <a:off x="941" y="1935"/>
                <a:ext cx="445" cy="447"/>
              </a:xfrm>
              <a:custGeom>
                <a:avLst/>
                <a:gdLst>
                  <a:gd name="T0" fmla="*/ 0 w 351"/>
                  <a:gd name="T1" fmla="*/ 941 h 350"/>
                  <a:gd name="T2" fmla="*/ 945 w 351"/>
                  <a:gd name="T3" fmla="*/ 0 h 350"/>
                  <a:gd name="T4" fmla="*/ 1843 w 351"/>
                  <a:gd name="T5" fmla="*/ 992 h 350"/>
                  <a:gd name="T6" fmla="*/ 900 w 351"/>
                  <a:gd name="T7" fmla="*/ 1937 h 350"/>
                  <a:gd name="T8" fmla="*/ 0 w 351"/>
                  <a:gd name="T9" fmla="*/ 941 h 350"/>
                  <a:gd name="T10" fmla="*/ 0 60000 65536"/>
                  <a:gd name="T11" fmla="*/ 0 60000 65536"/>
                  <a:gd name="T12" fmla="*/ 0 60000 65536"/>
                  <a:gd name="T13" fmla="*/ 0 60000 65536"/>
                  <a:gd name="T14" fmla="*/ 0 60000 65536"/>
                  <a:gd name="T15" fmla="*/ 0 w 351"/>
                  <a:gd name="T16" fmla="*/ 0 h 350"/>
                  <a:gd name="T17" fmla="*/ 351 w 351"/>
                  <a:gd name="T18" fmla="*/ 350 h 350"/>
                </a:gdLst>
                <a:ahLst/>
                <a:cxnLst>
                  <a:cxn ang="T10">
                    <a:pos x="T0" y="T1"/>
                  </a:cxn>
                  <a:cxn ang="T11">
                    <a:pos x="T2" y="T3"/>
                  </a:cxn>
                  <a:cxn ang="T12">
                    <a:pos x="T4" y="T5"/>
                  </a:cxn>
                  <a:cxn ang="T13">
                    <a:pos x="T6" y="T7"/>
                  </a:cxn>
                  <a:cxn ang="T14">
                    <a:pos x="T8" y="T9"/>
                  </a:cxn>
                </a:cxnLst>
                <a:rect l="T15" t="T16" r="T17" b="T18"/>
                <a:pathLst>
                  <a:path w="351" h="350">
                    <a:moveTo>
                      <a:pt x="0" y="170"/>
                    </a:moveTo>
                    <a:lnTo>
                      <a:pt x="180" y="0"/>
                    </a:lnTo>
                    <a:lnTo>
                      <a:pt x="350" y="179"/>
                    </a:lnTo>
                    <a:lnTo>
                      <a:pt x="171" y="349"/>
                    </a:lnTo>
                    <a:lnTo>
                      <a:pt x="0" y="170"/>
                    </a:lnTo>
                  </a:path>
                </a:pathLst>
              </a:custGeom>
              <a:solidFill>
                <a:srgbClr val="008000"/>
              </a:solidFill>
              <a:ln w="12700" cap="rnd">
                <a:solidFill>
                  <a:srgbClr val="000000"/>
                </a:solidFill>
                <a:round/>
                <a:headEnd/>
                <a:tailEnd/>
              </a:ln>
            </p:spPr>
            <p:txBody>
              <a:bodyPr/>
              <a:lstStyle/>
              <a:p>
                <a:endParaRPr lang="en-US" sz="7200"/>
              </a:p>
            </p:txBody>
          </p:sp>
          <p:sp>
            <p:nvSpPr>
              <p:cNvPr id="13735" name="Freeform 897">
                <a:extLst>
                  <a:ext uri="{FF2B5EF4-FFF2-40B4-BE49-F238E27FC236}">
                    <a16:creationId xmlns:a16="http://schemas.microsoft.com/office/drawing/2014/main" id="{F5E0DE91-C11D-B74E-B80E-7E7E0A52C3FF}"/>
                  </a:ext>
                </a:extLst>
              </p:cNvPr>
              <p:cNvSpPr>
                <a:spLocks/>
              </p:cNvSpPr>
              <p:nvPr/>
            </p:nvSpPr>
            <p:spPr bwMode="auto">
              <a:xfrm>
                <a:off x="941" y="1935"/>
                <a:ext cx="453" cy="455"/>
              </a:xfrm>
              <a:custGeom>
                <a:avLst/>
                <a:gdLst>
                  <a:gd name="T0" fmla="*/ 0 w 358"/>
                  <a:gd name="T1" fmla="*/ 952 h 357"/>
                  <a:gd name="T2" fmla="*/ 954 w 358"/>
                  <a:gd name="T3" fmla="*/ 0 h 357"/>
                  <a:gd name="T4" fmla="*/ 1856 w 358"/>
                  <a:gd name="T5" fmla="*/ 994 h 357"/>
                  <a:gd name="T6" fmla="*/ 907 w 358"/>
                  <a:gd name="T7" fmla="*/ 1947 h 357"/>
                  <a:gd name="T8" fmla="*/ 0 w 358"/>
                  <a:gd name="T9" fmla="*/ 952 h 357"/>
                  <a:gd name="T10" fmla="*/ 0 60000 65536"/>
                  <a:gd name="T11" fmla="*/ 0 60000 65536"/>
                  <a:gd name="T12" fmla="*/ 0 60000 65536"/>
                  <a:gd name="T13" fmla="*/ 0 60000 65536"/>
                  <a:gd name="T14" fmla="*/ 0 60000 65536"/>
                  <a:gd name="T15" fmla="*/ 0 w 358"/>
                  <a:gd name="T16" fmla="*/ 0 h 357"/>
                  <a:gd name="T17" fmla="*/ 358 w 358"/>
                  <a:gd name="T18" fmla="*/ 357 h 357"/>
                </a:gdLst>
                <a:ahLst/>
                <a:cxnLst>
                  <a:cxn ang="T10">
                    <a:pos x="T0" y="T1"/>
                  </a:cxn>
                  <a:cxn ang="T11">
                    <a:pos x="T2" y="T3"/>
                  </a:cxn>
                  <a:cxn ang="T12">
                    <a:pos x="T4" y="T5"/>
                  </a:cxn>
                  <a:cxn ang="T13">
                    <a:pos x="T6" y="T7"/>
                  </a:cxn>
                  <a:cxn ang="T14">
                    <a:pos x="T8" y="T9"/>
                  </a:cxn>
                </a:cxnLst>
                <a:rect l="T15" t="T16" r="T17" b="T18"/>
                <a:pathLst>
                  <a:path w="358" h="357">
                    <a:moveTo>
                      <a:pt x="0" y="174"/>
                    </a:moveTo>
                    <a:lnTo>
                      <a:pt x="183" y="0"/>
                    </a:lnTo>
                    <a:lnTo>
                      <a:pt x="357" y="182"/>
                    </a:lnTo>
                    <a:lnTo>
                      <a:pt x="175" y="356"/>
                    </a:lnTo>
                    <a:lnTo>
                      <a:pt x="0" y="1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36" name="Freeform 898">
                <a:extLst>
                  <a:ext uri="{FF2B5EF4-FFF2-40B4-BE49-F238E27FC236}">
                    <a16:creationId xmlns:a16="http://schemas.microsoft.com/office/drawing/2014/main" id="{E189FDEE-2B86-1E4E-97F9-1A68E7CD2432}"/>
                  </a:ext>
                </a:extLst>
              </p:cNvPr>
              <p:cNvSpPr>
                <a:spLocks/>
              </p:cNvSpPr>
              <p:nvPr/>
            </p:nvSpPr>
            <p:spPr bwMode="auto">
              <a:xfrm>
                <a:off x="1161" y="2167"/>
                <a:ext cx="225" cy="330"/>
              </a:xfrm>
              <a:custGeom>
                <a:avLst/>
                <a:gdLst>
                  <a:gd name="T0" fmla="*/ 908 w 178"/>
                  <a:gd name="T1" fmla="*/ 506 h 257"/>
                  <a:gd name="T2" fmla="*/ 915 w 178"/>
                  <a:gd name="T3" fmla="*/ 0 h 257"/>
                  <a:gd name="T4" fmla="*/ 13 w 178"/>
                  <a:gd name="T5" fmla="*/ 975 h 257"/>
                  <a:gd name="T6" fmla="*/ 0 w 178"/>
                  <a:gd name="T7" fmla="*/ 1474 h 257"/>
                  <a:gd name="T8" fmla="*/ 908 w 178"/>
                  <a:gd name="T9" fmla="*/ 506 h 257"/>
                  <a:gd name="T10" fmla="*/ 0 60000 65536"/>
                  <a:gd name="T11" fmla="*/ 0 60000 65536"/>
                  <a:gd name="T12" fmla="*/ 0 60000 65536"/>
                  <a:gd name="T13" fmla="*/ 0 60000 65536"/>
                  <a:gd name="T14" fmla="*/ 0 60000 65536"/>
                  <a:gd name="T15" fmla="*/ 0 w 178"/>
                  <a:gd name="T16" fmla="*/ 0 h 257"/>
                  <a:gd name="T17" fmla="*/ 178 w 178"/>
                  <a:gd name="T18" fmla="*/ 257 h 257"/>
                </a:gdLst>
                <a:ahLst/>
                <a:cxnLst>
                  <a:cxn ang="T10">
                    <a:pos x="T0" y="T1"/>
                  </a:cxn>
                  <a:cxn ang="T11">
                    <a:pos x="T2" y="T3"/>
                  </a:cxn>
                  <a:cxn ang="T12">
                    <a:pos x="T4" y="T5"/>
                  </a:cxn>
                  <a:cxn ang="T13">
                    <a:pos x="T6" y="T7"/>
                  </a:cxn>
                  <a:cxn ang="T14">
                    <a:pos x="T8" y="T9"/>
                  </a:cxn>
                </a:cxnLst>
                <a:rect l="T15" t="T16" r="T17" b="T18"/>
                <a:pathLst>
                  <a:path w="178" h="257">
                    <a:moveTo>
                      <a:pt x="176" y="88"/>
                    </a:moveTo>
                    <a:lnTo>
                      <a:pt x="177" y="0"/>
                    </a:lnTo>
                    <a:lnTo>
                      <a:pt x="2" y="169"/>
                    </a:lnTo>
                    <a:lnTo>
                      <a:pt x="0" y="256"/>
                    </a:lnTo>
                    <a:lnTo>
                      <a:pt x="176" y="88"/>
                    </a:lnTo>
                  </a:path>
                </a:pathLst>
              </a:custGeom>
              <a:solidFill>
                <a:srgbClr val="7CFF19"/>
              </a:solidFill>
              <a:ln w="12700" cap="rnd">
                <a:solidFill>
                  <a:srgbClr val="000000"/>
                </a:solidFill>
                <a:round/>
                <a:headEnd/>
                <a:tailEnd/>
              </a:ln>
            </p:spPr>
            <p:txBody>
              <a:bodyPr/>
              <a:lstStyle/>
              <a:p>
                <a:endParaRPr lang="en-US" sz="7200"/>
              </a:p>
            </p:txBody>
          </p:sp>
          <p:sp>
            <p:nvSpPr>
              <p:cNvPr id="13737" name="Freeform 899">
                <a:extLst>
                  <a:ext uri="{FF2B5EF4-FFF2-40B4-BE49-F238E27FC236}">
                    <a16:creationId xmlns:a16="http://schemas.microsoft.com/office/drawing/2014/main" id="{2C29316C-BA26-3D40-9F2F-7D49E329518F}"/>
                  </a:ext>
                </a:extLst>
              </p:cNvPr>
              <p:cNvSpPr>
                <a:spLocks/>
              </p:cNvSpPr>
              <p:nvPr/>
            </p:nvSpPr>
            <p:spPr bwMode="auto">
              <a:xfrm>
                <a:off x="1161" y="2167"/>
                <a:ext cx="233" cy="337"/>
              </a:xfrm>
              <a:custGeom>
                <a:avLst/>
                <a:gdLst>
                  <a:gd name="T0" fmla="*/ 918 w 185"/>
                  <a:gd name="T1" fmla="*/ 499 h 264"/>
                  <a:gd name="T2" fmla="*/ 924 w 185"/>
                  <a:gd name="T3" fmla="*/ 0 h 264"/>
                  <a:gd name="T4" fmla="*/ 13 w 185"/>
                  <a:gd name="T5" fmla="*/ 959 h 264"/>
                  <a:gd name="T6" fmla="*/ 0 w 185"/>
                  <a:gd name="T7" fmla="*/ 1457 h 264"/>
                  <a:gd name="T8" fmla="*/ 918 w 185"/>
                  <a:gd name="T9" fmla="*/ 499 h 264"/>
                  <a:gd name="T10" fmla="*/ 0 60000 65536"/>
                  <a:gd name="T11" fmla="*/ 0 60000 65536"/>
                  <a:gd name="T12" fmla="*/ 0 60000 65536"/>
                  <a:gd name="T13" fmla="*/ 0 60000 65536"/>
                  <a:gd name="T14" fmla="*/ 0 60000 65536"/>
                  <a:gd name="T15" fmla="*/ 0 w 185"/>
                  <a:gd name="T16" fmla="*/ 0 h 264"/>
                  <a:gd name="T17" fmla="*/ 185 w 185"/>
                  <a:gd name="T18" fmla="*/ 264 h 264"/>
                </a:gdLst>
                <a:ahLst/>
                <a:cxnLst>
                  <a:cxn ang="T10">
                    <a:pos x="T0" y="T1"/>
                  </a:cxn>
                  <a:cxn ang="T11">
                    <a:pos x="T2" y="T3"/>
                  </a:cxn>
                  <a:cxn ang="T12">
                    <a:pos x="T4" y="T5"/>
                  </a:cxn>
                  <a:cxn ang="T13">
                    <a:pos x="T6" y="T7"/>
                  </a:cxn>
                  <a:cxn ang="T14">
                    <a:pos x="T8" y="T9"/>
                  </a:cxn>
                </a:cxnLst>
                <a:rect l="T15" t="T16" r="T17" b="T18"/>
                <a:pathLst>
                  <a:path w="185" h="264">
                    <a:moveTo>
                      <a:pt x="183" y="90"/>
                    </a:moveTo>
                    <a:lnTo>
                      <a:pt x="184" y="0"/>
                    </a:lnTo>
                    <a:lnTo>
                      <a:pt x="2" y="174"/>
                    </a:lnTo>
                    <a:lnTo>
                      <a:pt x="0" y="263"/>
                    </a:lnTo>
                    <a:lnTo>
                      <a:pt x="183" y="9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38" name="Freeform 900">
                <a:extLst>
                  <a:ext uri="{FF2B5EF4-FFF2-40B4-BE49-F238E27FC236}">
                    <a16:creationId xmlns:a16="http://schemas.microsoft.com/office/drawing/2014/main" id="{DE2FBA1D-DCE6-294B-B116-3899058E3E78}"/>
                  </a:ext>
                </a:extLst>
              </p:cNvPr>
              <p:cNvSpPr>
                <a:spLocks/>
              </p:cNvSpPr>
              <p:nvPr/>
            </p:nvSpPr>
            <p:spPr bwMode="auto">
              <a:xfrm>
                <a:off x="939" y="2156"/>
                <a:ext cx="216" cy="341"/>
              </a:xfrm>
              <a:custGeom>
                <a:avLst/>
                <a:gdLst>
                  <a:gd name="T0" fmla="*/ 0 w 170"/>
                  <a:gd name="T1" fmla="*/ 504 h 265"/>
                  <a:gd name="T2" fmla="*/ 1 w 170"/>
                  <a:gd name="T3" fmla="*/ 0 h 265"/>
                  <a:gd name="T4" fmla="*/ 905 w 170"/>
                  <a:gd name="T5" fmla="*/ 1041 h 265"/>
                  <a:gd name="T6" fmla="*/ 893 w 170"/>
                  <a:gd name="T7" fmla="*/ 1547 h 265"/>
                  <a:gd name="T8" fmla="*/ 0 w 170"/>
                  <a:gd name="T9" fmla="*/ 504 h 265"/>
                  <a:gd name="T10" fmla="*/ 0 60000 65536"/>
                  <a:gd name="T11" fmla="*/ 0 60000 65536"/>
                  <a:gd name="T12" fmla="*/ 0 60000 65536"/>
                  <a:gd name="T13" fmla="*/ 0 60000 65536"/>
                  <a:gd name="T14" fmla="*/ 0 60000 65536"/>
                  <a:gd name="T15" fmla="*/ 0 w 170"/>
                  <a:gd name="T16" fmla="*/ 0 h 265"/>
                  <a:gd name="T17" fmla="*/ 170 w 170"/>
                  <a:gd name="T18" fmla="*/ 265 h 265"/>
                </a:gdLst>
                <a:ahLst/>
                <a:cxnLst>
                  <a:cxn ang="T10">
                    <a:pos x="T0" y="T1"/>
                  </a:cxn>
                  <a:cxn ang="T11">
                    <a:pos x="T2" y="T3"/>
                  </a:cxn>
                  <a:cxn ang="T12">
                    <a:pos x="T4" y="T5"/>
                  </a:cxn>
                  <a:cxn ang="T13">
                    <a:pos x="T6" y="T7"/>
                  </a:cxn>
                  <a:cxn ang="T14">
                    <a:pos x="T8" y="T9"/>
                  </a:cxn>
                </a:cxnLst>
                <a:rect l="T15" t="T16" r="T17" b="T18"/>
                <a:pathLst>
                  <a:path w="170" h="265">
                    <a:moveTo>
                      <a:pt x="0" y="86"/>
                    </a:moveTo>
                    <a:lnTo>
                      <a:pt x="1" y="0"/>
                    </a:lnTo>
                    <a:lnTo>
                      <a:pt x="169" y="178"/>
                    </a:lnTo>
                    <a:lnTo>
                      <a:pt x="167" y="264"/>
                    </a:lnTo>
                    <a:lnTo>
                      <a:pt x="0" y="86"/>
                    </a:lnTo>
                  </a:path>
                </a:pathLst>
              </a:custGeom>
              <a:solidFill>
                <a:srgbClr val="008000"/>
              </a:solidFill>
              <a:ln w="12700" cap="rnd">
                <a:solidFill>
                  <a:srgbClr val="000000"/>
                </a:solidFill>
                <a:round/>
                <a:headEnd/>
                <a:tailEnd/>
              </a:ln>
            </p:spPr>
            <p:txBody>
              <a:bodyPr/>
              <a:lstStyle/>
              <a:p>
                <a:endParaRPr lang="en-US" sz="7200"/>
              </a:p>
            </p:txBody>
          </p:sp>
          <p:sp>
            <p:nvSpPr>
              <p:cNvPr id="13739" name="Freeform 901">
                <a:extLst>
                  <a:ext uri="{FF2B5EF4-FFF2-40B4-BE49-F238E27FC236}">
                    <a16:creationId xmlns:a16="http://schemas.microsoft.com/office/drawing/2014/main" id="{250646CE-DD1D-4D40-86BB-A91021F4DDCE}"/>
                  </a:ext>
                </a:extLst>
              </p:cNvPr>
              <p:cNvSpPr>
                <a:spLocks/>
              </p:cNvSpPr>
              <p:nvPr/>
            </p:nvSpPr>
            <p:spPr bwMode="auto">
              <a:xfrm>
                <a:off x="939" y="2156"/>
                <a:ext cx="225" cy="348"/>
              </a:xfrm>
              <a:custGeom>
                <a:avLst/>
                <a:gdLst>
                  <a:gd name="T0" fmla="*/ 0 w 177"/>
                  <a:gd name="T1" fmla="*/ 500 h 272"/>
                  <a:gd name="T2" fmla="*/ 1 w 177"/>
                  <a:gd name="T3" fmla="*/ 0 h 272"/>
                  <a:gd name="T4" fmla="*/ 946 w 177"/>
                  <a:gd name="T5" fmla="*/ 1020 h 272"/>
                  <a:gd name="T6" fmla="*/ 932 w 177"/>
                  <a:gd name="T7" fmla="*/ 1522 h 272"/>
                  <a:gd name="T8" fmla="*/ 0 w 177"/>
                  <a:gd name="T9" fmla="*/ 500 h 272"/>
                  <a:gd name="T10" fmla="*/ 0 60000 65536"/>
                  <a:gd name="T11" fmla="*/ 0 60000 65536"/>
                  <a:gd name="T12" fmla="*/ 0 60000 65536"/>
                  <a:gd name="T13" fmla="*/ 0 60000 65536"/>
                  <a:gd name="T14" fmla="*/ 0 60000 65536"/>
                  <a:gd name="T15" fmla="*/ 0 w 177"/>
                  <a:gd name="T16" fmla="*/ 0 h 272"/>
                  <a:gd name="T17" fmla="*/ 177 w 177"/>
                  <a:gd name="T18" fmla="*/ 272 h 272"/>
                </a:gdLst>
                <a:ahLst/>
                <a:cxnLst>
                  <a:cxn ang="T10">
                    <a:pos x="T0" y="T1"/>
                  </a:cxn>
                  <a:cxn ang="T11">
                    <a:pos x="T2" y="T3"/>
                  </a:cxn>
                  <a:cxn ang="T12">
                    <a:pos x="T4" y="T5"/>
                  </a:cxn>
                  <a:cxn ang="T13">
                    <a:pos x="T6" y="T7"/>
                  </a:cxn>
                  <a:cxn ang="T14">
                    <a:pos x="T8" y="T9"/>
                  </a:cxn>
                </a:cxnLst>
                <a:rect l="T15" t="T16" r="T17" b="T18"/>
                <a:pathLst>
                  <a:path w="177" h="272">
                    <a:moveTo>
                      <a:pt x="0" y="89"/>
                    </a:moveTo>
                    <a:lnTo>
                      <a:pt x="1" y="0"/>
                    </a:lnTo>
                    <a:lnTo>
                      <a:pt x="176" y="182"/>
                    </a:lnTo>
                    <a:lnTo>
                      <a:pt x="174" y="271"/>
                    </a:lnTo>
                    <a:lnTo>
                      <a:pt x="0"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40" name="Freeform 902">
                <a:extLst>
                  <a:ext uri="{FF2B5EF4-FFF2-40B4-BE49-F238E27FC236}">
                    <a16:creationId xmlns:a16="http://schemas.microsoft.com/office/drawing/2014/main" id="{7B5BC22D-3133-C94A-9CDF-319A85FE6091}"/>
                  </a:ext>
                </a:extLst>
              </p:cNvPr>
              <p:cNvSpPr>
                <a:spLocks/>
              </p:cNvSpPr>
              <p:nvPr/>
            </p:nvSpPr>
            <p:spPr bwMode="auto">
              <a:xfrm>
                <a:off x="1163" y="2167"/>
                <a:ext cx="442" cy="450"/>
              </a:xfrm>
              <a:custGeom>
                <a:avLst/>
                <a:gdLst>
                  <a:gd name="T0" fmla="*/ 0 w 350"/>
                  <a:gd name="T1" fmla="*/ 958 h 352"/>
                  <a:gd name="T2" fmla="*/ 917 w 350"/>
                  <a:gd name="T3" fmla="*/ 0 h 352"/>
                  <a:gd name="T4" fmla="*/ 1788 w 350"/>
                  <a:gd name="T5" fmla="*/ 1005 h 352"/>
                  <a:gd name="T6" fmla="*/ 873 w 350"/>
                  <a:gd name="T7" fmla="*/ 1960 h 352"/>
                  <a:gd name="T8" fmla="*/ 0 w 350"/>
                  <a:gd name="T9" fmla="*/ 958 h 352"/>
                  <a:gd name="T10" fmla="*/ 0 60000 65536"/>
                  <a:gd name="T11" fmla="*/ 0 60000 65536"/>
                  <a:gd name="T12" fmla="*/ 0 60000 65536"/>
                  <a:gd name="T13" fmla="*/ 0 60000 65536"/>
                  <a:gd name="T14" fmla="*/ 0 60000 65536"/>
                  <a:gd name="T15" fmla="*/ 0 w 350"/>
                  <a:gd name="T16" fmla="*/ 0 h 352"/>
                  <a:gd name="T17" fmla="*/ 350 w 350"/>
                  <a:gd name="T18" fmla="*/ 352 h 352"/>
                </a:gdLst>
                <a:ahLst/>
                <a:cxnLst>
                  <a:cxn ang="T10">
                    <a:pos x="T0" y="T1"/>
                  </a:cxn>
                  <a:cxn ang="T11">
                    <a:pos x="T2" y="T3"/>
                  </a:cxn>
                  <a:cxn ang="T12">
                    <a:pos x="T4" y="T5"/>
                  </a:cxn>
                  <a:cxn ang="T13">
                    <a:pos x="T6" y="T7"/>
                  </a:cxn>
                  <a:cxn ang="T14">
                    <a:pos x="T8" y="T9"/>
                  </a:cxn>
                </a:cxnLst>
                <a:rect l="T15" t="T16" r="T17" b="T18"/>
                <a:pathLst>
                  <a:path w="350" h="352">
                    <a:moveTo>
                      <a:pt x="0" y="171"/>
                    </a:moveTo>
                    <a:lnTo>
                      <a:pt x="179" y="0"/>
                    </a:lnTo>
                    <a:lnTo>
                      <a:pt x="349" y="180"/>
                    </a:lnTo>
                    <a:lnTo>
                      <a:pt x="170" y="351"/>
                    </a:lnTo>
                    <a:lnTo>
                      <a:pt x="0" y="171"/>
                    </a:lnTo>
                  </a:path>
                </a:pathLst>
              </a:custGeom>
              <a:solidFill>
                <a:srgbClr val="FF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sz="7200"/>
              </a:p>
            </p:txBody>
          </p:sp>
          <p:sp>
            <p:nvSpPr>
              <p:cNvPr id="13741" name="Freeform 903">
                <a:extLst>
                  <a:ext uri="{FF2B5EF4-FFF2-40B4-BE49-F238E27FC236}">
                    <a16:creationId xmlns:a16="http://schemas.microsoft.com/office/drawing/2014/main" id="{364F6C92-FCC7-E04E-873E-A3BDBBC7D195}"/>
                  </a:ext>
                </a:extLst>
              </p:cNvPr>
              <p:cNvSpPr>
                <a:spLocks/>
              </p:cNvSpPr>
              <p:nvPr/>
            </p:nvSpPr>
            <p:spPr bwMode="auto">
              <a:xfrm>
                <a:off x="1163" y="2167"/>
                <a:ext cx="451" cy="460"/>
              </a:xfrm>
              <a:custGeom>
                <a:avLst/>
                <a:gdLst>
                  <a:gd name="T0" fmla="*/ 0 w 357"/>
                  <a:gd name="T1" fmla="*/ 987 h 359"/>
                  <a:gd name="T2" fmla="*/ 937 w 357"/>
                  <a:gd name="T3" fmla="*/ 0 h 359"/>
                  <a:gd name="T4" fmla="*/ 1829 w 357"/>
                  <a:gd name="T5" fmla="*/ 1044 h 359"/>
                  <a:gd name="T6" fmla="*/ 893 w 357"/>
                  <a:gd name="T7" fmla="*/ 2030 h 359"/>
                  <a:gd name="T8" fmla="*/ 0 w 357"/>
                  <a:gd name="T9" fmla="*/ 987 h 359"/>
                  <a:gd name="T10" fmla="*/ 0 60000 65536"/>
                  <a:gd name="T11" fmla="*/ 0 60000 65536"/>
                  <a:gd name="T12" fmla="*/ 0 60000 65536"/>
                  <a:gd name="T13" fmla="*/ 0 60000 65536"/>
                  <a:gd name="T14" fmla="*/ 0 60000 65536"/>
                  <a:gd name="T15" fmla="*/ 0 w 357"/>
                  <a:gd name="T16" fmla="*/ 0 h 359"/>
                  <a:gd name="T17" fmla="*/ 357 w 357"/>
                  <a:gd name="T18" fmla="*/ 359 h 359"/>
                </a:gdLst>
                <a:ahLst/>
                <a:cxnLst>
                  <a:cxn ang="T10">
                    <a:pos x="T0" y="T1"/>
                  </a:cxn>
                  <a:cxn ang="T11">
                    <a:pos x="T2" y="T3"/>
                  </a:cxn>
                  <a:cxn ang="T12">
                    <a:pos x="T4" y="T5"/>
                  </a:cxn>
                  <a:cxn ang="T13">
                    <a:pos x="T6" y="T7"/>
                  </a:cxn>
                  <a:cxn ang="T14">
                    <a:pos x="T8" y="T9"/>
                  </a:cxn>
                </a:cxnLst>
                <a:rect l="T15" t="T16" r="T17" b="T18"/>
                <a:pathLst>
                  <a:path w="357" h="359">
                    <a:moveTo>
                      <a:pt x="0" y="174"/>
                    </a:moveTo>
                    <a:lnTo>
                      <a:pt x="182" y="0"/>
                    </a:lnTo>
                    <a:lnTo>
                      <a:pt x="356" y="184"/>
                    </a:lnTo>
                    <a:lnTo>
                      <a:pt x="174" y="358"/>
                    </a:lnTo>
                    <a:lnTo>
                      <a:pt x="0" y="1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42" name="Freeform 904">
                <a:extLst>
                  <a:ext uri="{FF2B5EF4-FFF2-40B4-BE49-F238E27FC236}">
                    <a16:creationId xmlns:a16="http://schemas.microsoft.com/office/drawing/2014/main" id="{FA249899-A3DC-5F43-A436-21B5BF10C6EB}"/>
                  </a:ext>
                </a:extLst>
              </p:cNvPr>
              <p:cNvSpPr>
                <a:spLocks/>
              </p:cNvSpPr>
              <p:nvPr/>
            </p:nvSpPr>
            <p:spPr bwMode="auto">
              <a:xfrm>
                <a:off x="1379" y="2402"/>
                <a:ext cx="226" cy="328"/>
              </a:xfrm>
              <a:custGeom>
                <a:avLst/>
                <a:gdLst>
                  <a:gd name="T0" fmla="*/ 899 w 179"/>
                  <a:gd name="T1" fmla="*/ 480 h 257"/>
                  <a:gd name="T2" fmla="*/ 912 w 179"/>
                  <a:gd name="T3" fmla="*/ 0 h 257"/>
                  <a:gd name="T4" fmla="*/ 13 w 179"/>
                  <a:gd name="T5" fmla="*/ 933 h 257"/>
                  <a:gd name="T6" fmla="*/ 0 w 179"/>
                  <a:gd name="T7" fmla="*/ 1413 h 257"/>
                  <a:gd name="T8" fmla="*/ 899 w 179"/>
                  <a:gd name="T9" fmla="*/ 480 h 257"/>
                  <a:gd name="T10" fmla="*/ 0 60000 65536"/>
                  <a:gd name="T11" fmla="*/ 0 60000 65536"/>
                  <a:gd name="T12" fmla="*/ 0 60000 65536"/>
                  <a:gd name="T13" fmla="*/ 0 60000 65536"/>
                  <a:gd name="T14" fmla="*/ 0 60000 65536"/>
                  <a:gd name="T15" fmla="*/ 0 w 179"/>
                  <a:gd name="T16" fmla="*/ 0 h 257"/>
                  <a:gd name="T17" fmla="*/ 179 w 179"/>
                  <a:gd name="T18" fmla="*/ 257 h 257"/>
                </a:gdLst>
                <a:ahLst/>
                <a:cxnLst>
                  <a:cxn ang="T10">
                    <a:pos x="T0" y="T1"/>
                  </a:cxn>
                  <a:cxn ang="T11">
                    <a:pos x="T2" y="T3"/>
                  </a:cxn>
                  <a:cxn ang="T12">
                    <a:pos x="T4" y="T5"/>
                  </a:cxn>
                  <a:cxn ang="T13">
                    <a:pos x="T6" y="T7"/>
                  </a:cxn>
                  <a:cxn ang="T14">
                    <a:pos x="T8" y="T9"/>
                  </a:cxn>
                </a:cxnLst>
                <a:rect l="T15" t="T16" r="T17" b="T18"/>
                <a:pathLst>
                  <a:path w="179" h="257">
                    <a:moveTo>
                      <a:pt x="176" y="87"/>
                    </a:moveTo>
                    <a:lnTo>
                      <a:pt x="178" y="0"/>
                    </a:lnTo>
                    <a:lnTo>
                      <a:pt x="2" y="169"/>
                    </a:lnTo>
                    <a:lnTo>
                      <a:pt x="0" y="256"/>
                    </a:lnTo>
                    <a:lnTo>
                      <a:pt x="176" y="87"/>
                    </a:lnTo>
                  </a:path>
                </a:pathLst>
              </a:custGeom>
              <a:solidFill>
                <a:srgbClr val="FFFF00"/>
              </a:solidFill>
              <a:ln w="12700" cap="rnd">
                <a:solidFill>
                  <a:srgbClr val="000000"/>
                </a:solidFill>
                <a:round/>
                <a:headEnd/>
                <a:tailEnd/>
              </a:ln>
            </p:spPr>
            <p:txBody>
              <a:bodyPr/>
              <a:lstStyle/>
              <a:p>
                <a:endParaRPr lang="en-US" sz="7200"/>
              </a:p>
            </p:txBody>
          </p:sp>
          <p:sp>
            <p:nvSpPr>
              <p:cNvPr id="13743" name="Freeform 905">
                <a:extLst>
                  <a:ext uri="{FF2B5EF4-FFF2-40B4-BE49-F238E27FC236}">
                    <a16:creationId xmlns:a16="http://schemas.microsoft.com/office/drawing/2014/main" id="{8D38D465-DA6B-7A40-B763-3754785047B5}"/>
                  </a:ext>
                </a:extLst>
              </p:cNvPr>
              <p:cNvSpPr>
                <a:spLocks/>
              </p:cNvSpPr>
              <p:nvPr/>
            </p:nvSpPr>
            <p:spPr bwMode="auto">
              <a:xfrm>
                <a:off x="1379" y="2402"/>
                <a:ext cx="235" cy="336"/>
              </a:xfrm>
              <a:custGeom>
                <a:avLst/>
                <a:gdLst>
                  <a:gd name="T0" fmla="*/ 940 w 186"/>
                  <a:gd name="T1" fmla="*/ 481 h 264"/>
                  <a:gd name="T2" fmla="*/ 955 w 186"/>
                  <a:gd name="T3" fmla="*/ 0 h 264"/>
                  <a:gd name="T4" fmla="*/ 13 w 186"/>
                  <a:gd name="T5" fmla="*/ 939 h 264"/>
                  <a:gd name="T6" fmla="*/ 0 w 186"/>
                  <a:gd name="T7" fmla="*/ 1422 h 264"/>
                  <a:gd name="T8" fmla="*/ 940 w 186"/>
                  <a:gd name="T9" fmla="*/ 481 h 264"/>
                  <a:gd name="T10" fmla="*/ 0 60000 65536"/>
                  <a:gd name="T11" fmla="*/ 0 60000 65536"/>
                  <a:gd name="T12" fmla="*/ 0 60000 65536"/>
                  <a:gd name="T13" fmla="*/ 0 60000 65536"/>
                  <a:gd name="T14" fmla="*/ 0 60000 65536"/>
                  <a:gd name="T15" fmla="*/ 0 w 186"/>
                  <a:gd name="T16" fmla="*/ 0 h 264"/>
                  <a:gd name="T17" fmla="*/ 186 w 186"/>
                  <a:gd name="T18" fmla="*/ 264 h 264"/>
                </a:gdLst>
                <a:ahLst/>
                <a:cxnLst>
                  <a:cxn ang="T10">
                    <a:pos x="T0" y="T1"/>
                  </a:cxn>
                  <a:cxn ang="T11">
                    <a:pos x="T2" y="T3"/>
                  </a:cxn>
                  <a:cxn ang="T12">
                    <a:pos x="T4" y="T5"/>
                  </a:cxn>
                  <a:cxn ang="T13">
                    <a:pos x="T6" y="T7"/>
                  </a:cxn>
                  <a:cxn ang="T14">
                    <a:pos x="T8" y="T9"/>
                  </a:cxn>
                </a:cxnLst>
                <a:rect l="T15" t="T16" r="T17" b="T18"/>
                <a:pathLst>
                  <a:path w="186" h="264">
                    <a:moveTo>
                      <a:pt x="183" y="89"/>
                    </a:moveTo>
                    <a:lnTo>
                      <a:pt x="185" y="0"/>
                    </a:lnTo>
                    <a:lnTo>
                      <a:pt x="2" y="174"/>
                    </a:lnTo>
                    <a:lnTo>
                      <a:pt x="0" y="263"/>
                    </a:lnTo>
                    <a:lnTo>
                      <a:pt x="183"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44" name="Freeform 906">
                <a:extLst>
                  <a:ext uri="{FF2B5EF4-FFF2-40B4-BE49-F238E27FC236}">
                    <a16:creationId xmlns:a16="http://schemas.microsoft.com/office/drawing/2014/main" id="{10C2BA18-9B2F-AE4C-BFFD-D53212A5B67A}"/>
                  </a:ext>
                </a:extLst>
              </p:cNvPr>
              <p:cNvSpPr>
                <a:spLocks/>
              </p:cNvSpPr>
              <p:nvPr/>
            </p:nvSpPr>
            <p:spPr bwMode="auto">
              <a:xfrm>
                <a:off x="1161" y="2388"/>
                <a:ext cx="215" cy="342"/>
              </a:xfrm>
              <a:custGeom>
                <a:avLst/>
                <a:gdLst>
                  <a:gd name="T0" fmla="*/ 0 w 170"/>
                  <a:gd name="T1" fmla="*/ 489 h 267"/>
                  <a:gd name="T2" fmla="*/ 13 w 170"/>
                  <a:gd name="T3" fmla="*/ 0 h 267"/>
                  <a:gd name="T4" fmla="*/ 878 w 170"/>
                  <a:gd name="T5" fmla="*/ 1009 h 267"/>
                  <a:gd name="T6" fmla="*/ 864 w 170"/>
                  <a:gd name="T7" fmla="*/ 1506 h 267"/>
                  <a:gd name="T8" fmla="*/ 0 w 170"/>
                  <a:gd name="T9" fmla="*/ 489 h 267"/>
                  <a:gd name="T10" fmla="*/ 0 60000 65536"/>
                  <a:gd name="T11" fmla="*/ 0 60000 65536"/>
                  <a:gd name="T12" fmla="*/ 0 60000 65536"/>
                  <a:gd name="T13" fmla="*/ 0 60000 65536"/>
                  <a:gd name="T14" fmla="*/ 0 60000 65536"/>
                  <a:gd name="T15" fmla="*/ 0 w 170"/>
                  <a:gd name="T16" fmla="*/ 0 h 267"/>
                  <a:gd name="T17" fmla="*/ 170 w 170"/>
                  <a:gd name="T18" fmla="*/ 267 h 267"/>
                </a:gdLst>
                <a:ahLst/>
                <a:cxnLst>
                  <a:cxn ang="T10">
                    <a:pos x="T0" y="T1"/>
                  </a:cxn>
                  <a:cxn ang="T11">
                    <a:pos x="T2" y="T3"/>
                  </a:cxn>
                  <a:cxn ang="T12">
                    <a:pos x="T4" y="T5"/>
                  </a:cxn>
                  <a:cxn ang="T13">
                    <a:pos x="T6" y="T7"/>
                  </a:cxn>
                  <a:cxn ang="T14">
                    <a:pos x="T8" y="T9"/>
                  </a:cxn>
                </a:cxnLst>
                <a:rect l="T15" t="T16" r="T17" b="T18"/>
                <a:pathLst>
                  <a:path w="170" h="267">
                    <a:moveTo>
                      <a:pt x="0" y="87"/>
                    </a:moveTo>
                    <a:lnTo>
                      <a:pt x="2" y="0"/>
                    </a:lnTo>
                    <a:lnTo>
                      <a:pt x="169" y="179"/>
                    </a:lnTo>
                    <a:lnTo>
                      <a:pt x="167" y="266"/>
                    </a:lnTo>
                    <a:lnTo>
                      <a:pt x="0" y="87"/>
                    </a:lnTo>
                  </a:path>
                </a:pathLst>
              </a:custGeom>
              <a:solidFill>
                <a:srgbClr val="FFFF00"/>
              </a:solidFill>
              <a:ln w="12700" cap="rnd">
                <a:solidFill>
                  <a:srgbClr val="000000"/>
                </a:solidFill>
                <a:round/>
                <a:headEnd/>
                <a:tailEnd/>
              </a:ln>
            </p:spPr>
            <p:txBody>
              <a:bodyPr/>
              <a:lstStyle/>
              <a:p>
                <a:endParaRPr lang="en-US" sz="7200"/>
              </a:p>
            </p:txBody>
          </p:sp>
          <p:sp>
            <p:nvSpPr>
              <p:cNvPr id="13745" name="Freeform 907">
                <a:extLst>
                  <a:ext uri="{FF2B5EF4-FFF2-40B4-BE49-F238E27FC236}">
                    <a16:creationId xmlns:a16="http://schemas.microsoft.com/office/drawing/2014/main" id="{7173B55C-A96D-F347-B451-7406ED42F034}"/>
                  </a:ext>
                </a:extLst>
              </p:cNvPr>
              <p:cNvSpPr>
                <a:spLocks/>
              </p:cNvSpPr>
              <p:nvPr/>
            </p:nvSpPr>
            <p:spPr bwMode="auto">
              <a:xfrm>
                <a:off x="1161" y="2388"/>
                <a:ext cx="222" cy="350"/>
              </a:xfrm>
              <a:custGeom>
                <a:avLst/>
                <a:gdLst>
                  <a:gd name="T0" fmla="*/ 0 w 177"/>
                  <a:gd name="T1" fmla="*/ 496 h 274"/>
                  <a:gd name="T2" fmla="*/ 13 w 177"/>
                  <a:gd name="T3" fmla="*/ 0 h 274"/>
                  <a:gd name="T4" fmla="*/ 859 w 177"/>
                  <a:gd name="T5" fmla="*/ 1019 h 274"/>
                  <a:gd name="T6" fmla="*/ 847 w 177"/>
                  <a:gd name="T7" fmla="*/ 1518 h 274"/>
                  <a:gd name="T8" fmla="*/ 0 w 177"/>
                  <a:gd name="T9" fmla="*/ 496 h 274"/>
                  <a:gd name="T10" fmla="*/ 0 60000 65536"/>
                  <a:gd name="T11" fmla="*/ 0 60000 65536"/>
                  <a:gd name="T12" fmla="*/ 0 60000 65536"/>
                  <a:gd name="T13" fmla="*/ 0 60000 65536"/>
                  <a:gd name="T14" fmla="*/ 0 60000 65536"/>
                  <a:gd name="T15" fmla="*/ 0 w 177"/>
                  <a:gd name="T16" fmla="*/ 0 h 274"/>
                  <a:gd name="T17" fmla="*/ 177 w 177"/>
                  <a:gd name="T18" fmla="*/ 274 h 274"/>
                </a:gdLst>
                <a:ahLst/>
                <a:cxnLst>
                  <a:cxn ang="T10">
                    <a:pos x="T0" y="T1"/>
                  </a:cxn>
                  <a:cxn ang="T11">
                    <a:pos x="T2" y="T3"/>
                  </a:cxn>
                  <a:cxn ang="T12">
                    <a:pos x="T4" y="T5"/>
                  </a:cxn>
                  <a:cxn ang="T13">
                    <a:pos x="T6" y="T7"/>
                  </a:cxn>
                  <a:cxn ang="T14">
                    <a:pos x="T8" y="T9"/>
                  </a:cxn>
                </a:cxnLst>
                <a:rect l="T15" t="T16" r="T17" b="T18"/>
                <a:pathLst>
                  <a:path w="177" h="274">
                    <a:moveTo>
                      <a:pt x="0" y="89"/>
                    </a:moveTo>
                    <a:lnTo>
                      <a:pt x="2" y="0"/>
                    </a:lnTo>
                    <a:lnTo>
                      <a:pt x="176" y="184"/>
                    </a:lnTo>
                    <a:lnTo>
                      <a:pt x="174" y="273"/>
                    </a:lnTo>
                    <a:lnTo>
                      <a:pt x="0" y="8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46" name="Freeform 908">
                <a:extLst>
                  <a:ext uri="{FF2B5EF4-FFF2-40B4-BE49-F238E27FC236}">
                    <a16:creationId xmlns:a16="http://schemas.microsoft.com/office/drawing/2014/main" id="{7B17E82F-A21C-904C-834C-B2BC1E35257F}"/>
                  </a:ext>
                </a:extLst>
              </p:cNvPr>
              <p:cNvSpPr>
                <a:spLocks/>
              </p:cNvSpPr>
              <p:nvPr/>
            </p:nvSpPr>
            <p:spPr bwMode="auto">
              <a:xfrm>
                <a:off x="1610" y="2515"/>
                <a:ext cx="442" cy="93"/>
              </a:xfrm>
              <a:custGeom>
                <a:avLst/>
                <a:gdLst>
                  <a:gd name="T0" fmla="*/ 0 w 350"/>
                  <a:gd name="T1" fmla="*/ 0 h 73"/>
                  <a:gd name="T2" fmla="*/ 1788 w 350"/>
                  <a:gd name="T3" fmla="*/ 37 h 73"/>
                  <a:gd name="T4" fmla="*/ 1406 w 350"/>
                  <a:gd name="T5" fmla="*/ 392 h 73"/>
                  <a:gd name="T6" fmla="*/ 366 w 350"/>
                  <a:gd name="T7" fmla="*/ 363 h 73"/>
                  <a:gd name="T8" fmla="*/ 0 w 350"/>
                  <a:gd name="T9" fmla="*/ 0 h 73"/>
                  <a:gd name="T10" fmla="*/ 0 60000 65536"/>
                  <a:gd name="T11" fmla="*/ 0 60000 65536"/>
                  <a:gd name="T12" fmla="*/ 0 60000 65536"/>
                  <a:gd name="T13" fmla="*/ 0 60000 65536"/>
                  <a:gd name="T14" fmla="*/ 0 60000 65536"/>
                  <a:gd name="T15" fmla="*/ 0 w 350"/>
                  <a:gd name="T16" fmla="*/ 0 h 73"/>
                  <a:gd name="T17" fmla="*/ 350 w 350"/>
                  <a:gd name="T18" fmla="*/ 73 h 73"/>
                </a:gdLst>
                <a:ahLst/>
                <a:cxnLst>
                  <a:cxn ang="T10">
                    <a:pos x="T0" y="T1"/>
                  </a:cxn>
                  <a:cxn ang="T11">
                    <a:pos x="T2" y="T3"/>
                  </a:cxn>
                  <a:cxn ang="T12">
                    <a:pos x="T4" y="T5"/>
                  </a:cxn>
                  <a:cxn ang="T13">
                    <a:pos x="T6" y="T7"/>
                  </a:cxn>
                  <a:cxn ang="T14">
                    <a:pos x="T8" y="T9"/>
                  </a:cxn>
                </a:cxnLst>
                <a:rect l="T15" t="T16" r="T17" b="T18"/>
                <a:pathLst>
                  <a:path w="350" h="73">
                    <a:moveTo>
                      <a:pt x="0" y="0"/>
                    </a:moveTo>
                    <a:lnTo>
                      <a:pt x="349" y="7"/>
                    </a:lnTo>
                    <a:lnTo>
                      <a:pt x="275" y="72"/>
                    </a:lnTo>
                    <a:lnTo>
                      <a:pt x="71" y="67"/>
                    </a:lnTo>
                    <a:lnTo>
                      <a:pt x="0" y="0"/>
                    </a:lnTo>
                  </a:path>
                </a:pathLst>
              </a:custGeom>
              <a:solidFill>
                <a:srgbClr val="CCFFFF"/>
              </a:solidFill>
              <a:ln w="12700" cap="rnd">
                <a:solidFill>
                  <a:srgbClr val="000000"/>
                </a:solidFill>
                <a:round/>
                <a:headEnd/>
                <a:tailEnd/>
              </a:ln>
            </p:spPr>
            <p:txBody>
              <a:bodyPr/>
              <a:lstStyle/>
              <a:p>
                <a:endParaRPr lang="en-US" sz="7200"/>
              </a:p>
            </p:txBody>
          </p:sp>
          <p:sp>
            <p:nvSpPr>
              <p:cNvPr id="13747" name="Freeform 909">
                <a:extLst>
                  <a:ext uri="{FF2B5EF4-FFF2-40B4-BE49-F238E27FC236}">
                    <a16:creationId xmlns:a16="http://schemas.microsoft.com/office/drawing/2014/main" id="{A6408A0D-7E15-0E4E-9FE2-585B5193A7C5}"/>
                  </a:ext>
                </a:extLst>
              </p:cNvPr>
              <p:cNvSpPr>
                <a:spLocks/>
              </p:cNvSpPr>
              <p:nvPr/>
            </p:nvSpPr>
            <p:spPr bwMode="auto">
              <a:xfrm>
                <a:off x="1610" y="2515"/>
                <a:ext cx="451" cy="102"/>
              </a:xfrm>
              <a:custGeom>
                <a:avLst/>
                <a:gdLst>
                  <a:gd name="T0" fmla="*/ 0 w 357"/>
                  <a:gd name="T1" fmla="*/ 0 h 80"/>
                  <a:gd name="T2" fmla="*/ 1829 w 357"/>
                  <a:gd name="T3" fmla="*/ 37 h 80"/>
                  <a:gd name="T4" fmla="*/ 1440 w 357"/>
                  <a:gd name="T5" fmla="*/ 432 h 80"/>
                  <a:gd name="T6" fmla="*/ 369 w 357"/>
                  <a:gd name="T7" fmla="*/ 402 h 80"/>
                  <a:gd name="T8" fmla="*/ 0 w 357"/>
                  <a:gd name="T9" fmla="*/ 0 h 80"/>
                  <a:gd name="T10" fmla="*/ 0 60000 65536"/>
                  <a:gd name="T11" fmla="*/ 0 60000 65536"/>
                  <a:gd name="T12" fmla="*/ 0 60000 65536"/>
                  <a:gd name="T13" fmla="*/ 0 60000 65536"/>
                  <a:gd name="T14" fmla="*/ 0 60000 65536"/>
                  <a:gd name="T15" fmla="*/ 0 w 357"/>
                  <a:gd name="T16" fmla="*/ 0 h 80"/>
                  <a:gd name="T17" fmla="*/ 357 w 357"/>
                  <a:gd name="T18" fmla="*/ 80 h 80"/>
                </a:gdLst>
                <a:ahLst/>
                <a:cxnLst>
                  <a:cxn ang="T10">
                    <a:pos x="T0" y="T1"/>
                  </a:cxn>
                  <a:cxn ang="T11">
                    <a:pos x="T2" y="T3"/>
                  </a:cxn>
                  <a:cxn ang="T12">
                    <a:pos x="T4" y="T5"/>
                  </a:cxn>
                  <a:cxn ang="T13">
                    <a:pos x="T6" y="T7"/>
                  </a:cxn>
                  <a:cxn ang="T14">
                    <a:pos x="T8" y="T9"/>
                  </a:cxn>
                </a:cxnLst>
                <a:rect l="T15" t="T16" r="T17" b="T18"/>
                <a:pathLst>
                  <a:path w="357" h="80">
                    <a:moveTo>
                      <a:pt x="0" y="0"/>
                    </a:moveTo>
                    <a:lnTo>
                      <a:pt x="356" y="7"/>
                    </a:lnTo>
                    <a:lnTo>
                      <a:pt x="280" y="79"/>
                    </a:lnTo>
                    <a:lnTo>
                      <a:pt x="72" y="73"/>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48" name="Freeform 910">
                <a:extLst>
                  <a:ext uri="{FF2B5EF4-FFF2-40B4-BE49-F238E27FC236}">
                    <a16:creationId xmlns:a16="http://schemas.microsoft.com/office/drawing/2014/main" id="{0599DB8B-8875-1B46-B7D4-67DFA4706825}"/>
                  </a:ext>
                </a:extLst>
              </p:cNvPr>
              <p:cNvSpPr>
                <a:spLocks/>
              </p:cNvSpPr>
              <p:nvPr/>
            </p:nvSpPr>
            <p:spPr bwMode="auto">
              <a:xfrm>
                <a:off x="1193" y="804"/>
                <a:ext cx="443" cy="447"/>
              </a:xfrm>
              <a:custGeom>
                <a:avLst/>
                <a:gdLst>
                  <a:gd name="T0" fmla="*/ 0 w 350"/>
                  <a:gd name="T1" fmla="*/ 941 h 350"/>
                  <a:gd name="T2" fmla="*/ 930 w 350"/>
                  <a:gd name="T3" fmla="*/ 0 h 350"/>
                  <a:gd name="T4" fmla="*/ 1816 w 350"/>
                  <a:gd name="T5" fmla="*/ 992 h 350"/>
                  <a:gd name="T6" fmla="*/ 882 w 350"/>
                  <a:gd name="T7" fmla="*/ 1937 h 350"/>
                  <a:gd name="T8" fmla="*/ 0 w 350"/>
                  <a:gd name="T9" fmla="*/ 941 h 350"/>
                  <a:gd name="T10" fmla="*/ 0 60000 65536"/>
                  <a:gd name="T11" fmla="*/ 0 60000 65536"/>
                  <a:gd name="T12" fmla="*/ 0 60000 65536"/>
                  <a:gd name="T13" fmla="*/ 0 60000 65536"/>
                  <a:gd name="T14" fmla="*/ 0 60000 65536"/>
                  <a:gd name="T15" fmla="*/ 0 w 350"/>
                  <a:gd name="T16" fmla="*/ 0 h 350"/>
                  <a:gd name="T17" fmla="*/ 350 w 350"/>
                  <a:gd name="T18" fmla="*/ 350 h 350"/>
                </a:gdLst>
                <a:ahLst/>
                <a:cxnLst>
                  <a:cxn ang="T10">
                    <a:pos x="T0" y="T1"/>
                  </a:cxn>
                  <a:cxn ang="T11">
                    <a:pos x="T2" y="T3"/>
                  </a:cxn>
                  <a:cxn ang="T12">
                    <a:pos x="T4" y="T5"/>
                  </a:cxn>
                  <a:cxn ang="T13">
                    <a:pos x="T6" y="T7"/>
                  </a:cxn>
                  <a:cxn ang="T14">
                    <a:pos x="T8" y="T9"/>
                  </a:cxn>
                </a:cxnLst>
                <a:rect l="T15" t="T16" r="T17" b="T18"/>
                <a:pathLst>
                  <a:path w="350" h="350">
                    <a:moveTo>
                      <a:pt x="0" y="170"/>
                    </a:moveTo>
                    <a:lnTo>
                      <a:pt x="179" y="0"/>
                    </a:lnTo>
                    <a:lnTo>
                      <a:pt x="349" y="179"/>
                    </a:lnTo>
                    <a:lnTo>
                      <a:pt x="170" y="349"/>
                    </a:lnTo>
                    <a:lnTo>
                      <a:pt x="0" y="170"/>
                    </a:lnTo>
                  </a:path>
                </a:pathLst>
              </a:custGeom>
              <a:solidFill>
                <a:srgbClr val="F0AB00"/>
              </a:solidFill>
              <a:ln w="12700" cap="rnd">
                <a:solidFill>
                  <a:srgbClr val="000000"/>
                </a:solidFill>
                <a:round/>
                <a:headEnd/>
                <a:tailEnd/>
              </a:ln>
            </p:spPr>
            <p:txBody>
              <a:bodyPr/>
              <a:lstStyle/>
              <a:p>
                <a:endParaRPr lang="en-US" sz="7200"/>
              </a:p>
            </p:txBody>
          </p:sp>
          <p:sp>
            <p:nvSpPr>
              <p:cNvPr id="13749" name="Freeform 911">
                <a:extLst>
                  <a:ext uri="{FF2B5EF4-FFF2-40B4-BE49-F238E27FC236}">
                    <a16:creationId xmlns:a16="http://schemas.microsoft.com/office/drawing/2014/main" id="{AB115F79-FBC2-A248-A0BA-9578B9452556}"/>
                  </a:ext>
                </a:extLst>
              </p:cNvPr>
              <p:cNvSpPr>
                <a:spLocks/>
              </p:cNvSpPr>
              <p:nvPr/>
            </p:nvSpPr>
            <p:spPr bwMode="auto">
              <a:xfrm>
                <a:off x="1193" y="804"/>
                <a:ext cx="452" cy="458"/>
              </a:xfrm>
              <a:custGeom>
                <a:avLst/>
                <a:gdLst>
                  <a:gd name="T0" fmla="*/ 0 w 357"/>
                  <a:gd name="T1" fmla="*/ 977 h 358"/>
                  <a:gd name="T2" fmla="*/ 946 w 357"/>
                  <a:gd name="T3" fmla="*/ 0 h 358"/>
                  <a:gd name="T4" fmla="*/ 1856 w 357"/>
                  <a:gd name="T5" fmla="*/ 1026 h 358"/>
                  <a:gd name="T6" fmla="*/ 908 w 357"/>
                  <a:gd name="T7" fmla="*/ 2003 h 358"/>
                  <a:gd name="T8" fmla="*/ 0 w 357"/>
                  <a:gd name="T9" fmla="*/ 977 h 358"/>
                  <a:gd name="T10" fmla="*/ 0 60000 65536"/>
                  <a:gd name="T11" fmla="*/ 0 60000 65536"/>
                  <a:gd name="T12" fmla="*/ 0 60000 65536"/>
                  <a:gd name="T13" fmla="*/ 0 60000 65536"/>
                  <a:gd name="T14" fmla="*/ 0 60000 65536"/>
                  <a:gd name="T15" fmla="*/ 0 w 357"/>
                  <a:gd name="T16" fmla="*/ 0 h 358"/>
                  <a:gd name="T17" fmla="*/ 357 w 357"/>
                  <a:gd name="T18" fmla="*/ 358 h 358"/>
                </a:gdLst>
                <a:ahLst/>
                <a:cxnLst>
                  <a:cxn ang="T10">
                    <a:pos x="T0" y="T1"/>
                  </a:cxn>
                  <a:cxn ang="T11">
                    <a:pos x="T2" y="T3"/>
                  </a:cxn>
                  <a:cxn ang="T12">
                    <a:pos x="T4" y="T5"/>
                  </a:cxn>
                  <a:cxn ang="T13">
                    <a:pos x="T6" y="T7"/>
                  </a:cxn>
                  <a:cxn ang="T14">
                    <a:pos x="T8" y="T9"/>
                  </a:cxn>
                </a:cxnLst>
                <a:rect l="T15" t="T16" r="T17" b="T18"/>
                <a:pathLst>
                  <a:path w="357" h="358">
                    <a:moveTo>
                      <a:pt x="0" y="174"/>
                    </a:moveTo>
                    <a:lnTo>
                      <a:pt x="182" y="0"/>
                    </a:lnTo>
                    <a:lnTo>
                      <a:pt x="356" y="183"/>
                    </a:lnTo>
                    <a:lnTo>
                      <a:pt x="174" y="357"/>
                    </a:lnTo>
                    <a:lnTo>
                      <a:pt x="0" y="1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7200"/>
              </a:p>
            </p:txBody>
          </p:sp>
          <p:sp>
            <p:nvSpPr>
              <p:cNvPr id="13750" name="Rectangle 912">
                <a:extLst>
                  <a:ext uri="{FF2B5EF4-FFF2-40B4-BE49-F238E27FC236}">
                    <a16:creationId xmlns:a16="http://schemas.microsoft.com/office/drawing/2014/main" id="{17EA03FD-8FE2-AF42-B272-5C640F29E9D8}"/>
                  </a:ext>
                </a:extLst>
              </p:cNvPr>
              <p:cNvSpPr>
                <a:spLocks noChangeArrowheads="1"/>
              </p:cNvSpPr>
              <p:nvPr/>
            </p:nvSpPr>
            <p:spPr bwMode="auto">
              <a:xfrm>
                <a:off x="1248" y="912"/>
                <a:ext cx="337"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SD</a:t>
                </a:r>
              </a:p>
            </p:txBody>
          </p:sp>
          <p:sp>
            <p:nvSpPr>
              <p:cNvPr id="13751" name="Rectangle 913">
                <a:extLst>
                  <a:ext uri="{FF2B5EF4-FFF2-40B4-BE49-F238E27FC236}">
                    <a16:creationId xmlns:a16="http://schemas.microsoft.com/office/drawing/2014/main" id="{F6B5239B-1177-674F-A5DF-B721F36C34E7}"/>
                  </a:ext>
                </a:extLst>
              </p:cNvPr>
              <p:cNvSpPr>
                <a:spLocks noChangeArrowheads="1"/>
              </p:cNvSpPr>
              <p:nvPr/>
            </p:nvSpPr>
            <p:spPr bwMode="auto">
              <a:xfrm>
                <a:off x="960" y="1152"/>
                <a:ext cx="422"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MM</a:t>
                </a:r>
              </a:p>
            </p:txBody>
          </p:sp>
          <p:sp>
            <p:nvSpPr>
              <p:cNvPr id="13752" name="Rectangle 914">
                <a:extLst>
                  <a:ext uri="{FF2B5EF4-FFF2-40B4-BE49-F238E27FC236}">
                    <a16:creationId xmlns:a16="http://schemas.microsoft.com/office/drawing/2014/main" id="{FF9CB766-E66C-CC47-895E-9BBFC0964B12}"/>
                  </a:ext>
                </a:extLst>
              </p:cNvPr>
              <p:cNvSpPr>
                <a:spLocks noChangeArrowheads="1"/>
              </p:cNvSpPr>
              <p:nvPr/>
            </p:nvSpPr>
            <p:spPr bwMode="auto">
              <a:xfrm>
                <a:off x="798" y="1392"/>
                <a:ext cx="326"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PP</a:t>
                </a:r>
              </a:p>
            </p:txBody>
          </p:sp>
          <p:sp>
            <p:nvSpPr>
              <p:cNvPr id="13753" name="Rectangle 915">
                <a:extLst>
                  <a:ext uri="{FF2B5EF4-FFF2-40B4-BE49-F238E27FC236}">
                    <a16:creationId xmlns:a16="http://schemas.microsoft.com/office/drawing/2014/main" id="{C682A523-19AE-2A43-981C-4ABD9279CB82}"/>
                  </a:ext>
                </a:extLst>
              </p:cNvPr>
              <p:cNvSpPr>
                <a:spLocks noChangeArrowheads="1"/>
              </p:cNvSpPr>
              <p:nvPr/>
            </p:nvSpPr>
            <p:spPr bwMode="auto">
              <a:xfrm>
                <a:off x="749" y="1824"/>
                <a:ext cx="361"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QM</a:t>
                </a:r>
              </a:p>
            </p:txBody>
          </p:sp>
          <p:sp>
            <p:nvSpPr>
              <p:cNvPr id="13754" name="Rectangle 916">
                <a:extLst>
                  <a:ext uri="{FF2B5EF4-FFF2-40B4-BE49-F238E27FC236}">
                    <a16:creationId xmlns:a16="http://schemas.microsoft.com/office/drawing/2014/main" id="{00D7BE28-34E5-1D41-A6FD-41F748FA2EA1}"/>
                  </a:ext>
                </a:extLst>
              </p:cNvPr>
              <p:cNvSpPr>
                <a:spLocks noChangeArrowheads="1"/>
              </p:cNvSpPr>
              <p:nvPr/>
            </p:nvSpPr>
            <p:spPr bwMode="auto">
              <a:xfrm>
                <a:off x="993" y="2063"/>
                <a:ext cx="347"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PM</a:t>
                </a:r>
              </a:p>
            </p:txBody>
          </p:sp>
          <p:sp>
            <p:nvSpPr>
              <p:cNvPr id="13755" name="Rectangle 917">
                <a:extLst>
                  <a:ext uri="{FF2B5EF4-FFF2-40B4-BE49-F238E27FC236}">
                    <a16:creationId xmlns:a16="http://schemas.microsoft.com/office/drawing/2014/main" id="{BBDF99D7-0F6F-274A-80A8-9E35F1056A9F}"/>
                  </a:ext>
                </a:extLst>
              </p:cNvPr>
              <p:cNvSpPr>
                <a:spLocks noChangeArrowheads="1"/>
              </p:cNvSpPr>
              <p:nvPr/>
            </p:nvSpPr>
            <p:spPr bwMode="auto">
              <a:xfrm>
                <a:off x="1229" y="2304"/>
                <a:ext cx="341"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HR</a:t>
                </a:r>
              </a:p>
            </p:txBody>
          </p:sp>
          <p:sp>
            <p:nvSpPr>
              <p:cNvPr id="13756" name="Rectangle 918">
                <a:extLst>
                  <a:ext uri="{FF2B5EF4-FFF2-40B4-BE49-F238E27FC236}">
                    <a16:creationId xmlns:a16="http://schemas.microsoft.com/office/drawing/2014/main" id="{28167168-C8C1-6943-A030-F13B4AA53006}"/>
                  </a:ext>
                </a:extLst>
              </p:cNvPr>
              <p:cNvSpPr>
                <a:spLocks noChangeArrowheads="1"/>
              </p:cNvSpPr>
              <p:nvPr/>
            </p:nvSpPr>
            <p:spPr bwMode="auto">
              <a:xfrm>
                <a:off x="2145" y="2304"/>
                <a:ext cx="277"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IS</a:t>
                </a:r>
              </a:p>
            </p:txBody>
          </p:sp>
          <p:sp>
            <p:nvSpPr>
              <p:cNvPr id="13757" name="Rectangle 919">
                <a:extLst>
                  <a:ext uri="{FF2B5EF4-FFF2-40B4-BE49-F238E27FC236}">
                    <a16:creationId xmlns:a16="http://schemas.microsoft.com/office/drawing/2014/main" id="{B75F59BA-CCE0-E44F-A96B-29F64FE0198E}"/>
                  </a:ext>
                </a:extLst>
              </p:cNvPr>
              <p:cNvSpPr>
                <a:spLocks noChangeArrowheads="1"/>
              </p:cNvSpPr>
              <p:nvPr/>
            </p:nvSpPr>
            <p:spPr bwMode="auto">
              <a:xfrm>
                <a:off x="2332" y="2112"/>
                <a:ext cx="354"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WF</a:t>
                </a:r>
              </a:p>
            </p:txBody>
          </p:sp>
          <p:sp>
            <p:nvSpPr>
              <p:cNvPr id="13758" name="Rectangle 920">
                <a:extLst>
                  <a:ext uri="{FF2B5EF4-FFF2-40B4-BE49-F238E27FC236}">
                    <a16:creationId xmlns:a16="http://schemas.microsoft.com/office/drawing/2014/main" id="{ED0BC7DF-0CC8-0147-A95D-3A35229A7F5B}"/>
                  </a:ext>
                </a:extLst>
              </p:cNvPr>
              <p:cNvSpPr>
                <a:spLocks noChangeArrowheads="1"/>
              </p:cNvSpPr>
              <p:nvPr/>
            </p:nvSpPr>
            <p:spPr bwMode="auto">
              <a:xfrm>
                <a:off x="2572" y="1442"/>
                <a:ext cx="355"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AM</a:t>
                </a:r>
              </a:p>
            </p:txBody>
          </p:sp>
          <p:sp>
            <p:nvSpPr>
              <p:cNvPr id="13759" name="Rectangle 921">
                <a:extLst>
                  <a:ext uri="{FF2B5EF4-FFF2-40B4-BE49-F238E27FC236}">
                    <a16:creationId xmlns:a16="http://schemas.microsoft.com/office/drawing/2014/main" id="{D55AE025-B1D7-A049-81D6-80F712622E66}"/>
                  </a:ext>
                </a:extLst>
              </p:cNvPr>
              <p:cNvSpPr>
                <a:spLocks noChangeArrowheads="1"/>
              </p:cNvSpPr>
              <p:nvPr/>
            </p:nvSpPr>
            <p:spPr bwMode="auto">
              <a:xfrm>
                <a:off x="2382" y="1200"/>
                <a:ext cx="347"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CO</a:t>
                </a:r>
              </a:p>
            </p:txBody>
          </p:sp>
          <p:sp>
            <p:nvSpPr>
              <p:cNvPr id="13760" name="Rectangle 922">
                <a:extLst>
                  <a:ext uri="{FF2B5EF4-FFF2-40B4-BE49-F238E27FC236}">
                    <a16:creationId xmlns:a16="http://schemas.microsoft.com/office/drawing/2014/main" id="{B01EB3F1-4D8A-B948-A1D5-D44191AB5183}"/>
                  </a:ext>
                </a:extLst>
              </p:cNvPr>
              <p:cNvSpPr>
                <a:spLocks noChangeArrowheads="1"/>
              </p:cNvSpPr>
              <p:nvPr/>
            </p:nvSpPr>
            <p:spPr bwMode="auto">
              <a:xfrm>
                <a:off x="2192" y="960"/>
                <a:ext cx="270"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FI</a:t>
                </a:r>
              </a:p>
            </p:txBody>
          </p:sp>
          <p:sp>
            <p:nvSpPr>
              <p:cNvPr id="13761" name="Rectangle 923">
                <a:extLst>
                  <a:ext uri="{FF2B5EF4-FFF2-40B4-BE49-F238E27FC236}">
                    <a16:creationId xmlns:a16="http://schemas.microsoft.com/office/drawing/2014/main" id="{E088EE0F-C4A1-8242-8C57-C8DCCC1BE0C7}"/>
                  </a:ext>
                </a:extLst>
              </p:cNvPr>
              <p:cNvSpPr>
                <a:spLocks noChangeArrowheads="1"/>
              </p:cNvSpPr>
              <p:nvPr/>
            </p:nvSpPr>
            <p:spPr bwMode="auto">
              <a:xfrm>
                <a:off x="2574" y="1872"/>
                <a:ext cx="326"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a:solidFill>
                      <a:srgbClr val="000000"/>
                    </a:solidFill>
                  </a:rPr>
                  <a:t>PS</a:t>
                </a:r>
              </a:p>
            </p:txBody>
          </p:sp>
        </p:grpSp>
        <p:sp>
          <p:nvSpPr>
            <p:cNvPr id="13318" name="Rectangle 924">
              <a:extLst>
                <a:ext uri="{FF2B5EF4-FFF2-40B4-BE49-F238E27FC236}">
                  <a16:creationId xmlns:a16="http://schemas.microsoft.com/office/drawing/2014/main" id="{9C2CDA38-68BD-674A-A805-3052AAAF81C2}"/>
                </a:ext>
              </a:extLst>
            </p:cNvPr>
            <p:cNvSpPr>
              <a:spLocks noChangeArrowheads="1"/>
            </p:cNvSpPr>
            <p:nvPr/>
          </p:nvSpPr>
          <p:spPr bwMode="auto">
            <a:xfrm>
              <a:off x="1248" y="1536"/>
              <a:ext cx="1197" cy="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222250" tIns="111126" rIns="222250" bIns="111126">
              <a:spAutoFit/>
            </a:bodyPr>
            <a:lstStyle>
              <a:lvl1pPr defTabSz="1096963" eaLnBrk="0" hangingPunct="0">
                <a:defRPr sz="2800" b="1">
                  <a:solidFill>
                    <a:schemeClr val="tx1"/>
                  </a:solidFill>
                  <a:latin typeface="Arial" panose="020B0604020202020204" pitchFamily="34" charset="0"/>
                </a:defRPr>
              </a:lvl1pPr>
              <a:lvl2pPr marL="742950" indent="-285750" defTabSz="1096963" eaLnBrk="0" hangingPunct="0">
                <a:defRPr sz="2800" b="1">
                  <a:solidFill>
                    <a:schemeClr val="tx1"/>
                  </a:solidFill>
                  <a:latin typeface="Arial" panose="020B0604020202020204" pitchFamily="34" charset="0"/>
                </a:defRPr>
              </a:lvl2pPr>
              <a:lvl3pPr marL="1143000" indent="-228600" defTabSz="1096963" eaLnBrk="0" hangingPunct="0">
                <a:defRPr sz="2800" b="1">
                  <a:solidFill>
                    <a:schemeClr val="tx1"/>
                  </a:solidFill>
                  <a:latin typeface="Arial" panose="020B0604020202020204" pitchFamily="34" charset="0"/>
                </a:defRPr>
              </a:lvl3pPr>
              <a:lvl4pPr marL="1600200" indent="-228600" defTabSz="1096963" eaLnBrk="0" hangingPunct="0">
                <a:defRPr sz="2800" b="1">
                  <a:solidFill>
                    <a:schemeClr val="tx1"/>
                  </a:solidFill>
                  <a:latin typeface="Arial" panose="020B0604020202020204" pitchFamily="34" charset="0"/>
                </a:defRPr>
              </a:lvl4pPr>
              <a:lvl5pPr marL="2057400" indent="-228600" defTabSz="1096963" eaLnBrk="0" hangingPunct="0">
                <a:defRPr sz="2800" b="1">
                  <a:solidFill>
                    <a:schemeClr val="tx1"/>
                  </a:solidFill>
                  <a:latin typeface="Arial" panose="020B0604020202020204" pitchFamily="34" charset="0"/>
                </a:defRPr>
              </a:lvl5pPr>
              <a:lvl6pPr marL="25146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6pPr>
              <a:lvl7pPr marL="29718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7pPr>
              <a:lvl8pPr marL="34290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8pPr>
              <a:lvl9pPr marL="3886200" indent="-228600" defTabSz="1096963" eaLnBrk="0" fontAlgn="base" hangingPunct="0">
                <a:spcBef>
                  <a:spcPct val="20000"/>
                </a:spcBef>
                <a:spcAft>
                  <a:spcPct val="0"/>
                </a:spcAft>
                <a:buClr>
                  <a:srgbClr val="F48B00"/>
                </a:buClr>
                <a:buFont typeface="Wingdings" pitchFamily="2" charset="2"/>
                <a:defRPr sz="2800" b="1">
                  <a:solidFill>
                    <a:schemeClr val="tx1"/>
                  </a:solidFill>
                  <a:latin typeface="Arial" panose="020B0604020202020204" pitchFamily="34" charset="0"/>
                </a:defRPr>
              </a:lvl9pPr>
            </a:lstStyle>
            <a:p>
              <a:pPr algn="ctr">
                <a:lnSpc>
                  <a:spcPct val="90000"/>
                </a:lnSpc>
                <a:spcBef>
                  <a:spcPct val="0"/>
                </a:spcBef>
                <a:buClrTx/>
                <a:buFontTx/>
                <a:buNone/>
              </a:pPr>
              <a:r>
                <a:rPr lang="en-US" altLang="en-US" sz="4000">
                  <a:solidFill>
                    <a:srgbClr val="000000"/>
                  </a:solidFill>
                </a:rPr>
                <a:t>SAP R/3</a:t>
              </a:r>
              <a:endParaRPr lang="en-US" altLang="en-US" sz="2200">
                <a:solidFill>
                  <a:srgbClr val="000000"/>
                </a:solidFill>
              </a:endParaRPr>
            </a:p>
            <a:p>
              <a:pPr algn="ctr">
                <a:lnSpc>
                  <a:spcPct val="90000"/>
                </a:lnSpc>
                <a:spcBef>
                  <a:spcPct val="0"/>
                </a:spcBef>
                <a:buClrTx/>
                <a:buFontTx/>
                <a:buNone/>
              </a:pPr>
              <a:r>
                <a:rPr lang="en-US" altLang="en-US">
                  <a:solidFill>
                    <a:srgbClr val="000000"/>
                  </a:solidFill>
                </a:rPr>
                <a:t>Client/Server</a:t>
              </a:r>
            </a:p>
            <a:p>
              <a:pPr algn="ctr">
                <a:lnSpc>
                  <a:spcPct val="90000"/>
                </a:lnSpc>
                <a:spcBef>
                  <a:spcPct val="0"/>
                </a:spcBef>
                <a:buClrTx/>
                <a:buFontTx/>
                <a:buNone/>
              </a:pPr>
              <a:r>
                <a:rPr lang="en-US" altLang="en-US">
                  <a:solidFill>
                    <a:srgbClr val="000000"/>
                  </a:solidFill>
                </a:rPr>
                <a:t>ABAP</a:t>
              </a:r>
            </a:p>
            <a:p>
              <a:pPr algn="ctr">
                <a:lnSpc>
                  <a:spcPct val="90000"/>
                </a:lnSpc>
                <a:spcBef>
                  <a:spcPct val="0"/>
                </a:spcBef>
                <a:buClrTx/>
                <a:buFontTx/>
                <a:buNone/>
              </a:pPr>
              <a:r>
                <a:rPr lang="en-US" altLang="en-US">
                  <a:solidFill>
                    <a:srgbClr val="000000"/>
                  </a:solidFill>
                </a:rPr>
                <a:t>Basis</a:t>
              </a:r>
            </a:p>
          </p:txBody>
        </p:sp>
      </p:grpSp>
      <p:sp>
        <p:nvSpPr>
          <p:cNvPr id="460" name="TextBox 459">
            <a:extLst>
              <a:ext uri="{FF2B5EF4-FFF2-40B4-BE49-F238E27FC236}">
                <a16:creationId xmlns:a16="http://schemas.microsoft.com/office/drawing/2014/main" id="{B6C3C6BC-EE3F-C549-8726-A71EB8BB9A3E}"/>
              </a:ext>
            </a:extLst>
          </p:cNvPr>
          <p:cNvSpPr txBox="1"/>
          <p:nvPr/>
        </p:nvSpPr>
        <p:spPr>
          <a:xfrm>
            <a:off x="9386470" y="1476363"/>
            <a:ext cx="3234155" cy="1323439"/>
          </a:xfrm>
          <a:prstGeom prst="rect">
            <a:avLst/>
          </a:prstGeom>
          <a:noFill/>
        </p:spPr>
        <p:txBody>
          <a:bodyPr wrap="none" rtlCol="0">
            <a:spAutoFit/>
          </a:bodyPr>
          <a:lstStyle/>
          <a:p>
            <a:r>
              <a:rPr lang="en-US" altLang="en-US" sz="8000" b="1" dirty="0">
                <a:solidFill>
                  <a:srgbClr val="FF0000"/>
                </a:solidFill>
              </a:rPr>
              <a:t>History</a:t>
            </a:r>
            <a:endParaRPr lang="en-US" sz="8000" b="1" dirty="0">
              <a:solidFill>
                <a:srgbClr val="FF0000"/>
              </a:solidFill>
            </a:endParaRPr>
          </a:p>
        </p:txBody>
      </p:sp>
    </p:spTree>
    <p:extLst>
      <p:ext uri="{BB962C8B-B14F-4D97-AF65-F5344CB8AC3E}">
        <p14:creationId xmlns:p14="http://schemas.microsoft.com/office/powerpoint/2010/main" val="4074041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2157B60-2A41-9642-8E63-C63157D8A1EF}"/>
              </a:ext>
            </a:extLst>
          </p:cNvPr>
          <p:cNvSpPr>
            <a:spLocks noGrp="1"/>
          </p:cNvSpPr>
          <p:nvPr>
            <p:ph type="title" idx="4294967295"/>
          </p:nvPr>
        </p:nvSpPr>
        <p:spPr/>
        <p:txBody>
          <a:bodyPr/>
          <a:lstStyle/>
          <a:p>
            <a:endParaRPr lang="en-US" altLang="en-US" dirty="0"/>
          </a:p>
        </p:txBody>
      </p:sp>
      <p:sp>
        <p:nvSpPr>
          <p:cNvPr id="14339" name="Rectangle 3">
            <a:extLst>
              <a:ext uri="{FF2B5EF4-FFF2-40B4-BE49-F238E27FC236}">
                <a16:creationId xmlns:a16="http://schemas.microsoft.com/office/drawing/2014/main" id="{0554D5C9-1F17-C14B-BAEA-CE3AEAF998AF}"/>
              </a:ext>
            </a:extLst>
          </p:cNvPr>
          <p:cNvSpPr>
            <a:spLocks noGrp="1" noChangeArrowheads="1"/>
          </p:cNvSpPr>
          <p:nvPr>
            <p:ph type="body" idx="4294967295"/>
          </p:nvPr>
        </p:nvSpPr>
        <p:spPr>
          <a:xfrm>
            <a:off x="4124326" y="2968626"/>
            <a:ext cx="7054850" cy="9283700"/>
          </a:xfrm>
        </p:spPr>
        <p:txBody>
          <a:bodyPr/>
          <a:lstStyle/>
          <a:p>
            <a:pPr>
              <a:tabLst>
                <a:tab pos="3943350" algn="l"/>
              </a:tabLst>
            </a:pPr>
            <a:r>
              <a:rPr lang="en-US" altLang="en-US"/>
              <a:t>Solutions</a:t>
            </a:r>
          </a:p>
          <a:p>
            <a:pPr lvl="1">
              <a:tabLst>
                <a:tab pos="3943350" algn="l"/>
              </a:tabLst>
            </a:pPr>
            <a:r>
              <a:rPr lang="en-US" altLang="en-US"/>
              <a:t>SAP ERP</a:t>
            </a:r>
          </a:p>
          <a:p>
            <a:pPr lvl="1">
              <a:tabLst>
                <a:tab pos="3943350" algn="l"/>
              </a:tabLst>
            </a:pPr>
            <a:r>
              <a:rPr lang="en-US" altLang="en-US"/>
              <a:t>SAP CRM</a:t>
            </a:r>
          </a:p>
          <a:p>
            <a:pPr lvl="1">
              <a:tabLst>
                <a:tab pos="3943350" algn="l"/>
              </a:tabLst>
            </a:pPr>
            <a:r>
              <a:rPr lang="en-US" altLang="en-US"/>
              <a:t>SAP PLM</a:t>
            </a:r>
          </a:p>
          <a:p>
            <a:pPr lvl="1">
              <a:tabLst>
                <a:tab pos="3943350" algn="l"/>
              </a:tabLst>
            </a:pPr>
            <a:r>
              <a:rPr lang="en-US" altLang="en-US"/>
              <a:t>SAP SCM</a:t>
            </a:r>
          </a:p>
          <a:p>
            <a:pPr lvl="1">
              <a:tabLst>
                <a:tab pos="3943350" algn="l"/>
              </a:tabLst>
            </a:pPr>
            <a:r>
              <a:rPr lang="en-US" altLang="en-US"/>
              <a:t>SAP SRM</a:t>
            </a:r>
          </a:p>
          <a:p>
            <a:pPr lvl="1">
              <a:tabLst>
                <a:tab pos="3943350" algn="l"/>
              </a:tabLst>
            </a:pPr>
            <a:r>
              <a:rPr lang="en-US" altLang="en-US"/>
              <a:t>SAP Business Objects</a:t>
            </a:r>
          </a:p>
        </p:txBody>
      </p:sp>
      <p:sp>
        <p:nvSpPr>
          <p:cNvPr id="14340" name="Rectangle 4">
            <a:extLst>
              <a:ext uri="{FF2B5EF4-FFF2-40B4-BE49-F238E27FC236}">
                <a16:creationId xmlns:a16="http://schemas.microsoft.com/office/drawing/2014/main" id="{09880377-1D5E-6742-9893-1BFC488FEC27}"/>
              </a:ext>
            </a:extLst>
          </p:cNvPr>
          <p:cNvSpPr>
            <a:spLocks noChangeArrowheads="1"/>
          </p:cNvSpPr>
          <p:nvPr/>
        </p:nvSpPr>
        <p:spPr bwMode="auto">
          <a:xfrm>
            <a:off x="11325225" y="2968626"/>
            <a:ext cx="8928100" cy="928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tabLst>
                <a:tab pos="1971675" algn="l"/>
              </a:tabLst>
              <a:defRPr sz="2800" b="1">
                <a:solidFill>
                  <a:schemeClr val="tx1"/>
                </a:solidFill>
                <a:latin typeface="Arial" panose="020B0604020202020204" pitchFamily="34" charset="0"/>
              </a:defRPr>
            </a:lvl1pPr>
            <a:lvl2pPr marL="742950" indent="-285750" eaLnBrk="0" hangingPunct="0">
              <a:tabLst>
                <a:tab pos="1971675" algn="l"/>
              </a:tabLst>
              <a:defRPr sz="2800" b="1">
                <a:solidFill>
                  <a:schemeClr val="tx1"/>
                </a:solidFill>
                <a:latin typeface="Arial" panose="020B0604020202020204" pitchFamily="34" charset="0"/>
              </a:defRPr>
            </a:lvl2pPr>
            <a:lvl3pPr marL="1143000" indent="-228600" eaLnBrk="0" hangingPunct="0">
              <a:tabLst>
                <a:tab pos="1971675" algn="l"/>
              </a:tabLst>
              <a:defRPr sz="2800" b="1">
                <a:solidFill>
                  <a:schemeClr val="tx1"/>
                </a:solidFill>
                <a:latin typeface="Arial" panose="020B0604020202020204" pitchFamily="34" charset="0"/>
              </a:defRPr>
            </a:lvl3pPr>
            <a:lvl4pPr marL="1600200" indent="-228600" eaLnBrk="0" hangingPunct="0">
              <a:tabLst>
                <a:tab pos="1971675" algn="l"/>
              </a:tabLst>
              <a:defRPr sz="2800" b="1">
                <a:solidFill>
                  <a:schemeClr val="tx1"/>
                </a:solidFill>
                <a:latin typeface="Arial" panose="020B0604020202020204" pitchFamily="34" charset="0"/>
              </a:defRPr>
            </a:lvl4pPr>
            <a:lvl5pPr marL="2057400" indent="-228600" eaLnBrk="0" hangingPunct="0">
              <a:tabLst>
                <a:tab pos="1971675" algn="l"/>
              </a:tabLst>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tabLst>
                <a:tab pos="1971675" algn="l"/>
              </a:tabLst>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tabLst>
                <a:tab pos="1971675" algn="l"/>
              </a:tabLst>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tabLst>
                <a:tab pos="1971675" algn="l"/>
              </a:tabLst>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tabLst>
                <a:tab pos="1971675" algn="l"/>
              </a:tabLst>
              <a:defRPr sz="2800" b="1">
                <a:solidFill>
                  <a:schemeClr val="tx1"/>
                </a:solidFill>
                <a:latin typeface="Arial" panose="020B0604020202020204" pitchFamily="34" charset="0"/>
              </a:defRPr>
            </a:lvl9pPr>
          </a:lstStyle>
          <a:p>
            <a:pPr>
              <a:spcBef>
                <a:spcPct val="50000"/>
              </a:spcBef>
              <a:buClrTx/>
              <a:buFont typeface="Wingdings" pitchFamily="2" charset="2"/>
              <a:buChar char="§"/>
            </a:pPr>
            <a:r>
              <a:rPr lang="en-US" altLang="en-US" sz="4000" b="0"/>
              <a:t>Small &amp; Medium Size Solutions</a:t>
            </a:r>
          </a:p>
          <a:p>
            <a:pPr lvl="1">
              <a:buClrTx/>
              <a:buFontTx/>
              <a:buChar char="-"/>
            </a:pPr>
            <a:r>
              <a:rPr lang="en-US" altLang="en-US" sz="3600" b="0"/>
              <a:t>SAP All-in-One </a:t>
            </a:r>
          </a:p>
          <a:p>
            <a:pPr lvl="1">
              <a:buClrTx/>
              <a:buFontTx/>
              <a:buChar char="-"/>
            </a:pPr>
            <a:r>
              <a:rPr lang="en-US" altLang="en-US" sz="3600" b="0"/>
              <a:t>Business ByDesign</a:t>
            </a:r>
          </a:p>
          <a:p>
            <a:pPr lvl="1">
              <a:buClrTx/>
              <a:buFontTx/>
              <a:buChar char="-"/>
            </a:pPr>
            <a:r>
              <a:rPr lang="en-US" altLang="en-US" sz="3600" b="0"/>
              <a:t>Business One</a:t>
            </a:r>
          </a:p>
          <a:p>
            <a:pPr lvl="1">
              <a:buClrTx/>
              <a:buFontTx/>
              <a:buChar char="-"/>
            </a:pPr>
            <a:endParaRPr lang="en-US" altLang="en-US" sz="3600" b="0"/>
          </a:p>
          <a:p>
            <a:pPr>
              <a:spcBef>
                <a:spcPct val="50000"/>
              </a:spcBef>
              <a:buClrTx/>
              <a:buFont typeface="Wingdings" pitchFamily="2" charset="2"/>
              <a:buChar char="§"/>
            </a:pPr>
            <a:endParaRPr lang="en-US" altLang="en-US" sz="4000" b="0"/>
          </a:p>
          <a:p>
            <a:pPr>
              <a:spcBef>
                <a:spcPct val="50000"/>
              </a:spcBef>
              <a:buClrTx/>
              <a:buFont typeface="Wingdings" pitchFamily="2" charset="2"/>
              <a:buChar char="§"/>
            </a:pPr>
            <a:r>
              <a:rPr lang="en-US" altLang="en-US" sz="4000" b="0"/>
              <a:t>Platforms</a:t>
            </a:r>
          </a:p>
          <a:p>
            <a:pPr lvl="1">
              <a:buClrTx/>
              <a:buFontTx/>
              <a:buChar char="-"/>
            </a:pPr>
            <a:r>
              <a:rPr lang="en-US" altLang="en-US" sz="3600" b="0"/>
              <a:t>SAP NetWeaver </a:t>
            </a:r>
          </a:p>
          <a:p>
            <a:pPr lvl="1">
              <a:buClrTx/>
              <a:buFontTx/>
              <a:buChar char="-"/>
            </a:pPr>
            <a:r>
              <a:rPr lang="en-US" altLang="en-US" sz="3600" b="0"/>
              <a:t>SAP Enterprise Services Architecture</a:t>
            </a:r>
          </a:p>
          <a:p>
            <a:pPr lvl="1">
              <a:buClrTx/>
              <a:buFontTx/>
              <a:buChar char="-"/>
            </a:pPr>
            <a:endParaRPr lang="en-US" altLang="en-US" sz="3600" b="0"/>
          </a:p>
        </p:txBody>
      </p:sp>
      <p:sp>
        <p:nvSpPr>
          <p:cNvPr id="2" name="TextBox 1">
            <a:extLst>
              <a:ext uri="{FF2B5EF4-FFF2-40B4-BE49-F238E27FC236}">
                <a16:creationId xmlns:a16="http://schemas.microsoft.com/office/drawing/2014/main" id="{B368C79C-CCAD-DD46-A448-A3B467BC142E}"/>
              </a:ext>
            </a:extLst>
          </p:cNvPr>
          <p:cNvSpPr txBox="1"/>
          <p:nvPr/>
        </p:nvSpPr>
        <p:spPr>
          <a:xfrm>
            <a:off x="5983357" y="1451113"/>
            <a:ext cx="11403186" cy="1323439"/>
          </a:xfrm>
          <a:prstGeom prst="rect">
            <a:avLst/>
          </a:prstGeom>
          <a:noFill/>
        </p:spPr>
        <p:txBody>
          <a:bodyPr wrap="none" rtlCol="0">
            <a:spAutoFit/>
          </a:bodyPr>
          <a:lstStyle/>
          <a:p>
            <a:r>
              <a:rPr lang="en-US" altLang="en-US" sz="8000" b="1" dirty="0">
                <a:solidFill>
                  <a:srgbClr val="FF0000"/>
                </a:solidFill>
              </a:rPr>
              <a:t>SAP Software Applications</a:t>
            </a:r>
            <a:endParaRPr lang="en-US" sz="8000" b="1" dirty="0">
              <a:solidFill>
                <a:srgbClr val="FF0000"/>
              </a:solidFill>
            </a:endParaRPr>
          </a:p>
        </p:txBody>
      </p:sp>
    </p:spTree>
    <p:extLst>
      <p:ext uri="{BB962C8B-B14F-4D97-AF65-F5344CB8AC3E}">
        <p14:creationId xmlns:p14="http://schemas.microsoft.com/office/powerpoint/2010/main" val="3651303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7011B8C-AC3A-C549-80F8-9D0409152B67}"/>
              </a:ext>
            </a:extLst>
          </p:cNvPr>
          <p:cNvSpPr>
            <a:spLocks noGrp="1"/>
          </p:cNvSpPr>
          <p:nvPr>
            <p:ph type="title" idx="4294967295"/>
          </p:nvPr>
        </p:nvSpPr>
        <p:spPr/>
        <p:txBody>
          <a:bodyPr/>
          <a:lstStyle/>
          <a:p>
            <a:endParaRPr lang="en-US" altLang="en-US" dirty="0"/>
          </a:p>
        </p:txBody>
      </p:sp>
      <p:sp>
        <p:nvSpPr>
          <p:cNvPr id="15363" name="Rectangle 3">
            <a:extLst>
              <a:ext uri="{FF2B5EF4-FFF2-40B4-BE49-F238E27FC236}">
                <a16:creationId xmlns:a16="http://schemas.microsoft.com/office/drawing/2014/main" id="{22DF7AD8-4915-6240-8B53-BF57F4D195C4}"/>
              </a:ext>
            </a:extLst>
          </p:cNvPr>
          <p:cNvSpPr>
            <a:spLocks noGrp="1" noChangeArrowheads="1"/>
          </p:cNvSpPr>
          <p:nvPr>
            <p:ph type="body" idx="4294967295"/>
          </p:nvPr>
        </p:nvSpPr>
        <p:spPr/>
        <p:txBody>
          <a:bodyPr/>
          <a:lstStyle/>
          <a:p>
            <a:pPr lvl="1">
              <a:tabLst>
                <a:tab pos="3943350" algn="l"/>
              </a:tabLst>
            </a:pPr>
            <a:endParaRPr lang="en-US" altLang="en-US" dirty="0"/>
          </a:p>
        </p:txBody>
      </p:sp>
      <p:sp>
        <p:nvSpPr>
          <p:cNvPr id="5" name="TextBox 4">
            <a:extLst>
              <a:ext uri="{FF2B5EF4-FFF2-40B4-BE49-F238E27FC236}">
                <a16:creationId xmlns:a16="http://schemas.microsoft.com/office/drawing/2014/main" id="{5924A8A6-1950-CE40-AD5D-8207020A2CA5}"/>
              </a:ext>
            </a:extLst>
          </p:cNvPr>
          <p:cNvSpPr txBox="1"/>
          <p:nvPr/>
        </p:nvSpPr>
        <p:spPr>
          <a:xfrm>
            <a:off x="1490869" y="3896138"/>
            <a:ext cx="18615802" cy="7540526"/>
          </a:xfrm>
          <a:prstGeom prst="rect">
            <a:avLst/>
          </a:prstGeom>
          <a:noFill/>
        </p:spPr>
        <p:txBody>
          <a:bodyPr wrap="none" rtlCol="0">
            <a:spAutoFit/>
          </a:bodyPr>
          <a:lstStyle/>
          <a:p>
            <a:pPr>
              <a:tabLst>
                <a:tab pos="3943350" algn="l"/>
              </a:tabLst>
            </a:pPr>
            <a:r>
              <a:rPr lang="en-US" altLang="en-US" sz="4400" dirty="0"/>
              <a:t>Collections of logically related transactions within identifiable business functions</a:t>
            </a:r>
          </a:p>
          <a:p>
            <a:pPr lvl="1">
              <a:tabLst>
                <a:tab pos="3943350" algn="l"/>
              </a:tabLst>
            </a:pPr>
            <a:r>
              <a:rPr lang="en-US" altLang="en-US" sz="4400" dirty="0"/>
              <a:t>MM (“Buy”)</a:t>
            </a:r>
          </a:p>
          <a:p>
            <a:pPr lvl="1">
              <a:tabLst>
                <a:tab pos="3943350" algn="l"/>
              </a:tabLst>
            </a:pPr>
            <a:r>
              <a:rPr lang="en-US" altLang="en-US" sz="4400" dirty="0"/>
              <a:t>PP (“Make”)</a:t>
            </a:r>
          </a:p>
          <a:p>
            <a:pPr lvl="1">
              <a:tabLst>
                <a:tab pos="3943350" algn="l"/>
              </a:tabLst>
            </a:pPr>
            <a:r>
              <a:rPr lang="en-US" altLang="en-US" sz="4400" dirty="0"/>
              <a:t>SD (“Sell”)</a:t>
            </a:r>
          </a:p>
          <a:p>
            <a:pPr lvl="1">
              <a:tabLst>
                <a:tab pos="3943350" algn="l"/>
              </a:tabLst>
            </a:pPr>
            <a:r>
              <a:rPr lang="en-US" altLang="en-US" sz="4400" dirty="0"/>
              <a:t>FI and CO (“Track”)</a:t>
            </a:r>
          </a:p>
          <a:p>
            <a:pPr lvl="1">
              <a:tabLst>
                <a:tab pos="3943350" algn="l"/>
              </a:tabLst>
            </a:pPr>
            <a:r>
              <a:rPr lang="en-US" altLang="en-US" sz="4400" dirty="0"/>
              <a:t>HCM (“People”)</a:t>
            </a:r>
          </a:p>
          <a:p>
            <a:pPr lvl="1">
              <a:tabLst>
                <a:tab pos="3943350" algn="l"/>
              </a:tabLst>
            </a:pPr>
            <a:r>
              <a:rPr lang="en-US" altLang="en-US" sz="4400" dirty="0"/>
              <a:t>WM (“Store”)</a:t>
            </a:r>
          </a:p>
          <a:p>
            <a:pPr lvl="1">
              <a:tabLst>
                <a:tab pos="3943350" algn="l"/>
              </a:tabLst>
            </a:pPr>
            <a:r>
              <a:rPr lang="en-US" altLang="en-US" sz="4400" dirty="0"/>
              <a:t>EAM (“Maintain”)</a:t>
            </a:r>
          </a:p>
          <a:p>
            <a:pPr lvl="1">
              <a:tabLst>
                <a:tab pos="3943350" algn="l"/>
              </a:tabLst>
            </a:pPr>
            <a:r>
              <a:rPr lang="en-US" altLang="en-US" sz="4400" dirty="0"/>
              <a:t>CS (“Service”)</a:t>
            </a:r>
          </a:p>
          <a:p>
            <a:pPr lvl="1">
              <a:tabLst>
                <a:tab pos="3943350" algn="l"/>
              </a:tabLst>
            </a:pPr>
            <a:endParaRPr lang="en-US" altLang="en-US" sz="4400" dirty="0"/>
          </a:p>
          <a:p>
            <a:endParaRPr lang="en-US" sz="4400" dirty="0"/>
          </a:p>
        </p:txBody>
      </p:sp>
      <p:sp>
        <p:nvSpPr>
          <p:cNvPr id="3" name="TextBox 2">
            <a:extLst>
              <a:ext uri="{FF2B5EF4-FFF2-40B4-BE49-F238E27FC236}">
                <a16:creationId xmlns:a16="http://schemas.microsoft.com/office/drawing/2014/main" id="{DBD9202F-6AA4-DA4D-BAEE-0CE181C55436}"/>
              </a:ext>
            </a:extLst>
          </p:cNvPr>
          <p:cNvSpPr txBox="1"/>
          <p:nvPr/>
        </p:nvSpPr>
        <p:spPr>
          <a:xfrm>
            <a:off x="3140765" y="2186609"/>
            <a:ext cx="11540660" cy="1323439"/>
          </a:xfrm>
          <a:prstGeom prst="rect">
            <a:avLst/>
          </a:prstGeom>
          <a:noFill/>
        </p:spPr>
        <p:txBody>
          <a:bodyPr wrap="none" rtlCol="0">
            <a:spAutoFit/>
          </a:bodyPr>
          <a:lstStyle/>
          <a:p>
            <a:r>
              <a:rPr lang="en-US" altLang="en-US" sz="8000" b="1" dirty="0">
                <a:solidFill>
                  <a:srgbClr val="FF0000"/>
                </a:solidFill>
              </a:rPr>
              <a:t>SAP ERP Business Modules</a:t>
            </a:r>
            <a:endParaRPr lang="en-US" sz="8000" b="1" dirty="0">
              <a:solidFill>
                <a:srgbClr val="FF0000"/>
              </a:solidFill>
            </a:endParaRPr>
          </a:p>
        </p:txBody>
      </p:sp>
    </p:spTree>
    <p:extLst>
      <p:ext uri="{BB962C8B-B14F-4D97-AF65-F5344CB8AC3E}">
        <p14:creationId xmlns:p14="http://schemas.microsoft.com/office/powerpoint/2010/main" val="3240952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74194AB-D8F8-234E-B84D-3FF7A751CC25}"/>
              </a:ext>
            </a:extLst>
          </p:cNvPr>
          <p:cNvSpPr>
            <a:spLocks noGrp="1"/>
          </p:cNvSpPr>
          <p:nvPr>
            <p:ph type="title" idx="4294967295"/>
          </p:nvPr>
        </p:nvSpPr>
        <p:spPr/>
        <p:txBody>
          <a:bodyPr/>
          <a:lstStyle/>
          <a:p>
            <a:endParaRPr lang="en-US" altLang="en-US" dirty="0"/>
          </a:p>
        </p:txBody>
      </p:sp>
      <p:sp>
        <p:nvSpPr>
          <p:cNvPr id="16387" name="Rectangle 3">
            <a:extLst>
              <a:ext uri="{FF2B5EF4-FFF2-40B4-BE49-F238E27FC236}">
                <a16:creationId xmlns:a16="http://schemas.microsoft.com/office/drawing/2014/main" id="{1FE8BBDD-16A5-9048-8DE6-0129C272C928}"/>
              </a:ext>
            </a:extLst>
          </p:cNvPr>
          <p:cNvSpPr>
            <a:spLocks noGrp="1" noChangeArrowheads="1"/>
          </p:cNvSpPr>
          <p:nvPr>
            <p:ph type="body" idx="4294967295"/>
          </p:nvPr>
        </p:nvSpPr>
        <p:spPr>
          <a:xfrm>
            <a:off x="4124325" y="2536826"/>
            <a:ext cx="6911976" cy="9715500"/>
          </a:xfrm>
        </p:spPr>
        <p:txBody>
          <a:bodyPr/>
          <a:lstStyle/>
          <a:p>
            <a:pPr>
              <a:tabLst>
                <a:tab pos="3943350" algn="l"/>
              </a:tabLst>
            </a:pPr>
            <a:r>
              <a:rPr lang="en-US" altLang="en-US" dirty="0"/>
              <a:t>Logistics                                                    </a:t>
            </a:r>
          </a:p>
          <a:p>
            <a:pPr lvl="1">
              <a:tabLst>
                <a:tab pos="3943350" algn="l"/>
              </a:tabLst>
            </a:pPr>
            <a:r>
              <a:rPr lang="en-US" altLang="en-US" dirty="0"/>
              <a:t>Sales &amp; Distribution</a:t>
            </a:r>
          </a:p>
          <a:p>
            <a:pPr lvl="1">
              <a:tabLst>
                <a:tab pos="3943350" algn="l"/>
              </a:tabLst>
            </a:pPr>
            <a:r>
              <a:rPr lang="en-US" altLang="en-US" dirty="0"/>
              <a:t>Materials Management</a:t>
            </a:r>
          </a:p>
          <a:p>
            <a:pPr lvl="1">
              <a:tabLst>
                <a:tab pos="3943350" algn="l"/>
              </a:tabLst>
            </a:pPr>
            <a:r>
              <a:rPr lang="en-US" altLang="en-US" dirty="0"/>
              <a:t>Production Planning</a:t>
            </a:r>
          </a:p>
          <a:p>
            <a:pPr lvl="1">
              <a:tabLst>
                <a:tab pos="3943350" algn="l"/>
              </a:tabLst>
            </a:pPr>
            <a:r>
              <a:rPr lang="en-US" altLang="en-US" dirty="0"/>
              <a:t>Plant Maintenance</a:t>
            </a:r>
          </a:p>
          <a:p>
            <a:pPr lvl="1">
              <a:tabLst>
                <a:tab pos="3943350" algn="l"/>
              </a:tabLst>
            </a:pPr>
            <a:r>
              <a:rPr lang="en-US" altLang="en-US" dirty="0"/>
              <a:t>Quality Management</a:t>
            </a:r>
          </a:p>
          <a:p>
            <a:pPr>
              <a:tabLst>
                <a:tab pos="3943350" algn="l"/>
              </a:tabLst>
            </a:pPr>
            <a:r>
              <a:rPr lang="en-US" altLang="en-US" dirty="0"/>
              <a:t>Finance</a:t>
            </a:r>
          </a:p>
          <a:p>
            <a:pPr lvl="1">
              <a:tabLst>
                <a:tab pos="3943350" algn="l"/>
              </a:tabLst>
            </a:pPr>
            <a:r>
              <a:rPr lang="en-US" altLang="en-US" dirty="0"/>
              <a:t>Financial Accounting</a:t>
            </a:r>
          </a:p>
          <a:p>
            <a:pPr lvl="1">
              <a:tabLst>
                <a:tab pos="3943350" algn="l"/>
              </a:tabLst>
            </a:pPr>
            <a:r>
              <a:rPr lang="en-US" altLang="en-US" dirty="0"/>
              <a:t>Managerial Accounting</a:t>
            </a:r>
          </a:p>
          <a:p>
            <a:pPr lvl="1">
              <a:tabLst>
                <a:tab pos="3943350" algn="l"/>
              </a:tabLst>
            </a:pPr>
            <a:r>
              <a:rPr lang="en-US" altLang="en-US" dirty="0"/>
              <a:t>Asset Management</a:t>
            </a:r>
          </a:p>
          <a:p>
            <a:pPr lvl="1">
              <a:tabLst>
                <a:tab pos="3943350" algn="l"/>
              </a:tabLst>
            </a:pPr>
            <a:r>
              <a:rPr lang="en-US" altLang="en-US" dirty="0"/>
              <a:t>Treasury</a:t>
            </a:r>
          </a:p>
        </p:txBody>
      </p:sp>
      <p:sp>
        <p:nvSpPr>
          <p:cNvPr id="16388" name="Rectangle 4">
            <a:extLst>
              <a:ext uri="{FF2B5EF4-FFF2-40B4-BE49-F238E27FC236}">
                <a16:creationId xmlns:a16="http://schemas.microsoft.com/office/drawing/2014/main" id="{D4B58753-4A64-AE42-A7BD-D375FF7EF632}"/>
              </a:ext>
            </a:extLst>
          </p:cNvPr>
          <p:cNvSpPr>
            <a:spLocks noChangeArrowheads="1"/>
          </p:cNvSpPr>
          <p:nvPr/>
        </p:nvSpPr>
        <p:spPr bwMode="auto">
          <a:xfrm>
            <a:off x="11468101" y="2536826"/>
            <a:ext cx="8353424" cy="928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tabLst>
                <a:tab pos="1971675" algn="l"/>
              </a:tabLst>
              <a:defRPr sz="2800" b="1">
                <a:solidFill>
                  <a:schemeClr val="tx1"/>
                </a:solidFill>
                <a:latin typeface="Arial" panose="020B0604020202020204" pitchFamily="34" charset="0"/>
              </a:defRPr>
            </a:lvl1pPr>
            <a:lvl2pPr marL="742950" indent="-285750" eaLnBrk="0" hangingPunct="0">
              <a:tabLst>
                <a:tab pos="1971675" algn="l"/>
              </a:tabLst>
              <a:defRPr sz="2800" b="1">
                <a:solidFill>
                  <a:schemeClr val="tx1"/>
                </a:solidFill>
                <a:latin typeface="Arial" panose="020B0604020202020204" pitchFamily="34" charset="0"/>
              </a:defRPr>
            </a:lvl2pPr>
            <a:lvl3pPr marL="1143000" indent="-228600" eaLnBrk="0" hangingPunct="0">
              <a:tabLst>
                <a:tab pos="1971675" algn="l"/>
              </a:tabLst>
              <a:defRPr sz="2800" b="1">
                <a:solidFill>
                  <a:schemeClr val="tx1"/>
                </a:solidFill>
                <a:latin typeface="Arial" panose="020B0604020202020204" pitchFamily="34" charset="0"/>
              </a:defRPr>
            </a:lvl3pPr>
            <a:lvl4pPr marL="1600200" indent="-228600" eaLnBrk="0" hangingPunct="0">
              <a:tabLst>
                <a:tab pos="1971675" algn="l"/>
              </a:tabLst>
              <a:defRPr sz="2800" b="1">
                <a:solidFill>
                  <a:schemeClr val="tx1"/>
                </a:solidFill>
                <a:latin typeface="Arial" panose="020B0604020202020204" pitchFamily="34" charset="0"/>
              </a:defRPr>
            </a:lvl4pPr>
            <a:lvl5pPr marL="2057400" indent="-228600" eaLnBrk="0" hangingPunct="0">
              <a:tabLst>
                <a:tab pos="1971675" algn="l"/>
              </a:tabLst>
              <a:defRPr sz="2800" b="1">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48B00"/>
              </a:buClr>
              <a:buFont typeface="Wingdings" pitchFamily="2" charset="2"/>
              <a:tabLst>
                <a:tab pos="1971675" algn="l"/>
              </a:tabLst>
              <a:defRPr sz="2800" b="1">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48B00"/>
              </a:buClr>
              <a:buFont typeface="Wingdings" pitchFamily="2" charset="2"/>
              <a:tabLst>
                <a:tab pos="1971675" algn="l"/>
              </a:tabLst>
              <a:defRPr sz="2800" b="1">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48B00"/>
              </a:buClr>
              <a:buFont typeface="Wingdings" pitchFamily="2" charset="2"/>
              <a:tabLst>
                <a:tab pos="1971675" algn="l"/>
              </a:tabLst>
              <a:defRPr sz="2800" b="1">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48B00"/>
              </a:buClr>
              <a:buFont typeface="Wingdings" pitchFamily="2" charset="2"/>
              <a:tabLst>
                <a:tab pos="1971675" algn="l"/>
              </a:tabLst>
              <a:defRPr sz="2800" b="1">
                <a:solidFill>
                  <a:schemeClr val="tx1"/>
                </a:solidFill>
                <a:latin typeface="Arial" panose="020B0604020202020204" pitchFamily="34" charset="0"/>
              </a:defRPr>
            </a:lvl9pPr>
          </a:lstStyle>
          <a:p>
            <a:pPr>
              <a:spcBef>
                <a:spcPct val="50000"/>
              </a:spcBef>
              <a:buClrTx/>
              <a:buFont typeface="Wingdings" pitchFamily="2" charset="2"/>
              <a:buChar char="§"/>
            </a:pPr>
            <a:r>
              <a:rPr lang="en-US" altLang="en-US" sz="4000" b="0" dirty="0"/>
              <a:t>Human Capital Management</a:t>
            </a:r>
          </a:p>
          <a:p>
            <a:pPr lvl="1">
              <a:buClrTx/>
              <a:buFontTx/>
              <a:buChar char="-"/>
            </a:pPr>
            <a:r>
              <a:rPr lang="en-US" altLang="en-US" sz="3600" b="0" dirty="0"/>
              <a:t>Personnel Management</a:t>
            </a:r>
          </a:p>
          <a:p>
            <a:pPr lvl="1">
              <a:buClrTx/>
              <a:buFontTx/>
              <a:buChar char="-"/>
            </a:pPr>
            <a:r>
              <a:rPr lang="en-US" altLang="en-US" sz="3600" b="0" dirty="0"/>
              <a:t>Benefits</a:t>
            </a:r>
          </a:p>
          <a:p>
            <a:pPr lvl="1">
              <a:buClrTx/>
              <a:buFontTx/>
              <a:buChar char="-"/>
            </a:pPr>
            <a:r>
              <a:rPr lang="en-US" altLang="en-US" sz="3600" b="0" dirty="0"/>
              <a:t>Payroll</a:t>
            </a:r>
          </a:p>
        </p:txBody>
      </p:sp>
      <p:sp>
        <p:nvSpPr>
          <p:cNvPr id="2" name="TextBox 1">
            <a:extLst>
              <a:ext uri="{FF2B5EF4-FFF2-40B4-BE49-F238E27FC236}">
                <a16:creationId xmlns:a16="http://schemas.microsoft.com/office/drawing/2014/main" id="{D1C09054-BE4E-7A45-B512-E4A5AF7D14FB}"/>
              </a:ext>
            </a:extLst>
          </p:cNvPr>
          <p:cNvSpPr txBox="1"/>
          <p:nvPr/>
        </p:nvSpPr>
        <p:spPr>
          <a:xfrm>
            <a:off x="5947466" y="1232453"/>
            <a:ext cx="11375743" cy="1323439"/>
          </a:xfrm>
          <a:prstGeom prst="rect">
            <a:avLst/>
          </a:prstGeom>
          <a:noFill/>
        </p:spPr>
        <p:txBody>
          <a:bodyPr wrap="none" rtlCol="0">
            <a:spAutoFit/>
          </a:bodyPr>
          <a:lstStyle/>
          <a:p>
            <a:r>
              <a:rPr lang="en-US" altLang="en-US" sz="8000" b="1" dirty="0">
                <a:solidFill>
                  <a:srgbClr val="FF0000"/>
                </a:solidFill>
              </a:rPr>
              <a:t>SAP ERP Core Applications</a:t>
            </a:r>
            <a:endParaRPr lang="en-US" sz="8000" b="1" dirty="0">
              <a:solidFill>
                <a:srgbClr val="FF0000"/>
              </a:solidFill>
            </a:endParaRPr>
          </a:p>
        </p:txBody>
      </p:sp>
    </p:spTree>
    <p:extLst>
      <p:ext uri="{BB962C8B-B14F-4D97-AF65-F5344CB8AC3E}">
        <p14:creationId xmlns:p14="http://schemas.microsoft.com/office/powerpoint/2010/main" val="2737571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959225" y="762000"/>
            <a:ext cx="16459200" cy="1577976"/>
          </a:xfrm>
        </p:spPr>
        <p:txBody>
          <a:bodyPr>
            <a:normAutofit/>
          </a:bodyPr>
          <a:lstStyle/>
          <a:p>
            <a:pPr>
              <a:defRPr/>
            </a:pPr>
            <a:r>
              <a:rPr lang="id-ID" sz="8000" b="1" dirty="0">
                <a:solidFill>
                  <a:srgbClr val="FF0000"/>
                </a:solidFill>
              </a:rPr>
              <a:t>Keuntungan </a:t>
            </a:r>
            <a:r>
              <a:rPr lang="en-US" sz="8000" b="1" dirty="0">
                <a:solidFill>
                  <a:srgbClr val="FF0000"/>
                </a:solidFill>
              </a:rPr>
              <a:t>P</a:t>
            </a:r>
            <a:r>
              <a:rPr lang="id-ID" sz="8000" b="1" dirty="0" err="1">
                <a:solidFill>
                  <a:srgbClr val="FF0000"/>
                </a:solidFill>
              </a:rPr>
              <a:t>enggunaan</a:t>
            </a:r>
            <a:r>
              <a:rPr lang="id-ID" sz="8000" b="1" dirty="0">
                <a:solidFill>
                  <a:srgbClr val="FF0000"/>
                </a:solidFill>
              </a:rPr>
              <a:t> ERP</a:t>
            </a:r>
          </a:p>
        </p:txBody>
      </p:sp>
      <p:sp>
        <p:nvSpPr>
          <p:cNvPr id="18435" name="Rectangle 3"/>
          <p:cNvSpPr>
            <a:spLocks noGrp="1" noChangeArrowheads="1"/>
          </p:cNvSpPr>
          <p:nvPr>
            <p:ph type="body" idx="1"/>
          </p:nvPr>
        </p:nvSpPr>
        <p:spPr>
          <a:xfrm>
            <a:off x="3959225" y="3048001"/>
            <a:ext cx="16459200" cy="9671050"/>
          </a:xfrm>
        </p:spPr>
        <p:txBody>
          <a:bodyPr/>
          <a:lstStyle/>
          <a:p>
            <a:pPr algn="just" eaLnBrk="1" hangingPunct="1">
              <a:lnSpc>
                <a:spcPct val="80000"/>
              </a:lnSpc>
              <a:buSzPct val="80000"/>
              <a:buFont typeface="Wingdings" pitchFamily="2" charset="2"/>
              <a:buNone/>
            </a:pPr>
            <a:r>
              <a:rPr lang="id-ID" sz="4800" b="1" dirty="0"/>
              <a:t>Integrasi data keuangan</a:t>
            </a:r>
          </a:p>
          <a:p>
            <a:pPr algn="just" eaLnBrk="1" hangingPunct="1">
              <a:lnSpc>
                <a:spcPct val="80000"/>
              </a:lnSpc>
              <a:buSzPct val="80000"/>
            </a:pPr>
            <a:r>
              <a:rPr lang="id-ID" sz="4800" dirty="0"/>
              <a:t>Untuk mengintegrasikan data keuangan sehingga top management bisa melihat dan mengontrol kinerja keuangan perusahaan dengan lebih baik</a:t>
            </a:r>
            <a:endParaRPr lang="id-ID" sz="4800" b="1" dirty="0"/>
          </a:p>
          <a:p>
            <a:pPr algn="just" eaLnBrk="1" hangingPunct="1">
              <a:lnSpc>
                <a:spcPct val="80000"/>
              </a:lnSpc>
              <a:buSzPct val="80000"/>
              <a:buFont typeface="Wingdings" pitchFamily="2" charset="2"/>
              <a:buNone/>
            </a:pPr>
            <a:r>
              <a:rPr lang="id-ID" sz="4800" b="1" dirty="0"/>
              <a:t>Standarisasi Proses Operasi</a:t>
            </a:r>
          </a:p>
          <a:p>
            <a:pPr algn="just" eaLnBrk="1" hangingPunct="1">
              <a:lnSpc>
                <a:spcPct val="80000"/>
              </a:lnSpc>
              <a:buSzPct val="80000"/>
            </a:pPr>
            <a:r>
              <a:rPr lang="id-ID" sz="4800" dirty="0"/>
              <a:t>Menstandarkan proses operasi melalui implementasi best practice sehingga terjadi peningkatan produktivitas, penurunan inefisiensi dan peningkatan kualitas produk</a:t>
            </a:r>
            <a:endParaRPr lang="id-ID" sz="4800" b="1" dirty="0"/>
          </a:p>
          <a:p>
            <a:pPr algn="just" eaLnBrk="1" hangingPunct="1">
              <a:lnSpc>
                <a:spcPct val="80000"/>
              </a:lnSpc>
              <a:buSzPct val="80000"/>
              <a:buFont typeface="Wingdings" pitchFamily="2" charset="2"/>
              <a:buNone/>
            </a:pPr>
            <a:r>
              <a:rPr lang="id-ID" sz="4800" b="1" dirty="0"/>
              <a:t>Standarisasi Data dan Informasi</a:t>
            </a:r>
          </a:p>
          <a:p>
            <a:pPr algn="just" eaLnBrk="1" hangingPunct="1">
              <a:lnSpc>
                <a:spcPct val="80000"/>
              </a:lnSpc>
              <a:buSzPct val="80000"/>
            </a:pPr>
            <a:r>
              <a:rPr lang="id-ID" sz="4800" dirty="0"/>
              <a:t>Menstandarkan data dan informasi melalui keseragaman pelaporan, terutama untuk perusahaan besar yang biasanya terdiri dari banyak business unit dengan jumlah dan jenis bisnis yg berbeda-beda</a:t>
            </a:r>
          </a:p>
        </p:txBody>
      </p:sp>
    </p:spTree>
    <p:extLst>
      <p:ext uri="{BB962C8B-B14F-4D97-AF65-F5344CB8AC3E}">
        <p14:creationId xmlns:p14="http://schemas.microsoft.com/office/powerpoint/2010/main" val="183777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 calcmode="lin" valueType="num">
                                      <p:cBhvr additive="base">
                                        <p:cTn id="31"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435">
                                            <p:txEl>
                                              <p:pRg st="5" end="5"/>
                                            </p:txEl>
                                          </p:spTgt>
                                        </p:tgtEl>
                                        <p:attrNameLst>
                                          <p:attrName>style.visibility</p:attrName>
                                        </p:attrNameLst>
                                      </p:cBhvr>
                                      <p:to>
                                        <p:strVal val="visible"/>
                                      </p:to>
                                    </p:set>
                                    <p:anim calcmode="lin" valueType="num">
                                      <p:cBhvr additive="base">
                                        <p:cTn id="3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a:defRPr/>
            </a:pPr>
            <a:r>
              <a:rPr lang="id-ID" sz="8000" b="1" dirty="0">
                <a:solidFill>
                  <a:schemeClr val="bg2">
                    <a:lumMod val="50000"/>
                  </a:schemeClr>
                </a:solidFill>
              </a:rPr>
              <a:t>                        </a:t>
            </a:r>
            <a:br>
              <a:rPr lang="id-ID" sz="8000" b="1" dirty="0">
                <a:solidFill>
                  <a:schemeClr val="bg2">
                    <a:lumMod val="50000"/>
                  </a:schemeClr>
                </a:solidFill>
              </a:rPr>
            </a:br>
            <a:r>
              <a:rPr lang="id-ID" sz="8000" b="1" dirty="0">
                <a:solidFill>
                  <a:schemeClr val="bg2">
                    <a:lumMod val="50000"/>
                  </a:schemeClr>
                </a:solidFill>
              </a:rPr>
              <a:t>                            </a:t>
            </a:r>
          </a:p>
        </p:txBody>
      </p:sp>
      <p:sp>
        <p:nvSpPr>
          <p:cNvPr id="11267" name="Rectangle 3"/>
          <p:cNvSpPr>
            <a:spLocks noGrp="1" noChangeArrowheads="1"/>
          </p:cNvSpPr>
          <p:nvPr>
            <p:ph type="body" idx="1"/>
          </p:nvPr>
        </p:nvSpPr>
        <p:spPr>
          <a:xfrm>
            <a:off x="3959225" y="3352801"/>
            <a:ext cx="16459200" cy="9061450"/>
          </a:xfrm>
        </p:spPr>
        <p:txBody>
          <a:bodyPr/>
          <a:lstStyle/>
          <a:p>
            <a:pPr eaLnBrk="1" hangingPunct="1">
              <a:buSzPct val="80000"/>
              <a:buFont typeface="Wingdings" pitchFamily="2" charset="2"/>
              <a:buNone/>
              <a:defRPr/>
            </a:pPr>
            <a:r>
              <a:rPr lang="id-ID" b="1" dirty="0">
                <a:effectLst/>
              </a:rPr>
              <a:t>Keuntungan yg bisa diukur</a:t>
            </a:r>
          </a:p>
          <a:p>
            <a:pPr marL="857250" indent="-857250" eaLnBrk="1" hangingPunct="1">
              <a:buSzPct val="80000"/>
              <a:buFont typeface="Arial" panose="020B0604020202020204" pitchFamily="34" charset="0"/>
              <a:buChar char="•"/>
              <a:defRPr/>
            </a:pPr>
            <a:r>
              <a:rPr lang="id-ID" dirty="0">
                <a:effectLst/>
              </a:rPr>
              <a:t>Penurunan inventori </a:t>
            </a:r>
          </a:p>
          <a:p>
            <a:pPr marL="857250" indent="-857250" eaLnBrk="1" hangingPunct="1">
              <a:buSzPct val="80000"/>
              <a:buFont typeface="Arial" panose="020B0604020202020204" pitchFamily="34" charset="0"/>
              <a:buChar char="•"/>
              <a:defRPr/>
            </a:pPr>
            <a:r>
              <a:rPr lang="id-ID" dirty="0">
                <a:effectLst/>
              </a:rPr>
              <a:t>Penurunan tenaga kerja secara total </a:t>
            </a:r>
          </a:p>
          <a:p>
            <a:pPr marL="857250" indent="-857250" eaLnBrk="1" hangingPunct="1">
              <a:buSzPct val="80000"/>
              <a:buFont typeface="Arial" panose="020B0604020202020204" pitchFamily="34" charset="0"/>
              <a:buChar char="•"/>
              <a:defRPr/>
            </a:pPr>
            <a:r>
              <a:rPr lang="id-ID" dirty="0">
                <a:effectLst/>
              </a:rPr>
              <a:t>Peningkatan service level </a:t>
            </a:r>
          </a:p>
          <a:p>
            <a:pPr marL="857250" indent="-857250" eaLnBrk="1" hangingPunct="1">
              <a:buSzPct val="80000"/>
              <a:buFont typeface="Arial" panose="020B0604020202020204" pitchFamily="34" charset="0"/>
              <a:buChar char="•"/>
              <a:defRPr/>
            </a:pPr>
            <a:r>
              <a:rPr lang="id-ID" dirty="0">
                <a:effectLst/>
              </a:rPr>
              <a:t>Peningkatan kontrol keuangan </a:t>
            </a:r>
          </a:p>
          <a:p>
            <a:pPr marL="857250" indent="-857250" eaLnBrk="1" hangingPunct="1">
              <a:buSzPct val="80000"/>
              <a:buFont typeface="Arial" panose="020B0604020202020204" pitchFamily="34" charset="0"/>
              <a:buChar char="•"/>
              <a:defRPr/>
            </a:pPr>
            <a:r>
              <a:rPr lang="id-ID" dirty="0">
                <a:effectLst/>
              </a:rPr>
              <a:t>Penurunan waktu yang di butuhkan untuk mendapatkan informasi </a:t>
            </a:r>
          </a:p>
          <a:p>
            <a:pPr eaLnBrk="1" hangingPunct="1">
              <a:buSzPct val="80000"/>
              <a:defRPr/>
            </a:pPr>
            <a:endParaRPr lang="id-ID" dirty="0"/>
          </a:p>
        </p:txBody>
      </p:sp>
      <p:sp>
        <p:nvSpPr>
          <p:cNvPr id="4" name="Rectangle 2">
            <a:extLst>
              <a:ext uri="{FF2B5EF4-FFF2-40B4-BE49-F238E27FC236}">
                <a16:creationId xmlns:a16="http://schemas.microsoft.com/office/drawing/2014/main" id="{9369409C-0A67-4744-9D61-34D8C38C7568}"/>
              </a:ext>
            </a:extLst>
          </p:cNvPr>
          <p:cNvSpPr txBox="1">
            <a:spLocks noChangeArrowheads="1"/>
          </p:cNvSpPr>
          <p:nvPr/>
        </p:nvSpPr>
        <p:spPr>
          <a:xfrm>
            <a:off x="4118251" y="1198355"/>
            <a:ext cx="16459200" cy="1577976"/>
          </a:xfrm>
        </p:spPr>
        <p:txBody>
          <a:bodyPr>
            <a:normAutofit/>
          </a:bodyPr>
          <a:lstStyle>
            <a:lvl1pPr algn="l" defTabSz="1827213" rtl="0" eaLnBrk="0" fontAlgn="base" hangingPunct="0">
              <a:lnSpc>
                <a:spcPct val="90000"/>
              </a:lnSpc>
              <a:spcBef>
                <a:spcPct val="0"/>
              </a:spcBef>
              <a:spcAft>
                <a:spcPct val="0"/>
              </a:spcAft>
              <a:defRPr lang="en-US" sz="4400" kern="1200">
                <a:solidFill>
                  <a:schemeClr val="accent3">
                    <a:shade val="75000"/>
                  </a:schemeClr>
                </a:solidFill>
                <a:latin typeface="Lato" panose="020F0502020204030203" pitchFamily="34" charset="0"/>
                <a:ea typeface="+mj-ea"/>
                <a:cs typeface="+mj-cs"/>
              </a:defRPr>
            </a:lvl1pPr>
            <a:lvl2pPr algn="l" defTabSz="1827213" rtl="0" eaLnBrk="0" fontAlgn="base" hangingPunct="0">
              <a:lnSpc>
                <a:spcPct val="90000"/>
              </a:lnSpc>
              <a:spcBef>
                <a:spcPct val="0"/>
              </a:spcBef>
              <a:spcAft>
                <a:spcPct val="0"/>
              </a:spcAft>
              <a:defRPr sz="4400">
                <a:solidFill>
                  <a:schemeClr val="tx1"/>
                </a:solidFill>
                <a:latin typeface="Lato"/>
              </a:defRPr>
            </a:lvl2pPr>
            <a:lvl3pPr algn="l" defTabSz="1827213" rtl="0" eaLnBrk="0" fontAlgn="base" hangingPunct="0">
              <a:lnSpc>
                <a:spcPct val="90000"/>
              </a:lnSpc>
              <a:spcBef>
                <a:spcPct val="0"/>
              </a:spcBef>
              <a:spcAft>
                <a:spcPct val="0"/>
              </a:spcAft>
              <a:defRPr sz="4400">
                <a:solidFill>
                  <a:schemeClr val="tx1"/>
                </a:solidFill>
                <a:latin typeface="Lato"/>
              </a:defRPr>
            </a:lvl3pPr>
            <a:lvl4pPr algn="l" defTabSz="1827213" rtl="0" eaLnBrk="0" fontAlgn="base" hangingPunct="0">
              <a:lnSpc>
                <a:spcPct val="90000"/>
              </a:lnSpc>
              <a:spcBef>
                <a:spcPct val="0"/>
              </a:spcBef>
              <a:spcAft>
                <a:spcPct val="0"/>
              </a:spcAft>
              <a:defRPr sz="4400">
                <a:solidFill>
                  <a:schemeClr val="tx1"/>
                </a:solidFill>
                <a:latin typeface="Lato"/>
              </a:defRPr>
            </a:lvl4pPr>
            <a:lvl5pPr algn="l" defTabSz="1827213" rtl="0" eaLnBrk="0" fontAlgn="base" hangingPunct="0">
              <a:lnSpc>
                <a:spcPct val="90000"/>
              </a:lnSpc>
              <a:spcBef>
                <a:spcPct val="0"/>
              </a:spcBef>
              <a:spcAft>
                <a:spcPct val="0"/>
              </a:spcAft>
              <a:defRPr sz="4400">
                <a:solidFill>
                  <a:schemeClr val="tx1"/>
                </a:solidFill>
                <a:latin typeface="Lato"/>
              </a:defRPr>
            </a:lvl5pPr>
            <a:lvl6pPr marL="457200" algn="l" defTabSz="1827213" rtl="0" fontAlgn="base">
              <a:lnSpc>
                <a:spcPct val="90000"/>
              </a:lnSpc>
              <a:spcBef>
                <a:spcPct val="0"/>
              </a:spcBef>
              <a:spcAft>
                <a:spcPct val="0"/>
              </a:spcAft>
              <a:defRPr sz="6000">
                <a:solidFill>
                  <a:schemeClr val="tx1"/>
                </a:solidFill>
                <a:latin typeface="Lato"/>
              </a:defRPr>
            </a:lvl6pPr>
            <a:lvl7pPr marL="914400" algn="l" defTabSz="1827213" rtl="0" fontAlgn="base">
              <a:lnSpc>
                <a:spcPct val="90000"/>
              </a:lnSpc>
              <a:spcBef>
                <a:spcPct val="0"/>
              </a:spcBef>
              <a:spcAft>
                <a:spcPct val="0"/>
              </a:spcAft>
              <a:defRPr sz="6000">
                <a:solidFill>
                  <a:schemeClr val="tx1"/>
                </a:solidFill>
                <a:latin typeface="Lato"/>
              </a:defRPr>
            </a:lvl7pPr>
            <a:lvl8pPr marL="1371600" algn="l" defTabSz="1827213" rtl="0" fontAlgn="base">
              <a:lnSpc>
                <a:spcPct val="90000"/>
              </a:lnSpc>
              <a:spcBef>
                <a:spcPct val="0"/>
              </a:spcBef>
              <a:spcAft>
                <a:spcPct val="0"/>
              </a:spcAft>
              <a:defRPr sz="6000">
                <a:solidFill>
                  <a:schemeClr val="tx1"/>
                </a:solidFill>
                <a:latin typeface="Lato"/>
              </a:defRPr>
            </a:lvl8pPr>
            <a:lvl9pPr marL="1828800" algn="l" defTabSz="1827213" rtl="0" fontAlgn="base">
              <a:lnSpc>
                <a:spcPct val="90000"/>
              </a:lnSpc>
              <a:spcBef>
                <a:spcPct val="0"/>
              </a:spcBef>
              <a:spcAft>
                <a:spcPct val="0"/>
              </a:spcAft>
              <a:defRPr sz="6000">
                <a:solidFill>
                  <a:schemeClr val="tx1"/>
                </a:solidFill>
                <a:latin typeface="Lato"/>
              </a:defRPr>
            </a:lvl9pPr>
          </a:lstStyle>
          <a:p>
            <a:pPr>
              <a:defRPr/>
            </a:pPr>
            <a:r>
              <a:rPr lang="id-ID" sz="8000" b="1" dirty="0">
                <a:solidFill>
                  <a:srgbClr val="FF0000"/>
                </a:solidFill>
              </a:rPr>
              <a:t>Keuntungan Penggunaan ERP</a:t>
            </a:r>
          </a:p>
        </p:txBody>
      </p:sp>
    </p:spTree>
    <p:extLst>
      <p:ext uri="{BB962C8B-B14F-4D97-AF65-F5344CB8AC3E}">
        <p14:creationId xmlns:p14="http://schemas.microsoft.com/office/powerpoint/2010/main" val="276447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914776" y="2895600"/>
            <a:ext cx="16656050" cy="9448800"/>
          </a:xfr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C4B4BEF-5874-4B4C-A3A8-316CE7B1F48B}"/>
              </a:ext>
            </a:extLst>
          </p:cNvPr>
          <p:cNvSpPr txBox="1"/>
          <p:nvPr/>
        </p:nvSpPr>
        <p:spPr>
          <a:xfrm>
            <a:off x="6619461" y="5685183"/>
            <a:ext cx="11902874" cy="1323439"/>
          </a:xfrm>
          <a:prstGeom prst="rect">
            <a:avLst/>
          </a:prstGeom>
          <a:noFill/>
        </p:spPr>
        <p:txBody>
          <a:bodyPr wrap="none" rtlCol="0">
            <a:spAutoFit/>
          </a:bodyPr>
          <a:lstStyle/>
          <a:p>
            <a:r>
              <a:rPr lang="en-US" sz="8000" dirty="0"/>
              <a:t>SELEKSI ERP PENDAHULUAN</a:t>
            </a:r>
          </a:p>
        </p:txBody>
      </p:sp>
    </p:spTree>
    <p:extLst>
      <p:ext uri="{BB962C8B-B14F-4D97-AF65-F5344CB8AC3E}">
        <p14:creationId xmlns:p14="http://schemas.microsoft.com/office/powerpoint/2010/main" val="3230651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a:defRPr/>
            </a:pPr>
            <a:r>
              <a:rPr lang="id-ID" sz="8000" b="1" dirty="0">
                <a:solidFill>
                  <a:schemeClr val="bg2">
                    <a:lumMod val="50000"/>
                  </a:schemeClr>
                </a:solidFill>
              </a:rPr>
              <a:t>					</a:t>
            </a:r>
            <a:br>
              <a:rPr lang="id-ID" sz="8000" b="1" dirty="0">
                <a:solidFill>
                  <a:schemeClr val="bg2">
                    <a:lumMod val="50000"/>
                  </a:schemeClr>
                </a:solidFill>
              </a:rPr>
            </a:br>
            <a:r>
              <a:rPr lang="id-ID" sz="8000" b="1" dirty="0">
                <a:solidFill>
                  <a:schemeClr val="bg2">
                    <a:lumMod val="50000"/>
                  </a:schemeClr>
                </a:solidFill>
              </a:rPr>
              <a:t>						Memilih ERP</a:t>
            </a:r>
          </a:p>
        </p:txBody>
      </p:sp>
      <p:sp>
        <p:nvSpPr>
          <p:cNvPr id="21507" name="Rectangle 3"/>
          <p:cNvSpPr>
            <a:spLocks noGrp="1" noChangeArrowheads="1"/>
          </p:cNvSpPr>
          <p:nvPr>
            <p:ph type="body" idx="1"/>
          </p:nvPr>
        </p:nvSpPr>
        <p:spPr>
          <a:xfrm>
            <a:off x="3959225" y="3048001"/>
            <a:ext cx="16459200" cy="9671050"/>
          </a:xfrm>
        </p:spPr>
        <p:txBody>
          <a:bodyPr>
            <a:normAutofit lnSpcReduction="10000"/>
          </a:bodyPr>
          <a:lstStyle/>
          <a:p>
            <a:pPr marL="571500" indent="-571500" algn="just" eaLnBrk="1" hangingPunct="1">
              <a:lnSpc>
                <a:spcPct val="80000"/>
              </a:lnSpc>
              <a:buSzTx/>
              <a:buFont typeface="Arial" panose="020B0604020202020204" pitchFamily="34" charset="0"/>
              <a:buChar char="•"/>
            </a:pPr>
            <a:r>
              <a:rPr lang="id-ID" sz="4400" dirty="0">
                <a:solidFill>
                  <a:schemeClr val="tx1">
                    <a:lumMod val="85000"/>
                    <a:lumOff val="15000"/>
                  </a:schemeClr>
                </a:solidFill>
              </a:rPr>
              <a:t>Investasi ERP sangat mahal dan pilihan ERP yang salah bisa menjadi mimpi buruk </a:t>
            </a:r>
            <a:endParaRPr lang="en-US" sz="4400" dirty="0">
              <a:solidFill>
                <a:schemeClr val="tx1">
                  <a:lumMod val="85000"/>
                  <a:lumOff val="15000"/>
                </a:schemeClr>
              </a:solidFill>
            </a:endParaRPr>
          </a:p>
          <a:p>
            <a:pPr marL="571500" indent="-571500" algn="just" eaLnBrk="1" hangingPunct="1">
              <a:lnSpc>
                <a:spcPct val="80000"/>
              </a:lnSpc>
              <a:buSzTx/>
              <a:buFont typeface="Arial" panose="020B0604020202020204" pitchFamily="34" charset="0"/>
              <a:buChar char="•"/>
            </a:pPr>
            <a:r>
              <a:rPr lang="id-ID" sz="4400" dirty="0">
                <a:solidFill>
                  <a:schemeClr val="tx1">
                    <a:lumMod val="85000"/>
                    <a:lumOff val="15000"/>
                  </a:schemeClr>
                </a:solidFill>
              </a:rPr>
              <a:t>ERP yang berhasil digunakan oleh sebuah perusahaan tidak menjadi jaminan berhasil di perusahaan yang lain </a:t>
            </a:r>
            <a:endParaRPr lang="en-US" sz="4400" dirty="0">
              <a:solidFill>
                <a:schemeClr val="tx1">
                  <a:lumMod val="85000"/>
                  <a:lumOff val="15000"/>
                </a:schemeClr>
              </a:solidFill>
            </a:endParaRPr>
          </a:p>
          <a:p>
            <a:pPr marL="571500" indent="-571500" algn="just" eaLnBrk="1" hangingPunct="1">
              <a:lnSpc>
                <a:spcPct val="80000"/>
              </a:lnSpc>
              <a:buSzTx/>
              <a:buFont typeface="Arial" panose="020B0604020202020204" pitchFamily="34" charset="0"/>
              <a:buChar char="•"/>
            </a:pPr>
            <a:r>
              <a:rPr lang="id-ID" sz="4400" dirty="0">
                <a:solidFill>
                  <a:schemeClr val="tx1">
                    <a:lumMod val="85000"/>
                    <a:lumOff val="15000"/>
                  </a:schemeClr>
                </a:solidFill>
              </a:rPr>
              <a:t>Perencanaan harus dilakukan untuk menyeleksi ERP yg tepat </a:t>
            </a:r>
            <a:endParaRPr lang="en-US" sz="4400" dirty="0">
              <a:solidFill>
                <a:schemeClr val="tx1">
                  <a:lumMod val="85000"/>
                  <a:lumOff val="15000"/>
                </a:schemeClr>
              </a:solidFill>
            </a:endParaRPr>
          </a:p>
          <a:p>
            <a:pPr marL="571500" indent="-571500" algn="just" eaLnBrk="1" hangingPunct="1">
              <a:lnSpc>
                <a:spcPct val="80000"/>
              </a:lnSpc>
              <a:buSzTx/>
              <a:buFont typeface="Arial" panose="020B0604020202020204" pitchFamily="34" charset="0"/>
              <a:buChar char="•"/>
            </a:pPr>
            <a:r>
              <a:rPr lang="id-ID" sz="4400" dirty="0">
                <a:solidFill>
                  <a:schemeClr val="tx1">
                    <a:lumMod val="85000"/>
                    <a:lumOff val="15000"/>
                  </a:schemeClr>
                </a:solidFill>
              </a:rPr>
              <a:t>Bahkan dalam beberapa kasus yang ekstrim, evaluasi pilihan ERP menghasilkan rekomendasi untuk tidak membeli ERP, tetapi memperbaiki Business Process yang ada </a:t>
            </a:r>
            <a:endParaRPr lang="en-US" sz="4400" dirty="0">
              <a:solidFill>
                <a:schemeClr val="tx1">
                  <a:lumMod val="85000"/>
                  <a:lumOff val="15000"/>
                </a:schemeClr>
              </a:solidFill>
            </a:endParaRPr>
          </a:p>
          <a:p>
            <a:pPr marL="571500" indent="-571500" algn="just" eaLnBrk="1" hangingPunct="1">
              <a:lnSpc>
                <a:spcPct val="80000"/>
              </a:lnSpc>
              <a:buSzTx/>
              <a:buFont typeface="Arial" panose="020B0604020202020204" pitchFamily="34" charset="0"/>
              <a:buChar char="•"/>
            </a:pPr>
            <a:r>
              <a:rPr lang="id-ID" sz="4400" dirty="0">
                <a:solidFill>
                  <a:schemeClr val="tx1">
                    <a:lumMod val="85000"/>
                    <a:lumOff val="15000"/>
                  </a:schemeClr>
                </a:solidFill>
              </a:rPr>
              <a:t>Tidak ada ‘keajaiban’ dalam ERP software. Keuntungan yang didapat dari ERP adalah hasil dari persiapan dan implementasi yang efektif </a:t>
            </a:r>
            <a:endParaRPr lang="en-US" sz="4400" dirty="0">
              <a:solidFill>
                <a:schemeClr val="tx1">
                  <a:lumMod val="85000"/>
                  <a:lumOff val="15000"/>
                </a:schemeClr>
              </a:solidFill>
            </a:endParaRPr>
          </a:p>
          <a:p>
            <a:pPr marL="571500" indent="-571500" algn="just" eaLnBrk="1" hangingPunct="1">
              <a:lnSpc>
                <a:spcPct val="80000"/>
              </a:lnSpc>
              <a:buSzTx/>
              <a:buFont typeface="Arial" panose="020B0604020202020204" pitchFamily="34" charset="0"/>
              <a:buChar char="•"/>
            </a:pPr>
            <a:r>
              <a:rPr lang="id-ID" sz="4400" dirty="0">
                <a:solidFill>
                  <a:schemeClr val="tx1">
                    <a:lumMod val="85000"/>
                    <a:lumOff val="15000"/>
                  </a:schemeClr>
                </a:solidFill>
              </a:rPr>
              <a:t>Tidak ada software atau sistem informasi yang bisa menutupi business strategy yang cacat dan business process yang ‘parah’ </a:t>
            </a:r>
            <a:endParaRPr lang="en-US" sz="4400" dirty="0">
              <a:solidFill>
                <a:schemeClr val="tx1">
                  <a:lumMod val="85000"/>
                  <a:lumOff val="15000"/>
                </a:schemeClr>
              </a:solidFill>
            </a:endParaRPr>
          </a:p>
          <a:p>
            <a:pPr marL="571500" indent="-571500" algn="just" eaLnBrk="1" hangingPunct="1">
              <a:lnSpc>
                <a:spcPct val="80000"/>
              </a:lnSpc>
              <a:buSzTx/>
              <a:buFont typeface="Arial" panose="020B0604020202020204" pitchFamily="34" charset="0"/>
              <a:buChar char="•"/>
            </a:pPr>
            <a:r>
              <a:rPr lang="id-ID" sz="4400" dirty="0">
                <a:solidFill>
                  <a:schemeClr val="tx1">
                    <a:lumMod val="85000"/>
                    <a:lumOff val="15000"/>
                  </a:schemeClr>
                </a:solidFill>
              </a:rPr>
              <a:t>Secara singkat, tidak semua ERP sama kemampuannya dan memilih ERP tidaklah mudah (paling tidak, tidaklah sederhana), dan memilih ERP yang salah akan menjadi bencana yang mahal</a:t>
            </a:r>
          </a:p>
        </p:txBody>
      </p:sp>
    </p:spTree>
    <p:extLst>
      <p:ext uri="{BB962C8B-B14F-4D97-AF65-F5344CB8AC3E}">
        <p14:creationId xmlns:p14="http://schemas.microsoft.com/office/powerpoint/2010/main" val="16028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7">
                                            <p:txEl>
                                              <p:pRg st="1" end="1"/>
                                            </p:txEl>
                                          </p:spTgt>
                                        </p:tgtEl>
                                        <p:attrNameLst>
                                          <p:attrName>style.visibility</p:attrName>
                                        </p:attrNameLst>
                                      </p:cBhvr>
                                      <p:to>
                                        <p:strVal val="visible"/>
                                      </p:to>
                                    </p:set>
                                    <p:animEffect transition="in" filter="fade">
                                      <p:cBhvr>
                                        <p:cTn id="14" dur="1000"/>
                                        <p:tgtEl>
                                          <p:spTgt spid="21507">
                                            <p:txEl>
                                              <p:pRg st="1" end="1"/>
                                            </p:txEl>
                                          </p:spTgt>
                                        </p:tgtEl>
                                      </p:cBhvr>
                                    </p:animEffect>
                                    <p:anim calcmode="lin" valueType="num">
                                      <p:cBhvr>
                                        <p:cTn id="15"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507">
                                            <p:txEl>
                                              <p:pRg st="2" end="2"/>
                                            </p:txEl>
                                          </p:spTgt>
                                        </p:tgtEl>
                                        <p:attrNameLst>
                                          <p:attrName>style.visibility</p:attrName>
                                        </p:attrNameLst>
                                      </p:cBhvr>
                                      <p:to>
                                        <p:strVal val="visible"/>
                                      </p:to>
                                    </p:set>
                                    <p:animEffect transition="in" filter="fade">
                                      <p:cBhvr>
                                        <p:cTn id="21" dur="1000"/>
                                        <p:tgtEl>
                                          <p:spTgt spid="21507">
                                            <p:txEl>
                                              <p:pRg st="2" end="2"/>
                                            </p:txEl>
                                          </p:spTgt>
                                        </p:tgtEl>
                                      </p:cBhvr>
                                    </p:animEffect>
                                    <p:anim calcmode="lin" valueType="num">
                                      <p:cBhvr>
                                        <p:cTn id="22"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1507">
                                            <p:txEl>
                                              <p:pRg st="3" end="3"/>
                                            </p:txEl>
                                          </p:spTgt>
                                        </p:tgtEl>
                                        <p:attrNameLst>
                                          <p:attrName>style.visibility</p:attrName>
                                        </p:attrNameLst>
                                      </p:cBhvr>
                                      <p:to>
                                        <p:strVal val="visible"/>
                                      </p:to>
                                    </p:set>
                                    <p:animEffect transition="in" filter="fade">
                                      <p:cBhvr>
                                        <p:cTn id="28" dur="1000"/>
                                        <p:tgtEl>
                                          <p:spTgt spid="21507">
                                            <p:txEl>
                                              <p:pRg st="3" end="3"/>
                                            </p:txEl>
                                          </p:spTgt>
                                        </p:tgtEl>
                                      </p:cBhvr>
                                    </p:animEffect>
                                    <p:anim calcmode="lin" valueType="num">
                                      <p:cBhvr>
                                        <p:cTn id="29" dur="10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150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507">
                                            <p:txEl>
                                              <p:pRg st="4" end="4"/>
                                            </p:txEl>
                                          </p:spTgt>
                                        </p:tgtEl>
                                        <p:attrNameLst>
                                          <p:attrName>style.visibility</p:attrName>
                                        </p:attrNameLst>
                                      </p:cBhvr>
                                      <p:to>
                                        <p:strVal val="visible"/>
                                      </p:to>
                                    </p:set>
                                    <p:animEffect transition="in" filter="fade">
                                      <p:cBhvr>
                                        <p:cTn id="35" dur="1000"/>
                                        <p:tgtEl>
                                          <p:spTgt spid="21507">
                                            <p:txEl>
                                              <p:pRg st="4" end="4"/>
                                            </p:txEl>
                                          </p:spTgt>
                                        </p:tgtEl>
                                      </p:cBhvr>
                                    </p:animEffect>
                                    <p:anim calcmode="lin" valueType="num">
                                      <p:cBhvr>
                                        <p:cTn id="36" dur="10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150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1507">
                                            <p:txEl>
                                              <p:pRg st="5" end="5"/>
                                            </p:txEl>
                                          </p:spTgt>
                                        </p:tgtEl>
                                        <p:attrNameLst>
                                          <p:attrName>style.visibility</p:attrName>
                                        </p:attrNameLst>
                                      </p:cBhvr>
                                      <p:to>
                                        <p:strVal val="visible"/>
                                      </p:to>
                                    </p:set>
                                    <p:animEffect transition="in" filter="fade">
                                      <p:cBhvr>
                                        <p:cTn id="42" dur="1000"/>
                                        <p:tgtEl>
                                          <p:spTgt spid="21507">
                                            <p:txEl>
                                              <p:pRg st="5" end="5"/>
                                            </p:txEl>
                                          </p:spTgt>
                                        </p:tgtEl>
                                      </p:cBhvr>
                                    </p:animEffect>
                                    <p:anim calcmode="lin" valueType="num">
                                      <p:cBhvr>
                                        <p:cTn id="43" dur="10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150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1507">
                                            <p:txEl>
                                              <p:pRg st="6" end="6"/>
                                            </p:txEl>
                                          </p:spTgt>
                                        </p:tgtEl>
                                        <p:attrNameLst>
                                          <p:attrName>style.visibility</p:attrName>
                                        </p:attrNameLst>
                                      </p:cBhvr>
                                      <p:to>
                                        <p:strVal val="visible"/>
                                      </p:to>
                                    </p:set>
                                    <p:animEffect transition="in" filter="fade">
                                      <p:cBhvr>
                                        <p:cTn id="49" dur="1000"/>
                                        <p:tgtEl>
                                          <p:spTgt spid="21507">
                                            <p:txEl>
                                              <p:pRg st="6" end="6"/>
                                            </p:txEl>
                                          </p:spTgt>
                                        </p:tgtEl>
                                      </p:cBhvr>
                                    </p:animEffect>
                                    <p:anim calcmode="lin" valueType="num">
                                      <p:cBhvr>
                                        <p:cTn id="50" dur="1000" fill="hold"/>
                                        <p:tgtEl>
                                          <p:spTgt spid="2150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150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3959225" y="2895601"/>
            <a:ext cx="16459200" cy="10433050"/>
          </a:xfrm>
        </p:spPr>
        <p:txBody>
          <a:bodyPr/>
          <a:lstStyle/>
          <a:p>
            <a:pPr eaLnBrk="1" hangingPunct="1">
              <a:lnSpc>
                <a:spcPct val="80000"/>
              </a:lnSpc>
              <a:buSzTx/>
              <a:buFont typeface="Wingdings" pitchFamily="2" charset="2"/>
              <a:buNone/>
              <a:defRPr/>
            </a:pPr>
            <a:r>
              <a:rPr lang="id-ID" sz="4800" dirty="0">
                <a:solidFill>
                  <a:schemeClr val="tx1">
                    <a:lumMod val="85000"/>
                    <a:lumOff val="15000"/>
                  </a:schemeClr>
                </a:solidFill>
              </a:rPr>
              <a:t>Syarat sukses memilih ERP adalah Pengetahuan dan Pengalaman</a:t>
            </a:r>
          </a:p>
          <a:p>
            <a:pPr marL="685800" indent="-685800" eaLnBrk="1" hangingPunct="1">
              <a:lnSpc>
                <a:spcPct val="80000"/>
              </a:lnSpc>
              <a:buClr>
                <a:schemeClr val="accent1"/>
              </a:buClr>
              <a:buSzTx/>
              <a:buFont typeface="Arial" panose="020B0604020202020204" pitchFamily="34" charset="0"/>
              <a:buChar char="•"/>
              <a:defRPr/>
            </a:pPr>
            <a:r>
              <a:rPr lang="id-ID" sz="4800" dirty="0">
                <a:solidFill>
                  <a:schemeClr val="tx1">
                    <a:lumMod val="85000"/>
                    <a:lumOff val="15000"/>
                  </a:schemeClr>
                </a:solidFill>
              </a:rPr>
              <a:t>Pengetahuan adalah pengetahuan tentang bagaimana cara sebuah proses seharusnya dilakukan, jika segala sesuatunya berjalan lancar </a:t>
            </a:r>
            <a:endParaRPr lang="en-US" sz="4800" dirty="0">
              <a:solidFill>
                <a:schemeClr val="tx1">
                  <a:lumMod val="85000"/>
                  <a:lumOff val="15000"/>
                </a:schemeClr>
              </a:solidFill>
            </a:endParaRPr>
          </a:p>
          <a:p>
            <a:pPr marL="685800" indent="-685800" eaLnBrk="1" hangingPunct="1">
              <a:lnSpc>
                <a:spcPct val="80000"/>
              </a:lnSpc>
              <a:buClr>
                <a:schemeClr val="accent1"/>
              </a:buClr>
              <a:buSzTx/>
              <a:buFont typeface="Arial" panose="020B0604020202020204" pitchFamily="34" charset="0"/>
              <a:buChar char="•"/>
              <a:defRPr/>
            </a:pPr>
            <a:r>
              <a:rPr lang="id-ID" sz="4800" dirty="0">
                <a:solidFill>
                  <a:schemeClr val="tx1">
                    <a:lumMod val="85000"/>
                    <a:lumOff val="15000"/>
                  </a:schemeClr>
                </a:solidFill>
              </a:rPr>
              <a:t>Pengalaman adalah pemahaman terhadap kenyataan tentang bagaimana sebuah proses seharusnya dikerjakan dengan kemungkinan munculnya permasalahan </a:t>
            </a:r>
            <a:endParaRPr lang="en-US" sz="4800" dirty="0">
              <a:solidFill>
                <a:schemeClr val="tx1">
                  <a:lumMod val="85000"/>
                  <a:lumOff val="15000"/>
                </a:schemeClr>
              </a:solidFill>
            </a:endParaRPr>
          </a:p>
          <a:p>
            <a:pPr marL="685800" indent="-685800" eaLnBrk="1" hangingPunct="1">
              <a:lnSpc>
                <a:spcPct val="80000"/>
              </a:lnSpc>
              <a:buClr>
                <a:schemeClr val="accent1"/>
              </a:buClr>
              <a:buSzTx/>
              <a:buFont typeface="Arial" panose="020B0604020202020204" pitchFamily="34" charset="0"/>
              <a:buChar char="•"/>
              <a:defRPr/>
            </a:pPr>
            <a:r>
              <a:rPr lang="id-ID" sz="4800" dirty="0">
                <a:solidFill>
                  <a:schemeClr val="tx1">
                    <a:lumMod val="85000"/>
                    <a:lumOff val="15000"/>
                  </a:schemeClr>
                </a:solidFill>
              </a:rPr>
              <a:t>Pengetahuan tanpa pengalaman menyebabkan orang membuat perencanaan yang terlihat sempurna tetapi kemudian terbukti tidak bisa diimplementasikan </a:t>
            </a:r>
            <a:endParaRPr lang="en-US" sz="4800" dirty="0">
              <a:solidFill>
                <a:schemeClr val="tx1">
                  <a:lumMod val="85000"/>
                  <a:lumOff val="15000"/>
                </a:schemeClr>
              </a:solidFill>
            </a:endParaRPr>
          </a:p>
          <a:p>
            <a:pPr marL="685800" indent="-685800" eaLnBrk="1" hangingPunct="1">
              <a:lnSpc>
                <a:spcPct val="80000"/>
              </a:lnSpc>
              <a:buClr>
                <a:schemeClr val="accent1"/>
              </a:buClr>
              <a:buSzTx/>
              <a:buFont typeface="Arial" panose="020B0604020202020204" pitchFamily="34" charset="0"/>
              <a:buChar char="•"/>
              <a:defRPr/>
            </a:pPr>
            <a:r>
              <a:rPr lang="id-ID" sz="4800" dirty="0">
                <a:solidFill>
                  <a:schemeClr val="tx1">
                    <a:lumMod val="85000"/>
                    <a:lumOff val="15000"/>
                  </a:schemeClr>
                </a:solidFill>
              </a:rPr>
              <a:t>Pengalaman tanpa pengetahuan bisa menyebabkan terulangnya atau terakumulasinya kesalahan dan kekeliruan karena tidak dibekali dengan pemahaman yg cukup </a:t>
            </a:r>
          </a:p>
          <a:p>
            <a:pPr eaLnBrk="1" hangingPunct="1">
              <a:lnSpc>
                <a:spcPct val="80000"/>
              </a:lnSpc>
              <a:buSzTx/>
              <a:defRPr/>
            </a:pPr>
            <a:endParaRPr lang="id-ID" sz="4800" dirty="0">
              <a:solidFill>
                <a:schemeClr val="tx1">
                  <a:lumMod val="85000"/>
                  <a:lumOff val="15000"/>
                </a:schemeClr>
              </a:solidFill>
            </a:endParaRPr>
          </a:p>
        </p:txBody>
      </p:sp>
      <p:sp>
        <p:nvSpPr>
          <p:cNvPr id="3" name="Rectangle 2"/>
          <p:cNvSpPr>
            <a:spLocks noGrp="1" noChangeArrowheads="1"/>
          </p:cNvSpPr>
          <p:nvPr>
            <p:ph type="title"/>
          </p:nvPr>
        </p:nvSpPr>
        <p:spPr>
          <a:xfrm>
            <a:off x="3648329" y="457200"/>
            <a:ext cx="17068800" cy="1517904"/>
          </a:xfrm>
        </p:spPr>
        <p:txBody>
          <a:bodyPr>
            <a:normAutofit/>
          </a:bodyPr>
          <a:lstStyle/>
          <a:p>
            <a:pPr>
              <a:defRPr/>
            </a:pPr>
            <a:r>
              <a:rPr lang="id-ID" sz="8000" b="1" dirty="0">
                <a:solidFill>
                  <a:schemeClr val="bg2">
                    <a:lumMod val="50000"/>
                  </a:schemeClr>
                </a:solidFill>
              </a:rPr>
              <a:t>Memilih ERP</a:t>
            </a:r>
          </a:p>
        </p:txBody>
      </p:sp>
    </p:spTree>
    <p:extLst>
      <p:ext uri="{BB962C8B-B14F-4D97-AF65-F5344CB8AC3E}">
        <p14:creationId xmlns:p14="http://schemas.microsoft.com/office/powerpoint/2010/main" val="279145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5">
                                            <p:txEl>
                                              <p:pRg st="1" end="1"/>
                                            </p:txEl>
                                          </p:spTgt>
                                        </p:tgtEl>
                                        <p:attrNameLst>
                                          <p:attrName>style.visibility</p:attrName>
                                        </p:attrNameLst>
                                      </p:cBhvr>
                                      <p:to>
                                        <p:strVal val="visible"/>
                                      </p:to>
                                    </p:set>
                                    <p:animEffect transition="in" filter="fade">
                                      <p:cBhvr>
                                        <p:cTn id="14" dur="1000"/>
                                        <p:tgtEl>
                                          <p:spTgt spid="13315">
                                            <p:txEl>
                                              <p:pRg st="1" end="1"/>
                                            </p:txEl>
                                          </p:spTgt>
                                        </p:tgtEl>
                                      </p:cBhvr>
                                    </p:animEffect>
                                    <p:anim calcmode="lin" valueType="num">
                                      <p:cBhvr>
                                        <p:cTn id="15"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Effect transition="in" filter="fade">
                                      <p:cBhvr>
                                        <p:cTn id="21" dur="1000"/>
                                        <p:tgtEl>
                                          <p:spTgt spid="13315">
                                            <p:txEl>
                                              <p:pRg st="2" end="2"/>
                                            </p:txEl>
                                          </p:spTgt>
                                        </p:tgtEl>
                                      </p:cBhvr>
                                    </p:animEffect>
                                    <p:anim calcmode="lin" valueType="num">
                                      <p:cBhvr>
                                        <p:cTn id="22"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315">
                                            <p:txEl>
                                              <p:pRg st="3" end="3"/>
                                            </p:txEl>
                                          </p:spTgt>
                                        </p:tgtEl>
                                        <p:attrNameLst>
                                          <p:attrName>style.visibility</p:attrName>
                                        </p:attrNameLst>
                                      </p:cBhvr>
                                      <p:to>
                                        <p:strVal val="visible"/>
                                      </p:to>
                                    </p:set>
                                    <p:animEffect transition="in" filter="fade">
                                      <p:cBhvr>
                                        <p:cTn id="28" dur="1000"/>
                                        <p:tgtEl>
                                          <p:spTgt spid="13315">
                                            <p:txEl>
                                              <p:pRg st="3" end="3"/>
                                            </p:txEl>
                                          </p:spTgt>
                                        </p:tgtEl>
                                      </p:cBhvr>
                                    </p:animEffect>
                                    <p:anim calcmode="lin" valueType="num">
                                      <p:cBhvr>
                                        <p:cTn id="29" dur="10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33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315">
                                            <p:txEl>
                                              <p:pRg st="4" end="4"/>
                                            </p:txEl>
                                          </p:spTgt>
                                        </p:tgtEl>
                                        <p:attrNameLst>
                                          <p:attrName>style.visibility</p:attrName>
                                        </p:attrNameLst>
                                      </p:cBhvr>
                                      <p:to>
                                        <p:strVal val="visible"/>
                                      </p:to>
                                    </p:set>
                                    <p:animEffect transition="in" filter="fade">
                                      <p:cBhvr>
                                        <p:cTn id="35" dur="1000"/>
                                        <p:tgtEl>
                                          <p:spTgt spid="13315">
                                            <p:txEl>
                                              <p:pRg st="4" end="4"/>
                                            </p:txEl>
                                          </p:spTgt>
                                        </p:tgtEl>
                                      </p:cBhvr>
                                    </p:animEffect>
                                    <p:anim calcmode="lin" valueType="num">
                                      <p:cBhvr>
                                        <p:cTn id="36" dur="10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331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br>
              <a:rPr lang="en-US" b="1" dirty="0">
                <a:solidFill>
                  <a:schemeClr val="bg2">
                    <a:lumMod val="50000"/>
                  </a:schemeClr>
                </a:solidFill>
              </a:rPr>
            </a:br>
            <a:r>
              <a:rPr lang="en-US" b="1" dirty="0">
                <a:solidFill>
                  <a:schemeClr val="bg2">
                    <a:lumMod val="50000"/>
                  </a:schemeClr>
                </a:solidFill>
              </a:rPr>
              <a:t>				</a:t>
            </a:r>
            <a:r>
              <a:rPr lang="en-US" sz="6000" b="1" dirty="0" err="1">
                <a:solidFill>
                  <a:schemeClr val="bg2">
                    <a:lumMod val="50000"/>
                  </a:schemeClr>
                </a:solidFill>
              </a:rPr>
              <a:t>Aktivitas</a:t>
            </a:r>
            <a:r>
              <a:rPr lang="en-US" sz="6000" b="1" dirty="0">
                <a:solidFill>
                  <a:schemeClr val="bg2">
                    <a:lumMod val="50000"/>
                  </a:schemeClr>
                </a:solidFill>
              </a:rPr>
              <a:t> </a:t>
            </a:r>
            <a:r>
              <a:rPr lang="en-US" sz="6000" b="1" dirty="0" err="1">
                <a:solidFill>
                  <a:schemeClr val="bg2">
                    <a:lumMod val="50000"/>
                  </a:schemeClr>
                </a:solidFill>
              </a:rPr>
              <a:t>Dalam</a:t>
            </a:r>
            <a:r>
              <a:rPr lang="en-US" sz="6000" b="1" dirty="0">
                <a:solidFill>
                  <a:schemeClr val="bg2">
                    <a:lumMod val="50000"/>
                  </a:schemeClr>
                </a:solidFill>
              </a:rPr>
              <a:t> </a:t>
            </a:r>
            <a:r>
              <a:rPr lang="en-US" sz="6000" b="1" dirty="0" err="1">
                <a:solidFill>
                  <a:schemeClr val="bg2">
                    <a:lumMod val="50000"/>
                  </a:schemeClr>
                </a:solidFill>
              </a:rPr>
              <a:t>Pemilihan</a:t>
            </a:r>
            <a:r>
              <a:rPr lang="en-US" sz="6000" b="1" dirty="0">
                <a:solidFill>
                  <a:schemeClr val="bg2">
                    <a:lumMod val="50000"/>
                  </a:schemeClr>
                </a:solidFill>
              </a:rPr>
              <a:t> ERP</a:t>
            </a:r>
            <a:endParaRPr lang="id-ID" sz="6000" b="1" dirty="0">
              <a:solidFill>
                <a:schemeClr val="bg2">
                  <a:lumMod val="50000"/>
                </a:schemeClr>
              </a:solidFill>
            </a:endParaRPr>
          </a:p>
        </p:txBody>
      </p:sp>
      <p:sp>
        <p:nvSpPr>
          <p:cNvPr id="23555" name="Rectangle 3"/>
          <p:cNvSpPr>
            <a:spLocks noGrp="1" noChangeArrowheads="1"/>
          </p:cNvSpPr>
          <p:nvPr>
            <p:ph type="body" idx="1"/>
          </p:nvPr>
        </p:nvSpPr>
        <p:spPr/>
        <p:txBody>
          <a:bodyPr/>
          <a:lstStyle/>
          <a:p>
            <a:pPr eaLnBrk="1" hangingPunct="1">
              <a:lnSpc>
                <a:spcPct val="80000"/>
              </a:lnSpc>
              <a:buSzPct val="80000"/>
              <a:buFont typeface="Wingdings" pitchFamily="2" charset="2"/>
              <a:buNone/>
            </a:pPr>
            <a:r>
              <a:rPr lang="id-ID" sz="4800" b="1" dirty="0">
                <a:solidFill>
                  <a:schemeClr val="tx1">
                    <a:lumMod val="85000"/>
                    <a:lumOff val="15000"/>
                  </a:schemeClr>
                </a:solidFill>
              </a:rPr>
              <a:t>Analisa Strategi Usaha</a:t>
            </a:r>
          </a:p>
          <a:p>
            <a:pPr marL="685800" indent="-685800" eaLnBrk="1" hangingPunct="1">
              <a:lnSpc>
                <a:spcPct val="80000"/>
              </a:lnSpc>
              <a:buClr>
                <a:schemeClr val="accent1"/>
              </a:buClr>
              <a:buSzPct val="80000"/>
              <a:buFont typeface="Arial" panose="020B0604020202020204" pitchFamily="34" charset="0"/>
              <a:buChar char="•"/>
            </a:pPr>
            <a:r>
              <a:rPr lang="id-ID" sz="4800" dirty="0">
                <a:solidFill>
                  <a:schemeClr val="tx1">
                    <a:lumMod val="85000"/>
                    <a:lumOff val="15000"/>
                  </a:schemeClr>
                </a:solidFill>
              </a:rPr>
              <a:t>Bagaimana level kompetisi di pasar dan apa harapan dari customers? </a:t>
            </a:r>
            <a:endParaRPr lang="en-US" sz="4800" dirty="0">
              <a:solidFill>
                <a:schemeClr val="tx1">
                  <a:lumMod val="85000"/>
                  <a:lumOff val="15000"/>
                </a:schemeClr>
              </a:solidFill>
            </a:endParaRPr>
          </a:p>
          <a:p>
            <a:pPr marL="685800" indent="-685800" eaLnBrk="1" hangingPunct="1">
              <a:lnSpc>
                <a:spcPct val="80000"/>
              </a:lnSpc>
              <a:buClr>
                <a:schemeClr val="accent1"/>
              </a:buClr>
              <a:buSzPct val="80000"/>
              <a:buFont typeface="Arial" panose="020B0604020202020204" pitchFamily="34" charset="0"/>
              <a:buChar char="•"/>
            </a:pPr>
            <a:r>
              <a:rPr lang="id-ID" sz="4800" dirty="0">
                <a:solidFill>
                  <a:schemeClr val="tx1">
                    <a:lumMod val="85000"/>
                    <a:lumOff val="15000"/>
                  </a:schemeClr>
                </a:solidFill>
              </a:rPr>
              <a:t>Adakah keuntungan kompetitif yang ingin dicapai? </a:t>
            </a:r>
            <a:endParaRPr lang="en-US" sz="4800" dirty="0">
              <a:solidFill>
                <a:schemeClr val="tx1">
                  <a:lumMod val="85000"/>
                  <a:lumOff val="15000"/>
                </a:schemeClr>
              </a:solidFill>
            </a:endParaRPr>
          </a:p>
          <a:p>
            <a:pPr marL="685800" indent="-685800" eaLnBrk="1" hangingPunct="1">
              <a:lnSpc>
                <a:spcPct val="80000"/>
              </a:lnSpc>
              <a:buClr>
                <a:schemeClr val="accent1"/>
              </a:buClr>
              <a:buSzPct val="80000"/>
              <a:buFont typeface="Arial" panose="020B0604020202020204" pitchFamily="34" charset="0"/>
              <a:buChar char="•"/>
            </a:pPr>
            <a:r>
              <a:rPr lang="id-ID" sz="4800" dirty="0">
                <a:solidFill>
                  <a:schemeClr val="tx1">
                    <a:lumMod val="85000"/>
                    <a:lumOff val="15000"/>
                  </a:schemeClr>
                </a:solidFill>
              </a:rPr>
              <a:t>Apa strategi bisnis perusahaan dan objectives yang ingin dicapai? </a:t>
            </a:r>
            <a:endParaRPr lang="en-US" sz="4800" dirty="0">
              <a:solidFill>
                <a:schemeClr val="tx1">
                  <a:lumMod val="85000"/>
                  <a:lumOff val="15000"/>
                </a:schemeClr>
              </a:solidFill>
            </a:endParaRPr>
          </a:p>
          <a:p>
            <a:pPr marL="685800" indent="-685800" eaLnBrk="1" hangingPunct="1">
              <a:lnSpc>
                <a:spcPct val="80000"/>
              </a:lnSpc>
              <a:buClr>
                <a:schemeClr val="accent1"/>
              </a:buClr>
              <a:buSzPct val="80000"/>
              <a:buFont typeface="Arial" panose="020B0604020202020204" pitchFamily="34" charset="0"/>
              <a:buChar char="•"/>
            </a:pPr>
            <a:r>
              <a:rPr lang="id-ID" sz="4800" dirty="0">
                <a:solidFill>
                  <a:schemeClr val="tx1">
                    <a:lumMod val="85000"/>
                    <a:lumOff val="15000"/>
                  </a:schemeClr>
                </a:solidFill>
              </a:rPr>
              <a:t>Bagaimana proses bisnis yang sekarang berjalan vs proses bisnis yang diinginkan? </a:t>
            </a:r>
            <a:endParaRPr lang="en-US" sz="4800" dirty="0">
              <a:solidFill>
                <a:schemeClr val="tx1">
                  <a:lumMod val="85000"/>
                  <a:lumOff val="15000"/>
                </a:schemeClr>
              </a:solidFill>
            </a:endParaRPr>
          </a:p>
          <a:p>
            <a:pPr marL="685800" indent="-685800" eaLnBrk="1" hangingPunct="1">
              <a:lnSpc>
                <a:spcPct val="80000"/>
              </a:lnSpc>
              <a:buClr>
                <a:schemeClr val="accent1"/>
              </a:buClr>
              <a:buSzPct val="80000"/>
              <a:buFont typeface="Arial" panose="020B0604020202020204" pitchFamily="34" charset="0"/>
              <a:buChar char="•"/>
            </a:pPr>
            <a:r>
              <a:rPr lang="id-ID" sz="4800" dirty="0">
                <a:solidFill>
                  <a:schemeClr val="tx1">
                    <a:lumMod val="85000"/>
                    <a:lumOff val="15000"/>
                  </a:schemeClr>
                </a:solidFill>
              </a:rPr>
              <a:t>Adakah proses bisnis yang harus diperbaiki? </a:t>
            </a:r>
            <a:endParaRPr lang="en-US" sz="4800" dirty="0">
              <a:solidFill>
                <a:schemeClr val="tx1">
                  <a:lumMod val="85000"/>
                  <a:lumOff val="15000"/>
                </a:schemeClr>
              </a:solidFill>
            </a:endParaRPr>
          </a:p>
          <a:p>
            <a:pPr marL="685800" indent="-685800" eaLnBrk="1" hangingPunct="1">
              <a:lnSpc>
                <a:spcPct val="80000"/>
              </a:lnSpc>
              <a:buClr>
                <a:schemeClr val="accent1"/>
              </a:buClr>
              <a:buSzPct val="80000"/>
              <a:buFont typeface="Arial" panose="020B0604020202020204" pitchFamily="34" charset="0"/>
              <a:buChar char="•"/>
            </a:pPr>
            <a:r>
              <a:rPr lang="id-ID" sz="4800" dirty="0">
                <a:solidFill>
                  <a:schemeClr val="tx1">
                    <a:lumMod val="85000"/>
                    <a:lumOff val="15000"/>
                  </a:schemeClr>
                </a:solidFill>
              </a:rPr>
              <a:t>Apa dan bagaimana prioritas bisnis yang ada dan adakah rencana kerja yang disusun untuk mencapai objektif dan prioritas tersebut? </a:t>
            </a:r>
            <a:endParaRPr lang="en-US" sz="4800" dirty="0">
              <a:solidFill>
                <a:schemeClr val="tx1">
                  <a:lumMod val="85000"/>
                  <a:lumOff val="15000"/>
                </a:schemeClr>
              </a:solidFill>
            </a:endParaRPr>
          </a:p>
          <a:p>
            <a:pPr marL="685800" indent="-685800" eaLnBrk="1" hangingPunct="1">
              <a:lnSpc>
                <a:spcPct val="80000"/>
              </a:lnSpc>
              <a:buClr>
                <a:schemeClr val="accent1"/>
              </a:buClr>
              <a:buSzPct val="80000"/>
              <a:buFont typeface="Arial" panose="020B0604020202020204" pitchFamily="34" charset="0"/>
              <a:buChar char="•"/>
            </a:pPr>
            <a:r>
              <a:rPr lang="id-ID" sz="4800" dirty="0">
                <a:solidFill>
                  <a:schemeClr val="tx1">
                    <a:lumMod val="85000"/>
                    <a:lumOff val="15000"/>
                  </a:schemeClr>
                </a:solidFill>
              </a:rPr>
              <a:t>Target bisnis seperti apa yang harus dicapai dan kapan? </a:t>
            </a:r>
          </a:p>
        </p:txBody>
      </p:sp>
    </p:spTree>
    <p:extLst>
      <p:ext uri="{BB962C8B-B14F-4D97-AF65-F5344CB8AC3E}">
        <p14:creationId xmlns:p14="http://schemas.microsoft.com/office/powerpoint/2010/main" val="288779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5">
                                            <p:txEl>
                                              <p:pRg st="1" end="1"/>
                                            </p:txEl>
                                          </p:spTgt>
                                        </p:tgtEl>
                                        <p:attrNameLst>
                                          <p:attrName>style.visibility</p:attrName>
                                        </p:attrNameLst>
                                      </p:cBhvr>
                                      <p:to>
                                        <p:strVal val="visible"/>
                                      </p:to>
                                    </p:set>
                                    <p:animEffect transition="in" filter="fade">
                                      <p:cBhvr>
                                        <p:cTn id="14" dur="1000"/>
                                        <p:tgtEl>
                                          <p:spTgt spid="23555">
                                            <p:txEl>
                                              <p:pRg st="1" end="1"/>
                                            </p:txEl>
                                          </p:spTgt>
                                        </p:tgtEl>
                                      </p:cBhvr>
                                    </p:animEffect>
                                    <p:anim calcmode="lin" valueType="num">
                                      <p:cBhvr>
                                        <p:cTn id="15"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35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5">
                                            <p:txEl>
                                              <p:pRg st="2" end="2"/>
                                            </p:txEl>
                                          </p:spTgt>
                                        </p:tgtEl>
                                        <p:attrNameLst>
                                          <p:attrName>style.visibility</p:attrName>
                                        </p:attrNameLst>
                                      </p:cBhvr>
                                      <p:to>
                                        <p:strVal val="visible"/>
                                      </p:to>
                                    </p:set>
                                    <p:animEffect transition="in" filter="fade">
                                      <p:cBhvr>
                                        <p:cTn id="21" dur="1000"/>
                                        <p:tgtEl>
                                          <p:spTgt spid="23555">
                                            <p:txEl>
                                              <p:pRg st="2" end="2"/>
                                            </p:txEl>
                                          </p:spTgt>
                                        </p:tgtEl>
                                      </p:cBhvr>
                                    </p:animEffect>
                                    <p:anim calcmode="lin" valueType="num">
                                      <p:cBhvr>
                                        <p:cTn id="22" dur="1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35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555">
                                            <p:txEl>
                                              <p:pRg st="3" end="3"/>
                                            </p:txEl>
                                          </p:spTgt>
                                        </p:tgtEl>
                                        <p:attrNameLst>
                                          <p:attrName>style.visibility</p:attrName>
                                        </p:attrNameLst>
                                      </p:cBhvr>
                                      <p:to>
                                        <p:strVal val="visible"/>
                                      </p:to>
                                    </p:set>
                                    <p:animEffect transition="in" filter="fade">
                                      <p:cBhvr>
                                        <p:cTn id="28" dur="1000"/>
                                        <p:tgtEl>
                                          <p:spTgt spid="23555">
                                            <p:txEl>
                                              <p:pRg st="3" end="3"/>
                                            </p:txEl>
                                          </p:spTgt>
                                        </p:tgtEl>
                                      </p:cBhvr>
                                    </p:animEffect>
                                    <p:anim calcmode="lin" valueType="num">
                                      <p:cBhvr>
                                        <p:cTn id="29" dur="10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355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555">
                                            <p:txEl>
                                              <p:pRg st="4" end="4"/>
                                            </p:txEl>
                                          </p:spTgt>
                                        </p:tgtEl>
                                        <p:attrNameLst>
                                          <p:attrName>style.visibility</p:attrName>
                                        </p:attrNameLst>
                                      </p:cBhvr>
                                      <p:to>
                                        <p:strVal val="visible"/>
                                      </p:to>
                                    </p:set>
                                    <p:animEffect transition="in" filter="fade">
                                      <p:cBhvr>
                                        <p:cTn id="35" dur="1000"/>
                                        <p:tgtEl>
                                          <p:spTgt spid="23555">
                                            <p:txEl>
                                              <p:pRg st="4" end="4"/>
                                            </p:txEl>
                                          </p:spTgt>
                                        </p:tgtEl>
                                      </p:cBhvr>
                                    </p:animEffect>
                                    <p:anim calcmode="lin" valueType="num">
                                      <p:cBhvr>
                                        <p:cTn id="36" dur="10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355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3555">
                                            <p:txEl>
                                              <p:pRg st="5" end="5"/>
                                            </p:txEl>
                                          </p:spTgt>
                                        </p:tgtEl>
                                        <p:attrNameLst>
                                          <p:attrName>style.visibility</p:attrName>
                                        </p:attrNameLst>
                                      </p:cBhvr>
                                      <p:to>
                                        <p:strVal val="visible"/>
                                      </p:to>
                                    </p:set>
                                    <p:animEffect transition="in" filter="fade">
                                      <p:cBhvr>
                                        <p:cTn id="42" dur="1000"/>
                                        <p:tgtEl>
                                          <p:spTgt spid="23555">
                                            <p:txEl>
                                              <p:pRg st="5" end="5"/>
                                            </p:txEl>
                                          </p:spTgt>
                                        </p:tgtEl>
                                      </p:cBhvr>
                                    </p:animEffect>
                                    <p:anim calcmode="lin" valueType="num">
                                      <p:cBhvr>
                                        <p:cTn id="43" dur="1000" fill="hold"/>
                                        <p:tgtEl>
                                          <p:spTgt spid="2355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355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3555">
                                            <p:txEl>
                                              <p:pRg st="6" end="6"/>
                                            </p:txEl>
                                          </p:spTgt>
                                        </p:tgtEl>
                                        <p:attrNameLst>
                                          <p:attrName>style.visibility</p:attrName>
                                        </p:attrNameLst>
                                      </p:cBhvr>
                                      <p:to>
                                        <p:strVal val="visible"/>
                                      </p:to>
                                    </p:set>
                                    <p:animEffect transition="in" filter="fade">
                                      <p:cBhvr>
                                        <p:cTn id="49" dur="1000"/>
                                        <p:tgtEl>
                                          <p:spTgt spid="23555">
                                            <p:txEl>
                                              <p:pRg st="6" end="6"/>
                                            </p:txEl>
                                          </p:spTgt>
                                        </p:tgtEl>
                                      </p:cBhvr>
                                    </p:animEffect>
                                    <p:anim calcmode="lin" valueType="num">
                                      <p:cBhvr>
                                        <p:cTn id="50" dur="1000" fill="hold"/>
                                        <p:tgtEl>
                                          <p:spTgt spid="2355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355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3555">
                                            <p:txEl>
                                              <p:pRg st="7" end="7"/>
                                            </p:txEl>
                                          </p:spTgt>
                                        </p:tgtEl>
                                        <p:attrNameLst>
                                          <p:attrName>style.visibility</p:attrName>
                                        </p:attrNameLst>
                                      </p:cBhvr>
                                      <p:to>
                                        <p:strVal val="visible"/>
                                      </p:to>
                                    </p:set>
                                    <p:animEffect transition="in" filter="fade">
                                      <p:cBhvr>
                                        <p:cTn id="56" dur="1000"/>
                                        <p:tgtEl>
                                          <p:spTgt spid="23555">
                                            <p:txEl>
                                              <p:pRg st="7" end="7"/>
                                            </p:txEl>
                                          </p:spTgt>
                                        </p:tgtEl>
                                      </p:cBhvr>
                                    </p:animEffect>
                                    <p:anim calcmode="lin" valueType="num">
                                      <p:cBhvr>
                                        <p:cTn id="57" dur="1000" fill="hold"/>
                                        <p:tgtEl>
                                          <p:spTgt spid="2355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355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TextBox 5">
            <a:extLst>
              <a:ext uri="{FF2B5EF4-FFF2-40B4-BE49-F238E27FC236}">
                <a16:creationId xmlns:a16="http://schemas.microsoft.com/office/drawing/2014/main" id="{68021E52-556B-4081-9E4D-0A4162A8C5A6}"/>
              </a:ext>
            </a:extLst>
          </p:cNvPr>
          <p:cNvSpPr txBox="1">
            <a:spLocks noChangeArrowheads="1"/>
          </p:cNvSpPr>
          <p:nvPr/>
        </p:nvSpPr>
        <p:spPr bwMode="auto">
          <a:xfrm>
            <a:off x="1755355" y="4676556"/>
            <a:ext cx="11279337" cy="8586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eaLnBrk="0" fontAlgn="base" hangingPunct="0">
              <a:spcBef>
                <a:spcPct val="0"/>
              </a:spcBef>
              <a:spcAft>
                <a:spcPct val="0"/>
              </a:spcAft>
              <a:defRPr sz="3600">
                <a:solidFill>
                  <a:schemeClr val="tx1"/>
                </a:solidFill>
                <a:latin typeface="Lato Light"/>
              </a:defRPr>
            </a:lvl6pPr>
            <a:lvl7pPr marL="2971800" indent="-228600" defTabSz="1827213" eaLnBrk="0" fontAlgn="base" hangingPunct="0">
              <a:spcBef>
                <a:spcPct val="0"/>
              </a:spcBef>
              <a:spcAft>
                <a:spcPct val="0"/>
              </a:spcAft>
              <a:defRPr sz="3600">
                <a:solidFill>
                  <a:schemeClr val="tx1"/>
                </a:solidFill>
                <a:latin typeface="Lato Light"/>
              </a:defRPr>
            </a:lvl7pPr>
            <a:lvl8pPr marL="3429000" indent="-228600" defTabSz="1827213" eaLnBrk="0" fontAlgn="base" hangingPunct="0">
              <a:spcBef>
                <a:spcPct val="0"/>
              </a:spcBef>
              <a:spcAft>
                <a:spcPct val="0"/>
              </a:spcAft>
              <a:defRPr sz="3600">
                <a:solidFill>
                  <a:schemeClr val="tx1"/>
                </a:solidFill>
                <a:latin typeface="Lato Light"/>
              </a:defRPr>
            </a:lvl8pPr>
            <a:lvl9pPr marL="3886200" indent="-228600" defTabSz="1827213" eaLnBrk="0" fontAlgn="base" hangingPunct="0">
              <a:spcBef>
                <a:spcPct val="0"/>
              </a:spcBef>
              <a:spcAft>
                <a:spcPct val="0"/>
              </a:spcAft>
              <a:defRPr sz="3600">
                <a:solidFill>
                  <a:schemeClr val="tx1"/>
                </a:solidFill>
                <a:latin typeface="Lato Light"/>
              </a:defRPr>
            </a:lvl9pPr>
          </a:lstStyle>
          <a:p>
            <a:pPr eaLnBrk="1" hangingPunct="1"/>
            <a:r>
              <a:rPr lang="id-ID" sz="13800" b="1" dirty="0" err="1">
                <a:latin typeface="Times New Roman" pitchFamily="18" charset="0"/>
                <a:cs typeface="Times New Roman" pitchFamily="18" charset="0"/>
              </a:rPr>
              <a:t>Environment</a:t>
            </a:r>
            <a:endParaRPr lang="id-ID" sz="13800" b="1" dirty="0">
              <a:latin typeface="Times New Roman" pitchFamily="18" charset="0"/>
              <a:cs typeface="Times New Roman" pitchFamily="18" charset="0"/>
            </a:endParaRPr>
          </a:p>
          <a:p>
            <a:pPr eaLnBrk="1" hangingPunct="1"/>
            <a:r>
              <a:rPr lang="id-ID" sz="13800" b="1" dirty="0">
                <a:solidFill>
                  <a:srgbClr val="FF0000"/>
                </a:solidFill>
                <a:latin typeface="Times New Roman" pitchFamily="18" charset="0"/>
                <a:cs typeface="Times New Roman" pitchFamily="18" charset="0"/>
              </a:rPr>
              <a:t>E</a:t>
            </a:r>
            <a:r>
              <a:rPr lang="id-ID" sz="13800" b="1" dirty="0">
                <a:latin typeface="Times New Roman" pitchFamily="18" charset="0"/>
                <a:cs typeface="Times New Roman" pitchFamily="18" charset="0"/>
              </a:rPr>
              <a:t>nterprise </a:t>
            </a:r>
            <a:r>
              <a:rPr lang="id-ID" sz="13800" b="1" dirty="0">
                <a:solidFill>
                  <a:srgbClr val="FF0000"/>
                </a:solidFill>
                <a:latin typeface="Times New Roman" pitchFamily="18" charset="0"/>
                <a:cs typeface="Times New Roman" pitchFamily="18" charset="0"/>
              </a:rPr>
              <a:t>R</a:t>
            </a:r>
            <a:r>
              <a:rPr lang="id-ID" sz="13800" b="1" dirty="0">
                <a:latin typeface="Times New Roman" pitchFamily="18" charset="0"/>
                <a:cs typeface="Times New Roman" pitchFamily="18" charset="0"/>
              </a:rPr>
              <a:t>esource </a:t>
            </a:r>
            <a:r>
              <a:rPr lang="id-ID" sz="13800" b="1" dirty="0" err="1">
                <a:solidFill>
                  <a:srgbClr val="FF0000"/>
                </a:solidFill>
                <a:latin typeface="Times New Roman" pitchFamily="18" charset="0"/>
                <a:cs typeface="Times New Roman" pitchFamily="18" charset="0"/>
              </a:rPr>
              <a:t>P</a:t>
            </a:r>
            <a:r>
              <a:rPr lang="id-ID" sz="13800" b="1" dirty="0" err="1">
                <a:latin typeface="Times New Roman" pitchFamily="18" charset="0"/>
                <a:cs typeface="Times New Roman" pitchFamily="18" charset="0"/>
              </a:rPr>
              <a:t>lanning</a:t>
            </a:r>
            <a:endParaRPr lang="en-US" altLang="id-ID" sz="16300" b="1" dirty="0">
              <a:solidFill>
                <a:schemeClr val="tx2"/>
              </a:solidFill>
              <a:latin typeface="Lato Black"/>
              <a:ea typeface="Lato Black"/>
              <a:cs typeface="Lato Black"/>
            </a:endParaRPr>
          </a:p>
        </p:txBody>
      </p:sp>
      <p:sp>
        <p:nvSpPr>
          <p:cNvPr id="90118" name="Picture Placeholder 2">
            <a:extLst>
              <a:ext uri="{FF2B5EF4-FFF2-40B4-BE49-F238E27FC236}">
                <a16:creationId xmlns:a16="http://schemas.microsoft.com/office/drawing/2014/main" id="{E3C0CE78-16F6-46E1-97D1-7A3E55FD5F40}"/>
              </a:ext>
            </a:extLst>
          </p:cNvPr>
          <p:cNvSpPr>
            <a:spLocks noGrp="1" noTextEdit="1"/>
          </p:cNvSpPr>
          <p:nvPr>
            <p:ph type="pic" sz="quarter" idx="14"/>
          </p:nvPr>
        </p:nvSpPr>
        <p:spPr bwMode="auto">
          <a:xfrm>
            <a:off x="13122275" y="2300288"/>
            <a:ext cx="11229975" cy="9115425"/>
          </a:xfrm>
          <a:custGeom>
            <a:avLst/>
            <a:gdLst>
              <a:gd name="T0" fmla="*/ 762204 w 11088796"/>
              <a:gd name="T1" fmla="*/ 3651215 h 13491341"/>
              <a:gd name="T2" fmla="*/ 1928484 w 11088796"/>
              <a:gd name="T3" fmla="*/ 4104067 h 13491341"/>
              <a:gd name="T4" fmla="*/ 168069 w 11088796"/>
              <a:gd name="T5" fmla="*/ 3882803 h 13491341"/>
              <a:gd name="T6" fmla="*/ 509672 w 11088796"/>
              <a:gd name="T7" fmla="*/ 3626255 h 13491341"/>
              <a:gd name="T8" fmla="*/ 1582685 w 11088796"/>
              <a:gd name="T9" fmla="*/ 3331403 h 13491341"/>
              <a:gd name="T10" fmla="*/ 2770903 w 11088796"/>
              <a:gd name="T11" fmla="*/ 3775703 h 13491341"/>
              <a:gd name="T12" fmla="*/ 1012899 w 11088796"/>
              <a:gd name="T13" fmla="*/ 3553500 h 13491341"/>
              <a:gd name="T14" fmla="*/ 1337448 w 11088796"/>
              <a:gd name="T15" fmla="*/ 3303600 h 13491341"/>
              <a:gd name="T16" fmla="*/ 2022507 w 11088796"/>
              <a:gd name="T17" fmla="*/ 2901052 h 13491341"/>
              <a:gd name="T18" fmla="*/ 4028943 w 11088796"/>
              <a:gd name="T19" fmla="*/ 3531935 h 13491341"/>
              <a:gd name="T20" fmla="*/ 1428379 w 11088796"/>
              <a:gd name="T21" fmla="*/ 3132635 h 13491341"/>
              <a:gd name="T22" fmla="*/ 1788165 w 11088796"/>
              <a:gd name="T23" fmla="*/ 2879118 h 13491341"/>
              <a:gd name="T24" fmla="*/ 2434717 w 11088796"/>
              <a:gd name="T25" fmla="*/ 2473866 h 13491341"/>
              <a:gd name="T26" fmla="*/ 5318188 w 11088796"/>
              <a:gd name="T27" fmla="*/ 3303155 h 13491341"/>
              <a:gd name="T28" fmla="*/ 1840582 w 11088796"/>
              <a:gd name="T29" fmla="*/ 2705451 h 13491341"/>
              <a:gd name="T30" fmla="*/ 2182676 w 11088796"/>
              <a:gd name="T31" fmla="*/ 2447928 h 13491341"/>
              <a:gd name="T32" fmla="*/ 2273582 w 11088796"/>
              <a:gd name="T33" fmla="*/ 1911381 h 13491341"/>
              <a:gd name="T34" fmla="*/ 7156012 w 11088796"/>
              <a:gd name="T35" fmla="*/ 3204029 h 13491341"/>
              <a:gd name="T36" fmla="*/ 1679435 w 11088796"/>
              <a:gd name="T37" fmla="*/ 2142972 h 13491341"/>
              <a:gd name="T38" fmla="*/ 2020665 w 11088796"/>
              <a:gd name="T39" fmla="*/ 1886183 h 13491341"/>
              <a:gd name="T40" fmla="*/ 1415207 w 11088796"/>
              <a:gd name="T41" fmla="*/ 1206174 h 13491341"/>
              <a:gd name="T42" fmla="*/ 9706259 w 11088796"/>
              <a:gd name="T43" fmla="*/ 3257299 h 13491341"/>
              <a:gd name="T44" fmla="*/ 845414 w 11088796"/>
              <a:gd name="T45" fmla="*/ 1428272 h 13491341"/>
              <a:gd name="T46" fmla="*/ 1164064 w 11088796"/>
              <a:gd name="T47" fmla="*/ 1180180 h 13491341"/>
              <a:gd name="T48" fmla="*/ 4626369 w 11088796"/>
              <a:gd name="T49" fmla="*/ 882331 h 13491341"/>
              <a:gd name="T50" fmla="*/ 9872622 w 11088796"/>
              <a:gd name="T51" fmla="*/ 2258160 h 13491341"/>
              <a:gd name="T52" fmla="*/ 4032242 w 11088796"/>
              <a:gd name="T53" fmla="*/ 1113914 h 13491341"/>
              <a:gd name="T54" fmla="*/ 4390778 w 11088796"/>
              <a:gd name="T55" fmla="*/ 860748 h 13491341"/>
              <a:gd name="T56" fmla="*/ 6454202 w 11088796"/>
              <a:gd name="T57" fmla="*/ 784806 h 13491341"/>
              <a:gd name="T58" fmla="*/ 9712583 w 11088796"/>
              <a:gd name="T59" fmla="*/ 1697423 h 13491341"/>
              <a:gd name="T60" fmla="*/ 5884416 w 11088796"/>
              <a:gd name="T61" fmla="*/ 1006901 h 13491341"/>
              <a:gd name="T62" fmla="*/ 6209547 w 11088796"/>
              <a:gd name="T63" fmla="*/ 757133 h 13491341"/>
              <a:gd name="T64" fmla="*/ 1418907 w 11088796"/>
              <a:gd name="T65" fmla="*/ 677162 h 13491341"/>
              <a:gd name="T66" fmla="*/ 11407256 w 11088796"/>
              <a:gd name="T67" fmla="*/ 3114625 h 13491341"/>
              <a:gd name="T68" fmla="*/ 824760 w 11088796"/>
              <a:gd name="T69" fmla="*/ 908754 h 13491341"/>
              <a:gd name="T70" fmla="*/ 1168004 w 11088796"/>
              <a:gd name="T71" fmla="*/ 651879 h 13491341"/>
              <a:gd name="T72" fmla="*/ 7874724 w 11088796"/>
              <a:gd name="T73" fmla="*/ 576312 h 13491341"/>
              <a:gd name="T74" fmla="*/ 10010348 w 11088796"/>
              <a:gd name="T75" fmla="*/ 1236419 h 13491341"/>
              <a:gd name="T76" fmla="*/ 7280597 w 11088796"/>
              <a:gd name="T77" fmla="*/ 807896 h 13491341"/>
              <a:gd name="T78" fmla="*/ 7640662 w 11088796"/>
              <a:gd name="T79" fmla="*/ 554441 h 13491341"/>
              <a:gd name="T80" fmla="*/ 9210695 w 11088796"/>
              <a:gd name="T81" fmla="*/ 358100 h 13491341"/>
              <a:gd name="T82" fmla="*/ 10396502 w 11088796"/>
              <a:gd name="T83" fmla="*/ 803340 h 13491341"/>
              <a:gd name="T84" fmla="*/ 8616560 w 11088796"/>
              <a:gd name="T85" fmla="*/ 589686 h 13491341"/>
              <a:gd name="T86" fmla="*/ 8959931 w 11088796"/>
              <a:gd name="T87" fmla="*/ 332452 h 13491341"/>
              <a:gd name="T88" fmla="*/ 10064630 w 11088796"/>
              <a:gd name="T89" fmla="*/ 25248 h 13491341"/>
              <a:gd name="T90" fmla="*/ 11230912 w 11088796"/>
              <a:gd name="T91" fmla="*/ 478098 h 13491341"/>
              <a:gd name="T92" fmla="*/ 9470495 w 11088796"/>
              <a:gd name="T93" fmla="*/ 256834 h 13491341"/>
              <a:gd name="T94" fmla="*/ 9812834 w 11088796"/>
              <a:gd name="T95" fmla="*/ 1 h 1349134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088796" h="13491341">
                <a:moveTo>
                  <a:pt x="490691" y="11756903"/>
                </a:moveTo>
                <a:cubicBezTo>
                  <a:pt x="576640" y="11756478"/>
                  <a:pt x="661187" y="11782498"/>
                  <a:pt x="733817" y="11837830"/>
                </a:cubicBezTo>
                <a:cubicBezTo>
                  <a:pt x="733817" y="11837830"/>
                  <a:pt x="733817" y="11837830"/>
                  <a:pt x="1808437" y="12656501"/>
                </a:cubicBezTo>
                <a:cubicBezTo>
                  <a:pt x="2002119" y="12804053"/>
                  <a:pt x="2020477" y="13091014"/>
                  <a:pt x="1856663" y="13306044"/>
                </a:cubicBezTo>
                <a:cubicBezTo>
                  <a:pt x="1708962" y="13499922"/>
                  <a:pt x="1430112" y="13554893"/>
                  <a:pt x="1236430" y="13407341"/>
                </a:cubicBezTo>
                <a:cubicBezTo>
                  <a:pt x="1236430" y="13407341"/>
                  <a:pt x="1236430" y="13407341"/>
                  <a:pt x="161810" y="12588671"/>
                </a:cubicBezTo>
                <a:cubicBezTo>
                  <a:pt x="-31872" y="12441120"/>
                  <a:pt x="-49792" y="12160062"/>
                  <a:pt x="97910" y="11966183"/>
                </a:cubicBezTo>
                <a:cubicBezTo>
                  <a:pt x="200294" y="11831790"/>
                  <a:pt x="347442" y="11757613"/>
                  <a:pt x="490691" y="11756903"/>
                </a:cubicBezTo>
                <a:close/>
                <a:moveTo>
                  <a:pt x="1287637" y="10710803"/>
                </a:moveTo>
                <a:cubicBezTo>
                  <a:pt x="1369716" y="10715457"/>
                  <a:pt x="1451110" y="10745615"/>
                  <a:pt x="1523741" y="10800947"/>
                </a:cubicBezTo>
                <a:cubicBezTo>
                  <a:pt x="1523741" y="10800947"/>
                  <a:pt x="1523741" y="10800947"/>
                  <a:pt x="2598361" y="11619618"/>
                </a:cubicBezTo>
                <a:cubicBezTo>
                  <a:pt x="2792042" y="11767170"/>
                  <a:pt x="2832808" y="12024717"/>
                  <a:pt x="2667707" y="12241437"/>
                </a:cubicBezTo>
                <a:cubicBezTo>
                  <a:pt x="2521245" y="12433688"/>
                  <a:pt x="2243477" y="12487239"/>
                  <a:pt x="2049794" y="12339687"/>
                </a:cubicBezTo>
                <a:cubicBezTo>
                  <a:pt x="2049794" y="12339687"/>
                  <a:pt x="2049794" y="12339687"/>
                  <a:pt x="975175" y="11521017"/>
                </a:cubicBezTo>
                <a:cubicBezTo>
                  <a:pt x="781493" y="11373465"/>
                  <a:pt x="762492" y="11093830"/>
                  <a:pt x="908953" y="10901578"/>
                </a:cubicBezTo>
                <a:cubicBezTo>
                  <a:pt x="1012143" y="10766128"/>
                  <a:pt x="1150840" y="10703045"/>
                  <a:pt x="1287637" y="10710803"/>
                </a:cubicBezTo>
                <a:close/>
                <a:moveTo>
                  <a:pt x="1721569" y="9334566"/>
                </a:moveTo>
                <a:cubicBezTo>
                  <a:pt x="1803463" y="9333793"/>
                  <a:pt x="1882852" y="9356669"/>
                  <a:pt x="1947183" y="9405678"/>
                </a:cubicBezTo>
                <a:cubicBezTo>
                  <a:pt x="1947183" y="9405678"/>
                  <a:pt x="1947183" y="9405678"/>
                  <a:pt x="3834230" y="10843275"/>
                </a:cubicBezTo>
                <a:cubicBezTo>
                  <a:pt x="4005780" y="10973966"/>
                  <a:pt x="4026594" y="11257225"/>
                  <a:pt x="3878894" y="11451101"/>
                </a:cubicBezTo>
                <a:cubicBezTo>
                  <a:pt x="3712398" y="11669653"/>
                  <a:pt x="3433780" y="11724797"/>
                  <a:pt x="3262230" y="11594106"/>
                </a:cubicBezTo>
                <a:cubicBezTo>
                  <a:pt x="3262230" y="11594106"/>
                  <a:pt x="3262230" y="11594106"/>
                  <a:pt x="1375183" y="10156508"/>
                </a:cubicBezTo>
                <a:cubicBezTo>
                  <a:pt x="1203633" y="10025818"/>
                  <a:pt x="1182818" y="9742560"/>
                  <a:pt x="1349316" y="9524008"/>
                </a:cubicBezTo>
                <a:cubicBezTo>
                  <a:pt x="1441628" y="9402835"/>
                  <a:pt x="1585080" y="9335855"/>
                  <a:pt x="1721569" y="9334566"/>
                </a:cubicBezTo>
                <a:close/>
                <a:moveTo>
                  <a:pt x="2101387" y="7936576"/>
                </a:moveTo>
                <a:cubicBezTo>
                  <a:pt x="2186631" y="7938355"/>
                  <a:pt x="2271321" y="7965270"/>
                  <a:pt x="2344041" y="8020670"/>
                </a:cubicBezTo>
                <a:cubicBezTo>
                  <a:pt x="2344041" y="8020670"/>
                  <a:pt x="2344041" y="8020670"/>
                  <a:pt x="5052676" y="10084172"/>
                </a:cubicBezTo>
                <a:cubicBezTo>
                  <a:pt x="5246596" y="10231905"/>
                  <a:pt x="5267826" y="10515482"/>
                  <a:pt x="5120124" y="10709361"/>
                </a:cubicBezTo>
                <a:cubicBezTo>
                  <a:pt x="4953624" y="10927915"/>
                  <a:pt x="4674590" y="10982744"/>
                  <a:pt x="4480668" y="10835011"/>
                </a:cubicBezTo>
                <a:cubicBezTo>
                  <a:pt x="4480668" y="10835011"/>
                  <a:pt x="4480668" y="10835011"/>
                  <a:pt x="1772034" y="8771509"/>
                </a:cubicBezTo>
                <a:cubicBezTo>
                  <a:pt x="1578113" y="8623776"/>
                  <a:pt x="1556883" y="8340198"/>
                  <a:pt x="1723383" y="8121644"/>
                </a:cubicBezTo>
                <a:cubicBezTo>
                  <a:pt x="1815697" y="8000470"/>
                  <a:pt x="1959313" y="7933611"/>
                  <a:pt x="2101387" y="7936576"/>
                </a:cubicBezTo>
                <a:close/>
                <a:moveTo>
                  <a:pt x="1945410" y="6115309"/>
                </a:moveTo>
                <a:cubicBezTo>
                  <a:pt x="2031653" y="6115412"/>
                  <a:pt x="2116421" y="6141783"/>
                  <a:pt x="2188908" y="6197004"/>
                </a:cubicBezTo>
                <a:cubicBezTo>
                  <a:pt x="2188908" y="6197004"/>
                  <a:pt x="2188908" y="6197004"/>
                  <a:pt x="6859286" y="9755006"/>
                </a:cubicBezTo>
                <a:cubicBezTo>
                  <a:pt x="7052586" y="9902268"/>
                  <a:pt x="7052554" y="10173950"/>
                  <a:pt x="6889502" y="10387978"/>
                </a:cubicBezTo>
                <a:cubicBezTo>
                  <a:pt x="6742488" y="10580955"/>
                  <a:pt x="6480566" y="10653123"/>
                  <a:pt x="6287266" y="10505862"/>
                </a:cubicBezTo>
                <a:cubicBezTo>
                  <a:pt x="6287266" y="10505862"/>
                  <a:pt x="6287266" y="10505862"/>
                  <a:pt x="1616888" y="6947860"/>
                </a:cubicBezTo>
                <a:cubicBezTo>
                  <a:pt x="1423588" y="6800599"/>
                  <a:pt x="1404912" y="6514668"/>
                  <a:pt x="1551927" y="6321692"/>
                </a:cubicBezTo>
                <a:cubicBezTo>
                  <a:pt x="1653834" y="6187921"/>
                  <a:pt x="1801671" y="6115135"/>
                  <a:pt x="1945410" y="6115309"/>
                </a:cubicBezTo>
                <a:close/>
                <a:moveTo>
                  <a:pt x="1120711" y="3826332"/>
                </a:moveTo>
                <a:cubicBezTo>
                  <a:pt x="1205571" y="3828346"/>
                  <a:pt x="1289952" y="3855341"/>
                  <a:pt x="1362501" y="3910611"/>
                </a:cubicBezTo>
                <a:cubicBezTo>
                  <a:pt x="1362501" y="3910611"/>
                  <a:pt x="1362501" y="3910611"/>
                  <a:pt x="9297658" y="9955798"/>
                </a:cubicBezTo>
                <a:cubicBezTo>
                  <a:pt x="9491122" y="10103183"/>
                  <a:pt x="9491234" y="10368433"/>
                  <a:pt x="9344772" y="10560687"/>
                </a:cubicBezTo>
                <a:cubicBezTo>
                  <a:pt x="9179666" y="10777410"/>
                  <a:pt x="8942548" y="10823263"/>
                  <a:pt x="8749084" y="10675877"/>
                </a:cubicBezTo>
                <a:cubicBezTo>
                  <a:pt x="8749084" y="10675877"/>
                  <a:pt x="8749084" y="10675877"/>
                  <a:pt x="813928" y="4630689"/>
                </a:cubicBezTo>
                <a:cubicBezTo>
                  <a:pt x="620463" y="4483305"/>
                  <a:pt x="579867" y="4225882"/>
                  <a:pt x="744971" y="4009160"/>
                </a:cubicBezTo>
                <a:cubicBezTo>
                  <a:pt x="836511" y="3889001"/>
                  <a:pt x="979277" y="3822972"/>
                  <a:pt x="1120711" y="3826332"/>
                </a:cubicBezTo>
                <a:close/>
                <a:moveTo>
                  <a:pt x="4227254" y="2790686"/>
                </a:moveTo>
                <a:cubicBezTo>
                  <a:pt x="4310200" y="2788659"/>
                  <a:pt x="4389662" y="2811590"/>
                  <a:pt x="4454070" y="2860658"/>
                </a:cubicBezTo>
                <a:cubicBezTo>
                  <a:pt x="4454070" y="2860658"/>
                  <a:pt x="4454070" y="2860658"/>
                  <a:pt x="9475564" y="6686148"/>
                </a:cubicBezTo>
                <a:cubicBezTo>
                  <a:pt x="9647320" y="6816995"/>
                  <a:pt x="9671436" y="7102770"/>
                  <a:pt x="9504938" y="7321320"/>
                </a:cubicBezTo>
                <a:cubicBezTo>
                  <a:pt x="9357238" y="7515197"/>
                  <a:pt x="9075320" y="7567825"/>
                  <a:pt x="8903564" y="7436978"/>
                </a:cubicBezTo>
                <a:cubicBezTo>
                  <a:pt x="8903564" y="7436978"/>
                  <a:pt x="8903564" y="7436978"/>
                  <a:pt x="3882070" y="3611488"/>
                </a:cubicBezTo>
                <a:cubicBezTo>
                  <a:pt x="3710313" y="3480640"/>
                  <a:pt x="3689321" y="3197246"/>
                  <a:pt x="3837020" y="3003370"/>
                </a:cubicBezTo>
                <a:cubicBezTo>
                  <a:pt x="3941082" y="2866775"/>
                  <a:pt x="4089010" y="2794065"/>
                  <a:pt x="4227254" y="2790686"/>
                </a:cubicBezTo>
                <a:close/>
                <a:moveTo>
                  <a:pt x="5978286" y="2454748"/>
                </a:moveTo>
                <a:cubicBezTo>
                  <a:pt x="6060956" y="2459853"/>
                  <a:pt x="6142436" y="2490076"/>
                  <a:pt x="6213830" y="2544466"/>
                </a:cubicBezTo>
                <a:cubicBezTo>
                  <a:pt x="6213830" y="2544466"/>
                  <a:pt x="6213830" y="2544466"/>
                  <a:pt x="9303674" y="4898383"/>
                </a:cubicBezTo>
                <a:cubicBezTo>
                  <a:pt x="9497180" y="5045798"/>
                  <a:pt x="9515962" y="5286598"/>
                  <a:pt x="9350860" y="5503319"/>
                </a:cubicBezTo>
                <a:cubicBezTo>
                  <a:pt x="9204398" y="5695570"/>
                  <a:pt x="8948614" y="5765868"/>
                  <a:pt x="8755108" y="5618451"/>
                </a:cubicBezTo>
                <a:cubicBezTo>
                  <a:pt x="8755108" y="5618451"/>
                  <a:pt x="8755108" y="5618451"/>
                  <a:pt x="5665264" y="3264535"/>
                </a:cubicBezTo>
                <a:cubicBezTo>
                  <a:pt x="5474880" y="3119496"/>
                  <a:pt x="5449770" y="2835207"/>
                  <a:pt x="5596232" y="2642955"/>
                </a:cubicBezTo>
                <a:cubicBezTo>
                  <a:pt x="5699420" y="2507505"/>
                  <a:pt x="5840504" y="2446239"/>
                  <a:pt x="5978286" y="2454748"/>
                </a:cubicBezTo>
                <a:close/>
                <a:moveTo>
                  <a:pt x="1124504" y="2113497"/>
                </a:moveTo>
                <a:cubicBezTo>
                  <a:pt x="1210071" y="2114841"/>
                  <a:pt x="1294642" y="2141060"/>
                  <a:pt x="1366063" y="2195470"/>
                </a:cubicBezTo>
                <a:cubicBezTo>
                  <a:pt x="1366063" y="2195470"/>
                  <a:pt x="1366063" y="2195470"/>
                  <a:pt x="10938820" y="9488219"/>
                </a:cubicBezTo>
                <a:cubicBezTo>
                  <a:pt x="11132398" y="9635692"/>
                  <a:pt x="11129432" y="9905139"/>
                  <a:pt x="10982418" y="10098117"/>
                </a:cubicBezTo>
                <a:cubicBezTo>
                  <a:pt x="10819366" y="10312145"/>
                  <a:pt x="10560378" y="10386547"/>
                  <a:pt x="10366800" y="10239076"/>
                </a:cubicBezTo>
                <a:cubicBezTo>
                  <a:pt x="10366800" y="10239076"/>
                  <a:pt x="10366800" y="10239076"/>
                  <a:pt x="794043" y="2946327"/>
                </a:cubicBezTo>
                <a:cubicBezTo>
                  <a:pt x="603587" y="2801233"/>
                  <a:pt x="581575" y="2512756"/>
                  <a:pt x="744627" y="2298728"/>
                </a:cubicBezTo>
                <a:cubicBezTo>
                  <a:pt x="836511" y="2178117"/>
                  <a:pt x="981892" y="2111258"/>
                  <a:pt x="1124504" y="2113497"/>
                </a:cubicBezTo>
                <a:close/>
                <a:moveTo>
                  <a:pt x="7356102" y="1797588"/>
                </a:moveTo>
                <a:cubicBezTo>
                  <a:pt x="7437918" y="1796756"/>
                  <a:pt x="7517214" y="1819562"/>
                  <a:pt x="7581448" y="1868497"/>
                </a:cubicBezTo>
                <a:cubicBezTo>
                  <a:pt x="7581448" y="1868497"/>
                  <a:pt x="7581448" y="1868497"/>
                  <a:pt x="9593352" y="3401213"/>
                </a:cubicBezTo>
                <a:cubicBezTo>
                  <a:pt x="9764644" y="3531709"/>
                  <a:pt x="9785234" y="3814795"/>
                  <a:pt x="9637536" y="4008670"/>
                </a:cubicBezTo>
                <a:cubicBezTo>
                  <a:pt x="9471038" y="4227222"/>
                  <a:pt x="9192646" y="4282538"/>
                  <a:pt x="9021352" y="4152044"/>
                </a:cubicBezTo>
                <a:cubicBezTo>
                  <a:pt x="9021352" y="4152044"/>
                  <a:pt x="9021352" y="4152044"/>
                  <a:pt x="7009448" y="2619328"/>
                </a:cubicBezTo>
                <a:cubicBezTo>
                  <a:pt x="6838156" y="2488833"/>
                  <a:pt x="6817566" y="2205746"/>
                  <a:pt x="6984064" y="1987194"/>
                </a:cubicBezTo>
                <a:cubicBezTo>
                  <a:pt x="7076376" y="1866022"/>
                  <a:pt x="7219740" y="1798975"/>
                  <a:pt x="7356102" y="1797588"/>
                </a:cubicBezTo>
                <a:close/>
                <a:moveTo>
                  <a:pt x="8626238" y="1077861"/>
                </a:moveTo>
                <a:cubicBezTo>
                  <a:pt x="8710866" y="1079170"/>
                  <a:pt x="8795034" y="1105687"/>
                  <a:pt x="8867664" y="1161018"/>
                </a:cubicBezTo>
                <a:cubicBezTo>
                  <a:pt x="8867664" y="1161018"/>
                  <a:pt x="8867664" y="1161018"/>
                  <a:pt x="9942284" y="1979689"/>
                </a:cubicBezTo>
                <a:cubicBezTo>
                  <a:pt x="10135964" y="2127242"/>
                  <a:pt x="10157008" y="2410678"/>
                  <a:pt x="10009308" y="2604557"/>
                </a:cubicBezTo>
                <a:cubicBezTo>
                  <a:pt x="9842808" y="2823111"/>
                  <a:pt x="9563958" y="2878081"/>
                  <a:pt x="9370276" y="2730530"/>
                </a:cubicBezTo>
                <a:cubicBezTo>
                  <a:pt x="9370276" y="2730530"/>
                  <a:pt x="9370276" y="2730530"/>
                  <a:pt x="8295656" y="1911858"/>
                </a:cubicBezTo>
                <a:cubicBezTo>
                  <a:pt x="8101974" y="1764307"/>
                  <a:pt x="8084054" y="1483251"/>
                  <a:pt x="8250554" y="1264696"/>
                </a:cubicBezTo>
                <a:cubicBezTo>
                  <a:pt x="8342868" y="1143522"/>
                  <a:pt x="8485190" y="1075680"/>
                  <a:pt x="8626238" y="1077861"/>
                </a:cubicBezTo>
                <a:close/>
                <a:moveTo>
                  <a:pt x="9447378" y="1"/>
                </a:moveTo>
                <a:cubicBezTo>
                  <a:pt x="9532998" y="9"/>
                  <a:pt x="9617166" y="26526"/>
                  <a:pt x="9689796" y="81858"/>
                </a:cubicBezTo>
                <a:cubicBezTo>
                  <a:pt x="9689796" y="81858"/>
                  <a:pt x="9689796" y="81858"/>
                  <a:pt x="10764416" y="900529"/>
                </a:cubicBezTo>
                <a:cubicBezTo>
                  <a:pt x="10958096" y="1048080"/>
                  <a:pt x="10979140" y="1331516"/>
                  <a:pt x="10812642" y="1550070"/>
                </a:cubicBezTo>
                <a:cubicBezTo>
                  <a:pt x="10664940" y="1743949"/>
                  <a:pt x="10386090" y="1798919"/>
                  <a:pt x="10192408" y="1651368"/>
                </a:cubicBezTo>
                <a:cubicBezTo>
                  <a:pt x="10192408" y="1651368"/>
                  <a:pt x="10192408" y="1651368"/>
                  <a:pt x="9117788" y="832697"/>
                </a:cubicBezTo>
                <a:cubicBezTo>
                  <a:pt x="8924106" y="685146"/>
                  <a:pt x="8906186" y="404090"/>
                  <a:pt x="9053888" y="210211"/>
                </a:cubicBezTo>
                <a:cubicBezTo>
                  <a:pt x="9157950" y="73615"/>
                  <a:pt x="9304680" y="-11"/>
                  <a:pt x="9447378" y="1"/>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pPr>
              <a:defRPr/>
            </a:pPr>
            <a:fld id="{30809644-0A05-47BE-AE97-07B10D728D95}" type="slidenum">
              <a:rPr lang="en-US"/>
              <a:pPr>
                <a:defRPr/>
              </a:pPr>
              <a:t>3</a:t>
            </a:fld>
            <a:endParaRPr lang="en-US" dirty="0"/>
          </a:p>
        </p:txBody>
      </p:sp>
      <p:sp>
        <p:nvSpPr>
          <p:cNvPr id="90120" name="Subtitle 2">
            <a:extLst>
              <a:ext uri="{FF2B5EF4-FFF2-40B4-BE49-F238E27FC236}">
                <a16:creationId xmlns:a16="http://schemas.microsoft.com/office/drawing/2014/main" id="{242EC803-4DE7-4B6F-A551-511191675A7F}"/>
              </a:ext>
            </a:extLst>
          </p:cNvPr>
          <p:cNvSpPr txBox="1">
            <a:spLocks/>
          </p:cNvSpPr>
          <p:nvPr/>
        </p:nvSpPr>
        <p:spPr bwMode="auto">
          <a:xfrm>
            <a:off x="7867650" y="12661900"/>
            <a:ext cx="1256188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7490" tIns="108745" rIns="217490" bIns="108745">
            <a:spAutoFit/>
          </a:bodyPr>
          <a:lstStyle>
            <a:lvl1pPr defTabSz="1087438">
              <a:defRPr sz="3600">
                <a:solidFill>
                  <a:schemeClr val="tx1"/>
                </a:solidFill>
                <a:latin typeface="Lato Light"/>
              </a:defRPr>
            </a:lvl1pPr>
            <a:lvl2pPr marL="1087438" defTabSz="1087438">
              <a:defRPr sz="3600">
                <a:solidFill>
                  <a:schemeClr val="tx1"/>
                </a:solidFill>
                <a:latin typeface="Lato Light"/>
              </a:defRPr>
            </a:lvl2pPr>
            <a:lvl3pPr marL="2174875" defTabSz="1087438">
              <a:defRPr sz="3600">
                <a:solidFill>
                  <a:schemeClr val="tx1"/>
                </a:solidFill>
                <a:latin typeface="Lato Light"/>
              </a:defRPr>
            </a:lvl3pPr>
            <a:lvl4pPr marL="3262313" defTabSz="1087438">
              <a:defRPr sz="3600">
                <a:solidFill>
                  <a:schemeClr val="tx1"/>
                </a:solidFill>
                <a:latin typeface="Lato Light"/>
              </a:defRPr>
            </a:lvl4pPr>
            <a:lvl5pPr marL="4349750" defTabSz="1087438">
              <a:defRPr sz="3600">
                <a:solidFill>
                  <a:schemeClr val="tx1"/>
                </a:solidFill>
                <a:latin typeface="Lato Light"/>
              </a:defRPr>
            </a:lvl5pPr>
            <a:lvl6pPr marL="4806950" indent="-1827213" defTabSz="1087438" eaLnBrk="0" fontAlgn="base" hangingPunct="0">
              <a:spcBef>
                <a:spcPct val="0"/>
              </a:spcBef>
              <a:spcAft>
                <a:spcPct val="0"/>
              </a:spcAft>
              <a:defRPr sz="3600">
                <a:solidFill>
                  <a:schemeClr val="tx1"/>
                </a:solidFill>
                <a:latin typeface="Lato Light"/>
              </a:defRPr>
            </a:lvl6pPr>
            <a:lvl7pPr marL="5264150" indent="-1827213" defTabSz="1087438" eaLnBrk="0" fontAlgn="base" hangingPunct="0">
              <a:spcBef>
                <a:spcPct val="0"/>
              </a:spcBef>
              <a:spcAft>
                <a:spcPct val="0"/>
              </a:spcAft>
              <a:defRPr sz="3600">
                <a:solidFill>
                  <a:schemeClr val="tx1"/>
                </a:solidFill>
                <a:latin typeface="Lato Light"/>
              </a:defRPr>
            </a:lvl7pPr>
            <a:lvl8pPr marL="5721350" indent="-1827213" defTabSz="1087438" eaLnBrk="0" fontAlgn="base" hangingPunct="0">
              <a:spcBef>
                <a:spcPct val="0"/>
              </a:spcBef>
              <a:spcAft>
                <a:spcPct val="0"/>
              </a:spcAft>
              <a:defRPr sz="3600">
                <a:solidFill>
                  <a:schemeClr val="tx1"/>
                </a:solidFill>
                <a:latin typeface="Lato Light"/>
              </a:defRPr>
            </a:lvl8pPr>
            <a:lvl9pPr marL="6178550" indent="-1827213" defTabSz="1087438" eaLnBrk="0" fontAlgn="base" hangingPunct="0">
              <a:spcBef>
                <a:spcPct val="0"/>
              </a:spcBef>
              <a:spcAft>
                <a:spcPct val="0"/>
              </a:spcAft>
              <a:defRPr sz="3600">
                <a:solidFill>
                  <a:schemeClr val="tx1"/>
                </a:solidFill>
                <a:latin typeface="Lato Light"/>
              </a:defRPr>
            </a:lvl9pPr>
          </a:lstStyle>
          <a:p>
            <a:pPr algn="r" eaLnBrk="1" hangingPunct="1">
              <a:lnSpc>
                <a:spcPct val="120000"/>
              </a:lnSpc>
              <a:spcBef>
                <a:spcPct val="20000"/>
              </a:spcBef>
              <a:buFont typeface="Arial" panose="020B0604020202020204" pitchFamily="34" charset="0"/>
              <a:buNone/>
            </a:pPr>
            <a:r>
              <a:rPr lang="en-US" altLang="id-ID" sz="2400">
                <a:solidFill>
                  <a:schemeClr val="tx2"/>
                </a:solidFill>
                <a:ea typeface="Lato Light"/>
                <a:cs typeface="Lato Light"/>
              </a:rPr>
              <a:t>Sumber Referensi: </a:t>
            </a:r>
            <a:r>
              <a:rPr lang="en-US" altLang="id-ID" sz="2400">
                <a:solidFill>
                  <a:srgbClr val="C00000"/>
                </a:solidFill>
                <a:ea typeface="Lato Light"/>
                <a:cs typeface="Lato Light"/>
              </a:rPr>
              <a:t>http://www.contohURL.com</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3959225" y="2895601"/>
            <a:ext cx="16459200" cy="10128250"/>
          </a:xfrm>
        </p:spPr>
        <p:txBody>
          <a:bodyPr/>
          <a:lstStyle/>
          <a:p>
            <a:pPr eaLnBrk="1" hangingPunct="1">
              <a:lnSpc>
                <a:spcPct val="80000"/>
              </a:lnSpc>
              <a:buClr>
                <a:schemeClr val="accent1"/>
              </a:buClr>
              <a:buSzPct val="80000"/>
              <a:buFont typeface="Wingdings" pitchFamily="2" charset="2"/>
              <a:buNone/>
              <a:defRPr/>
            </a:pPr>
            <a:r>
              <a:rPr lang="id-ID" sz="5600" b="1" dirty="0">
                <a:solidFill>
                  <a:schemeClr val="tx1">
                    <a:lumMod val="85000"/>
                    <a:lumOff val="15000"/>
                  </a:schemeClr>
                </a:solidFill>
              </a:rPr>
              <a:t>Analisa Sumberdaya Manusia</a:t>
            </a:r>
          </a:p>
          <a:p>
            <a:pPr marL="685800" indent="-685800" eaLnBrk="1" hangingPunct="1">
              <a:lnSpc>
                <a:spcPct val="8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Bagaimana komitment top management thd usaha untuk implementasi ERP? </a:t>
            </a:r>
          </a:p>
          <a:p>
            <a:pPr marL="685800" indent="-685800" eaLnBrk="1" hangingPunct="1">
              <a:lnSpc>
                <a:spcPct val="8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Siapa yg akan mengimplementasikan ERP dan siapa yg akan menggunakannya? </a:t>
            </a:r>
          </a:p>
          <a:p>
            <a:pPr marL="685800" indent="-685800" eaLnBrk="1" hangingPunct="1">
              <a:lnSpc>
                <a:spcPct val="8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Bagaimana komitmen dari tim implementasi? </a:t>
            </a:r>
          </a:p>
          <a:p>
            <a:pPr marL="685800" indent="-685800" eaLnBrk="1" hangingPunct="1">
              <a:lnSpc>
                <a:spcPct val="8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Apa yg diharapkan para calon user thd ERP? </a:t>
            </a:r>
          </a:p>
          <a:p>
            <a:pPr marL="685800" indent="-685800" eaLnBrk="1" hangingPunct="1">
              <a:lnSpc>
                <a:spcPct val="8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Adakah ERP champion yg menghubungkan top management dgn tim? </a:t>
            </a:r>
          </a:p>
          <a:p>
            <a:pPr marL="685800" indent="-685800" eaLnBrk="1" hangingPunct="1">
              <a:lnSpc>
                <a:spcPct val="8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Adakah konsultan dari luar yg disiapkan untuk membantu proses persiapan? </a:t>
            </a:r>
          </a:p>
          <a:p>
            <a:pPr eaLnBrk="1" hangingPunct="1">
              <a:lnSpc>
                <a:spcPct val="80000"/>
              </a:lnSpc>
              <a:buClr>
                <a:schemeClr val="accent1"/>
              </a:buClr>
              <a:buFont typeface="Wingdings" pitchFamily="2" charset="2"/>
              <a:buChar char="ü"/>
              <a:defRPr/>
            </a:pPr>
            <a:endParaRPr lang="id-ID" sz="5600" dirty="0">
              <a:solidFill>
                <a:schemeClr val="tx1">
                  <a:lumMod val="85000"/>
                  <a:lumOff val="15000"/>
                </a:schemeClr>
              </a:solidFill>
            </a:endParaRPr>
          </a:p>
        </p:txBody>
      </p:sp>
      <p:sp>
        <p:nvSpPr>
          <p:cNvPr id="3" name="Rectangle 2"/>
          <p:cNvSpPr/>
          <p:nvPr/>
        </p:nvSpPr>
        <p:spPr>
          <a:xfrm>
            <a:off x="3349625" y="609600"/>
            <a:ext cx="17678400" cy="1200329"/>
          </a:xfrm>
          <a:prstGeom prst="rect">
            <a:avLst/>
          </a:prstGeom>
        </p:spPr>
        <p:txBody>
          <a:bodyPr wrap="square">
            <a:spAutoFit/>
          </a:bodyPr>
          <a:lstStyle/>
          <a:p>
            <a:pPr algn="ctr"/>
            <a:r>
              <a:rPr lang="en-US" sz="7200" dirty="0" err="1">
                <a:solidFill>
                  <a:schemeClr val="bg2">
                    <a:lumMod val="50000"/>
                  </a:schemeClr>
                </a:solidFill>
              </a:rPr>
              <a:t>Aktivitas</a:t>
            </a:r>
            <a:r>
              <a:rPr lang="en-US" sz="7200" dirty="0">
                <a:solidFill>
                  <a:schemeClr val="bg2">
                    <a:lumMod val="50000"/>
                  </a:schemeClr>
                </a:solidFill>
              </a:rPr>
              <a:t> </a:t>
            </a:r>
            <a:r>
              <a:rPr lang="en-US" sz="7200" dirty="0" err="1">
                <a:solidFill>
                  <a:schemeClr val="bg2">
                    <a:lumMod val="50000"/>
                  </a:schemeClr>
                </a:solidFill>
              </a:rPr>
              <a:t>Dalam</a:t>
            </a:r>
            <a:r>
              <a:rPr lang="en-US" sz="7200" dirty="0">
                <a:solidFill>
                  <a:schemeClr val="bg2">
                    <a:lumMod val="50000"/>
                  </a:schemeClr>
                </a:solidFill>
              </a:rPr>
              <a:t> </a:t>
            </a:r>
            <a:r>
              <a:rPr lang="en-US" sz="7200" dirty="0" err="1">
                <a:solidFill>
                  <a:schemeClr val="bg2">
                    <a:lumMod val="50000"/>
                  </a:schemeClr>
                </a:solidFill>
              </a:rPr>
              <a:t>Pemilihan</a:t>
            </a:r>
            <a:r>
              <a:rPr lang="en-US" sz="7200" dirty="0">
                <a:solidFill>
                  <a:schemeClr val="bg2">
                    <a:lumMod val="50000"/>
                  </a:schemeClr>
                </a:solidFill>
              </a:rPr>
              <a:t> ERP</a:t>
            </a:r>
          </a:p>
        </p:txBody>
      </p:sp>
    </p:spTree>
    <p:extLst>
      <p:ext uri="{BB962C8B-B14F-4D97-AF65-F5344CB8AC3E}">
        <p14:creationId xmlns:p14="http://schemas.microsoft.com/office/powerpoint/2010/main" val="427280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arn(inVertical)">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arn(inVertical)">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barn(inVertical)">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barn(inVertical)">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barn(inVertical)">
                                      <p:cBhvr>
                                        <p:cTn id="27" dur="500"/>
                                        <p:tgtEl>
                                          <p:spTgt spid="163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barn(inVertical)">
                                      <p:cBhvr>
                                        <p:cTn id="32" dur="500"/>
                                        <p:tgtEl>
                                          <p:spTgt spid="163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Effect transition="in" filter="barn(inVertical)">
                                      <p:cBhvr>
                                        <p:cTn id="37"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3959225" y="3505201"/>
            <a:ext cx="16459200" cy="8756650"/>
          </a:xfrm>
        </p:spPr>
        <p:txBody>
          <a:bodyPr/>
          <a:lstStyle/>
          <a:p>
            <a:pPr eaLnBrk="1" hangingPunct="1">
              <a:buClr>
                <a:schemeClr val="accent1"/>
              </a:buClr>
              <a:buSzPct val="80000"/>
              <a:buFont typeface="Wingdings" pitchFamily="2" charset="2"/>
              <a:buNone/>
              <a:defRPr/>
            </a:pPr>
            <a:r>
              <a:rPr lang="id-ID" b="1" dirty="0">
                <a:solidFill>
                  <a:schemeClr val="tx1">
                    <a:lumMod val="85000"/>
                    <a:lumOff val="15000"/>
                  </a:schemeClr>
                </a:solidFill>
                <a:effectLst/>
              </a:rPr>
              <a:t>Analisa Infrastruktur</a:t>
            </a:r>
          </a:p>
          <a:p>
            <a:pPr marL="857250" indent="-857250" eaLnBrk="1" hangingPunct="1">
              <a:buClr>
                <a:schemeClr val="accent1"/>
              </a:buClr>
              <a:buSzPct val="80000"/>
              <a:buFont typeface="Arial" panose="020B0604020202020204" pitchFamily="34" charset="0"/>
              <a:buChar char="•"/>
              <a:defRPr/>
            </a:pPr>
            <a:r>
              <a:rPr lang="id-ID" dirty="0">
                <a:solidFill>
                  <a:schemeClr val="tx1">
                    <a:lumMod val="85000"/>
                    <a:lumOff val="15000"/>
                  </a:schemeClr>
                </a:solidFill>
                <a:effectLst/>
              </a:rPr>
              <a:t>Bagaimanakah kelengkapan infrastruktur yang sudah ada (overall networks, permanent office systems, communication system dan auxiliary system) </a:t>
            </a:r>
          </a:p>
          <a:p>
            <a:pPr marL="857250" indent="-857250" eaLnBrk="1" hangingPunct="1">
              <a:buClr>
                <a:schemeClr val="accent1"/>
              </a:buClr>
              <a:buSzPct val="80000"/>
              <a:buFont typeface="Arial" panose="020B0604020202020204" pitchFamily="34" charset="0"/>
              <a:buChar char="•"/>
              <a:defRPr/>
            </a:pPr>
            <a:r>
              <a:rPr lang="id-ID" dirty="0">
                <a:solidFill>
                  <a:schemeClr val="tx1">
                    <a:lumMod val="85000"/>
                    <a:lumOff val="15000"/>
                  </a:schemeClr>
                </a:solidFill>
                <a:effectLst/>
              </a:rPr>
              <a:t>Seberapa besar budget untuk infrastruktur? </a:t>
            </a:r>
          </a:p>
          <a:p>
            <a:pPr marL="857250" indent="-857250" eaLnBrk="1" hangingPunct="1">
              <a:buClr>
                <a:schemeClr val="accent1"/>
              </a:buClr>
              <a:buSzPct val="80000"/>
              <a:buFont typeface="Arial" panose="020B0604020202020204" pitchFamily="34" charset="0"/>
              <a:buChar char="•"/>
              <a:defRPr/>
            </a:pPr>
            <a:r>
              <a:rPr lang="id-ID" dirty="0">
                <a:solidFill>
                  <a:schemeClr val="tx1">
                    <a:lumMod val="85000"/>
                    <a:lumOff val="15000"/>
                  </a:schemeClr>
                </a:solidFill>
                <a:effectLst/>
              </a:rPr>
              <a:t>Apa infrastruktur yang harus disiapkan? </a:t>
            </a:r>
          </a:p>
          <a:p>
            <a:pPr eaLnBrk="1" hangingPunct="1">
              <a:buFont typeface="Wingdings" pitchFamily="2" charset="2"/>
              <a:buNone/>
              <a:defRPr/>
            </a:pPr>
            <a:endParaRPr lang="id-ID" dirty="0">
              <a:solidFill>
                <a:schemeClr val="tx1">
                  <a:lumMod val="85000"/>
                  <a:lumOff val="15000"/>
                </a:schemeClr>
              </a:solidFill>
            </a:endParaRPr>
          </a:p>
        </p:txBody>
      </p:sp>
      <p:sp>
        <p:nvSpPr>
          <p:cNvPr id="3" name="Rectangle 2"/>
          <p:cNvSpPr>
            <a:spLocks noGrp="1" noChangeArrowheads="1"/>
          </p:cNvSpPr>
          <p:nvPr>
            <p:ph type="title"/>
          </p:nvPr>
        </p:nvSpPr>
        <p:spPr>
          <a:xfrm>
            <a:off x="3648329" y="457200"/>
            <a:ext cx="17068800" cy="1517904"/>
          </a:xfrm>
        </p:spPr>
        <p:txBody>
          <a:bodyPr/>
          <a:lstStyle/>
          <a:p>
            <a:pPr algn="ctr" eaLnBrk="1" hangingPunct="1">
              <a:defRPr/>
            </a:pPr>
            <a:r>
              <a:rPr lang="en-US" sz="6000" b="1" dirty="0" err="1">
                <a:solidFill>
                  <a:schemeClr val="bg2">
                    <a:lumMod val="50000"/>
                  </a:schemeClr>
                </a:solidFill>
              </a:rPr>
              <a:t>Aktivitas</a:t>
            </a:r>
            <a:r>
              <a:rPr lang="en-US" sz="6000" b="1" dirty="0">
                <a:solidFill>
                  <a:schemeClr val="bg2">
                    <a:lumMod val="50000"/>
                  </a:schemeClr>
                </a:solidFill>
              </a:rPr>
              <a:t> </a:t>
            </a:r>
            <a:r>
              <a:rPr lang="en-US" sz="6000" b="1" dirty="0" err="1">
                <a:solidFill>
                  <a:schemeClr val="bg2">
                    <a:lumMod val="50000"/>
                  </a:schemeClr>
                </a:solidFill>
              </a:rPr>
              <a:t>Dalam</a:t>
            </a:r>
            <a:r>
              <a:rPr lang="en-US" sz="6000" b="1" dirty="0">
                <a:solidFill>
                  <a:schemeClr val="bg2">
                    <a:lumMod val="50000"/>
                  </a:schemeClr>
                </a:solidFill>
              </a:rPr>
              <a:t> </a:t>
            </a:r>
            <a:r>
              <a:rPr lang="en-US" sz="6000" b="1" dirty="0" err="1">
                <a:solidFill>
                  <a:schemeClr val="bg2">
                    <a:lumMod val="50000"/>
                  </a:schemeClr>
                </a:solidFill>
              </a:rPr>
              <a:t>Pemilihan</a:t>
            </a:r>
            <a:r>
              <a:rPr lang="en-US" sz="6000" b="1" dirty="0">
                <a:solidFill>
                  <a:schemeClr val="bg2">
                    <a:lumMod val="50000"/>
                  </a:schemeClr>
                </a:solidFill>
              </a:rPr>
              <a:t> ERP</a:t>
            </a:r>
            <a:endParaRPr lang="id-ID" sz="6000" b="1" dirty="0">
              <a:solidFill>
                <a:schemeClr val="bg2">
                  <a:lumMod val="50000"/>
                </a:schemeClr>
              </a:solidFill>
            </a:endParaRPr>
          </a:p>
        </p:txBody>
      </p:sp>
    </p:spTree>
    <p:extLst>
      <p:ext uri="{BB962C8B-B14F-4D97-AF65-F5344CB8AC3E}">
        <p14:creationId xmlns:p14="http://schemas.microsoft.com/office/powerpoint/2010/main" val="185179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411">
                                            <p:txEl>
                                              <p:pRg st="1" end="1"/>
                                            </p:txEl>
                                          </p:spTgt>
                                        </p:tgtEl>
                                        <p:attrNameLst>
                                          <p:attrName>style.visibility</p:attrName>
                                        </p:attrNameLst>
                                      </p:cBhvr>
                                      <p:to>
                                        <p:strVal val="visible"/>
                                      </p:to>
                                    </p:set>
                                    <p:animEffect transition="in" filter="fade">
                                      <p:cBhvr>
                                        <p:cTn id="14" dur="1000"/>
                                        <p:tgtEl>
                                          <p:spTgt spid="17411">
                                            <p:txEl>
                                              <p:pRg st="1" end="1"/>
                                            </p:txEl>
                                          </p:spTgt>
                                        </p:tgtEl>
                                      </p:cBhvr>
                                    </p:animEffect>
                                    <p:anim calcmode="lin" valueType="num">
                                      <p:cBhvr>
                                        <p:cTn id="15"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411">
                                            <p:txEl>
                                              <p:pRg st="2" end="2"/>
                                            </p:txEl>
                                          </p:spTgt>
                                        </p:tgtEl>
                                        <p:attrNameLst>
                                          <p:attrName>style.visibility</p:attrName>
                                        </p:attrNameLst>
                                      </p:cBhvr>
                                      <p:to>
                                        <p:strVal val="visible"/>
                                      </p:to>
                                    </p:set>
                                    <p:animEffect transition="in" filter="fade">
                                      <p:cBhvr>
                                        <p:cTn id="21" dur="1000"/>
                                        <p:tgtEl>
                                          <p:spTgt spid="17411">
                                            <p:txEl>
                                              <p:pRg st="2" end="2"/>
                                            </p:txEl>
                                          </p:spTgt>
                                        </p:tgtEl>
                                      </p:cBhvr>
                                    </p:animEffect>
                                    <p:anim calcmode="lin" valueType="num">
                                      <p:cBhvr>
                                        <p:cTn id="22"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4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411">
                                            <p:txEl>
                                              <p:pRg st="3" end="3"/>
                                            </p:txEl>
                                          </p:spTgt>
                                        </p:tgtEl>
                                        <p:attrNameLst>
                                          <p:attrName>style.visibility</p:attrName>
                                        </p:attrNameLst>
                                      </p:cBhvr>
                                      <p:to>
                                        <p:strVal val="visible"/>
                                      </p:to>
                                    </p:set>
                                    <p:animEffect transition="in" filter="fade">
                                      <p:cBhvr>
                                        <p:cTn id="28" dur="1000"/>
                                        <p:tgtEl>
                                          <p:spTgt spid="17411">
                                            <p:txEl>
                                              <p:pRg st="3" end="3"/>
                                            </p:txEl>
                                          </p:spTgt>
                                        </p:tgtEl>
                                      </p:cBhvr>
                                    </p:animEffect>
                                    <p:anim calcmode="lin" valueType="num">
                                      <p:cBhvr>
                                        <p:cTn id="29" dur="10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4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br>
              <a:rPr lang="en-US" dirty="0"/>
            </a:br>
            <a:r>
              <a:rPr lang="en-US" dirty="0"/>
              <a:t>           				</a:t>
            </a:r>
            <a:r>
              <a:rPr lang="en-US" sz="6000" dirty="0" err="1"/>
              <a:t>Contoh</a:t>
            </a:r>
            <a:r>
              <a:rPr lang="en-US" sz="6000" dirty="0"/>
              <a:t> </a:t>
            </a:r>
            <a:r>
              <a:rPr lang="en-US" sz="6000" dirty="0" err="1"/>
              <a:t>Infrastruktur</a:t>
            </a:r>
            <a:r>
              <a:rPr lang="en-US" sz="6000" dirty="0"/>
              <a:t> </a:t>
            </a:r>
            <a:r>
              <a:rPr lang="en-US" sz="6000" dirty="0" err="1"/>
              <a:t>yg</a:t>
            </a:r>
            <a:r>
              <a:rPr lang="en-US" sz="6000" dirty="0"/>
              <a:t>  </a:t>
            </a:r>
            <a:r>
              <a:rPr lang="en-US" sz="6000" dirty="0" err="1"/>
              <a:t>biasa</a:t>
            </a:r>
            <a:r>
              <a:rPr lang="en-US" sz="6000" dirty="0"/>
              <a:t> </a:t>
            </a:r>
            <a:r>
              <a:rPr lang="en-US" sz="6000" dirty="0" err="1"/>
              <a:t>digunakan</a:t>
            </a:r>
            <a:endParaRPr lang="en-US" sz="6000" dirty="0"/>
          </a:p>
        </p:txBody>
      </p:sp>
      <p:sp>
        <p:nvSpPr>
          <p:cNvPr id="3" name="Content Placeholder 2"/>
          <p:cNvSpPr>
            <a:spLocks noGrp="1"/>
          </p:cNvSpPr>
          <p:nvPr>
            <p:ph sz="quarter" idx="1"/>
          </p:nvPr>
        </p:nvSpPr>
        <p:spPr/>
        <p:txBody>
          <a:bodyPr/>
          <a:lstStyle/>
          <a:p>
            <a:endParaRPr lang="en-US" dirty="0"/>
          </a:p>
        </p:txBody>
      </p:sp>
      <p:grpSp>
        <p:nvGrpSpPr>
          <p:cNvPr id="4" name="Group 1077"/>
          <p:cNvGrpSpPr>
            <a:grpSpLocks/>
          </p:cNvGrpSpPr>
          <p:nvPr/>
        </p:nvGrpSpPr>
        <p:grpSpPr bwMode="auto">
          <a:xfrm>
            <a:off x="4429437" y="3342425"/>
            <a:ext cx="15719423" cy="9448801"/>
            <a:chOff x="163" y="1270"/>
            <a:chExt cx="5501" cy="3290"/>
          </a:xfrm>
        </p:grpSpPr>
        <p:grpSp>
          <p:nvGrpSpPr>
            <p:cNvPr id="5" name="Group 1026"/>
            <p:cNvGrpSpPr>
              <a:grpSpLocks/>
            </p:cNvGrpSpPr>
            <p:nvPr/>
          </p:nvGrpSpPr>
          <p:grpSpPr bwMode="auto">
            <a:xfrm>
              <a:off x="4171" y="1270"/>
              <a:ext cx="1493" cy="1594"/>
              <a:chOff x="3977" y="1115"/>
              <a:chExt cx="1493" cy="1594"/>
            </a:xfrm>
          </p:grpSpPr>
          <p:pic>
            <p:nvPicPr>
              <p:cNvPr id="48" name="Picture 1027" descr="gatew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6" y="1115"/>
                <a:ext cx="527"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Text Box 1028"/>
              <p:cNvSpPr txBox="1">
                <a:spLocks noChangeArrowheads="1"/>
              </p:cNvSpPr>
              <p:nvPr/>
            </p:nvSpPr>
            <p:spPr bwMode="auto">
              <a:xfrm>
                <a:off x="4512" y="2484"/>
                <a:ext cx="847"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algn="ctr" eaLnBrk="0" fontAlgn="base" hangingPunct="0">
                  <a:spcBef>
                    <a:spcPct val="0"/>
                  </a:spcBef>
                  <a:spcAft>
                    <a:spcPct val="0"/>
                  </a:spcAft>
                  <a:defRPr sz="2800" b="1">
                    <a:solidFill>
                      <a:schemeClr val="tx1"/>
                    </a:solidFill>
                    <a:latin typeface="Arial" pitchFamily="34" charset="0"/>
                  </a:defRPr>
                </a:lvl6pPr>
                <a:lvl7pPr marL="2971800" indent="-228600" algn="ctr" eaLnBrk="0" fontAlgn="base" hangingPunct="0">
                  <a:spcBef>
                    <a:spcPct val="0"/>
                  </a:spcBef>
                  <a:spcAft>
                    <a:spcPct val="0"/>
                  </a:spcAft>
                  <a:defRPr sz="2800" b="1">
                    <a:solidFill>
                      <a:schemeClr val="tx1"/>
                    </a:solidFill>
                    <a:latin typeface="Arial" pitchFamily="34" charset="0"/>
                  </a:defRPr>
                </a:lvl7pPr>
                <a:lvl8pPr marL="3429000" indent="-228600" algn="ctr" eaLnBrk="0" fontAlgn="base" hangingPunct="0">
                  <a:spcBef>
                    <a:spcPct val="0"/>
                  </a:spcBef>
                  <a:spcAft>
                    <a:spcPct val="0"/>
                  </a:spcAft>
                  <a:defRPr sz="2800" b="1">
                    <a:solidFill>
                      <a:schemeClr val="tx1"/>
                    </a:solidFill>
                    <a:latin typeface="Arial" pitchFamily="34" charset="0"/>
                  </a:defRPr>
                </a:lvl8pPr>
                <a:lvl9pPr marL="3886200" indent="-228600" algn="ctr" eaLnBrk="0" fontAlgn="base" hangingPunct="0">
                  <a:spcBef>
                    <a:spcPct val="0"/>
                  </a:spcBef>
                  <a:spcAft>
                    <a:spcPct val="0"/>
                  </a:spcAft>
                  <a:defRPr sz="2800" b="1">
                    <a:solidFill>
                      <a:schemeClr val="tx1"/>
                    </a:solidFill>
                    <a:latin typeface="Arial" pitchFamily="34" charset="0"/>
                  </a:defRPr>
                </a:lvl9pPr>
              </a:lstStyle>
              <a:p>
                <a:r>
                  <a:rPr lang="en-US" sz="3600">
                    <a:latin typeface="Tahoma" pitchFamily="34" charset="0"/>
                  </a:rPr>
                  <a:t>USER PCs</a:t>
                </a:r>
              </a:p>
            </p:txBody>
          </p:sp>
          <p:pic>
            <p:nvPicPr>
              <p:cNvPr id="50" name="Picture 1029" descr="gatew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43" y="1457"/>
                <a:ext cx="527"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1030" descr="gatew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4" y="1927"/>
                <a:ext cx="527"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Freeform 1031"/>
              <p:cNvSpPr>
                <a:spLocks/>
              </p:cNvSpPr>
              <p:nvPr/>
            </p:nvSpPr>
            <p:spPr bwMode="auto">
              <a:xfrm>
                <a:off x="3977" y="1207"/>
                <a:ext cx="483" cy="250"/>
              </a:xfrm>
              <a:custGeom>
                <a:avLst/>
                <a:gdLst>
                  <a:gd name="T0" fmla="*/ 0 w 528"/>
                  <a:gd name="T1" fmla="*/ 178 h 280"/>
                  <a:gd name="T2" fmla="*/ 134 w 528"/>
                  <a:gd name="T3" fmla="*/ 26 h 280"/>
                  <a:gd name="T4" fmla="*/ 370 w 528"/>
                  <a:gd name="T5" fmla="*/ 26 h 280"/>
                  <a:gd name="T6" fmla="*/ 0 60000 65536"/>
                  <a:gd name="T7" fmla="*/ 0 60000 65536"/>
                  <a:gd name="T8" fmla="*/ 0 60000 65536"/>
                  <a:gd name="T9" fmla="*/ 0 w 528"/>
                  <a:gd name="T10" fmla="*/ 0 h 280"/>
                  <a:gd name="T11" fmla="*/ 528 w 528"/>
                  <a:gd name="T12" fmla="*/ 280 h 280"/>
                </a:gdLst>
                <a:ahLst/>
                <a:cxnLst>
                  <a:cxn ang="T6">
                    <a:pos x="T0" y="T1"/>
                  </a:cxn>
                  <a:cxn ang="T7">
                    <a:pos x="T2" y="T3"/>
                  </a:cxn>
                  <a:cxn ang="T8">
                    <a:pos x="T4" y="T5"/>
                  </a:cxn>
                </a:cxnLst>
                <a:rect l="T9" t="T10" r="T11" b="T12"/>
                <a:pathLst>
                  <a:path w="528" h="280">
                    <a:moveTo>
                      <a:pt x="0" y="280"/>
                    </a:moveTo>
                    <a:cubicBezTo>
                      <a:pt x="52" y="180"/>
                      <a:pt x="104" y="80"/>
                      <a:pt x="192" y="40"/>
                    </a:cubicBezTo>
                    <a:cubicBezTo>
                      <a:pt x="280" y="0"/>
                      <a:pt x="404" y="20"/>
                      <a:pt x="528" y="40"/>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53" name="Freeform 1032"/>
              <p:cNvSpPr>
                <a:spLocks/>
              </p:cNvSpPr>
              <p:nvPr/>
            </p:nvSpPr>
            <p:spPr bwMode="auto">
              <a:xfrm>
                <a:off x="4021" y="1628"/>
                <a:ext cx="922" cy="235"/>
              </a:xfrm>
              <a:custGeom>
                <a:avLst/>
                <a:gdLst>
                  <a:gd name="T0" fmla="*/ 0 w 1008"/>
                  <a:gd name="T1" fmla="*/ 0 h 264"/>
                  <a:gd name="T2" fmla="*/ 403 w 1008"/>
                  <a:gd name="T3" fmla="*/ 150 h 264"/>
                  <a:gd name="T4" fmla="*/ 705 w 1008"/>
                  <a:gd name="T5" fmla="*/ 90 h 264"/>
                  <a:gd name="T6" fmla="*/ 0 60000 65536"/>
                  <a:gd name="T7" fmla="*/ 0 60000 65536"/>
                  <a:gd name="T8" fmla="*/ 0 60000 65536"/>
                  <a:gd name="T9" fmla="*/ 0 w 1008"/>
                  <a:gd name="T10" fmla="*/ 0 h 264"/>
                  <a:gd name="T11" fmla="*/ 1008 w 1008"/>
                  <a:gd name="T12" fmla="*/ 264 h 264"/>
                </a:gdLst>
                <a:ahLst/>
                <a:cxnLst>
                  <a:cxn ang="T6">
                    <a:pos x="T0" y="T1"/>
                  </a:cxn>
                  <a:cxn ang="T7">
                    <a:pos x="T2" y="T3"/>
                  </a:cxn>
                  <a:cxn ang="T8">
                    <a:pos x="T4" y="T5"/>
                  </a:cxn>
                </a:cxnLst>
                <a:rect l="T9" t="T10" r="T11" b="T12"/>
                <a:pathLst>
                  <a:path w="1008" h="264">
                    <a:moveTo>
                      <a:pt x="0" y="0"/>
                    </a:moveTo>
                    <a:cubicBezTo>
                      <a:pt x="96" y="40"/>
                      <a:pt x="408" y="216"/>
                      <a:pt x="576" y="240"/>
                    </a:cubicBezTo>
                    <a:cubicBezTo>
                      <a:pt x="744" y="264"/>
                      <a:pt x="876" y="200"/>
                      <a:pt x="1008" y="144"/>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54" name="Freeform 1033"/>
              <p:cNvSpPr>
                <a:spLocks/>
              </p:cNvSpPr>
              <p:nvPr/>
            </p:nvSpPr>
            <p:spPr bwMode="auto">
              <a:xfrm>
                <a:off x="4021" y="1799"/>
                <a:ext cx="483" cy="427"/>
              </a:xfrm>
              <a:custGeom>
                <a:avLst/>
                <a:gdLst>
                  <a:gd name="T0" fmla="*/ 0 w 528"/>
                  <a:gd name="T1" fmla="*/ 0 h 480"/>
                  <a:gd name="T2" fmla="*/ 201 w 528"/>
                  <a:gd name="T3" fmla="*/ 240 h 480"/>
                  <a:gd name="T4" fmla="*/ 370 w 528"/>
                  <a:gd name="T5" fmla="*/ 301 h 480"/>
                  <a:gd name="T6" fmla="*/ 0 60000 65536"/>
                  <a:gd name="T7" fmla="*/ 0 60000 65536"/>
                  <a:gd name="T8" fmla="*/ 0 60000 65536"/>
                  <a:gd name="T9" fmla="*/ 0 w 528"/>
                  <a:gd name="T10" fmla="*/ 0 h 480"/>
                  <a:gd name="T11" fmla="*/ 528 w 528"/>
                  <a:gd name="T12" fmla="*/ 480 h 480"/>
                </a:gdLst>
                <a:ahLst/>
                <a:cxnLst>
                  <a:cxn ang="T6">
                    <a:pos x="T0" y="T1"/>
                  </a:cxn>
                  <a:cxn ang="T7">
                    <a:pos x="T2" y="T3"/>
                  </a:cxn>
                  <a:cxn ang="T8">
                    <a:pos x="T4" y="T5"/>
                  </a:cxn>
                </a:cxnLst>
                <a:rect l="T9" t="T10" r="T11" b="T12"/>
                <a:pathLst>
                  <a:path w="528" h="480">
                    <a:moveTo>
                      <a:pt x="0" y="0"/>
                    </a:moveTo>
                    <a:cubicBezTo>
                      <a:pt x="100" y="152"/>
                      <a:pt x="200" y="304"/>
                      <a:pt x="288" y="384"/>
                    </a:cubicBezTo>
                    <a:cubicBezTo>
                      <a:pt x="376" y="464"/>
                      <a:pt x="480" y="464"/>
                      <a:pt x="528" y="480"/>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grpSp>
        <p:grpSp>
          <p:nvGrpSpPr>
            <p:cNvPr id="6" name="Group 1034"/>
            <p:cNvGrpSpPr>
              <a:grpSpLocks/>
            </p:cNvGrpSpPr>
            <p:nvPr/>
          </p:nvGrpSpPr>
          <p:grpSpPr bwMode="auto">
            <a:xfrm>
              <a:off x="4080" y="3161"/>
              <a:ext cx="1405" cy="1323"/>
              <a:chOff x="3977" y="2867"/>
              <a:chExt cx="1405" cy="1323"/>
            </a:xfrm>
          </p:grpSpPr>
          <p:sp>
            <p:nvSpPr>
              <p:cNvPr id="41" name="Freeform 1035"/>
              <p:cNvSpPr>
                <a:spLocks/>
              </p:cNvSpPr>
              <p:nvPr/>
            </p:nvSpPr>
            <p:spPr bwMode="auto">
              <a:xfrm>
                <a:off x="3977" y="2988"/>
                <a:ext cx="363" cy="93"/>
              </a:xfrm>
              <a:custGeom>
                <a:avLst/>
                <a:gdLst>
                  <a:gd name="T0" fmla="*/ 0 w 396"/>
                  <a:gd name="T1" fmla="*/ 66 h 104"/>
                  <a:gd name="T2" fmla="*/ 102 w 396"/>
                  <a:gd name="T3" fmla="*/ 4 h 104"/>
                  <a:gd name="T4" fmla="*/ 280 w 396"/>
                  <a:gd name="T5" fmla="*/ 36 h 104"/>
                  <a:gd name="T6" fmla="*/ 0 60000 65536"/>
                  <a:gd name="T7" fmla="*/ 0 60000 65536"/>
                  <a:gd name="T8" fmla="*/ 0 60000 65536"/>
                  <a:gd name="T9" fmla="*/ 0 w 396"/>
                  <a:gd name="T10" fmla="*/ 0 h 104"/>
                  <a:gd name="T11" fmla="*/ 396 w 396"/>
                  <a:gd name="T12" fmla="*/ 104 h 104"/>
                </a:gdLst>
                <a:ahLst/>
                <a:cxnLst>
                  <a:cxn ang="T6">
                    <a:pos x="T0" y="T1"/>
                  </a:cxn>
                  <a:cxn ang="T7">
                    <a:pos x="T2" y="T3"/>
                  </a:cxn>
                  <a:cxn ang="T8">
                    <a:pos x="T4" y="T5"/>
                  </a:cxn>
                </a:cxnLst>
                <a:rect l="T9" t="T10" r="T11" b="T12"/>
                <a:pathLst>
                  <a:path w="396" h="104">
                    <a:moveTo>
                      <a:pt x="0" y="104"/>
                    </a:moveTo>
                    <a:cubicBezTo>
                      <a:pt x="40" y="60"/>
                      <a:pt x="78" y="16"/>
                      <a:pt x="144" y="8"/>
                    </a:cubicBezTo>
                    <a:cubicBezTo>
                      <a:pt x="210" y="0"/>
                      <a:pt x="344" y="46"/>
                      <a:pt x="396" y="56"/>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grpSp>
            <p:nvGrpSpPr>
              <p:cNvPr id="42" name="Group 1036"/>
              <p:cNvGrpSpPr>
                <a:grpSpLocks/>
              </p:cNvGrpSpPr>
              <p:nvPr/>
            </p:nvGrpSpPr>
            <p:grpSpPr bwMode="auto">
              <a:xfrm>
                <a:off x="3977" y="2867"/>
                <a:ext cx="1405" cy="1323"/>
                <a:chOff x="3977" y="2867"/>
                <a:chExt cx="1405" cy="1323"/>
              </a:xfrm>
            </p:grpSpPr>
            <p:pic>
              <p:nvPicPr>
                <p:cNvPr id="43" name="Picture 1037" descr="gatewa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9" y="2867"/>
                  <a:ext cx="526"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1038" descr="gatew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55" y="3209"/>
                  <a:ext cx="527"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1039" descr="gatew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6" y="3679"/>
                  <a:ext cx="527"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Freeform 1040"/>
                <p:cNvSpPr>
                  <a:spLocks/>
                </p:cNvSpPr>
                <p:nvPr/>
              </p:nvSpPr>
              <p:spPr bwMode="auto">
                <a:xfrm>
                  <a:off x="4027" y="3278"/>
                  <a:ext cx="845" cy="218"/>
                </a:xfrm>
                <a:custGeom>
                  <a:avLst/>
                  <a:gdLst>
                    <a:gd name="T0" fmla="*/ 0 w 924"/>
                    <a:gd name="T1" fmla="*/ 0 h 244"/>
                    <a:gd name="T2" fmla="*/ 282 w 924"/>
                    <a:gd name="T3" fmla="*/ 134 h 244"/>
                    <a:gd name="T4" fmla="*/ 647 w 924"/>
                    <a:gd name="T5" fmla="*/ 130 h 244"/>
                    <a:gd name="T6" fmla="*/ 0 60000 65536"/>
                    <a:gd name="T7" fmla="*/ 0 60000 65536"/>
                    <a:gd name="T8" fmla="*/ 0 60000 65536"/>
                    <a:gd name="T9" fmla="*/ 0 w 924"/>
                    <a:gd name="T10" fmla="*/ 0 h 244"/>
                    <a:gd name="T11" fmla="*/ 924 w 924"/>
                    <a:gd name="T12" fmla="*/ 244 h 244"/>
                  </a:gdLst>
                  <a:ahLst/>
                  <a:cxnLst>
                    <a:cxn ang="T6">
                      <a:pos x="T0" y="T1"/>
                    </a:cxn>
                    <a:cxn ang="T7">
                      <a:pos x="T2" y="T3"/>
                    </a:cxn>
                    <a:cxn ang="T8">
                      <a:pos x="T4" y="T5"/>
                    </a:cxn>
                  </a:cxnLst>
                  <a:rect l="T9" t="T10" r="T11" b="T12"/>
                  <a:pathLst>
                    <a:path w="924" h="244">
                      <a:moveTo>
                        <a:pt x="0" y="0"/>
                      </a:moveTo>
                      <a:cubicBezTo>
                        <a:pt x="67" y="35"/>
                        <a:pt x="248" y="176"/>
                        <a:pt x="402" y="210"/>
                      </a:cubicBezTo>
                      <a:cubicBezTo>
                        <a:pt x="556" y="244"/>
                        <a:pt x="815" y="205"/>
                        <a:pt x="924" y="204"/>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47" name="Freeform 1041"/>
                <p:cNvSpPr>
                  <a:spLocks/>
                </p:cNvSpPr>
                <p:nvPr/>
              </p:nvSpPr>
              <p:spPr bwMode="auto">
                <a:xfrm>
                  <a:off x="3977" y="3423"/>
                  <a:ext cx="527" cy="341"/>
                </a:xfrm>
                <a:custGeom>
                  <a:avLst/>
                  <a:gdLst>
                    <a:gd name="T0" fmla="*/ 0 w 576"/>
                    <a:gd name="T1" fmla="*/ 0 h 384"/>
                    <a:gd name="T2" fmla="*/ 269 w 576"/>
                    <a:gd name="T3" fmla="*/ 90 h 384"/>
                    <a:gd name="T4" fmla="*/ 403 w 576"/>
                    <a:gd name="T5" fmla="*/ 239 h 384"/>
                    <a:gd name="T6" fmla="*/ 0 60000 65536"/>
                    <a:gd name="T7" fmla="*/ 0 60000 65536"/>
                    <a:gd name="T8" fmla="*/ 0 60000 65536"/>
                    <a:gd name="T9" fmla="*/ 0 w 576"/>
                    <a:gd name="T10" fmla="*/ 0 h 384"/>
                    <a:gd name="T11" fmla="*/ 576 w 576"/>
                    <a:gd name="T12" fmla="*/ 384 h 384"/>
                  </a:gdLst>
                  <a:ahLst/>
                  <a:cxnLst>
                    <a:cxn ang="T6">
                      <a:pos x="T0" y="T1"/>
                    </a:cxn>
                    <a:cxn ang="T7">
                      <a:pos x="T2" y="T3"/>
                    </a:cxn>
                    <a:cxn ang="T8">
                      <a:pos x="T4" y="T5"/>
                    </a:cxn>
                  </a:cxnLst>
                  <a:rect l="T9" t="T10" r="T11" b="T12"/>
                  <a:pathLst>
                    <a:path w="576" h="384">
                      <a:moveTo>
                        <a:pt x="0" y="0"/>
                      </a:moveTo>
                      <a:cubicBezTo>
                        <a:pt x="144" y="40"/>
                        <a:pt x="288" y="80"/>
                        <a:pt x="384" y="144"/>
                      </a:cubicBezTo>
                      <a:cubicBezTo>
                        <a:pt x="480" y="208"/>
                        <a:pt x="528" y="296"/>
                        <a:pt x="576" y="384"/>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grpSp>
        </p:grpSp>
        <p:grpSp>
          <p:nvGrpSpPr>
            <p:cNvPr id="7" name="Group 1042"/>
            <p:cNvGrpSpPr>
              <a:grpSpLocks/>
            </p:cNvGrpSpPr>
            <p:nvPr/>
          </p:nvGrpSpPr>
          <p:grpSpPr bwMode="auto">
            <a:xfrm>
              <a:off x="235" y="3237"/>
              <a:ext cx="1274" cy="1323"/>
              <a:chOff x="334" y="2824"/>
              <a:chExt cx="1274" cy="1323"/>
            </a:xfrm>
          </p:grpSpPr>
          <p:pic>
            <p:nvPicPr>
              <p:cNvPr id="35" name="Picture 1043" descr="gatew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 y="2824"/>
                <a:ext cx="527"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1044" descr="gatewa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 y="3166"/>
                <a:ext cx="526"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1045" descr="gatewa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 y="3636"/>
                <a:ext cx="526"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Freeform 1046"/>
              <p:cNvSpPr>
                <a:spLocks/>
              </p:cNvSpPr>
              <p:nvPr/>
            </p:nvSpPr>
            <p:spPr bwMode="auto">
              <a:xfrm>
                <a:off x="768" y="2920"/>
                <a:ext cx="816" cy="168"/>
              </a:xfrm>
              <a:custGeom>
                <a:avLst/>
                <a:gdLst>
                  <a:gd name="T0" fmla="*/ 816 w 816"/>
                  <a:gd name="T1" fmla="*/ 168 h 168"/>
                  <a:gd name="T2" fmla="*/ 384 w 816"/>
                  <a:gd name="T3" fmla="*/ 24 h 168"/>
                  <a:gd name="T4" fmla="*/ 0 w 816"/>
                  <a:gd name="T5" fmla="*/ 24 h 168"/>
                  <a:gd name="T6" fmla="*/ 0 60000 65536"/>
                  <a:gd name="T7" fmla="*/ 0 60000 65536"/>
                  <a:gd name="T8" fmla="*/ 0 60000 65536"/>
                  <a:gd name="T9" fmla="*/ 0 w 816"/>
                  <a:gd name="T10" fmla="*/ 0 h 168"/>
                  <a:gd name="T11" fmla="*/ 816 w 816"/>
                  <a:gd name="T12" fmla="*/ 168 h 168"/>
                </a:gdLst>
                <a:ahLst/>
                <a:cxnLst>
                  <a:cxn ang="T6">
                    <a:pos x="T0" y="T1"/>
                  </a:cxn>
                  <a:cxn ang="T7">
                    <a:pos x="T2" y="T3"/>
                  </a:cxn>
                  <a:cxn ang="T8">
                    <a:pos x="T4" y="T5"/>
                  </a:cxn>
                </a:cxnLst>
                <a:rect l="T9" t="T10" r="T11" b="T12"/>
                <a:pathLst>
                  <a:path w="816" h="168">
                    <a:moveTo>
                      <a:pt x="816" y="168"/>
                    </a:moveTo>
                    <a:cubicBezTo>
                      <a:pt x="668" y="108"/>
                      <a:pt x="520" y="48"/>
                      <a:pt x="384" y="24"/>
                    </a:cubicBezTo>
                    <a:cubicBezTo>
                      <a:pt x="248" y="0"/>
                      <a:pt x="124" y="12"/>
                      <a:pt x="0" y="24"/>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39" name="Freeform 1047"/>
              <p:cNvSpPr>
                <a:spLocks/>
              </p:cNvSpPr>
              <p:nvPr/>
            </p:nvSpPr>
            <p:spPr bwMode="auto">
              <a:xfrm>
                <a:off x="1296" y="3316"/>
                <a:ext cx="300" cy="70"/>
              </a:xfrm>
              <a:custGeom>
                <a:avLst/>
                <a:gdLst>
                  <a:gd name="T0" fmla="*/ 300 w 300"/>
                  <a:gd name="T1" fmla="*/ 0 h 70"/>
                  <a:gd name="T2" fmla="*/ 144 w 300"/>
                  <a:gd name="T3" fmla="*/ 60 h 70"/>
                  <a:gd name="T4" fmla="*/ 0 w 300"/>
                  <a:gd name="T5" fmla="*/ 60 h 70"/>
                  <a:gd name="T6" fmla="*/ 0 60000 65536"/>
                  <a:gd name="T7" fmla="*/ 0 60000 65536"/>
                  <a:gd name="T8" fmla="*/ 0 60000 65536"/>
                  <a:gd name="T9" fmla="*/ 0 w 300"/>
                  <a:gd name="T10" fmla="*/ 0 h 70"/>
                  <a:gd name="T11" fmla="*/ 300 w 300"/>
                  <a:gd name="T12" fmla="*/ 70 h 70"/>
                </a:gdLst>
                <a:ahLst/>
                <a:cxnLst>
                  <a:cxn ang="T6">
                    <a:pos x="T0" y="T1"/>
                  </a:cxn>
                  <a:cxn ang="T7">
                    <a:pos x="T2" y="T3"/>
                  </a:cxn>
                  <a:cxn ang="T8">
                    <a:pos x="T4" y="T5"/>
                  </a:cxn>
                </a:cxnLst>
                <a:rect l="T9" t="T10" r="T11" b="T12"/>
                <a:pathLst>
                  <a:path w="300" h="70">
                    <a:moveTo>
                      <a:pt x="300" y="0"/>
                    </a:moveTo>
                    <a:cubicBezTo>
                      <a:pt x="275" y="10"/>
                      <a:pt x="194" y="50"/>
                      <a:pt x="144" y="60"/>
                    </a:cubicBezTo>
                    <a:cubicBezTo>
                      <a:pt x="94" y="70"/>
                      <a:pt x="48" y="64"/>
                      <a:pt x="0" y="60"/>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40" name="Freeform 1048"/>
              <p:cNvSpPr>
                <a:spLocks/>
              </p:cNvSpPr>
              <p:nvPr/>
            </p:nvSpPr>
            <p:spPr bwMode="auto">
              <a:xfrm>
                <a:off x="864" y="3442"/>
                <a:ext cx="744" cy="414"/>
              </a:xfrm>
              <a:custGeom>
                <a:avLst/>
                <a:gdLst>
                  <a:gd name="T0" fmla="*/ 744 w 744"/>
                  <a:gd name="T1" fmla="*/ 0 h 414"/>
                  <a:gd name="T2" fmla="*/ 336 w 744"/>
                  <a:gd name="T3" fmla="*/ 318 h 414"/>
                  <a:gd name="T4" fmla="*/ 0 w 744"/>
                  <a:gd name="T5" fmla="*/ 414 h 414"/>
                  <a:gd name="T6" fmla="*/ 0 60000 65536"/>
                  <a:gd name="T7" fmla="*/ 0 60000 65536"/>
                  <a:gd name="T8" fmla="*/ 0 60000 65536"/>
                  <a:gd name="T9" fmla="*/ 0 w 744"/>
                  <a:gd name="T10" fmla="*/ 0 h 414"/>
                  <a:gd name="T11" fmla="*/ 744 w 744"/>
                  <a:gd name="T12" fmla="*/ 414 h 414"/>
                </a:gdLst>
                <a:ahLst/>
                <a:cxnLst>
                  <a:cxn ang="T6">
                    <a:pos x="T0" y="T1"/>
                  </a:cxn>
                  <a:cxn ang="T7">
                    <a:pos x="T2" y="T3"/>
                  </a:cxn>
                  <a:cxn ang="T8">
                    <a:pos x="T4" y="T5"/>
                  </a:cxn>
                </a:cxnLst>
                <a:rect l="T9" t="T10" r="T11" b="T12"/>
                <a:pathLst>
                  <a:path w="744" h="414">
                    <a:moveTo>
                      <a:pt x="744" y="0"/>
                    </a:moveTo>
                    <a:cubicBezTo>
                      <a:pt x="677" y="53"/>
                      <a:pt x="460" y="249"/>
                      <a:pt x="336" y="318"/>
                    </a:cubicBezTo>
                    <a:cubicBezTo>
                      <a:pt x="212" y="387"/>
                      <a:pt x="108" y="398"/>
                      <a:pt x="0" y="414"/>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grpSp>
        <p:grpSp>
          <p:nvGrpSpPr>
            <p:cNvPr id="8" name="Group 1050"/>
            <p:cNvGrpSpPr>
              <a:grpSpLocks/>
            </p:cNvGrpSpPr>
            <p:nvPr/>
          </p:nvGrpSpPr>
          <p:grpSpPr bwMode="auto">
            <a:xfrm>
              <a:off x="163" y="1384"/>
              <a:ext cx="1361" cy="1593"/>
              <a:chOff x="362" y="670"/>
              <a:chExt cx="1361" cy="1593"/>
            </a:xfrm>
          </p:grpSpPr>
          <p:sp>
            <p:nvSpPr>
              <p:cNvPr id="28" name="Text Box 1051"/>
              <p:cNvSpPr txBox="1">
                <a:spLocks noChangeArrowheads="1"/>
              </p:cNvSpPr>
              <p:nvPr/>
            </p:nvSpPr>
            <p:spPr bwMode="auto">
              <a:xfrm>
                <a:off x="458" y="2038"/>
                <a:ext cx="847"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algn="ctr" eaLnBrk="0" fontAlgn="base" hangingPunct="0">
                  <a:spcBef>
                    <a:spcPct val="0"/>
                  </a:spcBef>
                  <a:spcAft>
                    <a:spcPct val="0"/>
                  </a:spcAft>
                  <a:defRPr sz="2800" b="1">
                    <a:solidFill>
                      <a:schemeClr val="tx1"/>
                    </a:solidFill>
                    <a:latin typeface="Arial" pitchFamily="34" charset="0"/>
                  </a:defRPr>
                </a:lvl6pPr>
                <a:lvl7pPr marL="2971800" indent="-228600" algn="ctr" eaLnBrk="0" fontAlgn="base" hangingPunct="0">
                  <a:spcBef>
                    <a:spcPct val="0"/>
                  </a:spcBef>
                  <a:spcAft>
                    <a:spcPct val="0"/>
                  </a:spcAft>
                  <a:defRPr sz="2800" b="1">
                    <a:solidFill>
                      <a:schemeClr val="tx1"/>
                    </a:solidFill>
                    <a:latin typeface="Arial" pitchFamily="34" charset="0"/>
                  </a:defRPr>
                </a:lvl7pPr>
                <a:lvl8pPr marL="3429000" indent="-228600" algn="ctr" eaLnBrk="0" fontAlgn="base" hangingPunct="0">
                  <a:spcBef>
                    <a:spcPct val="0"/>
                  </a:spcBef>
                  <a:spcAft>
                    <a:spcPct val="0"/>
                  </a:spcAft>
                  <a:defRPr sz="2800" b="1">
                    <a:solidFill>
                      <a:schemeClr val="tx1"/>
                    </a:solidFill>
                    <a:latin typeface="Arial" pitchFamily="34" charset="0"/>
                  </a:defRPr>
                </a:lvl8pPr>
                <a:lvl9pPr marL="3886200" indent="-228600" algn="ctr" eaLnBrk="0" fontAlgn="base" hangingPunct="0">
                  <a:spcBef>
                    <a:spcPct val="0"/>
                  </a:spcBef>
                  <a:spcAft>
                    <a:spcPct val="0"/>
                  </a:spcAft>
                  <a:defRPr sz="2800" b="1">
                    <a:solidFill>
                      <a:schemeClr val="tx1"/>
                    </a:solidFill>
                    <a:latin typeface="Arial" pitchFamily="34" charset="0"/>
                  </a:defRPr>
                </a:lvl9pPr>
              </a:lstStyle>
              <a:p>
                <a:r>
                  <a:rPr lang="en-US" sz="3600">
                    <a:latin typeface="Tahoma" pitchFamily="34" charset="0"/>
                  </a:rPr>
                  <a:t>USER PCs</a:t>
                </a:r>
              </a:p>
            </p:txBody>
          </p:sp>
          <p:sp>
            <p:nvSpPr>
              <p:cNvPr id="29" name="Freeform 1052"/>
              <p:cNvSpPr>
                <a:spLocks/>
              </p:cNvSpPr>
              <p:nvPr/>
            </p:nvSpPr>
            <p:spPr bwMode="auto">
              <a:xfrm>
                <a:off x="801" y="770"/>
                <a:ext cx="922" cy="199"/>
              </a:xfrm>
              <a:custGeom>
                <a:avLst/>
                <a:gdLst>
                  <a:gd name="T0" fmla="*/ 705 w 1008"/>
                  <a:gd name="T1" fmla="*/ 139 h 224"/>
                  <a:gd name="T2" fmla="*/ 302 w 1008"/>
                  <a:gd name="T3" fmla="*/ 20 h 224"/>
                  <a:gd name="T4" fmla="*/ 0 w 1008"/>
                  <a:gd name="T5" fmla="*/ 20 h 224"/>
                  <a:gd name="T6" fmla="*/ 0 60000 65536"/>
                  <a:gd name="T7" fmla="*/ 0 60000 65536"/>
                  <a:gd name="T8" fmla="*/ 0 60000 65536"/>
                  <a:gd name="T9" fmla="*/ 0 w 1008"/>
                  <a:gd name="T10" fmla="*/ 0 h 224"/>
                  <a:gd name="T11" fmla="*/ 1008 w 1008"/>
                  <a:gd name="T12" fmla="*/ 224 h 224"/>
                </a:gdLst>
                <a:ahLst/>
                <a:cxnLst>
                  <a:cxn ang="T6">
                    <a:pos x="T0" y="T1"/>
                  </a:cxn>
                  <a:cxn ang="T7">
                    <a:pos x="T2" y="T3"/>
                  </a:cxn>
                  <a:cxn ang="T8">
                    <a:pos x="T4" y="T5"/>
                  </a:cxn>
                </a:cxnLst>
                <a:rect l="T9" t="T10" r="T11" b="T12"/>
                <a:pathLst>
                  <a:path w="1008" h="224">
                    <a:moveTo>
                      <a:pt x="1008" y="224"/>
                    </a:moveTo>
                    <a:cubicBezTo>
                      <a:pt x="804" y="144"/>
                      <a:pt x="600" y="64"/>
                      <a:pt x="432" y="32"/>
                    </a:cubicBezTo>
                    <a:cubicBezTo>
                      <a:pt x="264" y="0"/>
                      <a:pt x="80" y="16"/>
                      <a:pt x="0" y="32"/>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30" name="Freeform 1053"/>
              <p:cNvSpPr>
                <a:spLocks/>
              </p:cNvSpPr>
              <p:nvPr/>
            </p:nvSpPr>
            <p:spPr bwMode="auto">
              <a:xfrm>
                <a:off x="1311" y="1177"/>
                <a:ext cx="302" cy="33"/>
              </a:xfrm>
              <a:custGeom>
                <a:avLst/>
                <a:gdLst>
                  <a:gd name="T0" fmla="*/ 232 w 330"/>
                  <a:gd name="T1" fmla="*/ 0 h 36"/>
                  <a:gd name="T2" fmla="*/ 123 w 330"/>
                  <a:gd name="T3" fmla="*/ 25 h 36"/>
                  <a:gd name="T4" fmla="*/ 0 w 330"/>
                  <a:gd name="T5" fmla="*/ 0 h 36"/>
                  <a:gd name="T6" fmla="*/ 0 60000 65536"/>
                  <a:gd name="T7" fmla="*/ 0 60000 65536"/>
                  <a:gd name="T8" fmla="*/ 0 60000 65536"/>
                  <a:gd name="T9" fmla="*/ 0 w 330"/>
                  <a:gd name="T10" fmla="*/ 0 h 36"/>
                  <a:gd name="T11" fmla="*/ 330 w 330"/>
                  <a:gd name="T12" fmla="*/ 36 h 36"/>
                </a:gdLst>
                <a:ahLst/>
                <a:cxnLst>
                  <a:cxn ang="T6">
                    <a:pos x="T0" y="T1"/>
                  </a:cxn>
                  <a:cxn ang="T7">
                    <a:pos x="T2" y="T3"/>
                  </a:cxn>
                  <a:cxn ang="T8">
                    <a:pos x="T4" y="T5"/>
                  </a:cxn>
                </a:cxnLst>
                <a:rect l="T9" t="T10" r="T11" b="T12"/>
                <a:pathLst>
                  <a:path w="330" h="36">
                    <a:moveTo>
                      <a:pt x="330" y="0"/>
                    </a:moveTo>
                    <a:cubicBezTo>
                      <a:pt x="305" y="6"/>
                      <a:pt x="229" y="36"/>
                      <a:pt x="174" y="36"/>
                    </a:cubicBezTo>
                    <a:cubicBezTo>
                      <a:pt x="119" y="36"/>
                      <a:pt x="36" y="8"/>
                      <a:pt x="0" y="0"/>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31" name="Freeform 1054"/>
              <p:cNvSpPr>
                <a:spLocks/>
              </p:cNvSpPr>
              <p:nvPr/>
            </p:nvSpPr>
            <p:spPr bwMode="auto">
              <a:xfrm>
                <a:off x="872" y="1439"/>
                <a:ext cx="763" cy="399"/>
              </a:xfrm>
              <a:custGeom>
                <a:avLst/>
                <a:gdLst>
                  <a:gd name="T0" fmla="*/ 585 w 834"/>
                  <a:gd name="T1" fmla="*/ 0 h 448"/>
                  <a:gd name="T2" fmla="*/ 214 w 834"/>
                  <a:gd name="T3" fmla="*/ 242 h 448"/>
                  <a:gd name="T4" fmla="*/ 0 w 834"/>
                  <a:gd name="T5" fmla="*/ 242 h 448"/>
                  <a:gd name="T6" fmla="*/ 0 60000 65536"/>
                  <a:gd name="T7" fmla="*/ 0 60000 65536"/>
                  <a:gd name="T8" fmla="*/ 0 60000 65536"/>
                  <a:gd name="T9" fmla="*/ 0 w 834"/>
                  <a:gd name="T10" fmla="*/ 0 h 448"/>
                  <a:gd name="T11" fmla="*/ 834 w 834"/>
                  <a:gd name="T12" fmla="*/ 448 h 448"/>
                </a:gdLst>
                <a:ahLst/>
                <a:cxnLst>
                  <a:cxn ang="T6">
                    <a:pos x="T0" y="T1"/>
                  </a:cxn>
                  <a:cxn ang="T7">
                    <a:pos x="T2" y="T3"/>
                  </a:cxn>
                  <a:cxn ang="T8">
                    <a:pos x="T4" y="T5"/>
                  </a:cxn>
                </a:cxnLst>
                <a:rect l="T9" t="T10" r="T11" b="T12"/>
                <a:pathLst>
                  <a:path w="834" h="448">
                    <a:moveTo>
                      <a:pt x="834" y="0"/>
                    </a:moveTo>
                    <a:cubicBezTo>
                      <a:pt x="638" y="160"/>
                      <a:pt x="445" y="320"/>
                      <a:pt x="306" y="384"/>
                    </a:cubicBezTo>
                    <a:cubicBezTo>
                      <a:pt x="167" y="448"/>
                      <a:pt x="64" y="384"/>
                      <a:pt x="0" y="384"/>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pic>
            <p:nvPicPr>
              <p:cNvPr id="32" name="Picture 1055" descr="gatewa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9" y="1012"/>
                <a:ext cx="526"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1056" descr="gatewa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 y="1482"/>
                <a:ext cx="526"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1057" descr="gatew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 y="670"/>
                <a:ext cx="527"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1058"/>
            <p:cNvGrpSpPr>
              <a:grpSpLocks/>
            </p:cNvGrpSpPr>
            <p:nvPr/>
          </p:nvGrpSpPr>
          <p:grpSpPr bwMode="auto">
            <a:xfrm>
              <a:off x="1422" y="1663"/>
              <a:ext cx="1185" cy="1102"/>
              <a:chOff x="880" y="940"/>
              <a:chExt cx="1185" cy="1102"/>
            </a:xfrm>
          </p:grpSpPr>
          <p:sp>
            <p:nvSpPr>
              <p:cNvPr id="25" name="Freeform 1059"/>
              <p:cNvSpPr>
                <a:spLocks/>
              </p:cNvSpPr>
              <p:nvPr/>
            </p:nvSpPr>
            <p:spPr bwMode="auto">
              <a:xfrm>
                <a:off x="1583" y="1282"/>
                <a:ext cx="482" cy="342"/>
              </a:xfrm>
              <a:custGeom>
                <a:avLst/>
                <a:gdLst>
                  <a:gd name="T0" fmla="*/ 367 w 528"/>
                  <a:gd name="T1" fmla="*/ 242 h 384"/>
                  <a:gd name="T2" fmla="*/ 234 w 528"/>
                  <a:gd name="T3" fmla="*/ 61 h 384"/>
                  <a:gd name="T4" fmla="*/ 0 w 528"/>
                  <a:gd name="T5" fmla="*/ 0 h 384"/>
                  <a:gd name="T6" fmla="*/ 0 60000 65536"/>
                  <a:gd name="T7" fmla="*/ 0 60000 65536"/>
                  <a:gd name="T8" fmla="*/ 0 60000 65536"/>
                  <a:gd name="T9" fmla="*/ 0 w 528"/>
                  <a:gd name="T10" fmla="*/ 0 h 384"/>
                  <a:gd name="T11" fmla="*/ 528 w 528"/>
                  <a:gd name="T12" fmla="*/ 384 h 384"/>
                </a:gdLst>
                <a:ahLst/>
                <a:cxnLst>
                  <a:cxn ang="T6">
                    <a:pos x="T0" y="T1"/>
                  </a:cxn>
                  <a:cxn ang="T7">
                    <a:pos x="T2" y="T3"/>
                  </a:cxn>
                  <a:cxn ang="T8">
                    <a:pos x="T4" y="T5"/>
                  </a:cxn>
                </a:cxnLst>
                <a:rect l="T9" t="T10" r="T11" b="T12"/>
                <a:pathLst>
                  <a:path w="528" h="384">
                    <a:moveTo>
                      <a:pt x="528" y="384"/>
                    </a:moveTo>
                    <a:cubicBezTo>
                      <a:pt x="476" y="272"/>
                      <a:pt x="424" y="160"/>
                      <a:pt x="336" y="96"/>
                    </a:cubicBezTo>
                    <a:cubicBezTo>
                      <a:pt x="248" y="32"/>
                      <a:pt x="64" y="24"/>
                      <a:pt x="0" y="0"/>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26" name="Text Box 1060"/>
              <p:cNvSpPr txBox="1">
                <a:spLocks noChangeArrowheads="1"/>
              </p:cNvSpPr>
              <p:nvPr/>
            </p:nvSpPr>
            <p:spPr bwMode="auto">
              <a:xfrm>
                <a:off x="890" y="1624"/>
                <a:ext cx="977"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algn="ctr" eaLnBrk="0" fontAlgn="base" hangingPunct="0">
                  <a:spcBef>
                    <a:spcPct val="0"/>
                  </a:spcBef>
                  <a:spcAft>
                    <a:spcPct val="0"/>
                  </a:spcAft>
                  <a:defRPr sz="2800" b="1">
                    <a:solidFill>
                      <a:schemeClr val="tx1"/>
                    </a:solidFill>
                    <a:latin typeface="Arial" pitchFamily="34" charset="0"/>
                  </a:defRPr>
                </a:lvl6pPr>
                <a:lvl7pPr marL="2971800" indent="-228600" algn="ctr" eaLnBrk="0" fontAlgn="base" hangingPunct="0">
                  <a:spcBef>
                    <a:spcPct val="0"/>
                  </a:spcBef>
                  <a:spcAft>
                    <a:spcPct val="0"/>
                  </a:spcAft>
                  <a:defRPr sz="2800" b="1">
                    <a:solidFill>
                      <a:schemeClr val="tx1"/>
                    </a:solidFill>
                    <a:latin typeface="Arial" pitchFamily="34" charset="0"/>
                  </a:defRPr>
                </a:lvl7pPr>
                <a:lvl8pPr marL="3429000" indent="-228600" algn="ctr" eaLnBrk="0" fontAlgn="base" hangingPunct="0">
                  <a:spcBef>
                    <a:spcPct val="0"/>
                  </a:spcBef>
                  <a:spcAft>
                    <a:spcPct val="0"/>
                  </a:spcAft>
                  <a:defRPr sz="2800" b="1">
                    <a:solidFill>
                      <a:schemeClr val="tx1"/>
                    </a:solidFill>
                    <a:latin typeface="Arial" pitchFamily="34" charset="0"/>
                  </a:defRPr>
                </a:lvl8pPr>
                <a:lvl9pPr marL="3886200" indent="-228600" algn="ctr" eaLnBrk="0" fontAlgn="base" hangingPunct="0">
                  <a:spcBef>
                    <a:spcPct val="0"/>
                  </a:spcBef>
                  <a:spcAft>
                    <a:spcPct val="0"/>
                  </a:spcAft>
                  <a:defRPr sz="2800" b="1">
                    <a:solidFill>
                      <a:schemeClr val="tx1"/>
                    </a:solidFill>
                    <a:latin typeface="Arial" pitchFamily="34" charset="0"/>
                  </a:defRPr>
                </a:lvl9pPr>
              </a:lstStyle>
              <a:p>
                <a:r>
                  <a:rPr lang="en-US" sz="3600">
                    <a:latin typeface="Tahoma" pitchFamily="34" charset="0"/>
                  </a:rPr>
                  <a:t>Application</a:t>
                </a:r>
              </a:p>
              <a:p>
                <a:r>
                  <a:rPr lang="en-US" sz="3600">
                    <a:latin typeface="Tahoma" pitchFamily="34" charset="0"/>
                  </a:rPr>
                  <a:t>Server</a:t>
                </a:r>
              </a:p>
            </p:txBody>
          </p:sp>
          <p:pic>
            <p:nvPicPr>
              <p:cNvPr id="27" name="Picture 1061" descr="ue450mo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0" y="940"/>
                <a:ext cx="834" cy="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1062"/>
            <p:cNvGrpSpPr>
              <a:grpSpLocks/>
            </p:cNvGrpSpPr>
            <p:nvPr/>
          </p:nvGrpSpPr>
          <p:grpSpPr bwMode="auto">
            <a:xfrm>
              <a:off x="3075" y="1363"/>
              <a:ext cx="1316" cy="1102"/>
              <a:chOff x="2341" y="914"/>
              <a:chExt cx="1316" cy="1102"/>
            </a:xfrm>
          </p:grpSpPr>
          <p:sp>
            <p:nvSpPr>
              <p:cNvPr id="22" name="Freeform 1063"/>
              <p:cNvSpPr>
                <a:spLocks/>
              </p:cNvSpPr>
              <p:nvPr/>
            </p:nvSpPr>
            <p:spPr bwMode="auto">
              <a:xfrm>
                <a:off x="2341" y="1267"/>
                <a:ext cx="444" cy="368"/>
              </a:xfrm>
              <a:custGeom>
                <a:avLst/>
                <a:gdLst>
                  <a:gd name="T0" fmla="*/ 0 w 486"/>
                  <a:gd name="T1" fmla="*/ 259 h 414"/>
                  <a:gd name="T2" fmla="*/ 167 w 486"/>
                  <a:gd name="T3" fmla="*/ 45 h 414"/>
                  <a:gd name="T4" fmla="*/ 339 w 486"/>
                  <a:gd name="T5" fmla="*/ 0 h 414"/>
                  <a:gd name="T6" fmla="*/ 0 60000 65536"/>
                  <a:gd name="T7" fmla="*/ 0 60000 65536"/>
                  <a:gd name="T8" fmla="*/ 0 60000 65536"/>
                  <a:gd name="T9" fmla="*/ 0 w 486"/>
                  <a:gd name="T10" fmla="*/ 0 h 414"/>
                  <a:gd name="T11" fmla="*/ 486 w 486"/>
                  <a:gd name="T12" fmla="*/ 414 h 414"/>
                </a:gdLst>
                <a:ahLst/>
                <a:cxnLst>
                  <a:cxn ang="T6">
                    <a:pos x="T0" y="T1"/>
                  </a:cxn>
                  <a:cxn ang="T7">
                    <a:pos x="T2" y="T3"/>
                  </a:cxn>
                  <a:cxn ang="T8">
                    <a:pos x="T4" y="T5"/>
                  </a:cxn>
                </a:cxnLst>
                <a:rect l="T9" t="T10" r="T11" b="T12"/>
                <a:pathLst>
                  <a:path w="486" h="414">
                    <a:moveTo>
                      <a:pt x="0" y="414"/>
                    </a:moveTo>
                    <a:cubicBezTo>
                      <a:pt x="40" y="357"/>
                      <a:pt x="159" y="141"/>
                      <a:pt x="240" y="72"/>
                    </a:cubicBezTo>
                    <a:cubicBezTo>
                      <a:pt x="321" y="3"/>
                      <a:pt x="435" y="15"/>
                      <a:pt x="486" y="0"/>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sp>
            <p:nvSpPr>
              <p:cNvPr id="23" name="Text Box 1064"/>
              <p:cNvSpPr txBox="1">
                <a:spLocks noChangeArrowheads="1"/>
              </p:cNvSpPr>
              <p:nvPr/>
            </p:nvSpPr>
            <p:spPr bwMode="auto">
              <a:xfrm>
                <a:off x="2680" y="1598"/>
                <a:ext cx="977"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algn="ctr" eaLnBrk="0" fontAlgn="base" hangingPunct="0">
                  <a:spcBef>
                    <a:spcPct val="0"/>
                  </a:spcBef>
                  <a:spcAft>
                    <a:spcPct val="0"/>
                  </a:spcAft>
                  <a:defRPr sz="2800" b="1">
                    <a:solidFill>
                      <a:schemeClr val="tx1"/>
                    </a:solidFill>
                    <a:latin typeface="Arial" pitchFamily="34" charset="0"/>
                  </a:defRPr>
                </a:lvl6pPr>
                <a:lvl7pPr marL="2971800" indent="-228600" algn="ctr" eaLnBrk="0" fontAlgn="base" hangingPunct="0">
                  <a:spcBef>
                    <a:spcPct val="0"/>
                  </a:spcBef>
                  <a:spcAft>
                    <a:spcPct val="0"/>
                  </a:spcAft>
                  <a:defRPr sz="2800" b="1">
                    <a:solidFill>
                      <a:schemeClr val="tx1"/>
                    </a:solidFill>
                    <a:latin typeface="Arial" pitchFamily="34" charset="0"/>
                  </a:defRPr>
                </a:lvl7pPr>
                <a:lvl8pPr marL="3429000" indent="-228600" algn="ctr" eaLnBrk="0" fontAlgn="base" hangingPunct="0">
                  <a:spcBef>
                    <a:spcPct val="0"/>
                  </a:spcBef>
                  <a:spcAft>
                    <a:spcPct val="0"/>
                  </a:spcAft>
                  <a:defRPr sz="2800" b="1">
                    <a:solidFill>
                      <a:schemeClr val="tx1"/>
                    </a:solidFill>
                    <a:latin typeface="Arial" pitchFamily="34" charset="0"/>
                  </a:defRPr>
                </a:lvl8pPr>
                <a:lvl9pPr marL="3886200" indent="-228600" algn="ctr" eaLnBrk="0" fontAlgn="base" hangingPunct="0">
                  <a:spcBef>
                    <a:spcPct val="0"/>
                  </a:spcBef>
                  <a:spcAft>
                    <a:spcPct val="0"/>
                  </a:spcAft>
                  <a:defRPr sz="2800" b="1">
                    <a:solidFill>
                      <a:schemeClr val="tx1"/>
                    </a:solidFill>
                    <a:latin typeface="Arial" pitchFamily="34" charset="0"/>
                  </a:defRPr>
                </a:lvl9pPr>
              </a:lstStyle>
              <a:p>
                <a:r>
                  <a:rPr lang="en-US" sz="3600">
                    <a:latin typeface="Tahoma" pitchFamily="34" charset="0"/>
                  </a:rPr>
                  <a:t>Application</a:t>
                </a:r>
              </a:p>
              <a:p>
                <a:r>
                  <a:rPr lang="en-US" sz="3600">
                    <a:latin typeface="Tahoma" pitchFamily="34" charset="0"/>
                  </a:rPr>
                  <a:t>Server</a:t>
                </a:r>
              </a:p>
            </p:txBody>
          </p:sp>
          <p:pic>
            <p:nvPicPr>
              <p:cNvPr id="24" name="Picture 1065" descr="ue450mo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0" y="914"/>
                <a:ext cx="834" cy="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 name="Group 1066"/>
            <p:cNvGrpSpPr>
              <a:grpSpLocks/>
            </p:cNvGrpSpPr>
            <p:nvPr/>
          </p:nvGrpSpPr>
          <p:grpSpPr bwMode="auto">
            <a:xfrm>
              <a:off x="3042" y="2721"/>
              <a:ext cx="1267" cy="1524"/>
              <a:chOff x="3039" y="2445"/>
              <a:chExt cx="1267" cy="1524"/>
            </a:xfrm>
          </p:grpSpPr>
          <p:sp>
            <p:nvSpPr>
              <p:cNvPr id="19" name="Freeform 1067"/>
              <p:cNvSpPr>
                <a:spLocks/>
              </p:cNvSpPr>
              <p:nvPr/>
            </p:nvSpPr>
            <p:spPr bwMode="auto">
              <a:xfrm>
                <a:off x="3039" y="2445"/>
                <a:ext cx="587" cy="507"/>
              </a:xfrm>
              <a:custGeom>
                <a:avLst/>
                <a:gdLst>
                  <a:gd name="T0" fmla="*/ 0 w 642"/>
                  <a:gd name="T1" fmla="*/ 0 h 570"/>
                  <a:gd name="T2" fmla="*/ 310 w 642"/>
                  <a:gd name="T3" fmla="*/ 64 h 570"/>
                  <a:gd name="T4" fmla="*/ 449 w 642"/>
                  <a:gd name="T5" fmla="*/ 357 h 570"/>
                  <a:gd name="T6" fmla="*/ 0 60000 65536"/>
                  <a:gd name="T7" fmla="*/ 0 60000 65536"/>
                  <a:gd name="T8" fmla="*/ 0 60000 65536"/>
                  <a:gd name="T9" fmla="*/ 0 w 642"/>
                  <a:gd name="T10" fmla="*/ 0 h 570"/>
                  <a:gd name="T11" fmla="*/ 642 w 642"/>
                  <a:gd name="T12" fmla="*/ 570 h 570"/>
                </a:gdLst>
                <a:ahLst/>
                <a:cxnLst>
                  <a:cxn ang="T6">
                    <a:pos x="T0" y="T1"/>
                  </a:cxn>
                  <a:cxn ang="T7">
                    <a:pos x="T2" y="T3"/>
                  </a:cxn>
                  <a:cxn ang="T8">
                    <a:pos x="T4" y="T5"/>
                  </a:cxn>
                </a:cxnLst>
                <a:rect l="T9" t="T10" r="T11" b="T12"/>
                <a:pathLst>
                  <a:path w="642" h="570">
                    <a:moveTo>
                      <a:pt x="0" y="0"/>
                    </a:moveTo>
                    <a:cubicBezTo>
                      <a:pt x="73" y="17"/>
                      <a:pt x="337" y="7"/>
                      <a:pt x="444" y="102"/>
                    </a:cubicBezTo>
                    <a:cubicBezTo>
                      <a:pt x="551" y="197"/>
                      <a:pt x="601" y="472"/>
                      <a:pt x="642" y="570"/>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pic>
            <p:nvPicPr>
              <p:cNvPr id="20" name="Picture 1068" descr="ue450mo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9" y="2867"/>
                <a:ext cx="834" cy="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Box 1069"/>
              <p:cNvSpPr txBox="1">
                <a:spLocks noChangeArrowheads="1"/>
              </p:cNvSpPr>
              <p:nvPr/>
            </p:nvSpPr>
            <p:spPr bwMode="auto">
              <a:xfrm>
                <a:off x="3329" y="3551"/>
                <a:ext cx="977"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algn="ctr" eaLnBrk="0" fontAlgn="base" hangingPunct="0">
                  <a:spcBef>
                    <a:spcPct val="0"/>
                  </a:spcBef>
                  <a:spcAft>
                    <a:spcPct val="0"/>
                  </a:spcAft>
                  <a:defRPr sz="2800" b="1">
                    <a:solidFill>
                      <a:schemeClr val="tx1"/>
                    </a:solidFill>
                    <a:latin typeface="Arial" pitchFamily="34" charset="0"/>
                  </a:defRPr>
                </a:lvl6pPr>
                <a:lvl7pPr marL="2971800" indent="-228600" algn="ctr" eaLnBrk="0" fontAlgn="base" hangingPunct="0">
                  <a:spcBef>
                    <a:spcPct val="0"/>
                  </a:spcBef>
                  <a:spcAft>
                    <a:spcPct val="0"/>
                  </a:spcAft>
                  <a:defRPr sz="2800" b="1">
                    <a:solidFill>
                      <a:schemeClr val="tx1"/>
                    </a:solidFill>
                    <a:latin typeface="Arial" pitchFamily="34" charset="0"/>
                  </a:defRPr>
                </a:lvl7pPr>
                <a:lvl8pPr marL="3429000" indent="-228600" algn="ctr" eaLnBrk="0" fontAlgn="base" hangingPunct="0">
                  <a:spcBef>
                    <a:spcPct val="0"/>
                  </a:spcBef>
                  <a:spcAft>
                    <a:spcPct val="0"/>
                  </a:spcAft>
                  <a:defRPr sz="2800" b="1">
                    <a:solidFill>
                      <a:schemeClr val="tx1"/>
                    </a:solidFill>
                    <a:latin typeface="Arial" pitchFamily="34" charset="0"/>
                  </a:defRPr>
                </a:lvl8pPr>
                <a:lvl9pPr marL="3886200" indent="-228600" algn="ctr" eaLnBrk="0" fontAlgn="base" hangingPunct="0">
                  <a:spcBef>
                    <a:spcPct val="0"/>
                  </a:spcBef>
                  <a:spcAft>
                    <a:spcPct val="0"/>
                  </a:spcAft>
                  <a:defRPr sz="2800" b="1">
                    <a:solidFill>
                      <a:schemeClr val="tx1"/>
                    </a:solidFill>
                    <a:latin typeface="Arial" pitchFamily="34" charset="0"/>
                  </a:defRPr>
                </a:lvl9pPr>
              </a:lstStyle>
              <a:p>
                <a:r>
                  <a:rPr lang="en-US" sz="3600">
                    <a:latin typeface="Tahoma" pitchFamily="34" charset="0"/>
                  </a:rPr>
                  <a:t>Application</a:t>
                </a:r>
              </a:p>
              <a:p>
                <a:r>
                  <a:rPr lang="en-US" sz="3600">
                    <a:latin typeface="Tahoma" pitchFamily="34" charset="0"/>
                  </a:rPr>
                  <a:t>Server</a:t>
                </a:r>
              </a:p>
            </p:txBody>
          </p:sp>
        </p:grpSp>
        <p:grpSp>
          <p:nvGrpSpPr>
            <p:cNvPr id="12" name="Group 1070"/>
            <p:cNvGrpSpPr>
              <a:grpSpLocks/>
            </p:cNvGrpSpPr>
            <p:nvPr/>
          </p:nvGrpSpPr>
          <p:grpSpPr bwMode="auto">
            <a:xfrm>
              <a:off x="1419" y="2770"/>
              <a:ext cx="1129" cy="1498"/>
              <a:chOff x="1801" y="2257"/>
              <a:chExt cx="1129" cy="1498"/>
            </a:xfrm>
          </p:grpSpPr>
          <p:sp>
            <p:nvSpPr>
              <p:cNvPr id="16" name="Text Box 1071"/>
              <p:cNvSpPr txBox="1">
                <a:spLocks noChangeArrowheads="1"/>
              </p:cNvSpPr>
              <p:nvPr/>
            </p:nvSpPr>
            <p:spPr bwMode="auto">
              <a:xfrm>
                <a:off x="1801" y="3337"/>
                <a:ext cx="977"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algn="ctr" eaLnBrk="0" fontAlgn="base" hangingPunct="0">
                  <a:spcBef>
                    <a:spcPct val="0"/>
                  </a:spcBef>
                  <a:spcAft>
                    <a:spcPct val="0"/>
                  </a:spcAft>
                  <a:defRPr sz="2800" b="1">
                    <a:solidFill>
                      <a:schemeClr val="tx1"/>
                    </a:solidFill>
                    <a:latin typeface="Arial" pitchFamily="34" charset="0"/>
                  </a:defRPr>
                </a:lvl6pPr>
                <a:lvl7pPr marL="2971800" indent="-228600" algn="ctr" eaLnBrk="0" fontAlgn="base" hangingPunct="0">
                  <a:spcBef>
                    <a:spcPct val="0"/>
                  </a:spcBef>
                  <a:spcAft>
                    <a:spcPct val="0"/>
                  </a:spcAft>
                  <a:defRPr sz="2800" b="1">
                    <a:solidFill>
                      <a:schemeClr val="tx1"/>
                    </a:solidFill>
                    <a:latin typeface="Arial" pitchFamily="34" charset="0"/>
                  </a:defRPr>
                </a:lvl7pPr>
                <a:lvl8pPr marL="3429000" indent="-228600" algn="ctr" eaLnBrk="0" fontAlgn="base" hangingPunct="0">
                  <a:spcBef>
                    <a:spcPct val="0"/>
                  </a:spcBef>
                  <a:spcAft>
                    <a:spcPct val="0"/>
                  </a:spcAft>
                  <a:defRPr sz="2800" b="1">
                    <a:solidFill>
                      <a:schemeClr val="tx1"/>
                    </a:solidFill>
                    <a:latin typeface="Arial" pitchFamily="34" charset="0"/>
                  </a:defRPr>
                </a:lvl8pPr>
                <a:lvl9pPr marL="3886200" indent="-228600" algn="ctr" eaLnBrk="0" fontAlgn="base" hangingPunct="0">
                  <a:spcBef>
                    <a:spcPct val="0"/>
                  </a:spcBef>
                  <a:spcAft>
                    <a:spcPct val="0"/>
                  </a:spcAft>
                  <a:defRPr sz="2800" b="1">
                    <a:solidFill>
                      <a:schemeClr val="tx1"/>
                    </a:solidFill>
                    <a:latin typeface="Arial" pitchFamily="34" charset="0"/>
                  </a:defRPr>
                </a:lvl9pPr>
              </a:lstStyle>
              <a:p>
                <a:r>
                  <a:rPr lang="en-US" sz="3600">
                    <a:latin typeface="Tahoma" pitchFamily="34" charset="0"/>
                  </a:rPr>
                  <a:t>Application</a:t>
                </a:r>
              </a:p>
              <a:p>
                <a:r>
                  <a:rPr lang="en-US" sz="3600">
                    <a:latin typeface="Tahoma" pitchFamily="34" charset="0"/>
                  </a:rPr>
                  <a:t>Server</a:t>
                </a:r>
              </a:p>
            </p:txBody>
          </p:sp>
          <p:sp>
            <p:nvSpPr>
              <p:cNvPr id="17" name="Freeform 1072"/>
              <p:cNvSpPr>
                <a:spLocks/>
              </p:cNvSpPr>
              <p:nvPr/>
            </p:nvSpPr>
            <p:spPr bwMode="auto">
              <a:xfrm>
                <a:off x="2112" y="2257"/>
                <a:ext cx="818" cy="512"/>
              </a:xfrm>
              <a:custGeom>
                <a:avLst/>
                <a:gdLst>
                  <a:gd name="T0" fmla="*/ 626 w 894"/>
                  <a:gd name="T1" fmla="*/ 0 h 576"/>
                  <a:gd name="T2" fmla="*/ 189 w 894"/>
                  <a:gd name="T3" fmla="*/ 90 h 576"/>
                  <a:gd name="T4" fmla="*/ 0 w 894"/>
                  <a:gd name="T5" fmla="*/ 359 h 576"/>
                  <a:gd name="T6" fmla="*/ 0 60000 65536"/>
                  <a:gd name="T7" fmla="*/ 0 60000 65536"/>
                  <a:gd name="T8" fmla="*/ 0 60000 65536"/>
                  <a:gd name="T9" fmla="*/ 0 w 894"/>
                  <a:gd name="T10" fmla="*/ 0 h 576"/>
                  <a:gd name="T11" fmla="*/ 894 w 894"/>
                  <a:gd name="T12" fmla="*/ 576 h 576"/>
                </a:gdLst>
                <a:ahLst/>
                <a:cxnLst>
                  <a:cxn ang="T6">
                    <a:pos x="T0" y="T1"/>
                  </a:cxn>
                  <a:cxn ang="T7">
                    <a:pos x="T2" y="T3"/>
                  </a:cxn>
                  <a:cxn ang="T8">
                    <a:pos x="T4" y="T5"/>
                  </a:cxn>
                </a:cxnLst>
                <a:rect l="T9" t="T10" r="T11" b="T12"/>
                <a:pathLst>
                  <a:path w="894" h="576">
                    <a:moveTo>
                      <a:pt x="894" y="0"/>
                    </a:moveTo>
                    <a:cubicBezTo>
                      <a:pt x="658" y="24"/>
                      <a:pt x="419" y="48"/>
                      <a:pt x="270" y="144"/>
                    </a:cubicBezTo>
                    <a:cubicBezTo>
                      <a:pt x="121" y="240"/>
                      <a:pt x="56" y="486"/>
                      <a:pt x="0" y="576"/>
                    </a:cubicBezTo>
                  </a:path>
                </a:pathLst>
              </a:custGeom>
              <a:noFill/>
              <a:ln w="254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sz="7200"/>
              </a:p>
            </p:txBody>
          </p:sp>
          <p:pic>
            <p:nvPicPr>
              <p:cNvPr id="18" name="Picture 1073" descr="ue450mo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2" y="2684"/>
                <a:ext cx="834" cy="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 name="Group 1074"/>
            <p:cNvGrpSpPr>
              <a:grpSpLocks/>
            </p:cNvGrpSpPr>
            <p:nvPr/>
          </p:nvGrpSpPr>
          <p:grpSpPr bwMode="auto">
            <a:xfrm>
              <a:off x="2412" y="1891"/>
              <a:ext cx="825" cy="1431"/>
              <a:chOff x="5628" y="702"/>
              <a:chExt cx="825" cy="1431"/>
            </a:xfrm>
          </p:grpSpPr>
          <p:pic>
            <p:nvPicPr>
              <p:cNvPr id="14" name="Picture 1075" descr="e650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9" y="702"/>
                <a:ext cx="599" cy="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76"/>
              <p:cNvSpPr txBox="1">
                <a:spLocks noChangeArrowheads="1"/>
              </p:cNvSpPr>
              <p:nvPr/>
            </p:nvSpPr>
            <p:spPr bwMode="auto">
              <a:xfrm>
                <a:off x="5628" y="1715"/>
                <a:ext cx="825"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algn="ctr" eaLnBrk="0" fontAlgn="base" hangingPunct="0">
                  <a:spcBef>
                    <a:spcPct val="0"/>
                  </a:spcBef>
                  <a:spcAft>
                    <a:spcPct val="0"/>
                  </a:spcAft>
                  <a:defRPr sz="2800" b="1">
                    <a:solidFill>
                      <a:schemeClr val="tx1"/>
                    </a:solidFill>
                    <a:latin typeface="Arial" pitchFamily="34" charset="0"/>
                  </a:defRPr>
                </a:lvl6pPr>
                <a:lvl7pPr marL="2971800" indent="-228600" algn="ctr" eaLnBrk="0" fontAlgn="base" hangingPunct="0">
                  <a:spcBef>
                    <a:spcPct val="0"/>
                  </a:spcBef>
                  <a:spcAft>
                    <a:spcPct val="0"/>
                  </a:spcAft>
                  <a:defRPr sz="2800" b="1">
                    <a:solidFill>
                      <a:schemeClr val="tx1"/>
                    </a:solidFill>
                    <a:latin typeface="Arial" pitchFamily="34" charset="0"/>
                  </a:defRPr>
                </a:lvl7pPr>
                <a:lvl8pPr marL="3429000" indent="-228600" algn="ctr" eaLnBrk="0" fontAlgn="base" hangingPunct="0">
                  <a:spcBef>
                    <a:spcPct val="0"/>
                  </a:spcBef>
                  <a:spcAft>
                    <a:spcPct val="0"/>
                  </a:spcAft>
                  <a:defRPr sz="2800" b="1">
                    <a:solidFill>
                      <a:schemeClr val="tx1"/>
                    </a:solidFill>
                    <a:latin typeface="Arial" pitchFamily="34" charset="0"/>
                  </a:defRPr>
                </a:lvl8pPr>
                <a:lvl9pPr marL="3886200" indent="-228600" algn="ctr" eaLnBrk="0" fontAlgn="base" hangingPunct="0">
                  <a:spcBef>
                    <a:spcPct val="0"/>
                  </a:spcBef>
                  <a:spcAft>
                    <a:spcPct val="0"/>
                  </a:spcAft>
                  <a:defRPr sz="2800" b="1">
                    <a:solidFill>
                      <a:schemeClr val="tx1"/>
                    </a:solidFill>
                    <a:latin typeface="Arial" pitchFamily="34" charset="0"/>
                  </a:defRPr>
                </a:lvl9pPr>
              </a:lstStyle>
              <a:p>
                <a:r>
                  <a:rPr lang="en-US" sz="3600">
                    <a:latin typeface="Tahoma" pitchFamily="34" charset="0"/>
                  </a:rPr>
                  <a:t>Database</a:t>
                </a:r>
              </a:p>
              <a:p>
                <a:r>
                  <a:rPr lang="en-US" sz="3600">
                    <a:latin typeface="Tahoma" pitchFamily="34" charset="0"/>
                  </a:rPr>
                  <a:t>Server</a:t>
                </a:r>
              </a:p>
            </p:txBody>
          </p:sp>
        </p:grpSp>
      </p:grpSp>
    </p:spTree>
    <p:extLst>
      <p:ext uri="{BB962C8B-B14F-4D97-AF65-F5344CB8AC3E}">
        <p14:creationId xmlns:p14="http://schemas.microsoft.com/office/powerpoint/2010/main" val="13907170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3959225" y="2743201"/>
            <a:ext cx="16459200" cy="10433050"/>
          </a:xfrm>
        </p:spPr>
        <p:txBody>
          <a:bodyPr/>
          <a:lstStyle/>
          <a:p>
            <a:pPr eaLnBrk="1" hangingPunct="1">
              <a:lnSpc>
                <a:spcPct val="90000"/>
              </a:lnSpc>
              <a:buClr>
                <a:schemeClr val="accent1"/>
              </a:buClr>
              <a:buSzPct val="80000"/>
              <a:buFont typeface="Wingdings" pitchFamily="2" charset="2"/>
              <a:buNone/>
              <a:defRPr/>
            </a:pPr>
            <a:r>
              <a:rPr lang="id-ID" sz="5600" b="1" dirty="0">
                <a:solidFill>
                  <a:schemeClr val="tx1">
                    <a:lumMod val="85000"/>
                    <a:lumOff val="15000"/>
                  </a:schemeClr>
                </a:solidFill>
              </a:rPr>
              <a:t>Analisa Perangkat Lunak</a:t>
            </a:r>
          </a:p>
          <a:p>
            <a:pPr marL="685800" indent="-685800" eaLnBrk="1" hangingPunct="1">
              <a:lnSpc>
                <a:spcPct val="9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Apakah perangkat lunak tersebut cukup fleksibel dan mudah disesuaikan dengan kondisi perusahaan? </a:t>
            </a:r>
          </a:p>
          <a:p>
            <a:pPr marL="685800" indent="-685800" eaLnBrk="1" hangingPunct="1">
              <a:lnSpc>
                <a:spcPct val="9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Apakah ada dukungan layanan dari penyedia, tidak hanya secara teknis tapi juga untuk kebutuhan pengembangan sistem di kemudian hari </a:t>
            </a:r>
          </a:p>
          <a:p>
            <a:pPr marL="685800" indent="-685800" eaLnBrk="1" hangingPunct="1">
              <a:lnSpc>
                <a:spcPct val="9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Seberapa banyak waktu untuk implementasi yang tersedia </a:t>
            </a:r>
          </a:p>
          <a:p>
            <a:pPr marL="685800" indent="-685800" eaLnBrk="1" hangingPunct="1">
              <a:lnSpc>
                <a:spcPct val="90000"/>
              </a:lnSpc>
              <a:buClr>
                <a:schemeClr val="accent1"/>
              </a:buClr>
              <a:buSzPct val="80000"/>
              <a:buFont typeface="Arial" panose="020B0604020202020204" pitchFamily="34" charset="0"/>
              <a:buChar char="•"/>
              <a:defRPr/>
            </a:pPr>
            <a:r>
              <a:rPr lang="id-ID" sz="5600" dirty="0">
                <a:solidFill>
                  <a:schemeClr val="tx1">
                    <a:lumMod val="85000"/>
                    <a:lumOff val="15000"/>
                  </a:schemeClr>
                </a:solidFill>
              </a:rPr>
              <a:t>Apakah perabgkat lunak memiliki fungsi yang bisa meningkatkan proses bisnis perusahaan </a:t>
            </a:r>
          </a:p>
          <a:p>
            <a:pPr eaLnBrk="1" hangingPunct="1">
              <a:lnSpc>
                <a:spcPct val="90000"/>
              </a:lnSpc>
              <a:defRPr/>
            </a:pPr>
            <a:endParaRPr lang="id-ID" sz="5600" dirty="0">
              <a:solidFill>
                <a:schemeClr val="tx1">
                  <a:lumMod val="85000"/>
                  <a:lumOff val="15000"/>
                </a:schemeClr>
              </a:solidFill>
            </a:endParaRPr>
          </a:p>
        </p:txBody>
      </p:sp>
      <p:sp>
        <p:nvSpPr>
          <p:cNvPr id="3" name="Rectangle 2"/>
          <p:cNvSpPr>
            <a:spLocks noGrp="1" noChangeArrowheads="1"/>
          </p:cNvSpPr>
          <p:nvPr>
            <p:ph type="title"/>
          </p:nvPr>
        </p:nvSpPr>
        <p:spPr>
          <a:xfrm>
            <a:off x="3648329" y="457200"/>
            <a:ext cx="17068800" cy="1517904"/>
          </a:xfrm>
        </p:spPr>
        <p:txBody>
          <a:bodyPr/>
          <a:lstStyle/>
          <a:p>
            <a:pPr algn="ctr" eaLnBrk="1" hangingPunct="1">
              <a:defRPr/>
            </a:pPr>
            <a:r>
              <a:rPr lang="en-US" sz="6000" b="1" dirty="0" err="1">
                <a:solidFill>
                  <a:schemeClr val="bg2">
                    <a:lumMod val="50000"/>
                  </a:schemeClr>
                </a:solidFill>
              </a:rPr>
              <a:t>Aktivitas</a:t>
            </a:r>
            <a:r>
              <a:rPr lang="en-US" sz="6000" b="1" dirty="0">
                <a:solidFill>
                  <a:schemeClr val="bg2">
                    <a:lumMod val="50000"/>
                  </a:schemeClr>
                </a:solidFill>
              </a:rPr>
              <a:t> </a:t>
            </a:r>
            <a:r>
              <a:rPr lang="en-US" sz="6000" b="1" dirty="0" err="1">
                <a:solidFill>
                  <a:schemeClr val="bg2">
                    <a:lumMod val="50000"/>
                  </a:schemeClr>
                </a:solidFill>
              </a:rPr>
              <a:t>Dalam</a:t>
            </a:r>
            <a:r>
              <a:rPr lang="en-US" sz="6000" b="1" dirty="0">
                <a:solidFill>
                  <a:schemeClr val="bg2">
                    <a:lumMod val="50000"/>
                  </a:schemeClr>
                </a:solidFill>
              </a:rPr>
              <a:t> </a:t>
            </a:r>
            <a:r>
              <a:rPr lang="en-US" sz="6000" b="1" dirty="0" err="1">
                <a:solidFill>
                  <a:schemeClr val="bg2">
                    <a:lumMod val="50000"/>
                  </a:schemeClr>
                </a:solidFill>
              </a:rPr>
              <a:t>Pemilihan</a:t>
            </a:r>
            <a:r>
              <a:rPr lang="en-US" sz="6000" b="1" dirty="0">
                <a:solidFill>
                  <a:schemeClr val="bg2">
                    <a:lumMod val="50000"/>
                  </a:schemeClr>
                </a:solidFill>
              </a:rPr>
              <a:t> ERP</a:t>
            </a:r>
            <a:endParaRPr lang="id-ID" sz="6000" b="1" dirty="0">
              <a:solidFill>
                <a:schemeClr val="bg2">
                  <a:lumMod val="50000"/>
                </a:schemeClr>
              </a:solidFill>
            </a:endParaRPr>
          </a:p>
        </p:txBody>
      </p:sp>
    </p:spTree>
    <p:extLst>
      <p:ext uri="{BB962C8B-B14F-4D97-AF65-F5344CB8AC3E}">
        <p14:creationId xmlns:p14="http://schemas.microsoft.com/office/powerpoint/2010/main" val="27963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 calcmode="lin" valueType="num">
                                      <p:cBhvr additive="base">
                                        <p:cTn id="31"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959225" y="555627"/>
            <a:ext cx="16459200" cy="1425574"/>
          </a:xfrm>
        </p:spPr>
        <p:txBody>
          <a:bodyPr/>
          <a:lstStyle/>
          <a:p>
            <a:pPr algn="ctr" eaLnBrk="1" hangingPunct="1"/>
            <a:r>
              <a:rPr lang="id-ID" sz="6000" b="1" dirty="0">
                <a:solidFill>
                  <a:schemeClr val="bg2">
                    <a:lumMod val="50000"/>
                  </a:schemeClr>
                </a:solidFill>
                <a:effectLst/>
              </a:rPr>
              <a:t>Penerapan ERP</a:t>
            </a:r>
          </a:p>
        </p:txBody>
      </p:sp>
      <p:sp>
        <p:nvSpPr>
          <p:cNvPr id="19459" name="Rectangle 3"/>
          <p:cNvSpPr>
            <a:spLocks noGrp="1" noChangeArrowheads="1"/>
          </p:cNvSpPr>
          <p:nvPr>
            <p:ph type="body" idx="1"/>
          </p:nvPr>
        </p:nvSpPr>
        <p:spPr>
          <a:xfrm>
            <a:off x="3959225" y="3200401"/>
            <a:ext cx="16459200" cy="9366250"/>
          </a:xfrm>
        </p:spPr>
        <p:txBody>
          <a:bodyPr>
            <a:normAutofit/>
          </a:bodyPr>
          <a:lstStyle/>
          <a:p>
            <a:pPr algn="just" eaLnBrk="1" hangingPunct="1">
              <a:lnSpc>
                <a:spcPct val="80000"/>
              </a:lnSpc>
              <a:buClr>
                <a:schemeClr val="accent1"/>
              </a:buClr>
              <a:buFont typeface="Wingdings" pitchFamily="2" charset="2"/>
              <a:buNone/>
              <a:defRPr/>
            </a:pPr>
            <a:r>
              <a:rPr lang="id-ID" sz="4800" dirty="0">
                <a:solidFill>
                  <a:schemeClr val="tx1">
                    <a:lumMod val="85000"/>
                    <a:lumOff val="15000"/>
                  </a:schemeClr>
                </a:solidFill>
              </a:rPr>
              <a:t>Berikut ini adalah ringkasan poin-poin yg bisa digunakan sebagai</a:t>
            </a:r>
            <a:r>
              <a:rPr lang="en-US" sz="4800" dirty="0">
                <a:solidFill>
                  <a:schemeClr val="tx1">
                    <a:lumMod val="85000"/>
                    <a:lumOff val="15000"/>
                  </a:schemeClr>
                </a:solidFill>
              </a:rPr>
              <a:t> </a:t>
            </a:r>
            <a:r>
              <a:rPr lang="id-ID" sz="4800" dirty="0">
                <a:solidFill>
                  <a:schemeClr val="tx1">
                    <a:lumMod val="85000"/>
                    <a:lumOff val="15000"/>
                  </a:schemeClr>
                </a:solidFill>
              </a:rPr>
              <a:t>pedoman pada saat implementasi ERP:</a:t>
            </a:r>
          </a:p>
          <a:p>
            <a:pPr marL="685800" indent="-685800" eaLnBrk="1" hangingPunct="1">
              <a:lnSpc>
                <a:spcPct val="80000"/>
              </a:lnSpc>
              <a:buClr>
                <a:schemeClr val="accent1"/>
              </a:buClr>
              <a:buSzPct val="80000"/>
              <a:buFont typeface="Arial" panose="020B0604020202020204" pitchFamily="34" charset="0"/>
              <a:buChar char="•"/>
              <a:defRPr/>
            </a:pPr>
            <a:r>
              <a:rPr lang="id-ID" sz="4800" dirty="0">
                <a:solidFill>
                  <a:schemeClr val="tx1">
                    <a:lumMod val="85000"/>
                    <a:lumOff val="15000"/>
                  </a:schemeClr>
                </a:solidFill>
              </a:rPr>
              <a:t>ERP adalah bagian dari infrastruktur perusahaan, dan sangat penting untuk kelangsungan hidup perusahaan. Semua orang dan bagian yang akan terpengaruh oleh adanya ERP harus terlibat dan memberikan dukungan </a:t>
            </a:r>
          </a:p>
          <a:p>
            <a:pPr marL="685800" indent="-685800" eaLnBrk="1" hangingPunct="1">
              <a:lnSpc>
                <a:spcPct val="80000"/>
              </a:lnSpc>
              <a:buClr>
                <a:schemeClr val="accent1"/>
              </a:buClr>
              <a:buSzPct val="80000"/>
              <a:buFont typeface="Arial" panose="020B0604020202020204" pitchFamily="34" charset="0"/>
              <a:buChar char="•"/>
              <a:defRPr/>
            </a:pPr>
            <a:r>
              <a:rPr lang="id-ID" sz="4800" dirty="0">
                <a:solidFill>
                  <a:schemeClr val="tx1">
                    <a:lumMod val="85000"/>
                    <a:lumOff val="15000"/>
                  </a:schemeClr>
                </a:solidFill>
              </a:rPr>
              <a:t>ERP ada untuk mendukung fungsi bisnis dan meningkatkan produktivitas, bukan sebaliknya. Tujuan implementasi ERP adalah untuk meningkatkan daya saing perusahaan </a:t>
            </a:r>
          </a:p>
          <a:p>
            <a:pPr marL="685800" indent="-685800" eaLnBrk="1" hangingPunct="1">
              <a:lnSpc>
                <a:spcPct val="80000"/>
              </a:lnSpc>
              <a:buClr>
                <a:schemeClr val="accent1"/>
              </a:buClr>
              <a:buSzPct val="80000"/>
              <a:buFont typeface="Arial" panose="020B0604020202020204" pitchFamily="34" charset="0"/>
              <a:buChar char="•"/>
              <a:defRPr/>
            </a:pPr>
            <a:r>
              <a:rPr lang="id-ID" sz="4800" dirty="0">
                <a:solidFill>
                  <a:schemeClr val="tx1">
                    <a:lumMod val="85000"/>
                    <a:lumOff val="15000"/>
                  </a:schemeClr>
                </a:solidFill>
              </a:rPr>
              <a:t>Pelajari kesuksesan dan kegagalan implementasi ERP, jangan berusaha membuat sendiri praktek implementasi ERP. Ada metodologi tertentu untuk implementasi ERP yang lebih terjamin keberhasilannya </a:t>
            </a:r>
          </a:p>
          <a:p>
            <a:pPr eaLnBrk="1" hangingPunct="1">
              <a:lnSpc>
                <a:spcPct val="80000"/>
              </a:lnSpc>
              <a:defRPr/>
            </a:pPr>
            <a:endParaRPr lang="id-ID" sz="4800" dirty="0">
              <a:solidFill>
                <a:schemeClr val="tx1">
                  <a:lumMod val="85000"/>
                  <a:lumOff val="15000"/>
                </a:schemeClr>
              </a:solidFill>
            </a:endParaRPr>
          </a:p>
        </p:txBody>
      </p:sp>
    </p:spTree>
    <p:extLst>
      <p:ext uri="{BB962C8B-B14F-4D97-AF65-F5344CB8AC3E}">
        <p14:creationId xmlns:p14="http://schemas.microsoft.com/office/powerpoint/2010/main" val="611180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down)">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wipe(down)">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wipe(down)">
                                      <p:cBhvr>
                                        <p:cTn id="17" dur="5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wipe(down)">
                                      <p:cBhvr>
                                        <p:cTn id="22"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9225" y="304800"/>
            <a:ext cx="16459200" cy="1730376"/>
          </a:xfrm>
        </p:spPr>
        <p:txBody>
          <a:bodyPr/>
          <a:lstStyle/>
          <a:p>
            <a:pPr algn="ctr" eaLnBrk="1" hangingPunct="1">
              <a:defRPr/>
            </a:pPr>
            <a:r>
              <a:rPr lang="id-ID" sz="6000" b="1" dirty="0"/>
              <a:t>Gagalnya ERP</a:t>
            </a:r>
          </a:p>
        </p:txBody>
      </p:sp>
      <p:sp>
        <p:nvSpPr>
          <p:cNvPr id="28675" name="Rectangle 3"/>
          <p:cNvSpPr>
            <a:spLocks noGrp="1" noChangeArrowheads="1"/>
          </p:cNvSpPr>
          <p:nvPr>
            <p:ph type="body" idx="1"/>
          </p:nvPr>
        </p:nvSpPr>
        <p:spPr>
          <a:xfrm>
            <a:off x="2782957" y="3048001"/>
            <a:ext cx="18347634" cy="9518650"/>
          </a:xfrm>
        </p:spPr>
        <p:txBody>
          <a:bodyPr>
            <a:normAutofit/>
          </a:bodyPr>
          <a:lstStyle/>
          <a:p>
            <a:pPr eaLnBrk="1" hangingPunct="1">
              <a:lnSpc>
                <a:spcPct val="80000"/>
              </a:lnSpc>
              <a:buClr>
                <a:schemeClr val="accent1"/>
              </a:buClr>
              <a:buSzPct val="80000"/>
              <a:buFont typeface="Wingdings" pitchFamily="2" charset="2"/>
              <a:buNone/>
            </a:pPr>
            <a:r>
              <a:rPr lang="id-ID" sz="4000" dirty="0">
                <a:solidFill>
                  <a:schemeClr val="tx1">
                    <a:lumMod val="85000"/>
                    <a:lumOff val="15000"/>
                  </a:schemeClr>
                </a:solidFill>
              </a:rPr>
              <a:t>Tanda-tanda kegagalan ERP</a:t>
            </a:r>
            <a:r>
              <a:rPr lang="en-US" sz="4000" dirty="0">
                <a:solidFill>
                  <a:schemeClr val="tx1">
                    <a:lumMod val="85000"/>
                    <a:lumOff val="15000"/>
                  </a:schemeClr>
                </a:solidFill>
              </a:rPr>
              <a:t> </a:t>
            </a:r>
            <a:r>
              <a:rPr lang="id-ID" sz="4000" dirty="0">
                <a:solidFill>
                  <a:schemeClr val="tx1">
                    <a:lumMod val="85000"/>
                    <a:lumOff val="15000"/>
                  </a:schemeClr>
                </a:solidFill>
              </a:rPr>
              <a:t>biasanya ditandai oleh adanya hal-hal sebagai berikut:</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Kurangnya komitmen top management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Kurangnya pendefinisian kebutuhan perusahaan (analisa strategi bisnis)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Cacatnya proses seleksi software (tidak lengkap atau terburu-buru memutuskan)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Kurangnya sumber daya (manusia, infrastruktur dan modal)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Kurangnya ‘buy in’ sehingga muncul resistensi untuk berubah dari para karyawan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Kesalahan penghitungan waktu implementasi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Tidak cocoknya software dgn business process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Kurangnya training dan pembelajaran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Cacatnya project design &amp; management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Kurangnya komunikasi </a:t>
            </a:r>
          </a:p>
          <a:p>
            <a:pPr marL="571500" indent="-571500" eaLnBrk="1" hangingPunct="1">
              <a:lnSpc>
                <a:spcPct val="80000"/>
              </a:lnSpc>
              <a:buClr>
                <a:schemeClr val="accent1"/>
              </a:buClr>
              <a:buSzPct val="80000"/>
              <a:buFont typeface="Arial" panose="020B0604020202020204" pitchFamily="34" charset="0"/>
              <a:buChar char="•"/>
            </a:pPr>
            <a:r>
              <a:rPr lang="id-ID" sz="4000" dirty="0">
                <a:solidFill>
                  <a:schemeClr val="tx1">
                    <a:lumMod val="85000"/>
                    <a:lumOff val="15000"/>
                  </a:schemeClr>
                </a:solidFill>
              </a:rPr>
              <a:t>Saran penghematan yang menyesatkan </a:t>
            </a:r>
          </a:p>
        </p:txBody>
      </p:sp>
    </p:spTree>
    <p:extLst>
      <p:ext uri="{BB962C8B-B14F-4D97-AF65-F5344CB8AC3E}">
        <p14:creationId xmlns:p14="http://schemas.microsoft.com/office/powerpoint/2010/main" val="87376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arn(inVertical)">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barn(inVertical)">
                                      <p:cBhvr>
                                        <p:cTn id="12" dur="5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barn(inVertical)">
                                      <p:cBhvr>
                                        <p:cTn id="17" dur="5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barn(inVertical)">
                                      <p:cBhvr>
                                        <p:cTn id="22" dur="500"/>
                                        <p:tgtEl>
                                          <p:spTgt spid="286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barn(inVertical)">
                                      <p:cBhvr>
                                        <p:cTn id="27" dur="500"/>
                                        <p:tgtEl>
                                          <p:spTgt spid="286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8675">
                                            <p:txEl>
                                              <p:pRg st="5" end="5"/>
                                            </p:txEl>
                                          </p:spTgt>
                                        </p:tgtEl>
                                        <p:attrNameLst>
                                          <p:attrName>style.visibility</p:attrName>
                                        </p:attrNameLst>
                                      </p:cBhvr>
                                      <p:to>
                                        <p:strVal val="visible"/>
                                      </p:to>
                                    </p:set>
                                    <p:animEffect transition="in" filter="barn(inVertical)">
                                      <p:cBhvr>
                                        <p:cTn id="32" dur="500"/>
                                        <p:tgtEl>
                                          <p:spTgt spid="286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8675">
                                            <p:txEl>
                                              <p:pRg st="6" end="6"/>
                                            </p:txEl>
                                          </p:spTgt>
                                        </p:tgtEl>
                                        <p:attrNameLst>
                                          <p:attrName>style.visibility</p:attrName>
                                        </p:attrNameLst>
                                      </p:cBhvr>
                                      <p:to>
                                        <p:strVal val="visible"/>
                                      </p:to>
                                    </p:set>
                                    <p:animEffect transition="in" filter="barn(inVertical)">
                                      <p:cBhvr>
                                        <p:cTn id="37" dur="500"/>
                                        <p:tgtEl>
                                          <p:spTgt spid="2867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8675">
                                            <p:txEl>
                                              <p:pRg st="7" end="7"/>
                                            </p:txEl>
                                          </p:spTgt>
                                        </p:tgtEl>
                                        <p:attrNameLst>
                                          <p:attrName>style.visibility</p:attrName>
                                        </p:attrNameLst>
                                      </p:cBhvr>
                                      <p:to>
                                        <p:strVal val="visible"/>
                                      </p:to>
                                    </p:set>
                                    <p:animEffect transition="in" filter="barn(inVertical)">
                                      <p:cBhvr>
                                        <p:cTn id="42" dur="500"/>
                                        <p:tgtEl>
                                          <p:spTgt spid="2867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8675">
                                            <p:txEl>
                                              <p:pRg st="8" end="8"/>
                                            </p:txEl>
                                          </p:spTgt>
                                        </p:tgtEl>
                                        <p:attrNameLst>
                                          <p:attrName>style.visibility</p:attrName>
                                        </p:attrNameLst>
                                      </p:cBhvr>
                                      <p:to>
                                        <p:strVal val="visible"/>
                                      </p:to>
                                    </p:set>
                                    <p:animEffect transition="in" filter="barn(inVertical)">
                                      <p:cBhvr>
                                        <p:cTn id="47" dur="500"/>
                                        <p:tgtEl>
                                          <p:spTgt spid="2867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8675">
                                            <p:txEl>
                                              <p:pRg st="9" end="9"/>
                                            </p:txEl>
                                          </p:spTgt>
                                        </p:tgtEl>
                                        <p:attrNameLst>
                                          <p:attrName>style.visibility</p:attrName>
                                        </p:attrNameLst>
                                      </p:cBhvr>
                                      <p:to>
                                        <p:strVal val="visible"/>
                                      </p:to>
                                    </p:set>
                                    <p:animEffect transition="in" filter="barn(inVertical)">
                                      <p:cBhvr>
                                        <p:cTn id="52" dur="500"/>
                                        <p:tgtEl>
                                          <p:spTgt spid="2867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8675">
                                            <p:txEl>
                                              <p:pRg st="10" end="10"/>
                                            </p:txEl>
                                          </p:spTgt>
                                        </p:tgtEl>
                                        <p:attrNameLst>
                                          <p:attrName>style.visibility</p:attrName>
                                        </p:attrNameLst>
                                      </p:cBhvr>
                                      <p:to>
                                        <p:strVal val="visible"/>
                                      </p:to>
                                    </p:set>
                                    <p:animEffect transition="in" filter="barn(inVertical)">
                                      <p:cBhvr>
                                        <p:cTn id="57" dur="500"/>
                                        <p:tgtEl>
                                          <p:spTgt spid="2867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8675">
                                            <p:txEl>
                                              <p:pRg st="11" end="11"/>
                                            </p:txEl>
                                          </p:spTgt>
                                        </p:tgtEl>
                                        <p:attrNameLst>
                                          <p:attrName>style.visibility</p:attrName>
                                        </p:attrNameLst>
                                      </p:cBhvr>
                                      <p:to>
                                        <p:strVal val="visible"/>
                                      </p:to>
                                    </p:set>
                                    <p:animEffect transition="in" filter="barn(inVertical)">
                                      <p:cBhvr>
                                        <p:cTn id="62" dur="500"/>
                                        <p:tgtEl>
                                          <p:spTgt spid="2867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id-ID" b="1" dirty="0">
                <a:solidFill>
                  <a:schemeClr val="bg2">
                    <a:lumMod val="50000"/>
                  </a:schemeClr>
                </a:solidFill>
              </a:rPr>
              <a:t>                                      </a:t>
            </a:r>
            <a:br>
              <a:rPr lang="id-ID" b="1" dirty="0">
                <a:solidFill>
                  <a:schemeClr val="bg2">
                    <a:lumMod val="50000"/>
                  </a:schemeClr>
                </a:solidFill>
              </a:rPr>
            </a:br>
            <a:r>
              <a:rPr lang="id-ID" b="1" dirty="0">
                <a:solidFill>
                  <a:schemeClr val="bg2">
                    <a:lumMod val="50000"/>
                  </a:schemeClr>
                </a:solidFill>
              </a:rPr>
              <a:t>					           </a:t>
            </a:r>
            <a:r>
              <a:rPr lang="id-ID" sz="6000" b="1" dirty="0" err="1">
                <a:solidFill>
                  <a:schemeClr val="bg2">
                    <a:lumMod val="50000"/>
                  </a:schemeClr>
                </a:solidFill>
              </a:rPr>
              <a:t>Software</a:t>
            </a:r>
            <a:r>
              <a:rPr lang="id-ID" sz="6000" b="1" dirty="0">
                <a:solidFill>
                  <a:schemeClr val="bg2">
                    <a:lumMod val="50000"/>
                  </a:schemeClr>
                </a:solidFill>
              </a:rPr>
              <a:t> ERP</a:t>
            </a:r>
          </a:p>
        </p:txBody>
      </p:sp>
      <p:sp>
        <p:nvSpPr>
          <p:cNvPr id="21507" name="Rectangle 3"/>
          <p:cNvSpPr>
            <a:spLocks noGrp="1" noChangeArrowheads="1"/>
          </p:cNvSpPr>
          <p:nvPr>
            <p:ph type="body" idx="1"/>
          </p:nvPr>
        </p:nvSpPr>
        <p:spPr>
          <a:xfrm>
            <a:off x="1182148" y="1523470"/>
            <a:ext cx="22671215" cy="9144000"/>
          </a:xfrm>
        </p:spPr>
        <p:txBody>
          <a:bodyPr/>
          <a:lstStyle/>
          <a:p>
            <a:pPr algn="ctr" eaLnBrk="1" hangingPunct="1">
              <a:buFont typeface="Wingdings" pitchFamily="2" charset="2"/>
              <a:buNone/>
              <a:defRPr/>
            </a:pPr>
            <a:r>
              <a:rPr lang="id-ID" sz="4000" dirty="0">
                <a:solidFill>
                  <a:schemeClr val="tx1">
                    <a:lumMod val="85000"/>
                    <a:lumOff val="15000"/>
                  </a:schemeClr>
                </a:solidFill>
                <a:effectLst/>
              </a:rPr>
              <a:t>Dynamics AX </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err="1">
                <a:solidFill>
                  <a:schemeClr val="tx1">
                    <a:lumMod val="85000"/>
                    <a:lumOff val="15000"/>
                  </a:schemeClr>
                </a:solidFill>
                <a:effectLst/>
              </a:rPr>
              <a:t>Compiere</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a:solidFill>
                  <a:schemeClr val="tx1">
                    <a:lumMod val="85000"/>
                    <a:lumOff val="15000"/>
                  </a:schemeClr>
                </a:solidFill>
                <a:effectLst/>
              </a:rPr>
              <a:t>ORACLE</a:t>
            </a:r>
            <a:r>
              <a:rPr lang="en-US" sz="4000" dirty="0">
                <a:solidFill>
                  <a:schemeClr val="tx1">
                    <a:lumMod val="85000"/>
                    <a:lumOff val="15000"/>
                  </a:schemeClr>
                </a:solidFill>
                <a:effectLst/>
              </a:rPr>
              <a:t>, </a:t>
            </a:r>
            <a:r>
              <a:rPr lang="id-ID" sz="4000" dirty="0">
                <a:solidFill>
                  <a:schemeClr val="tx1">
                    <a:lumMod val="85000"/>
                    <a:lumOff val="15000"/>
                  </a:schemeClr>
                </a:solidFill>
                <a:effectLst/>
              </a:rPr>
              <a:t>JDE</a:t>
            </a:r>
            <a:r>
              <a:rPr lang="en-US" sz="4000" dirty="0">
                <a:solidFill>
                  <a:schemeClr val="tx1">
                    <a:lumMod val="85000"/>
                    <a:lumOff val="15000"/>
                  </a:schemeClr>
                </a:solidFill>
                <a:effectLst/>
              </a:rPr>
              <a:t>, </a:t>
            </a:r>
            <a:r>
              <a:rPr lang="id-ID" sz="4000" dirty="0">
                <a:solidFill>
                  <a:schemeClr val="tx1">
                    <a:lumMod val="85000"/>
                    <a:lumOff val="15000"/>
                  </a:schemeClr>
                </a:solidFill>
                <a:effectLst/>
              </a:rPr>
              <a:t>BAAN</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err="1">
                <a:solidFill>
                  <a:schemeClr val="tx1">
                    <a:lumMod val="85000"/>
                    <a:lumOff val="15000"/>
                  </a:schemeClr>
                </a:solidFill>
                <a:effectLst/>
              </a:rPr>
              <a:t>MFGPro</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a:solidFill>
                  <a:schemeClr val="tx1">
                    <a:lumMod val="85000"/>
                    <a:lumOff val="15000"/>
                  </a:schemeClr>
                </a:solidFill>
                <a:effectLst/>
              </a:rPr>
              <a:t>Protean</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err="1">
                <a:solidFill>
                  <a:schemeClr val="tx1">
                    <a:lumMod val="85000"/>
                    <a:lumOff val="15000"/>
                  </a:schemeClr>
                </a:solidFill>
                <a:effectLst/>
              </a:rPr>
              <a:t>Magic</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err="1">
                <a:solidFill>
                  <a:schemeClr val="tx1">
                    <a:lumMod val="85000"/>
                    <a:lumOff val="15000"/>
                  </a:schemeClr>
                </a:solidFill>
                <a:effectLst/>
              </a:rPr>
              <a:t>aLTiUs</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a:solidFill>
                  <a:schemeClr val="tx1">
                    <a:lumMod val="85000"/>
                    <a:lumOff val="15000"/>
                  </a:schemeClr>
                </a:solidFill>
                <a:effectLst/>
              </a:rPr>
              <a:t>SAP</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err="1">
                <a:solidFill>
                  <a:schemeClr val="tx1">
                    <a:lumMod val="85000"/>
                    <a:lumOff val="15000"/>
                  </a:schemeClr>
                </a:solidFill>
                <a:effectLst/>
              </a:rPr>
              <a:t>Onesoft</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a:solidFill>
                  <a:schemeClr val="tx1">
                    <a:lumMod val="85000"/>
                    <a:lumOff val="15000"/>
                  </a:schemeClr>
                </a:solidFill>
                <a:effectLst/>
              </a:rPr>
              <a:t>IFS</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a:solidFill>
                  <a:schemeClr val="tx1">
                    <a:lumMod val="85000"/>
                    <a:lumOff val="15000"/>
                  </a:schemeClr>
                </a:solidFill>
                <a:effectLst/>
              </a:rPr>
              <a:t>ELLIPS</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a:solidFill>
                  <a:schemeClr val="tx1">
                    <a:lumMod val="85000"/>
                    <a:lumOff val="15000"/>
                  </a:schemeClr>
                </a:solidFill>
                <a:effectLst/>
              </a:rPr>
              <a:t>AGRESSO</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a:solidFill>
                  <a:schemeClr val="tx1">
                    <a:lumMod val="85000"/>
                    <a:lumOff val="15000"/>
                  </a:schemeClr>
                </a:solidFill>
                <a:effectLst/>
              </a:rPr>
              <a:t>INTACS</a:t>
            </a:r>
            <a:r>
              <a:rPr lang="en-US" sz="4000" dirty="0">
                <a:solidFill>
                  <a:schemeClr val="tx1">
                    <a:lumMod val="85000"/>
                    <a:lumOff val="15000"/>
                  </a:schemeClr>
                </a:solidFill>
                <a:effectLst/>
              </a:rPr>
              <a:t>, </a:t>
            </a:r>
          </a:p>
          <a:p>
            <a:pPr algn="ctr" eaLnBrk="1" hangingPunct="1">
              <a:buFont typeface="Wingdings" pitchFamily="2" charset="2"/>
              <a:buNone/>
              <a:defRPr/>
            </a:pPr>
            <a:r>
              <a:rPr lang="id-ID" sz="4000" dirty="0" err="1">
                <a:solidFill>
                  <a:schemeClr val="tx1">
                    <a:lumMod val="85000"/>
                    <a:lumOff val="15000"/>
                  </a:schemeClr>
                </a:solidFill>
                <a:effectLst/>
              </a:rPr>
              <a:t>EuClid</a:t>
            </a:r>
            <a:r>
              <a:rPr lang="id-ID" sz="4000" dirty="0">
                <a:solidFill>
                  <a:schemeClr val="tx1">
                    <a:lumMod val="85000"/>
                    <a:lumOff val="15000"/>
                  </a:schemeClr>
                </a:solidFill>
                <a:effectLst/>
              </a:rPr>
              <a:t> System </a:t>
            </a:r>
          </a:p>
          <a:p>
            <a:pPr algn="ctr" eaLnBrk="1" hangingPunct="1">
              <a:buFont typeface="Wingdings" pitchFamily="2" charset="2"/>
              <a:buNone/>
              <a:defRPr/>
            </a:pPr>
            <a:endParaRPr lang="id-ID" sz="4000" b="1" dirty="0">
              <a:solidFill>
                <a:schemeClr val="tx1">
                  <a:lumMod val="85000"/>
                  <a:lumOff val="15000"/>
                </a:schemeClr>
              </a:solidFill>
            </a:endParaRPr>
          </a:p>
          <a:p>
            <a:pPr algn="ctr" eaLnBrk="1" hangingPunct="1">
              <a:defRPr/>
            </a:pPr>
            <a:endParaRPr lang="id-ID" sz="4000" dirty="0">
              <a:solidFill>
                <a:schemeClr val="tx1">
                  <a:lumMod val="85000"/>
                  <a:lumOff val="15000"/>
                </a:schemeClr>
              </a:solidFill>
            </a:endParaRPr>
          </a:p>
        </p:txBody>
      </p:sp>
    </p:spTree>
    <p:extLst>
      <p:ext uri="{BB962C8B-B14F-4D97-AF65-F5344CB8AC3E}">
        <p14:creationId xmlns:p14="http://schemas.microsoft.com/office/powerpoint/2010/main" val="4171746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5026025" y="914400"/>
            <a:ext cx="14782800" cy="1219200"/>
          </a:xfrm>
        </p:spPr>
        <p:txBody>
          <a:bodyPr/>
          <a:lstStyle/>
          <a:p>
            <a:pPr eaLnBrk="1" fontAlgn="auto" hangingPunct="1">
              <a:spcAft>
                <a:spcPts val="0"/>
              </a:spcAft>
              <a:defRPr/>
            </a:pPr>
            <a:r>
              <a:rPr lang="en-US" sz="7200" b="1" dirty="0">
                <a:solidFill>
                  <a:schemeClr val="tx1"/>
                </a:solidFill>
              </a:rPr>
              <a:t>ERP dalam Klasifikasi Sistem Informasi</a:t>
            </a:r>
          </a:p>
        </p:txBody>
      </p:sp>
      <p:sp>
        <p:nvSpPr>
          <p:cNvPr id="22531" name="Text Box 9"/>
          <p:cNvSpPr txBox="1">
            <a:spLocks noChangeArrowheads="1"/>
          </p:cNvSpPr>
          <p:nvPr/>
        </p:nvSpPr>
        <p:spPr bwMode="auto">
          <a:xfrm>
            <a:off x="13321883" y="8959850"/>
            <a:ext cx="8382000" cy="1754326"/>
          </a:xfrm>
          <a:prstGeom prst="rect">
            <a:avLst/>
          </a:prstGeom>
          <a:noFill/>
          <a:ln w="9525">
            <a:noFill/>
            <a:miter lim="800000"/>
            <a:headEnd/>
            <a:tailEnd/>
          </a:ln>
        </p:spPr>
        <p:txBody>
          <a:bodyPr>
            <a:spAutoFit/>
          </a:bodyPr>
          <a:lstStyle/>
          <a:p>
            <a:pPr eaLnBrk="1" hangingPunct="1"/>
            <a:r>
              <a:rPr lang="en-US" b="1" dirty="0">
                <a:latin typeface="Times New Roman" pitchFamily="18" charset="0"/>
                <a:sym typeface="Wingdings" pitchFamily="2" charset="2"/>
              </a:rPr>
              <a:t></a:t>
            </a:r>
            <a:r>
              <a:rPr lang="en-US" b="1" dirty="0">
                <a:latin typeface="Times New Roman" pitchFamily="18" charset="0"/>
              </a:rPr>
              <a:t>Transaction Processing Systems (TPS) </a:t>
            </a:r>
          </a:p>
          <a:p>
            <a:pPr eaLnBrk="1" hangingPunct="1"/>
            <a:r>
              <a:rPr lang="en-US" b="1" dirty="0">
                <a:latin typeface="Times New Roman" pitchFamily="18" charset="0"/>
              </a:rPr>
              <a:t>    &amp; Database Management Systems</a:t>
            </a:r>
          </a:p>
          <a:p>
            <a:pPr eaLnBrk="1" hangingPunct="1"/>
            <a:r>
              <a:rPr lang="en-US" dirty="0">
                <a:latin typeface="Times New Roman" pitchFamily="18" charset="0"/>
                <a:sym typeface="Wingdings" pitchFamily="2" charset="2"/>
              </a:rPr>
              <a:t> </a:t>
            </a:r>
            <a:r>
              <a:rPr lang="en-US" dirty="0">
                <a:latin typeface="Times New Roman" pitchFamily="18" charset="0"/>
              </a:rPr>
              <a:t>Office Automation Systems (AOS)</a:t>
            </a:r>
          </a:p>
        </p:txBody>
      </p:sp>
      <p:grpSp>
        <p:nvGrpSpPr>
          <p:cNvPr id="22532" name="Group 3"/>
          <p:cNvGrpSpPr>
            <a:grpSpLocks/>
          </p:cNvGrpSpPr>
          <p:nvPr/>
        </p:nvGrpSpPr>
        <p:grpSpPr bwMode="auto">
          <a:xfrm>
            <a:off x="3806825" y="3657600"/>
            <a:ext cx="10664544" cy="7772400"/>
            <a:chOff x="1267" y="1197"/>
            <a:chExt cx="3086" cy="1975"/>
          </a:xfrm>
        </p:grpSpPr>
        <p:sp>
          <p:nvSpPr>
            <p:cNvPr id="22547" name="Pyr1"/>
            <p:cNvSpPr>
              <a:spLocks noEditPoints="1" noChangeArrowheads="1"/>
            </p:cNvSpPr>
            <p:nvPr/>
          </p:nvSpPr>
          <p:spPr bwMode="auto">
            <a:xfrm>
              <a:off x="2345" y="1197"/>
              <a:ext cx="936" cy="59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5400 w 21600"/>
                <a:gd name="T10" fmla="*/ 11805 h 21600"/>
                <a:gd name="T11" fmla="*/ 16200 w 21600"/>
                <a:gd name="T12" fmla="*/ 20613 h 21600"/>
              </a:gdLst>
              <a:ahLst/>
              <a:cxnLst>
                <a:cxn ang="T6">
                  <a:pos x="T0" y="T1"/>
                </a:cxn>
                <a:cxn ang="T7">
                  <a:pos x="T2" y="T3"/>
                </a:cxn>
                <a:cxn ang="T8">
                  <a:pos x="T4" y="T5"/>
                </a:cxn>
              </a:cxnLst>
              <a:rect l="T9" t="T10" r="T11" b="T12"/>
              <a:pathLst>
                <a:path w="21600" h="21600">
                  <a:moveTo>
                    <a:pt x="10800" y="0"/>
                  </a:moveTo>
                  <a:lnTo>
                    <a:pt x="21600" y="21600"/>
                  </a:lnTo>
                  <a:lnTo>
                    <a:pt x="0" y="21600"/>
                  </a:lnTo>
                  <a:lnTo>
                    <a:pt x="10800" y="0"/>
                  </a:lnTo>
                  <a:close/>
                </a:path>
              </a:pathLst>
            </a:custGeom>
            <a:solidFill>
              <a:srgbClr val="D8EBB3"/>
            </a:solidFill>
            <a:ln w="9525">
              <a:solidFill>
                <a:srgbClr val="000000"/>
              </a:solidFill>
              <a:miter lim="800000"/>
              <a:headEnd/>
              <a:tailEnd/>
            </a:ln>
          </p:spPr>
          <p:txBody>
            <a:bodyPr/>
            <a:lstStyle/>
            <a:p>
              <a:pPr eaLnBrk="1" hangingPunct="1"/>
              <a:r>
                <a:rPr lang="en-US" sz="2800" dirty="0">
                  <a:latin typeface="Times New Roman" pitchFamily="18" charset="0"/>
                </a:rPr>
                <a:t>Top level /Strategic </a:t>
              </a:r>
            </a:p>
          </p:txBody>
        </p:sp>
        <p:sp>
          <p:nvSpPr>
            <p:cNvPr id="22548" name="Pyr2"/>
            <p:cNvSpPr>
              <a:spLocks noEditPoints="1" noChangeArrowheads="1"/>
            </p:cNvSpPr>
            <p:nvPr/>
          </p:nvSpPr>
          <p:spPr bwMode="auto">
            <a:xfrm>
              <a:off x="1803" y="1788"/>
              <a:ext cx="2015" cy="69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789 w 21600"/>
                <a:gd name="T13" fmla="*/ 499 h 21600"/>
                <a:gd name="T14" fmla="*/ 15811 w 21600"/>
                <a:gd name="T15" fmla="*/ 21101 h 21600"/>
              </a:gdLst>
              <a:ahLst/>
              <a:cxnLst>
                <a:cxn ang="T8">
                  <a:pos x="T0" y="T1"/>
                </a:cxn>
                <a:cxn ang="T9">
                  <a:pos x="T2" y="T3"/>
                </a:cxn>
                <a:cxn ang="T10">
                  <a:pos x="T4" y="T5"/>
                </a:cxn>
                <a:cxn ang="T11">
                  <a:pos x="T6" y="T7"/>
                </a:cxn>
              </a:cxnLst>
              <a:rect l="T12" t="T13" r="T14" b="T15"/>
              <a:pathLst>
                <a:path w="21600" h="21600">
                  <a:moveTo>
                    <a:pt x="5787" y="0"/>
                  </a:moveTo>
                  <a:lnTo>
                    <a:pt x="15812" y="0"/>
                  </a:lnTo>
                  <a:lnTo>
                    <a:pt x="21600" y="21600"/>
                  </a:lnTo>
                  <a:lnTo>
                    <a:pt x="0" y="21600"/>
                  </a:lnTo>
                  <a:lnTo>
                    <a:pt x="5787" y="0"/>
                  </a:lnTo>
                  <a:close/>
                </a:path>
              </a:pathLst>
            </a:custGeom>
            <a:solidFill>
              <a:srgbClr val="CCCCFF"/>
            </a:solidFill>
            <a:ln w="9525">
              <a:solidFill>
                <a:srgbClr val="000000"/>
              </a:solidFill>
              <a:miter lim="800000"/>
              <a:headEnd/>
              <a:tailEnd/>
            </a:ln>
          </p:spPr>
          <p:txBody>
            <a:bodyPr/>
            <a:lstStyle/>
            <a:p>
              <a:pPr eaLnBrk="1" hangingPunct="1"/>
              <a:endParaRPr lang="en-US" sz="4800" dirty="0">
                <a:latin typeface="Times New Roman" pitchFamily="18" charset="0"/>
              </a:endParaRPr>
            </a:p>
            <a:p>
              <a:pPr eaLnBrk="1" hangingPunct="1"/>
              <a:r>
                <a:rPr lang="en-US" sz="4800" dirty="0">
                  <a:latin typeface="Times New Roman" pitchFamily="18" charset="0"/>
                </a:rPr>
                <a:t> </a:t>
              </a:r>
              <a:r>
                <a:rPr lang="en-US" sz="3200" dirty="0">
                  <a:latin typeface="Times New Roman" pitchFamily="18" charset="0"/>
                </a:rPr>
                <a:t> Middle level</a:t>
              </a:r>
            </a:p>
            <a:p>
              <a:pPr eaLnBrk="1" hangingPunct="1"/>
              <a:r>
                <a:rPr lang="en-US" sz="3200" dirty="0">
                  <a:latin typeface="Times New Roman" pitchFamily="18" charset="0"/>
                </a:rPr>
                <a:t>     /Tactical</a:t>
              </a:r>
            </a:p>
          </p:txBody>
        </p:sp>
        <p:sp>
          <p:nvSpPr>
            <p:cNvPr id="22549" name="Pyr3"/>
            <p:cNvSpPr>
              <a:spLocks noEditPoints="1" noChangeArrowheads="1"/>
            </p:cNvSpPr>
            <p:nvPr/>
          </p:nvSpPr>
          <p:spPr bwMode="auto">
            <a:xfrm>
              <a:off x="1267" y="2480"/>
              <a:ext cx="3086" cy="69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290 w 21600"/>
                <a:gd name="T13" fmla="*/ 499 h 21600"/>
                <a:gd name="T14" fmla="*/ 16310 w 21600"/>
                <a:gd name="T15" fmla="*/ 21101 h 21600"/>
              </a:gdLst>
              <a:ahLst/>
              <a:cxnLst>
                <a:cxn ang="T8">
                  <a:pos x="T0" y="T1"/>
                </a:cxn>
                <a:cxn ang="T9">
                  <a:pos x="T2" y="T3"/>
                </a:cxn>
                <a:cxn ang="T10">
                  <a:pos x="T4" y="T5"/>
                </a:cxn>
                <a:cxn ang="T11">
                  <a:pos x="T6" y="T7"/>
                </a:cxn>
              </a:cxnLst>
              <a:rect l="T12" t="T13" r="T14" b="T15"/>
              <a:pathLst>
                <a:path w="21600" h="21600">
                  <a:moveTo>
                    <a:pt x="3768" y="0"/>
                  </a:moveTo>
                  <a:lnTo>
                    <a:pt x="17831" y="0"/>
                  </a:lnTo>
                  <a:lnTo>
                    <a:pt x="21600" y="21600"/>
                  </a:lnTo>
                  <a:lnTo>
                    <a:pt x="0" y="21600"/>
                  </a:lnTo>
                  <a:lnTo>
                    <a:pt x="3768" y="0"/>
                  </a:lnTo>
                  <a:close/>
                </a:path>
              </a:pathLst>
            </a:custGeom>
            <a:solidFill>
              <a:srgbClr val="FFFFFF"/>
            </a:solidFill>
            <a:ln w="9525">
              <a:solidFill>
                <a:srgbClr val="000000"/>
              </a:solidFill>
              <a:miter lim="800000"/>
              <a:headEnd/>
              <a:tailEnd/>
            </a:ln>
          </p:spPr>
          <p:txBody>
            <a:bodyPr/>
            <a:lstStyle/>
            <a:p>
              <a:pPr eaLnBrk="1" hangingPunct="1"/>
              <a:endParaRPr lang="en-US" sz="7200" dirty="0">
                <a:latin typeface="Times New Roman" pitchFamily="18" charset="0"/>
              </a:endParaRPr>
            </a:p>
            <a:p>
              <a:pPr eaLnBrk="1" hangingPunct="1"/>
              <a:r>
                <a:rPr lang="en-US" sz="7200" b="1" dirty="0">
                  <a:latin typeface="Times New Roman" pitchFamily="18" charset="0"/>
                </a:rPr>
                <a:t>       </a:t>
              </a:r>
              <a:r>
                <a:rPr lang="en-US" sz="2800" b="1" dirty="0">
                  <a:solidFill>
                    <a:srgbClr val="00B050"/>
                  </a:solidFill>
                  <a:latin typeface="Times New Roman" pitchFamily="18" charset="0"/>
                </a:rPr>
                <a:t>Low level (Operational)</a:t>
              </a:r>
            </a:p>
          </p:txBody>
        </p:sp>
      </p:grpSp>
      <p:sp>
        <p:nvSpPr>
          <p:cNvPr id="22533" name="Text Box 7"/>
          <p:cNvSpPr txBox="1">
            <a:spLocks noChangeArrowheads="1"/>
          </p:cNvSpPr>
          <p:nvPr/>
        </p:nvSpPr>
        <p:spPr bwMode="auto">
          <a:xfrm>
            <a:off x="10055225" y="4114801"/>
            <a:ext cx="8534400" cy="1323439"/>
          </a:xfrm>
          <a:prstGeom prst="rect">
            <a:avLst/>
          </a:prstGeom>
          <a:noFill/>
          <a:ln w="9525">
            <a:noFill/>
            <a:miter lim="800000"/>
            <a:headEnd/>
            <a:tailEnd/>
          </a:ln>
        </p:spPr>
        <p:txBody>
          <a:bodyPr>
            <a:spAutoFit/>
          </a:bodyPr>
          <a:lstStyle/>
          <a:p>
            <a:pPr eaLnBrk="1" hangingPunct="1"/>
            <a:r>
              <a:rPr lang="en-US" sz="4000" b="1" dirty="0">
                <a:latin typeface="Times New Roman" pitchFamily="18" charset="0"/>
              </a:rPr>
              <a:t>Executive Information Systems (EIS)</a:t>
            </a:r>
          </a:p>
          <a:p>
            <a:pPr eaLnBrk="1" hangingPunct="1"/>
            <a:r>
              <a:rPr lang="en-US" sz="4000" b="1" dirty="0">
                <a:latin typeface="Times New Roman" pitchFamily="18" charset="0"/>
              </a:rPr>
              <a:t>  </a:t>
            </a:r>
            <a:r>
              <a:rPr lang="en-US" sz="4000" b="1" dirty="0">
                <a:latin typeface="Times New Roman" pitchFamily="18" charset="0"/>
                <a:sym typeface="Wingdings" pitchFamily="2" charset="2"/>
              </a:rPr>
              <a:t> Strategic supports</a:t>
            </a:r>
            <a:endParaRPr lang="en-US" sz="4000" b="1" dirty="0">
              <a:latin typeface="Times New Roman" pitchFamily="18" charset="0"/>
            </a:endParaRPr>
          </a:p>
        </p:txBody>
      </p:sp>
      <p:sp>
        <p:nvSpPr>
          <p:cNvPr id="22534" name="Text Box 8"/>
          <p:cNvSpPr txBox="1">
            <a:spLocks noChangeArrowheads="1"/>
          </p:cNvSpPr>
          <p:nvPr/>
        </p:nvSpPr>
        <p:spPr bwMode="auto">
          <a:xfrm>
            <a:off x="11579225" y="6400801"/>
            <a:ext cx="7620000" cy="1446550"/>
          </a:xfrm>
          <a:prstGeom prst="rect">
            <a:avLst/>
          </a:prstGeom>
          <a:noFill/>
          <a:ln w="9525">
            <a:noFill/>
            <a:miter lim="800000"/>
            <a:headEnd/>
            <a:tailEnd/>
          </a:ln>
        </p:spPr>
        <p:txBody>
          <a:bodyPr>
            <a:spAutoFit/>
          </a:bodyPr>
          <a:lstStyle/>
          <a:p>
            <a:pPr eaLnBrk="1" hangingPunct="1"/>
            <a:r>
              <a:rPr lang="en-US" sz="4000" b="1" dirty="0">
                <a:latin typeface="Times New Roman" pitchFamily="18" charset="0"/>
              </a:rPr>
              <a:t>Decision Support Systems (DSS)</a:t>
            </a:r>
          </a:p>
          <a:p>
            <a:pPr eaLnBrk="1" hangingPunct="1"/>
            <a:r>
              <a:rPr lang="en-US" sz="4000" b="1" dirty="0">
                <a:latin typeface="Times New Roman" pitchFamily="18" charset="0"/>
              </a:rPr>
              <a:t>    </a:t>
            </a:r>
            <a:r>
              <a:rPr lang="en-US" sz="4000" b="1" dirty="0">
                <a:latin typeface="Times New Roman" pitchFamily="18" charset="0"/>
                <a:sym typeface="Wingdings" pitchFamily="2" charset="2"/>
              </a:rPr>
              <a:t> Decision making support</a:t>
            </a:r>
            <a:r>
              <a:rPr lang="en-US" sz="4800" dirty="0">
                <a:latin typeface="Times New Roman" pitchFamily="18" charset="0"/>
              </a:rPr>
              <a:t> </a:t>
            </a:r>
          </a:p>
        </p:txBody>
      </p:sp>
      <p:grpSp>
        <p:nvGrpSpPr>
          <p:cNvPr id="22535" name="Group 10"/>
          <p:cNvGrpSpPr>
            <a:grpSpLocks/>
          </p:cNvGrpSpPr>
          <p:nvPr/>
        </p:nvGrpSpPr>
        <p:grpSpPr bwMode="auto">
          <a:xfrm>
            <a:off x="5430708" y="3657600"/>
            <a:ext cx="7620000" cy="7772400"/>
            <a:chOff x="672" y="816"/>
            <a:chExt cx="2400" cy="2448"/>
          </a:xfrm>
        </p:grpSpPr>
        <p:sp>
          <p:nvSpPr>
            <p:cNvPr id="22542" name="Line 11"/>
            <p:cNvSpPr>
              <a:spLocks noChangeShapeType="1"/>
            </p:cNvSpPr>
            <p:nvPr/>
          </p:nvSpPr>
          <p:spPr bwMode="auto">
            <a:xfrm>
              <a:off x="1863" y="837"/>
              <a:ext cx="681" cy="2427"/>
            </a:xfrm>
            <a:prstGeom prst="line">
              <a:avLst/>
            </a:prstGeom>
            <a:noFill/>
            <a:ln w="9525">
              <a:solidFill>
                <a:schemeClr val="hlink"/>
              </a:solidFill>
              <a:round/>
              <a:headEnd/>
              <a:tailEnd/>
            </a:ln>
          </p:spPr>
          <p:txBody>
            <a:bodyPr wrap="none"/>
            <a:lstStyle/>
            <a:p>
              <a:endParaRPr lang="en-US" sz="7200"/>
            </a:p>
          </p:txBody>
        </p:sp>
        <p:sp>
          <p:nvSpPr>
            <p:cNvPr id="22543" name="Line 12"/>
            <p:cNvSpPr>
              <a:spLocks noChangeShapeType="1"/>
            </p:cNvSpPr>
            <p:nvPr/>
          </p:nvSpPr>
          <p:spPr bwMode="auto">
            <a:xfrm>
              <a:off x="1872" y="816"/>
              <a:ext cx="1200" cy="2448"/>
            </a:xfrm>
            <a:prstGeom prst="line">
              <a:avLst/>
            </a:prstGeom>
            <a:noFill/>
            <a:ln w="9525">
              <a:solidFill>
                <a:schemeClr val="hlink"/>
              </a:solidFill>
              <a:round/>
              <a:headEnd/>
              <a:tailEnd/>
            </a:ln>
          </p:spPr>
          <p:txBody>
            <a:bodyPr wrap="none"/>
            <a:lstStyle/>
            <a:p>
              <a:endParaRPr lang="en-US" sz="7200"/>
            </a:p>
          </p:txBody>
        </p:sp>
        <p:sp>
          <p:nvSpPr>
            <p:cNvPr id="22544" name="Line 13"/>
            <p:cNvSpPr>
              <a:spLocks noChangeShapeType="1"/>
            </p:cNvSpPr>
            <p:nvPr/>
          </p:nvSpPr>
          <p:spPr bwMode="auto">
            <a:xfrm>
              <a:off x="1872" y="816"/>
              <a:ext cx="48" cy="2448"/>
            </a:xfrm>
            <a:prstGeom prst="line">
              <a:avLst/>
            </a:prstGeom>
            <a:noFill/>
            <a:ln w="9525">
              <a:solidFill>
                <a:schemeClr val="hlink"/>
              </a:solidFill>
              <a:round/>
              <a:headEnd/>
              <a:tailEnd/>
            </a:ln>
          </p:spPr>
          <p:txBody>
            <a:bodyPr wrap="none"/>
            <a:lstStyle/>
            <a:p>
              <a:endParaRPr lang="en-US" sz="7200"/>
            </a:p>
          </p:txBody>
        </p:sp>
        <p:sp>
          <p:nvSpPr>
            <p:cNvPr id="22545" name="Line 14"/>
            <p:cNvSpPr>
              <a:spLocks noChangeShapeType="1"/>
            </p:cNvSpPr>
            <p:nvPr/>
          </p:nvSpPr>
          <p:spPr bwMode="auto">
            <a:xfrm flipH="1">
              <a:off x="1296" y="816"/>
              <a:ext cx="576" cy="2448"/>
            </a:xfrm>
            <a:prstGeom prst="line">
              <a:avLst/>
            </a:prstGeom>
            <a:noFill/>
            <a:ln w="9525">
              <a:solidFill>
                <a:schemeClr val="hlink"/>
              </a:solidFill>
              <a:round/>
              <a:headEnd/>
              <a:tailEnd/>
            </a:ln>
          </p:spPr>
          <p:txBody>
            <a:bodyPr wrap="none"/>
            <a:lstStyle/>
            <a:p>
              <a:endParaRPr lang="en-US" sz="7200"/>
            </a:p>
          </p:txBody>
        </p:sp>
        <p:sp>
          <p:nvSpPr>
            <p:cNvPr id="22546" name="Line 15"/>
            <p:cNvSpPr>
              <a:spLocks noChangeShapeType="1"/>
            </p:cNvSpPr>
            <p:nvPr/>
          </p:nvSpPr>
          <p:spPr bwMode="auto">
            <a:xfrm flipH="1">
              <a:off x="672" y="843"/>
              <a:ext cx="1191" cy="2421"/>
            </a:xfrm>
            <a:prstGeom prst="line">
              <a:avLst/>
            </a:prstGeom>
            <a:noFill/>
            <a:ln w="9525">
              <a:solidFill>
                <a:schemeClr val="hlink"/>
              </a:solidFill>
              <a:round/>
              <a:headEnd/>
              <a:tailEnd/>
            </a:ln>
          </p:spPr>
          <p:txBody>
            <a:bodyPr wrap="none"/>
            <a:lstStyle/>
            <a:p>
              <a:endParaRPr lang="en-US" sz="7200"/>
            </a:p>
          </p:txBody>
        </p:sp>
      </p:grpSp>
      <p:sp>
        <p:nvSpPr>
          <p:cNvPr id="22536" name="Text Box 16"/>
          <p:cNvSpPr txBox="1">
            <a:spLocks noChangeArrowheads="1"/>
          </p:cNvSpPr>
          <p:nvPr/>
        </p:nvSpPr>
        <p:spPr bwMode="auto">
          <a:xfrm rot="2102172">
            <a:off x="11171885" y="11474164"/>
            <a:ext cx="3221331" cy="584775"/>
          </a:xfrm>
          <a:prstGeom prst="rect">
            <a:avLst/>
          </a:prstGeom>
          <a:noFill/>
          <a:ln w="9525">
            <a:noFill/>
            <a:miter lim="800000"/>
            <a:headEnd/>
            <a:tailEnd/>
          </a:ln>
        </p:spPr>
        <p:txBody>
          <a:bodyPr wrap="none">
            <a:spAutoFit/>
          </a:bodyPr>
          <a:lstStyle/>
          <a:p>
            <a:pPr eaLnBrk="1" hangingPunct="1"/>
            <a:r>
              <a:rPr lang="en-US" sz="3200" b="1" dirty="0">
                <a:latin typeface="Times New Roman" pitchFamily="18" charset="0"/>
              </a:rPr>
              <a:t>Human Resource</a:t>
            </a:r>
          </a:p>
        </p:txBody>
      </p:sp>
      <p:sp>
        <p:nvSpPr>
          <p:cNvPr id="22537" name="Text Box 17"/>
          <p:cNvSpPr txBox="1">
            <a:spLocks noChangeArrowheads="1"/>
          </p:cNvSpPr>
          <p:nvPr/>
        </p:nvSpPr>
        <p:spPr bwMode="auto">
          <a:xfrm rot="1972565">
            <a:off x="7238634" y="11410664"/>
            <a:ext cx="3490058" cy="584775"/>
          </a:xfrm>
          <a:prstGeom prst="rect">
            <a:avLst/>
          </a:prstGeom>
          <a:noFill/>
          <a:ln w="9525">
            <a:noFill/>
            <a:miter lim="800000"/>
            <a:headEnd/>
            <a:tailEnd/>
          </a:ln>
        </p:spPr>
        <p:txBody>
          <a:bodyPr wrap="none">
            <a:spAutoFit/>
          </a:bodyPr>
          <a:lstStyle/>
          <a:p>
            <a:pPr eaLnBrk="1" hangingPunct="1"/>
            <a:r>
              <a:rPr lang="en-US" sz="3200" b="1" dirty="0">
                <a:latin typeface="Times New Roman" pitchFamily="18" charset="0"/>
              </a:rPr>
              <a:t>Sales &amp; Marketing</a:t>
            </a:r>
          </a:p>
        </p:txBody>
      </p:sp>
      <p:sp>
        <p:nvSpPr>
          <p:cNvPr id="22538" name="Text Box 18"/>
          <p:cNvSpPr txBox="1">
            <a:spLocks noChangeArrowheads="1"/>
          </p:cNvSpPr>
          <p:nvPr/>
        </p:nvSpPr>
        <p:spPr bwMode="auto">
          <a:xfrm rot="2076421">
            <a:off x="9533276" y="11258264"/>
            <a:ext cx="2136098" cy="584775"/>
          </a:xfrm>
          <a:prstGeom prst="rect">
            <a:avLst/>
          </a:prstGeom>
          <a:noFill/>
          <a:ln w="9525">
            <a:noFill/>
            <a:miter lim="800000"/>
            <a:headEnd/>
            <a:tailEnd/>
          </a:ln>
        </p:spPr>
        <p:txBody>
          <a:bodyPr wrap="none">
            <a:spAutoFit/>
          </a:bodyPr>
          <a:lstStyle/>
          <a:p>
            <a:pPr eaLnBrk="1" hangingPunct="1"/>
            <a:r>
              <a:rPr lang="en-US" sz="3200" b="1" dirty="0">
                <a:latin typeface="Times New Roman" pitchFamily="18" charset="0"/>
              </a:rPr>
              <a:t>Production</a:t>
            </a:r>
          </a:p>
        </p:txBody>
      </p:sp>
      <p:sp>
        <p:nvSpPr>
          <p:cNvPr id="22539" name="Oval 19"/>
          <p:cNvSpPr>
            <a:spLocks noChangeArrowheads="1"/>
          </p:cNvSpPr>
          <p:nvPr/>
        </p:nvSpPr>
        <p:spPr bwMode="auto">
          <a:xfrm>
            <a:off x="7464425" y="8706706"/>
            <a:ext cx="6331088" cy="1808893"/>
          </a:xfrm>
          <a:prstGeom prst="ellipse">
            <a:avLst/>
          </a:prstGeom>
          <a:noFill/>
          <a:ln w="28575">
            <a:solidFill>
              <a:srgbClr val="FF3300"/>
            </a:solidFill>
            <a:round/>
            <a:headEnd/>
            <a:tailEnd/>
          </a:ln>
        </p:spPr>
        <p:txBody>
          <a:bodyPr wrap="none" anchor="ctr"/>
          <a:lstStyle/>
          <a:p>
            <a:pPr algn="ctr"/>
            <a:r>
              <a:rPr lang="en-US" sz="7200" b="1" dirty="0">
                <a:solidFill>
                  <a:srgbClr val="FF3300"/>
                </a:solidFill>
              </a:rPr>
              <a:t>ERP Applications</a:t>
            </a:r>
          </a:p>
        </p:txBody>
      </p:sp>
      <p:sp>
        <p:nvSpPr>
          <p:cNvPr id="22540" name="Line 20"/>
          <p:cNvSpPr>
            <a:spLocks noChangeShapeType="1"/>
          </p:cNvSpPr>
          <p:nvPr/>
        </p:nvSpPr>
        <p:spPr bwMode="auto">
          <a:xfrm flipH="1">
            <a:off x="6092825" y="9296400"/>
            <a:ext cx="1371600" cy="0"/>
          </a:xfrm>
          <a:prstGeom prst="line">
            <a:avLst/>
          </a:prstGeom>
          <a:noFill/>
          <a:ln w="28575">
            <a:solidFill>
              <a:srgbClr val="FF3300"/>
            </a:solidFill>
            <a:round/>
            <a:headEnd/>
            <a:tailEnd type="triangle" w="med" len="med"/>
          </a:ln>
        </p:spPr>
        <p:txBody>
          <a:bodyPr wrap="none"/>
          <a:lstStyle/>
          <a:p>
            <a:endParaRPr lang="en-US" sz="7200"/>
          </a:p>
        </p:txBody>
      </p:sp>
      <p:sp>
        <p:nvSpPr>
          <p:cNvPr id="22541" name="Line 21"/>
          <p:cNvSpPr>
            <a:spLocks noChangeShapeType="1"/>
          </p:cNvSpPr>
          <p:nvPr/>
        </p:nvSpPr>
        <p:spPr bwMode="auto">
          <a:xfrm flipV="1">
            <a:off x="11274425" y="7162800"/>
            <a:ext cx="0" cy="914400"/>
          </a:xfrm>
          <a:prstGeom prst="line">
            <a:avLst/>
          </a:prstGeom>
          <a:noFill/>
          <a:ln w="28575">
            <a:solidFill>
              <a:srgbClr val="FF3300"/>
            </a:solidFill>
            <a:round/>
            <a:headEnd/>
            <a:tailEnd type="triangle" w="med" len="med"/>
          </a:ln>
        </p:spPr>
        <p:txBody>
          <a:bodyPr wrap="none"/>
          <a:lstStyle/>
          <a:p>
            <a:endParaRPr lang="en-US" sz="7200"/>
          </a:p>
        </p:txBody>
      </p:sp>
    </p:spTree>
    <p:extLst>
      <p:ext uri="{BB962C8B-B14F-4D97-AF65-F5344CB8AC3E}">
        <p14:creationId xmlns:p14="http://schemas.microsoft.com/office/powerpoint/2010/main" val="519247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br>
              <a:rPr lang="en-US" dirty="0"/>
            </a:br>
            <a:r>
              <a:rPr lang="en-US" dirty="0"/>
              <a:t>			</a:t>
            </a:r>
            <a:endParaRPr lang="en-US" sz="8000" b="1" dirty="0"/>
          </a:p>
        </p:txBody>
      </p:sp>
      <p:sp>
        <p:nvSpPr>
          <p:cNvPr id="23554" name="Content Placeholder 1"/>
          <p:cNvSpPr>
            <a:spLocks noGrp="1"/>
          </p:cNvSpPr>
          <p:nvPr>
            <p:ph idx="1"/>
          </p:nvPr>
        </p:nvSpPr>
        <p:spPr/>
        <p:txBody>
          <a:bodyPr/>
          <a:lstStyle/>
          <a:p>
            <a:pPr marL="685800" indent="-685800">
              <a:buFont typeface="Arial" panose="020B0604020202020204" pitchFamily="34" charset="0"/>
              <a:buChar char="•"/>
            </a:pPr>
            <a:r>
              <a:rPr lang="en-US" sz="4800" dirty="0" err="1"/>
              <a:t>Infrastruktur</a:t>
            </a:r>
            <a:r>
              <a:rPr lang="en-US" sz="4800" dirty="0"/>
              <a:t> </a:t>
            </a:r>
            <a:r>
              <a:rPr lang="en-US" sz="4800" dirty="0" err="1"/>
              <a:t>sistem</a:t>
            </a:r>
            <a:r>
              <a:rPr lang="en-US" sz="4800" dirty="0"/>
              <a:t> </a:t>
            </a:r>
            <a:r>
              <a:rPr lang="en-US" sz="4800" dirty="0" err="1"/>
              <a:t>dan</a:t>
            </a:r>
            <a:r>
              <a:rPr lang="en-US" sz="4800" dirty="0"/>
              <a:t> </a:t>
            </a:r>
            <a:r>
              <a:rPr lang="en-US" sz="4800" dirty="0" err="1"/>
              <a:t>jaringan</a:t>
            </a:r>
            <a:endParaRPr lang="en-US" sz="4800" dirty="0"/>
          </a:p>
          <a:p>
            <a:pPr marL="685800" indent="-685800">
              <a:buFont typeface="Arial" panose="020B0604020202020204" pitchFamily="34" charset="0"/>
              <a:buChar char="•"/>
            </a:pPr>
            <a:r>
              <a:rPr lang="en-US" sz="4800" dirty="0" err="1"/>
              <a:t>Perancangan</a:t>
            </a:r>
            <a:r>
              <a:rPr lang="en-US" sz="4800" dirty="0"/>
              <a:t> </a:t>
            </a:r>
            <a:r>
              <a:rPr lang="en-US" sz="4800" dirty="0" err="1"/>
              <a:t>dan</a:t>
            </a:r>
            <a:r>
              <a:rPr lang="en-US" sz="4800" dirty="0"/>
              <a:t> </a:t>
            </a:r>
            <a:r>
              <a:rPr lang="en-US" sz="4800" dirty="0" err="1"/>
              <a:t>pengembangan</a:t>
            </a:r>
            <a:r>
              <a:rPr lang="en-US" sz="4800" dirty="0"/>
              <a:t> </a:t>
            </a:r>
            <a:r>
              <a:rPr lang="en-US" sz="4800" dirty="0" err="1"/>
              <a:t>sistem</a:t>
            </a:r>
            <a:r>
              <a:rPr lang="en-US" sz="4800" dirty="0"/>
              <a:t> </a:t>
            </a:r>
            <a:r>
              <a:rPr lang="en-US" sz="4800" dirty="0" err="1"/>
              <a:t>aplikasi</a:t>
            </a:r>
            <a:endParaRPr lang="en-US" sz="4800" dirty="0"/>
          </a:p>
          <a:p>
            <a:pPr marL="685800" indent="-685800">
              <a:buFont typeface="Arial" panose="020B0604020202020204" pitchFamily="34" charset="0"/>
              <a:buChar char="•"/>
            </a:pPr>
            <a:r>
              <a:rPr lang="en-US" sz="4800" dirty="0" err="1"/>
              <a:t>Paket</a:t>
            </a:r>
            <a:r>
              <a:rPr lang="en-US" sz="4800" dirty="0"/>
              <a:t> </a:t>
            </a:r>
            <a:r>
              <a:rPr lang="en-US" sz="4800" dirty="0" err="1"/>
              <a:t>aplikasi</a:t>
            </a:r>
            <a:r>
              <a:rPr lang="en-US" sz="4800" dirty="0"/>
              <a:t> (word processing, spreadsheet, database, </a:t>
            </a:r>
            <a:r>
              <a:rPr lang="en-US" sz="4800" dirty="0" err="1"/>
              <a:t>dll</a:t>
            </a:r>
            <a:r>
              <a:rPr lang="en-US" sz="4800" dirty="0"/>
              <a:t>)</a:t>
            </a:r>
          </a:p>
          <a:p>
            <a:pPr marL="685800" indent="-685800">
              <a:buFont typeface="Arial" panose="020B0604020202020204" pitchFamily="34" charset="0"/>
              <a:buChar char="•"/>
            </a:pPr>
            <a:r>
              <a:rPr lang="en-US" sz="4800" dirty="0" err="1"/>
              <a:t>Paket</a:t>
            </a:r>
            <a:r>
              <a:rPr lang="en-US" sz="4800" dirty="0"/>
              <a:t> ERP</a:t>
            </a:r>
          </a:p>
          <a:p>
            <a:pPr marL="685800" indent="-685800">
              <a:buFont typeface="Arial" panose="020B0604020202020204" pitchFamily="34" charset="0"/>
              <a:buChar char="•"/>
            </a:pPr>
            <a:r>
              <a:rPr lang="en-US" sz="4800" dirty="0" err="1"/>
              <a:t>Implementasi</a:t>
            </a:r>
            <a:r>
              <a:rPr lang="en-US" sz="4800" dirty="0"/>
              <a:t> </a:t>
            </a:r>
            <a:r>
              <a:rPr lang="en-US" sz="4800" dirty="0" err="1"/>
              <a:t>paket</a:t>
            </a:r>
            <a:r>
              <a:rPr lang="en-US" sz="4800" dirty="0"/>
              <a:t> </a:t>
            </a:r>
            <a:r>
              <a:rPr lang="en-US" sz="4800" dirty="0" err="1"/>
              <a:t>aplikasi</a:t>
            </a:r>
            <a:endParaRPr lang="en-US" sz="4800" dirty="0"/>
          </a:p>
          <a:p>
            <a:pPr marL="685800" indent="-685800">
              <a:buFont typeface="Arial" panose="020B0604020202020204" pitchFamily="34" charset="0"/>
              <a:buChar char="•"/>
            </a:pPr>
            <a:r>
              <a:rPr lang="en-US" sz="4800" dirty="0" err="1"/>
              <a:t>Jasa</a:t>
            </a:r>
            <a:r>
              <a:rPr lang="en-US" sz="4800" dirty="0"/>
              <a:t> </a:t>
            </a:r>
            <a:r>
              <a:rPr lang="en-US" sz="4800" dirty="0" err="1"/>
              <a:t>konsultasi</a:t>
            </a:r>
            <a:endParaRPr lang="en-US" sz="4800" dirty="0"/>
          </a:p>
          <a:p>
            <a:pPr marL="685800" indent="-685800">
              <a:buFont typeface="Arial" panose="020B0604020202020204" pitchFamily="34" charset="0"/>
              <a:buChar char="•"/>
            </a:pPr>
            <a:r>
              <a:rPr lang="en-US" sz="4800" dirty="0" err="1"/>
              <a:t>Koneksitas</a:t>
            </a:r>
            <a:r>
              <a:rPr lang="en-US" sz="4800" dirty="0"/>
              <a:t> </a:t>
            </a:r>
            <a:r>
              <a:rPr lang="en-US" sz="4800" dirty="0" err="1"/>
              <a:t>eksternal</a:t>
            </a:r>
            <a:r>
              <a:rPr lang="en-US" sz="4800" dirty="0"/>
              <a:t> </a:t>
            </a:r>
            <a:r>
              <a:rPr lang="en-US" sz="4800" dirty="0" err="1"/>
              <a:t>untuk</a:t>
            </a:r>
            <a:r>
              <a:rPr lang="en-US" sz="4800" dirty="0"/>
              <a:t> </a:t>
            </a:r>
            <a:r>
              <a:rPr lang="en-US" sz="4800" dirty="0" err="1"/>
              <a:t>menghubungkan</a:t>
            </a:r>
            <a:r>
              <a:rPr lang="en-US" sz="4800" dirty="0"/>
              <a:t> </a:t>
            </a:r>
            <a:r>
              <a:rPr lang="en-US" sz="4800" dirty="0" err="1"/>
              <a:t>dengan</a:t>
            </a:r>
            <a:r>
              <a:rPr lang="en-US" sz="4800" dirty="0"/>
              <a:t> dealer </a:t>
            </a:r>
            <a:r>
              <a:rPr lang="en-US" sz="4800" dirty="0" err="1"/>
              <a:t>dan</a:t>
            </a:r>
            <a:r>
              <a:rPr lang="en-US" sz="4800" dirty="0"/>
              <a:t> supplier (supply chain)</a:t>
            </a:r>
          </a:p>
          <a:p>
            <a:pPr marL="685800" indent="-685800">
              <a:buFont typeface="Arial" panose="020B0604020202020204" pitchFamily="34" charset="0"/>
              <a:buChar char="•"/>
            </a:pPr>
            <a:r>
              <a:rPr lang="en-US" sz="4800" dirty="0"/>
              <a:t>Data warehouse/data mart</a:t>
            </a:r>
          </a:p>
          <a:p>
            <a:pPr marL="685800" indent="-685800">
              <a:buFont typeface="Arial" panose="020B0604020202020204" pitchFamily="34" charset="0"/>
              <a:buChar char="•"/>
            </a:pPr>
            <a:r>
              <a:rPr lang="en-US" sz="4800" dirty="0"/>
              <a:t>E-Commerce</a:t>
            </a:r>
          </a:p>
        </p:txBody>
      </p:sp>
      <p:sp>
        <p:nvSpPr>
          <p:cNvPr id="2" name="TextBox 1">
            <a:extLst>
              <a:ext uri="{FF2B5EF4-FFF2-40B4-BE49-F238E27FC236}">
                <a16:creationId xmlns:a16="http://schemas.microsoft.com/office/drawing/2014/main" id="{95DD1232-7313-6344-91A1-29741146CC80}"/>
              </a:ext>
            </a:extLst>
          </p:cNvPr>
          <p:cNvSpPr txBox="1"/>
          <p:nvPr/>
        </p:nvSpPr>
        <p:spPr>
          <a:xfrm>
            <a:off x="3836504" y="596348"/>
            <a:ext cx="4911216" cy="1323439"/>
          </a:xfrm>
          <a:prstGeom prst="rect">
            <a:avLst/>
          </a:prstGeom>
          <a:noFill/>
        </p:spPr>
        <p:txBody>
          <a:bodyPr wrap="none" rtlCol="0">
            <a:spAutoFit/>
          </a:bodyPr>
          <a:lstStyle/>
          <a:p>
            <a:r>
              <a:rPr lang="en-US" sz="8000" b="1" dirty="0" err="1">
                <a:solidFill>
                  <a:srgbClr val="FF0000"/>
                </a:solidFill>
              </a:rPr>
              <a:t>Investasi</a:t>
            </a:r>
            <a:r>
              <a:rPr lang="en-US" sz="8000" b="1" dirty="0">
                <a:solidFill>
                  <a:srgbClr val="FF0000"/>
                </a:solidFill>
              </a:rPr>
              <a:t> TI</a:t>
            </a:r>
            <a:endParaRPr lang="en-US" sz="8000" dirty="0">
              <a:solidFill>
                <a:srgbClr val="FF0000"/>
              </a:solidFill>
            </a:endParaRPr>
          </a:p>
        </p:txBody>
      </p:sp>
    </p:spTree>
    <p:extLst>
      <p:ext uri="{BB962C8B-B14F-4D97-AF65-F5344CB8AC3E}">
        <p14:creationId xmlns:p14="http://schemas.microsoft.com/office/powerpoint/2010/main" val="87592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3654425" y="609600"/>
            <a:ext cx="16764000" cy="1828800"/>
          </a:xfrm>
        </p:spPr>
        <p:txBody>
          <a:bodyPr/>
          <a:lstStyle/>
          <a:p>
            <a:pPr eaLnBrk="1" fontAlgn="auto" hangingPunct="1">
              <a:spcAft>
                <a:spcPts val="0"/>
              </a:spcAft>
              <a:defRPr/>
            </a:pPr>
            <a:r>
              <a:rPr lang="en-US" sz="8000" b="1" dirty="0">
                <a:solidFill>
                  <a:srgbClr val="FF0000"/>
                </a:solidFill>
              </a:rPr>
              <a:t>Kekuatan ERP </a:t>
            </a:r>
            <a:r>
              <a:rPr lang="en-US" sz="8000" b="1" dirty="0">
                <a:solidFill>
                  <a:srgbClr val="FF0000"/>
                </a:solidFill>
                <a:sym typeface="Wingdings" pitchFamily="2" charset="2"/>
              </a:rPr>
              <a:t> Integrated System </a:t>
            </a:r>
            <a:endParaRPr lang="en-US" sz="5600" b="1" dirty="0">
              <a:solidFill>
                <a:srgbClr val="FF0000"/>
              </a:solidFill>
            </a:endParaRPr>
          </a:p>
        </p:txBody>
      </p:sp>
      <p:sp>
        <p:nvSpPr>
          <p:cNvPr id="6148" name="Rectangle 3"/>
          <p:cNvSpPr>
            <a:spLocks noChangeArrowheads="1"/>
          </p:cNvSpPr>
          <p:nvPr/>
        </p:nvSpPr>
        <p:spPr bwMode="auto">
          <a:xfrm>
            <a:off x="8074025" y="4876800"/>
            <a:ext cx="7162800" cy="44196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endParaRPr lang="en-US" sz="7200"/>
          </a:p>
        </p:txBody>
      </p:sp>
      <p:sp>
        <p:nvSpPr>
          <p:cNvPr id="24580" name="Line 4"/>
          <p:cNvSpPr>
            <a:spLocks noChangeShapeType="1"/>
          </p:cNvSpPr>
          <p:nvPr/>
        </p:nvSpPr>
        <p:spPr bwMode="auto">
          <a:xfrm>
            <a:off x="5788025" y="7315200"/>
            <a:ext cx="3352800" cy="0"/>
          </a:xfrm>
          <a:prstGeom prst="line">
            <a:avLst/>
          </a:prstGeom>
          <a:noFill/>
          <a:ln w="9525">
            <a:solidFill>
              <a:schemeClr val="tx1"/>
            </a:solidFill>
            <a:round/>
            <a:headEnd/>
            <a:tailEnd type="triangle" w="med" len="med"/>
          </a:ln>
        </p:spPr>
        <p:txBody>
          <a:bodyPr wrap="none"/>
          <a:lstStyle/>
          <a:p>
            <a:endParaRPr lang="en-US" sz="7200"/>
          </a:p>
        </p:txBody>
      </p:sp>
      <p:sp>
        <p:nvSpPr>
          <p:cNvPr id="24581" name="Line 5"/>
          <p:cNvSpPr>
            <a:spLocks noChangeShapeType="1"/>
          </p:cNvSpPr>
          <p:nvPr/>
        </p:nvSpPr>
        <p:spPr bwMode="auto">
          <a:xfrm>
            <a:off x="14170025" y="7315200"/>
            <a:ext cx="3352800" cy="0"/>
          </a:xfrm>
          <a:prstGeom prst="line">
            <a:avLst/>
          </a:prstGeom>
          <a:noFill/>
          <a:ln w="9525">
            <a:solidFill>
              <a:schemeClr val="tx1"/>
            </a:solidFill>
            <a:round/>
            <a:headEnd/>
            <a:tailEnd type="triangle" w="med" len="med"/>
          </a:ln>
        </p:spPr>
        <p:txBody>
          <a:bodyPr wrap="none"/>
          <a:lstStyle/>
          <a:p>
            <a:endParaRPr lang="en-US" sz="7200"/>
          </a:p>
        </p:txBody>
      </p:sp>
      <p:sp>
        <p:nvSpPr>
          <p:cNvPr id="24582" name="Text Box 6"/>
          <p:cNvSpPr txBox="1">
            <a:spLocks noChangeArrowheads="1"/>
          </p:cNvSpPr>
          <p:nvPr/>
        </p:nvSpPr>
        <p:spPr bwMode="auto">
          <a:xfrm>
            <a:off x="5962651" y="6400801"/>
            <a:ext cx="1484702" cy="830997"/>
          </a:xfrm>
          <a:prstGeom prst="rect">
            <a:avLst/>
          </a:prstGeom>
          <a:noFill/>
          <a:ln w="9525">
            <a:noFill/>
            <a:miter lim="800000"/>
            <a:headEnd/>
            <a:tailEnd/>
          </a:ln>
        </p:spPr>
        <p:txBody>
          <a:bodyPr wrap="none">
            <a:spAutoFit/>
          </a:bodyPr>
          <a:lstStyle/>
          <a:p>
            <a:pPr eaLnBrk="1" hangingPunct="1"/>
            <a:r>
              <a:rPr lang="en-US" sz="4800" dirty="0">
                <a:effectLst>
                  <a:outerShdw blurRad="38100" dist="38100" dir="2700000" algn="tl">
                    <a:srgbClr val="000000">
                      <a:alpha val="43137"/>
                    </a:srgbClr>
                  </a:outerShdw>
                </a:effectLst>
                <a:latin typeface="Times New Roman" pitchFamily="18" charset="0"/>
              </a:rPr>
              <a:t>Input</a:t>
            </a:r>
          </a:p>
        </p:txBody>
      </p:sp>
      <p:sp>
        <p:nvSpPr>
          <p:cNvPr id="24583" name="Text Box 7"/>
          <p:cNvSpPr txBox="1">
            <a:spLocks noChangeArrowheads="1"/>
          </p:cNvSpPr>
          <p:nvPr/>
        </p:nvSpPr>
        <p:spPr bwMode="auto">
          <a:xfrm>
            <a:off x="15411452" y="6400801"/>
            <a:ext cx="1895071" cy="830997"/>
          </a:xfrm>
          <a:prstGeom prst="rect">
            <a:avLst/>
          </a:prstGeom>
          <a:noFill/>
          <a:ln w="9525">
            <a:noFill/>
            <a:miter lim="800000"/>
            <a:headEnd/>
            <a:tailEnd/>
          </a:ln>
        </p:spPr>
        <p:txBody>
          <a:bodyPr wrap="none">
            <a:spAutoFit/>
          </a:bodyPr>
          <a:lstStyle/>
          <a:p>
            <a:pPr eaLnBrk="1" hangingPunct="1"/>
            <a:r>
              <a:rPr lang="en-US" sz="4800" dirty="0">
                <a:effectLst>
                  <a:outerShdw blurRad="38100" dist="38100" dir="2700000" algn="tl">
                    <a:srgbClr val="000000">
                      <a:alpha val="43137"/>
                    </a:srgbClr>
                  </a:outerShdw>
                </a:effectLst>
                <a:latin typeface="Times New Roman" pitchFamily="18" charset="0"/>
              </a:rPr>
              <a:t>Output</a:t>
            </a:r>
          </a:p>
        </p:txBody>
      </p:sp>
      <p:sp>
        <p:nvSpPr>
          <p:cNvPr id="24584" name="Text Box 8"/>
          <p:cNvSpPr txBox="1">
            <a:spLocks noChangeArrowheads="1"/>
          </p:cNvSpPr>
          <p:nvPr/>
        </p:nvSpPr>
        <p:spPr bwMode="auto">
          <a:xfrm>
            <a:off x="10566401" y="3962401"/>
            <a:ext cx="2153282" cy="830997"/>
          </a:xfrm>
          <a:prstGeom prst="rect">
            <a:avLst/>
          </a:prstGeom>
          <a:noFill/>
          <a:ln w="9525">
            <a:noFill/>
            <a:miter lim="800000"/>
            <a:headEnd/>
            <a:tailEnd/>
          </a:ln>
        </p:spPr>
        <p:txBody>
          <a:bodyPr wrap="none">
            <a:spAutoFit/>
          </a:bodyPr>
          <a:lstStyle/>
          <a:p>
            <a:pPr eaLnBrk="1" hangingPunct="1"/>
            <a:r>
              <a:rPr lang="en-US" sz="4800" b="1" dirty="0">
                <a:solidFill>
                  <a:srgbClr val="00B050"/>
                </a:solidFill>
                <a:effectLst>
                  <a:outerShdw blurRad="38100" dist="38100" dir="2700000" algn="tl">
                    <a:srgbClr val="000000">
                      <a:alpha val="43137"/>
                    </a:srgbClr>
                  </a:outerShdw>
                </a:effectLst>
                <a:latin typeface="Times New Roman" pitchFamily="18" charset="0"/>
              </a:rPr>
              <a:t>Process</a:t>
            </a:r>
          </a:p>
        </p:txBody>
      </p:sp>
      <p:grpSp>
        <p:nvGrpSpPr>
          <p:cNvPr id="24585" name="Group 9"/>
          <p:cNvGrpSpPr>
            <a:grpSpLocks/>
          </p:cNvGrpSpPr>
          <p:nvPr/>
        </p:nvGrpSpPr>
        <p:grpSpPr bwMode="auto">
          <a:xfrm>
            <a:off x="8302625" y="5486400"/>
            <a:ext cx="6781800" cy="3063876"/>
            <a:chOff x="2730" y="5688"/>
            <a:chExt cx="5340" cy="2412"/>
          </a:xfrm>
        </p:grpSpPr>
        <p:sp>
          <p:nvSpPr>
            <p:cNvPr id="24593" name="Line 10"/>
            <p:cNvSpPr>
              <a:spLocks noChangeShapeType="1"/>
            </p:cNvSpPr>
            <p:nvPr/>
          </p:nvSpPr>
          <p:spPr bwMode="auto">
            <a:xfrm flipV="1">
              <a:off x="7350" y="7027"/>
              <a:ext cx="720" cy="23"/>
            </a:xfrm>
            <a:prstGeom prst="line">
              <a:avLst/>
            </a:prstGeom>
            <a:noFill/>
            <a:ln w="19050">
              <a:solidFill>
                <a:srgbClr val="008000"/>
              </a:solidFill>
              <a:round/>
              <a:headEnd/>
              <a:tailEnd type="triangle" w="med" len="med"/>
            </a:ln>
          </p:spPr>
          <p:txBody>
            <a:bodyPr/>
            <a:lstStyle/>
            <a:p>
              <a:endParaRPr lang="en-US" sz="7200"/>
            </a:p>
          </p:txBody>
        </p:sp>
        <p:sp>
          <p:nvSpPr>
            <p:cNvPr id="24594" name="Rectangle 11"/>
            <p:cNvSpPr>
              <a:spLocks noChangeArrowheads="1"/>
            </p:cNvSpPr>
            <p:nvPr/>
          </p:nvSpPr>
          <p:spPr bwMode="auto">
            <a:xfrm>
              <a:off x="5760" y="5688"/>
              <a:ext cx="720" cy="432"/>
            </a:xfrm>
            <a:prstGeom prst="rect">
              <a:avLst/>
            </a:prstGeom>
            <a:solidFill>
              <a:srgbClr val="FFFFFF"/>
            </a:solidFill>
            <a:ln w="19050">
              <a:solidFill>
                <a:srgbClr val="008000"/>
              </a:solidFill>
              <a:miter lim="800000"/>
              <a:headEnd/>
              <a:tailEnd/>
            </a:ln>
          </p:spPr>
          <p:txBody>
            <a:bodyPr/>
            <a:lstStyle/>
            <a:p>
              <a:endParaRPr lang="en-US" sz="7200"/>
            </a:p>
          </p:txBody>
        </p:sp>
        <p:sp>
          <p:nvSpPr>
            <p:cNvPr id="24595" name="Rectangle 12"/>
            <p:cNvSpPr>
              <a:spLocks noChangeArrowheads="1"/>
            </p:cNvSpPr>
            <p:nvPr/>
          </p:nvSpPr>
          <p:spPr bwMode="auto">
            <a:xfrm>
              <a:off x="5220" y="7668"/>
              <a:ext cx="720" cy="432"/>
            </a:xfrm>
            <a:prstGeom prst="rect">
              <a:avLst/>
            </a:prstGeom>
            <a:solidFill>
              <a:srgbClr val="FFFFFF"/>
            </a:solidFill>
            <a:ln w="19050">
              <a:solidFill>
                <a:srgbClr val="008000"/>
              </a:solidFill>
              <a:miter lim="800000"/>
              <a:headEnd/>
              <a:tailEnd/>
            </a:ln>
          </p:spPr>
          <p:txBody>
            <a:bodyPr/>
            <a:lstStyle/>
            <a:p>
              <a:endParaRPr lang="en-US" sz="7200"/>
            </a:p>
          </p:txBody>
        </p:sp>
        <p:sp>
          <p:nvSpPr>
            <p:cNvPr id="24596" name="Rectangle 13"/>
            <p:cNvSpPr>
              <a:spLocks noChangeArrowheads="1"/>
            </p:cNvSpPr>
            <p:nvPr/>
          </p:nvSpPr>
          <p:spPr bwMode="auto">
            <a:xfrm>
              <a:off x="6645" y="6843"/>
              <a:ext cx="720" cy="432"/>
            </a:xfrm>
            <a:prstGeom prst="rect">
              <a:avLst/>
            </a:prstGeom>
            <a:solidFill>
              <a:srgbClr val="FFFFFF"/>
            </a:solidFill>
            <a:ln w="19050">
              <a:solidFill>
                <a:srgbClr val="008000"/>
              </a:solidFill>
              <a:miter lim="800000"/>
              <a:headEnd/>
              <a:tailEnd/>
            </a:ln>
          </p:spPr>
          <p:txBody>
            <a:bodyPr/>
            <a:lstStyle/>
            <a:p>
              <a:endParaRPr lang="en-US" sz="7200"/>
            </a:p>
          </p:txBody>
        </p:sp>
        <p:sp>
          <p:nvSpPr>
            <p:cNvPr id="24597" name="Rectangle 14"/>
            <p:cNvSpPr>
              <a:spLocks noChangeArrowheads="1"/>
            </p:cNvSpPr>
            <p:nvPr/>
          </p:nvSpPr>
          <p:spPr bwMode="auto">
            <a:xfrm>
              <a:off x="4500" y="6168"/>
              <a:ext cx="720" cy="432"/>
            </a:xfrm>
            <a:prstGeom prst="rect">
              <a:avLst/>
            </a:prstGeom>
            <a:solidFill>
              <a:srgbClr val="FFFFFF"/>
            </a:solidFill>
            <a:ln w="19050">
              <a:solidFill>
                <a:srgbClr val="008000"/>
              </a:solidFill>
              <a:miter lim="800000"/>
              <a:headEnd/>
              <a:tailEnd/>
            </a:ln>
          </p:spPr>
          <p:txBody>
            <a:bodyPr/>
            <a:lstStyle/>
            <a:p>
              <a:endParaRPr lang="en-US" sz="7200"/>
            </a:p>
          </p:txBody>
        </p:sp>
        <p:sp>
          <p:nvSpPr>
            <p:cNvPr id="24598" name="Rectangle 15"/>
            <p:cNvSpPr>
              <a:spLocks noChangeArrowheads="1"/>
            </p:cNvSpPr>
            <p:nvPr/>
          </p:nvSpPr>
          <p:spPr bwMode="auto">
            <a:xfrm>
              <a:off x="3420" y="6948"/>
              <a:ext cx="720" cy="432"/>
            </a:xfrm>
            <a:prstGeom prst="rect">
              <a:avLst/>
            </a:prstGeom>
            <a:solidFill>
              <a:srgbClr val="FFFFFF"/>
            </a:solidFill>
            <a:ln w="19050">
              <a:solidFill>
                <a:srgbClr val="008000"/>
              </a:solidFill>
              <a:miter lim="800000"/>
              <a:headEnd/>
              <a:tailEnd/>
            </a:ln>
          </p:spPr>
          <p:txBody>
            <a:bodyPr/>
            <a:lstStyle/>
            <a:p>
              <a:endParaRPr lang="en-US" sz="7200"/>
            </a:p>
          </p:txBody>
        </p:sp>
        <p:sp>
          <p:nvSpPr>
            <p:cNvPr id="24599" name="Line 16"/>
            <p:cNvSpPr>
              <a:spLocks noChangeShapeType="1"/>
            </p:cNvSpPr>
            <p:nvPr/>
          </p:nvSpPr>
          <p:spPr bwMode="auto">
            <a:xfrm>
              <a:off x="6480" y="5895"/>
              <a:ext cx="540" cy="945"/>
            </a:xfrm>
            <a:prstGeom prst="line">
              <a:avLst/>
            </a:prstGeom>
            <a:noFill/>
            <a:ln w="19050">
              <a:solidFill>
                <a:srgbClr val="008000"/>
              </a:solidFill>
              <a:round/>
              <a:headEnd/>
              <a:tailEnd type="triangle" w="med" len="med"/>
            </a:ln>
          </p:spPr>
          <p:txBody>
            <a:bodyPr/>
            <a:lstStyle/>
            <a:p>
              <a:endParaRPr lang="en-US" sz="7200"/>
            </a:p>
          </p:txBody>
        </p:sp>
        <p:sp>
          <p:nvSpPr>
            <p:cNvPr id="24600" name="Line 17"/>
            <p:cNvSpPr>
              <a:spLocks noChangeShapeType="1"/>
            </p:cNvSpPr>
            <p:nvPr/>
          </p:nvSpPr>
          <p:spPr bwMode="auto">
            <a:xfrm flipV="1">
              <a:off x="5940" y="7200"/>
              <a:ext cx="720" cy="690"/>
            </a:xfrm>
            <a:prstGeom prst="line">
              <a:avLst/>
            </a:prstGeom>
            <a:noFill/>
            <a:ln w="19050">
              <a:solidFill>
                <a:srgbClr val="008000"/>
              </a:solidFill>
              <a:round/>
              <a:headEnd/>
              <a:tailEnd type="triangle" w="med" len="med"/>
            </a:ln>
          </p:spPr>
          <p:txBody>
            <a:bodyPr/>
            <a:lstStyle/>
            <a:p>
              <a:endParaRPr lang="en-US" sz="7200"/>
            </a:p>
          </p:txBody>
        </p:sp>
        <p:sp>
          <p:nvSpPr>
            <p:cNvPr id="24601" name="Line 18"/>
            <p:cNvSpPr>
              <a:spLocks noChangeShapeType="1"/>
            </p:cNvSpPr>
            <p:nvPr/>
          </p:nvSpPr>
          <p:spPr bwMode="auto">
            <a:xfrm>
              <a:off x="4140" y="7200"/>
              <a:ext cx="1080" cy="540"/>
            </a:xfrm>
            <a:prstGeom prst="line">
              <a:avLst/>
            </a:prstGeom>
            <a:noFill/>
            <a:ln w="19050">
              <a:solidFill>
                <a:srgbClr val="008000"/>
              </a:solidFill>
              <a:round/>
              <a:headEnd/>
              <a:tailEnd type="triangle" w="med" len="med"/>
            </a:ln>
          </p:spPr>
          <p:txBody>
            <a:bodyPr/>
            <a:lstStyle/>
            <a:p>
              <a:endParaRPr lang="en-US" sz="7200"/>
            </a:p>
          </p:txBody>
        </p:sp>
        <p:sp>
          <p:nvSpPr>
            <p:cNvPr id="24602" name="Line 19"/>
            <p:cNvSpPr>
              <a:spLocks noChangeShapeType="1"/>
            </p:cNvSpPr>
            <p:nvPr/>
          </p:nvSpPr>
          <p:spPr bwMode="auto">
            <a:xfrm>
              <a:off x="5025" y="6600"/>
              <a:ext cx="540" cy="1080"/>
            </a:xfrm>
            <a:prstGeom prst="line">
              <a:avLst/>
            </a:prstGeom>
            <a:noFill/>
            <a:ln w="19050">
              <a:solidFill>
                <a:srgbClr val="008000"/>
              </a:solidFill>
              <a:round/>
              <a:headEnd/>
              <a:tailEnd type="triangle" w="med" len="med"/>
            </a:ln>
          </p:spPr>
          <p:txBody>
            <a:bodyPr/>
            <a:lstStyle/>
            <a:p>
              <a:endParaRPr lang="en-US" sz="7200"/>
            </a:p>
          </p:txBody>
        </p:sp>
        <p:sp>
          <p:nvSpPr>
            <p:cNvPr id="24603" name="Line 20"/>
            <p:cNvSpPr>
              <a:spLocks noChangeShapeType="1"/>
            </p:cNvSpPr>
            <p:nvPr/>
          </p:nvSpPr>
          <p:spPr bwMode="auto">
            <a:xfrm flipV="1">
              <a:off x="5220" y="5880"/>
              <a:ext cx="555" cy="420"/>
            </a:xfrm>
            <a:prstGeom prst="line">
              <a:avLst/>
            </a:prstGeom>
            <a:noFill/>
            <a:ln w="19050">
              <a:solidFill>
                <a:srgbClr val="008000"/>
              </a:solidFill>
              <a:round/>
              <a:headEnd/>
              <a:tailEnd type="triangle" w="med" len="med"/>
            </a:ln>
          </p:spPr>
          <p:txBody>
            <a:bodyPr/>
            <a:lstStyle/>
            <a:p>
              <a:endParaRPr lang="en-US" sz="7200"/>
            </a:p>
          </p:txBody>
        </p:sp>
        <p:sp>
          <p:nvSpPr>
            <p:cNvPr id="24604" name="Line 21"/>
            <p:cNvSpPr>
              <a:spLocks noChangeShapeType="1"/>
            </p:cNvSpPr>
            <p:nvPr/>
          </p:nvSpPr>
          <p:spPr bwMode="auto">
            <a:xfrm flipV="1">
              <a:off x="3795" y="6480"/>
              <a:ext cx="705" cy="465"/>
            </a:xfrm>
            <a:prstGeom prst="line">
              <a:avLst/>
            </a:prstGeom>
            <a:noFill/>
            <a:ln w="19050">
              <a:solidFill>
                <a:srgbClr val="008000"/>
              </a:solidFill>
              <a:round/>
              <a:headEnd/>
              <a:tailEnd type="triangle" w="med" len="med"/>
            </a:ln>
          </p:spPr>
          <p:txBody>
            <a:bodyPr/>
            <a:lstStyle/>
            <a:p>
              <a:endParaRPr lang="en-US" sz="7200"/>
            </a:p>
          </p:txBody>
        </p:sp>
        <p:sp>
          <p:nvSpPr>
            <p:cNvPr id="24605" name="Line 22"/>
            <p:cNvSpPr>
              <a:spLocks noChangeShapeType="1"/>
            </p:cNvSpPr>
            <p:nvPr/>
          </p:nvSpPr>
          <p:spPr bwMode="auto">
            <a:xfrm flipV="1">
              <a:off x="2730" y="7170"/>
              <a:ext cx="720" cy="23"/>
            </a:xfrm>
            <a:prstGeom prst="line">
              <a:avLst/>
            </a:prstGeom>
            <a:noFill/>
            <a:ln w="19050">
              <a:solidFill>
                <a:srgbClr val="008000"/>
              </a:solidFill>
              <a:round/>
              <a:headEnd/>
              <a:tailEnd type="triangle" w="med" len="med"/>
            </a:ln>
          </p:spPr>
          <p:txBody>
            <a:bodyPr/>
            <a:lstStyle/>
            <a:p>
              <a:endParaRPr lang="en-US" sz="7200"/>
            </a:p>
          </p:txBody>
        </p:sp>
      </p:grpSp>
      <p:sp>
        <p:nvSpPr>
          <p:cNvPr id="24586" name="Text Box 23"/>
          <p:cNvSpPr txBox="1">
            <a:spLocks noChangeArrowheads="1"/>
          </p:cNvSpPr>
          <p:nvPr/>
        </p:nvSpPr>
        <p:spPr bwMode="auto">
          <a:xfrm>
            <a:off x="9204296" y="9753600"/>
            <a:ext cx="5226110" cy="1569660"/>
          </a:xfrm>
          <a:prstGeom prst="rect">
            <a:avLst/>
          </a:prstGeom>
          <a:noFill/>
          <a:ln w="9525">
            <a:noFill/>
            <a:miter lim="800000"/>
            <a:headEnd/>
            <a:tailEnd/>
          </a:ln>
        </p:spPr>
        <p:txBody>
          <a:bodyPr wrap="none">
            <a:spAutoFit/>
          </a:bodyPr>
          <a:lstStyle/>
          <a:p>
            <a:pPr algn="ctr" eaLnBrk="1" hangingPunct="1"/>
            <a:r>
              <a:rPr lang="en-US" sz="4800" dirty="0" err="1">
                <a:solidFill>
                  <a:srgbClr val="002060"/>
                </a:solidFill>
                <a:latin typeface="Times New Roman" pitchFamily="18" charset="0"/>
              </a:rPr>
              <a:t>Interaksi</a:t>
            </a:r>
            <a:r>
              <a:rPr lang="en-US" sz="4800" dirty="0">
                <a:solidFill>
                  <a:srgbClr val="002060"/>
                </a:solidFill>
                <a:latin typeface="Times New Roman" pitchFamily="18" charset="0"/>
              </a:rPr>
              <a:t> / </a:t>
            </a:r>
            <a:r>
              <a:rPr lang="en-US" sz="4800" dirty="0" err="1">
                <a:solidFill>
                  <a:srgbClr val="002060"/>
                </a:solidFill>
                <a:latin typeface="Times New Roman" pitchFamily="18" charset="0"/>
              </a:rPr>
              <a:t>interelasi</a:t>
            </a:r>
            <a:r>
              <a:rPr lang="en-US" sz="4800" dirty="0">
                <a:solidFill>
                  <a:srgbClr val="002060"/>
                </a:solidFill>
                <a:latin typeface="Times New Roman" pitchFamily="18" charset="0"/>
              </a:rPr>
              <a:t> </a:t>
            </a:r>
          </a:p>
          <a:p>
            <a:pPr algn="ctr" eaLnBrk="1" hangingPunct="1"/>
            <a:r>
              <a:rPr lang="en-US" sz="4800" dirty="0">
                <a:solidFill>
                  <a:srgbClr val="00B050"/>
                </a:solidFill>
                <a:latin typeface="Times New Roman" pitchFamily="18" charset="0"/>
              </a:rPr>
              <a:t>(</a:t>
            </a:r>
            <a:r>
              <a:rPr lang="en-US" sz="4800" dirty="0" err="1">
                <a:solidFill>
                  <a:srgbClr val="00B050"/>
                </a:solidFill>
                <a:latin typeface="Times New Roman" pitchFamily="18" charset="0"/>
              </a:rPr>
              <a:t>Konsep</a:t>
            </a:r>
            <a:r>
              <a:rPr lang="en-US" sz="4800" dirty="0">
                <a:solidFill>
                  <a:srgbClr val="00B050"/>
                </a:solidFill>
                <a:latin typeface="Times New Roman" pitchFamily="18" charset="0"/>
              </a:rPr>
              <a:t> </a:t>
            </a:r>
            <a:r>
              <a:rPr lang="en-US" sz="4800" dirty="0" err="1">
                <a:solidFill>
                  <a:srgbClr val="00B050"/>
                </a:solidFill>
                <a:latin typeface="Times New Roman" pitchFamily="18" charset="0"/>
              </a:rPr>
              <a:t>Sistem</a:t>
            </a:r>
            <a:r>
              <a:rPr lang="en-US" sz="4800" dirty="0">
                <a:solidFill>
                  <a:srgbClr val="00B050"/>
                </a:solidFill>
                <a:latin typeface="Times New Roman" pitchFamily="18" charset="0"/>
              </a:rPr>
              <a:t>)</a:t>
            </a:r>
          </a:p>
        </p:txBody>
      </p:sp>
      <p:sp>
        <p:nvSpPr>
          <p:cNvPr id="24587" name="Text Box 24"/>
          <p:cNvSpPr txBox="1">
            <a:spLocks noChangeArrowheads="1"/>
          </p:cNvSpPr>
          <p:nvPr/>
        </p:nvSpPr>
        <p:spPr bwMode="auto">
          <a:xfrm>
            <a:off x="7204076" y="9144001"/>
            <a:ext cx="869950" cy="461665"/>
          </a:xfrm>
          <a:prstGeom prst="rect">
            <a:avLst/>
          </a:prstGeom>
          <a:noFill/>
          <a:ln w="9525">
            <a:noFill/>
            <a:miter lim="800000"/>
            <a:headEnd/>
            <a:tailEnd/>
          </a:ln>
        </p:spPr>
        <p:txBody>
          <a:bodyPr>
            <a:spAutoFit/>
          </a:bodyPr>
          <a:lstStyle/>
          <a:p>
            <a:pPr>
              <a:spcBef>
                <a:spcPct val="50000"/>
              </a:spcBef>
            </a:pPr>
            <a:endParaRPr lang="en-US" sz="2400" b="1"/>
          </a:p>
        </p:txBody>
      </p:sp>
      <p:sp>
        <p:nvSpPr>
          <p:cNvPr id="24588" name="Text Box 25"/>
          <p:cNvSpPr txBox="1">
            <a:spLocks noChangeArrowheads="1"/>
          </p:cNvSpPr>
          <p:nvPr/>
        </p:nvSpPr>
        <p:spPr bwMode="auto">
          <a:xfrm>
            <a:off x="9293226" y="7070727"/>
            <a:ext cx="412750" cy="461665"/>
          </a:xfrm>
          <a:prstGeom prst="rect">
            <a:avLst/>
          </a:prstGeom>
          <a:noFill/>
          <a:ln w="9525">
            <a:noFill/>
            <a:miter lim="800000"/>
            <a:headEnd/>
            <a:tailEnd/>
          </a:ln>
        </p:spPr>
        <p:txBody>
          <a:bodyPr>
            <a:spAutoFit/>
          </a:bodyPr>
          <a:lstStyle/>
          <a:p>
            <a:pPr>
              <a:spcBef>
                <a:spcPct val="50000"/>
              </a:spcBef>
            </a:pPr>
            <a:r>
              <a:rPr lang="en-US" sz="2400" b="1"/>
              <a:t>A</a:t>
            </a:r>
          </a:p>
        </p:txBody>
      </p:sp>
      <p:sp>
        <p:nvSpPr>
          <p:cNvPr id="24589" name="Text Box 26"/>
          <p:cNvSpPr txBox="1">
            <a:spLocks noChangeArrowheads="1"/>
          </p:cNvSpPr>
          <p:nvPr/>
        </p:nvSpPr>
        <p:spPr bwMode="auto">
          <a:xfrm>
            <a:off x="10709276" y="6096001"/>
            <a:ext cx="412750" cy="461665"/>
          </a:xfrm>
          <a:prstGeom prst="rect">
            <a:avLst/>
          </a:prstGeom>
          <a:noFill/>
          <a:ln w="9525">
            <a:noFill/>
            <a:miter lim="800000"/>
            <a:headEnd/>
            <a:tailEnd/>
          </a:ln>
        </p:spPr>
        <p:txBody>
          <a:bodyPr>
            <a:spAutoFit/>
          </a:bodyPr>
          <a:lstStyle/>
          <a:p>
            <a:pPr>
              <a:spcBef>
                <a:spcPct val="50000"/>
              </a:spcBef>
            </a:pPr>
            <a:r>
              <a:rPr lang="en-US" sz="2400" b="1"/>
              <a:t>B</a:t>
            </a:r>
          </a:p>
        </p:txBody>
      </p:sp>
      <p:sp>
        <p:nvSpPr>
          <p:cNvPr id="24590" name="Text Box 27"/>
          <p:cNvSpPr txBox="1">
            <a:spLocks noChangeArrowheads="1"/>
          </p:cNvSpPr>
          <p:nvPr/>
        </p:nvSpPr>
        <p:spPr bwMode="auto">
          <a:xfrm>
            <a:off x="12233276" y="5486401"/>
            <a:ext cx="412750" cy="461665"/>
          </a:xfrm>
          <a:prstGeom prst="rect">
            <a:avLst/>
          </a:prstGeom>
          <a:noFill/>
          <a:ln w="9525">
            <a:noFill/>
            <a:miter lim="800000"/>
            <a:headEnd/>
            <a:tailEnd/>
          </a:ln>
        </p:spPr>
        <p:txBody>
          <a:bodyPr>
            <a:spAutoFit/>
          </a:bodyPr>
          <a:lstStyle/>
          <a:p>
            <a:pPr>
              <a:spcBef>
                <a:spcPct val="50000"/>
              </a:spcBef>
            </a:pPr>
            <a:r>
              <a:rPr lang="en-US" sz="2400" b="1"/>
              <a:t>C</a:t>
            </a:r>
          </a:p>
        </p:txBody>
      </p:sp>
      <p:sp>
        <p:nvSpPr>
          <p:cNvPr id="24591" name="Text Box 28"/>
          <p:cNvSpPr txBox="1">
            <a:spLocks noChangeArrowheads="1"/>
          </p:cNvSpPr>
          <p:nvPr/>
        </p:nvSpPr>
        <p:spPr bwMode="auto">
          <a:xfrm>
            <a:off x="11579226" y="7985127"/>
            <a:ext cx="412750" cy="461665"/>
          </a:xfrm>
          <a:prstGeom prst="rect">
            <a:avLst/>
          </a:prstGeom>
          <a:noFill/>
          <a:ln w="9525">
            <a:noFill/>
            <a:miter lim="800000"/>
            <a:headEnd/>
            <a:tailEnd/>
          </a:ln>
        </p:spPr>
        <p:txBody>
          <a:bodyPr>
            <a:spAutoFit/>
          </a:bodyPr>
          <a:lstStyle/>
          <a:p>
            <a:pPr>
              <a:spcBef>
                <a:spcPct val="50000"/>
              </a:spcBef>
            </a:pPr>
            <a:r>
              <a:rPr lang="en-US" sz="2400" b="1"/>
              <a:t>D</a:t>
            </a:r>
          </a:p>
        </p:txBody>
      </p:sp>
      <p:sp>
        <p:nvSpPr>
          <p:cNvPr id="24592" name="Text Box 29"/>
          <p:cNvSpPr txBox="1">
            <a:spLocks noChangeArrowheads="1"/>
          </p:cNvSpPr>
          <p:nvPr/>
        </p:nvSpPr>
        <p:spPr bwMode="auto">
          <a:xfrm>
            <a:off x="13408026" y="7010401"/>
            <a:ext cx="412750" cy="461665"/>
          </a:xfrm>
          <a:prstGeom prst="rect">
            <a:avLst/>
          </a:prstGeom>
          <a:noFill/>
          <a:ln w="9525">
            <a:noFill/>
            <a:miter lim="800000"/>
            <a:headEnd/>
            <a:tailEnd/>
          </a:ln>
        </p:spPr>
        <p:txBody>
          <a:bodyPr>
            <a:spAutoFit/>
          </a:bodyPr>
          <a:lstStyle/>
          <a:p>
            <a:pPr>
              <a:spcBef>
                <a:spcPct val="50000"/>
              </a:spcBef>
            </a:pPr>
            <a:r>
              <a:rPr lang="en-US" sz="2400" b="1"/>
              <a:t>E</a:t>
            </a:r>
          </a:p>
        </p:txBody>
      </p:sp>
    </p:spTree>
    <p:extLst>
      <p:ext uri="{BB962C8B-B14F-4D97-AF65-F5344CB8AC3E}">
        <p14:creationId xmlns:p14="http://schemas.microsoft.com/office/powerpoint/2010/main" val="3552585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t>		</a:t>
            </a:r>
            <a:br>
              <a:rPr lang="en-US" dirty="0"/>
            </a:br>
            <a:r>
              <a:rPr lang="en-US" dirty="0"/>
              <a:t>		</a:t>
            </a:r>
            <a:endParaRPr lang="en-US" sz="8000" b="1" dirty="0"/>
          </a:p>
        </p:txBody>
      </p:sp>
      <p:grpSp>
        <p:nvGrpSpPr>
          <p:cNvPr id="25603" name="Group 6"/>
          <p:cNvGrpSpPr>
            <a:grpSpLocks/>
          </p:cNvGrpSpPr>
          <p:nvPr/>
        </p:nvGrpSpPr>
        <p:grpSpPr bwMode="auto">
          <a:xfrm>
            <a:off x="3806825" y="3505200"/>
            <a:ext cx="16306800" cy="7467600"/>
            <a:chOff x="381000" y="1752600"/>
            <a:chExt cx="8153400" cy="3733800"/>
          </a:xfrm>
        </p:grpSpPr>
        <p:pic>
          <p:nvPicPr>
            <p:cNvPr id="25604" name="Picture 4" descr="before_after_erp"/>
            <p:cNvPicPr>
              <a:picLocks noChangeAspect="1" noChangeArrowheads="1"/>
            </p:cNvPicPr>
            <p:nvPr/>
          </p:nvPicPr>
          <p:blipFill>
            <a:blip r:embed="rId3" cstate="print"/>
            <a:srcRect t="10204"/>
            <a:stretch>
              <a:fillRect/>
            </a:stretch>
          </p:blipFill>
          <p:spPr bwMode="auto">
            <a:xfrm>
              <a:off x="381000" y="1752600"/>
              <a:ext cx="8153400" cy="3733800"/>
            </a:xfrm>
            <a:prstGeom prst="rect">
              <a:avLst/>
            </a:prstGeom>
            <a:noFill/>
            <a:ln w="9525">
              <a:noFill/>
              <a:miter lim="800000"/>
              <a:headEnd/>
              <a:tailEnd/>
            </a:ln>
          </p:spPr>
        </p:pic>
        <p:cxnSp>
          <p:nvCxnSpPr>
            <p:cNvPr id="6" name="Straight Connector 5"/>
            <p:cNvCxnSpPr/>
            <p:nvPr/>
          </p:nvCxnSpPr>
          <p:spPr>
            <a:xfrm rot="5400000">
              <a:off x="3048001" y="3581400"/>
              <a:ext cx="3352800" cy="3175"/>
            </a:xfrm>
            <a:prstGeom prst="line">
              <a:avLst/>
            </a:prstGeom>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5AA29382-2282-D348-AF25-698DC00F8E28}"/>
              </a:ext>
            </a:extLst>
          </p:cNvPr>
          <p:cNvSpPr txBox="1"/>
          <p:nvPr/>
        </p:nvSpPr>
        <p:spPr>
          <a:xfrm>
            <a:off x="4731026" y="1550505"/>
            <a:ext cx="13224711" cy="1323439"/>
          </a:xfrm>
          <a:prstGeom prst="rect">
            <a:avLst/>
          </a:prstGeom>
          <a:noFill/>
        </p:spPr>
        <p:txBody>
          <a:bodyPr wrap="none" rtlCol="0">
            <a:spAutoFit/>
          </a:bodyPr>
          <a:lstStyle/>
          <a:p>
            <a:r>
              <a:rPr lang="en-US" sz="8000" b="1" dirty="0" err="1">
                <a:solidFill>
                  <a:srgbClr val="FF0000"/>
                </a:solidFill>
              </a:rPr>
              <a:t>Integrasi</a:t>
            </a:r>
            <a:r>
              <a:rPr lang="en-US" sz="8000" b="1" dirty="0">
                <a:solidFill>
                  <a:srgbClr val="FF0000"/>
                </a:solidFill>
              </a:rPr>
              <a:t> ERP </a:t>
            </a:r>
            <a:r>
              <a:rPr lang="en-US" sz="8000" b="1" dirty="0" err="1">
                <a:solidFill>
                  <a:srgbClr val="FF0000"/>
                </a:solidFill>
              </a:rPr>
              <a:t>dalam</a:t>
            </a:r>
            <a:r>
              <a:rPr lang="en-US" sz="8000" b="1" dirty="0">
                <a:solidFill>
                  <a:srgbClr val="FF0000"/>
                </a:solidFill>
              </a:rPr>
              <a:t> </a:t>
            </a:r>
            <a:r>
              <a:rPr lang="en-US" sz="8000" b="1" dirty="0" err="1">
                <a:solidFill>
                  <a:srgbClr val="FF0000"/>
                </a:solidFill>
              </a:rPr>
              <a:t>Organisasi</a:t>
            </a:r>
            <a:endParaRPr lang="en-US" sz="8000" dirty="0">
              <a:solidFill>
                <a:srgbClr val="FF0000"/>
              </a:solidFill>
            </a:endParaRPr>
          </a:p>
        </p:txBody>
      </p:sp>
    </p:spTree>
    <p:extLst>
      <p:ext uri="{BB962C8B-B14F-4D97-AF65-F5344CB8AC3E}">
        <p14:creationId xmlns:p14="http://schemas.microsoft.com/office/powerpoint/2010/main" val="124379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5178425" y="609600"/>
            <a:ext cx="14020800" cy="1524000"/>
          </a:xfrm>
        </p:spPr>
        <p:txBody>
          <a:bodyPr/>
          <a:lstStyle/>
          <a:p>
            <a:pPr eaLnBrk="1" fontAlgn="auto" hangingPunct="1">
              <a:spcAft>
                <a:spcPts val="0"/>
              </a:spcAft>
              <a:defRPr/>
            </a:pPr>
            <a:r>
              <a:rPr lang="en-US" sz="8000" b="1" dirty="0">
                <a:solidFill>
                  <a:srgbClr val="FF0000"/>
                </a:solidFill>
              </a:rPr>
              <a:t>Cakupan Fungsional ERP</a:t>
            </a:r>
          </a:p>
        </p:txBody>
      </p:sp>
      <p:grpSp>
        <p:nvGrpSpPr>
          <p:cNvPr id="27651" name="Group 20"/>
          <p:cNvGrpSpPr>
            <a:grpSpLocks/>
          </p:cNvGrpSpPr>
          <p:nvPr/>
        </p:nvGrpSpPr>
        <p:grpSpPr bwMode="auto">
          <a:xfrm>
            <a:off x="6245225" y="2590800"/>
            <a:ext cx="14173200" cy="10515600"/>
            <a:chOff x="2286000" y="1752600"/>
            <a:chExt cx="5562600" cy="4343400"/>
          </a:xfrm>
        </p:grpSpPr>
        <p:sp>
          <p:nvSpPr>
            <p:cNvPr id="27652" name="Oval 4"/>
            <p:cNvSpPr>
              <a:spLocks noChangeArrowheads="1"/>
            </p:cNvSpPr>
            <p:nvPr/>
          </p:nvSpPr>
          <p:spPr bwMode="auto">
            <a:xfrm>
              <a:off x="3048000" y="2133600"/>
              <a:ext cx="4038600" cy="3581400"/>
            </a:xfrm>
            <a:prstGeom prst="ellipse">
              <a:avLst/>
            </a:prstGeom>
            <a:noFill/>
            <a:ln w="9525">
              <a:solidFill>
                <a:schemeClr val="tx1"/>
              </a:solidFill>
              <a:round/>
              <a:headEnd/>
              <a:tailEnd/>
            </a:ln>
          </p:spPr>
          <p:txBody>
            <a:bodyPr wrap="none" anchor="ctr"/>
            <a:lstStyle/>
            <a:p>
              <a:endParaRPr lang="en-US" sz="7200">
                <a:solidFill>
                  <a:srgbClr val="002060"/>
                </a:solidFill>
              </a:endParaRPr>
            </a:p>
          </p:txBody>
        </p:sp>
        <p:sp>
          <p:nvSpPr>
            <p:cNvPr id="27653" name="Oval 5"/>
            <p:cNvSpPr>
              <a:spLocks noChangeArrowheads="1"/>
            </p:cNvSpPr>
            <p:nvPr/>
          </p:nvSpPr>
          <p:spPr bwMode="auto">
            <a:xfrm>
              <a:off x="4191000" y="1752600"/>
              <a:ext cx="1752600" cy="914400"/>
            </a:xfrm>
            <a:prstGeom prst="ellipse">
              <a:avLst/>
            </a:prstGeom>
            <a:solidFill>
              <a:srgbClr val="FF6600"/>
            </a:solidFill>
            <a:ln w="9525">
              <a:solidFill>
                <a:schemeClr val="tx1"/>
              </a:solidFill>
              <a:round/>
              <a:headEnd/>
              <a:tailEnd/>
            </a:ln>
          </p:spPr>
          <p:txBody>
            <a:bodyPr wrap="none" anchor="ctr"/>
            <a:lstStyle/>
            <a:p>
              <a:pPr algn="ctr"/>
              <a:r>
                <a:rPr lang="en-US" sz="3200" b="1">
                  <a:solidFill>
                    <a:srgbClr val="002060"/>
                  </a:solidFill>
                </a:rPr>
                <a:t>Sale &amp; </a:t>
              </a:r>
            </a:p>
            <a:p>
              <a:pPr algn="ctr"/>
              <a:r>
                <a:rPr lang="en-US" sz="3200" b="1">
                  <a:solidFill>
                    <a:srgbClr val="002060"/>
                  </a:solidFill>
                </a:rPr>
                <a:t>Distribution</a:t>
              </a:r>
            </a:p>
          </p:txBody>
        </p:sp>
        <p:sp>
          <p:nvSpPr>
            <p:cNvPr id="27654" name="Oval 6"/>
            <p:cNvSpPr>
              <a:spLocks noChangeArrowheads="1"/>
            </p:cNvSpPr>
            <p:nvPr/>
          </p:nvSpPr>
          <p:spPr bwMode="auto">
            <a:xfrm>
              <a:off x="4114800" y="5257800"/>
              <a:ext cx="1905000" cy="838200"/>
            </a:xfrm>
            <a:prstGeom prst="ellipse">
              <a:avLst/>
            </a:prstGeom>
            <a:solidFill>
              <a:srgbClr val="FFFF00"/>
            </a:solidFill>
            <a:ln w="9525">
              <a:solidFill>
                <a:schemeClr val="tx1"/>
              </a:solidFill>
              <a:round/>
              <a:headEnd/>
              <a:tailEnd/>
            </a:ln>
          </p:spPr>
          <p:txBody>
            <a:bodyPr wrap="none" anchor="ctr"/>
            <a:lstStyle/>
            <a:p>
              <a:pPr algn="ctr"/>
              <a:r>
                <a:rPr lang="en-US" sz="3200" b="1">
                  <a:solidFill>
                    <a:srgbClr val="002060"/>
                  </a:solidFill>
                </a:rPr>
                <a:t>Human Resource</a:t>
              </a:r>
            </a:p>
          </p:txBody>
        </p:sp>
        <p:sp>
          <p:nvSpPr>
            <p:cNvPr id="27655" name="Oval 7"/>
            <p:cNvSpPr>
              <a:spLocks noChangeArrowheads="1"/>
            </p:cNvSpPr>
            <p:nvPr/>
          </p:nvSpPr>
          <p:spPr bwMode="auto">
            <a:xfrm>
              <a:off x="6096000" y="2667000"/>
              <a:ext cx="1676400" cy="914400"/>
            </a:xfrm>
            <a:prstGeom prst="ellipse">
              <a:avLst/>
            </a:prstGeom>
            <a:solidFill>
              <a:srgbClr val="00FF00"/>
            </a:solidFill>
            <a:ln w="9525">
              <a:solidFill>
                <a:schemeClr val="tx1"/>
              </a:solidFill>
              <a:round/>
              <a:headEnd/>
              <a:tailEnd/>
            </a:ln>
          </p:spPr>
          <p:txBody>
            <a:bodyPr wrap="none" anchor="ctr"/>
            <a:lstStyle/>
            <a:p>
              <a:pPr algn="ctr"/>
              <a:r>
                <a:rPr lang="en-US" sz="3200" b="1">
                  <a:solidFill>
                    <a:srgbClr val="002060"/>
                  </a:solidFill>
                </a:rPr>
                <a:t>Material</a:t>
              </a:r>
            </a:p>
            <a:p>
              <a:pPr algn="ctr"/>
              <a:r>
                <a:rPr lang="en-US" sz="3200" b="1">
                  <a:solidFill>
                    <a:srgbClr val="002060"/>
                  </a:solidFill>
                </a:rPr>
                <a:t>Management</a:t>
              </a:r>
            </a:p>
          </p:txBody>
        </p:sp>
        <p:sp>
          <p:nvSpPr>
            <p:cNvPr id="27656" name="Oval 8"/>
            <p:cNvSpPr>
              <a:spLocks noChangeArrowheads="1"/>
            </p:cNvSpPr>
            <p:nvPr/>
          </p:nvSpPr>
          <p:spPr bwMode="auto">
            <a:xfrm>
              <a:off x="6096000" y="4267200"/>
              <a:ext cx="1752600" cy="838200"/>
            </a:xfrm>
            <a:prstGeom prst="ellipse">
              <a:avLst/>
            </a:prstGeom>
            <a:solidFill>
              <a:schemeClr val="accent4">
                <a:lumMod val="20000"/>
                <a:lumOff val="80000"/>
              </a:schemeClr>
            </a:solidFill>
            <a:ln w="9525">
              <a:solidFill>
                <a:schemeClr val="tx1"/>
              </a:solidFill>
              <a:round/>
              <a:headEnd/>
              <a:tailEnd/>
            </a:ln>
          </p:spPr>
          <p:txBody>
            <a:bodyPr wrap="none" anchor="ctr"/>
            <a:lstStyle/>
            <a:p>
              <a:pPr algn="ctr"/>
              <a:r>
                <a:rPr lang="en-US" sz="3200" b="1">
                  <a:solidFill>
                    <a:srgbClr val="002060"/>
                  </a:solidFill>
                </a:rPr>
                <a:t>Manufacturing</a:t>
              </a:r>
            </a:p>
          </p:txBody>
        </p:sp>
        <p:sp>
          <p:nvSpPr>
            <p:cNvPr id="27657" name="Oval 9"/>
            <p:cNvSpPr>
              <a:spLocks noChangeArrowheads="1"/>
            </p:cNvSpPr>
            <p:nvPr/>
          </p:nvSpPr>
          <p:spPr bwMode="auto">
            <a:xfrm>
              <a:off x="2286000" y="2667000"/>
              <a:ext cx="1828800" cy="838200"/>
            </a:xfrm>
            <a:prstGeom prst="ellipse">
              <a:avLst/>
            </a:prstGeom>
            <a:solidFill>
              <a:schemeClr val="tx2">
                <a:lumMod val="20000"/>
                <a:lumOff val="80000"/>
              </a:schemeClr>
            </a:solidFill>
            <a:ln w="9525">
              <a:solidFill>
                <a:schemeClr val="tx1"/>
              </a:solidFill>
              <a:round/>
              <a:headEnd/>
              <a:tailEnd/>
            </a:ln>
          </p:spPr>
          <p:txBody>
            <a:bodyPr wrap="none" anchor="ctr"/>
            <a:lstStyle/>
            <a:p>
              <a:pPr algn="ctr"/>
              <a:r>
                <a:rPr lang="en-US" sz="3200" b="1" dirty="0">
                  <a:solidFill>
                    <a:srgbClr val="002060"/>
                  </a:solidFill>
                </a:rPr>
                <a:t>Financial &amp;</a:t>
              </a:r>
            </a:p>
            <a:p>
              <a:pPr algn="ctr"/>
              <a:r>
                <a:rPr lang="en-US" sz="3200" b="1" dirty="0">
                  <a:solidFill>
                    <a:srgbClr val="002060"/>
                  </a:solidFill>
                </a:rPr>
                <a:t>Accounting</a:t>
              </a:r>
            </a:p>
          </p:txBody>
        </p:sp>
        <p:sp>
          <p:nvSpPr>
            <p:cNvPr id="27658" name="Oval 10"/>
            <p:cNvSpPr>
              <a:spLocks noChangeArrowheads="1"/>
            </p:cNvSpPr>
            <p:nvPr/>
          </p:nvSpPr>
          <p:spPr bwMode="auto">
            <a:xfrm>
              <a:off x="2362200" y="4191000"/>
              <a:ext cx="1752600" cy="914400"/>
            </a:xfrm>
            <a:prstGeom prst="ellipse">
              <a:avLst/>
            </a:prstGeom>
            <a:solidFill>
              <a:srgbClr val="0000FF"/>
            </a:solidFill>
            <a:ln w="9525">
              <a:solidFill>
                <a:schemeClr val="tx1"/>
              </a:solidFill>
              <a:round/>
              <a:headEnd/>
              <a:tailEnd/>
            </a:ln>
          </p:spPr>
          <p:txBody>
            <a:bodyPr wrap="none" anchor="ctr"/>
            <a:lstStyle/>
            <a:p>
              <a:pPr algn="ctr"/>
              <a:r>
                <a:rPr lang="en-US" sz="3200" b="1">
                  <a:solidFill>
                    <a:srgbClr val="002060"/>
                  </a:solidFill>
                </a:rPr>
                <a:t>Project </a:t>
              </a:r>
            </a:p>
            <a:p>
              <a:pPr algn="ctr"/>
              <a:r>
                <a:rPr lang="en-US" sz="3200" b="1">
                  <a:solidFill>
                    <a:srgbClr val="002060"/>
                  </a:solidFill>
                </a:rPr>
                <a:t>Management</a:t>
              </a:r>
            </a:p>
          </p:txBody>
        </p:sp>
        <p:sp>
          <p:nvSpPr>
            <p:cNvPr id="27659" name="AutoShape 11"/>
            <p:cNvSpPr>
              <a:spLocks noChangeArrowheads="1"/>
            </p:cNvSpPr>
            <p:nvPr/>
          </p:nvSpPr>
          <p:spPr bwMode="auto">
            <a:xfrm>
              <a:off x="4648200" y="3581400"/>
              <a:ext cx="609600" cy="304800"/>
            </a:xfrm>
            <a:prstGeom prst="can">
              <a:avLst>
                <a:gd name="adj" fmla="val 25000"/>
              </a:avLst>
            </a:prstGeom>
            <a:solidFill>
              <a:srgbClr val="FF6600"/>
            </a:solidFill>
            <a:ln w="9525">
              <a:solidFill>
                <a:schemeClr val="tx1"/>
              </a:solidFill>
              <a:round/>
              <a:headEnd/>
              <a:tailEnd/>
            </a:ln>
          </p:spPr>
          <p:txBody>
            <a:bodyPr wrap="none" anchor="ctr"/>
            <a:lstStyle/>
            <a:p>
              <a:endParaRPr lang="en-US" sz="7200">
                <a:solidFill>
                  <a:srgbClr val="002060"/>
                </a:solidFill>
              </a:endParaRPr>
            </a:p>
          </p:txBody>
        </p:sp>
        <p:sp>
          <p:nvSpPr>
            <p:cNvPr id="27660" name="AutoShape 12"/>
            <p:cNvSpPr>
              <a:spLocks noChangeArrowheads="1"/>
            </p:cNvSpPr>
            <p:nvPr/>
          </p:nvSpPr>
          <p:spPr bwMode="auto">
            <a:xfrm>
              <a:off x="4953000" y="3733800"/>
              <a:ext cx="609600" cy="304800"/>
            </a:xfrm>
            <a:prstGeom prst="can">
              <a:avLst>
                <a:gd name="adj" fmla="val 25000"/>
              </a:avLst>
            </a:prstGeom>
            <a:solidFill>
              <a:srgbClr val="008000"/>
            </a:solidFill>
            <a:ln w="9525">
              <a:solidFill>
                <a:schemeClr val="tx1"/>
              </a:solidFill>
              <a:round/>
              <a:headEnd/>
              <a:tailEnd/>
            </a:ln>
          </p:spPr>
          <p:txBody>
            <a:bodyPr wrap="none" anchor="ctr"/>
            <a:lstStyle/>
            <a:p>
              <a:endParaRPr lang="en-US" sz="7200">
                <a:solidFill>
                  <a:srgbClr val="002060"/>
                </a:solidFill>
              </a:endParaRPr>
            </a:p>
          </p:txBody>
        </p:sp>
        <p:sp>
          <p:nvSpPr>
            <p:cNvPr id="27661" name="AutoShape 13"/>
            <p:cNvSpPr>
              <a:spLocks noChangeArrowheads="1"/>
            </p:cNvSpPr>
            <p:nvPr/>
          </p:nvSpPr>
          <p:spPr bwMode="auto">
            <a:xfrm>
              <a:off x="4495800" y="3810000"/>
              <a:ext cx="609600" cy="304800"/>
            </a:xfrm>
            <a:prstGeom prst="can">
              <a:avLst>
                <a:gd name="adj" fmla="val 25000"/>
              </a:avLst>
            </a:prstGeom>
            <a:solidFill>
              <a:srgbClr val="0000FF"/>
            </a:solidFill>
            <a:ln w="9525">
              <a:solidFill>
                <a:schemeClr val="tx1"/>
              </a:solidFill>
              <a:round/>
              <a:headEnd/>
              <a:tailEnd/>
            </a:ln>
          </p:spPr>
          <p:txBody>
            <a:bodyPr wrap="none" anchor="ctr"/>
            <a:lstStyle/>
            <a:p>
              <a:endParaRPr lang="en-US" sz="7200">
                <a:solidFill>
                  <a:srgbClr val="002060"/>
                </a:solidFill>
              </a:endParaRPr>
            </a:p>
          </p:txBody>
        </p:sp>
        <p:sp>
          <p:nvSpPr>
            <p:cNvPr id="27662" name="Text Box 14"/>
            <p:cNvSpPr txBox="1">
              <a:spLocks noChangeArrowheads="1"/>
            </p:cNvSpPr>
            <p:nvPr/>
          </p:nvSpPr>
          <p:spPr bwMode="auto">
            <a:xfrm>
              <a:off x="4251325" y="4144963"/>
              <a:ext cx="1276717" cy="241538"/>
            </a:xfrm>
            <a:prstGeom prst="rect">
              <a:avLst/>
            </a:prstGeom>
            <a:noFill/>
            <a:ln w="9525">
              <a:noFill/>
              <a:miter lim="800000"/>
              <a:headEnd/>
              <a:tailEnd/>
            </a:ln>
          </p:spPr>
          <p:txBody>
            <a:bodyPr wrap="none">
              <a:spAutoFit/>
            </a:bodyPr>
            <a:lstStyle/>
            <a:p>
              <a:r>
                <a:rPr lang="en-US" sz="3200" b="1" dirty="0">
                  <a:solidFill>
                    <a:srgbClr val="002060"/>
                  </a:solidFill>
                </a:rPr>
                <a:t>Central Databases</a:t>
              </a:r>
            </a:p>
          </p:txBody>
        </p:sp>
        <p:sp>
          <p:nvSpPr>
            <p:cNvPr id="27663" name="Line 18"/>
            <p:cNvSpPr>
              <a:spLocks noChangeShapeType="1"/>
            </p:cNvSpPr>
            <p:nvPr/>
          </p:nvSpPr>
          <p:spPr bwMode="auto">
            <a:xfrm flipV="1">
              <a:off x="5548313" y="3381375"/>
              <a:ext cx="685800" cy="381000"/>
            </a:xfrm>
            <a:prstGeom prst="line">
              <a:avLst/>
            </a:prstGeom>
            <a:noFill/>
            <a:ln w="9525">
              <a:solidFill>
                <a:schemeClr val="tx1"/>
              </a:solidFill>
              <a:round/>
              <a:headEnd/>
              <a:tailEnd/>
            </a:ln>
          </p:spPr>
          <p:txBody>
            <a:bodyPr wrap="none"/>
            <a:lstStyle/>
            <a:p>
              <a:endParaRPr lang="en-US" sz="7200">
                <a:solidFill>
                  <a:srgbClr val="002060"/>
                </a:solidFill>
              </a:endParaRPr>
            </a:p>
          </p:txBody>
        </p:sp>
        <p:sp>
          <p:nvSpPr>
            <p:cNvPr id="27664" name="Line 19"/>
            <p:cNvSpPr>
              <a:spLocks noChangeShapeType="1"/>
            </p:cNvSpPr>
            <p:nvPr/>
          </p:nvSpPr>
          <p:spPr bwMode="auto">
            <a:xfrm flipV="1">
              <a:off x="5029200" y="2667000"/>
              <a:ext cx="0" cy="914400"/>
            </a:xfrm>
            <a:prstGeom prst="line">
              <a:avLst/>
            </a:prstGeom>
            <a:noFill/>
            <a:ln w="9525">
              <a:solidFill>
                <a:schemeClr val="tx1"/>
              </a:solidFill>
              <a:round/>
              <a:headEnd/>
              <a:tailEnd/>
            </a:ln>
          </p:spPr>
          <p:txBody>
            <a:bodyPr wrap="none"/>
            <a:lstStyle/>
            <a:p>
              <a:endParaRPr lang="en-US" sz="7200">
                <a:solidFill>
                  <a:srgbClr val="002060"/>
                </a:solidFill>
              </a:endParaRPr>
            </a:p>
          </p:txBody>
        </p:sp>
        <p:sp>
          <p:nvSpPr>
            <p:cNvPr id="27665" name="Line 20"/>
            <p:cNvSpPr>
              <a:spLocks noChangeShapeType="1"/>
            </p:cNvSpPr>
            <p:nvPr/>
          </p:nvSpPr>
          <p:spPr bwMode="auto">
            <a:xfrm flipH="1" flipV="1">
              <a:off x="4038600" y="3276600"/>
              <a:ext cx="609600" cy="381000"/>
            </a:xfrm>
            <a:prstGeom prst="line">
              <a:avLst/>
            </a:prstGeom>
            <a:noFill/>
            <a:ln w="9525">
              <a:solidFill>
                <a:schemeClr val="tx1"/>
              </a:solidFill>
              <a:round/>
              <a:headEnd/>
              <a:tailEnd/>
            </a:ln>
          </p:spPr>
          <p:txBody>
            <a:bodyPr wrap="none"/>
            <a:lstStyle/>
            <a:p>
              <a:endParaRPr lang="en-US" sz="7200">
                <a:solidFill>
                  <a:srgbClr val="002060"/>
                </a:solidFill>
              </a:endParaRPr>
            </a:p>
          </p:txBody>
        </p:sp>
        <p:sp>
          <p:nvSpPr>
            <p:cNvPr id="27666" name="Line 21"/>
            <p:cNvSpPr>
              <a:spLocks noChangeShapeType="1"/>
            </p:cNvSpPr>
            <p:nvPr/>
          </p:nvSpPr>
          <p:spPr bwMode="auto">
            <a:xfrm flipH="1">
              <a:off x="3976688" y="4086225"/>
              <a:ext cx="533400" cy="304800"/>
            </a:xfrm>
            <a:prstGeom prst="line">
              <a:avLst/>
            </a:prstGeom>
            <a:noFill/>
            <a:ln w="9525">
              <a:solidFill>
                <a:schemeClr val="tx1"/>
              </a:solidFill>
              <a:round/>
              <a:headEnd/>
              <a:tailEnd/>
            </a:ln>
          </p:spPr>
          <p:txBody>
            <a:bodyPr wrap="none"/>
            <a:lstStyle/>
            <a:p>
              <a:endParaRPr lang="en-US" sz="7200">
                <a:solidFill>
                  <a:srgbClr val="002060"/>
                </a:solidFill>
              </a:endParaRPr>
            </a:p>
          </p:txBody>
        </p:sp>
        <p:sp>
          <p:nvSpPr>
            <p:cNvPr id="27667" name="Line 22"/>
            <p:cNvSpPr>
              <a:spLocks noChangeShapeType="1"/>
            </p:cNvSpPr>
            <p:nvPr/>
          </p:nvSpPr>
          <p:spPr bwMode="auto">
            <a:xfrm>
              <a:off x="5033963" y="4114800"/>
              <a:ext cx="0" cy="1143000"/>
            </a:xfrm>
            <a:prstGeom prst="line">
              <a:avLst/>
            </a:prstGeom>
            <a:noFill/>
            <a:ln w="9525">
              <a:solidFill>
                <a:schemeClr val="tx1"/>
              </a:solidFill>
              <a:round/>
              <a:headEnd/>
              <a:tailEnd/>
            </a:ln>
          </p:spPr>
          <p:txBody>
            <a:bodyPr wrap="none"/>
            <a:lstStyle/>
            <a:p>
              <a:endParaRPr lang="en-US" sz="7200">
                <a:solidFill>
                  <a:srgbClr val="002060"/>
                </a:solidFill>
              </a:endParaRPr>
            </a:p>
          </p:txBody>
        </p:sp>
        <p:sp>
          <p:nvSpPr>
            <p:cNvPr id="27668" name="Line 23"/>
            <p:cNvSpPr>
              <a:spLocks noChangeShapeType="1"/>
            </p:cNvSpPr>
            <p:nvPr/>
          </p:nvSpPr>
          <p:spPr bwMode="auto">
            <a:xfrm>
              <a:off x="5562600" y="3976688"/>
              <a:ext cx="685800" cy="457200"/>
            </a:xfrm>
            <a:prstGeom prst="line">
              <a:avLst/>
            </a:prstGeom>
            <a:noFill/>
            <a:ln w="9525">
              <a:solidFill>
                <a:schemeClr val="tx1"/>
              </a:solidFill>
              <a:round/>
              <a:headEnd/>
              <a:tailEnd/>
            </a:ln>
          </p:spPr>
          <p:txBody>
            <a:bodyPr wrap="none"/>
            <a:lstStyle/>
            <a:p>
              <a:endParaRPr lang="en-US" sz="7200">
                <a:solidFill>
                  <a:srgbClr val="002060"/>
                </a:solidFill>
              </a:endParaRPr>
            </a:p>
          </p:txBody>
        </p:sp>
      </p:grpSp>
    </p:spTree>
    <p:extLst>
      <p:ext uri="{BB962C8B-B14F-4D97-AF65-F5344CB8AC3E}">
        <p14:creationId xmlns:p14="http://schemas.microsoft.com/office/powerpoint/2010/main" val="1990085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4873625" y="457200"/>
            <a:ext cx="15392400" cy="1524000"/>
          </a:xfrm>
        </p:spPr>
        <p:txBody>
          <a:bodyPr/>
          <a:lstStyle/>
          <a:p>
            <a:pPr eaLnBrk="1" fontAlgn="auto" hangingPunct="1">
              <a:spcAft>
                <a:spcPts val="0"/>
              </a:spcAft>
              <a:defRPr/>
            </a:pPr>
            <a:r>
              <a:rPr lang="en-US" sz="8000" b="1" dirty="0">
                <a:solidFill>
                  <a:srgbClr val="FF0000"/>
                </a:solidFill>
              </a:rPr>
              <a:t>Evolusi Bisnis</a:t>
            </a:r>
            <a:r>
              <a:rPr lang="en-US" b="1" dirty="0">
                <a:solidFill>
                  <a:srgbClr val="FF0000"/>
                </a:solidFill>
              </a:rPr>
              <a:t> </a:t>
            </a:r>
            <a:r>
              <a:rPr lang="en-US" sz="5600" b="1" dirty="0">
                <a:solidFill>
                  <a:srgbClr val="FF0000"/>
                </a:solidFill>
              </a:rPr>
              <a:t>(</a:t>
            </a:r>
            <a:r>
              <a:rPr lang="en-US" sz="4800" b="1" dirty="0">
                <a:solidFill>
                  <a:srgbClr val="FF0000"/>
                </a:solidFill>
              </a:rPr>
              <a:t>Source : mySAP</a:t>
            </a:r>
            <a:r>
              <a:rPr lang="en-US" sz="5600" b="1" dirty="0">
                <a:solidFill>
                  <a:srgbClr val="FF0000"/>
                </a:solidFill>
              </a:rPr>
              <a:t>)</a:t>
            </a:r>
          </a:p>
        </p:txBody>
      </p:sp>
      <p:sp>
        <p:nvSpPr>
          <p:cNvPr id="30723" name="Rectangle 8"/>
          <p:cNvSpPr>
            <a:spLocks noGrp="1" noChangeArrowheads="1"/>
          </p:cNvSpPr>
          <p:nvPr>
            <p:ph idx="1"/>
          </p:nvPr>
        </p:nvSpPr>
        <p:spPr>
          <a:xfrm>
            <a:off x="3800476" y="8842376"/>
            <a:ext cx="5022850" cy="2892424"/>
          </a:xfrm>
        </p:spPr>
        <p:txBody>
          <a:bodyPr lIns="0" tIns="0" rIns="0" bIns="0"/>
          <a:lstStyle/>
          <a:p>
            <a:pPr marL="463550" indent="-463550" defTabSz="1133476" eaLnBrk="1" hangingPunct="1">
              <a:spcAft>
                <a:spcPct val="15000"/>
              </a:spcAft>
            </a:pPr>
            <a:r>
              <a:rPr lang="en-US" sz="4000">
                <a:latin typeface="Arial" charset="0"/>
                <a:cs typeface="Arial" charset="0"/>
              </a:rPr>
              <a:t>Cost reduction and efficiency through integration of business processes</a:t>
            </a:r>
          </a:p>
        </p:txBody>
      </p:sp>
      <p:grpSp>
        <p:nvGrpSpPr>
          <p:cNvPr id="30724" name="Group 3"/>
          <p:cNvGrpSpPr>
            <a:grpSpLocks/>
          </p:cNvGrpSpPr>
          <p:nvPr/>
        </p:nvGrpSpPr>
        <p:grpSpPr bwMode="auto">
          <a:xfrm>
            <a:off x="5264152" y="5019676"/>
            <a:ext cx="2301874" cy="2295524"/>
            <a:chOff x="774" y="1541"/>
            <a:chExt cx="383" cy="382"/>
          </a:xfrm>
        </p:grpSpPr>
        <p:sp>
          <p:nvSpPr>
            <p:cNvPr id="30752" name="Rectangle 4"/>
            <p:cNvSpPr>
              <a:spLocks noChangeArrowheads="1"/>
            </p:cNvSpPr>
            <p:nvPr/>
          </p:nvSpPr>
          <p:spPr bwMode="auto">
            <a:xfrm>
              <a:off x="774" y="1541"/>
              <a:ext cx="383" cy="382"/>
            </a:xfrm>
            <a:prstGeom prst="rect">
              <a:avLst/>
            </a:prstGeom>
            <a:solidFill>
              <a:srgbClr val="D5D8E9"/>
            </a:solidFill>
            <a:ln w="9525">
              <a:noFill/>
              <a:miter lim="800000"/>
              <a:headEnd/>
              <a:tailEnd/>
            </a:ln>
          </p:spPr>
          <p:txBody>
            <a:bodyPr/>
            <a:lstStyle/>
            <a:p>
              <a:endParaRPr lang="en-US" sz="7200"/>
            </a:p>
          </p:txBody>
        </p:sp>
        <p:sp>
          <p:nvSpPr>
            <p:cNvPr id="30753" name="Rectangle 5"/>
            <p:cNvSpPr>
              <a:spLocks noChangeArrowheads="1"/>
            </p:cNvSpPr>
            <p:nvPr/>
          </p:nvSpPr>
          <p:spPr bwMode="auto">
            <a:xfrm>
              <a:off x="776" y="1543"/>
              <a:ext cx="379" cy="378"/>
            </a:xfrm>
            <a:prstGeom prst="rect">
              <a:avLst/>
            </a:prstGeom>
            <a:solidFill>
              <a:srgbClr val="D5D8E9"/>
            </a:solidFill>
            <a:ln w="3175">
              <a:noFill/>
              <a:miter lim="800000"/>
              <a:headEnd/>
              <a:tailEnd/>
            </a:ln>
          </p:spPr>
          <p:txBody>
            <a:bodyPr/>
            <a:lstStyle/>
            <a:p>
              <a:endParaRPr lang="en-US" sz="7200"/>
            </a:p>
          </p:txBody>
        </p:sp>
        <p:pic>
          <p:nvPicPr>
            <p:cNvPr id="30754" name="Picture 6"/>
            <p:cNvPicPr>
              <a:picLocks noChangeAspect="1" noChangeArrowheads="1"/>
            </p:cNvPicPr>
            <p:nvPr/>
          </p:nvPicPr>
          <p:blipFill>
            <a:blip r:embed="rId3" cstate="print"/>
            <a:srcRect/>
            <a:stretch>
              <a:fillRect/>
            </a:stretch>
          </p:blipFill>
          <p:spPr bwMode="auto">
            <a:xfrm>
              <a:off x="837" y="1593"/>
              <a:ext cx="272" cy="271"/>
            </a:xfrm>
            <a:prstGeom prst="rect">
              <a:avLst/>
            </a:prstGeom>
            <a:noFill/>
            <a:ln w="9525">
              <a:noFill/>
              <a:miter lim="800000"/>
              <a:headEnd/>
              <a:tailEnd/>
            </a:ln>
          </p:spPr>
        </p:pic>
        <p:pic>
          <p:nvPicPr>
            <p:cNvPr id="30755" name="Picture 7"/>
            <p:cNvPicPr>
              <a:picLocks noChangeAspect="1" noChangeArrowheads="1"/>
            </p:cNvPicPr>
            <p:nvPr/>
          </p:nvPicPr>
          <p:blipFill>
            <a:blip r:embed="rId4" cstate="print"/>
            <a:srcRect/>
            <a:stretch>
              <a:fillRect/>
            </a:stretch>
          </p:blipFill>
          <p:spPr bwMode="auto">
            <a:xfrm>
              <a:off x="837" y="1593"/>
              <a:ext cx="272" cy="271"/>
            </a:xfrm>
            <a:prstGeom prst="rect">
              <a:avLst/>
            </a:prstGeom>
            <a:noFill/>
            <a:ln w="9525">
              <a:noFill/>
              <a:miter lim="800000"/>
              <a:headEnd/>
              <a:tailEnd/>
            </a:ln>
          </p:spPr>
        </p:pic>
      </p:grpSp>
      <p:grpSp>
        <p:nvGrpSpPr>
          <p:cNvPr id="30725" name="Group 9"/>
          <p:cNvGrpSpPr>
            <a:grpSpLocks/>
          </p:cNvGrpSpPr>
          <p:nvPr/>
        </p:nvGrpSpPr>
        <p:grpSpPr bwMode="auto">
          <a:xfrm>
            <a:off x="10036175" y="5657851"/>
            <a:ext cx="4533900" cy="1200150"/>
            <a:chOff x="2487" y="1606"/>
            <a:chExt cx="1428" cy="378"/>
          </a:xfrm>
        </p:grpSpPr>
        <p:grpSp>
          <p:nvGrpSpPr>
            <p:cNvPr id="30737" name="Group 10"/>
            <p:cNvGrpSpPr>
              <a:grpSpLocks/>
            </p:cNvGrpSpPr>
            <p:nvPr/>
          </p:nvGrpSpPr>
          <p:grpSpPr bwMode="auto">
            <a:xfrm>
              <a:off x="2487" y="1606"/>
              <a:ext cx="380" cy="378"/>
              <a:chOff x="2160" y="1782"/>
              <a:chExt cx="380" cy="378"/>
            </a:xfrm>
          </p:grpSpPr>
          <p:sp>
            <p:nvSpPr>
              <p:cNvPr id="30748" name="Rectangle 11"/>
              <p:cNvSpPr>
                <a:spLocks noChangeArrowheads="1"/>
              </p:cNvSpPr>
              <p:nvPr/>
            </p:nvSpPr>
            <p:spPr bwMode="auto">
              <a:xfrm>
                <a:off x="2160" y="1782"/>
                <a:ext cx="380" cy="378"/>
              </a:xfrm>
              <a:prstGeom prst="rect">
                <a:avLst/>
              </a:prstGeom>
              <a:solidFill>
                <a:srgbClr val="D5D8E9"/>
              </a:solidFill>
              <a:ln w="3175">
                <a:noFill/>
                <a:miter lim="800000"/>
                <a:headEnd/>
                <a:tailEnd/>
              </a:ln>
            </p:spPr>
            <p:txBody>
              <a:bodyPr/>
              <a:lstStyle/>
              <a:p>
                <a:endParaRPr lang="en-US" sz="7200"/>
              </a:p>
            </p:txBody>
          </p:sp>
          <p:grpSp>
            <p:nvGrpSpPr>
              <p:cNvPr id="30749" name="Group 12"/>
              <p:cNvGrpSpPr>
                <a:grpSpLocks/>
              </p:cNvGrpSpPr>
              <p:nvPr/>
            </p:nvGrpSpPr>
            <p:grpSpPr bwMode="auto">
              <a:xfrm>
                <a:off x="2232" y="1816"/>
                <a:ext cx="259" cy="266"/>
                <a:chOff x="3154" y="2293"/>
                <a:chExt cx="325" cy="303"/>
              </a:xfrm>
            </p:grpSpPr>
            <p:pic>
              <p:nvPicPr>
                <p:cNvPr id="30750" name="Picture 13"/>
                <p:cNvPicPr>
                  <a:picLocks noChangeAspect="1" noChangeArrowheads="1"/>
                </p:cNvPicPr>
                <p:nvPr/>
              </p:nvPicPr>
              <p:blipFill>
                <a:blip r:embed="rId5" cstate="print"/>
                <a:srcRect/>
                <a:stretch>
                  <a:fillRect/>
                </a:stretch>
              </p:blipFill>
              <p:spPr bwMode="auto">
                <a:xfrm>
                  <a:off x="3154" y="2293"/>
                  <a:ext cx="325" cy="303"/>
                </a:xfrm>
                <a:prstGeom prst="rect">
                  <a:avLst/>
                </a:prstGeom>
                <a:noFill/>
                <a:ln w="9525">
                  <a:noFill/>
                  <a:miter lim="800000"/>
                  <a:headEnd/>
                  <a:tailEnd/>
                </a:ln>
              </p:spPr>
            </p:pic>
            <p:pic>
              <p:nvPicPr>
                <p:cNvPr id="30751" name="Picture 14"/>
                <p:cNvPicPr>
                  <a:picLocks noChangeAspect="1" noChangeArrowheads="1"/>
                </p:cNvPicPr>
                <p:nvPr/>
              </p:nvPicPr>
              <p:blipFill>
                <a:blip r:embed="rId6" cstate="print"/>
                <a:srcRect/>
                <a:stretch>
                  <a:fillRect/>
                </a:stretch>
              </p:blipFill>
              <p:spPr bwMode="auto">
                <a:xfrm>
                  <a:off x="3154" y="2293"/>
                  <a:ext cx="325" cy="303"/>
                </a:xfrm>
                <a:prstGeom prst="rect">
                  <a:avLst/>
                </a:prstGeom>
                <a:noFill/>
                <a:ln w="9525">
                  <a:noFill/>
                  <a:miter lim="800000"/>
                  <a:headEnd/>
                  <a:tailEnd/>
                </a:ln>
              </p:spPr>
            </p:pic>
          </p:grpSp>
        </p:grpSp>
        <p:grpSp>
          <p:nvGrpSpPr>
            <p:cNvPr id="30738" name="Group 15"/>
            <p:cNvGrpSpPr>
              <a:grpSpLocks/>
            </p:cNvGrpSpPr>
            <p:nvPr/>
          </p:nvGrpSpPr>
          <p:grpSpPr bwMode="auto">
            <a:xfrm>
              <a:off x="3011" y="1606"/>
              <a:ext cx="380" cy="378"/>
              <a:chOff x="2669" y="1782"/>
              <a:chExt cx="380" cy="378"/>
            </a:xfrm>
          </p:grpSpPr>
          <p:sp>
            <p:nvSpPr>
              <p:cNvPr id="30744" name="Rectangle 16"/>
              <p:cNvSpPr>
                <a:spLocks noChangeArrowheads="1"/>
              </p:cNvSpPr>
              <p:nvPr/>
            </p:nvSpPr>
            <p:spPr bwMode="auto">
              <a:xfrm>
                <a:off x="2669" y="1782"/>
                <a:ext cx="380" cy="378"/>
              </a:xfrm>
              <a:prstGeom prst="rect">
                <a:avLst/>
              </a:prstGeom>
              <a:solidFill>
                <a:srgbClr val="D5D8E9"/>
              </a:solidFill>
              <a:ln w="3175">
                <a:noFill/>
                <a:miter lim="800000"/>
                <a:headEnd/>
                <a:tailEnd/>
              </a:ln>
            </p:spPr>
            <p:txBody>
              <a:bodyPr/>
              <a:lstStyle/>
              <a:p>
                <a:endParaRPr lang="en-US" sz="7200"/>
              </a:p>
            </p:txBody>
          </p:sp>
          <p:grpSp>
            <p:nvGrpSpPr>
              <p:cNvPr id="30745" name="Group 17"/>
              <p:cNvGrpSpPr>
                <a:grpSpLocks/>
              </p:cNvGrpSpPr>
              <p:nvPr/>
            </p:nvGrpSpPr>
            <p:grpSpPr bwMode="auto">
              <a:xfrm>
                <a:off x="2760" y="1824"/>
                <a:ext cx="214" cy="318"/>
                <a:chOff x="3344" y="2951"/>
                <a:chExt cx="269" cy="362"/>
              </a:xfrm>
            </p:grpSpPr>
            <p:pic>
              <p:nvPicPr>
                <p:cNvPr id="30746" name="Picture 18"/>
                <p:cNvPicPr>
                  <a:picLocks noChangeAspect="1" noChangeArrowheads="1"/>
                </p:cNvPicPr>
                <p:nvPr/>
              </p:nvPicPr>
              <p:blipFill>
                <a:blip r:embed="rId7" cstate="print"/>
                <a:srcRect/>
                <a:stretch>
                  <a:fillRect/>
                </a:stretch>
              </p:blipFill>
              <p:spPr bwMode="auto">
                <a:xfrm>
                  <a:off x="3344" y="2951"/>
                  <a:ext cx="269" cy="362"/>
                </a:xfrm>
                <a:prstGeom prst="rect">
                  <a:avLst/>
                </a:prstGeom>
                <a:noFill/>
                <a:ln w="9525">
                  <a:noFill/>
                  <a:miter lim="800000"/>
                  <a:headEnd/>
                  <a:tailEnd/>
                </a:ln>
              </p:spPr>
            </p:pic>
            <p:pic>
              <p:nvPicPr>
                <p:cNvPr id="30747" name="Picture 19"/>
                <p:cNvPicPr>
                  <a:picLocks noChangeAspect="1" noChangeArrowheads="1"/>
                </p:cNvPicPr>
                <p:nvPr/>
              </p:nvPicPr>
              <p:blipFill>
                <a:blip r:embed="rId8" cstate="print"/>
                <a:srcRect/>
                <a:stretch>
                  <a:fillRect/>
                </a:stretch>
              </p:blipFill>
              <p:spPr bwMode="auto">
                <a:xfrm>
                  <a:off x="3344" y="2951"/>
                  <a:ext cx="269" cy="362"/>
                </a:xfrm>
                <a:prstGeom prst="rect">
                  <a:avLst/>
                </a:prstGeom>
                <a:noFill/>
                <a:ln w="9525">
                  <a:noFill/>
                  <a:miter lim="800000"/>
                  <a:headEnd/>
                  <a:tailEnd/>
                </a:ln>
              </p:spPr>
            </p:pic>
          </p:grpSp>
        </p:grpSp>
        <p:grpSp>
          <p:nvGrpSpPr>
            <p:cNvPr id="30739" name="Group 20"/>
            <p:cNvGrpSpPr>
              <a:grpSpLocks/>
            </p:cNvGrpSpPr>
            <p:nvPr/>
          </p:nvGrpSpPr>
          <p:grpSpPr bwMode="auto">
            <a:xfrm>
              <a:off x="3535" y="1606"/>
              <a:ext cx="380" cy="378"/>
              <a:chOff x="3179" y="1782"/>
              <a:chExt cx="380" cy="378"/>
            </a:xfrm>
          </p:grpSpPr>
          <p:sp>
            <p:nvSpPr>
              <p:cNvPr id="30740" name="Rectangle 21"/>
              <p:cNvSpPr>
                <a:spLocks noChangeArrowheads="1"/>
              </p:cNvSpPr>
              <p:nvPr/>
            </p:nvSpPr>
            <p:spPr bwMode="auto">
              <a:xfrm>
                <a:off x="3179" y="1782"/>
                <a:ext cx="380" cy="378"/>
              </a:xfrm>
              <a:prstGeom prst="rect">
                <a:avLst/>
              </a:prstGeom>
              <a:solidFill>
                <a:srgbClr val="D5D8E9"/>
              </a:solidFill>
              <a:ln w="3175">
                <a:noFill/>
                <a:miter lim="800000"/>
                <a:headEnd/>
                <a:tailEnd/>
              </a:ln>
            </p:spPr>
            <p:txBody>
              <a:bodyPr/>
              <a:lstStyle/>
              <a:p>
                <a:endParaRPr lang="en-US" sz="7200"/>
              </a:p>
            </p:txBody>
          </p:sp>
          <p:grpSp>
            <p:nvGrpSpPr>
              <p:cNvPr id="30741" name="Group 22"/>
              <p:cNvGrpSpPr>
                <a:grpSpLocks/>
              </p:cNvGrpSpPr>
              <p:nvPr/>
            </p:nvGrpSpPr>
            <p:grpSpPr bwMode="auto">
              <a:xfrm>
                <a:off x="3240" y="1832"/>
                <a:ext cx="272" cy="271"/>
                <a:chOff x="3947" y="2509"/>
                <a:chExt cx="342" cy="308"/>
              </a:xfrm>
            </p:grpSpPr>
            <p:pic>
              <p:nvPicPr>
                <p:cNvPr id="30742" name="Picture 23"/>
                <p:cNvPicPr>
                  <a:picLocks noChangeAspect="1" noChangeArrowheads="1"/>
                </p:cNvPicPr>
                <p:nvPr/>
              </p:nvPicPr>
              <p:blipFill>
                <a:blip r:embed="rId3" cstate="print"/>
                <a:srcRect/>
                <a:stretch>
                  <a:fillRect/>
                </a:stretch>
              </p:blipFill>
              <p:spPr bwMode="auto">
                <a:xfrm>
                  <a:off x="3947" y="2509"/>
                  <a:ext cx="342" cy="308"/>
                </a:xfrm>
                <a:prstGeom prst="rect">
                  <a:avLst/>
                </a:prstGeom>
                <a:noFill/>
                <a:ln w="9525">
                  <a:noFill/>
                  <a:miter lim="800000"/>
                  <a:headEnd/>
                  <a:tailEnd/>
                </a:ln>
              </p:spPr>
            </p:pic>
            <p:pic>
              <p:nvPicPr>
                <p:cNvPr id="30743" name="Picture 24"/>
                <p:cNvPicPr>
                  <a:picLocks noChangeAspect="1" noChangeArrowheads="1"/>
                </p:cNvPicPr>
                <p:nvPr/>
              </p:nvPicPr>
              <p:blipFill>
                <a:blip r:embed="rId4" cstate="print"/>
                <a:srcRect/>
                <a:stretch>
                  <a:fillRect/>
                </a:stretch>
              </p:blipFill>
              <p:spPr bwMode="auto">
                <a:xfrm>
                  <a:off x="3947" y="2509"/>
                  <a:ext cx="342" cy="308"/>
                </a:xfrm>
                <a:prstGeom prst="rect">
                  <a:avLst/>
                </a:prstGeom>
                <a:noFill/>
                <a:ln w="9525">
                  <a:noFill/>
                  <a:miter lim="800000"/>
                  <a:headEnd/>
                  <a:tailEnd/>
                </a:ln>
              </p:spPr>
            </p:pic>
          </p:grpSp>
        </p:grpSp>
      </p:grpSp>
      <p:cxnSp>
        <p:nvCxnSpPr>
          <p:cNvPr id="30726" name="AutoShape 25"/>
          <p:cNvCxnSpPr>
            <a:cxnSpLocks noChangeShapeType="1"/>
            <a:stCxn id="30748" idx="3"/>
            <a:endCxn id="30744" idx="1"/>
          </p:cNvCxnSpPr>
          <p:nvPr/>
        </p:nvCxnSpPr>
        <p:spPr bwMode="auto">
          <a:xfrm>
            <a:off x="11242675" y="6257926"/>
            <a:ext cx="457200" cy="0"/>
          </a:xfrm>
          <a:prstGeom prst="straightConnector1">
            <a:avLst/>
          </a:prstGeom>
          <a:noFill/>
          <a:ln w="9525">
            <a:solidFill>
              <a:srgbClr val="7B84B9"/>
            </a:solidFill>
            <a:round/>
            <a:headEnd/>
            <a:tailEnd/>
          </a:ln>
        </p:spPr>
      </p:cxnSp>
      <p:cxnSp>
        <p:nvCxnSpPr>
          <p:cNvPr id="30727" name="AutoShape 26"/>
          <p:cNvCxnSpPr>
            <a:cxnSpLocks noChangeShapeType="1"/>
            <a:stCxn id="30740" idx="1"/>
            <a:endCxn id="30744" idx="3"/>
          </p:cNvCxnSpPr>
          <p:nvPr/>
        </p:nvCxnSpPr>
        <p:spPr bwMode="auto">
          <a:xfrm flipH="1">
            <a:off x="12906375" y="6257926"/>
            <a:ext cx="457200" cy="0"/>
          </a:xfrm>
          <a:prstGeom prst="straightConnector1">
            <a:avLst/>
          </a:prstGeom>
          <a:noFill/>
          <a:ln w="9525">
            <a:solidFill>
              <a:srgbClr val="7B84B9"/>
            </a:solidFill>
            <a:round/>
            <a:headEnd/>
            <a:tailEnd/>
          </a:ln>
        </p:spPr>
      </p:cxnSp>
      <p:sp>
        <p:nvSpPr>
          <p:cNvPr id="30728" name="Rectangle 27"/>
          <p:cNvSpPr>
            <a:spLocks noChangeArrowheads="1"/>
          </p:cNvSpPr>
          <p:nvPr/>
        </p:nvSpPr>
        <p:spPr bwMode="auto">
          <a:xfrm>
            <a:off x="9728202" y="8842376"/>
            <a:ext cx="5248274" cy="3349624"/>
          </a:xfrm>
          <a:prstGeom prst="rect">
            <a:avLst/>
          </a:prstGeom>
          <a:noFill/>
          <a:ln w="12700">
            <a:noFill/>
            <a:miter lim="800000"/>
            <a:headEnd/>
            <a:tailEnd/>
          </a:ln>
        </p:spPr>
        <p:txBody>
          <a:bodyPr lIns="0" tIns="0" rIns="0" bIns="0"/>
          <a:lstStyle/>
          <a:p>
            <a:pPr marL="463550" indent="-463550" defTabSz="1133476" eaLnBrk="1" hangingPunct="1">
              <a:spcBef>
                <a:spcPct val="20000"/>
              </a:spcBef>
              <a:spcAft>
                <a:spcPct val="15000"/>
              </a:spcAft>
              <a:buClr>
                <a:schemeClr val="bg2"/>
              </a:buClr>
              <a:buSzPct val="75000"/>
              <a:buFont typeface="Wingdings" pitchFamily="2" charset="2"/>
              <a:buChar char="n"/>
            </a:pPr>
            <a:r>
              <a:rPr lang="en-US" sz="4000"/>
              <a:t>Improved effectiveness through cooperation along the supply chain</a:t>
            </a:r>
          </a:p>
        </p:txBody>
      </p:sp>
      <p:sp>
        <p:nvSpPr>
          <p:cNvPr id="30729" name="Rectangle 28"/>
          <p:cNvSpPr>
            <a:spLocks noChangeArrowheads="1"/>
          </p:cNvSpPr>
          <p:nvPr/>
        </p:nvSpPr>
        <p:spPr bwMode="auto">
          <a:xfrm>
            <a:off x="15963901" y="8842376"/>
            <a:ext cx="5016500" cy="3197224"/>
          </a:xfrm>
          <a:prstGeom prst="rect">
            <a:avLst/>
          </a:prstGeom>
          <a:noFill/>
          <a:ln w="12700">
            <a:noFill/>
            <a:miter lim="800000"/>
            <a:headEnd/>
            <a:tailEnd/>
          </a:ln>
        </p:spPr>
        <p:txBody>
          <a:bodyPr lIns="0" tIns="0" rIns="0" bIns="0"/>
          <a:lstStyle/>
          <a:p>
            <a:pPr marL="463550" indent="-463550" defTabSz="1133476" eaLnBrk="1" hangingPunct="1">
              <a:spcBef>
                <a:spcPct val="20000"/>
              </a:spcBef>
              <a:spcAft>
                <a:spcPct val="15000"/>
              </a:spcAft>
              <a:buClr>
                <a:schemeClr val="bg2"/>
              </a:buClr>
              <a:buSzPct val="75000"/>
              <a:buFont typeface="Wingdings" pitchFamily="2" charset="2"/>
              <a:buChar char="n"/>
            </a:pPr>
            <a:r>
              <a:rPr lang="en-US" sz="4000"/>
              <a:t>Value creation through collaboration within business communities</a:t>
            </a:r>
          </a:p>
        </p:txBody>
      </p:sp>
      <p:pic>
        <p:nvPicPr>
          <p:cNvPr id="30730" name="Picture 29" descr="x"/>
          <p:cNvPicPr>
            <a:picLocks noChangeAspect="1" noChangeArrowheads="1"/>
          </p:cNvPicPr>
          <p:nvPr/>
        </p:nvPicPr>
        <p:blipFill>
          <a:blip r:embed="rId9" cstate="print">
            <a:lum bright="6000"/>
          </a:blip>
          <a:srcRect/>
          <a:stretch>
            <a:fillRect/>
          </a:stretch>
        </p:blipFill>
        <p:spPr bwMode="auto">
          <a:xfrm>
            <a:off x="16376652" y="4333876"/>
            <a:ext cx="3613150" cy="3895724"/>
          </a:xfrm>
          <a:prstGeom prst="rect">
            <a:avLst/>
          </a:prstGeom>
          <a:noFill/>
          <a:ln w="9525">
            <a:noFill/>
            <a:miter lim="800000"/>
            <a:headEnd/>
            <a:tailEnd/>
          </a:ln>
        </p:spPr>
      </p:pic>
      <p:sp>
        <p:nvSpPr>
          <p:cNvPr id="30731" name="AutoShape 30"/>
          <p:cNvSpPr>
            <a:spLocks noChangeArrowheads="1"/>
          </p:cNvSpPr>
          <p:nvPr/>
        </p:nvSpPr>
        <p:spPr bwMode="auto">
          <a:xfrm>
            <a:off x="3803652" y="2384427"/>
            <a:ext cx="5083174" cy="1273174"/>
          </a:xfrm>
          <a:prstGeom prst="chevron">
            <a:avLst>
              <a:gd name="adj" fmla="val 30129"/>
            </a:avLst>
          </a:prstGeom>
          <a:gradFill rotWithShape="0">
            <a:gsLst>
              <a:gs pos="0">
                <a:srgbClr val="FFFFFF"/>
              </a:gs>
              <a:gs pos="100000">
                <a:srgbClr val="D5D8E9"/>
              </a:gs>
            </a:gsLst>
            <a:lin ang="0" scaled="1"/>
          </a:gradFill>
          <a:ln w="9525">
            <a:noFill/>
            <a:miter lim="800000"/>
            <a:headEnd/>
            <a:tailEnd/>
          </a:ln>
        </p:spPr>
        <p:txBody>
          <a:bodyPr wrap="none" anchor="ctr"/>
          <a:lstStyle/>
          <a:p>
            <a:pPr algn="ctr"/>
            <a:r>
              <a:rPr lang="en-US" sz="3200" b="1">
                <a:solidFill>
                  <a:srgbClr val="FF0000"/>
                </a:solidFill>
              </a:rPr>
              <a:t>Enterprise Resource</a:t>
            </a:r>
          </a:p>
          <a:p>
            <a:pPr algn="ctr"/>
            <a:r>
              <a:rPr lang="en-US" sz="3200" b="1">
                <a:solidFill>
                  <a:srgbClr val="FF0000"/>
                </a:solidFill>
              </a:rPr>
              <a:t>Planning</a:t>
            </a:r>
          </a:p>
        </p:txBody>
      </p:sp>
      <p:sp>
        <p:nvSpPr>
          <p:cNvPr id="30732" name="AutoShape 31"/>
          <p:cNvSpPr>
            <a:spLocks noChangeArrowheads="1"/>
          </p:cNvSpPr>
          <p:nvPr/>
        </p:nvSpPr>
        <p:spPr bwMode="auto">
          <a:xfrm>
            <a:off x="9645652" y="2384427"/>
            <a:ext cx="5083174" cy="1273174"/>
          </a:xfrm>
          <a:prstGeom prst="chevron">
            <a:avLst>
              <a:gd name="adj" fmla="val 30129"/>
            </a:avLst>
          </a:prstGeom>
          <a:gradFill rotWithShape="0">
            <a:gsLst>
              <a:gs pos="0">
                <a:srgbClr val="FFFFFF"/>
              </a:gs>
              <a:gs pos="100000">
                <a:srgbClr val="D5D8E9"/>
              </a:gs>
            </a:gsLst>
            <a:lin ang="0" scaled="1"/>
          </a:gradFill>
          <a:ln w="9525">
            <a:noFill/>
            <a:miter lim="800000"/>
            <a:headEnd/>
            <a:tailEnd/>
          </a:ln>
        </p:spPr>
        <p:txBody>
          <a:bodyPr wrap="none" anchor="ctr"/>
          <a:lstStyle/>
          <a:p>
            <a:pPr algn="ctr"/>
            <a:r>
              <a:rPr lang="en-US" sz="3200" b="1">
                <a:solidFill>
                  <a:srgbClr val="FF0000"/>
                </a:solidFill>
              </a:rPr>
              <a:t>Inter-Enterprise</a:t>
            </a:r>
          </a:p>
          <a:p>
            <a:pPr algn="ctr"/>
            <a:r>
              <a:rPr lang="en-US" sz="3200" b="1">
                <a:solidFill>
                  <a:srgbClr val="FF0000"/>
                </a:solidFill>
              </a:rPr>
              <a:t>Co-operation</a:t>
            </a:r>
          </a:p>
        </p:txBody>
      </p:sp>
      <p:sp>
        <p:nvSpPr>
          <p:cNvPr id="30733" name="AutoShape 32"/>
          <p:cNvSpPr>
            <a:spLocks noChangeArrowheads="1"/>
          </p:cNvSpPr>
          <p:nvPr/>
        </p:nvSpPr>
        <p:spPr bwMode="auto">
          <a:xfrm>
            <a:off x="15490825" y="2384427"/>
            <a:ext cx="5083176" cy="1273174"/>
          </a:xfrm>
          <a:prstGeom prst="chevron">
            <a:avLst>
              <a:gd name="adj" fmla="val 30129"/>
            </a:avLst>
          </a:prstGeom>
          <a:gradFill rotWithShape="0">
            <a:gsLst>
              <a:gs pos="0">
                <a:srgbClr val="FFFFFF"/>
              </a:gs>
              <a:gs pos="100000">
                <a:srgbClr val="D5D8E9"/>
              </a:gs>
            </a:gsLst>
            <a:lin ang="0" scaled="1"/>
          </a:gradFill>
          <a:ln w="9525">
            <a:noFill/>
            <a:miter lim="800000"/>
            <a:headEnd/>
            <a:tailEnd/>
          </a:ln>
        </p:spPr>
        <p:txBody>
          <a:bodyPr wrap="none" anchor="ctr"/>
          <a:lstStyle/>
          <a:p>
            <a:pPr algn="ctr"/>
            <a:r>
              <a:rPr lang="en-US" sz="3200" b="1">
                <a:solidFill>
                  <a:srgbClr val="FF0000"/>
                </a:solidFill>
              </a:rPr>
              <a:t>e-Community</a:t>
            </a:r>
          </a:p>
          <a:p>
            <a:pPr algn="ctr"/>
            <a:r>
              <a:rPr lang="en-US" sz="3200" b="1">
                <a:solidFill>
                  <a:srgbClr val="FF0000"/>
                </a:solidFill>
              </a:rPr>
              <a:t>Collaboration</a:t>
            </a:r>
          </a:p>
        </p:txBody>
      </p:sp>
      <p:grpSp>
        <p:nvGrpSpPr>
          <p:cNvPr id="30734" name="Group 33"/>
          <p:cNvGrpSpPr>
            <a:grpSpLocks/>
          </p:cNvGrpSpPr>
          <p:nvPr/>
        </p:nvGrpSpPr>
        <p:grpSpPr bwMode="auto">
          <a:xfrm>
            <a:off x="9201152" y="3467100"/>
            <a:ext cx="6140450" cy="9639300"/>
            <a:chOff x="1714" y="576"/>
            <a:chExt cx="1934" cy="3504"/>
          </a:xfrm>
        </p:grpSpPr>
        <p:sp>
          <p:nvSpPr>
            <p:cNvPr id="30735" name="Line 34"/>
            <p:cNvSpPr>
              <a:spLocks noChangeShapeType="1"/>
            </p:cNvSpPr>
            <p:nvPr/>
          </p:nvSpPr>
          <p:spPr bwMode="gray">
            <a:xfrm>
              <a:off x="3648" y="576"/>
              <a:ext cx="0" cy="3504"/>
            </a:xfrm>
            <a:prstGeom prst="line">
              <a:avLst/>
            </a:prstGeom>
            <a:noFill/>
            <a:ln w="12700" cap="rnd">
              <a:solidFill>
                <a:schemeClr val="tx1"/>
              </a:solidFill>
              <a:prstDash val="sysDot"/>
              <a:round/>
              <a:headEnd/>
              <a:tailEnd/>
            </a:ln>
          </p:spPr>
          <p:txBody>
            <a:bodyPr wrap="none" anchor="ctr"/>
            <a:lstStyle/>
            <a:p>
              <a:endParaRPr lang="en-US" sz="7200"/>
            </a:p>
          </p:txBody>
        </p:sp>
        <p:sp>
          <p:nvSpPr>
            <p:cNvPr id="30736" name="Line 35"/>
            <p:cNvSpPr>
              <a:spLocks noChangeShapeType="1"/>
            </p:cNvSpPr>
            <p:nvPr/>
          </p:nvSpPr>
          <p:spPr bwMode="gray">
            <a:xfrm>
              <a:off x="1714" y="576"/>
              <a:ext cx="0" cy="3504"/>
            </a:xfrm>
            <a:prstGeom prst="line">
              <a:avLst/>
            </a:prstGeom>
            <a:noFill/>
            <a:ln w="12700" cap="rnd">
              <a:solidFill>
                <a:schemeClr val="tx1"/>
              </a:solidFill>
              <a:prstDash val="sysDot"/>
              <a:round/>
              <a:headEnd/>
              <a:tailEnd/>
            </a:ln>
          </p:spPr>
          <p:txBody>
            <a:bodyPr wrap="none" anchor="ctr"/>
            <a:lstStyle/>
            <a:p>
              <a:endParaRPr lang="en-US" sz="7200"/>
            </a:p>
          </p:txBody>
        </p:sp>
      </p:grpSp>
    </p:spTree>
    <p:extLst>
      <p:ext uri="{BB962C8B-B14F-4D97-AF65-F5344CB8AC3E}">
        <p14:creationId xmlns:p14="http://schemas.microsoft.com/office/powerpoint/2010/main" val="189975913"/>
      </p:ext>
    </p:extLst>
  </p:cSld>
  <p:clrMapOvr>
    <a:masterClrMapping/>
  </p:clrMapOvr>
  <p:transition/>
</p:sld>
</file>

<file path=ppt/theme/theme1.xml><?xml version="1.0" encoding="utf-8"?>
<a:theme xmlns:a="http://schemas.openxmlformats.org/drawingml/2006/main" name="Halaman Depan Slide">
  <a:themeElements>
    <a:clrScheme name="motagua light prueba">
      <a:dk1>
        <a:srgbClr val="445469"/>
      </a:dk1>
      <a:lt1>
        <a:sysClr val="window" lastClr="FFFFFF"/>
      </a:lt1>
      <a:dk2>
        <a:srgbClr val="445469"/>
      </a:dk2>
      <a:lt2>
        <a:srgbClr val="FFFFFF"/>
      </a:lt2>
      <a:accent1>
        <a:srgbClr val="1EA185"/>
      </a:accent1>
      <a:accent2>
        <a:srgbClr val="9BBB5C"/>
      </a:accent2>
      <a:accent3>
        <a:srgbClr val="F29B26"/>
      </a:accent3>
      <a:accent4>
        <a:srgbClr val="BD392F"/>
      </a:accent4>
      <a:accent5>
        <a:srgbClr val="445469"/>
      </a:accent5>
      <a:accent6>
        <a:srgbClr val="445469"/>
      </a:accent6>
      <a:hlink>
        <a:srgbClr val="F33B48"/>
      </a:hlink>
      <a:folHlink>
        <a:srgbClr val="FFC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21890</TotalTime>
  <Words>2087</Words>
  <Application>Microsoft Macintosh PowerPoint</Application>
  <PresentationFormat>Custom</PresentationFormat>
  <Paragraphs>375</Paragraphs>
  <Slides>36</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Arial</vt:lpstr>
      <vt:lpstr>Arial Black</vt:lpstr>
      <vt:lpstr>Lato</vt:lpstr>
      <vt:lpstr>Lato Black</vt:lpstr>
      <vt:lpstr>Lato Bold</vt:lpstr>
      <vt:lpstr>Lato Light</vt:lpstr>
      <vt:lpstr>Tahoma</vt:lpstr>
      <vt:lpstr>Times New Roman</vt:lpstr>
      <vt:lpstr>Wingdings</vt:lpstr>
      <vt:lpstr>Halaman Depan Slide</vt:lpstr>
      <vt:lpstr>KONFIGURASI dan IMPLEMENTASI ERP</vt:lpstr>
      <vt:lpstr>TUJUAN PEMBELAJARAN</vt:lpstr>
      <vt:lpstr>PowerPoint Presentation</vt:lpstr>
      <vt:lpstr>ERP dalam Klasifikasi Sistem Informasi</vt:lpstr>
      <vt:lpstr>    </vt:lpstr>
      <vt:lpstr>Kekuatan ERP  Integrated System </vt:lpstr>
      <vt:lpstr>     </vt:lpstr>
      <vt:lpstr>Cakupan Fungsional ERP</vt:lpstr>
      <vt:lpstr>Evolusi Bisnis (Source : mySAP)</vt:lpstr>
      <vt:lpstr>Mengapa perlu Sistem Informasi Terintegrasi ?</vt:lpstr>
      <vt:lpstr>     </vt:lpstr>
      <vt:lpstr>Modul ERP</vt:lpstr>
      <vt:lpstr>Modul SAP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Keuntungan Penggunaan ERP</vt:lpstr>
      <vt:lpstr>                                                     </vt:lpstr>
      <vt:lpstr>PowerPoint Presentation</vt:lpstr>
      <vt:lpstr>            Memilih ERP</vt:lpstr>
      <vt:lpstr>Memilih ERP</vt:lpstr>
      <vt:lpstr>     Aktivitas Dalam Pemilihan ERP</vt:lpstr>
      <vt:lpstr>PowerPoint Presentation</vt:lpstr>
      <vt:lpstr>Aktivitas Dalam Pemilihan ERP</vt:lpstr>
      <vt:lpstr>                                                                          Contoh Infrastruktur yg  biasa digunakan</vt:lpstr>
      <vt:lpstr>Aktivitas Dalam Pemilihan ERP</vt:lpstr>
      <vt:lpstr>Penerapan ERP</vt:lpstr>
      <vt:lpstr>Gagalnya ERP</vt:lpstr>
      <vt:lpstr>                                                       Software ERP</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Jetfabrik</dc:creator>
  <cp:keywords/>
  <dc:description/>
  <cp:lastModifiedBy>Microsoft Office User</cp:lastModifiedBy>
  <cp:revision>3162</cp:revision>
  <dcterms:created xsi:type="dcterms:W3CDTF">2014-11-12T21:47:38Z</dcterms:created>
  <dcterms:modified xsi:type="dcterms:W3CDTF">2020-06-25T23:52:24Z</dcterms:modified>
  <cp:category/>
</cp:coreProperties>
</file>