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479" r:id="rId2"/>
    <p:sldId id="1480" r:id="rId3"/>
    <p:sldId id="1481" r:id="rId4"/>
    <p:sldId id="1482" r:id="rId5"/>
    <p:sldId id="1499" r:id="rId6"/>
    <p:sldId id="1490" r:id="rId7"/>
    <p:sldId id="1491" r:id="rId8"/>
    <p:sldId id="1492" r:id="rId9"/>
    <p:sldId id="1496" r:id="rId10"/>
    <p:sldId id="1493" r:id="rId11"/>
    <p:sldId id="1494" r:id="rId12"/>
    <p:sldId id="1495" r:id="rId13"/>
    <p:sldId id="1497" r:id="rId14"/>
    <p:sldId id="1498" r:id="rId15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5" autoAdjust="0"/>
    <p:restoredTop sz="86382" autoAdjust="0"/>
  </p:normalViewPr>
  <p:slideViewPr>
    <p:cSldViewPr snapToGrid="0" snapToObjects="1">
      <p:cViewPr varScale="1">
        <p:scale>
          <a:sx n="55" d="100"/>
          <a:sy n="55" d="100"/>
        </p:scale>
        <p:origin x="1072" y="208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21053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4 Final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Preparation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D0F1-262A-8D4A-BFD0-06E977A1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Detailed Planning for Cut-Over and Support 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58DF7-5BEF-4F4E-A0A7-0D821CD92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cut-over,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ERP,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r>
              <a:rPr lang="en-US" dirty="0" err="1"/>
              <a:t>menyediakan</a:t>
            </a:r>
            <a:r>
              <a:rPr lang="en-US" dirty="0"/>
              <a:t> help desk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goes live.</a:t>
            </a:r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cut-over </a:t>
            </a:r>
            <a:r>
              <a:rPr lang="en-US" dirty="0" err="1"/>
              <a:t>dan</a:t>
            </a:r>
            <a:r>
              <a:rPr lang="en-US" dirty="0"/>
              <a:t> support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EEAB9-455C-4A43-8AB9-C773A16F12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7711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3CC1-00D2-E243-9B9B-44191291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903" y="235131"/>
            <a:ext cx="16020269" cy="1963737"/>
          </a:xfrm>
        </p:spPr>
        <p:txBody>
          <a:bodyPr/>
          <a:lstStyle/>
          <a:p>
            <a:r>
              <a:rPr lang="en-ID" sz="8000" b="1" dirty="0"/>
              <a:t>Cut-Over 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827C7-BEB8-074D-9571-1B0503BA28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01302" y="1645693"/>
            <a:ext cx="21775490" cy="11260410"/>
          </a:xfrm>
        </p:spPr>
        <p:txBody>
          <a:bodyPr/>
          <a:lstStyle/>
          <a:p>
            <a:r>
              <a:rPr lang="en-US" sz="4800" dirty="0" err="1"/>
              <a:t>Perubahan</a:t>
            </a:r>
            <a:r>
              <a:rPr lang="en-US" sz="4800" dirty="0"/>
              <a:t> </a:t>
            </a:r>
            <a:r>
              <a:rPr lang="en-US" sz="4800" dirty="0" err="1"/>
              <a:t>pada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 </a:t>
            </a:r>
            <a:r>
              <a:rPr lang="en-US" sz="4800" dirty="0" err="1"/>
              <a:t>dilakukan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paket</a:t>
            </a:r>
            <a:r>
              <a:rPr lang="en-US" sz="4800" dirty="0"/>
              <a:t> </a:t>
            </a:r>
            <a:r>
              <a:rPr lang="en-US" sz="4800" dirty="0" err="1"/>
              <a:t>pekerjaan</a:t>
            </a:r>
            <a:r>
              <a:rPr lang="en-US" sz="4800" dirty="0"/>
              <a:t> </a:t>
            </a:r>
            <a:r>
              <a:rPr lang="en-US" sz="4800" dirty="0" err="1"/>
              <a:t>ini</a:t>
            </a:r>
            <a:r>
              <a:rPr lang="en-US" sz="4800" dirty="0"/>
              <a:t>. Hasil </a:t>
            </a:r>
            <a:r>
              <a:rPr lang="en-US" sz="4800" dirty="0" err="1"/>
              <a:t>paket</a:t>
            </a:r>
            <a:r>
              <a:rPr lang="en-US" sz="4800" dirty="0"/>
              <a:t> </a:t>
            </a:r>
            <a:r>
              <a:rPr lang="en-US" sz="4800" dirty="0" err="1"/>
              <a:t>pekerjaan</a:t>
            </a:r>
            <a:r>
              <a:rPr lang="en-US" sz="4800" dirty="0"/>
              <a:t> lain </a:t>
            </a:r>
            <a:r>
              <a:rPr lang="en-US" sz="4800" dirty="0" err="1"/>
              <a:t>dari</a:t>
            </a:r>
            <a:r>
              <a:rPr lang="en-US" sz="4800" dirty="0"/>
              <a:t> </a:t>
            </a:r>
            <a:r>
              <a:rPr lang="en-US" sz="4800" dirty="0" err="1"/>
              <a:t>fase</a:t>
            </a:r>
            <a:r>
              <a:rPr lang="en-US" sz="4800" dirty="0"/>
              <a:t> </a:t>
            </a:r>
            <a:r>
              <a:rPr lang="en-US" sz="4800" dirty="0" err="1"/>
              <a:t>ini</a:t>
            </a:r>
            <a:r>
              <a:rPr lang="en-US" sz="4800" dirty="0"/>
              <a:t> </a:t>
            </a:r>
            <a:r>
              <a:rPr lang="en-US" sz="4800" dirty="0" err="1"/>
              <a:t>bergabung</a:t>
            </a:r>
            <a:r>
              <a:rPr lang="en-US" sz="4800" dirty="0"/>
              <a:t> di </a:t>
            </a:r>
            <a:r>
              <a:rPr lang="en-US" sz="4800" dirty="0" err="1"/>
              <a:t>sini</a:t>
            </a:r>
            <a:r>
              <a:rPr lang="en-US" sz="4800" dirty="0"/>
              <a:t>.</a:t>
            </a:r>
          </a:p>
          <a:p>
            <a:r>
              <a:rPr lang="en-US" sz="4800" dirty="0" err="1"/>
              <a:t>Pengaturan</a:t>
            </a:r>
            <a:r>
              <a:rPr lang="en-US" sz="4800" dirty="0"/>
              <a:t> </a:t>
            </a:r>
            <a:r>
              <a:rPr lang="en-US" sz="4800" dirty="0" err="1"/>
              <a:t>penyesuaian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objek</a:t>
            </a:r>
            <a:r>
              <a:rPr lang="en-US" sz="4800" dirty="0"/>
              <a:t> </a:t>
            </a:r>
            <a:r>
              <a:rPr lang="en-US" sz="4800" dirty="0" err="1"/>
              <a:t>repositori</a:t>
            </a:r>
            <a:r>
              <a:rPr lang="en-US" sz="4800" dirty="0"/>
              <a:t> ERP yang </a:t>
            </a:r>
            <a:r>
              <a:rPr lang="en-US" sz="4800" dirty="0" err="1"/>
              <a:t>sebelumnya</a:t>
            </a:r>
            <a:r>
              <a:rPr lang="en-US" sz="4800" dirty="0"/>
              <a:t> </a:t>
            </a:r>
            <a:r>
              <a:rPr lang="en-US" sz="4800" dirty="0" err="1"/>
              <a:t>diuji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jaminan</a:t>
            </a:r>
            <a:r>
              <a:rPr lang="en-US" sz="4800" dirty="0"/>
              <a:t> </a:t>
            </a:r>
            <a:r>
              <a:rPr lang="en-US" sz="4800" dirty="0" err="1"/>
              <a:t>kualitas</a:t>
            </a:r>
            <a:r>
              <a:rPr lang="en-US" sz="4800" dirty="0"/>
              <a:t> </a:t>
            </a:r>
            <a:r>
              <a:rPr lang="en-US" sz="4800" dirty="0" err="1"/>
              <a:t>diteruskan</a:t>
            </a:r>
            <a:r>
              <a:rPr lang="en-US" sz="4800" dirty="0"/>
              <a:t> </a:t>
            </a:r>
            <a:r>
              <a:rPr lang="en-US" sz="4800" dirty="0" err="1"/>
              <a:t>ke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. Data master </a:t>
            </a:r>
            <a:r>
              <a:rPr lang="en-US" sz="4800" dirty="0" err="1"/>
              <a:t>dan</a:t>
            </a:r>
            <a:r>
              <a:rPr lang="en-US" sz="4800" dirty="0"/>
              <a:t> data </a:t>
            </a:r>
            <a:r>
              <a:rPr lang="en-US" sz="4800" dirty="0" err="1"/>
              <a:t>transaksi</a:t>
            </a:r>
            <a:r>
              <a:rPr lang="en-US" sz="4800" dirty="0"/>
              <a:t> yang </a:t>
            </a:r>
            <a:r>
              <a:rPr lang="en-US" sz="4800" dirty="0" err="1"/>
              <a:t>diperlukan</a:t>
            </a:r>
            <a:r>
              <a:rPr lang="en-US" sz="4800" dirty="0"/>
              <a:t> </a:t>
            </a:r>
            <a:r>
              <a:rPr lang="en-US" sz="4800" dirty="0" err="1"/>
              <a:t>kemudian</a:t>
            </a:r>
            <a:r>
              <a:rPr lang="en-US" sz="4800" dirty="0"/>
              <a:t> </a:t>
            </a:r>
            <a:r>
              <a:rPr lang="en-US" sz="4800" dirty="0" err="1"/>
              <a:t>diambil</a:t>
            </a:r>
            <a:r>
              <a:rPr lang="en-US" sz="4800" dirty="0"/>
              <a:t> </a:t>
            </a:r>
            <a:r>
              <a:rPr lang="en-US" sz="4800" dirty="0" err="1"/>
              <a:t>dari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lama.</a:t>
            </a:r>
          </a:p>
          <a:p>
            <a:r>
              <a:rPr lang="en-US" sz="4800" dirty="0" err="1"/>
              <a:t>Penerimaan</a:t>
            </a:r>
            <a:r>
              <a:rPr lang="en-US" sz="4800" dirty="0"/>
              <a:t> </a:t>
            </a:r>
            <a:r>
              <a:rPr lang="en-US" sz="4800" dirty="0" err="1"/>
              <a:t>akhir</a:t>
            </a:r>
            <a:r>
              <a:rPr lang="en-US" sz="4800" dirty="0"/>
              <a:t> </a:t>
            </a:r>
            <a:r>
              <a:rPr lang="en-US" sz="4800" dirty="0" err="1"/>
              <a:t>memutuskan</a:t>
            </a:r>
            <a:r>
              <a:rPr lang="en-US" sz="4800" dirty="0"/>
              <a:t> </a:t>
            </a:r>
            <a:r>
              <a:rPr lang="en-US" sz="4800" dirty="0" err="1"/>
              <a:t>apakah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ERP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digunakan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operasi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 (</a:t>
            </a:r>
            <a:r>
              <a:rPr lang="en-US" sz="4800" dirty="0" err="1"/>
              <a:t>Fase</a:t>
            </a:r>
            <a:r>
              <a:rPr lang="en-US" sz="4800" dirty="0"/>
              <a:t> 5: Go Live </a:t>
            </a:r>
            <a:r>
              <a:rPr lang="en-US" sz="4800" dirty="0" err="1"/>
              <a:t>dan</a:t>
            </a:r>
            <a:r>
              <a:rPr lang="en-US" sz="4800" dirty="0"/>
              <a:t> Support) </a:t>
            </a:r>
            <a:r>
              <a:rPr lang="en-US" sz="4800" dirty="0" err="1"/>
              <a:t>atau</a:t>
            </a:r>
            <a:r>
              <a:rPr lang="en-US" sz="4800" dirty="0"/>
              <a:t> </a:t>
            </a:r>
            <a:r>
              <a:rPr lang="en-US" sz="4800" dirty="0" err="1"/>
              <a:t>apakah</a:t>
            </a:r>
            <a:r>
              <a:rPr lang="en-US" sz="4800" dirty="0"/>
              <a:t> </a:t>
            </a:r>
            <a:r>
              <a:rPr lang="en-US" sz="4800" dirty="0" err="1"/>
              <a:t>pekerjaan</a:t>
            </a:r>
            <a:r>
              <a:rPr lang="en-US" sz="4800" dirty="0"/>
              <a:t> </a:t>
            </a:r>
            <a:r>
              <a:rPr lang="en-US" sz="4800" dirty="0" err="1"/>
              <a:t>korektif</a:t>
            </a:r>
            <a:r>
              <a:rPr lang="en-US" sz="4800" dirty="0"/>
              <a:t> </a:t>
            </a:r>
            <a:r>
              <a:rPr lang="en-US" sz="4800" dirty="0" err="1"/>
              <a:t>tambahan</a:t>
            </a:r>
            <a:r>
              <a:rPr lang="en-US" sz="4800" dirty="0"/>
              <a:t> </a:t>
            </a:r>
            <a:r>
              <a:rPr lang="en-US" sz="4800" dirty="0" err="1"/>
              <a:t>masih</a:t>
            </a:r>
            <a:r>
              <a:rPr lang="en-US" sz="4800" dirty="0"/>
              <a:t> </a:t>
            </a:r>
            <a:r>
              <a:rPr lang="en-US" sz="4800" dirty="0" err="1"/>
              <a:t>diperlukan</a:t>
            </a:r>
            <a:r>
              <a:rPr lang="en-US" sz="4800" dirty="0"/>
              <a:t>.</a:t>
            </a:r>
          </a:p>
          <a:p>
            <a:r>
              <a:rPr lang="en-US" sz="4800" dirty="0"/>
              <a:t>Salinan Backup </a:t>
            </a:r>
            <a:r>
              <a:rPr lang="en-US" sz="4800" dirty="0" err="1"/>
              <a:t>dari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 </a:t>
            </a:r>
            <a:r>
              <a:rPr lang="en-US" sz="4800" dirty="0" err="1"/>
              <a:t>dibuat</a:t>
            </a:r>
            <a:r>
              <a:rPr lang="en-US" sz="4800" dirty="0"/>
              <a:t>. </a:t>
            </a:r>
          </a:p>
          <a:p>
            <a:r>
              <a:rPr lang="en-US" sz="4800" dirty="0"/>
              <a:t>Data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pengaturan</a:t>
            </a:r>
            <a:r>
              <a:rPr lang="en-US" sz="4800" dirty="0"/>
              <a:t> yang </a:t>
            </a:r>
            <a:r>
              <a:rPr lang="en-US" sz="4800" dirty="0" err="1"/>
              <a:t>diteruskan</a:t>
            </a:r>
            <a:r>
              <a:rPr lang="en-US" sz="4800" dirty="0"/>
              <a:t>, </a:t>
            </a:r>
            <a:r>
              <a:rPr lang="en-US" sz="4800" dirty="0" err="1"/>
              <a:t>dan</a:t>
            </a:r>
            <a:r>
              <a:rPr lang="en-US" sz="4800" dirty="0"/>
              <a:t> proses </a:t>
            </a:r>
            <a:r>
              <a:rPr lang="en-US" sz="4800" dirty="0" err="1"/>
              <a:t>bisnis</a:t>
            </a:r>
            <a:r>
              <a:rPr lang="en-US" sz="4800" dirty="0"/>
              <a:t> </a:t>
            </a:r>
            <a:r>
              <a:rPr lang="en-US" sz="4800" dirty="0" err="1"/>
              <a:t>penting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antarmuka</a:t>
            </a:r>
            <a:r>
              <a:rPr lang="en-US" sz="4800" dirty="0"/>
              <a:t> </a:t>
            </a:r>
            <a:r>
              <a:rPr lang="en-US" sz="4800" dirty="0" err="1"/>
              <a:t>ke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eksternal</a:t>
            </a:r>
            <a:r>
              <a:rPr lang="en-US" sz="4800" dirty="0"/>
              <a:t> </a:t>
            </a:r>
            <a:r>
              <a:rPr lang="en-US" sz="4800" dirty="0" err="1"/>
              <a:t>diuji</a:t>
            </a:r>
            <a:r>
              <a:rPr lang="en-US" sz="4800" dirty="0"/>
              <a:t>. </a:t>
            </a:r>
          </a:p>
          <a:p>
            <a:r>
              <a:rPr lang="en-US" sz="4800" dirty="0" err="1"/>
              <a:t>Setiap</a:t>
            </a:r>
            <a:r>
              <a:rPr lang="en-US" sz="4800" dirty="0"/>
              <a:t> </a:t>
            </a:r>
            <a:r>
              <a:rPr lang="en-US" sz="4800" dirty="0" err="1"/>
              <a:t>perubahan</a:t>
            </a:r>
            <a:r>
              <a:rPr lang="en-US" sz="4800" dirty="0"/>
              <a:t> yang </a:t>
            </a:r>
            <a:r>
              <a:rPr lang="en-US" sz="4800" dirty="0" err="1"/>
              <a:t>dilakukan</a:t>
            </a:r>
            <a:r>
              <a:rPr lang="en-US" sz="4800" dirty="0"/>
              <a:t> </a:t>
            </a:r>
            <a:r>
              <a:rPr lang="en-US" sz="4800" dirty="0" err="1"/>
              <a:t>secara</a:t>
            </a:r>
            <a:r>
              <a:rPr lang="en-US" sz="4800" dirty="0"/>
              <a:t> </a:t>
            </a:r>
            <a:r>
              <a:rPr lang="en-US" sz="4800" dirty="0" err="1"/>
              <a:t>langsung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didokumentasikan</a:t>
            </a:r>
            <a:r>
              <a:rPr lang="en-US" sz="4800" dirty="0"/>
              <a:t>. </a:t>
            </a:r>
          </a:p>
          <a:p>
            <a:r>
              <a:rPr lang="en-US" sz="4800" dirty="0" err="1"/>
              <a:t>Jika</a:t>
            </a:r>
            <a:r>
              <a:rPr lang="en-US" sz="4800" dirty="0"/>
              <a:t> </a:t>
            </a:r>
            <a:r>
              <a:rPr lang="en-US" sz="4800" dirty="0" err="1"/>
              <a:t>perlu</a:t>
            </a:r>
            <a:r>
              <a:rPr lang="en-US" sz="4800" dirty="0"/>
              <a:t>,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produktif</a:t>
            </a:r>
            <a:r>
              <a:rPr lang="en-US" sz="4800" dirty="0"/>
              <a:t> yang </a:t>
            </a:r>
            <a:r>
              <a:rPr lang="en-US" sz="4800" dirty="0" err="1"/>
              <a:t>lengkap</a:t>
            </a:r>
            <a:r>
              <a:rPr lang="en-US" sz="4800" dirty="0"/>
              <a:t>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disimpan</a:t>
            </a:r>
            <a:r>
              <a:rPr lang="en-US" sz="4800" dirty="0"/>
              <a:t> </a:t>
            </a:r>
            <a:r>
              <a:rPr lang="en-US" sz="4800" dirty="0" err="1"/>
              <a:t>lagi</a:t>
            </a:r>
            <a:r>
              <a:rPr lang="en-US" sz="48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D9856-57CB-664D-B9E2-C8AAD5F777F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37757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BE275-0C62-F24A-8138-37EBC5CF9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891" y="209006"/>
            <a:ext cx="16725663" cy="1963737"/>
          </a:xfrm>
        </p:spPr>
        <p:txBody>
          <a:bodyPr/>
          <a:lstStyle/>
          <a:p>
            <a:r>
              <a:rPr lang="en-ID" sz="8000" b="1" dirty="0"/>
              <a:t>Quality Check Final Preparation Phase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7942E-DB61-BB4F-BF9A-82BE055A06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776549"/>
            <a:ext cx="21775490" cy="1011065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, </a:t>
            </a:r>
            <a:r>
              <a:rPr lang="en-US" dirty="0" err="1"/>
              <a:t>tes</a:t>
            </a:r>
            <a:r>
              <a:rPr lang="en-US" dirty="0"/>
              <a:t> juga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tenggat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direncanakan</a:t>
            </a:r>
            <a:r>
              <a:rPr lang="en-US" dirty="0"/>
              <a:t> (</a:t>
            </a:r>
            <a:r>
              <a:rPr lang="en-US" dirty="0" err="1"/>
              <a:t>tonggak</a:t>
            </a:r>
            <a:r>
              <a:rPr lang="en-US" dirty="0"/>
              <a:t>)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. </a:t>
            </a:r>
            <a:r>
              <a:rPr lang="en-US" dirty="0" err="1"/>
              <a:t>Sedapat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,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92A0D-B765-B046-B2D6-C4A1A438F62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1546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A0221-7170-DC40-AF42-E9F8A385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FB2BC-5A7D-AF48-A643-5B5C4128AC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F2FAF-D252-E640-B362-603A8A9D24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30463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B0E42-930C-A24C-9392-D589E65C7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E1028-9DBF-C64C-AEFE-451E1CBC48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5D9B1-E464-0741-8093-637A74D6429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7156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0163" y="329184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697161" y="1589536"/>
            <a:ext cx="21775737" cy="103150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PO3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proses,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ID" dirty="0"/>
              <a:t> </a:t>
            </a:r>
            <a:r>
              <a:rPr lang="en-US" dirty="0"/>
              <a:t>.</a:t>
            </a:r>
          </a:p>
          <a:p>
            <a:r>
              <a:rPr lang="en-US" b="1" dirty="0"/>
              <a:t>LO3</a:t>
            </a:r>
            <a:r>
              <a:rPr lang="en-ID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</a:t>
            </a:r>
            <a:r>
              <a:rPr lang="en-ID" dirty="0"/>
              <a:t> </a:t>
            </a:r>
          </a:p>
          <a:p>
            <a:r>
              <a:rPr lang="en-US" b="1" dirty="0"/>
              <a:t>LO5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menerapkan</a:t>
            </a:r>
            <a:r>
              <a:rPr lang="en-US" dirty="0"/>
              <a:t> ERP di Perusahaan</a:t>
            </a:r>
            <a:r>
              <a:rPr lang="en-ID" dirty="0"/>
              <a:t>  </a:t>
            </a:r>
          </a:p>
          <a:p>
            <a:r>
              <a:rPr lang="en-ID" dirty="0" err="1"/>
              <a:t>Mahasiswa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:</a:t>
            </a:r>
          </a:p>
          <a:p>
            <a:pPr lvl="1"/>
            <a:r>
              <a:rPr lang="en-US" dirty="0"/>
              <a:t>Project Management Final Preparation Phase</a:t>
            </a:r>
          </a:p>
          <a:p>
            <a:pPr lvl="1"/>
            <a:r>
              <a:rPr lang="en-US" dirty="0"/>
              <a:t>End User Training</a:t>
            </a:r>
          </a:p>
          <a:p>
            <a:pPr lvl="1"/>
            <a:r>
              <a:rPr lang="en-US" dirty="0"/>
              <a:t>System Management</a:t>
            </a:r>
          </a:p>
          <a:p>
            <a:pPr lvl="1"/>
            <a:r>
              <a:rPr lang="en-US" dirty="0"/>
              <a:t>Detailed Project Planning</a:t>
            </a:r>
          </a:p>
          <a:p>
            <a:pPr lvl="1"/>
            <a:r>
              <a:rPr lang="en-US" dirty="0"/>
              <a:t>Cut Over</a:t>
            </a:r>
          </a:p>
          <a:p>
            <a:pPr lvl="1"/>
            <a:r>
              <a:rPr lang="en-US" dirty="0"/>
              <a:t>Quality Check Final Preparation Phase</a:t>
            </a:r>
          </a:p>
          <a:p>
            <a:endParaRPr lang="en-ID" dirty="0"/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E313-06C8-B240-9F3F-E45EF00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Final Preparation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D3F9-5FDC-E147-B10B-92BFAFC3AC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just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(</a:t>
            </a:r>
            <a:r>
              <a:rPr lang="en-US" dirty="0" err="1"/>
              <a:t>berjalan</a:t>
            </a:r>
            <a:r>
              <a:rPr lang="en-US" dirty="0"/>
              <a:t>). </a:t>
            </a:r>
            <a:r>
              <a:rPr lang="en-US" dirty="0" err="1"/>
              <a:t>Tes</a:t>
            </a:r>
            <a:r>
              <a:rPr lang="en-US" dirty="0"/>
              <a:t> non-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(cut-over)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FB05E-1FBF-0449-8796-AFD230DE53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2226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2246-9F0D-7D4C-AB01-A39D261F4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148" y="329184"/>
            <a:ext cx="19787711" cy="1963737"/>
          </a:xfrm>
        </p:spPr>
        <p:txBody>
          <a:bodyPr/>
          <a:lstStyle/>
          <a:p>
            <a:r>
              <a:rPr lang="en-US" sz="8000" b="1" dirty="0"/>
              <a:t>Phase 4: Final Preparation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3007E-0D1F-CB46-A1F3-98968BC40A4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18FB0A0-28EE-354C-A83F-93CDC45FD599}"/>
              </a:ext>
            </a:extLst>
          </p:cNvPr>
          <p:cNvSpPr txBox="1">
            <a:spLocks/>
          </p:cNvSpPr>
          <p:nvPr/>
        </p:nvSpPr>
        <p:spPr>
          <a:xfrm>
            <a:off x="1426369" y="779463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endParaRPr lang="en-ID" sz="80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D9A0F3-BBAE-5A4C-A911-107AA6B2B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892" y="3803904"/>
            <a:ext cx="20575662" cy="6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64675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1B456-BA54-9E48-8D43-2F30447C5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6434" y="328246"/>
            <a:ext cx="17432397" cy="1963737"/>
          </a:xfrm>
        </p:spPr>
        <p:txBody>
          <a:bodyPr/>
          <a:lstStyle/>
          <a:p>
            <a:r>
              <a:rPr lang="en-US" sz="8000" b="1" dirty="0">
                <a:solidFill>
                  <a:srgbClr val="FF0000"/>
                </a:solidFill>
              </a:rPr>
              <a:t>Final Preparation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CC04E-C1BC-214F-AC1E-268650E614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92779" y="3195149"/>
            <a:ext cx="21775490" cy="6792912"/>
          </a:xfrm>
        </p:spPr>
        <p:txBody>
          <a:bodyPr/>
          <a:lstStyle/>
          <a:p>
            <a:r>
              <a:rPr lang="en-US" dirty="0"/>
              <a:t>Project Management Final Preparation Phase</a:t>
            </a:r>
          </a:p>
          <a:p>
            <a:r>
              <a:rPr lang="en-US" dirty="0"/>
              <a:t>End User Training</a:t>
            </a:r>
          </a:p>
          <a:p>
            <a:r>
              <a:rPr lang="en-US" dirty="0"/>
              <a:t>System Management</a:t>
            </a:r>
          </a:p>
          <a:p>
            <a:r>
              <a:rPr lang="en-US" dirty="0"/>
              <a:t>Detailed Project Planning</a:t>
            </a:r>
          </a:p>
          <a:p>
            <a:r>
              <a:rPr lang="en-US" dirty="0"/>
              <a:t>Cut Over</a:t>
            </a:r>
          </a:p>
          <a:p>
            <a:r>
              <a:rPr lang="en-US" dirty="0"/>
              <a:t>Quality Check Final Preparation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39B47-5B83-4144-BA5B-1D414FF08A3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48012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2F76-956C-F94C-82E8-4C79672B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Project Management Final Preparation</a:t>
            </a:r>
            <a:br>
              <a:rPr lang="en-ID" sz="8000" b="1" dirty="0"/>
            </a:b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31A6-2FE0-0E4F-9B46-A692620319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formal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.</a:t>
            </a:r>
          </a:p>
          <a:p>
            <a:r>
              <a:rPr lang="en-US" dirty="0"/>
              <a:t>Status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 </a:t>
            </a:r>
            <a:r>
              <a:rPr lang="en-US" dirty="0" err="1"/>
              <a:t>pengarah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7E46E-DB97-7547-9E49-A30DF5A538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59188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D3C-5BA5-C84D-A105-4D6AC027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064" y="292608"/>
            <a:ext cx="18669416" cy="1963737"/>
          </a:xfrm>
        </p:spPr>
        <p:txBody>
          <a:bodyPr/>
          <a:lstStyle/>
          <a:p>
            <a:r>
              <a:rPr lang="en-ID" sz="8000" b="1" dirty="0"/>
              <a:t>End User Training 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B0993-184C-314D-A92C-C181FC1564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56345"/>
            <a:ext cx="21775490" cy="9630855"/>
          </a:xfrm>
        </p:spPr>
        <p:txBody>
          <a:bodyPr/>
          <a:lstStyle/>
          <a:p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3, </a:t>
            </a:r>
            <a:r>
              <a:rPr lang="en-US" dirty="0" err="1"/>
              <a:t>tetapi</a:t>
            </a:r>
            <a:r>
              <a:rPr lang="en-US" dirty="0"/>
              <a:t> di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mensyaratkan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seminar, </a:t>
            </a:r>
            <a:r>
              <a:rPr lang="en-US" dirty="0" err="1"/>
              <a:t>dokumentasi</a:t>
            </a:r>
            <a:r>
              <a:rPr lang="en-US" dirty="0"/>
              <a:t>,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, </a:t>
            </a:r>
            <a:r>
              <a:rPr lang="en-US" dirty="0" err="1"/>
              <a:t>catatan</a:t>
            </a:r>
            <a:r>
              <a:rPr lang="en-US" dirty="0"/>
              <a:t> master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uji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disalin</a:t>
            </a:r>
            <a:r>
              <a:rPr lang="en-US" dirty="0"/>
              <a:t>.</a:t>
            </a:r>
          </a:p>
          <a:p>
            <a:r>
              <a:rPr lang="en-US" dirty="0"/>
              <a:t>Hasil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para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. Di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saran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kursus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peserta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memasukkannya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A63ED-36BF-5242-AE01-28D9D7135C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11288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B775-C45F-124F-BFDE-783EFA27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3576" y="0"/>
            <a:ext cx="19108328" cy="1963737"/>
          </a:xfrm>
        </p:spPr>
        <p:txBody>
          <a:bodyPr/>
          <a:lstStyle/>
          <a:p>
            <a:r>
              <a:rPr lang="en-ID" sz="8000" b="1" dirty="0"/>
              <a:t>System Management </a:t>
            </a:r>
            <a:br>
              <a:rPr lang="en-ID" sz="8000" dirty="0"/>
            </a:br>
            <a:r>
              <a:rPr lang="en-ID" sz="8000" b="1" dirty="0"/>
              <a:t>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F049A-FD6B-9E4D-9C95-8D7B86407D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963737"/>
            <a:ext cx="21775490" cy="9923463"/>
          </a:xfrm>
        </p:spPr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siang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mendistribusikan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.</a:t>
            </a:r>
          </a:p>
          <a:p>
            <a:r>
              <a:rPr lang="en-US" dirty="0" err="1"/>
              <a:t>Pengaturan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area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lvl="1"/>
            <a:r>
              <a:rPr lang="en-US" sz="5400" dirty="0" err="1"/>
              <a:t>Perencanaan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background processing job yang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dijalankan</a:t>
            </a:r>
            <a:r>
              <a:rPr lang="en-US" sz="5400" dirty="0"/>
              <a:t>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berkala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mengatur</a:t>
            </a:r>
            <a:r>
              <a:rPr lang="en-US" sz="5400" dirty="0"/>
              <a:t> </a:t>
            </a:r>
            <a:r>
              <a:rPr lang="en-US" sz="5400" dirty="0" err="1"/>
              <a:t>ulang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ERP. </a:t>
            </a:r>
          </a:p>
          <a:p>
            <a:pPr lvl="1"/>
            <a:r>
              <a:rPr lang="en-US" sz="5400" dirty="0"/>
              <a:t>Program </a:t>
            </a:r>
            <a:r>
              <a:rPr lang="en-US" sz="5400" dirty="0" err="1"/>
              <a:t>pemantauan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yang </a:t>
            </a:r>
            <a:r>
              <a:rPr lang="en-US" sz="5400" dirty="0" err="1"/>
              <a:t>memungkinkan</a:t>
            </a:r>
            <a:r>
              <a:rPr lang="en-US" sz="5400" dirty="0"/>
              <a:t> administrator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memantau</a:t>
            </a:r>
            <a:r>
              <a:rPr lang="en-US" sz="5400" dirty="0"/>
              <a:t> </a:t>
            </a:r>
            <a:r>
              <a:rPr lang="en-US" sz="5400" dirty="0" err="1"/>
              <a:t>keadaan</a:t>
            </a:r>
            <a:r>
              <a:rPr lang="en-US" sz="5400" dirty="0"/>
              <a:t> instance ERP,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basis data,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jaringan</a:t>
            </a:r>
            <a:r>
              <a:rPr lang="en-US" sz="5400" dirty="0"/>
              <a:t>.</a:t>
            </a:r>
          </a:p>
          <a:p>
            <a:pPr lvl="1"/>
            <a:r>
              <a:rPr lang="en-US" sz="5400" dirty="0" err="1"/>
              <a:t>Kalender</a:t>
            </a:r>
            <a:r>
              <a:rPr lang="en-US" sz="5400" dirty="0"/>
              <a:t> Backup yang </a:t>
            </a:r>
            <a:r>
              <a:rPr lang="en-US" sz="5400" dirty="0" err="1"/>
              <a:t>memungkinkan</a:t>
            </a:r>
            <a:r>
              <a:rPr lang="en-US" sz="5400" dirty="0"/>
              <a:t> </a:t>
            </a:r>
            <a:r>
              <a:rPr lang="en-US" sz="5400" dirty="0" err="1"/>
              <a:t>perencanaan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kontrol</a:t>
            </a:r>
            <a:r>
              <a:rPr lang="en-US" sz="5400" dirty="0"/>
              <a:t> backup </a:t>
            </a:r>
            <a:r>
              <a:rPr lang="en-US" sz="5400" dirty="0" err="1"/>
              <a:t>reguler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basis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81922-037A-4E4A-83FB-52D2A681107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098303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9987B-96F5-2048-8CE5-B03067BE3A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6389" y="1358310"/>
            <a:ext cx="23154277" cy="6792912"/>
          </a:xfrm>
        </p:spPr>
        <p:txBody>
          <a:bodyPr/>
          <a:lstStyle/>
          <a:p>
            <a:pPr lvl="1"/>
            <a:r>
              <a:rPr lang="en-US" sz="4400" dirty="0" err="1"/>
              <a:t>Infrastruktur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pencetakan</a:t>
            </a:r>
            <a:r>
              <a:rPr lang="en-US" sz="4400" dirty="0"/>
              <a:t> </a:t>
            </a:r>
            <a:r>
              <a:rPr lang="en-US" sz="4400" dirty="0" err="1"/>
              <a:t>harus</a:t>
            </a:r>
            <a:r>
              <a:rPr lang="en-US" sz="4400" dirty="0"/>
              <a:t> </a:t>
            </a:r>
            <a:r>
              <a:rPr lang="en-US" sz="4400" dirty="0" err="1"/>
              <a:t>direalisasikan</a:t>
            </a:r>
            <a:r>
              <a:rPr lang="en-US" sz="4400" dirty="0"/>
              <a:t> </a:t>
            </a:r>
            <a:r>
              <a:rPr lang="en-US" sz="4400" dirty="0" err="1"/>
              <a:t>sesuai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persyaratan</a:t>
            </a:r>
            <a:r>
              <a:rPr lang="en-US" sz="4400" dirty="0"/>
              <a:t>. </a:t>
            </a:r>
            <a:r>
              <a:rPr lang="en-US" sz="4400" dirty="0" err="1"/>
              <a:t>Strategi</a:t>
            </a:r>
            <a:r>
              <a:rPr lang="en-US" sz="4400" dirty="0"/>
              <a:t> </a:t>
            </a:r>
            <a:r>
              <a:rPr lang="en-US" sz="4400" dirty="0" err="1"/>
              <a:t>harus</a:t>
            </a:r>
            <a:r>
              <a:rPr lang="en-US" sz="4400" dirty="0"/>
              <a:t> </a:t>
            </a:r>
            <a:r>
              <a:rPr lang="en-US" sz="4400" dirty="0" err="1"/>
              <a:t>ditentukan</a:t>
            </a:r>
            <a:r>
              <a:rPr lang="en-US" sz="4400" dirty="0"/>
              <a:t> </a:t>
            </a:r>
            <a:r>
              <a:rPr lang="en-US" sz="4400" dirty="0" err="1"/>
              <a:t>seperti</a:t>
            </a:r>
            <a:r>
              <a:rPr lang="en-US" sz="4400" dirty="0"/>
              <a:t>:</a:t>
            </a:r>
          </a:p>
          <a:p>
            <a:pPr lvl="2"/>
            <a:r>
              <a:rPr lang="en-US" sz="4400" dirty="0" err="1"/>
              <a:t>memulai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menjalankan</a:t>
            </a:r>
            <a:r>
              <a:rPr lang="en-US" sz="4400" dirty="0"/>
              <a:t> </a:t>
            </a:r>
            <a:r>
              <a:rPr lang="en-US" sz="4400" dirty="0" err="1"/>
              <a:t>permintaan</a:t>
            </a:r>
            <a:r>
              <a:rPr lang="en-US" sz="4400" dirty="0"/>
              <a:t> </a:t>
            </a:r>
            <a:r>
              <a:rPr lang="en-US" sz="4400" dirty="0" err="1"/>
              <a:t>pencetakan</a:t>
            </a:r>
            <a:r>
              <a:rPr lang="en-US" sz="4400" dirty="0"/>
              <a:t> </a:t>
            </a:r>
            <a:r>
              <a:rPr lang="en-US" sz="4400" dirty="0" err="1"/>
              <a:t>massal</a:t>
            </a:r>
            <a:r>
              <a:rPr lang="en-US" sz="4400" dirty="0"/>
              <a:t>,</a:t>
            </a:r>
          </a:p>
          <a:p>
            <a:pPr lvl="2"/>
            <a:r>
              <a:rPr lang="en-US" sz="4400" dirty="0" err="1"/>
              <a:t>mengizinkan</a:t>
            </a:r>
            <a:r>
              <a:rPr lang="en-US" sz="4400" dirty="0"/>
              <a:t> </a:t>
            </a:r>
            <a:r>
              <a:rPr lang="en-US" sz="4400" dirty="0" err="1"/>
              <a:t>karyawan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menggunakan</a:t>
            </a:r>
            <a:r>
              <a:rPr lang="en-US" sz="4400" dirty="0"/>
              <a:t> printer </a:t>
            </a:r>
            <a:r>
              <a:rPr lang="en-US" sz="4400" dirty="0" err="1"/>
              <a:t>alternatif</a:t>
            </a:r>
            <a:r>
              <a:rPr lang="en-US" sz="4400" dirty="0"/>
              <a:t> di </a:t>
            </a:r>
            <a:r>
              <a:rPr lang="en-US" sz="4400" dirty="0" err="1"/>
              <a:t>bawah</a:t>
            </a:r>
            <a:r>
              <a:rPr lang="en-US" sz="4400" dirty="0"/>
              <a:t> </a:t>
            </a:r>
            <a:r>
              <a:rPr lang="en-US" sz="4400" dirty="0" err="1"/>
              <a:t>kendali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,</a:t>
            </a:r>
          </a:p>
          <a:p>
            <a:pPr lvl="2"/>
            <a:r>
              <a:rPr lang="en-US" sz="4400" dirty="0"/>
              <a:t>printer </a:t>
            </a:r>
            <a:r>
              <a:rPr lang="en-US" sz="4400" dirty="0" err="1"/>
              <a:t>pengganti</a:t>
            </a:r>
            <a:r>
              <a:rPr lang="en-US" sz="4400" dirty="0"/>
              <a:t> yang </a:t>
            </a:r>
            <a:r>
              <a:rPr lang="en-US" sz="4400" dirty="0" err="1"/>
              <a:t>disediakan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waktu</a:t>
            </a:r>
            <a:r>
              <a:rPr lang="en-US" sz="4400" dirty="0"/>
              <a:t> </a:t>
            </a:r>
            <a:r>
              <a:rPr lang="en-US" sz="4400" dirty="0" err="1"/>
              <a:t>sesingkat</a:t>
            </a:r>
            <a:r>
              <a:rPr lang="en-US" sz="4400" dirty="0"/>
              <a:t> </a:t>
            </a:r>
            <a:r>
              <a:rPr lang="en-US" sz="4400" dirty="0" err="1"/>
              <a:t>mungkin</a:t>
            </a:r>
            <a:endParaRPr lang="en-US" sz="4400" dirty="0"/>
          </a:p>
          <a:p>
            <a:pPr lvl="2"/>
            <a:r>
              <a:rPr lang="en-US" sz="4400" dirty="0" err="1"/>
              <a:t>melindungi</a:t>
            </a:r>
            <a:r>
              <a:rPr lang="en-US" sz="4400" dirty="0"/>
              <a:t> </a:t>
            </a:r>
            <a:r>
              <a:rPr lang="en-US" sz="4400" dirty="0" err="1"/>
              <a:t>permintaan</a:t>
            </a:r>
            <a:r>
              <a:rPr lang="en-US" sz="4400" dirty="0"/>
              <a:t> </a:t>
            </a:r>
            <a:r>
              <a:rPr lang="en-US" sz="4400" dirty="0" err="1"/>
              <a:t>cetak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akses</a:t>
            </a:r>
            <a:r>
              <a:rPr lang="en-US" sz="4400" dirty="0"/>
              <a:t> yang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sah</a:t>
            </a:r>
            <a:endParaRPr lang="en-US" sz="4400" dirty="0"/>
          </a:p>
          <a:p>
            <a:pPr lvl="2"/>
            <a:r>
              <a:rPr lang="en-US" sz="4400" dirty="0"/>
              <a:t>Setelah </a:t>
            </a:r>
            <a:r>
              <a:rPr lang="en-US" sz="4400" dirty="0" err="1"/>
              <a:t>personel</a:t>
            </a:r>
            <a:r>
              <a:rPr lang="en-US" sz="4400" dirty="0"/>
              <a:t> </a:t>
            </a:r>
            <a:r>
              <a:rPr lang="en-US" sz="4400" dirty="0" err="1"/>
              <a:t>telah</a:t>
            </a:r>
            <a:r>
              <a:rPr lang="en-US" sz="4400" dirty="0"/>
              <a:t> </a:t>
            </a:r>
            <a:r>
              <a:rPr lang="en-US" sz="4400" dirty="0" err="1"/>
              <a:t>dilatih</a:t>
            </a:r>
            <a:r>
              <a:rPr lang="en-US" sz="4400" dirty="0"/>
              <a:t> </a:t>
            </a:r>
            <a:r>
              <a:rPr lang="en-US" sz="4400" dirty="0" err="1"/>
              <a:t>secara</a:t>
            </a:r>
            <a:r>
              <a:rPr lang="en-US" sz="4400" dirty="0"/>
              <a:t> internal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administrasi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,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dilakukan</a:t>
            </a:r>
            <a:r>
              <a:rPr lang="en-US" sz="4400" dirty="0"/>
              <a:t> </a:t>
            </a:r>
            <a:r>
              <a:rPr lang="en-US" sz="4400" dirty="0" err="1"/>
              <a:t>sesuai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rencana</a:t>
            </a:r>
            <a:r>
              <a:rPr lang="en-US" sz="4400" dirty="0"/>
              <a:t> yang </a:t>
            </a:r>
            <a:r>
              <a:rPr lang="en-US" sz="4400" dirty="0" err="1"/>
              <a:t>dibuat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fase</a:t>
            </a:r>
            <a:r>
              <a:rPr lang="en-US" sz="4400" dirty="0"/>
              <a:t> </a:t>
            </a:r>
            <a:r>
              <a:rPr lang="en-US" sz="4400" dirty="0" err="1"/>
              <a:t>kedua</a:t>
            </a:r>
            <a:r>
              <a:rPr lang="en-US" sz="4400" dirty="0"/>
              <a:t>:</a:t>
            </a:r>
          </a:p>
          <a:p>
            <a:pPr lvl="2"/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memeriksa</a:t>
            </a:r>
            <a:r>
              <a:rPr lang="en-US" sz="4400" dirty="0"/>
              <a:t> throughput (</a:t>
            </a:r>
            <a:r>
              <a:rPr lang="en-US" sz="4400" dirty="0" err="1"/>
              <a:t>jumlah</a:t>
            </a:r>
            <a:r>
              <a:rPr lang="en-US" sz="4400" dirty="0"/>
              <a:t> data per unit </a:t>
            </a:r>
            <a:r>
              <a:rPr lang="en-US" sz="4400" dirty="0" err="1"/>
              <a:t>waktu</a:t>
            </a:r>
            <a:r>
              <a:rPr lang="en-US" sz="4400" dirty="0"/>
              <a:t>)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transaksi</a:t>
            </a:r>
            <a:r>
              <a:rPr lang="en-US" sz="4400" dirty="0"/>
              <a:t> paling </a:t>
            </a:r>
            <a:r>
              <a:rPr lang="en-US" sz="4400" dirty="0" err="1"/>
              <a:t>penting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proses </a:t>
            </a:r>
            <a:r>
              <a:rPr lang="en-US" sz="4400" dirty="0" err="1"/>
              <a:t>bisnis</a:t>
            </a:r>
            <a:r>
              <a:rPr lang="en-US" sz="4400" dirty="0"/>
              <a:t> ERP,</a:t>
            </a:r>
          </a:p>
          <a:p>
            <a:pPr lvl="2"/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administrasi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memeriksa</a:t>
            </a:r>
            <a:r>
              <a:rPr lang="en-US" sz="4400" dirty="0"/>
              <a:t> </a:t>
            </a:r>
            <a:r>
              <a:rPr lang="en-US" sz="4400" dirty="0" err="1"/>
              <a:t>tugas</a:t>
            </a:r>
            <a:r>
              <a:rPr lang="en-US" sz="4400" dirty="0"/>
              <a:t> </a:t>
            </a:r>
            <a:r>
              <a:rPr lang="en-US" sz="4400" dirty="0" err="1"/>
              <a:t>administrasi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yang paling </a:t>
            </a:r>
            <a:r>
              <a:rPr lang="en-US" sz="4400" dirty="0" err="1"/>
              <a:t>penting</a:t>
            </a:r>
            <a:r>
              <a:rPr lang="en-US" sz="4400" dirty="0"/>
              <a:t> (</a:t>
            </a:r>
            <a:r>
              <a:rPr lang="en-US" sz="4400" dirty="0" err="1"/>
              <a:t>perencanaan</a:t>
            </a:r>
            <a:r>
              <a:rPr lang="en-US" sz="4400" dirty="0"/>
              <a:t> </a:t>
            </a:r>
            <a:r>
              <a:rPr lang="en-US" sz="4400" dirty="0" err="1"/>
              <a:t>kerja</a:t>
            </a:r>
            <a:r>
              <a:rPr lang="en-US" sz="4400" dirty="0"/>
              <a:t>,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koreksi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transportasi</a:t>
            </a:r>
            <a:r>
              <a:rPr lang="en-US" sz="4400" dirty="0"/>
              <a:t>, </a:t>
            </a:r>
            <a:r>
              <a:rPr lang="en-US" sz="4400" dirty="0" err="1"/>
              <a:t>pemantauan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, </a:t>
            </a:r>
            <a:r>
              <a:rPr lang="en-US" sz="4400" dirty="0" err="1"/>
              <a:t>administrasi</a:t>
            </a:r>
            <a:r>
              <a:rPr lang="en-US" sz="4400" dirty="0"/>
              <a:t> spool, </a:t>
            </a:r>
            <a:r>
              <a:rPr lang="en-US" sz="4400" dirty="0" err="1"/>
              <a:t>dll</a:t>
            </a:r>
            <a:r>
              <a:rPr lang="en-US" sz="4400" dirty="0"/>
              <a:t>.),</a:t>
            </a:r>
          </a:p>
          <a:p>
            <a:pPr lvl="2"/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pemulihan</a:t>
            </a:r>
            <a:r>
              <a:rPr lang="en-US" sz="4400" dirty="0"/>
              <a:t> </a:t>
            </a:r>
            <a:r>
              <a:rPr lang="en-US" sz="4400" dirty="0" err="1"/>
              <a:t>bencana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membuktikan</a:t>
            </a:r>
            <a:r>
              <a:rPr lang="en-US" sz="4400" dirty="0"/>
              <a:t> </a:t>
            </a:r>
            <a:r>
              <a:rPr lang="en-US" sz="4400" dirty="0" err="1"/>
              <a:t>strategi</a:t>
            </a:r>
            <a:r>
              <a:rPr lang="en-US" sz="4400" dirty="0"/>
              <a:t> </a:t>
            </a:r>
            <a:r>
              <a:rPr lang="en-US" sz="4400" dirty="0" err="1"/>
              <a:t>kegagalan</a:t>
            </a:r>
            <a:r>
              <a:rPr lang="en-US" sz="4400" dirty="0"/>
              <a:t> total </a:t>
            </a:r>
            <a:r>
              <a:rPr lang="en-US" sz="4400" dirty="0" err="1"/>
              <a:t>komputer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komponen</a:t>
            </a:r>
            <a:r>
              <a:rPr lang="en-US" sz="4400" dirty="0"/>
              <a:t> </a:t>
            </a:r>
            <a:r>
              <a:rPr lang="en-US" sz="4400" dirty="0" err="1"/>
              <a:t>komputer</a:t>
            </a:r>
            <a:r>
              <a:rPr lang="en-US" sz="4400" dirty="0"/>
              <a:t>, </a:t>
            </a:r>
            <a:r>
              <a:rPr lang="en-US" sz="4400" dirty="0" err="1"/>
              <a:t>khususnya</a:t>
            </a:r>
            <a:r>
              <a:rPr lang="en-US" sz="4400" dirty="0"/>
              <a:t> </a:t>
            </a:r>
            <a:r>
              <a:rPr lang="en-US" sz="4400" dirty="0" err="1"/>
              <a:t>sehubungan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mitra</a:t>
            </a:r>
            <a:r>
              <a:rPr lang="en-US" sz="4400" dirty="0"/>
              <a:t> </a:t>
            </a:r>
            <a:r>
              <a:rPr lang="en-US" sz="4400" dirty="0" err="1"/>
              <a:t>perangkat</a:t>
            </a:r>
            <a:r>
              <a:rPr lang="en-US" sz="4400" dirty="0"/>
              <a:t> </a:t>
            </a:r>
            <a:r>
              <a:rPr lang="en-US" sz="4400" dirty="0" err="1"/>
              <a:t>keras</a:t>
            </a:r>
            <a:r>
              <a:rPr lang="en-US" sz="4400" dirty="0"/>
              <a:t>,</a:t>
            </a:r>
          </a:p>
          <a:p>
            <a:pPr lvl="2"/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prosedur</a:t>
            </a:r>
            <a:r>
              <a:rPr lang="en-US" sz="4400" dirty="0"/>
              <a:t> </a:t>
            </a:r>
            <a:r>
              <a:rPr lang="en-US" sz="4400" dirty="0" err="1"/>
              <a:t>pencadangan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pemulihan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memeriksa</a:t>
            </a:r>
            <a:r>
              <a:rPr lang="en-US" sz="4400" dirty="0"/>
              <a:t> </a:t>
            </a:r>
            <a:r>
              <a:rPr lang="en-US" sz="4400" dirty="0" err="1"/>
              <a:t>penyimpanan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pemulihan</a:t>
            </a:r>
            <a:r>
              <a:rPr lang="en-US" sz="4400" dirty="0"/>
              <a:t> data (database, file log) </a:t>
            </a:r>
            <a:r>
              <a:rPr lang="en-US" sz="4400" dirty="0" err="1"/>
              <a:t>dan</a:t>
            </a:r>
            <a:endParaRPr lang="en-US" sz="4400" dirty="0"/>
          </a:p>
          <a:p>
            <a:pPr lvl="2"/>
            <a:r>
              <a:rPr lang="en-US" sz="4400" dirty="0" err="1"/>
              <a:t>tes</a:t>
            </a:r>
            <a:r>
              <a:rPr lang="en-US" sz="4400" dirty="0"/>
              <a:t> </a:t>
            </a:r>
            <a:r>
              <a:rPr lang="en-US" sz="4400" dirty="0" err="1"/>
              <a:t>cetak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faks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memeriksa</a:t>
            </a:r>
            <a:r>
              <a:rPr lang="en-US" sz="4400" dirty="0"/>
              <a:t> </a:t>
            </a:r>
            <a:r>
              <a:rPr lang="en-US" sz="4400" dirty="0" err="1"/>
              <a:t>infrastruktur</a:t>
            </a:r>
            <a:r>
              <a:rPr lang="en-US" sz="4400" dirty="0"/>
              <a:t> </a:t>
            </a:r>
            <a:r>
              <a:rPr lang="en-US" sz="4400" dirty="0" err="1"/>
              <a:t>perangkat</a:t>
            </a:r>
            <a:r>
              <a:rPr lang="en-US" sz="4400" dirty="0"/>
              <a:t> </a:t>
            </a:r>
            <a:r>
              <a:rPr lang="en-US" sz="4400" dirty="0" err="1"/>
              <a:t>keras</a:t>
            </a:r>
            <a:r>
              <a:rPr lang="en-US" sz="4400" dirty="0"/>
              <a:t> </a:t>
            </a:r>
            <a:r>
              <a:rPr lang="en-US" sz="4400" dirty="0" err="1"/>
              <a:t>terkait</a:t>
            </a:r>
            <a:r>
              <a:rPr lang="en-US" sz="4400" dirty="0"/>
              <a:t>.</a:t>
            </a:r>
          </a:p>
          <a:p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E6CD6-872C-3B48-88EB-D4D542C0957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A07B07-DBA0-1D44-80CD-1C4F289A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3576" y="0"/>
            <a:ext cx="19108328" cy="1963737"/>
          </a:xfrm>
        </p:spPr>
        <p:txBody>
          <a:bodyPr/>
          <a:lstStyle/>
          <a:p>
            <a:r>
              <a:rPr lang="en-ID" sz="8000" b="1" dirty="0"/>
              <a:t>System Management </a:t>
            </a:r>
            <a:br>
              <a:rPr lang="en-ID" sz="8000" dirty="0"/>
            </a:br>
            <a:r>
              <a:rPr lang="en-ID" sz="8000" b="1" dirty="0"/>
              <a:t>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7265924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22046</TotalTime>
  <Words>822</Words>
  <Application>Microsoft Macintosh PowerPoint</Application>
  <PresentationFormat>Custom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Lato</vt:lpstr>
      <vt:lpstr>Lato Bold</vt:lpstr>
      <vt:lpstr>Lato Light</vt:lpstr>
      <vt:lpstr>Times New Roman</vt:lpstr>
      <vt:lpstr>Halaman Depan Slide</vt:lpstr>
      <vt:lpstr>KONFIGURASI dan IMPLEMENTASI ERP</vt:lpstr>
      <vt:lpstr>TUJUAN PEMBELAJARAN</vt:lpstr>
      <vt:lpstr>Final Preparation</vt:lpstr>
      <vt:lpstr>Phase 4: Final Preparation</vt:lpstr>
      <vt:lpstr>Final Preparation</vt:lpstr>
      <vt:lpstr>Project Management Final Preparation </vt:lpstr>
      <vt:lpstr>End User Training  </vt:lpstr>
      <vt:lpstr>System Management   </vt:lpstr>
      <vt:lpstr>System Management   </vt:lpstr>
      <vt:lpstr>Detailed Planning for Cut-Over and Support </vt:lpstr>
      <vt:lpstr>Cut-Over  </vt:lpstr>
      <vt:lpstr>Quality Check Final Preparation Phase 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3174</cp:revision>
  <dcterms:created xsi:type="dcterms:W3CDTF">2014-11-12T21:47:38Z</dcterms:created>
  <dcterms:modified xsi:type="dcterms:W3CDTF">2020-06-26T07:00:45Z</dcterms:modified>
  <cp:category/>
</cp:coreProperties>
</file>