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479" r:id="rId2"/>
    <p:sldId id="1480" r:id="rId3"/>
    <p:sldId id="1481" r:id="rId4"/>
    <p:sldId id="1490" r:id="rId5"/>
    <p:sldId id="1492" r:id="rId6"/>
    <p:sldId id="1491" r:id="rId7"/>
    <p:sldId id="1493" r:id="rId8"/>
    <p:sldId id="1494" r:id="rId9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4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480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5759176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</a:p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Kasus ASAP</a:t>
            </a:r>
          </a:p>
          <a:p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 5 Go Live </a:t>
            </a:r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Support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2743200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4085295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b="1" dirty="0"/>
              <a:t>PO7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global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US" b="1" dirty="0"/>
              <a:t>LO4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Post </a:t>
            </a:r>
            <a:r>
              <a:rPr lang="en-US" dirty="0" err="1"/>
              <a:t>Implementasi</a:t>
            </a:r>
            <a:r>
              <a:rPr lang="en-US" dirty="0"/>
              <a:t> ERP</a:t>
            </a:r>
            <a:r>
              <a:rPr lang="en-ID" sz="4400" dirty="0"/>
              <a:t> </a:t>
            </a:r>
          </a:p>
          <a:p>
            <a:pPr marL="0" indent="0">
              <a:buNone/>
            </a:pPr>
            <a:r>
              <a:rPr lang="en-ID" sz="4400" dirty="0"/>
              <a:t>Go live &amp; Support</a:t>
            </a:r>
          </a:p>
          <a:p>
            <a:pPr marL="0" indent="0">
              <a:buNone/>
            </a:pPr>
            <a:r>
              <a:rPr lang="en-ID" sz="4400" dirty="0"/>
              <a:t>Production support</a:t>
            </a:r>
          </a:p>
          <a:p>
            <a:pPr marL="0" indent="0">
              <a:buNone/>
            </a:pPr>
            <a:r>
              <a:rPr lang="en-ID" sz="4400" dirty="0"/>
              <a:t>Project End</a:t>
            </a: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E313-06C8-B240-9F3F-E45EF00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Go Live and Support </a:t>
            </a:r>
            <a:endParaRPr lang="en-ID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7D3F9-5FDC-E147-B10B-92BFAFC3AC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2879280"/>
          </a:xfrm>
        </p:spPr>
        <p:txBody>
          <a:bodyPr/>
          <a:lstStyle/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kelima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ERP,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menyertai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FB05E-1FBF-0449-8796-AFD230DE53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72A9B1-EDB3-614F-B522-FC0691B3E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138" y="7979918"/>
            <a:ext cx="20713284" cy="368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52226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2F76-956C-F94C-82E8-4C79672BE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152" y="0"/>
            <a:ext cx="18084200" cy="1963737"/>
          </a:xfrm>
        </p:spPr>
        <p:txBody>
          <a:bodyPr/>
          <a:lstStyle/>
          <a:p>
            <a:r>
              <a:rPr lang="en-ID" sz="8000" b="1" dirty="0"/>
              <a:t>Production support</a:t>
            </a:r>
            <a:br>
              <a:rPr lang="en-ID" sz="8000" b="1" dirty="0"/>
            </a:b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E31A6-2FE0-0E4F-9B46-A692620319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1389888"/>
            <a:ext cx="21775490" cy="10497312"/>
          </a:xfrm>
        </p:spPr>
        <p:txBody>
          <a:bodyPr/>
          <a:lstStyle/>
          <a:p>
            <a:r>
              <a:rPr lang="en-US" dirty="0" err="1"/>
              <a:t>Tugas-tugas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minggu-minggu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pengoperasian</a:t>
            </a:r>
            <a:r>
              <a:rPr lang="en-US" dirty="0"/>
              <a:t> ERP, </a:t>
            </a:r>
            <a:r>
              <a:rPr lang="en-US" dirty="0" err="1"/>
              <a:t>berkonsentrasi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optimalisasi</a:t>
            </a:r>
            <a:r>
              <a:rPr lang="en-US" dirty="0"/>
              <a:t> throughput data.</a:t>
            </a:r>
          </a:p>
          <a:p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keempat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membayangkan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(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internal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help desk </a:t>
            </a:r>
            <a:r>
              <a:rPr lang="en-US" dirty="0" err="1"/>
              <a:t>dan</a:t>
            </a:r>
            <a:r>
              <a:rPr lang="en-US" dirty="0"/>
              <a:t> 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ERP), </a:t>
            </a:r>
            <a:r>
              <a:rPr lang="en-US" dirty="0" err="1"/>
              <a:t>pengguna</a:t>
            </a:r>
            <a:r>
              <a:rPr lang="en-US" dirty="0"/>
              <a:t> yang paling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dilatih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Efektivitas</a:t>
            </a:r>
            <a:r>
              <a:rPr lang="en-US" dirty="0"/>
              <a:t> help desk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kompeten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7E46E-DB97-7547-9E49-A30DF5A5388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59188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DDEA9-4B13-0343-92DB-8AA6BFA21F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6369" y="1582992"/>
            <a:ext cx="21775490" cy="6792912"/>
          </a:xfrm>
        </p:spPr>
        <p:txBody>
          <a:bodyPr/>
          <a:lstStyle/>
          <a:p>
            <a:r>
              <a:rPr lang="en-US" sz="5400" dirty="0" err="1"/>
              <a:t>Transaksi</a:t>
            </a:r>
            <a:r>
              <a:rPr lang="en-US" sz="5400" dirty="0"/>
              <a:t> yang </a:t>
            </a:r>
            <a:r>
              <a:rPr lang="en-US" sz="5400" dirty="0" err="1"/>
              <a:t>dilakukan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data master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transaksi</a:t>
            </a:r>
            <a:r>
              <a:rPr lang="en-US" sz="5400" dirty="0"/>
              <a:t> </a:t>
            </a:r>
            <a:r>
              <a:rPr lang="en-US" sz="5400" dirty="0" err="1"/>
              <a:t>diperiksa</a:t>
            </a:r>
            <a:r>
              <a:rPr lang="en-US" sz="5400" dirty="0"/>
              <a:t> </a:t>
            </a:r>
            <a:r>
              <a:rPr lang="en-US" sz="5400" dirty="0" err="1"/>
              <a:t>menggunakan</a:t>
            </a:r>
            <a:r>
              <a:rPr lang="en-US" sz="5400" dirty="0"/>
              <a:t> </a:t>
            </a:r>
            <a:r>
              <a:rPr lang="en-US" sz="5400" dirty="0" err="1"/>
              <a:t>rencana</a:t>
            </a:r>
            <a:r>
              <a:rPr lang="en-US" sz="5400" dirty="0"/>
              <a:t> </a:t>
            </a:r>
            <a:r>
              <a:rPr lang="en-US" sz="5400" dirty="0" err="1"/>
              <a:t>pengujian</a:t>
            </a:r>
            <a:r>
              <a:rPr lang="en-US" sz="5400" dirty="0"/>
              <a:t> yang </a:t>
            </a:r>
            <a:r>
              <a:rPr lang="en-US" sz="5400" dirty="0" err="1"/>
              <a:t>dibuat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fase</a:t>
            </a:r>
            <a:r>
              <a:rPr lang="en-US" sz="5400" dirty="0"/>
              <a:t> 4. Throughput </a:t>
            </a:r>
            <a:r>
              <a:rPr lang="en-US" sz="5400" dirty="0" err="1"/>
              <a:t>diuji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interval </a:t>
            </a:r>
            <a:r>
              <a:rPr lang="en-US" sz="5400" dirty="0" err="1"/>
              <a:t>waktu</a:t>
            </a:r>
            <a:r>
              <a:rPr lang="en-US" sz="5400" dirty="0"/>
              <a:t> yang </a:t>
            </a:r>
            <a:r>
              <a:rPr lang="en-US" sz="5400" dirty="0" err="1"/>
              <a:t>semakin</a:t>
            </a:r>
            <a:r>
              <a:rPr lang="en-US" sz="5400" dirty="0"/>
              <a:t> </a:t>
            </a:r>
            <a:r>
              <a:rPr lang="en-US" sz="5400" dirty="0" err="1"/>
              <a:t>besar</a:t>
            </a:r>
            <a:r>
              <a:rPr lang="en-US" sz="5400" dirty="0"/>
              <a:t> - </a:t>
            </a:r>
            <a:r>
              <a:rPr lang="en-US" sz="5400" dirty="0" err="1"/>
              <a:t>setiap</a:t>
            </a:r>
            <a:r>
              <a:rPr lang="en-US" sz="5400" dirty="0"/>
              <a:t> </a:t>
            </a:r>
            <a:r>
              <a:rPr lang="en-US" sz="5400" dirty="0" err="1"/>
              <a:t>hari</a:t>
            </a:r>
            <a:r>
              <a:rPr lang="en-US" sz="5400" dirty="0"/>
              <a:t>, </a:t>
            </a:r>
            <a:r>
              <a:rPr lang="en-US" sz="5400" dirty="0" err="1"/>
              <a:t>setiap</a:t>
            </a:r>
            <a:r>
              <a:rPr lang="en-US" sz="5400" dirty="0"/>
              <a:t> </a:t>
            </a:r>
            <a:r>
              <a:rPr lang="en-US" sz="5400" dirty="0" err="1"/>
              <a:t>bulan</a:t>
            </a:r>
            <a:r>
              <a:rPr lang="en-US" sz="5400" dirty="0"/>
              <a:t>, </a:t>
            </a:r>
            <a:r>
              <a:rPr lang="en-US" sz="5400" dirty="0" err="1"/>
              <a:t>triwulanan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tahunan</a:t>
            </a:r>
            <a:r>
              <a:rPr lang="en-US" sz="5400" dirty="0"/>
              <a:t>. </a:t>
            </a:r>
            <a:r>
              <a:rPr lang="en-US" sz="5400" dirty="0" err="1"/>
              <a:t>Jumlah</a:t>
            </a:r>
            <a:r>
              <a:rPr lang="en-US" sz="5400" dirty="0"/>
              <a:t> </a:t>
            </a:r>
            <a:r>
              <a:rPr lang="en-US" sz="5400" dirty="0" err="1"/>
              <a:t>aktual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objek</a:t>
            </a:r>
            <a:r>
              <a:rPr lang="en-US" sz="5400" dirty="0"/>
              <a:t> </a:t>
            </a:r>
            <a:r>
              <a:rPr lang="en-US" sz="5400" dirty="0" err="1"/>
              <a:t>bisnis</a:t>
            </a:r>
            <a:r>
              <a:rPr lang="en-US" sz="5400" dirty="0"/>
              <a:t> yang </a:t>
            </a:r>
            <a:r>
              <a:rPr lang="en-US" sz="5400" dirty="0" err="1"/>
              <a:t>dimasukkan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diuji</a:t>
            </a:r>
            <a:r>
              <a:rPr lang="en-US" sz="5400" dirty="0"/>
              <a:t> </a:t>
            </a:r>
            <a:r>
              <a:rPr lang="en-US" sz="5400" dirty="0" err="1"/>
              <a:t>menggunakan</a:t>
            </a:r>
            <a:r>
              <a:rPr lang="en-US" sz="5400" dirty="0"/>
              <a:t> </a:t>
            </a:r>
            <a:r>
              <a:rPr lang="en-US" sz="5400" dirty="0" err="1"/>
              <a:t>sasaran</a:t>
            </a:r>
            <a:r>
              <a:rPr lang="en-US" sz="5400" dirty="0"/>
              <a:t> target </a:t>
            </a:r>
            <a:r>
              <a:rPr lang="en-US" sz="5400" dirty="0" err="1"/>
              <a:t>sebelumnya</a:t>
            </a:r>
            <a:r>
              <a:rPr lang="en-US" sz="5400" dirty="0"/>
              <a:t>. </a:t>
            </a:r>
            <a:r>
              <a:rPr lang="en-US" sz="5400" dirty="0" err="1"/>
              <a:t>Perbedaan</a:t>
            </a:r>
            <a:r>
              <a:rPr lang="en-US" sz="5400" dirty="0"/>
              <a:t> </a:t>
            </a:r>
            <a:r>
              <a:rPr lang="en-US" sz="5400" dirty="0" err="1"/>
              <a:t>apa</a:t>
            </a:r>
            <a:r>
              <a:rPr lang="en-US" sz="5400" dirty="0"/>
              <a:t> pun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diperhatikan</a:t>
            </a:r>
            <a:endParaRPr lang="en-US" sz="5400" dirty="0"/>
          </a:p>
          <a:p>
            <a:r>
              <a:rPr lang="en-US" sz="5400" dirty="0" err="1"/>
              <a:t>Jika</a:t>
            </a:r>
            <a:r>
              <a:rPr lang="en-US" sz="5400" dirty="0"/>
              <a:t> </a:t>
            </a:r>
            <a:r>
              <a:rPr lang="en-US" sz="5400" dirty="0" err="1"/>
              <a:t>masalah</a:t>
            </a:r>
            <a:r>
              <a:rPr lang="en-US" sz="5400" dirty="0"/>
              <a:t> </a:t>
            </a:r>
            <a:r>
              <a:rPr lang="en-US" sz="5400" dirty="0" err="1"/>
              <a:t>diakui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pengoperasian</a:t>
            </a:r>
            <a:r>
              <a:rPr lang="en-US" sz="5400" dirty="0"/>
              <a:t>, </a:t>
            </a:r>
            <a:r>
              <a:rPr lang="en-US" sz="5400" dirty="0" err="1"/>
              <a:t>diperlukan</a:t>
            </a:r>
            <a:r>
              <a:rPr lang="en-US" sz="5400" dirty="0"/>
              <a:t> </a:t>
            </a:r>
            <a:r>
              <a:rPr lang="en-US" sz="5400" dirty="0" err="1"/>
              <a:t>perubahan</a:t>
            </a:r>
            <a:r>
              <a:rPr lang="en-US" sz="5400" dirty="0"/>
              <a:t> </a:t>
            </a:r>
            <a:r>
              <a:rPr lang="en-US" sz="5400" dirty="0" err="1"/>
              <a:t>kustomisasi</a:t>
            </a:r>
            <a:r>
              <a:rPr lang="en-US" sz="5400" dirty="0"/>
              <a:t>, </a:t>
            </a:r>
            <a:r>
              <a:rPr lang="en-US" sz="5400" dirty="0" err="1"/>
              <a:t>diuji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baru</a:t>
            </a:r>
            <a:r>
              <a:rPr lang="en-US" sz="5400" dirty="0"/>
              <a:t> </a:t>
            </a:r>
            <a:r>
              <a:rPr lang="en-US" sz="5400" dirty="0" err="1"/>
              <a:t>kemudian</a:t>
            </a:r>
            <a:r>
              <a:rPr lang="en-US" sz="5400" dirty="0"/>
              <a:t> </a:t>
            </a:r>
            <a:r>
              <a:rPr lang="en-US" sz="5400" dirty="0" err="1"/>
              <a:t>diteruskan</a:t>
            </a:r>
            <a:r>
              <a:rPr lang="en-US" sz="5400" dirty="0"/>
              <a:t> </a:t>
            </a:r>
            <a:r>
              <a:rPr lang="en-US" sz="5400" dirty="0" err="1"/>
              <a:t>ke</a:t>
            </a:r>
            <a:r>
              <a:rPr lang="en-US" sz="5400" dirty="0"/>
              <a:t> </a:t>
            </a:r>
            <a:r>
              <a:rPr lang="en-US" sz="5400" dirty="0" err="1"/>
              <a:t>pengoperasian</a:t>
            </a:r>
            <a:r>
              <a:rPr lang="en-US" sz="5400" dirty="0"/>
              <a:t>. </a:t>
            </a:r>
          </a:p>
          <a:p>
            <a:r>
              <a:rPr lang="en-US" sz="5400" dirty="0" err="1"/>
              <a:t>Layanan</a:t>
            </a:r>
            <a:r>
              <a:rPr lang="en-US" sz="5400" dirty="0"/>
              <a:t> free support </a:t>
            </a:r>
            <a:r>
              <a:rPr lang="en-US" sz="5400" dirty="0" err="1"/>
              <a:t>dari</a:t>
            </a:r>
            <a:r>
              <a:rPr lang="en-US" sz="5400" dirty="0"/>
              <a:t> vendor </a:t>
            </a:r>
            <a:r>
              <a:rPr lang="en-US" sz="5400" dirty="0" err="1"/>
              <a:t>selama</a:t>
            </a:r>
            <a:r>
              <a:rPr lang="en-US" sz="5400" dirty="0"/>
              <a:t> masa </a:t>
            </a:r>
            <a:r>
              <a:rPr lang="en-US" sz="5400" dirty="0" err="1"/>
              <a:t>ini</a:t>
            </a:r>
            <a:r>
              <a:rPr lang="en-US" sz="5400" dirty="0"/>
              <a:t> </a:t>
            </a:r>
            <a:r>
              <a:rPr lang="en-US" sz="5400" dirty="0" err="1"/>
              <a:t>bisa</a:t>
            </a:r>
            <a:r>
              <a:rPr lang="en-US" sz="5400" dirty="0"/>
              <a:t> </a:t>
            </a:r>
            <a:r>
              <a:rPr lang="en-US" sz="5400" dirty="0" err="1"/>
              <a:t>dimanfaatkan</a:t>
            </a:r>
            <a:r>
              <a:rPr lang="en-US" sz="5400" dirty="0"/>
              <a:t> .</a:t>
            </a:r>
          </a:p>
          <a:p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akhirnya</a:t>
            </a:r>
            <a:r>
              <a:rPr lang="en-US" sz="5400" dirty="0"/>
              <a:t>, </a:t>
            </a:r>
            <a:r>
              <a:rPr lang="en-US" sz="5400" dirty="0" err="1"/>
              <a:t>manajemen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</a:t>
            </a:r>
            <a:r>
              <a:rPr lang="en-US" sz="5400" dirty="0" err="1"/>
              <a:t>mempersiapkan</a:t>
            </a:r>
            <a:r>
              <a:rPr lang="en-US" sz="5400" dirty="0"/>
              <a:t> </a:t>
            </a:r>
            <a:r>
              <a:rPr lang="en-US" sz="5400" dirty="0" err="1"/>
              <a:t>penerimaan</a:t>
            </a:r>
            <a:r>
              <a:rPr lang="en-US" sz="5400" dirty="0"/>
              <a:t> </a:t>
            </a:r>
            <a:r>
              <a:rPr lang="en-US" sz="5400" dirty="0" err="1"/>
              <a:t>pengoperasian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ERP </a:t>
            </a:r>
            <a:r>
              <a:rPr lang="en-US" sz="5400" dirty="0" err="1"/>
              <a:t>oleh</a:t>
            </a:r>
            <a:r>
              <a:rPr lang="en-US" sz="5400" dirty="0"/>
              <a:t> </a:t>
            </a:r>
            <a:r>
              <a:rPr lang="en-US" sz="5400" dirty="0" err="1"/>
              <a:t>komite</a:t>
            </a:r>
            <a:r>
              <a:rPr lang="en-US" sz="5400" dirty="0"/>
              <a:t> </a:t>
            </a:r>
            <a:r>
              <a:rPr lang="en-US" sz="5400" dirty="0" err="1"/>
              <a:t>pengarah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manajemen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.</a:t>
            </a:r>
          </a:p>
          <a:p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E2C12-2DF0-5341-818A-E8894BE3004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9B23E29-6E14-D740-A920-6C6CBBA401A3}"/>
              </a:ext>
            </a:extLst>
          </p:cNvPr>
          <p:cNvSpPr txBox="1">
            <a:spLocks/>
          </p:cNvSpPr>
          <p:nvPr/>
        </p:nvSpPr>
        <p:spPr>
          <a:xfrm>
            <a:off x="3020152" y="0"/>
            <a:ext cx="1808420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Production support</a:t>
            </a:r>
            <a:br>
              <a:rPr lang="en-ID" sz="8000" b="1"/>
            </a:br>
            <a:endParaRPr lang="en-ID" sz="8000" b="1" dirty="0"/>
          </a:p>
        </p:txBody>
      </p:sp>
    </p:spTree>
    <p:extLst>
      <p:ext uri="{BB962C8B-B14F-4D97-AF65-F5344CB8AC3E}">
        <p14:creationId xmlns:p14="http://schemas.microsoft.com/office/powerpoint/2010/main" val="314320547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8D3C-5BA5-C84D-A105-4D6AC027C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000" y="0"/>
            <a:ext cx="19400936" cy="1963737"/>
          </a:xfrm>
        </p:spPr>
        <p:txBody>
          <a:bodyPr/>
          <a:lstStyle/>
          <a:p>
            <a:r>
              <a:rPr lang="en-ID" sz="8000" b="1" dirty="0"/>
              <a:t>End Project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B0993-184C-314D-A92C-C181FC1564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414016"/>
            <a:ext cx="21775490" cy="9473184"/>
          </a:xfrm>
        </p:spPr>
        <p:txBody>
          <a:bodyPr/>
          <a:lstStyle/>
          <a:p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berakhir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. Tim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dibebaskan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jawabnya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berpindah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area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area </a:t>
            </a:r>
            <a:r>
              <a:rPr lang="en-US" dirty="0" err="1"/>
              <a:t>tugas</a:t>
            </a:r>
            <a:r>
              <a:rPr lang="en-US" dirty="0"/>
              <a:t> unit </a:t>
            </a:r>
            <a:r>
              <a:rPr lang="en-US" dirty="0" err="1"/>
              <a:t>organisasi</a:t>
            </a:r>
            <a:r>
              <a:rPr lang="en-US" dirty="0"/>
              <a:t> lain (help desk, </a:t>
            </a:r>
            <a:r>
              <a:rPr lang="en-US" dirty="0" err="1"/>
              <a:t>departemen</a:t>
            </a:r>
            <a:r>
              <a:rPr lang="en-US" dirty="0"/>
              <a:t> DP,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lacak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terjamin</a:t>
            </a:r>
            <a:r>
              <a:rPr lang="en-US" dirty="0"/>
              <a:t>.</a:t>
            </a:r>
          </a:p>
          <a:p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A63ED-36BF-5242-AE01-28D9D7135C7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11288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3C1E5-7585-DA46-A544-61E88A5EB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080B1-15B5-134C-A309-544684FCEA3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9F5A6-5810-D341-B716-5E3E2B374FA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71149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5074B-FDC0-934F-B4B4-A8F3A4220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01985-DF63-7743-AB62-5F41AFC06F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/>
              <a:t>Depan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89915-1F86-D444-A3B7-3ED986BB6FD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492327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21940</TotalTime>
  <Words>391</Words>
  <Application>Microsoft Macintosh PowerPoint</Application>
  <PresentationFormat>Custom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Lato</vt:lpstr>
      <vt:lpstr>Lato Bold</vt:lpstr>
      <vt:lpstr>Lato Light</vt:lpstr>
      <vt:lpstr>Times New Roman</vt:lpstr>
      <vt:lpstr>Halaman Depan Slide</vt:lpstr>
      <vt:lpstr>KONFIGURASI dan IMPLEMENTASI ERP</vt:lpstr>
      <vt:lpstr>TUJUAN PEMBELAJARAN</vt:lpstr>
      <vt:lpstr>Go Live and Support </vt:lpstr>
      <vt:lpstr>Production support </vt:lpstr>
      <vt:lpstr>PowerPoint Presentation</vt:lpstr>
      <vt:lpstr>End Project</vt:lpstr>
      <vt:lpstr>Quiz</vt:lpstr>
      <vt:lpstr>Tugas Besar 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3172</cp:revision>
  <dcterms:created xsi:type="dcterms:W3CDTF">2014-11-12T21:47:38Z</dcterms:created>
  <dcterms:modified xsi:type="dcterms:W3CDTF">2020-06-26T07:04:01Z</dcterms:modified>
  <cp:category/>
</cp:coreProperties>
</file>