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72" r:id="rId2"/>
    <p:sldId id="559" r:id="rId3"/>
    <p:sldId id="560" r:id="rId4"/>
    <p:sldId id="561" r:id="rId5"/>
    <p:sldId id="563" r:id="rId6"/>
    <p:sldId id="564" r:id="rId7"/>
    <p:sldId id="566" r:id="rId8"/>
    <p:sldId id="57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0DF88-7EDD-7555-E84A-1BB12E300060}" v="3" dt="2019-11-03T21:56:10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ma Adi Saputra" userId="S::bima.saputra@uph.edu::51fea982-8499-4764-81c3-945c0ab0142a" providerId="AD" clId="Web-{2740DF88-7EDD-7555-E84A-1BB12E300060}"/>
    <pc:docChg chg="modSld">
      <pc:chgData name="Bima Adi Saputra" userId="S::bima.saputra@uph.edu::51fea982-8499-4764-81c3-945c0ab0142a" providerId="AD" clId="Web-{2740DF88-7EDD-7555-E84A-1BB12E300060}" dt="2019-11-03T21:56:10.473" v="2"/>
      <pc:docMkLst>
        <pc:docMk/>
      </pc:docMkLst>
      <pc:sldChg chg="addSp delSp modSp">
        <pc:chgData name="Bima Adi Saputra" userId="S::bima.saputra@uph.edu::51fea982-8499-4764-81c3-945c0ab0142a" providerId="AD" clId="Web-{2740DF88-7EDD-7555-E84A-1BB12E300060}" dt="2019-11-03T21:56:10.473" v="2"/>
        <pc:sldMkLst>
          <pc:docMk/>
          <pc:sldMk cId="0" sldId="563"/>
        </pc:sldMkLst>
        <pc:picChg chg="add del mod">
          <ac:chgData name="Bima Adi Saputra" userId="S::bima.saputra@uph.edu::51fea982-8499-4764-81c3-945c0ab0142a" providerId="AD" clId="Web-{2740DF88-7EDD-7555-E84A-1BB12E300060}" dt="2019-11-03T21:56:10.473" v="2"/>
          <ac:picMkLst>
            <pc:docMk/>
            <pc:sldMk cId="0" sldId="563"/>
            <ac:picMk id="23556" creationId="{25952105-228F-4F4D-BBFA-A0F3683F8A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4625188-C895-4640-A5D6-BA9EE9F916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425F2EA-E766-4B0D-964B-89E677EDD0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6860A9-D888-4F9B-A001-1A0DAF08E8A0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47EA82DB-961E-498B-8F16-8CFC39027C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9E42A218-598B-42B4-8F7D-AB169E8659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CFDDD6-B8BE-4DBC-830E-2372A388C4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1E3A1F-E096-41C5-B94D-D012B95D7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A6370-853B-443D-A96A-54303482E4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A2DBD1-D737-49C8-B322-A7ABD3F7DCB9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90EB22-EEE9-4047-B4A7-57FCCA53E7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F09826-E394-44DD-A126-361E95369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9C741-E5DE-4EA8-8314-DD3C7C7E4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535F-0176-42A0-9D23-ED91797AC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74185F-837D-4922-BBBE-CA36E8DCBA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7A49C15E-E55F-4535-AB1B-4D31B7022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9FDF526-F8F5-4CD3-83BD-AFF7EC3B2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570A9E5-FB23-452D-8850-46E31D565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ED82D0-6988-4D7C-96D7-3FEE019EAF1D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22D6484-F3E0-48EA-A97F-130AAB9580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41D780A-F15D-4143-9A5C-BC5734AC53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32D78AF-F82D-4DCF-B4CC-AF74758FD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86C9E2-6BB7-4A56-AB83-BA7496497B4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CB13DDF-A9F2-46C6-B6F9-459A6C2539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46FC348-150C-4A5A-B2D9-0150FC9A9C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E753A70-1A0D-425C-A63C-53C8294BC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3ED312-5C5A-43FA-8602-F0DC5055EF1E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DDE3BE0-89C2-4B1B-9BB1-B26892515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7EB4CF3-A779-4F4B-9F01-BA1CB31BBF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FCE3614-572B-422D-BFF1-03DA5D415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792BEB-660E-4CF7-AE8D-4FAA79BE433C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4185F-837D-4922-BBBE-CA36E8DCBAD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6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924800" cy="12192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A30C52-F7FD-4C86-A3EA-3F629D15E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9875"/>
            <a:ext cx="25908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8B2F-4CF9-4D0F-A871-10F0D5D1734D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F15A34-9809-4F20-9AE2-C2D01E7BC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619875"/>
            <a:ext cx="38100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02F57D-0A4B-4F21-AA1E-C812CD35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B951-68B8-4939-9F9A-677693584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06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BEEA6-CE00-43A3-8472-9C10F2F4D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3EB70-773D-4550-BD93-4C25AC5E84B9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96BDB-2E1D-45C0-AB92-872E58F4C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A5AAA-444F-4C9D-AE6B-11D2B1682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6579E-907E-498C-A5C5-E11A9C8F1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7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2098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4770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0508B1-7543-49F0-8E74-AF04A9BD6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E642-2666-4DA1-9B00-38630CEEB824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63732-40F3-4105-974D-82D3ECE56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A97A80-C94D-40C9-A513-5D1F8ADD4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FC49E-68B3-4CF4-BD6A-59B176732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7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764D8-E827-4ABF-B11A-97B4EE34F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17D8-6184-4604-AEC8-D19B3E08FAD4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832D09-BFBC-4B3A-A782-EAB87C7F5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9AE147-C9FE-42B7-A9F5-DE6CFEF33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FAC76-0AA9-428E-B6CB-A8F33FD04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2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B9D53C-868F-4699-A183-286CD0A6D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9B8C-DA85-4244-81B9-4F4EB4878AF1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BF008E-F793-487D-B66F-453267AB8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0FE60-FD2A-44A7-B603-586043D01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A7E90-3B84-48FD-85E4-97DC12C6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2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6FC4-3397-4A1B-BFBE-C9AAC98A1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8C664-36BC-4E4C-8A7F-A1EADB6B7007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B8906-C1C2-4424-BCE5-C548BA66B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894E3-7DB8-43DA-B0EA-65896A6BF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28668-7EF1-432D-A6CF-D28C32DBD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FAE492-268E-4949-A247-FC9A24FE0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C6DE-92A0-4E97-9DB0-DCAAF5EBB68F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316158-4DDC-41CF-95D7-71457C8C1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8A34C2-6E51-48D8-8437-806431DCB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EDC3C-56F1-4839-94E2-1C5DADA8B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8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6A9CD8-2217-4883-B58E-0FD24BDFB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4986-3A22-4876-91AD-5C10151666C1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B69B74-3B17-4686-9FC7-B55B3F536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F3FC77-EF24-422A-9D8E-8EE287CF9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D4896-111C-41D0-9223-6DAF0AFD7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1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B47FD3-7CC4-48FC-A136-7C5207F88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DB4A-47D6-4674-8314-603C0EFBEC96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DF56AD-44B6-4139-8B30-02E4EA52E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99CF1C-B548-4B6A-A5BC-0D7900EA0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BB8BE-BD31-4EB7-9193-2F11FBA65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6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A80C6-C156-4A30-9A2F-BB0C5C4A5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6C37E-199B-4BEB-AE59-C744E69790AC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4EF34-5B11-4F0E-AD36-6A313BEDC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0359B-6AAC-420E-8B95-74D867150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E0828-0DBF-4D68-8135-E455DF593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7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AFD48-9491-4F38-9195-F534AA15D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5BAC-54D3-4F65-A68F-8D2C9EB24859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DC01D-CE7F-44D5-8637-0A7F7EA86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46FFF-65A4-4EAD-AF0D-44566F022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27070-F869-4F84-A468-6A62AC7FC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0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11F055-C063-4AE8-9832-A15B71DB6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42BE42-DBF3-4764-B23E-3042C57B0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D40415-EBA4-40F4-8F1D-DC564D649A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10350"/>
            <a:ext cx="2286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3876C7-8628-4E05-B4DF-4A5B0783A295}" type="datetimeFigureOut">
              <a:rPr lang="en-US"/>
              <a:pPr>
                <a:defRPr/>
              </a:pPr>
              <a:t>11/4/2019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F8C47B-7563-4CB8-BCCB-99E20B08C7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610350"/>
            <a:ext cx="419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4AD6A0-A342-480E-8825-DE61B125A8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03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66"/>
                </a:solidFill>
              </a:defRPr>
            </a:lvl1pPr>
          </a:lstStyle>
          <a:p>
            <a:fld id="{22BB69B1-01EB-4BC5-ABE7-B79592CB29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Musculoskeletal​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 smtClean="0"/>
              <a:t>Petunjuk</a:t>
            </a:r>
            <a:r>
              <a:rPr lang="en-US" altLang="en-US" dirty="0" smtClean="0"/>
              <a:t>: </a:t>
            </a:r>
          </a:p>
          <a:p>
            <a:pPr marL="0" indent="0">
              <a:buNone/>
            </a:pPr>
            <a:r>
              <a:rPr lang="en-US" altLang="en-US" dirty="0" err="1" smtClean="0"/>
              <a:t>Jawab</a:t>
            </a:r>
            <a:r>
              <a:rPr lang="en-US" altLang="en-US" dirty="0" smtClean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berikan</a:t>
            </a:r>
            <a:r>
              <a:rPr lang="en-US" altLang="en-US" dirty="0"/>
              <a:t> </a:t>
            </a:r>
            <a:r>
              <a:rPr lang="en-US" altLang="en-US" dirty="0" err="1"/>
              <a:t>alasan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pertanyaan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PPT </a:t>
            </a:r>
            <a:r>
              <a:rPr lang="en-US" altLang="en-US" dirty="0" err="1"/>
              <a:t>ini</a:t>
            </a:r>
            <a:r>
              <a:rPr lang="en-US" altLang="en-US" dirty="0"/>
              <a:t> (</a:t>
            </a:r>
            <a:r>
              <a:rPr lang="en-US" altLang="en-US" dirty="0" err="1"/>
              <a:t>pertanyaan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warna</a:t>
            </a:r>
            <a:r>
              <a:rPr lang="en-US" altLang="en-US" dirty="0"/>
              <a:t> </a:t>
            </a:r>
            <a:r>
              <a:rPr lang="en-US" altLang="en-US" dirty="0" err="1"/>
              <a:t>kuning</a:t>
            </a:r>
            <a:r>
              <a:rPr lang="en-US" alt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0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B5E9B3B-58C0-43D8-9F75-CCB59D34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</a:t>
            </a:r>
            <a:r>
              <a:rPr lang="en-US" altLang="en-US" dirty="0" smtClean="0"/>
              <a:t>Study</a:t>
            </a:r>
            <a:endParaRPr lang="en-US" alt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BC91130-CB98-49B5-B92F-75B7C9A4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hari</a:t>
            </a:r>
            <a:r>
              <a:rPr lang="en-US" altLang="en-US" dirty="0"/>
              <a:t> di UGD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menerima</a:t>
            </a:r>
            <a:r>
              <a:rPr lang="en-US" altLang="en-US" dirty="0"/>
              <a:t> </a:t>
            </a:r>
            <a:r>
              <a:rPr lang="en-US" altLang="en-US" dirty="0" err="1"/>
              <a:t>telp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kepolisian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kecelakaan</a:t>
            </a:r>
            <a:r>
              <a:rPr lang="en-US" altLang="en-US" dirty="0"/>
              <a:t> </a:t>
            </a:r>
            <a:r>
              <a:rPr lang="en-US" altLang="en-US" dirty="0" err="1"/>
              <a:t>tunggal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mobil</a:t>
            </a:r>
            <a:r>
              <a:rPr lang="en-US" altLang="en-US" dirty="0"/>
              <a:t> di </a:t>
            </a:r>
            <a:r>
              <a:rPr lang="en-US" altLang="en-US" dirty="0" err="1"/>
              <a:t>jalan</a:t>
            </a:r>
            <a:r>
              <a:rPr lang="en-US" altLang="en-US" dirty="0"/>
              <a:t> </a:t>
            </a:r>
            <a:r>
              <a:rPr lang="en-US" altLang="en-US" dirty="0" err="1" smtClean="0"/>
              <a:t>tol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gambar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dibawah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6CEDD942-C222-43E9-8729-8B50A4A5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2680855"/>
            <a:ext cx="6667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341F1F6-469C-41F3-B93D-524A1B65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Ambulance Team preparations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FDC7721-0DFB-4B6C-9277-5754DFF1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FF00"/>
                </a:solidFill>
              </a:rPr>
              <a:t>Informasi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tambahan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apa</a:t>
            </a:r>
            <a:r>
              <a:rPr lang="en-US" altLang="en-US" dirty="0">
                <a:solidFill>
                  <a:srgbClr val="FFFF00"/>
                </a:solidFill>
              </a:rPr>
              <a:t> yang </a:t>
            </a:r>
            <a:r>
              <a:rPr lang="en-US" altLang="en-US" dirty="0" err="1">
                <a:solidFill>
                  <a:srgbClr val="FFFF00"/>
                </a:solidFill>
              </a:rPr>
              <a:t>anda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perlukan</a:t>
            </a:r>
            <a:r>
              <a:rPr lang="en-US" altLang="en-US" dirty="0">
                <a:solidFill>
                  <a:srgbClr val="FFFF00"/>
                </a:solidFill>
              </a:rPr>
              <a:t>?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Berapa</a:t>
            </a:r>
            <a:r>
              <a:rPr lang="en-US" altLang="en-US" dirty="0">
                <a:solidFill>
                  <a:srgbClr val="FFFF00"/>
                </a:solidFill>
              </a:rPr>
              <a:t> orang minimal yang </a:t>
            </a:r>
            <a:r>
              <a:rPr lang="en-US" altLang="en-US" dirty="0" err="1">
                <a:solidFill>
                  <a:srgbClr val="FFFF00"/>
                </a:solidFill>
              </a:rPr>
              <a:t>anda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akan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kirimkan</a:t>
            </a:r>
            <a:r>
              <a:rPr lang="en-US" altLang="en-US" dirty="0">
                <a:solidFill>
                  <a:srgbClr val="FFFF00"/>
                </a:solidFill>
              </a:rPr>
              <a:t>?</a:t>
            </a:r>
          </a:p>
          <a:p>
            <a:r>
              <a:rPr lang="en-US" dirty="0" err="1">
                <a:solidFill>
                  <a:srgbClr val="FFFF00"/>
                </a:solidFill>
              </a:rPr>
              <a:t>Dibawah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pilihan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tandu</a:t>
            </a:r>
            <a:r>
              <a:rPr lang="en-US" dirty="0">
                <a:solidFill>
                  <a:srgbClr val="FFFF00"/>
                </a:solidFill>
              </a:rPr>
              <a:t> mana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cocok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dipakai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berdasatkan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kasus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tersebut</a:t>
            </a:r>
            <a:r>
              <a:rPr lang="en-US" dirty="0">
                <a:solidFill>
                  <a:srgbClr val="FFFF00"/>
                </a:solidFill>
              </a:rPr>
              <a:t>? </a:t>
            </a:r>
            <a:r>
              <a:rPr lang="en-US" dirty="0" err="1" smtClean="0">
                <a:solidFill>
                  <a:srgbClr val="FFFF00"/>
                </a:solidFill>
              </a:rPr>
              <a:t>Berikan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alasannya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!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4CD59D72-8CC1-4A3D-8E02-C3442145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1" y="3695700"/>
            <a:ext cx="7268307" cy="280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7A5A1CC-11F8-40DE-863D-FCEDEA72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Cervical Collar Rigid vs soft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0021BC6-2189-41E0-9B8D-D42297A5A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Dibawah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pilihan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jenis</a:t>
            </a:r>
            <a:r>
              <a:rPr lang="en-US" dirty="0">
                <a:solidFill>
                  <a:srgbClr val="FFFF00"/>
                </a:solidFill>
              </a:rPr>
              <a:t> Neck </a:t>
            </a:r>
            <a:r>
              <a:rPr lang="en-US" dirty="0" err="1">
                <a:solidFill>
                  <a:srgbClr val="FFFF00"/>
                </a:solidFill>
              </a:rPr>
              <a:t>Colar</a:t>
            </a:r>
            <a:r>
              <a:rPr lang="en-US" dirty="0">
                <a:solidFill>
                  <a:srgbClr val="FFFF00"/>
                </a:solidFill>
              </a:rPr>
              <a:t> mana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cocok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dipakai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berdasatkan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kasus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tersebut</a:t>
            </a:r>
            <a:r>
              <a:rPr lang="en-US" dirty="0">
                <a:solidFill>
                  <a:srgbClr val="FFFF00"/>
                </a:solidFill>
              </a:rPr>
              <a:t>? </a:t>
            </a:r>
            <a:r>
              <a:rPr lang="en-US" dirty="0" err="1">
                <a:solidFill>
                  <a:srgbClr val="FFFF00"/>
                </a:solidFill>
              </a:rPr>
              <a:t>berika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alasannya</a:t>
            </a:r>
            <a:r>
              <a:rPr lang="en-US" dirty="0">
                <a:solidFill>
                  <a:srgbClr val="FFFF00"/>
                </a:solidFill>
              </a:rPr>
              <a:t> !</a:t>
            </a:r>
          </a:p>
          <a:p>
            <a:endParaRPr lang="en-US" altLang="en-US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35043562-C076-4954-BE6D-5261F3DA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" y="2666236"/>
            <a:ext cx="2839453" cy="360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B96D1C19-78C1-4663-985E-9B58ACE8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79" y="2666236"/>
            <a:ext cx="2692767" cy="34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0F75EF7-79F2-4CE1-AF55-9793906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Arrived in ED – What 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2A0F8-4D26-4EED-A6BD-CFE2C2E21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4742" y="1142999"/>
            <a:ext cx="4724400" cy="2736273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Setelah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tiba</a:t>
            </a:r>
            <a:r>
              <a:rPr lang="en-US" dirty="0">
                <a:solidFill>
                  <a:srgbClr val="FFFF00"/>
                </a:solidFill>
              </a:rPr>
              <a:t> di UGD </a:t>
            </a:r>
            <a:r>
              <a:rPr lang="en-US" dirty="0" err="1">
                <a:solidFill>
                  <a:srgbClr val="FFFF00"/>
                </a:solidFill>
              </a:rPr>
              <a:t>pasien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seperti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gambar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dibawah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ini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yang </a:t>
            </a:r>
            <a:r>
              <a:rPr lang="en-US" dirty="0" err="1">
                <a:solidFill>
                  <a:srgbClr val="FFFF00"/>
                </a:solidFill>
              </a:rPr>
              <a:t>dilakukan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25952105-228F-4F4D-BBFA-A0F3683F8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38348" r="22169"/>
          <a:stretch/>
        </p:blipFill>
        <p:spPr bwMode="auto">
          <a:xfrm>
            <a:off x="76199" y="1142999"/>
            <a:ext cx="4368543" cy="36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D3D3A16-A653-45B9-A243-45676409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Secondary Survey – Head to toe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EDDA2766-B347-4021-BC60-EF3FB8BD4C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4038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38864-28A1-4726-B62C-EFCA445DB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6582" y="1288473"/>
            <a:ext cx="4495800" cy="5257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err="1"/>
              <a:t>Pada</a:t>
            </a:r>
            <a:r>
              <a:rPr lang="en-US" dirty="0"/>
              <a:t> Secondary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/>
              <a:t>ektremitas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.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Apa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yang </a:t>
            </a:r>
            <a:r>
              <a:rPr lang="en-US" dirty="0" err="1" smtClean="0">
                <a:solidFill>
                  <a:srgbClr val="FFFF00"/>
                </a:solidFill>
              </a:rPr>
              <a:t>anda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analisa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gambar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tersebut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F38B70-1327-47CE-B92A-03008CBC6A0D}"/>
              </a:ext>
            </a:extLst>
          </p:cNvPr>
          <p:cNvSpPr txBox="1">
            <a:spLocks/>
          </p:cNvSpPr>
          <p:nvPr/>
        </p:nvSpPr>
        <p:spPr bwMode="auto">
          <a:xfrm>
            <a:off x="0" y="5943600"/>
            <a:ext cx="9144000" cy="7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/>
              <a:t>What do you see?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81D81D3-BE02-4761-B5B0-836A4D62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Assessment Results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6CCD8C9-B475-4481-9310-1C5C018F7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3837710"/>
            <a:ext cx="5056910" cy="2424546"/>
          </a:xfrm>
        </p:spPr>
        <p:txBody>
          <a:bodyPr/>
          <a:lstStyle/>
          <a:p>
            <a:r>
              <a:rPr lang="en-US" altLang="en-US" sz="1800" dirty="0"/>
              <a:t>A: Bleeding, </a:t>
            </a:r>
            <a:r>
              <a:rPr lang="en-US" altLang="en-US" sz="1800" dirty="0" err="1"/>
              <a:t>hemoptisis</a:t>
            </a:r>
            <a:endParaRPr lang="en-US" altLang="en-US" sz="1800" dirty="0"/>
          </a:p>
          <a:p>
            <a:r>
              <a:rPr lang="en-US" altLang="en-US" sz="1800" dirty="0"/>
              <a:t>B: RR 36x/</a:t>
            </a:r>
            <a:r>
              <a:rPr lang="en-US" altLang="en-US" sz="1800" dirty="0" err="1"/>
              <a:t>mins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paradoxal</a:t>
            </a:r>
            <a:r>
              <a:rPr lang="en-US" altLang="en-US" sz="1800" dirty="0"/>
              <a:t> breathing, trachea deviation, diminished lung sound, SpO2 85%</a:t>
            </a:r>
          </a:p>
          <a:p>
            <a:r>
              <a:rPr lang="en-US" altLang="en-US" sz="1800" dirty="0"/>
              <a:t>C: no active bleeding, BP </a:t>
            </a:r>
            <a:r>
              <a:rPr lang="en-US" altLang="en-US" sz="1800" dirty="0" smtClean="0"/>
              <a:t>90/40 </a:t>
            </a:r>
            <a:r>
              <a:rPr lang="en-US" altLang="en-US" sz="1800" dirty="0"/>
              <a:t>mmHg, HR </a:t>
            </a:r>
            <a:r>
              <a:rPr lang="en-US" altLang="en-US" sz="1800" dirty="0" smtClean="0"/>
              <a:t>112x/</a:t>
            </a:r>
            <a:r>
              <a:rPr lang="en-US" altLang="en-US" sz="1800" dirty="0" err="1" smtClean="0"/>
              <a:t>mins</a:t>
            </a:r>
            <a:r>
              <a:rPr lang="en-US" altLang="en-US" sz="1800" dirty="0" smtClean="0"/>
              <a:t>, </a:t>
            </a:r>
            <a:r>
              <a:rPr lang="en-US" altLang="en-US" sz="1800" dirty="0"/>
              <a:t>CRT 3 seconds </a:t>
            </a:r>
          </a:p>
          <a:p>
            <a:r>
              <a:rPr lang="en-US" altLang="en-US" sz="1800" dirty="0"/>
              <a:t>D: GCS 15, pupil +2/+2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3B253755-316C-4DE7-B3F5-B267D7744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1736" r="6139" b="4594"/>
          <a:stretch>
            <a:fillRect/>
          </a:stretch>
        </p:blipFill>
        <p:spPr bwMode="auto">
          <a:xfrm>
            <a:off x="4953000" y="1227138"/>
            <a:ext cx="39624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CCD8C9-B475-4481-9310-1C5C018F7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053956"/>
            <a:ext cx="4454236" cy="942109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Masalah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keperawatan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saja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muncul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bagaimana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intervensi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berdasarkan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pengkajian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hasil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pemeriksaan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radiologi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BC337FB-6ADC-47FB-9C04-764865BB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3rd </a:t>
            </a:r>
            <a:r>
              <a:rPr lang="en-US" altLang="en-US" dirty="0" smtClean="0"/>
              <a:t>days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1193-ABAE-478D-A790-5CDD6E9A9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Setelah</a:t>
            </a:r>
            <a:r>
              <a:rPr lang="en-US" dirty="0"/>
              <a:t> 3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ORIF </a:t>
            </a:r>
            <a:r>
              <a:rPr lang="en-US" dirty="0" err="1"/>
              <a:t>didapatkan</a:t>
            </a:r>
            <a:r>
              <a:rPr lang="en-US" dirty="0"/>
              <a:t> data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BP 155/90 mmHg, HR 135x/</a:t>
            </a:r>
            <a:r>
              <a:rPr lang="en-US" dirty="0" err="1"/>
              <a:t>mnt</a:t>
            </a:r>
            <a:r>
              <a:rPr lang="en-US" dirty="0"/>
              <a:t>, ST​</a:t>
            </a:r>
          </a:p>
          <a:p>
            <a:pPr lvl="1"/>
            <a:r>
              <a:rPr lang="en-US" dirty="0"/>
              <a:t>UO: 60 cc/</a:t>
            </a:r>
            <a:r>
              <a:rPr lang="en-US" dirty="0" err="1"/>
              <a:t>hr</a:t>
            </a:r>
            <a:r>
              <a:rPr lang="en-US" dirty="0"/>
              <a:t>, hematuria​</a:t>
            </a:r>
          </a:p>
          <a:p>
            <a:pPr lvl="1"/>
            <a:r>
              <a:rPr lang="en-US" dirty="0"/>
              <a:t>Reassess Left </a:t>
            </a:r>
            <a:r>
              <a:rPr lang="en-US" dirty="0" smtClean="0"/>
              <a:t>foot :</a:t>
            </a:r>
            <a:r>
              <a:rPr lang="en-US" dirty="0"/>
              <a:t>​ Pulseless​, Pallor, cold​, </a:t>
            </a:r>
            <a:r>
              <a:rPr lang="en-US" dirty="0" err="1"/>
              <a:t>Parestesia</a:t>
            </a:r>
            <a:r>
              <a:rPr lang="en-US" dirty="0"/>
              <a:t>, Paralysis, Pain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Kemungkinan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terjadi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apa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rekomendasi</a:t>
            </a:r>
            <a:r>
              <a:rPr lang="en-US" dirty="0">
                <a:solidFill>
                  <a:srgbClr val="FFFF00"/>
                </a:solidFill>
              </a:rPr>
              <a:t> yang </a:t>
            </a:r>
            <a:r>
              <a:rPr lang="en-US" dirty="0" err="1">
                <a:solidFill>
                  <a:srgbClr val="FFFF00"/>
                </a:solidFill>
              </a:rPr>
              <a:t>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berikan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H3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262</Words>
  <Application>Microsoft Office PowerPoint</Application>
  <PresentationFormat>On-screen Show (4:3)</PresentationFormat>
  <Paragraphs>36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UPH3</vt:lpstr>
      <vt:lpstr>Acute Musculoskeletal​ Discussion</vt:lpstr>
      <vt:lpstr>Case Study</vt:lpstr>
      <vt:lpstr>Ambulance Team preparations</vt:lpstr>
      <vt:lpstr>Cervical Collar Rigid vs soft</vt:lpstr>
      <vt:lpstr>Arrived in ED – What next?</vt:lpstr>
      <vt:lpstr>Secondary Survey – Head to toe</vt:lpstr>
      <vt:lpstr>Assessment Results </vt:lpstr>
      <vt:lpstr>3rd 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and Critical Care</dc:title>
  <dc:creator>BAS</dc:creator>
  <cp:lastModifiedBy>BAS</cp:lastModifiedBy>
  <cp:revision>9</cp:revision>
  <dcterms:modified xsi:type="dcterms:W3CDTF">2019-11-03T23:02:52Z</dcterms:modified>
</cp:coreProperties>
</file>