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61" r:id="rId13"/>
    <p:sldId id="262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836712"/>
            <a:ext cx="7704856" cy="338437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d-ID" sz="4800" dirty="0" smtClean="0"/>
              <a:t>PENEGAKAN HUKUM LINGKUNGAN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err="1" smtClean="0"/>
              <a:t>Penyelesaian</a:t>
            </a:r>
            <a:r>
              <a:rPr lang="en-US" sz="4800" dirty="0" smtClean="0"/>
              <a:t> </a:t>
            </a:r>
            <a:r>
              <a:rPr lang="en-US" sz="4800" dirty="0" err="1" smtClean="0"/>
              <a:t>sengketa</a:t>
            </a:r>
            <a:r>
              <a:rPr lang="en-US" sz="4800" dirty="0" smtClean="0"/>
              <a:t> di </a:t>
            </a:r>
            <a:r>
              <a:rPr lang="en-US" sz="4800" dirty="0" err="1" smtClean="0"/>
              <a:t>luar</a:t>
            </a:r>
            <a:r>
              <a:rPr lang="en-US" sz="4800" dirty="0" smtClean="0"/>
              <a:t> </a:t>
            </a:r>
            <a:r>
              <a:rPr lang="en-US" sz="4800" dirty="0" err="1" smtClean="0"/>
              <a:t>pengadilan</a:t>
            </a:r>
            <a:endParaRPr lang="id-ID" sz="4800" dirty="0"/>
          </a:p>
        </p:txBody>
      </p:sp>
    </p:spTree>
    <p:extLst>
      <p:ext uri="{BB962C8B-B14F-4D97-AF65-F5344CB8AC3E}">
        <p14:creationId xmlns:p14="http://schemas.microsoft.com/office/powerpoint/2010/main" val="196213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7630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err="1"/>
              <a:t>P</a:t>
            </a:r>
            <a:r>
              <a:rPr lang="en-US" dirty="0" err="1" smtClean="0"/>
              <a:t>ertama</a:t>
            </a:r>
            <a:r>
              <a:rPr lang="en-US" dirty="0"/>
              <a:t>, para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rela</a:t>
            </a:r>
            <a:r>
              <a:rPr lang="en-US" dirty="0"/>
              <a:t> </a:t>
            </a:r>
            <a:r>
              <a:rPr lang="en-US" dirty="0" err="1"/>
              <a:t>bersedia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berkeinginan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bermusyawarah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err="1"/>
              <a:t>K</a:t>
            </a:r>
            <a:r>
              <a:rPr lang="en-US" dirty="0" err="1" smtClean="0"/>
              <a:t>edua</a:t>
            </a:r>
            <a:r>
              <a:rPr lang="en-US" dirty="0"/>
              <a:t>,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yang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fasilitator</a:t>
            </a:r>
            <a:r>
              <a:rPr lang="en-US" dirty="0"/>
              <a:t>/mediator/arbiter di </a:t>
            </a:r>
            <a:r>
              <a:rPr lang="en-US" dirty="0" err="1"/>
              <a:t>setujui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para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netral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err="1"/>
              <a:t>K</a:t>
            </a:r>
            <a:r>
              <a:rPr lang="en-US" dirty="0" err="1" smtClean="0"/>
              <a:t>etiga</a:t>
            </a:r>
            <a:r>
              <a:rPr lang="en-US" dirty="0"/>
              <a:t>,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bertahan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posisinya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err="1"/>
              <a:t>K</a:t>
            </a:r>
            <a:r>
              <a:rPr lang="en-US" dirty="0" err="1" smtClean="0"/>
              <a:t>eempat</a:t>
            </a:r>
            <a:r>
              <a:rPr lang="en-US" dirty="0"/>
              <a:t>, para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kecurigaan</a:t>
            </a:r>
            <a:r>
              <a:rPr lang="en-US" dirty="0"/>
              <a:t> yang </a:t>
            </a:r>
            <a:r>
              <a:rPr lang="en-US" dirty="0" err="1"/>
              <a:t>berlebihan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err="1" smtClean="0"/>
              <a:t>Kelima</a:t>
            </a:r>
            <a:r>
              <a:rPr lang="en-US" dirty="0"/>
              <a:t>,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rasional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602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619024"/>
          </a:xfrm>
        </p:spPr>
        <p:txBody>
          <a:bodyPr/>
          <a:lstStyle/>
          <a:p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para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sukarela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Para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arbiter </a:t>
            </a:r>
            <a:r>
              <a:rPr lang="en-US" dirty="0" err="1"/>
              <a:t>atau</a:t>
            </a:r>
            <a:r>
              <a:rPr lang="en-US" dirty="0"/>
              <a:t> mediator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lainnya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225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d-ID" dirty="0" smtClean="0"/>
              <a:t>PENYELESAIAN SENGKETA LINGKUNGAN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7931224" cy="4137323"/>
          </a:xfrm>
        </p:spPr>
        <p:txBody>
          <a:bodyPr>
            <a:normAutofit/>
          </a:bodyPr>
          <a:lstStyle/>
          <a:p>
            <a:r>
              <a:rPr lang="id-ID" sz="2800" dirty="0" smtClean="0"/>
              <a:t>Dapat ditempuh melalui pengadilan atau di luar pengadilan</a:t>
            </a:r>
          </a:p>
          <a:p>
            <a:r>
              <a:rPr lang="id-ID" sz="2800" dirty="0" smtClean="0"/>
              <a:t>Pilihan penyelesaian sengketa lingkungan dapat dilakukan secara sukarela oleh para pihak yang bersengketa</a:t>
            </a:r>
          </a:p>
          <a:p>
            <a:r>
              <a:rPr lang="id-ID" sz="2800" dirty="0" smtClean="0"/>
              <a:t>Gugatan melalui pengadilan hanya dapat ditempuh jika penyelesaian sengketa di luar pengadilan dinyatakan tidak berhasil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788290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id-ID" dirty="0" smtClean="0"/>
              <a:t>Penyelesaian sengketa lingkungan di luar pengadilan dilakukan untuk mencapai kesepakatan 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7715200" cy="3921299"/>
          </a:xfrm>
        </p:spPr>
        <p:txBody>
          <a:bodyPr>
            <a:normAutofit/>
          </a:bodyPr>
          <a:lstStyle/>
          <a:p>
            <a:r>
              <a:rPr lang="id-ID" sz="2800" dirty="0" smtClean="0"/>
              <a:t>Bentuk dan besarnya ganti rugi;</a:t>
            </a:r>
          </a:p>
          <a:p>
            <a:r>
              <a:rPr lang="id-ID" sz="2800" dirty="0" smtClean="0"/>
              <a:t>Tindakan pemulihan akibat pencemaran dan/atau perusakan;</a:t>
            </a:r>
          </a:p>
          <a:p>
            <a:r>
              <a:rPr lang="id-ID" sz="2800" dirty="0" smtClean="0"/>
              <a:t>Tindakan tertentu untuk menjamin tidak akan terulangnya pencemaran dan/atau perusakan;</a:t>
            </a:r>
          </a:p>
          <a:p>
            <a:r>
              <a:rPr lang="id-ID" sz="2800" dirty="0" smtClean="0"/>
              <a:t>Tindakan untuk mencegah timbulnya dampak negatif terhadap lingkungan hidup.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251065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20728"/>
          </a:xfrm>
        </p:spPr>
        <p:txBody>
          <a:bodyPr>
            <a:noAutofit/>
          </a:bodyPr>
          <a:lstStyle/>
          <a:p>
            <a:r>
              <a:rPr lang="en-US" sz="3600" b="0" cap="none" dirty="0" err="1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P</a:t>
            </a:r>
            <a:r>
              <a:rPr lang="en-US" sz="3600" b="0" cap="none" dirty="0" err="1" smtClean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enyelesaian</a:t>
            </a:r>
            <a:r>
              <a:rPr lang="en-US" sz="3600" b="0" cap="none" dirty="0" smtClean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n-US" sz="3600" b="0" cap="none" dirty="0" err="1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sengketa</a:t>
            </a:r>
            <a:r>
              <a:rPr lang="en-US" sz="3600" b="0" cap="none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 di </a:t>
            </a:r>
            <a:r>
              <a:rPr lang="en-US" sz="3600" b="0" cap="none" dirty="0" err="1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luar</a:t>
            </a:r>
            <a:r>
              <a:rPr lang="en-US" sz="3600" b="0" cap="none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n-US" sz="3600" b="0" cap="none" dirty="0" err="1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pengadilan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U</a:t>
            </a:r>
            <a:r>
              <a:rPr lang="en-US" dirty="0" err="1" smtClean="0"/>
              <a:t>ntuk</a:t>
            </a:r>
            <a:r>
              <a:rPr lang="en-US" dirty="0" smtClean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keperdataan</a:t>
            </a:r>
            <a:r>
              <a:rPr lang="en-US" dirty="0"/>
              <a:t> para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bersengketa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.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enyelesaian</a:t>
            </a:r>
            <a:r>
              <a:rPr lang="en-US" dirty="0" smtClean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litigasi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lama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relative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proses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lambat</a:t>
            </a:r>
            <a:r>
              <a:rPr lang="en-US" dirty="0"/>
              <a:t>,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beracara</a:t>
            </a:r>
            <a:r>
              <a:rPr lang="en-US" dirty="0"/>
              <a:t> di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mahal</a:t>
            </a:r>
            <a:r>
              <a:rPr lang="en-US" dirty="0"/>
              <a:t>, </a:t>
            </a:r>
            <a:r>
              <a:rPr lang="en-US" dirty="0" err="1"/>
              <a:t>pengadilan</a:t>
            </a:r>
            <a:r>
              <a:rPr lang="en-US" dirty="0"/>
              <a:t> di </a:t>
            </a:r>
            <a:r>
              <a:rPr lang="en-US" dirty="0" err="1"/>
              <a:t>anggap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responsif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penumpukan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ditingkat</a:t>
            </a:r>
            <a:r>
              <a:rPr lang="en-US" dirty="0"/>
              <a:t> </a:t>
            </a:r>
            <a:r>
              <a:rPr lang="en-US" dirty="0" err="1"/>
              <a:t>Mahkamah</a:t>
            </a:r>
            <a:r>
              <a:rPr lang="en-US" dirty="0"/>
              <a:t> </a:t>
            </a:r>
            <a:r>
              <a:rPr lang="en-US" dirty="0" err="1"/>
              <a:t>Agung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terselesaikan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013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236752"/>
          </a:xfrm>
        </p:spPr>
        <p:txBody>
          <a:bodyPr>
            <a:normAutofit/>
          </a:bodyPr>
          <a:lstStyle/>
          <a:p>
            <a:r>
              <a:rPr lang="en-US" sz="3200" b="0" cap="none" dirty="0" err="1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Penyelesaian</a:t>
            </a:r>
            <a:r>
              <a:rPr lang="en-US" sz="3200" b="0" cap="none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n-US" sz="3200" b="0" cap="none" dirty="0" err="1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sengketa</a:t>
            </a:r>
            <a:r>
              <a:rPr lang="en-US" sz="3200" b="0" cap="none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 di </a:t>
            </a:r>
            <a:r>
              <a:rPr lang="en-US" sz="3200" b="0" cap="none" dirty="0" err="1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luar</a:t>
            </a:r>
            <a:r>
              <a:rPr lang="en-US" sz="3200" b="0" cap="none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n-US" sz="3200" b="0" cap="none" dirty="0" err="1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pengadilan</a:t>
            </a:r>
            <a:r>
              <a:rPr lang="en-US" sz="3200" b="0" cap="none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n-US" sz="3200" b="0" cap="none" dirty="0" err="1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dapat</a:t>
            </a:r>
            <a:r>
              <a:rPr lang="en-US" sz="3200" b="0" cap="none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n-US" sz="3200" b="0" cap="none" dirty="0" err="1" smtClean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dibedakan</a:t>
            </a:r>
            <a:r>
              <a:rPr lang="en-US" sz="3200" b="0" cap="none" dirty="0" smtClean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n-US" sz="3200" b="0" cap="none" dirty="0" err="1" smtClean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menjadi</a:t>
            </a:r>
            <a:r>
              <a:rPr lang="en-US" sz="3200" b="0" cap="none" dirty="0" smtClean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 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132856"/>
            <a:ext cx="7239000" cy="4104456"/>
          </a:xfrm>
        </p:spPr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enyelesaian</a:t>
            </a:r>
            <a:r>
              <a:rPr lang="en-US" dirty="0" smtClean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damai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adversarial.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damai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musyawarah</a:t>
            </a:r>
            <a:r>
              <a:rPr lang="en-US" dirty="0"/>
              <a:t> </a:t>
            </a:r>
            <a:r>
              <a:rPr lang="en-US" dirty="0" err="1"/>
              <a:t>mufakat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P</a:t>
            </a:r>
            <a:r>
              <a:rPr lang="en-US" dirty="0" err="1" smtClean="0"/>
              <a:t>enyelesaian</a:t>
            </a:r>
            <a:r>
              <a:rPr lang="en-US" dirty="0" smtClean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smtClean="0"/>
              <a:t>adversarial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sengketa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0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92736"/>
          </a:xfrm>
        </p:spPr>
        <p:txBody>
          <a:bodyPr>
            <a:noAutofit/>
          </a:bodyPr>
          <a:lstStyle/>
          <a:p>
            <a:r>
              <a:rPr lang="en-US" sz="3600" b="0" cap="none" dirty="0" err="1" smtClean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Penyelesaian</a:t>
            </a:r>
            <a:r>
              <a:rPr lang="en-US" sz="3600" b="0" cap="none" dirty="0" smtClean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n-US" sz="3600" b="0" cap="none" dirty="0" err="1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sengketa</a:t>
            </a:r>
            <a:r>
              <a:rPr lang="en-US" sz="3600" b="0" cap="none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n-US" sz="3600" b="0" cap="none" dirty="0" err="1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secara</a:t>
            </a:r>
            <a:r>
              <a:rPr lang="en-US" sz="3600" b="0" cap="none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n-US" sz="3600" b="0" cap="none" dirty="0" err="1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damai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7239000" cy="4754928"/>
          </a:xfrm>
        </p:spPr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idak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damai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mengusahakan</a:t>
            </a:r>
            <a:r>
              <a:rPr lang="en-US" dirty="0"/>
              <a:t> agar para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bersengketa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sepakat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damai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/>
              <a:t> </a:t>
            </a:r>
            <a:r>
              <a:rPr lang="en-US" dirty="0" err="1"/>
              <a:t>negosiasi</a:t>
            </a:r>
            <a:r>
              <a:rPr lang="en-US" dirty="0"/>
              <a:t>, </a:t>
            </a:r>
            <a:r>
              <a:rPr lang="en-US" dirty="0" err="1"/>
              <a:t>mediasi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konsiliasi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371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239000" cy="5835048"/>
          </a:xfrm>
        </p:spPr>
        <p:txBody>
          <a:bodyPr>
            <a:normAutofit/>
          </a:bodyPr>
          <a:lstStyle/>
          <a:p>
            <a:r>
              <a:rPr lang="en-US" sz="2800" dirty="0" err="1"/>
              <a:t>Negosiasi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penyelesaian</a:t>
            </a:r>
            <a:r>
              <a:rPr lang="en-US" sz="2800" dirty="0"/>
              <a:t> </a:t>
            </a:r>
            <a:r>
              <a:rPr lang="en-US" sz="2800" dirty="0" err="1"/>
              <a:t>sengketa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damai</a:t>
            </a:r>
            <a:r>
              <a:rPr lang="en-US" sz="2800" dirty="0"/>
              <a:t> </a:t>
            </a:r>
            <a:r>
              <a:rPr lang="en-US" sz="2800" dirty="0" err="1"/>
              <a:t>dimana</a:t>
            </a:r>
            <a:r>
              <a:rPr lang="en-US" sz="2800" dirty="0"/>
              <a:t> para </a:t>
            </a:r>
            <a:r>
              <a:rPr lang="en-US" sz="2800" dirty="0" err="1"/>
              <a:t>pihak</a:t>
            </a:r>
            <a:r>
              <a:rPr lang="en-US" sz="2800" dirty="0"/>
              <a:t> </a:t>
            </a:r>
            <a:r>
              <a:rPr lang="en-US" sz="2800" dirty="0" err="1"/>
              <a:t>berhadapan</a:t>
            </a:r>
            <a:r>
              <a:rPr lang="en-US" sz="2800" dirty="0"/>
              <a:t> </a:t>
            </a:r>
            <a:r>
              <a:rPr lang="en-US" sz="2800" dirty="0" err="1"/>
              <a:t>langsung</a:t>
            </a:r>
            <a:r>
              <a:rPr lang="en-US" sz="2800" dirty="0"/>
              <a:t> </a:t>
            </a:r>
            <a:r>
              <a:rPr lang="en-US" sz="2800" dirty="0" err="1"/>
              <a:t>tanpa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keikutsertaan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pihak</a:t>
            </a:r>
            <a:r>
              <a:rPr lang="en-US" sz="2800" dirty="0"/>
              <a:t> </a:t>
            </a:r>
            <a:r>
              <a:rPr lang="en-US" sz="2800" dirty="0" err="1" smtClean="0"/>
              <a:t>ketiga</a:t>
            </a:r>
            <a:endParaRPr lang="en-US" sz="2800" dirty="0" smtClean="0"/>
          </a:p>
          <a:p>
            <a:r>
              <a:rPr lang="en-US" sz="2800" dirty="0" err="1" smtClean="0"/>
              <a:t>Mediasi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konsiliasi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penyelesaian</a:t>
            </a:r>
            <a:r>
              <a:rPr lang="en-US" sz="2800" dirty="0"/>
              <a:t> </a:t>
            </a:r>
            <a:r>
              <a:rPr lang="en-US" sz="2800" dirty="0" err="1"/>
              <a:t>sengketa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damai</a:t>
            </a:r>
            <a:r>
              <a:rPr lang="en-US" sz="2800" dirty="0"/>
              <a:t> </a:t>
            </a:r>
            <a:r>
              <a:rPr lang="en-US" sz="2800" dirty="0" err="1"/>
              <a:t>dimana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turut</a:t>
            </a:r>
            <a:r>
              <a:rPr lang="en-US" sz="2800" dirty="0"/>
              <a:t> </a:t>
            </a:r>
            <a:r>
              <a:rPr lang="en-US" sz="2800" dirty="0" err="1"/>
              <a:t>campur</a:t>
            </a:r>
            <a:r>
              <a:rPr lang="en-US" sz="2800" dirty="0"/>
              <a:t> </a:t>
            </a:r>
            <a:r>
              <a:rPr lang="en-US" sz="2800" dirty="0" err="1"/>
              <a:t>pihak</a:t>
            </a:r>
            <a:r>
              <a:rPr lang="en-US" sz="2800" dirty="0"/>
              <a:t> </a:t>
            </a:r>
            <a:r>
              <a:rPr lang="en-US" sz="2800" dirty="0" err="1" smtClean="0"/>
              <a:t>ketiga</a:t>
            </a:r>
            <a:endParaRPr lang="en-US" sz="2800" dirty="0" smtClean="0"/>
          </a:p>
          <a:p>
            <a:r>
              <a:rPr lang="en-US" sz="2800" dirty="0" err="1"/>
              <a:t>Perbedaan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konsiliasi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mediasi</a:t>
            </a:r>
            <a:r>
              <a:rPr lang="en-US" sz="2800" dirty="0"/>
              <a:t> </a:t>
            </a:r>
            <a:r>
              <a:rPr lang="en-US" sz="2800" dirty="0" err="1"/>
              <a:t>terletak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aktif-tidaknya</a:t>
            </a:r>
            <a:r>
              <a:rPr lang="en-US" sz="2800" dirty="0"/>
              <a:t> </a:t>
            </a:r>
            <a:r>
              <a:rPr lang="en-US" sz="2800" dirty="0" err="1"/>
              <a:t>pihak</a:t>
            </a:r>
            <a:r>
              <a:rPr lang="en-US" sz="2800" dirty="0"/>
              <a:t> </a:t>
            </a:r>
            <a:r>
              <a:rPr lang="en-US" sz="2800" dirty="0" err="1"/>
              <a:t>ketiga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mengusahakan</a:t>
            </a:r>
            <a:r>
              <a:rPr lang="en-US" sz="2800" dirty="0"/>
              <a:t> para </a:t>
            </a:r>
            <a:r>
              <a:rPr lang="en-US" sz="2800" dirty="0" err="1"/>
              <a:t>pihak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menyelesaikan</a:t>
            </a:r>
            <a:r>
              <a:rPr lang="en-US" sz="2800" dirty="0"/>
              <a:t> </a:t>
            </a:r>
            <a:r>
              <a:rPr lang="en-US" sz="2800" dirty="0" err="1"/>
              <a:t>sengketa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3311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20728"/>
          </a:xfrm>
        </p:spPr>
        <p:txBody>
          <a:bodyPr>
            <a:normAutofit/>
          </a:bodyPr>
          <a:lstStyle/>
          <a:p>
            <a:r>
              <a:rPr lang="en-US" sz="3200" b="0" cap="none" dirty="0" err="1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Penyelesaian</a:t>
            </a:r>
            <a:r>
              <a:rPr lang="en-US" sz="3200" b="0" cap="none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n-US" sz="3200" b="0" cap="none" dirty="0" err="1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sengketa</a:t>
            </a:r>
            <a:r>
              <a:rPr lang="en-US" sz="3200" b="0" cap="none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n-US" sz="3200" b="0" cap="none" dirty="0" err="1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secara</a:t>
            </a:r>
            <a:r>
              <a:rPr lang="en-US" sz="3200" b="0" cap="none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 adversarial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adversarial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Ada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 smtClean="0"/>
              <a:t>sengketa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231775" indent="0">
              <a:buNone/>
            </a:pP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yang </a:t>
            </a:r>
            <a:r>
              <a:rPr lang="en-US" dirty="0" err="1"/>
              <a:t>disediakan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di </a:t>
            </a:r>
            <a:r>
              <a:rPr lang="en-US" dirty="0" err="1"/>
              <a:t>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“</a:t>
            </a:r>
            <a:r>
              <a:rPr lang="en-US" dirty="0" err="1"/>
              <a:t>Pengadilan</a:t>
            </a:r>
            <a:r>
              <a:rPr lang="en-US" dirty="0"/>
              <a:t>”. </a:t>
            </a:r>
            <a:endParaRPr lang="en-US" dirty="0" smtClean="0"/>
          </a:p>
          <a:p>
            <a:pPr marL="231775" indent="0">
              <a:buNone/>
            </a:pP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yang </a:t>
            </a:r>
            <a:r>
              <a:rPr lang="en-US" dirty="0" err="1"/>
              <a:t>disediakan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non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“</a:t>
            </a:r>
            <a:r>
              <a:rPr lang="en-US" dirty="0" err="1"/>
              <a:t>Arbitrase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432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20728"/>
          </a:xfrm>
        </p:spPr>
        <p:txBody>
          <a:bodyPr>
            <a:normAutofit/>
          </a:bodyPr>
          <a:lstStyle/>
          <a:p>
            <a:r>
              <a:rPr lang="en-US" sz="4800" dirty="0" err="1" smtClean="0"/>
              <a:t>Arbitrase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7239000" cy="4610912"/>
          </a:xfrm>
        </p:spPr>
        <p:txBody>
          <a:bodyPr>
            <a:normAutofit/>
          </a:bodyPr>
          <a:lstStyle/>
          <a:p>
            <a:r>
              <a:rPr lang="en-US" sz="3200" dirty="0" err="1"/>
              <a:t>Penyelesaian</a:t>
            </a:r>
            <a:r>
              <a:rPr lang="en-US" sz="3200" dirty="0"/>
              <a:t> </a:t>
            </a:r>
            <a:r>
              <a:rPr lang="en-US" sz="3200" dirty="0" err="1"/>
              <a:t>melelui</a:t>
            </a:r>
            <a:r>
              <a:rPr lang="en-US" sz="3200" dirty="0"/>
              <a:t> </a:t>
            </a:r>
            <a:r>
              <a:rPr lang="en-US" sz="3200" dirty="0" err="1"/>
              <a:t>arbitrase</a:t>
            </a:r>
            <a:r>
              <a:rPr lang="en-US" sz="3200" dirty="0"/>
              <a:t> </a:t>
            </a:r>
            <a:r>
              <a:rPr lang="en-US" sz="3200" dirty="0" err="1"/>
              <a:t>menghasilkan</a:t>
            </a:r>
            <a:r>
              <a:rPr lang="en-US" sz="3200" dirty="0"/>
              <a:t> </a:t>
            </a:r>
            <a:r>
              <a:rPr lang="en-US" sz="3200" dirty="0" err="1"/>
              <a:t>putusan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err="1" smtClean="0"/>
              <a:t>Arbitrase</a:t>
            </a:r>
            <a:r>
              <a:rPr lang="en-US" sz="3200" dirty="0" smtClean="0"/>
              <a:t> </a:t>
            </a:r>
            <a:r>
              <a:rPr lang="en-US" sz="3200" dirty="0" err="1" smtClean="0"/>
              <a:t>diatur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Undang-undang</a:t>
            </a:r>
            <a:r>
              <a:rPr lang="en-US" sz="3200" dirty="0" smtClean="0"/>
              <a:t> </a:t>
            </a:r>
            <a:r>
              <a:rPr lang="en-US" sz="3200" dirty="0" err="1"/>
              <a:t>Nomor</a:t>
            </a:r>
            <a:r>
              <a:rPr lang="en-US" sz="3200" dirty="0"/>
              <a:t> 30 </a:t>
            </a:r>
            <a:r>
              <a:rPr lang="en-US" sz="3200" dirty="0" err="1"/>
              <a:t>Tahun</a:t>
            </a:r>
            <a:r>
              <a:rPr lang="en-US" sz="3200" dirty="0"/>
              <a:t> 1999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Arbitrase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Alternatif</a:t>
            </a:r>
            <a:r>
              <a:rPr lang="en-US" sz="3200" dirty="0"/>
              <a:t> </a:t>
            </a:r>
            <a:r>
              <a:rPr lang="en-US" sz="3200" dirty="0" err="1"/>
              <a:t>Penyelesaian</a:t>
            </a:r>
            <a:r>
              <a:rPr lang="en-US" sz="3200" dirty="0"/>
              <a:t> </a:t>
            </a:r>
            <a:r>
              <a:rPr lang="en-US" sz="3200" dirty="0" err="1"/>
              <a:t>Sengketa</a:t>
            </a:r>
            <a:r>
              <a:rPr lang="en-US" sz="3200" dirty="0"/>
              <a:t> (</a:t>
            </a:r>
            <a:r>
              <a:rPr lang="en-US" sz="3200" dirty="0" err="1"/>
              <a:t>selanjutnya</a:t>
            </a:r>
            <a:r>
              <a:rPr lang="en-US" sz="3200" dirty="0"/>
              <a:t> </a:t>
            </a:r>
            <a:r>
              <a:rPr lang="en-US" sz="3200" dirty="0" err="1"/>
              <a:t>disebut</a:t>
            </a:r>
            <a:r>
              <a:rPr lang="en-US" sz="3200" dirty="0"/>
              <a:t> “</a:t>
            </a:r>
            <a:r>
              <a:rPr lang="en-US" sz="3200" dirty="0" err="1"/>
              <a:t>Undang-undang</a:t>
            </a:r>
            <a:r>
              <a:rPr lang="en-US" sz="3200" dirty="0"/>
              <a:t> </a:t>
            </a:r>
            <a:r>
              <a:rPr lang="en-US" sz="3200" dirty="0" err="1"/>
              <a:t>Arbitrase</a:t>
            </a:r>
            <a:r>
              <a:rPr lang="en-US" sz="3200" dirty="0" smtClean="0"/>
              <a:t>”)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79667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39000" cy="804704"/>
          </a:xfrm>
        </p:spPr>
        <p:txBody>
          <a:bodyPr>
            <a:normAutofit/>
          </a:bodyPr>
          <a:lstStyle/>
          <a:p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 smtClean="0"/>
              <a:t>arbitrase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7239000" cy="4898944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Arbitrase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formal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kaku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Proses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pun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dirahasiakan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para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bersengketa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para arbiter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arbitrase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yang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smtClean="0"/>
              <a:t>disbanding</a:t>
            </a:r>
            <a:endParaRPr lang="en-US" dirty="0"/>
          </a:p>
          <a:p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arbitrase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di </a:t>
            </a:r>
            <a:r>
              <a:rPr lang="en-US" dirty="0" err="1" smtClean="0"/>
              <a:t>bandingkan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628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Arbitrase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04296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arbitrase</a:t>
            </a:r>
            <a:r>
              <a:rPr lang="en-US" dirty="0"/>
              <a:t> di </a:t>
            </a:r>
            <a:r>
              <a:rPr lang="en-US" dirty="0" err="1"/>
              <a:t>antaranya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mahal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, para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bersengketa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membiayai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,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honor arbiter yang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sewa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,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kesekretariatan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fax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A</a:t>
            </a:r>
            <a:r>
              <a:rPr lang="en-US" dirty="0" err="1" smtClean="0"/>
              <a:t>rbitrase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permanen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. </a:t>
            </a:r>
            <a:r>
              <a:rPr lang="en-US" dirty="0" err="1"/>
              <a:t>Arbitrase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permanen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dikota-kota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smtClean="0"/>
              <a:t>di mana </a:t>
            </a:r>
            <a:r>
              <a:rPr lang="en-US" dirty="0"/>
              <a:t>di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Kota di Indonesia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036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239</TotalTime>
  <Words>658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Trebuchet MS</vt:lpstr>
      <vt:lpstr>Wingdings</vt:lpstr>
      <vt:lpstr>Wingdings 2</vt:lpstr>
      <vt:lpstr>Opulent</vt:lpstr>
      <vt:lpstr>PENEGAKAN HUKUM LINGKUNGAN Penyelesaian sengketa di luar pengadilan</vt:lpstr>
      <vt:lpstr>Penyelesaian sengketa di luar pengadilan</vt:lpstr>
      <vt:lpstr>Penyelesaian sengketa di luar pengadilan dapat dibedakan menjadi :</vt:lpstr>
      <vt:lpstr>Penyelesaian sengketa secara damai</vt:lpstr>
      <vt:lpstr>PowerPoint Presentation</vt:lpstr>
      <vt:lpstr>Penyelesaian sengketa secara adversarial</vt:lpstr>
      <vt:lpstr>Arbitrase</vt:lpstr>
      <vt:lpstr>Keuntungan arbitrase</vt:lpstr>
      <vt:lpstr>Kekurangan Arbitrase</vt:lpstr>
      <vt:lpstr>PowerPoint Presentation</vt:lpstr>
      <vt:lpstr>PowerPoint Presentation</vt:lpstr>
      <vt:lpstr>PENYELESAIAN SENGKETA LINGKUNGAN</vt:lpstr>
      <vt:lpstr>Penyelesaian sengketa lingkungan di luar pengadilan dilakukan untuk mencapai kesepakatan 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PENEGAKAN HUKUM LINGKUNGAN</dc:title>
  <dc:creator>windows8</dc:creator>
  <cp:lastModifiedBy>User</cp:lastModifiedBy>
  <cp:revision>19</cp:revision>
  <dcterms:created xsi:type="dcterms:W3CDTF">2013-12-08T12:42:15Z</dcterms:created>
  <dcterms:modified xsi:type="dcterms:W3CDTF">2020-10-20T07:14:02Z</dcterms:modified>
</cp:coreProperties>
</file>