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3"/>
    <p:sldId id="257" r:id="rId4"/>
    <p:sldId id="362" r:id="rId5"/>
    <p:sldId id="363" r:id="rId6"/>
    <p:sldId id="364" r:id="rId7"/>
    <p:sldId id="365" r:id="rId8"/>
    <p:sldId id="366" r:id="rId9"/>
    <p:sldId id="370" r:id="rId10"/>
    <p:sldId id="368" r:id="rId11"/>
    <p:sldId id="369" r:id="rId12"/>
    <p:sldId id="371" r:id="rId13"/>
    <p:sldId id="372" r:id="rId14"/>
    <p:sldId id="367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25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 Behavior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" y="1444625"/>
            <a:ext cx="3930650" cy="4351655"/>
          </a:xfrm>
        </p:spPr>
        <p:txBody>
          <a:bodyPr>
            <a:normAutofit lnSpcReduction="10000"/>
          </a:bodyPr>
          <a:p>
            <a:r>
              <a:rPr lang="en-US"/>
              <a:t>Argument yang dikirimkan ke sebuah method, akan memperhatikan type data yang sudah didefinisikan. </a:t>
            </a:r>
            <a:endParaRPr lang="en-US"/>
          </a:p>
          <a:p>
            <a:r>
              <a:rPr lang="en-US"/>
              <a:t>argument Type data yang dikirimkan ke method harus sama dengan definisi type data di parameter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27960"/>
            <a:ext cx="8016240" cy="399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Pass by Value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79705" y="1691005"/>
            <a:ext cx="11832590" cy="4351655"/>
          </a:xfrm>
        </p:spPr>
        <p:txBody>
          <a:bodyPr/>
          <a:p>
            <a:r>
              <a:rPr lang="en-US"/>
              <a:t>ketika memasukkan sebuah argument ke method, java menggunakan konsep </a:t>
            </a:r>
            <a:r>
              <a:rPr lang="en-US" b="1"/>
              <a:t>pass by value</a:t>
            </a:r>
            <a:r>
              <a:rPr lang="en-US"/>
              <a:t>, </a:t>
            </a:r>
            <a:endParaRPr lang="en-US"/>
          </a:p>
          <a:p>
            <a:r>
              <a:rPr lang="en-US"/>
              <a:t>artinya </a:t>
            </a:r>
            <a:r>
              <a:rPr lang="en-US" b="1"/>
              <a:t>pass by copy</a:t>
            </a:r>
            <a:r>
              <a:rPr lang="en-US"/>
              <a:t>, java membuat copy nilai argument, sementara nilai awal tidak berubah.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73755"/>
            <a:ext cx="8150225" cy="201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40" y="5203825"/>
            <a:ext cx="9044940" cy="13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" y="1137285"/>
            <a:ext cx="9076055" cy="249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" y="3757930"/>
            <a:ext cx="9048750" cy="25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Method Return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Kita juga bisa mengirimkan sesuatu dari method, sesuatu ini sebagai nilai kembalian / </a:t>
            </a:r>
            <a:r>
              <a:rPr lang="en-US" b="1"/>
              <a:t>return</a:t>
            </a:r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40" y="3083560"/>
            <a:ext cx="8084185" cy="348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</a:rPr>
              <a:t>Latihan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>
                <a:sym typeface="+mn-ea"/>
              </a:rPr>
              <a:t>Buat class yang memiliki behavior dengan argument berupa object</a:t>
            </a:r>
            <a:endParaRPr lang="en-US"/>
          </a:p>
          <a:p>
            <a:pPr lvl="1"/>
            <a:r>
              <a:rPr lang="en-US"/>
              <a:t>misalnya, sebuah method untuk menghitung luas, dengan parameter object lingkaran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Getter dan Setter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Getter dan setter adalah method standar yang diperlukan dalam sebuah object untuk merubah dan mendapatkan isi dari sebuah instance variabel, khususnya variabel yang bersifat </a:t>
            </a:r>
            <a:r>
              <a:rPr lang="en-US" b="1"/>
              <a:t>private</a:t>
            </a:r>
            <a:endParaRPr lang="en-US"/>
          </a:p>
          <a:p>
            <a:pPr lvl="1"/>
            <a:r>
              <a:rPr lang="en-US"/>
              <a:t>Setter : untuk memberikan nilai pada sebuah instance variabel</a:t>
            </a:r>
            <a:endParaRPr lang="en-US"/>
          </a:p>
          <a:p>
            <a:pPr lvl="1"/>
            <a:r>
              <a:rPr lang="en-US"/>
              <a:t>getter : untuk mendapatkan nilai dari sebuah instance variabel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Encapsulation : Menyembunyikan data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adalah konsep untuk membuat variabel menjadi private</a:t>
            </a:r>
            <a:endParaRPr lang="en-US"/>
          </a:p>
          <a:p>
            <a:r>
              <a:rPr lang="en-US"/>
              <a:t>tujuannya : agar variabel tidak diubah semaunya, contoh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untuk memberikan nilai dan mengakses nilai dari instance variabel private, gunakan setter dan getter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61615"/>
            <a:ext cx="3227705" cy="51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42615"/>
            <a:ext cx="5906135" cy="11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3660"/>
            <a:ext cx="497903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/>
          <p:nvPr/>
        </p:nvSpPr>
        <p:spPr>
          <a:xfrm>
            <a:off x="6137910" y="2101215"/>
            <a:ext cx="58388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dengan menggunakan method set (dalam contoh : setHeight), kita memaksa jika ada yang ingin merubah instance variabel, harus melalui metod setHeight</a:t>
            </a:r>
            <a:endParaRPr lang="en-US" sz="2800"/>
          </a:p>
          <a:p>
            <a:endParaRPr lang="en-US" sz="2800"/>
          </a:p>
          <a:p>
            <a:r>
              <a:rPr lang="en-US" sz="2800"/>
              <a:t>Instance Variabel kita set </a:t>
            </a:r>
            <a:r>
              <a:rPr lang="en-US" sz="2800" b="1"/>
              <a:t>private</a:t>
            </a:r>
            <a:r>
              <a:rPr lang="en-US" sz="2800"/>
              <a:t>, getter dan setter method kita set ke </a:t>
            </a:r>
            <a:r>
              <a:rPr lang="en-US" sz="2800" b="1"/>
              <a:t>public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65125"/>
            <a:ext cx="8436610" cy="615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3715"/>
            <a:ext cx="8236585" cy="575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Outline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2300" y="1691005"/>
            <a:ext cx="10515600" cy="43014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Behavior Object di array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691005"/>
            <a:ext cx="9488170" cy="32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" y="365125"/>
            <a:ext cx="9196705" cy="515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Default value untuk instance Variabel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Instance Variabel selalu memiliki nilai awal / nilai default, sesuai dengan type data</a:t>
            </a:r>
            <a:endParaRPr lang="en-US"/>
          </a:p>
          <a:p>
            <a:pPr lvl="1"/>
            <a:r>
              <a:rPr lang="en-US"/>
              <a:t>Integer : 0</a:t>
            </a:r>
            <a:endParaRPr lang="en-US"/>
          </a:p>
          <a:p>
            <a:pPr lvl="1"/>
            <a:r>
              <a:rPr lang="en-US"/>
              <a:t>floating points : 0,0</a:t>
            </a:r>
            <a:endParaRPr lang="en-US"/>
          </a:p>
          <a:p>
            <a:pPr lvl="1"/>
            <a:r>
              <a:rPr lang="en-US"/>
              <a:t>boolean : false</a:t>
            </a:r>
            <a:endParaRPr lang="en-US"/>
          </a:p>
          <a:p>
            <a:pPr lvl="1"/>
            <a:r>
              <a:rPr lang="en-US"/>
              <a:t>references : null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45" y="1125855"/>
            <a:ext cx="1964690" cy="70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95" y="2018665"/>
            <a:ext cx="2562225" cy="55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95" y="2740660"/>
            <a:ext cx="398074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45" y="4968875"/>
            <a:ext cx="624584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" y="3349625"/>
            <a:ext cx="9598025" cy="300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" y="1028700"/>
            <a:ext cx="730885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Instance vs Local Variabel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394460"/>
            <a:ext cx="351334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8" y="2918460"/>
            <a:ext cx="3653971" cy="200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" y="4928144"/>
            <a:ext cx="4038601" cy="152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instance variabel : di deklarisikan di class, namun di luar method</a:t>
            </a:r>
            <a:endParaRPr lang="en-US"/>
          </a:p>
          <a:p>
            <a:pPr lvl="1"/>
            <a:r>
              <a:rPr lang="en-US" sz="2400"/>
              <a:t>ada default value</a:t>
            </a:r>
            <a:endParaRPr lang="en-US"/>
          </a:p>
          <a:p>
            <a:r>
              <a:rPr lang="en-US"/>
              <a:t>local variabel : di deklarasikan di class, dan di dalam method</a:t>
            </a:r>
            <a:endParaRPr lang="en-US"/>
          </a:p>
          <a:p>
            <a:pPr lvl="1"/>
            <a:r>
              <a:rPr lang="en-US"/>
              <a:t>tidak ada default value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</a:rPr>
              <a:t>Latihan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>
                <a:sym typeface="+mn-ea"/>
              </a:rPr>
              <a:t>buat contoh class yang memiliki inisialisasi nilai variabel</a:t>
            </a:r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membandingkan isi dari 2 variabel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variabel, </a:t>
            </a:r>
            <a:endParaRPr lang="en-US"/>
          </a:p>
          <a:p>
            <a:pPr lvl="1"/>
            <a:r>
              <a:rPr lang="en-US"/>
              <a:t>primitive : menggunakan </a:t>
            </a:r>
            <a:r>
              <a:rPr lang="en-US" b="1"/>
              <a:t>=</a:t>
            </a:r>
            <a:r>
              <a:rPr lang="en-US"/>
              <a:t>, menguji apakah 2 variabel menyimpan data yang sama </a:t>
            </a:r>
            <a:endParaRPr lang="en-US"/>
          </a:p>
          <a:p>
            <a:pPr lvl="1"/>
            <a:r>
              <a:rPr lang="en-US"/>
              <a:t>reference : menggunakan </a:t>
            </a:r>
            <a:r>
              <a:rPr lang="en-US" b="1"/>
              <a:t>=</a:t>
            </a:r>
            <a:r>
              <a:rPr lang="en-US"/>
              <a:t>, menguji apakah 2 reference variabel menunjukan object yang sama ? </a:t>
            </a:r>
            <a:endParaRPr lang="en-US"/>
          </a:p>
          <a:p>
            <a:pPr lvl="1"/>
            <a:r>
              <a:rPr lang="en-US"/>
              <a:t>equals(), menguji apakah 2 reference variabel menunjuk 2 buah object yang berbeda dan berisi data yang sama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5" y="2011067"/>
            <a:ext cx="2133600" cy="77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4191000" cy="205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74" y="4528820"/>
            <a:ext cx="2392575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704" y="3843020"/>
            <a:ext cx="3252216" cy="298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-- Review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Ketika kita membuat sebuah class, maka pikirkan tentang object yang akan dibuat dari class tersebut. Pikirkan tentang</a:t>
            </a:r>
            <a:endParaRPr lang="en-US"/>
          </a:p>
          <a:p>
            <a:pPr lvl="1"/>
            <a:r>
              <a:rPr lang="en-US"/>
              <a:t>Apa hal yang harus di ketahui oleh object tersebut (knows= disimpan)</a:t>
            </a:r>
            <a:endParaRPr lang="en-US"/>
          </a:p>
          <a:p>
            <a:pPr lvl="1"/>
            <a:r>
              <a:rPr lang="en-US"/>
              <a:t>Apa hal yang harus bisa dilakukan oleh object tersebut (</a:t>
            </a:r>
            <a:r>
              <a:rPr lang="en-US" b="1"/>
              <a:t>behavior</a:t>
            </a:r>
            <a:r>
              <a:rPr lang="en-US"/>
              <a:t> / does= method)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" y="3768725"/>
            <a:ext cx="9890125" cy="25882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Library : ArrayList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39185" cy="4351655"/>
          </a:xfrm>
        </p:spPr>
        <p:txBody>
          <a:bodyPr/>
          <a:p>
            <a:r>
              <a:rPr lang="en-US"/>
              <a:t>library yang digunakan untuk mengelola data array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596765" y="1109345"/>
            <a:ext cx="6906260" cy="578421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56640" y="1570355"/>
            <a:ext cx="8789670" cy="515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04265" y="1691005"/>
            <a:ext cx="7937500" cy="481393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90600" y="1097915"/>
            <a:ext cx="7055485" cy="56026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0155" y="5813244"/>
            <a:ext cx="1866900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55" y="4130040"/>
            <a:ext cx="2743200" cy="49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80" y="4732836"/>
            <a:ext cx="3114675" cy="1343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180" y="1691640"/>
            <a:ext cx="3429000" cy="485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780" y="2301240"/>
            <a:ext cx="3162300" cy="1285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735" y="4130040"/>
            <a:ext cx="3552825" cy="619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7780" y="4949190"/>
            <a:ext cx="1323975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7780" y="1691640"/>
            <a:ext cx="3543300" cy="485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8780" y="2301240"/>
            <a:ext cx="2305050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</a:rPr>
              <a:t>Latihan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dengan memanfaatkan arraylist, </a:t>
            </a:r>
            <a:endParaRPr lang="en-US"/>
          </a:p>
          <a:p>
            <a:pPr marL="0" indent="0">
              <a:buNone/>
            </a:pPr>
            <a:r>
              <a:rPr lang="en-US"/>
              <a:t>	buat array class Dogs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Expresi Boolean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'And' and 'OR' (&amp;&amp;, ||)</a:t>
            </a:r>
            <a:endParaRPr lang="en-US"/>
          </a:p>
          <a:p>
            <a:r>
              <a:rPr lang="en-US"/>
              <a:t>Not Equals (!= and !)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46810" y="3602355"/>
            <a:ext cx="4498975" cy="1610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905" y="1066165"/>
            <a:ext cx="4458335" cy="28441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845" y="5064760"/>
            <a:ext cx="4209415" cy="144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Library di Java (API)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Class di kelompokkan dalam packages</a:t>
            </a:r>
            <a:endParaRPr lang="en-US"/>
          </a:p>
          <a:p>
            <a:r>
              <a:rPr lang="en-US"/>
              <a:t>untuk menggunakan API, harus mengetahui packages yang akan dipakai, misalnya</a:t>
            </a:r>
            <a:endParaRPr lang="en-US"/>
          </a:p>
          <a:p>
            <a:pPr lvl="1"/>
            <a:r>
              <a:rPr lang="en-US"/>
              <a:t>javax.swing</a:t>
            </a:r>
            <a:endParaRPr lang="en-US"/>
          </a:p>
          <a:p>
            <a:pPr lvl="1"/>
            <a:r>
              <a:rPr lang="en-US"/>
              <a:t>java.util</a:t>
            </a:r>
            <a:endParaRPr lang="en-US"/>
          </a:p>
          <a:p>
            <a:pPr lvl="1"/>
            <a:r>
              <a:rPr lang="en-US"/>
              <a:t>java.lang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</a:rPr>
              <a:t>Latihan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>
                <a:sym typeface="+mn-ea"/>
              </a:rPr>
              <a:t>Dengan konsep information hiding / encapsulation, buat class Vending Machine, </a:t>
            </a:r>
            <a:endParaRPr lang="en-US" sz="2800"/>
          </a:p>
          <a:p>
            <a:r>
              <a:rPr lang="en-US" sz="2800">
                <a:sym typeface="+mn-ea"/>
              </a:rPr>
              <a:t>identifikasi </a:t>
            </a:r>
            <a:endParaRPr lang="en-US" sz="2800"/>
          </a:p>
          <a:p>
            <a:pPr lvl="1"/>
            <a:r>
              <a:rPr lang="en-US" sz="2800">
                <a:sym typeface="+mn-ea"/>
              </a:rPr>
              <a:t>informasi yang dapat di simpan ?</a:t>
            </a:r>
            <a:endParaRPr lang="en-US" sz="2800"/>
          </a:p>
          <a:p>
            <a:pPr lvl="1"/>
            <a:r>
              <a:rPr lang="en-US" sz="2800">
                <a:sym typeface="+mn-ea"/>
              </a:rPr>
              <a:t>Behavior ?? </a:t>
            </a:r>
            <a:endParaRPr lang="en-US" sz="2800"/>
          </a:p>
          <a:p>
            <a:pPr lvl="0"/>
            <a:r>
              <a:rPr lang="en-US" sz="2800">
                <a:sym typeface="+mn-ea"/>
              </a:rPr>
              <a:t>simulasikan 2 vending machine yang menjual 2 jenis makanan yang berbeda </a:t>
            </a:r>
            <a:endParaRPr lang="en-US" sz="2800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Referensi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“Head First Java”, Kathy Sierra &amp; Bert Bates, O'Reilly, Chapter 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Object </a:t>
            </a:r>
            <a:r>
              <a:rPr lang="en-US" i="1"/>
              <a:t>Behavior</a:t>
            </a:r>
            <a:endParaRPr lang="en-US" i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75475" cy="4351655"/>
          </a:xfrm>
        </p:spPr>
        <p:txBody>
          <a:bodyPr/>
          <a:p>
            <a:r>
              <a:rPr lang="en-US"/>
              <a:t>Class mendeskripsikan hal apa yang harus di ketahui (</a:t>
            </a:r>
            <a:r>
              <a:rPr lang="en-US" b="1"/>
              <a:t>knows</a:t>
            </a:r>
            <a:r>
              <a:rPr lang="en-US"/>
              <a:t>) oleh object dan hal apa yang harus bisa di lakukan (</a:t>
            </a:r>
            <a:r>
              <a:rPr lang="en-US" b="1"/>
              <a:t>does</a:t>
            </a:r>
            <a:r>
              <a:rPr lang="en-US"/>
              <a:t>) oleh sebuah object</a:t>
            </a:r>
            <a:endParaRPr lang="en-US"/>
          </a:p>
          <a:p>
            <a:r>
              <a:rPr lang="en-US"/>
              <a:t>Setiap object dengan type yang sama bisa saja memiliki tingkah laku (</a:t>
            </a:r>
            <a:r>
              <a:rPr lang="en-US" b="1"/>
              <a:t>behavior</a:t>
            </a:r>
            <a:r>
              <a:rPr lang="en-US"/>
              <a:t>) yang berbeda berdasarkan variabel yang disimpan oleh sebuah object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0" y="4121785"/>
            <a:ext cx="410400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void play(){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    soundPlayer.playSound(title);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}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Song t2 = new Song();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t2.setArtist(“Travis”);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t2.setTitle("Sing");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Song s3 = new Song();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s3.setArtist("Sex Pistols");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s3.setTitle("My Way")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564515"/>
            <a:ext cx="5903595" cy="627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dalam method play di atas, akan menjalankan lagu yang berbeda sesuai dengan isi instance variabel.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Method Argument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" y="1510665"/>
            <a:ext cx="5181600" cy="4351338"/>
          </a:xfrm>
        </p:spPr>
        <p:txBody>
          <a:bodyPr>
            <a:normAutofit/>
          </a:bodyPr>
          <a:p>
            <a:r>
              <a:rPr lang="en-US"/>
              <a:t>kita dapat mengirikan sesuatu ke sebuah method</a:t>
            </a:r>
            <a:endParaRPr lang="en-US"/>
          </a:p>
          <a:p>
            <a:endParaRPr lang="en-US"/>
          </a:p>
          <a:p>
            <a:r>
              <a:rPr lang="en-US"/>
              <a:t>penjelasan program</a:t>
            </a:r>
            <a:endParaRPr lang="en-US"/>
          </a:p>
          <a:p>
            <a:pPr lvl="1"/>
            <a:r>
              <a:rPr lang="en-US"/>
              <a:t>memanggil method bark, dan mengirimkan angka 3 sebagai argument</a:t>
            </a:r>
            <a:endParaRPr lang="en-US"/>
          </a:p>
          <a:p>
            <a:pPr lvl="1"/>
            <a:r>
              <a:rPr lang="en-US"/>
              <a:t>didalam method, parameter numofBarks digunakan dalam program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15" y="2113915"/>
            <a:ext cx="6541135" cy="460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paramater dan argument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en-US"/>
              <a:t>argument adalah data / value yang dikirimkan ke dalam sebuah method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paramater adalah namaVariabel yang digunakan sebagai acuan dalam sebuah deklarasi method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analogi lain, j</a:t>
            </a:r>
            <a:r>
              <a:rPr lang="en-US" sz="2400"/>
              <a:t>ika method nya adalah membuat teh, maka</a:t>
            </a:r>
            <a:endParaRPr lang="en-US" sz="240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5"/>
              <a:t>parameter : sendok gulanya</a:t>
            </a:r>
            <a:endParaRPr lang="en-US" sz="2055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5"/>
              <a:t>arguemtn : gulanya (jumlah gula) yang diinputkan</a:t>
            </a:r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Argument bisa dikirimkan lebih dari 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6690"/>
            <a:ext cx="9669780" cy="52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5203</Words>
  <Application>WPS Presentation</Application>
  <PresentationFormat>Widescreen</PresentationFormat>
  <Paragraphs>303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7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Office Theme</vt:lpstr>
      <vt:lpstr>Object Behavior</vt:lpstr>
      <vt:lpstr>Outline</vt:lpstr>
      <vt:lpstr>-- Review</vt:lpstr>
      <vt:lpstr>Object Behavior</vt:lpstr>
      <vt:lpstr>PowerPoint 演示文稿</vt:lpstr>
      <vt:lpstr>PowerPoint 演示文稿</vt:lpstr>
      <vt:lpstr>Method Argument</vt:lpstr>
      <vt:lpstr>paramater dan argument</vt:lpstr>
      <vt:lpstr>Argument bisa dikirimkan lebih dari 1</vt:lpstr>
      <vt:lpstr>PowerPoint 演示文稿</vt:lpstr>
      <vt:lpstr>Pass by Value</vt:lpstr>
      <vt:lpstr>PowerPoint 演示文稿</vt:lpstr>
      <vt:lpstr>Method Return</vt:lpstr>
      <vt:lpstr>Latihan</vt:lpstr>
      <vt:lpstr>Getter dan Setter</vt:lpstr>
      <vt:lpstr>Encapsulation : Menyembunyikan data</vt:lpstr>
      <vt:lpstr>PowerPoint 演示文稿</vt:lpstr>
      <vt:lpstr>PowerPoint 演示文稿</vt:lpstr>
      <vt:lpstr>PowerPoint 演示文稿</vt:lpstr>
      <vt:lpstr>Behavior Object di array</vt:lpstr>
      <vt:lpstr>PowerPoint 演示文稿</vt:lpstr>
      <vt:lpstr>Default value untuk instance Variabel</vt:lpstr>
      <vt:lpstr>PowerPoint 演示文稿</vt:lpstr>
      <vt:lpstr>PowerPoint 演示文稿</vt:lpstr>
      <vt:lpstr>Instance vs Local Variabel</vt:lpstr>
      <vt:lpstr>PowerPoint 演示文稿</vt:lpstr>
      <vt:lpstr>Latihan</vt:lpstr>
      <vt:lpstr>membandingkan isi dari 2 variabel</vt:lpstr>
      <vt:lpstr>PowerPoint 演示文稿</vt:lpstr>
      <vt:lpstr>Library : ArrayList</vt:lpstr>
      <vt:lpstr>PowerPoint 演示文稿</vt:lpstr>
      <vt:lpstr>PowerPoint 演示文稿</vt:lpstr>
      <vt:lpstr>PowerPoint 演示文稿</vt:lpstr>
      <vt:lpstr>PowerPoint 演示文稿</vt:lpstr>
      <vt:lpstr>Latihan</vt:lpstr>
      <vt:lpstr>Expresi Boolean</vt:lpstr>
      <vt:lpstr>Library di Java (API)</vt:lpstr>
      <vt:lpstr>Latihan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Java</dc:title>
  <dc:creator>kautsar</dc:creator>
  <cp:lastModifiedBy>old</cp:lastModifiedBy>
  <cp:revision>219</cp:revision>
  <dcterms:created xsi:type="dcterms:W3CDTF">2018-09-03T02:20:00Z</dcterms:created>
  <dcterms:modified xsi:type="dcterms:W3CDTF">2018-10-07T14:30:15Z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