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3"/>
    <p:sldId id="25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2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Math, Static &amp;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static variabel akan dishare.</a:t>
            </a:r>
            <a:endParaRPr lang="en-US"/>
          </a:p>
          <a:p>
            <a:r>
              <a:rPr lang="en-US"/>
              <a:t>semua instance dalam class yang sama akan memeliki 1 copy static variabel.</a:t>
            </a:r>
            <a:endParaRPr lang="en-US"/>
          </a:p>
          <a:p>
            <a:r>
              <a:rPr lang="en-US"/>
              <a:t>Instance variabel akan memiliki copy 1 variabel per instance.</a:t>
            </a:r>
            <a:endParaRPr lang="en-US"/>
          </a:p>
          <a:p>
            <a:r>
              <a:rPr lang="en-US"/>
              <a:t>Static variabel akan memiliki copy 1 per class, berlaku untuk semua instance yang ada dari class tersebut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Inisialisasi Static Variabel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645" y="1477645"/>
            <a:ext cx="3191510" cy="4351655"/>
          </a:xfrm>
        </p:spPr>
        <p:txBody>
          <a:bodyPr/>
          <a:p>
            <a:r>
              <a:rPr lang="en-US"/>
              <a:t>semua static varibel dalam class harus diberikan nilai awal sebelum object bisa dibuat.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617595" y="2225040"/>
            <a:ext cx="8434070" cy="4496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static </a:t>
            </a:r>
            <a:r>
              <a:rPr lang="en-US">
                <a:solidFill>
                  <a:srgbClr val="FF0000"/>
                </a:solidFill>
              </a:rPr>
              <a:t>final</a:t>
            </a:r>
            <a:r>
              <a:rPr lang="en-US"/>
              <a:t> variabel adalah konstanta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655"/>
          </a:xfrm>
        </p:spPr>
        <p:txBody>
          <a:bodyPr/>
          <a:p>
            <a:r>
              <a:rPr lang="en-US"/>
              <a:t>constant variabel harus ditulis dengan huruf besar semua.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77925" y="2491105"/>
            <a:ext cx="9338945" cy="531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895" y="2898775"/>
            <a:ext cx="4808855" cy="3707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" y="3022600"/>
            <a:ext cx="5108575" cy="3154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static initialiser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r>
              <a:rPr lang="en-US"/>
              <a:t>static initialiser adalah block program yang dijalankan ketika sebuah class dipanggil, paling pertama dijalankan sebelum block program yang lain. </a:t>
            </a:r>
            <a:endParaRPr lang="en-US"/>
          </a:p>
          <a:p>
            <a:r>
              <a:rPr lang="en-US"/>
              <a:t>Static initialiser adalan block program yang tepat untuk memberikan nilai awal ke static final variable. 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sz="2400" i="1">
                <a:solidFill>
                  <a:schemeClr val="accent1">
                    <a:lumMod val="50000"/>
                  </a:schemeClr>
                </a:solidFill>
              </a:rPr>
              <a:t>class foo{</a:t>
            </a:r>
            <a:endParaRPr lang="en-US" sz="2400" i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i="1">
                <a:solidFill>
                  <a:schemeClr val="accent1">
                    <a:lumMod val="50000"/>
                  </a:schemeClr>
                </a:solidFill>
              </a:rPr>
              <a:t>   final static int x;</a:t>
            </a:r>
            <a:endParaRPr lang="en-US" sz="2400" i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i="1">
                <a:solidFill>
                  <a:schemeClr val="accent1">
                    <a:lumMod val="50000"/>
                  </a:schemeClr>
                </a:solidFill>
              </a:rPr>
              <a:t>   static{</a:t>
            </a:r>
            <a:endParaRPr lang="en-US" sz="2400" i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i="1">
                <a:solidFill>
                  <a:schemeClr val="accent1">
                    <a:lumMod val="50000"/>
                  </a:schemeClr>
                </a:solidFill>
              </a:rPr>
              <a:t>      x = 42;</a:t>
            </a:r>
            <a:endParaRPr lang="en-US" sz="2400" i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i="1">
                <a:solidFill>
                  <a:schemeClr val="accent1">
                    <a:lumMod val="50000"/>
                  </a:schemeClr>
                </a:solidFill>
              </a:rPr>
              <a:t>   }</a:t>
            </a:r>
            <a:endParaRPr lang="en-US" sz="2400" i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i="1">
                <a:solidFill>
                  <a:schemeClr val="accent1">
                    <a:lumMod val="50000"/>
                  </a:schemeClr>
                </a:solidFill>
              </a:rPr>
              <a:t>}</a:t>
            </a:r>
            <a:endParaRPr lang="en-US" sz="2400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Final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11650" cy="4351655"/>
          </a:xfrm>
        </p:spPr>
        <p:txBody>
          <a:bodyPr>
            <a:normAutofit lnSpcReduction="20000"/>
          </a:bodyPr>
          <a:p>
            <a:r>
              <a:rPr lang="en-US"/>
              <a:t>Final variabel berarti kita tidak dapat merubah nilainya.</a:t>
            </a:r>
            <a:endParaRPr lang="en-US"/>
          </a:p>
          <a:p>
            <a:r>
              <a:rPr lang="en-US"/>
              <a:t>Final Method berarti kita tidak bisa melakukan override method di subclass.</a:t>
            </a:r>
            <a:endParaRPr lang="en-US"/>
          </a:p>
          <a:p>
            <a:r>
              <a:rPr lang="en-US"/>
              <a:t>Final class berarti kita tidak bisa melakukan extend dari class ini, tidak bisa mmembuat subclass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0" y="365125"/>
            <a:ext cx="4124325" cy="32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835" y="3603625"/>
            <a:ext cx="4145280" cy="1612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75" y="5361305"/>
            <a:ext cx="4201160" cy="1360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Math Method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070" y="1442085"/>
            <a:ext cx="3352800" cy="116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0" y="2604135"/>
            <a:ext cx="4400550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70" y="4334964"/>
            <a:ext cx="5572125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890" y="1292860"/>
            <a:ext cx="8615045" cy="2472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0" y="3900805"/>
            <a:ext cx="846137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Merubah String ke Integer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1520" y="1691005"/>
            <a:ext cx="10958195" cy="39014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Merubah Integer ke String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5365" y="1851025"/>
            <a:ext cx="9185275" cy="37020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Memformat Angka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8305" y="1575435"/>
            <a:ext cx="10574020" cy="4780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Outline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7365" y="1543685"/>
            <a:ext cx="10845800" cy="48907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1865" y="1463675"/>
            <a:ext cx="6456045" cy="313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457200"/>
            <a:ext cx="7658100" cy="2714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3581400"/>
            <a:ext cx="6296025" cy="233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838200"/>
            <a:ext cx="4667250" cy="14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71725"/>
            <a:ext cx="50292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57575"/>
            <a:ext cx="2486025" cy="933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524375"/>
            <a:ext cx="4524375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Bekerja dengan Tanggal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9455" y="1691005"/>
            <a:ext cx="10410825" cy="156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7435" y="730250"/>
            <a:ext cx="8407400" cy="59912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calendar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80155" y="440690"/>
            <a:ext cx="6922770" cy="62801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rgbClr val="FF0000"/>
                </a:solidFill>
              </a:rPr>
              <a:t>Latihan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dengan memanfaatkan calendar, buat program untuk menghitung usia berdasarkan tanggal lahir yang dimasukkan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Referensi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“Head First Java”, Kathy Sierra &amp; Bert Bates, O'Reilly, Chapter 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math Method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/>
              <a:t>Method dalam Class Math tidak menggunakan instance vairbel, karena method nya bersifat </a:t>
            </a:r>
            <a:r>
              <a:rPr lang="en-US" b="1"/>
              <a:t>static</a:t>
            </a:r>
            <a:r>
              <a:rPr lang="en-US"/>
              <a:t>. </a:t>
            </a:r>
            <a:endParaRPr lang="en-US"/>
          </a:p>
          <a:p>
            <a:r>
              <a:rPr lang="en-US"/>
              <a:t>Karena method bersifat static, untuk menggunakan method dalam class math kita tidak perlu membuat objectnya.</a:t>
            </a:r>
            <a:endParaRPr lang="en-US"/>
          </a:p>
          <a:p>
            <a:r>
              <a:rPr lang="en-US"/>
              <a:t>Justru kalau kita mencoba untuk membuat object dari class Math, maka akan mendapatkan pesan error.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28560" y="1390650"/>
            <a:ext cx="4333875" cy="3329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Perbedaan antara class biasa dan class static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sz="half" idx="1"/>
          </p:nvPr>
        </p:nvGraphicFramePr>
        <p:xfrm>
          <a:off x="2672080" y="864235"/>
          <a:ext cx="6605270" cy="585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7734300" imgH="6858000" progId="Paint.Picture">
                  <p:embed/>
                </p:oleObj>
              </mc:Choice>
              <mc:Fallback>
                <p:oleObj name="" r:id="rId1" imgW="7734300" imgH="6858000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72080" y="864235"/>
                        <a:ext cx="6605270" cy="5857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/>
              <a:t>regular class, </a:t>
            </a:r>
            <a:endParaRPr lang="en-US"/>
          </a:p>
          <a:p>
            <a:pPr lvl="1"/>
            <a:r>
              <a:rPr lang="en-US"/>
              <a:t>jika ingin menggunakan methodnya, harus membuat objectnya, ada instance variable.</a:t>
            </a:r>
            <a:endParaRPr lang="en-US"/>
          </a:p>
          <a:p>
            <a:r>
              <a:rPr lang="en-US"/>
              <a:t>Class static, </a:t>
            </a:r>
            <a:endParaRPr lang="en-US"/>
          </a:p>
          <a:p>
            <a:pPr lvl="1"/>
            <a:r>
              <a:rPr lang="en-US"/>
              <a:t>tidak memerlukan instance variable. Langsung dipanggil nama classnya dan nama methodnya</a:t>
            </a:r>
            <a:endParaRPr lang="en-US"/>
          </a:p>
          <a:p>
            <a:pPr lvl="1"/>
            <a:r>
              <a:rPr lang="en-US"/>
              <a:t>Tidak diperlukan object</a:t>
            </a:r>
            <a:endParaRPr lang="en-US"/>
          </a:p>
          <a:p>
            <a:pPr lvl="0"/>
            <a:r>
              <a:rPr lang="en-US"/>
              <a:t>kita boleh mengkombinasi dalam sebuah class biasa</a:t>
            </a:r>
            <a:endParaRPr lang="en-US"/>
          </a:p>
          <a:p>
            <a:pPr lvl="1"/>
            <a:r>
              <a:rPr lang="en-US"/>
              <a:t>ada method non static</a:t>
            </a:r>
            <a:endParaRPr lang="en-US"/>
          </a:p>
          <a:p>
            <a:pPr lvl="1"/>
            <a:r>
              <a:rPr lang="en-US"/>
              <a:t>ada method static</a:t>
            </a:r>
            <a:endParaRPr lang="en-US"/>
          </a:p>
          <a:p>
            <a:pPr lvl="1"/>
            <a:r>
              <a:rPr lang="en-US"/>
              <a:t>contohnya : public </a:t>
            </a:r>
            <a:r>
              <a:rPr lang="en-US" b="1"/>
              <a:t>static</a:t>
            </a:r>
            <a:r>
              <a:rPr lang="en-US"/>
              <a:t> void main(){... }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6980" y="884555"/>
            <a:ext cx="4914265" cy="2679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575" y="4138295"/>
            <a:ext cx="5611495" cy="221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static method tidak bisa menggunakan non static variabel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1005"/>
            <a:ext cx="10515600" cy="4351338"/>
          </a:xfrm>
        </p:spPr>
        <p:txBody>
          <a:bodyPr/>
          <a:p>
            <a:r>
              <a:rPr lang="en-US"/>
              <a:t>jika kita menggunakan instance variabel dari dalam static method, compiler agak bingung karena harus menggunakan instance variabel dari object yang mana ? </a:t>
            </a:r>
            <a:endParaRPr lang="en-US"/>
          </a:p>
          <a:p>
            <a:pPr lvl="1"/>
            <a:r>
              <a:rPr lang="en-US"/>
              <a:t>misalnya ada 10 object, object yang mana yang dimaksud ? </a:t>
            </a:r>
            <a:endParaRPr lang="en-US"/>
          </a:p>
          <a:p>
            <a:pPr lvl="1"/>
            <a:r>
              <a:rPr lang="en-US"/>
              <a:t>--&gt; tidak bisa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" y="3615690"/>
            <a:ext cx="4571365" cy="3107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935" y="3616007"/>
            <a:ext cx="356235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static method tidak bisa menggunakan non static method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2047875"/>
            <a:ext cx="6281420" cy="4498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190" y="2571432"/>
            <a:ext cx="3933825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0867" y="2355849"/>
            <a:ext cx="5553637" cy="400050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600" y="2355850"/>
            <a:ext cx="4206875" cy="4523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static variabel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252855"/>
            <a:ext cx="10804525" cy="4351655"/>
          </a:xfrm>
        </p:spPr>
        <p:txBody>
          <a:bodyPr/>
          <a:p>
            <a:r>
              <a:rPr lang="en-US"/>
              <a:t>akan menyimpan nilai yang sama untuk semua object / semua instance variabel</a:t>
            </a:r>
            <a:endParaRPr lang="en-US"/>
          </a:p>
          <a:p>
            <a:r>
              <a:rPr lang="en-US"/>
              <a:t>bisa dianggap variabel yang hidup di dalam class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3194</Words>
  <Application>WPS Presentation</Application>
  <PresentationFormat>Widescreen</PresentationFormat>
  <Paragraphs>194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Segoe Print</vt:lpstr>
      <vt:lpstr>Office Theme</vt:lpstr>
      <vt:lpstr>Paint.Picture</vt:lpstr>
      <vt:lpstr>Math, Static &amp; Format</vt:lpstr>
      <vt:lpstr>Outline</vt:lpstr>
      <vt:lpstr>math Method</vt:lpstr>
      <vt:lpstr>Perbedaan antara class biasa dan class static</vt:lpstr>
      <vt:lpstr>PowerPoint 演示文稿</vt:lpstr>
      <vt:lpstr>PowerPoint 演示文稿</vt:lpstr>
      <vt:lpstr>static method tidak bisa menggunakan non static variabel</vt:lpstr>
      <vt:lpstr>static method tidak bisa menggunakan non static method</vt:lpstr>
      <vt:lpstr>static variabel</vt:lpstr>
      <vt:lpstr>PowerPoint 演示文稿</vt:lpstr>
      <vt:lpstr>Inisialisasi Static Variabel</vt:lpstr>
      <vt:lpstr>static final variabel adalah konstanta</vt:lpstr>
      <vt:lpstr>static initialiser</vt:lpstr>
      <vt:lpstr>Final</vt:lpstr>
      <vt:lpstr>Math Method</vt:lpstr>
      <vt:lpstr>PowerPoint 演示文稿</vt:lpstr>
      <vt:lpstr>Merubah String ke Integer</vt:lpstr>
      <vt:lpstr>Merubah Integer ke String</vt:lpstr>
      <vt:lpstr>Memformat Angka</vt:lpstr>
      <vt:lpstr>PowerPoint 演示文稿</vt:lpstr>
      <vt:lpstr>PowerPoint 演示文稿</vt:lpstr>
      <vt:lpstr>PowerPoint 演示文稿</vt:lpstr>
      <vt:lpstr>Bekerja dengan Tanggal</vt:lpstr>
      <vt:lpstr>PowerPoint 演示文稿</vt:lpstr>
      <vt:lpstr>calendar </vt:lpstr>
      <vt:lpstr>Latihan</vt:lpstr>
      <vt:lpstr>Referensi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Java</dc:title>
  <dc:creator>kautsar</dc:creator>
  <cp:lastModifiedBy>kautsar</cp:lastModifiedBy>
  <cp:revision>431</cp:revision>
  <dcterms:created xsi:type="dcterms:W3CDTF">2018-09-03T02:20:00Z</dcterms:created>
  <dcterms:modified xsi:type="dcterms:W3CDTF">2018-12-25T09:58:05Z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2057-10.2.0.7587</vt:lpwstr>
  </property>
</Properties>
</file>