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8"/>
  </p:handout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8" r:id="rId18"/>
    <p:sldId id="299" r:id="rId19"/>
    <p:sldId id="274" r:id="rId20"/>
    <p:sldId id="279" r:id="rId21"/>
    <p:sldId id="273" r:id="rId22"/>
    <p:sldId id="300" r:id="rId23"/>
    <p:sldId id="275" r:id="rId24"/>
    <p:sldId id="301" r:id="rId25"/>
    <p:sldId id="276" r:id="rId26"/>
    <p:sldId id="277" r:id="rId27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91" autoAdjust="0"/>
  </p:normalViewPr>
  <p:slideViewPr>
    <p:cSldViewPr>
      <p:cViewPr>
        <p:scale>
          <a:sx n="70" d="100"/>
          <a:sy n="70" d="100"/>
        </p:scale>
        <p:origin x="-51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Moravia" TargetMode="External"/><Relationship Id="rId2" Type="http://schemas.openxmlformats.org/officeDocument/2006/relationships/hyperlink" Target="http://id.wikipedia.org/wiki/Gen" TargetMode="External"/><Relationship Id="rId1" Type="http://schemas.openxmlformats.org/officeDocument/2006/relationships/hyperlink" Target="http://id.wikipedia.org/wiki/Induk" TargetMode="External"/><Relationship Id="rId4" Type="http://schemas.openxmlformats.org/officeDocument/2006/relationships/hyperlink" Target="http://id.wikipedia.org/wiki/Gregor_Mendel" TargetMode="Externa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Moravia" TargetMode="External"/><Relationship Id="rId2" Type="http://schemas.openxmlformats.org/officeDocument/2006/relationships/hyperlink" Target="http://id.wikipedia.org/wiki/Gen" TargetMode="External"/><Relationship Id="rId1" Type="http://schemas.openxmlformats.org/officeDocument/2006/relationships/hyperlink" Target="http://id.wikipedia.org/wiki/Induk" TargetMode="External"/><Relationship Id="rId4" Type="http://schemas.openxmlformats.org/officeDocument/2006/relationships/hyperlink" Target="http://id.wikipedia.org/wiki/Gregor_Mendel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C08F5-DD2B-4955-B613-35AD6239FCDA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274F071-3FA0-4FDB-B5DB-B8D409FA9005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Broadway" pitchFamily="82" charset="0"/>
            </a:rPr>
            <a:t>Hereditas</a:t>
          </a:r>
          <a:r>
            <a:rPr lang="en-US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roadway" pitchFamily="82" charset="0"/>
            </a:rPr>
            <a:t>Menurut</a:t>
          </a:r>
          <a:r>
            <a:rPr lang="en-US" dirty="0" smtClean="0">
              <a:solidFill>
                <a:srgbClr val="FF0000"/>
              </a:solidFill>
              <a:latin typeface="Broadway" pitchFamily="82" charset="0"/>
            </a:rPr>
            <a:t> Mendel</a:t>
          </a:r>
          <a:endParaRPr lang="en-US" dirty="0">
            <a:solidFill>
              <a:srgbClr val="FF0000"/>
            </a:solidFill>
            <a:latin typeface="Broadway" pitchFamily="82" charset="0"/>
          </a:endParaRPr>
        </a:p>
      </dgm:t>
    </dgm:pt>
    <dgm:pt modelId="{20D3B87A-6D7F-4B8B-B90D-4B2426C74243}" type="parTrans" cxnId="{819607D5-953D-498D-A876-171EB669A1B2}">
      <dgm:prSet/>
      <dgm:spPr/>
      <dgm:t>
        <a:bodyPr/>
        <a:lstStyle/>
        <a:p>
          <a:endParaRPr lang="en-US"/>
        </a:p>
      </dgm:t>
    </dgm:pt>
    <dgm:pt modelId="{241C2DA2-95B7-4B5F-94DA-129A1520BBA4}" type="sibTrans" cxnId="{819607D5-953D-498D-A876-171EB669A1B2}">
      <dgm:prSet/>
      <dgm:spPr/>
      <dgm:t>
        <a:bodyPr/>
        <a:lstStyle/>
        <a:p>
          <a:endParaRPr lang="en-US"/>
        </a:p>
      </dgm:t>
    </dgm:pt>
    <dgm:pt modelId="{983F3FAE-1854-4381-9EBE-357D769F0963}">
      <dgm:prSet phldrT="[Text]"/>
      <dgm:spPr/>
      <dgm:t>
        <a:bodyPr/>
        <a:lstStyle/>
        <a:p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Hereditas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adalah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pewarisan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watak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dari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  <a:hlinkClick xmlns:r="http://schemas.openxmlformats.org/officeDocument/2006/relationships" r:id="rId1" tooltip="Induk"/>
            </a:rPr>
            <a:t>induk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ke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keturunannya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baik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secara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biologis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err="1" smtClean="0">
              <a:solidFill>
                <a:srgbClr val="0070C0"/>
              </a:solidFill>
              <a:latin typeface="Constantia" pitchFamily="18" charset="0"/>
            </a:rPr>
            <a:t>melalui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b="1" u="none" dirty="0" smtClean="0">
              <a:solidFill>
                <a:srgbClr val="0070C0"/>
              </a:solidFill>
              <a:latin typeface="Constantia" pitchFamily="18" charset="0"/>
              <a:hlinkClick xmlns:r="http://schemas.openxmlformats.org/officeDocument/2006/relationships" r:id="rId2" tooltip="Gen"/>
            </a:rPr>
            <a:t>gen</a:t>
          </a:r>
          <a:endParaRPr lang="en-US" b="1" u="none" dirty="0">
            <a:solidFill>
              <a:srgbClr val="0070C0"/>
            </a:solidFill>
            <a:latin typeface="Constantia" pitchFamily="18" charset="0"/>
          </a:endParaRPr>
        </a:p>
      </dgm:t>
    </dgm:pt>
    <dgm:pt modelId="{38BF1F40-CCBA-400B-9BFE-35E20C332C16}" type="parTrans" cxnId="{433F9490-174A-4276-B2C0-F3AF047ECB00}">
      <dgm:prSet/>
      <dgm:spPr/>
      <dgm:t>
        <a:bodyPr/>
        <a:lstStyle/>
        <a:p>
          <a:endParaRPr lang="en-US"/>
        </a:p>
      </dgm:t>
    </dgm:pt>
    <dgm:pt modelId="{1F82F92C-83A2-4CAD-999B-5EB82407DA8A}" type="sibTrans" cxnId="{433F9490-174A-4276-B2C0-F3AF047ECB00}">
      <dgm:prSet/>
      <dgm:spPr/>
      <dgm:t>
        <a:bodyPr/>
        <a:lstStyle/>
        <a:p>
          <a:endParaRPr lang="en-US"/>
        </a:p>
      </dgm:t>
    </dgm:pt>
    <dgm:pt modelId="{313987CF-FA46-406C-8B2D-975907D69787}">
      <dgm:prSet phldrT="[Text]" custT="1"/>
      <dgm:spPr/>
      <dgm:t>
        <a:bodyPr/>
        <a:lstStyle/>
        <a:p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Eksperimen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Mendel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dimulai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saat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dia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berada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biara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Brunn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didorong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oleh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keingintahuannya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tentang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suatu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ciri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tumbuhan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diturunkan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dari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induk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keturunannya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.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Jika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misteri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ini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dapat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dipecahkan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,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petani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dapat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menanam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hibrida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dengan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hasil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yang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lebih</a:t>
          </a:r>
          <a:r>
            <a:rPr lang="en-GB" sz="2000" b="1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dirty="0" err="1" smtClean="0">
              <a:solidFill>
                <a:srgbClr val="C00000"/>
              </a:solidFill>
              <a:latin typeface="Constantia" pitchFamily="18" charset="0"/>
            </a:rPr>
            <a:t>besar</a:t>
          </a:r>
          <a:endParaRPr lang="en-US" sz="2000" b="1" dirty="0">
            <a:solidFill>
              <a:srgbClr val="C00000"/>
            </a:solidFill>
            <a:latin typeface="Constantia" pitchFamily="18" charset="0"/>
          </a:endParaRPr>
        </a:p>
      </dgm:t>
    </dgm:pt>
    <dgm:pt modelId="{1884674C-FF36-4F84-AADF-1CA4E64D0DC3}" type="parTrans" cxnId="{F37AEEB2-F103-4765-A7D3-2C7B835E867A}">
      <dgm:prSet/>
      <dgm:spPr/>
      <dgm:t>
        <a:bodyPr/>
        <a:lstStyle/>
        <a:p>
          <a:endParaRPr lang="en-US"/>
        </a:p>
      </dgm:t>
    </dgm:pt>
    <dgm:pt modelId="{C28C0ED7-5C99-49F8-9043-FDF9BD6993F4}" type="sibTrans" cxnId="{F37AEEB2-F103-4765-A7D3-2C7B835E867A}">
      <dgm:prSet/>
      <dgm:spPr/>
      <dgm:t>
        <a:bodyPr/>
        <a:lstStyle/>
        <a:p>
          <a:endParaRPr lang="en-US"/>
        </a:p>
      </dgm:t>
    </dgm:pt>
    <dgm:pt modelId="{FF40B225-B467-481A-ABAE-EF09A91E4FE1}">
      <dgm:prSet phldrT="[Text]"/>
      <dgm:spPr/>
      <dgm:t>
        <a:bodyPr/>
        <a:lstStyle/>
        <a:p>
          <a:r>
            <a:rPr lang="en-GB" b="1" u="none" dirty="0" err="1" smtClean="0">
              <a:solidFill>
                <a:srgbClr val="0070C0"/>
              </a:solidFill>
            </a:rPr>
            <a:t>Ide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akan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pewarisan</a:t>
          </a:r>
          <a:r>
            <a:rPr lang="en-GB" b="1" u="none" dirty="0" smtClean="0">
              <a:solidFill>
                <a:srgbClr val="0070C0"/>
              </a:solidFill>
            </a:rPr>
            <a:t> gen </a:t>
          </a:r>
          <a:r>
            <a:rPr lang="en-GB" b="1" u="none" dirty="0" err="1" smtClean="0">
              <a:solidFill>
                <a:srgbClr val="0070C0"/>
              </a:solidFill>
            </a:rPr>
            <a:t>sebagian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dapat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di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atribusikan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ke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seseorang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</a:rPr>
            <a:t>pendeta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smtClean="0">
              <a:solidFill>
                <a:srgbClr val="0070C0"/>
              </a:solidFill>
              <a:hlinkClick xmlns:r="http://schemas.openxmlformats.org/officeDocument/2006/relationships" r:id="rId3" tooltip="Moravia"/>
            </a:rPr>
            <a:t>Moravia</a:t>
          </a:r>
          <a:r>
            <a:rPr lang="en-GB" b="1" u="none" dirty="0" smtClean="0">
              <a:solidFill>
                <a:srgbClr val="0070C0"/>
              </a:solidFill>
            </a:rPr>
            <a:t> </a:t>
          </a:r>
          <a:r>
            <a:rPr lang="en-GB" b="1" u="none" dirty="0" err="1" smtClean="0">
              <a:solidFill>
                <a:srgbClr val="0070C0"/>
              </a:solidFill>
              <a:hlinkClick xmlns:r="http://schemas.openxmlformats.org/officeDocument/2006/relationships" r:id="rId4" tooltip="Gregor Mendel"/>
            </a:rPr>
            <a:t>Gregor</a:t>
          </a:r>
          <a:r>
            <a:rPr lang="en-GB" b="1" u="none" dirty="0" smtClean="0">
              <a:solidFill>
                <a:srgbClr val="0070C0"/>
              </a:solidFill>
              <a:hlinkClick xmlns:r="http://schemas.openxmlformats.org/officeDocument/2006/relationships" r:id="rId4" tooltip="Gregor Mendel"/>
            </a:rPr>
            <a:t> Johann Mendel</a:t>
          </a:r>
          <a:endParaRPr lang="en-US" b="1" u="none" dirty="0">
            <a:solidFill>
              <a:srgbClr val="0070C0"/>
            </a:solidFill>
          </a:endParaRPr>
        </a:p>
      </dgm:t>
    </dgm:pt>
    <dgm:pt modelId="{D39179C7-C221-4E53-87A9-28CC962F8DEB}" type="sibTrans" cxnId="{2F2E87B1-DEF7-4B03-BC8F-765C6A95E6DD}">
      <dgm:prSet/>
      <dgm:spPr/>
      <dgm:t>
        <a:bodyPr/>
        <a:lstStyle/>
        <a:p>
          <a:endParaRPr lang="en-US"/>
        </a:p>
      </dgm:t>
    </dgm:pt>
    <dgm:pt modelId="{3F0DC599-8B07-460A-A446-BFCFF921890C}" type="parTrans" cxnId="{2F2E87B1-DEF7-4B03-BC8F-765C6A95E6DD}">
      <dgm:prSet/>
      <dgm:spPr/>
      <dgm:t>
        <a:bodyPr/>
        <a:lstStyle/>
        <a:p>
          <a:endParaRPr lang="en-US"/>
        </a:p>
      </dgm:t>
    </dgm:pt>
    <dgm:pt modelId="{09D0AF91-234A-4A55-8E83-9151C9BBC53A}" type="pres">
      <dgm:prSet presAssocID="{FA5C08F5-DD2B-4955-B613-35AD6239FC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44467E-C543-4A8F-A9CD-025E1AADFD4D}" type="pres">
      <dgm:prSet presAssocID="{D274F071-3FA0-4FDB-B5DB-B8D409FA9005}" presName="vertOne" presStyleCnt="0"/>
      <dgm:spPr/>
    </dgm:pt>
    <dgm:pt modelId="{FA5AA336-E1D6-4C99-A752-67C0C32DB330}" type="pres">
      <dgm:prSet presAssocID="{D274F071-3FA0-4FDB-B5DB-B8D409FA900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525B9-645F-4B3C-8C46-2D143F426923}" type="pres">
      <dgm:prSet presAssocID="{D274F071-3FA0-4FDB-B5DB-B8D409FA9005}" presName="parTransOne" presStyleCnt="0"/>
      <dgm:spPr/>
    </dgm:pt>
    <dgm:pt modelId="{0E276F76-AB29-4816-9969-E031A6DC098B}" type="pres">
      <dgm:prSet presAssocID="{D274F071-3FA0-4FDB-B5DB-B8D409FA9005}" presName="horzOne" presStyleCnt="0"/>
      <dgm:spPr/>
    </dgm:pt>
    <dgm:pt modelId="{76653547-FD8F-447D-AB3B-D90BDD52850C}" type="pres">
      <dgm:prSet presAssocID="{983F3FAE-1854-4381-9EBE-357D769F0963}" presName="vertTwo" presStyleCnt="0"/>
      <dgm:spPr/>
    </dgm:pt>
    <dgm:pt modelId="{AF16034C-8E8F-4A97-8AB3-7F86FB0D8533}" type="pres">
      <dgm:prSet presAssocID="{983F3FAE-1854-4381-9EBE-357D769F0963}" presName="txTwo" presStyleLbl="node2" presStyleIdx="0" presStyleCnt="2" custScaleX="68726" custLinFactNeighborX="-4836" custLinFactNeighborY="-33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4BCF7-80E7-41A4-9EF1-A26AAF1724BC}" type="pres">
      <dgm:prSet presAssocID="{983F3FAE-1854-4381-9EBE-357D769F0963}" presName="parTransTwo" presStyleCnt="0"/>
      <dgm:spPr/>
    </dgm:pt>
    <dgm:pt modelId="{7C446102-75C3-4510-A200-634C38687F47}" type="pres">
      <dgm:prSet presAssocID="{983F3FAE-1854-4381-9EBE-357D769F0963}" presName="horzTwo" presStyleCnt="0"/>
      <dgm:spPr/>
    </dgm:pt>
    <dgm:pt modelId="{5236E76D-7B9C-488D-B8CE-F45D61EC4DF6}" type="pres">
      <dgm:prSet presAssocID="{313987CF-FA46-406C-8B2D-975907D69787}" presName="vertThree" presStyleCnt="0"/>
      <dgm:spPr/>
    </dgm:pt>
    <dgm:pt modelId="{25770B50-0191-4489-9AC9-0C705A4DD1E5}" type="pres">
      <dgm:prSet presAssocID="{313987CF-FA46-406C-8B2D-975907D69787}" presName="txThree" presStyleLbl="node3" presStyleIdx="0" presStyleCnt="1" custScaleX="416131" custLinFactX="19565" custLinFactNeighborX="100000" custLinFactNeighborY="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BE6207-BA35-47E1-8A78-2BB9C8E8EFB0}" type="pres">
      <dgm:prSet presAssocID="{313987CF-FA46-406C-8B2D-975907D69787}" presName="horzThree" presStyleCnt="0"/>
      <dgm:spPr/>
    </dgm:pt>
    <dgm:pt modelId="{3F02B78E-E22F-45FB-81A0-7F6F9189B278}" type="pres">
      <dgm:prSet presAssocID="{1F82F92C-83A2-4CAD-999B-5EB82407DA8A}" presName="sibSpaceTwo" presStyleCnt="0"/>
      <dgm:spPr/>
    </dgm:pt>
    <dgm:pt modelId="{4645E8EB-09E3-4ADF-9BC5-10F04B9DFD5A}" type="pres">
      <dgm:prSet presAssocID="{FF40B225-B467-481A-ABAE-EF09A91E4FE1}" presName="vertTwo" presStyleCnt="0"/>
      <dgm:spPr/>
    </dgm:pt>
    <dgm:pt modelId="{7D49EE47-4A9E-48E2-9E73-2864732D2319}" type="pres">
      <dgm:prSet presAssocID="{FF40B225-B467-481A-ABAE-EF09A91E4FE1}" presName="txTwo" presStyleLbl="node2" presStyleIdx="1" presStyleCnt="2" custScaleX="237346" custLinFactNeighborX="-43171" custLinFactNeighborY="-2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B8B0F-4975-4E73-8BAF-E0078F792DA1}" type="pres">
      <dgm:prSet presAssocID="{FF40B225-B467-481A-ABAE-EF09A91E4FE1}" presName="horzTwo" presStyleCnt="0"/>
      <dgm:spPr/>
    </dgm:pt>
  </dgm:ptLst>
  <dgm:cxnLst>
    <dgm:cxn modelId="{8F49A8CB-C907-4C9B-8707-A0EA0BC24CA0}" type="presOf" srcId="{D274F071-3FA0-4FDB-B5DB-B8D409FA9005}" destId="{FA5AA336-E1D6-4C99-A752-67C0C32DB330}" srcOrd="0" destOrd="0" presId="urn:microsoft.com/office/officeart/2005/8/layout/hierarchy4"/>
    <dgm:cxn modelId="{53E0347B-0AC3-4B43-A4F6-62C2DC996F2A}" type="presOf" srcId="{983F3FAE-1854-4381-9EBE-357D769F0963}" destId="{AF16034C-8E8F-4A97-8AB3-7F86FB0D8533}" srcOrd="0" destOrd="0" presId="urn:microsoft.com/office/officeart/2005/8/layout/hierarchy4"/>
    <dgm:cxn modelId="{E64694F4-DF25-4FDE-9923-28668DA1A1D7}" type="presOf" srcId="{313987CF-FA46-406C-8B2D-975907D69787}" destId="{25770B50-0191-4489-9AC9-0C705A4DD1E5}" srcOrd="0" destOrd="0" presId="urn:microsoft.com/office/officeart/2005/8/layout/hierarchy4"/>
    <dgm:cxn modelId="{819607D5-953D-498D-A876-171EB669A1B2}" srcId="{FA5C08F5-DD2B-4955-B613-35AD6239FCDA}" destId="{D274F071-3FA0-4FDB-B5DB-B8D409FA9005}" srcOrd="0" destOrd="0" parTransId="{20D3B87A-6D7F-4B8B-B90D-4B2426C74243}" sibTransId="{241C2DA2-95B7-4B5F-94DA-129A1520BBA4}"/>
    <dgm:cxn modelId="{2F2E87B1-DEF7-4B03-BC8F-765C6A95E6DD}" srcId="{D274F071-3FA0-4FDB-B5DB-B8D409FA9005}" destId="{FF40B225-B467-481A-ABAE-EF09A91E4FE1}" srcOrd="1" destOrd="0" parTransId="{3F0DC599-8B07-460A-A446-BFCFF921890C}" sibTransId="{D39179C7-C221-4E53-87A9-28CC962F8DEB}"/>
    <dgm:cxn modelId="{76A681BE-A433-4C71-AA42-7FBE83FF09D7}" type="presOf" srcId="{FA5C08F5-DD2B-4955-B613-35AD6239FCDA}" destId="{09D0AF91-234A-4A55-8E83-9151C9BBC53A}" srcOrd="0" destOrd="0" presId="urn:microsoft.com/office/officeart/2005/8/layout/hierarchy4"/>
    <dgm:cxn modelId="{072AD071-F39D-4BAF-BE71-D31E3E530E88}" type="presOf" srcId="{FF40B225-B467-481A-ABAE-EF09A91E4FE1}" destId="{7D49EE47-4A9E-48E2-9E73-2864732D2319}" srcOrd="0" destOrd="0" presId="urn:microsoft.com/office/officeart/2005/8/layout/hierarchy4"/>
    <dgm:cxn modelId="{F37AEEB2-F103-4765-A7D3-2C7B835E867A}" srcId="{983F3FAE-1854-4381-9EBE-357D769F0963}" destId="{313987CF-FA46-406C-8B2D-975907D69787}" srcOrd="0" destOrd="0" parTransId="{1884674C-FF36-4F84-AADF-1CA4E64D0DC3}" sibTransId="{C28C0ED7-5C99-49F8-9043-FDF9BD6993F4}"/>
    <dgm:cxn modelId="{433F9490-174A-4276-B2C0-F3AF047ECB00}" srcId="{D274F071-3FA0-4FDB-B5DB-B8D409FA9005}" destId="{983F3FAE-1854-4381-9EBE-357D769F0963}" srcOrd="0" destOrd="0" parTransId="{38BF1F40-CCBA-400B-9BFE-35E20C332C16}" sibTransId="{1F82F92C-83A2-4CAD-999B-5EB82407DA8A}"/>
    <dgm:cxn modelId="{18CDB37E-B2FA-45A2-98BE-C9702A89D546}" type="presParOf" srcId="{09D0AF91-234A-4A55-8E83-9151C9BBC53A}" destId="{0344467E-C543-4A8F-A9CD-025E1AADFD4D}" srcOrd="0" destOrd="0" presId="urn:microsoft.com/office/officeart/2005/8/layout/hierarchy4"/>
    <dgm:cxn modelId="{4879BCB7-8FDC-460D-B35E-F46D98CBDF80}" type="presParOf" srcId="{0344467E-C543-4A8F-A9CD-025E1AADFD4D}" destId="{FA5AA336-E1D6-4C99-A752-67C0C32DB330}" srcOrd="0" destOrd="0" presId="urn:microsoft.com/office/officeart/2005/8/layout/hierarchy4"/>
    <dgm:cxn modelId="{459F7713-0636-4C49-8980-73ABA847A8F4}" type="presParOf" srcId="{0344467E-C543-4A8F-A9CD-025E1AADFD4D}" destId="{6FB525B9-645F-4B3C-8C46-2D143F426923}" srcOrd="1" destOrd="0" presId="urn:microsoft.com/office/officeart/2005/8/layout/hierarchy4"/>
    <dgm:cxn modelId="{00557078-476A-4E65-902D-51AA1BEAF439}" type="presParOf" srcId="{0344467E-C543-4A8F-A9CD-025E1AADFD4D}" destId="{0E276F76-AB29-4816-9969-E031A6DC098B}" srcOrd="2" destOrd="0" presId="urn:microsoft.com/office/officeart/2005/8/layout/hierarchy4"/>
    <dgm:cxn modelId="{FCEF3AB1-08CA-449E-B598-C31820CF18C7}" type="presParOf" srcId="{0E276F76-AB29-4816-9969-E031A6DC098B}" destId="{76653547-FD8F-447D-AB3B-D90BDD52850C}" srcOrd="0" destOrd="0" presId="urn:microsoft.com/office/officeart/2005/8/layout/hierarchy4"/>
    <dgm:cxn modelId="{32B5DA59-B637-490C-A35C-F7A0BC691C44}" type="presParOf" srcId="{76653547-FD8F-447D-AB3B-D90BDD52850C}" destId="{AF16034C-8E8F-4A97-8AB3-7F86FB0D8533}" srcOrd="0" destOrd="0" presId="urn:microsoft.com/office/officeart/2005/8/layout/hierarchy4"/>
    <dgm:cxn modelId="{0465AA94-70C7-4974-8527-D6CBE6FFDE47}" type="presParOf" srcId="{76653547-FD8F-447D-AB3B-D90BDD52850C}" destId="{F064BCF7-80E7-41A4-9EF1-A26AAF1724BC}" srcOrd="1" destOrd="0" presId="urn:microsoft.com/office/officeart/2005/8/layout/hierarchy4"/>
    <dgm:cxn modelId="{0A4FF719-C4DC-4DBD-BC99-296A0C45070B}" type="presParOf" srcId="{76653547-FD8F-447D-AB3B-D90BDD52850C}" destId="{7C446102-75C3-4510-A200-634C38687F47}" srcOrd="2" destOrd="0" presId="urn:microsoft.com/office/officeart/2005/8/layout/hierarchy4"/>
    <dgm:cxn modelId="{034CD40A-4EDC-4812-B711-543743D1CCDD}" type="presParOf" srcId="{7C446102-75C3-4510-A200-634C38687F47}" destId="{5236E76D-7B9C-488D-B8CE-F45D61EC4DF6}" srcOrd="0" destOrd="0" presId="urn:microsoft.com/office/officeart/2005/8/layout/hierarchy4"/>
    <dgm:cxn modelId="{40D54B72-607E-40D7-8A57-896851442D4A}" type="presParOf" srcId="{5236E76D-7B9C-488D-B8CE-F45D61EC4DF6}" destId="{25770B50-0191-4489-9AC9-0C705A4DD1E5}" srcOrd="0" destOrd="0" presId="urn:microsoft.com/office/officeart/2005/8/layout/hierarchy4"/>
    <dgm:cxn modelId="{9A4E5E2B-B00E-48A1-A455-5FE4DCA56682}" type="presParOf" srcId="{5236E76D-7B9C-488D-B8CE-F45D61EC4DF6}" destId="{2BBE6207-BA35-47E1-8A78-2BB9C8E8EFB0}" srcOrd="1" destOrd="0" presId="urn:microsoft.com/office/officeart/2005/8/layout/hierarchy4"/>
    <dgm:cxn modelId="{67F7D98F-9E15-47CC-BBB8-63FCB99F58D6}" type="presParOf" srcId="{0E276F76-AB29-4816-9969-E031A6DC098B}" destId="{3F02B78E-E22F-45FB-81A0-7F6F9189B278}" srcOrd="1" destOrd="0" presId="urn:microsoft.com/office/officeart/2005/8/layout/hierarchy4"/>
    <dgm:cxn modelId="{55C40818-8A1E-4C84-A203-F42DA7CBD25C}" type="presParOf" srcId="{0E276F76-AB29-4816-9969-E031A6DC098B}" destId="{4645E8EB-09E3-4ADF-9BC5-10F04B9DFD5A}" srcOrd="2" destOrd="0" presId="urn:microsoft.com/office/officeart/2005/8/layout/hierarchy4"/>
    <dgm:cxn modelId="{770682D4-CA7E-4DF1-9229-17CB623D062C}" type="presParOf" srcId="{4645E8EB-09E3-4ADF-9BC5-10F04B9DFD5A}" destId="{7D49EE47-4A9E-48E2-9E73-2864732D2319}" srcOrd="0" destOrd="0" presId="urn:microsoft.com/office/officeart/2005/8/layout/hierarchy4"/>
    <dgm:cxn modelId="{B4A6EFC2-5B0D-4F41-8B33-64018F2379EF}" type="presParOf" srcId="{4645E8EB-09E3-4ADF-9BC5-10F04B9DFD5A}" destId="{FB1B8B0F-4975-4E73-8BAF-E0078F792D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607438-3274-454D-9DF2-5FC33DC23382}" type="doc">
      <dgm:prSet loTypeId="urn:microsoft.com/office/officeart/2005/8/layout/hList3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CFD1129-6556-47E8-A098-5B3B93AA2C73}">
      <dgm:prSet phldrT="[Text]" custT="1"/>
      <dgm:spPr/>
      <dgm:t>
        <a:bodyPr/>
        <a:lstStyle/>
        <a:p>
          <a:r>
            <a:rPr lang="en-US" sz="4800" dirty="0" smtClean="0">
              <a:solidFill>
                <a:srgbClr val="FF0000"/>
              </a:solidFill>
              <a:latin typeface="Broadway" pitchFamily="82" charset="0"/>
            </a:rPr>
            <a:t>Model Gen</a:t>
          </a:r>
          <a:endParaRPr lang="en-US" sz="4800" dirty="0">
            <a:solidFill>
              <a:srgbClr val="FF0000"/>
            </a:solidFill>
            <a:latin typeface="Broadway" pitchFamily="82" charset="0"/>
          </a:endParaRPr>
        </a:p>
      </dgm:t>
    </dgm:pt>
    <dgm:pt modelId="{EB5B38AB-294E-49A9-89D6-A0A60009FF95}" type="parTrans" cxnId="{89123AD1-495E-41AB-928B-545BDD698942}">
      <dgm:prSet/>
      <dgm:spPr/>
      <dgm:t>
        <a:bodyPr/>
        <a:lstStyle/>
        <a:p>
          <a:endParaRPr lang="en-US"/>
        </a:p>
      </dgm:t>
    </dgm:pt>
    <dgm:pt modelId="{0F749034-5351-4991-BD08-9C7545CFDB2D}" type="sibTrans" cxnId="{89123AD1-495E-41AB-928B-545BDD698942}">
      <dgm:prSet/>
      <dgm:spPr/>
      <dgm:t>
        <a:bodyPr/>
        <a:lstStyle/>
        <a:p>
          <a:endParaRPr lang="en-US"/>
        </a:p>
      </dgm:t>
    </dgm:pt>
    <dgm:pt modelId="{D5E04DFD-46F6-4709-BDA0-57BCF795DFC2}">
      <dgm:prSet phldrT="[Text]"/>
      <dgm:spPr/>
      <dgm:t>
        <a:bodyPr/>
        <a:lstStyle/>
        <a:p>
          <a:r>
            <a:rPr lang="en-GB" b="1" dirty="0" smtClean="0">
              <a:solidFill>
                <a:srgbClr val="C00000"/>
              </a:solidFill>
              <a:latin typeface="Goudy Old Style" pitchFamily="18" charset="0"/>
            </a:rPr>
            <a:t>Gen </a:t>
          </a:r>
          <a:r>
            <a:rPr lang="en-GB" b="1" dirty="0" err="1" smtClean="0">
              <a:solidFill>
                <a:srgbClr val="C00000"/>
              </a:solidFill>
              <a:latin typeface="Goudy Old Style" pitchFamily="18" charset="0"/>
            </a:rPr>
            <a:t>memiliki</a:t>
          </a:r>
          <a:r>
            <a:rPr lang="en-GB" b="1" dirty="0" smtClean="0">
              <a:solidFill>
                <a:srgbClr val="C0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C00000"/>
              </a:solidFill>
              <a:latin typeface="Goudy Old Style" pitchFamily="18" charset="0"/>
            </a:rPr>
            <a:t>bentuk-bentuk</a:t>
          </a:r>
          <a:r>
            <a:rPr lang="en-GB" b="1" dirty="0" smtClean="0">
              <a:solidFill>
                <a:srgbClr val="C0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C00000"/>
              </a:solidFill>
              <a:latin typeface="Goudy Old Style" pitchFamily="18" charset="0"/>
            </a:rPr>
            <a:t>alternatif</a:t>
          </a:r>
          <a:r>
            <a:rPr lang="en-GB" b="1" dirty="0" smtClean="0">
              <a:solidFill>
                <a:srgbClr val="C00000"/>
              </a:solidFill>
              <a:latin typeface="Goudy Old Style" pitchFamily="18" charset="0"/>
            </a:rPr>
            <a:t> yang </a:t>
          </a:r>
          <a:r>
            <a:rPr lang="en-GB" b="1" dirty="0" err="1" smtClean="0">
              <a:solidFill>
                <a:srgbClr val="C00000"/>
              </a:solidFill>
              <a:latin typeface="Goudy Old Style" pitchFamily="18" charset="0"/>
            </a:rPr>
            <a:t>dinamakan</a:t>
          </a:r>
          <a:r>
            <a:rPr lang="en-GB" b="1" dirty="0" smtClean="0">
              <a:solidFill>
                <a:srgbClr val="C0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C00000"/>
              </a:solidFill>
              <a:latin typeface="Goudy Old Style" pitchFamily="18" charset="0"/>
            </a:rPr>
            <a:t>alel</a:t>
          </a:r>
          <a:endParaRPr lang="en-US" b="1" dirty="0">
            <a:solidFill>
              <a:srgbClr val="C00000"/>
            </a:solidFill>
            <a:latin typeface="Goudy Old Style" pitchFamily="18" charset="0"/>
          </a:endParaRPr>
        </a:p>
      </dgm:t>
    </dgm:pt>
    <dgm:pt modelId="{0A3C0A56-C9A0-4687-9697-91087DCC0912}" type="parTrans" cxnId="{5871AEB6-6002-4FF0-A91C-4D41F7B76496}">
      <dgm:prSet/>
      <dgm:spPr/>
      <dgm:t>
        <a:bodyPr/>
        <a:lstStyle/>
        <a:p>
          <a:endParaRPr lang="en-US"/>
        </a:p>
      </dgm:t>
    </dgm:pt>
    <dgm:pt modelId="{09093A7F-4D9F-40D0-85B1-8665ECF9CCCE}" type="sibTrans" cxnId="{5871AEB6-6002-4FF0-A91C-4D41F7B76496}">
      <dgm:prSet/>
      <dgm:spPr/>
      <dgm:t>
        <a:bodyPr/>
        <a:lstStyle/>
        <a:p>
          <a:endParaRPr lang="en-US"/>
        </a:p>
      </dgm:t>
    </dgm:pt>
    <dgm:pt modelId="{0AF8AD72-F80D-405D-8278-7AF9DC70EED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2C21569-0077-420A-9DF1-C6A11316D6ED}" type="parTrans" cxnId="{105DE75D-760D-49AF-94ED-42651035D18A}">
      <dgm:prSet/>
      <dgm:spPr/>
      <dgm:t>
        <a:bodyPr/>
        <a:lstStyle/>
        <a:p>
          <a:endParaRPr lang="en-US"/>
        </a:p>
      </dgm:t>
    </dgm:pt>
    <dgm:pt modelId="{6B3DFE53-5B02-4F6B-80DD-E12DBB8AF5E9}" type="sibTrans" cxnId="{105DE75D-760D-49AF-94ED-42651035D18A}">
      <dgm:prSet/>
      <dgm:spPr/>
      <dgm:t>
        <a:bodyPr/>
        <a:lstStyle/>
        <a:p>
          <a:endParaRPr lang="en-US"/>
        </a:p>
      </dgm:t>
    </dgm:pt>
    <dgm:pt modelId="{7FD1B05B-925A-4B52-AA26-F2ED0A6CC061}" type="pres">
      <dgm:prSet presAssocID="{DB607438-3274-454D-9DF2-5FC33DC233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F4058-C4A9-49B7-8782-3973DF0CAF24}" type="pres">
      <dgm:prSet presAssocID="{FCFD1129-6556-47E8-A098-5B3B93AA2C73}" presName="roof" presStyleLbl="dkBgShp" presStyleIdx="0" presStyleCnt="2" custScaleY="48148" custLinFactNeighborY="-16667"/>
      <dgm:spPr/>
      <dgm:t>
        <a:bodyPr/>
        <a:lstStyle/>
        <a:p>
          <a:endParaRPr lang="en-US"/>
        </a:p>
      </dgm:t>
    </dgm:pt>
    <dgm:pt modelId="{724844AE-72AC-46B8-9FEA-213161C71CD1}" type="pres">
      <dgm:prSet presAssocID="{FCFD1129-6556-47E8-A098-5B3B93AA2C73}" presName="pillars" presStyleCnt="0"/>
      <dgm:spPr/>
    </dgm:pt>
    <dgm:pt modelId="{91B10BEF-733D-4F37-B03F-BC89B849A7BD}" type="pres">
      <dgm:prSet presAssocID="{FCFD1129-6556-47E8-A098-5B3B93AA2C73}" presName="pillar1" presStyleLbl="node1" presStyleIdx="0" presStyleCnt="2" custScaleY="131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4ACED-5309-4692-B2AD-32436CC805BA}" type="pres">
      <dgm:prSet presAssocID="{0AF8AD72-F80D-405D-8278-7AF9DC70EED5}" presName="pillarX" presStyleLbl="node1" presStyleIdx="1" presStyleCnt="2" custScaleX="233485" custScaleY="13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9EC98-319E-4DA6-9C41-D456CC749CC6}" type="pres">
      <dgm:prSet presAssocID="{FCFD1129-6556-47E8-A098-5B3B93AA2C73}" presName="base" presStyleLbl="dkBgShp" presStyleIdx="1" presStyleCnt="2"/>
      <dgm:spPr/>
    </dgm:pt>
  </dgm:ptLst>
  <dgm:cxnLst>
    <dgm:cxn modelId="{5871AEB6-6002-4FF0-A91C-4D41F7B76496}" srcId="{FCFD1129-6556-47E8-A098-5B3B93AA2C73}" destId="{D5E04DFD-46F6-4709-BDA0-57BCF795DFC2}" srcOrd="0" destOrd="0" parTransId="{0A3C0A56-C9A0-4687-9697-91087DCC0912}" sibTransId="{09093A7F-4D9F-40D0-85B1-8665ECF9CCCE}"/>
    <dgm:cxn modelId="{5EAB390C-50AB-4630-B465-D155FF55B7B5}" type="presOf" srcId="{FCFD1129-6556-47E8-A098-5B3B93AA2C73}" destId="{A2DF4058-C4A9-49B7-8782-3973DF0CAF24}" srcOrd="0" destOrd="0" presId="urn:microsoft.com/office/officeart/2005/8/layout/hList3"/>
    <dgm:cxn modelId="{19DB50CA-F9FB-4826-8867-43ECE044F251}" type="presOf" srcId="{DB607438-3274-454D-9DF2-5FC33DC23382}" destId="{7FD1B05B-925A-4B52-AA26-F2ED0A6CC061}" srcOrd="0" destOrd="0" presId="urn:microsoft.com/office/officeart/2005/8/layout/hList3"/>
    <dgm:cxn modelId="{105DE75D-760D-49AF-94ED-42651035D18A}" srcId="{FCFD1129-6556-47E8-A098-5B3B93AA2C73}" destId="{0AF8AD72-F80D-405D-8278-7AF9DC70EED5}" srcOrd="1" destOrd="0" parTransId="{12C21569-0077-420A-9DF1-C6A11316D6ED}" sibTransId="{6B3DFE53-5B02-4F6B-80DD-E12DBB8AF5E9}"/>
    <dgm:cxn modelId="{91B81DC2-06C9-4608-80A5-FDEC8586D270}" type="presOf" srcId="{0AF8AD72-F80D-405D-8278-7AF9DC70EED5}" destId="{13A4ACED-5309-4692-B2AD-32436CC805BA}" srcOrd="0" destOrd="0" presId="urn:microsoft.com/office/officeart/2005/8/layout/hList3"/>
    <dgm:cxn modelId="{89123AD1-495E-41AB-928B-545BDD698942}" srcId="{DB607438-3274-454D-9DF2-5FC33DC23382}" destId="{FCFD1129-6556-47E8-A098-5B3B93AA2C73}" srcOrd="0" destOrd="0" parTransId="{EB5B38AB-294E-49A9-89D6-A0A60009FF95}" sibTransId="{0F749034-5351-4991-BD08-9C7545CFDB2D}"/>
    <dgm:cxn modelId="{DE5CA8EC-0113-4E13-A0C2-F7466098EE33}" type="presOf" srcId="{D5E04DFD-46F6-4709-BDA0-57BCF795DFC2}" destId="{91B10BEF-733D-4F37-B03F-BC89B849A7BD}" srcOrd="0" destOrd="0" presId="urn:microsoft.com/office/officeart/2005/8/layout/hList3"/>
    <dgm:cxn modelId="{B5E34496-336B-4ADF-AB44-E00064CC8F65}" type="presParOf" srcId="{7FD1B05B-925A-4B52-AA26-F2ED0A6CC061}" destId="{A2DF4058-C4A9-49B7-8782-3973DF0CAF24}" srcOrd="0" destOrd="0" presId="urn:microsoft.com/office/officeart/2005/8/layout/hList3"/>
    <dgm:cxn modelId="{A54157E8-2698-4B1B-AD63-1243D1FA3792}" type="presParOf" srcId="{7FD1B05B-925A-4B52-AA26-F2ED0A6CC061}" destId="{724844AE-72AC-46B8-9FEA-213161C71CD1}" srcOrd="1" destOrd="0" presId="urn:microsoft.com/office/officeart/2005/8/layout/hList3"/>
    <dgm:cxn modelId="{D1BDB553-7CB8-4990-AD08-6D42F11E7659}" type="presParOf" srcId="{724844AE-72AC-46B8-9FEA-213161C71CD1}" destId="{91B10BEF-733D-4F37-B03F-BC89B849A7BD}" srcOrd="0" destOrd="0" presId="urn:microsoft.com/office/officeart/2005/8/layout/hList3"/>
    <dgm:cxn modelId="{0CEFAF43-F7A3-4635-8600-D23ECEA6B9CE}" type="presParOf" srcId="{724844AE-72AC-46B8-9FEA-213161C71CD1}" destId="{13A4ACED-5309-4692-B2AD-32436CC805BA}" srcOrd="1" destOrd="0" presId="urn:microsoft.com/office/officeart/2005/8/layout/hList3"/>
    <dgm:cxn modelId="{AB5278F5-5CA1-4A09-9D5A-411182F840A8}" type="presParOf" srcId="{7FD1B05B-925A-4B52-AA26-F2ED0A6CC061}" destId="{4609EC98-319E-4DA6-9C41-D456CC749C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D7F04C-90EC-42EC-98E5-334173241C8A}" type="doc">
      <dgm:prSet loTypeId="urn:microsoft.com/office/officeart/2005/8/layout/hierarchy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D4EFD-8EA2-4CBD-84F5-C967D3244AF3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Broadway" pitchFamily="82" charset="0"/>
            </a:rPr>
            <a:t>Pola-Pola</a:t>
          </a:r>
          <a:r>
            <a:rPr lang="en-US" dirty="0" smtClean="0">
              <a:solidFill>
                <a:srgbClr val="FFFF00"/>
              </a:solidFill>
              <a:latin typeface="Broadway" pitchFamily="8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roadway" pitchFamily="82" charset="0"/>
            </a:rPr>
            <a:t>Hereditas</a:t>
          </a:r>
          <a:endParaRPr lang="en-US" dirty="0">
            <a:solidFill>
              <a:srgbClr val="FFFF00"/>
            </a:solidFill>
            <a:latin typeface="Broadway" pitchFamily="82" charset="0"/>
          </a:endParaRPr>
        </a:p>
      </dgm:t>
    </dgm:pt>
    <dgm:pt modelId="{53F1F71B-6F96-41F9-A3D8-39BF38B8F934}" type="parTrans" cxnId="{376395C1-27DC-4298-9CC8-C75532491525}">
      <dgm:prSet/>
      <dgm:spPr/>
      <dgm:t>
        <a:bodyPr/>
        <a:lstStyle/>
        <a:p>
          <a:endParaRPr lang="en-US"/>
        </a:p>
      </dgm:t>
    </dgm:pt>
    <dgm:pt modelId="{1C8470B3-897A-4174-B57A-147BB7FCABBC}" type="sibTrans" cxnId="{376395C1-27DC-4298-9CC8-C75532491525}">
      <dgm:prSet/>
      <dgm:spPr/>
      <dgm:t>
        <a:bodyPr/>
        <a:lstStyle/>
        <a:p>
          <a:endParaRPr lang="en-US"/>
        </a:p>
      </dgm:t>
    </dgm:pt>
    <dgm:pt modelId="{BA591541-1B8B-4525-86B3-39CE6D766203}">
      <dgm:prSet phldrT="[Text]" custT="1"/>
      <dgm:spPr/>
      <dgm:t>
        <a:bodyPr/>
        <a:lstStyle/>
        <a:p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Orang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yang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mula-mula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mendalami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hal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pola-pola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hereditas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adalah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W.S. Sutton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dari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Amerika</a:t>
          </a:r>
          <a:r>
            <a:rPr lang="en-GB" sz="2400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dirty="0" err="1" smtClean="0">
              <a:solidFill>
                <a:srgbClr val="FF0000"/>
              </a:solidFill>
              <a:latin typeface="Goudy Old Style" pitchFamily="18" charset="0"/>
            </a:rPr>
            <a:t>Serikat</a:t>
          </a:r>
          <a:endParaRPr lang="en-US" sz="2400" b="1" dirty="0">
            <a:solidFill>
              <a:srgbClr val="FF0000"/>
            </a:solidFill>
            <a:latin typeface="Goudy Old Style" pitchFamily="18" charset="0"/>
          </a:endParaRPr>
        </a:p>
      </dgm:t>
    </dgm:pt>
    <dgm:pt modelId="{CEA480F6-4747-4DCB-B9D1-CB0C9BFA5010}" type="parTrans" cxnId="{7335A6C3-FCA8-46AE-B14C-6EE86274AF54}">
      <dgm:prSet/>
      <dgm:spPr/>
      <dgm:t>
        <a:bodyPr/>
        <a:lstStyle/>
        <a:p>
          <a:endParaRPr lang="en-US"/>
        </a:p>
      </dgm:t>
    </dgm:pt>
    <dgm:pt modelId="{85BF1826-B3A0-40B1-8B4A-498811A0D6E8}" type="sibTrans" cxnId="{7335A6C3-FCA8-46AE-B14C-6EE86274AF54}">
      <dgm:prSet/>
      <dgm:spPr/>
      <dgm:t>
        <a:bodyPr/>
        <a:lstStyle/>
        <a:p>
          <a:endParaRPr lang="en-US"/>
        </a:p>
      </dgm:t>
    </dgm:pt>
    <dgm:pt modelId="{041CE4C5-A5FE-4556-9E24-48C27ADFF7A3}">
      <dgm:prSet phldrT="[Text]"/>
      <dgm:spPr/>
      <dgm:t>
        <a:bodyPr/>
        <a:lstStyle/>
        <a:p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Beberapa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pola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hereditas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diantaranya</a:t>
          </a:r>
          <a:endParaRPr lang="en-GB" b="1" dirty="0" smtClean="0">
            <a:solidFill>
              <a:srgbClr val="FF0000"/>
            </a:solidFill>
            <a:latin typeface="Constantia" pitchFamily="18" charset="0"/>
          </a:endParaRPr>
        </a:p>
        <a:p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1.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Pautan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Genetik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b="1" i="1" dirty="0" smtClean="0">
              <a:solidFill>
                <a:srgbClr val="FF0000"/>
              </a:solidFill>
              <a:latin typeface="Constantia" pitchFamily="18" charset="0"/>
            </a:rPr>
            <a:t>Genetic Linkage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)</a:t>
          </a:r>
        </a:p>
        <a:p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2.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Pindah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silang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b="1" i="1" dirty="0" smtClean="0">
              <a:solidFill>
                <a:srgbClr val="FF0000"/>
              </a:solidFill>
              <a:latin typeface="Constantia" pitchFamily="18" charset="0"/>
            </a:rPr>
            <a:t>Crossing Over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)</a:t>
          </a:r>
        </a:p>
        <a:p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3.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Gagal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Constantia" pitchFamily="18" charset="0"/>
            </a:rPr>
            <a:t>berpisah</a:t>
          </a:r>
          <a:r>
            <a:rPr lang="en-GB" b="1" dirty="0" smtClean="0">
              <a:solidFill>
                <a:srgbClr val="FF0000"/>
              </a:solidFill>
              <a:latin typeface="Constantia" pitchFamily="18" charset="0"/>
            </a:rPr>
            <a:t> (Non Disjunction)</a:t>
          </a:r>
          <a:endParaRPr lang="en-US" b="1" dirty="0">
            <a:solidFill>
              <a:srgbClr val="FF0000"/>
            </a:solidFill>
            <a:latin typeface="Constantia" pitchFamily="18" charset="0"/>
          </a:endParaRPr>
        </a:p>
      </dgm:t>
    </dgm:pt>
    <dgm:pt modelId="{40E1B60B-4779-47CB-BC0B-B188F8147A25}" type="parTrans" cxnId="{70AD168B-43FE-43C3-97EF-A00CAEC4FCDB}">
      <dgm:prSet/>
      <dgm:spPr/>
      <dgm:t>
        <a:bodyPr/>
        <a:lstStyle/>
        <a:p>
          <a:endParaRPr lang="en-US"/>
        </a:p>
      </dgm:t>
    </dgm:pt>
    <dgm:pt modelId="{A6AA9B7B-B7E6-4902-8429-BEAB55E782B9}" type="sibTrans" cxnId="{70AD168B-43FE-43C3-97EF-A00CAEC4FCDB}">
      <dgm:prSet/>
      <dgm:spPr/>
      <dgm:t>
        <a:bodyPr/>
        <a:lstStyle/>
        <a:p>
          <a:endParaRPr lang="en-US"/>
        </a:p>
      </dgm:t>
    </dgm:pt>
    <dgm:pt modelId="{832F9252-4F01-4596-8604-07F425B5FA79}" type="pres">
      <dgm:prSet presAssocID="{1CD7F04C-90EC-42EC-98E5-334173241C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66ACF4-E1FD-4029-8722-693EA7945389}" type="pres">
      <dgm:prSet presAssocID="{F2FD4EFD-8EA2-4CBD-84F5-C967D3244AF3}" presName="root" presStyleCnt="0"/>
      <dgm:spPr/>
    </dgm:pt>
    <dgm:pt modelId="{F9A119D9-7A26-457E-953F-B638594D5846}" type="pres">
      <dgm:prSet presAssocID="{F2FD4EFD-8EA2-4CBD-84F5-C967D3244AF3}" presName="rootComposite" presStyleCnt="0"/>
      <dgm:spPr/>
    </dgm:pt>
    <dgm:pt modelId="{F0BAC5D7-C023-45BF-B72F-89E6A76CA03E}" type="pres">
      <dgm:prSet presAssocID="{F2FD4EFD-8EA2-4CBD-84F5-C967D3244AF3}" presName="rootText" presStyleLbl="node1" presStyleIdx="0" presStyleCnt="1"/>
      <dgm:spPr/>
      <dgm:t>
        <a:bodyPr/>
        <a:lstStyle/>
        <a:p>
          <a:endParaRPr lang="en-US"/>
        </a:p>
      </dgm:t>
    </dgm:pt>
    <dgm:pt modelId="{A912C5F8-86FE-4CFA-A032-5B27F7BD74D8}" type="pres">
      <dgm:prSet presAssocID="{F2FD4EFD-8EA2-4CBD-84F5-C967D3244AF3}" presName="rootConnector" presStyleLbl="node1" presStyleIdx="0" presStyleCnt="1"/>
      <dgm:spPr/>
      <dgm:t>
        <a:bodyPr/>
        <a:lstStyle/>
        <a:p>
          <a:endParaRPr lang="en-US"/>
        </a:p>
      </dgm:t>
    </dgm:pt>
    <dgm:pt modelId="{E552330A-B66D-4E01-B616-0AFDD0FE5031}" type="pres">
      <dgm:prSet presAssocID="{F2FD4EFD-8EA2-4CBD-84F5-C967D3244AF3}" presName="childShape" presStyleCnt="0"/>
      <dgm:spPr/>
    </dgm:pt>
    <dgm:pt modelId="{F16B9AFC-68E6-440B-82DA-9AD35B9BF6EB}" type="pres">
      <dgm:prSet presAssocID="{CEA480F6-4747-4DCB-B9D1-CB0C9BFA501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CA416EA-339C-4BDF-A166-19E54BAC8FD7}" type="pres">
      <dgm:prSet presAssocID="{BA591541-1B8B-4525-86B3-39CE6D766203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6B0B2-AC3C-442C-A940-42E7549A3057}" type="pres">
      <dgm:prSet presAssocID="{40E1B60B-4779-47CB-BC0B-B188F8147A2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C407B3A-CA46-4E36-B41B-45DDEBF56898}" type="pres">
      <dgm:prSet presAssocID="{041CE4C5-A5FE-4556-9E24-48C27ADFF7A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D168B-43FE-43C3-97EF-A00CAEC4FCDB}" srcId="{F2FD4EFD-8EA2-4CBD-84F5-C967D3244AF3}" destId="{041CE4C5-A5FE-4556-9E24-48C27ADFF7A3}" srcOrd="1" destOrd="0" parTransId="{40E1B60B-4779-47CB-BC0B-B188F8147A25}" sibTransId="{A6AA9B7B-B7E6-4902-8429-BEAB55E782B9}"/>
    <dgm:cxn modelId="{6588C32C-EFE7-4061-A761-440CBF2ADD3D}" type="presOf" srcId="{F2FD4EFD-8EA2-4CBD-84F5-C967D3244AF3}" destId="{A912C5F8-86FE-4CFA-A032-5B27F7BD74D8}" srcOrd="1" destOrd="0" presId="urn:microsoft.com/office/officeart/2005/8/layout/hierarchy3"/>
    <dgm:cxn modelId="{376395C1-27DC-4298-9CC8-C75532491525}" srcId="{1CD7F04C-90EC-42EC-98E5-334173241C8A}" destId="{F2FD4EFD-8EA2-4CBD-84F5-C967D3244AF3}" srcOrd="0" destOrd="0" parTransId="{53F1F71B-6F96-41F9-A3D8-39BF38B8F934}" sibTransId="{1C8470B3-897A-4174-B57A-147BB7FCABBC}"/>
    <dgm:cxn modelId="{D890942E-C18C-4642-8512-3DC286E8C5C7}" type="presOf" srcId="{BA591541-1B8B-4525-86B3-39CE6D766203}" destId="{2CA416EA-339C-4BDF-A166-19E54BAC8FD7}" srcOrd="0" destOrd="0" presId="urn:microsoft.com/office/officeart/2005/8/layout/hierarchy3"/>
    <dgm:cxn modelId="{BB9C54C9-0FD4-4285-ACEC-479B5578F1C1}" type="presOf" srcId="{041CE4C5-A5FE-4556-9E24-48C27ADFF7A3}" destId="{DC407B3A-CA46-4E36-B41B-45DDEBF56898}" srcOrd="0" destOrd="0" presId="urn:microsoft.com/office/officeart/2005/8/layout/hierarchy3"/>
    <dgm:cxn modelId="{2919E666-05D6-44F8-B4D6-B37D904C4E13}" type="presOf" srcId="{CEA480F6-4747-4DCB-B9D1-CB0C9BFA5010}" destId="{F16B9AFC-68E6-440B-82DA-9AD35B9BF6EB}" srcOrd="0" destOrd="0" presId="urn:microsoft.com/office/officeart/2005/8/layout/hierarchy3"/>
    <dgm:cxn modelId="{D1D04995-DB60-4232-BD94-472209291612}" type="presOf" srcId="{40E1B60B-4779-47CB-BC0B-B188F8147A25}" destId="{6B26B0B2-AC3C-442C-A940-42E7549A3057}" srcOrd="0" destOrd="0" presId="urn:microsoft.com/office/officeart/2005/8/layout/hierarchy3"/>
    <dgm:cxn modelId="{A7E03EB8-910E-46AA-AE49-99F2F82EC358}" type="presOf" srcId="{1CD7F04C-90EC-42EC-98E5-334173241C8A}" destId="{832F9252-4F01-4596-8604-07F425B5FA79}" srcOrd="0" destOrd="0" presId="urn:microsoft.com/office/officeart/2005/8/layout/hierarchy3"/>
    <dgm:cxn modelId="{1B0B0B65-DA00-40FE-9A90-C7E3D33B75B4}" type="presOf" srcId="{F2FD4EFD-8EA2-4CBD-84F5-C967D3244AF3}" destId="{F0BAC5D7-C023-45BF-B72F-89E6A76CA03E}" srcOrd="0" destOrd="0" presId="urn:microsoft.com/office/officeart/2005/8/layout/hierarchy3"/>
    <dgm:cxn modelId="{7335A6C3-FCA8-46AE-B14C-6EE86274AF54}" srcId="{F2FD4EFD-8EA2-4CBD-84F5-C967D3244AF3}" destId="{BA591541-1B8B-4525-86B3-39CE6D766203}" srcOrd="0" destOrd="0" parTransId="{CEA480F6-4747-4DCB-B9D1-CB0C9BFA5010}" sibTransId="{85BF1826-B3A0-40B1-8B4A-498811A0D6E8}"/>
    <dgm:cxn modelId="{58C4DEBB-F934-45CE-A697-D0DC49326AC3}" type="presParOf" srcId="{832F9252-4F01-4596-8604-07F425B5FA79}" destId="{6566ACF4-E1FD-4029-8722-693EA7945389}" srcOrd="0" destOrd="0" presId="urn:microsoft.com/office/officeart/2005/8/layout/hierarchy3"/>
    <dgm:cxn modelId="{EFF9CE9B-340A-4428-AE72-8D38F8F44DF5}" type="presParOf" srcId="{6566ACF4-E1FD-4029-8722-693EA7945389}" destId="{F9A119D9-7A26-457E-953F-B638594D5846}" srcOrd="0" destOrd="0" presId="urn:microsoft.com/office/officeart/2005/8/layout/hierarchy3"/>
    <dgm:cxn modelId="{7CA1F59E-8EE6-4F35-896B-159AA1729DB6}" type="presParOf" srcId="{F9A119D9-7A26-457E-953F-B638594D5846}" destId="{F0BAC5D7-C023-45BF-B72F-89E6A76CA03E}" srcOrd="0" destOrd="0" presId="urn:microsoft.com/office/officeart/2005/8/layout/hierarchy3"/>
    <dgm:cxn modelId="{54FB0531-0C8E-4C4E-B9A1-51D09923EEEB}" type="presParOf" srcId="{F9A119D9-7A26-457E-953F-B638594D5846}" destId="{A912C5F8-86FE-4CFA-A032-5B27F7BD74D8}" srcOrd="1" destOrd="0" presId="urn:microsoft.com/office/officeart/2005/8/layout/hierarchy3"/>
    <dgm:cxn modelId="{BD86F02C-0630-47C7-B508-4DD3986D13D9}" type="presParOf" srcId="{6566ACF4-E1FD-4029-8722-693EA7945389}" destId="{E552330A-B66D-4E01-B616-0AFDD0FE5031}" srcOrd="1" destOrd="0" presId="urn:microsoft.com/office/officeart/2005/8/layout/hierarchy3"/>
    <dgm:cxn modelId="{2187091C-2E69-444C-B242-B4E72D731AFE}" type="presParOf" srcId="{E552330A-B66D-4E01-B616-0AFDD0FE5031}" destId="{F16B9AFC-68E6-440B-82DA-9AD35B9BF6EB}" srcOrd="0" destOrd="0" presId="urn:microsoft.com/office/officeart/2005/8/layout/hierarchy3"/>
    <dgm:cxn modelId="{A66E2227-16EC-4AF3-BBBE-91819AC9DAAC}" type="presParOf" srcId="{E552330A-B66D-4E01-B616-0AFDD0FE5031}" destId="{2CA416EA-339C-4BDF-A166-19E54BAC8FD7}" srcOrd="1" destOrd="0" presId="urn:microsoft.com/office/officeart/2005/8/layout/hierarchy3"/>
    <dgm:cxn modelId="{64481D0A-6007-4EBB-9DEA-DC7FF598F253}" type="presParOf" srcId="{E552330A-B66D-4E01-B616-0AFDD0FE5031}" destId="{6B26B0B2-AC3C-442C-A940-42E7549A3057}" srcOrd="2" destOrd="0" presId="urn:microsoft.com/office/officeart/2005/8/layout/hierarchy3"/>
    <dgm:cxn modelId="{E2482BAD-51B7-4852-AE02-2FD6DB876DA6}" type="presParOf" srcId="{E552330A-B66D-4E01-B616-0AFDD0FE5031}" destId="{DC407B3A-CA46-4E36-B41B-45DDEBF5689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E1B9D7-0902-4CB0-BB4D-C454F2FAE2A7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7B8B42-0D5A-47E5-8F3B-3263BD93FB42}">
      <dgm:prSet phldrT="[Text]"/>
      <dgm:spPr/>
      <dgm:t>
        <a:bodyPr/>
        <a:lstStyle/>
        <a:p>
          <a:r>
            <a:rPr lang="en-GB" dirty="0" err="1" smtClean="0">
              <a:latin typeface="Broadway" pitchFamily="82" charset="0"/>
            </a:rPr>
            <a:t>Pautan</a:t>
          </a:r>
          <a:r>
            <a:rPr lang="en-GB" dirty="0" smtClean="0">
              <a:latin typeface="Broadway" pitchFamily="82" charset="0"/>
            </a:rPr>
            <a:t> </a:t>
          </a:r>
          <a:r>
            <a:rPr lang="en-GB" dirty="0" err="1" smtClean="0">
              <a:latin typeface="Broadway" pitchFamily="82" charset="0"/>
            </a:rPr>
            <a:t>Genetik</a:t>
          </a:r>
          <a:r>
            <a:rPr lang="en-GB" dirty="0" smtClean="0">
              <a:latin typeface="Broadway" pitchFamily="82" charset="0"/>
            </a:rPr>
            <a:t> (</a:t>
          </a:r>
          <a:r>
            <a:rPr lang="en-GB" i="1" dirty="0" smtClean="0">
              <a:latin typeface="Broadway" pitchFamily="82" charset="0"/>
            </a:rPr>
            <a:t>Genetic Linkage</a:t>
          </a:r>
          <a:r>
            <a:rPr lang="en-GB" dirty="0" smtClean="0">
              <a:latin typeface="Broadway" pitchFamily="82" charset="0"/>
            </a:rPr>
            <a:t>) </a:t>
          </a:r>
          <a:endParaRPr lang="en-US" dirty="0">
            <a:latin typeface="Broadway" pitchFamily="82" charset="0"/>
          </a:endParaRPr>
        </a:p>
      </dgm:t>
    </dgm:pt>
    <dgm:pt modelId="{AEAFE667-F3C4-4AC0-B9D7-4756FDCDBB10}" type="parTrans" cxnId="{6C26E269-0554-4AC4-950B-7B9DDC9766CB}">
      <dgm:prSet/>
      <dgm:spPr/>
      <dgm:t>
        <a:bodyPr/>
        <a:lstStyle/>
        <a:p>
          <a:endParaRPr lang="en-US"/>
        </a:p>
      </dgm:t>
    </dgm:pt>
    <dgm:pt modelId="{EE314780-1491-4C84-8480-4BA93E9FB370}" type="sibTrans" cxnId="{6C26E269-0554-4AC4-950B-7B9DDC9766CB}">
      <dgm:prSet/>
      <dgm:spPr/>
      <dgm:t>
        <a:bodyPr/>
        <a:lstStyle/>
        <a:p>
          <a:endParaRPr lang="en-US"/>
        </a:p>
      </dgm:t>
    </dgm:pt>
    <dgm:pt modelId="{87591B85-7FC1-404E-9803-80D6F7EFCB95}">
      <dgm:prSet phldrT="[Text]"/>
      <dgm:spPr/>
      <dgm:t>
        <a:bodyPr/>
        <a:lstStyle/>
        <a:p>
          <a:pPr algn="ctr"/>
          <a:r>
            <a:rPr lang="en-US" dirty="0" err="1" smtClean="0"/>
            <a:t>Beberapa</a:t>
          </a:r>
          <a:r>
            <a:rPr lang="en-US" dirty="0" smtClean="0"/>
            <a:t> gen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kromosom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memisah</a:t>
          </a:r>
          <a:r>
            <a:rPr lang="en-US" dirty="0" smtClean="0"/>
            <a:t> </a:t>
          </a:r>
          <a:r>
            <a:rPr lang="en-US" dirty="0" err="1" smtClean="0"/>
            <a:t>bebas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gen </a:t>
          </a:r>
          <a:r>
            <a:rPr lang="en-US" dirty="0" err="1" smtClean="0">
              <a:sym typeface="Wingdings" pitchFamily="2" charset="2"/>
            </a:rPr>
            <a:t>bertaut</a:t>
          </a:r>
          <a:endParaRPr lang="en-US" dirty="0">
            <a:latin typeface="Constantia" pitchFamily="18" charset="0"/>
          </a:endParaRPr>
        </a:p>
      </dgm:t>
    </dgm:pt>
    <dgm:pt modelId="{AD9F379A-3974-4D79-8058-9A153D7B68E4}" type="parTrans" cxnId="{5AEBC1F5-CDF2-4AAB-A26D-400B60BD4F20}">
      <dgm:prSet/>
      <dgm:spPr/>
      <dgm:t>
        <a:bodyPr/>
        <a:lstStyle/>
        <a:p>
          <a:endParaRPr lang="en-US"/>
        </a:p>
      </dgm:t>
    </dgm:pt>
    <dgm:pt modelId="{F539D7E9-9E67-4853-908C-59CF8BDFE4F6}" type="sibTrans" cxnId="{5AEBC1F5-CDF2-4AAB-A26D-400B60BD4F20}">
      <dgm:prSet/>
      <dgm:spPr/>
      <dgm:t>
        <a:bodyPr/>
        <a:lstStyle/>
        <a:p>
          <a:endParaRPr lang="en-US"/>
        </a:p>
      </dgm:t>
    </dgm:pt>
    <dgm:pt modelId="{5EDDCC22-8740-4027-937D-18F1C24CBB9D}">
      <dgm:prSet phldrT="[Text]" phldr="1"/>
      <dgm:spPr/>
      <dgm:t>
        <a:bodyPr/>
        <a:lstStyle/>
        <a:p>
          <a:endParaRPr lang="en-US" dirty="0"/>
        </a:p>
      </dgm:t>
    </dgm:pt>
    <dgm:pt modelId="{077536D9-4E0A-4B6F-A18C-FD78E0717D9B}" type="parTrans" cxnId="{7BD55523-BB8C-47BB-ABE3-618124E09FBF}">
      <dgm:prSet/>
      <dgm:spPr/>
      <dgm:t>
        <a:bodyPr/>
        <a:lstStyle/>
        <a:p>
          <a:endParaRPr lang="en-US"/>
        </a:p>
      </dgm:t>
    </dgm:pt>
    <dgm:pt modelId="{E03FC058-8CE3-4723-8213-4BB6606E50EE}" type="sibTrans" cxnId="{7BD55523-BB8C-47BB-ABE3-618124E09FBF}">
      <dgm:prSet/>
      <dgm:spPr/>
      <dgm:t>
        <a:bodyPr/>
        <a:lstStyle/>
        <a:p>
          <a:endParaRPr lang="en-US"/>
        </a:p>
      </dgm:t>
    </dgm:pt>
    <dgm:pt modelId="{02DC8C54-F7DA-4C6F-9337-A223293DCDFE}" type="pres">
      <dgm:prSet presAssocID="{B9E1B9D7-0902-4CB0-BB4D-C454F2FAE2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EFD93-5E5D-4C56-89C9-1E904B025E59}" type="pres">
      <dgm:prSet presAssocID="{857B8B42-0D5A-47E5-8F3B-3263BD93FB42}" presName="roof" presStyleLbl="dkBgShp" presStyleIdx="0" presStyleCnt="2"/>
      <dgm:spPr/>
      <dgm:t>
        <a:bodyPr/>
        <a:lstStyle/>
        <a:p>
          <a:endParaRPr lang="en-US"/>
        </a:p>
      </dgm:t>
    </dgm:pt>
    <dgm:pt modelId="{1DFCC61E-EB4A-4D12-9221-ED41D577F38D}" type="pres">
      <dgm:prSet presAssocID="{857B8B42-0D5A-47E5-8F3B-3263BD93FB42}" presName="pillars" presStyleCnt="0"/>
      <dgm:spPr/>
    </dgm:pt>
    <dgm:pt modelId="{E7DA3DC0-C78C-4907-9B9A-98F89BCE98D6}" type="pres">
      <dgm:prSet presAssocID="{857B8B42-0D5A-47E5-8F3B-3263BD93FB42}" presName="pillar1" presStyleLbl="node1" presStyleIdx="0" presStyleCnt="2" custScaleX="7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495E3-E24C-4ACC-8738-0AC126AEA512}" type="pres">
      <dgm:prSet presAssocID="{5EDDCC22-8740-4027-937D-18F1C24CBB9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14693-0B7C-4220-B1B9-859150E88ACA}" type="pres">
      <dgm:prSet presAssocID="{857B8B42-0D5A-47E5-8F3B-3263BD93FB42}" presName="base" presStyleLbl="dkBgShp" presStyleIdx="1" presStyleCnt="2"/>
      <dgm:spPr/>
    </dgm:pt>
  </dgm:ptLst>
  <dgm:cxnLst>
    <dgm:cxn modelId="{8F946295-D419-4C73-9086-3C3032DC03C9}" type="presOf" srcId="{B9E1B9D7-0902-4CB0-BB4D-C454F2FAE2A7}" destId="{02DC8C54-F7DA-4C6F-9337-A223293DCDFE}" srcOrd="0" destOrd="0" presId="urn:microsoft.com/office/officeart/2005/8/layout/hList3"/>
    <dgm:cxn modelId="{3EC24497-8A13-41CC-A874-2088BF8C16BA}" type="presOf" srcId="{5EDDCC22-8740-4027-937D-18F1C24CBB9D}" destId="{3A2495E3-E24C-4ACC-8738-0AC126AEA512}" srcOrd="0" destOrd="0" presId="urn:microsoft.com/office/officeart/2005/8/layout/hList3"/>
    <dgm:cxn modelId="{F1FEF0F4-27F4-4E31-BC85-E7297950D088}" type="presOf" srcId="{87591B85-7FC1-404E-9803-80D6F7EFCB95}" destId="{E7DA3DC0-C78C-4907-9B9A-98F89BCE98D6}" srcOrd="0" destOrd="0" presId="urn:microsoft.com/office/officeart/2005/8/layout/hList3"/>
    <dgm:cxn modelId="{C71CDCFE-A00D-4863-AA21-DF2951C70975}" type="presOf" srcId="{857B8B42-0D5A-47E5-8F3B-3263BD93FB42}" destId="{776EFD93-5E5D-4C56-89C9-1E904B025E59}" srcOrd="0" destOrd="0" presId="urn:microsoft.com/office/officeart/2005/8/layout/hList3"/>
    <dgm:cxn modelId="{7BD55523-BB8C-47BB-ABE3-618124E09FBF}" srcId="{857B8B42-0D5A-47E5-8F3B-3263BD93FB42}" destId="{5EDDCC22-8740-4027-937D-18F1C24CBB9D}" srcOrd="1" destOrd="0" parTransId="{077536D9-4E0A-4B6F-A18C-FD78E0717D9B}" sibTransId="{E03FC058-8CE3-4723-8213-4BB6606E50EE}"/>
    <dgm:cxn modelId="{5AEBC1F5-CDF2-4AAB-A26D-400B60BD4F20}" srcId="{857B8B42-0D5A-47E5-8F3B-3263BD93FB42}" destId="{87591B85-7FC1-404E-9803-80D6F7EFCB95}" srcOrd="0" destOrd="0" parTransId="{AD9F379A-3974-4D79-8058-9A153D7B68E4}" sibTransId="{F539D7E9-9E67-4853-908C-59CF8BDFE4F6}"/>
    <dgm:cxn modelId="{6C26E269-0554-4AC4-950B-7B9DDC9766CB}" srcId="{B9E1B9D7-0902-4CB0-BB4D-C454F2FAE2A7}" destId="{857B8B42-0D5A-47E5-8F3B-3263BD93FB42}" srcOrd="0" destOrd="0" parTransId="{AEAFE667-F3C4-4AC0-B9D7-4756FDCDBB10}" sibTransId="{EE314780-1491-4C84-8480-4BA93E9FB370}"/>
    <dgm:cxn modelId="{4F686A42-71AE-49A7-B8BD-1F5F92071C6D}" type="presParOf" srcId="{02DC8C54-F7DA-4C6F-9337-A223293DCDFE}" destId="{776EFD93-5E5D-4C56-89C9-1E904B025E59}" srcOrd="0" destOrd="0" presId="urn:microsoft.com/office/officeart/2005/8/layout/hList3"/>
    <dgm:cxn modelId="{A624FBE6-5BA4-4A2D-B2A8-11E6256824CA}" type="presParOf" srcId="{02DC8C54-F7DA-4C6F-9337-A223293DCDFE}" destId="{1DFCC61E-EB4A-4D12-9221-ED41D577F38D}" srcOrd="1" destOrd="0" presId="urn:microsoft.com/office/officeart/2005/8/layout/hList3"/>
    <dgm:cxn modelId="{82EA3A5C-EE54-43CD-AFA0-5C0A36CA5636}" type="presParOf" srcId="{1DFCC61E-EB4A-4D12-9221-ED41D577F38D}" destId="{E7DA3DC0-C78C-4907-9B9A-98F89BCE98D6}" srcOrd="0" destOrd="0" presId="urn:microsoft.com/office/officeart/2005/8/layout/hList3"/>
    <dgm:cxn modelId="{F30277CD-EBE2-45DE-8796-45864BF30736}" type="presParOf" srcId="{1DFCC61E-EB4A-4D12-9221-ED41D577F38D}" destId="{3A2495E3-E24C-4ACC-8738-0AC126AEA512}" srcOrd="1" destOrd="0" presId="urn:microsoft.com/office/officeart/2005/8/layout/hList3"/>
    <dgm:cxn modelId="{3B7236F1-91C6-460A-86CF-93FC7E41E7BD}" type="presParOf" srcId="{02DC8C54-F7DA-4C6F-9337-A223293DCDFE}" destId="{7A114693-0B7C-4220-B1B9-859150E88AC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E1B9D7-0902-4CB0-BB4D-C454F2FAE2A7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7B8B42-0D5A-47E5-8F3B-3263BD93FB42}">
      <dgm:prSet phldrT="[Text]"/>
      <dgm:spPr/>
      <dgm:t>
        <a:bodyPr/>
        <a:lstStyle/>
        <a:p>
          <a:r>
            <a:rPr lang="en-GB" dirty="0" err="1" smtClean="0">
              <a:latin typeface="Broadway" pitchFamily="82" charset="0"/>
            </a:rPr>
            <a:t>Pindah</a:t>
          </a:r>
          <a:r>
            <a:rPr lang="en-GB" dirty="0" smtClean="0">
              <a:latin typeface="Broadway" pitchFamily="82" charset="0"/>
            </a:rPr>
            <a:t> </a:t>
          </a:r>
          <a:r>
            <a:rPr lang="en-GB" dirty="0" err="1" smtClean="0">
              <a:latin typeface="Broadway" pitchFamily="82" charset="0"/>
            </a:rPr>
            <a:t>Silang</a:t>
          </a:r>
          <a:r>
            <a:rPr lang="en-GB" dirty="0" smtClean="0">
              <a:latin typeface="Broadway" pitchFamily="82" charset="0"/>
            </a:rPr>
            <a:t> (</a:t>
          </a:r>
          <a:r>
            <a:rPr lang="en-GB" i="1" dirty="0" smtClean="0">
              <a:latin typeface="Broadway" pitchFamily="82" charset="0"/>
            </a:rPr>
            <a:t>Crossing Over</a:t>
          </a:r>
          <a:r>
            <a:rPr lang="en-GB" dirty="0" smtClean="0">
              <a:latin typeface="Broadway" pitchFamily="82" charset="0"/>
            </a:rPr>
            <a:t>) </a:t>
          </a:r>
          <a:endParaRPr lang="en-US" dirty="0">
            <a:latin typeface="Broadway" pitchFamily="82" charset="0"/>
          </a:endParaRPr>
        </a:p>
      </dgm:t>
    </dgm:pt>
    <dgm:pt modelId="{AEAFE667-F3C4-4AC0-B9D7-4756FDCDBB10}" type="parTrans" cxnId="{6C26E269-0554-4AC4-950B-7B9DDC9766CB}">
      <dgm:prSet/>
      <dgm:spPr/>
      <dgm:t>
        <a:bodyPr/>
        <a:lstStyle/>
        <a:p>
          <a:endParaRPr lang="en-US"/>
        </a:p>
      </dgm:t>
    </dgm:pt>
    <dgm:pt modelId="{EE314780-1491-4C84-8480-4BA93E9FB370}" type="sibTrans" cxnId="{6C26E269-0554-4AC4-950B-7B9DDC9766CB}">
      <dgm:prSet/>
      <dgm:spPr/>
      <dgm:t>
        <a:bodyPr/>
        <a:lstStyle/>
        <a:p>
          <a:endParaRPr lang="en-US"/>
        </a:p>
      </dgm:t>
    </dgm:pt>
    <dgm:pt modelId="{87591B85-7FC1-404E-9803-80D6F7EFCB95}">
      <dgm:prSet phldrT="[Text]"/>
      <dgm:spPr/>
      <dgm:t>
        <a:bodyPr/>
        <a:lstStyle/>
        <a:p>
          <a:pPr algn="ctr"/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Peristiwa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bertukarnya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bagian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berkas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kromatid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dengan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bagian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berkas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kromatid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lain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dari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latin typeface="Goudy Old Style" pitchFamily="18" charset="0"/>
            </a:rPr>
            <a:t>kromosom</a:t>
          </a:r>
          <a:r>
            <a:rPr lang="en-GB" b="1" dirty="0" smtClean="0">
              <a:solidFill>
                <a:srgbClr val="FF0000"/>
              </a:solidFill>
              <a:latin typeface="Goudy Old Style" pitchFamily="18" charset="0"/>
            </a:rPr>
            <a:t> yang homolog</a:t>
          </a:r>
          <a:endParaRPr lang="en-US" b="1" dirty="0">
            <a:solidFill>
              <a:srgbClr val="FF0000"/>
            </a:solidFill>
            <a:latin typeface="Goudy Old Style" pitchFamily="18" charset="0"/>
          </a:endParaRPr>
        </a:p>
      </dgm:t>
    </dgm:pt>
    <dgm:pt modelId="{AD9F379A-3974-4D79-8058-9A153D7B68E4}" type="parTrans" cxnId="{5AEBC1F5-CDF2-4AAB-A26D-400B60BD4F20}">
      <dgm:prSet/>
      <dgm:spPr/>
      <dgm:t>
        <a:bodyPr/>
        <a:lstStyle/>
        <a:p>
          <a:endParaRPr lang="en-US"/>
        </a:p>
      </dgm:t>
    </dgm:pt>
    <dgm:pt modelId="{F539D7E9-9E67-4853-908C-59CF8BDFE4F6}" type="sibTrans" cxnId="{5AEBC1F5-CDF2-4AAB-A26D-400B60BD4F20}">
      <dgm:prSet/>
      <dgm:spPr/>
      <dgm:t>
        <a:bodyPr/>
        <a:lstStyle/>
        <a:p>
          <a:endParaRPr lang="en-US"/>
        </a:p>
      </dgm:t>
    </dgm:pt>
    <dgm:pt modelId="{5EDDCC22-8740-4027-937D-18F1C24CBB9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7536D9-4E0A-4B6F-A18C-FD78E0717D9B}" type="parTrans" cxnId="{7BD55523-BB8C-47BB-ABE3-618124E09FBF}">
      <dgm:prSet/>
      <dgm:spPr/>
      <dgm:t>
        <a:bodyPr/>
        <a:lstStyle/>
        <a:p>
          <a:endParaRPr lang="en-US"/>
        </a:p>
      </dgm:t>
    </dgm:pt>
    <dgm:pt modelId="{E03FC058-8CE3-4723-8213-4BB6606E50EE}" type="sibTrans" cxnId="{7BD55523-BB8C-47BB-ABE3-618124E09FBF}">
      <dgm:prSet/>
      <dgm:spPr/>
      <dgm:t>
        <a:bodyPr/>
        <a:lstStyle/>
        <a:p>
          <a:endParaRPr lang="en-US"/>
        </a:p>
      </dgm:t>
    </dgm:pt>
    <dgm:pt modelId="{02DC8C54-F7DA-4C6F-9337-A223293DCDFE}" type="pres">
      <dgm:prSet presAssocID="{B9E1B9D7-0902-4CB0-BB4D-C454F2FAE2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EFD93-5E5D-4C56-89C9-1E904B025E59}" type="pres">
      <dgm:prSet presAssocID="{857B8B42-0D5A-47E5-8F3B-3263BD93FB42}" presName="roof" presStyleLbl="dkBgShp" presStyleIdx="0" presStyleCnt="2"/>
      <dgm:spPr/>
      <dgm:t>
        <a:bodyPr/>
        <a:lstStyle/>
        <a:p>
          <a:endParaRPr lang="en-US"/>
        </a:p>
      </dgm:t>
    </dgm:pt>
    <dgm:pt modelId="{1DFCC61E-EB4A-4D12-9221-ED41D577F38D}" type="pres">
      <dgm:prSet presAssocID="{857B8B42-0D5A-47E5-8F3B-3263BD93FB42}" presName="pillars" presStyleCnt="0"/>
      <dgm:spPr/>
    </dgm:pt>
    <dgm:pt modelId="{E7DA3DC0-C78C-4907-9B9A-98F89BCE98D6}" type="pres">
      <dgm:prSet presAssocID="{857B8B42-0D5A-47E5-8F3B-3263BD93FB42}" presName="pillar1" presStyleLbl="node1" presStyleIdx="0" presStyleCnt="2" custScaleX="3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495E3-E24C-4ACC-8738-0AC126AEA512}" type="pres">
      <dgm:prSet presAssocID="{5EDDCC22-8740-4027-937D-18F1C24CBB9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14693-0B7C-4220-B1B9-859150E88ACA}" type="pres">
      <dgm:prSet presAssocID="{857B8B42-0D5A-47E5-8F3B-3263BD93FB42}" presName="base" presStyleLbl="dkBgShp" presStyleIdx="1" presStyleCnt="2"/>
      <dgm:spPr/>
    </dgm:pt>
  </dgm:ptLst>
  <dgm:cxnLst>
    <dgm:cxn modelId="{B47B1CE8-E471-42D6-B67E-F4D21BC680EF}" type="presOf" srcId="{B9E1B9D7-0902-4CB0-BB4D-C454F2FAE2A7}" destId="{02DC8C54-F7DA-4C6F-9337-A223293DCDFE}" srcOrd="0" destOrd="0" presId="urn:microsoft.com/office/officeart/2005/8/layout/hList3"/>
    <dgm:cxn modelId="{7BD55523-BB8C-47BB-ABE3-618124E09FBF}" srcId="{857B8B42-0D5A-47E5-8F3B-3263BD93FB42}" destId="{5EDDCC22-8740-4027-937D-18F1C24CBB9D}" srcOrd="1" destOrd="0" parTransId="{077536D9-4E0A-4B6F-A18C-FD78E0717D9B}" sibTransId="{E03FC058-8CE3-4723-8213-4BB6606E50EE}"/>
    <dgm:cxn modelId="{5AEBC1F5-CDF2-4AAB-A26D-400B60BD4F20}" srcId="{857B8B42-0D5A-47E5-8F3B-3263BD93FB42}" destId="{87591B85-7FC1-404E-9803-80D6F7EFCB95}" srcOrd="0" destOrd="0" parTransId="{AD9F379A-3974-4D79-8058-9A153D7B68E4}" sibTransId="{F539D7E9-9E67-4853-908C-59CF8BDFE4F6}"/>
    <dgm:cxn modelId="{624769FD-D7B9-49F2-ACBE-D1C6E4345B5E}" type="presOf" srcId="{857B8B42-0D5A-47E5-8F3B-3263BD93FB42}" destId="{776EFD93-5E5D-4C56-89C9-1E904B025E59}" srcOrd="0" destOrd="0" presId="urn:microsoft.com/office/officeart/2005/8/layout/hList3"/>
    <dgm:cxn modelId="{086B5493-7F3E-4EE4-BBF3-DF0FAD057F80}" type="presOf" srcId="{5EDDCC22-8740-4027-937D-18F1C24CBB9D}" destId="{3A2495E3-E24C-4ACC-8738-0AC126AEA512}" srcOrd="0" destOrd="0" presId="urn:microsoft.com/office/officeart/2005/8/layout/hList3"/>
    <dgm:cxn modelId="{6C26E269-0554-4AC4-950B-7B9DDC9766CB}" srcId="{B9E1B9D7-0902-4CB0-BB4D-C454F2FAE2A7}" destId="{857B8B42-0D5A-47E5-8F3B-3263BD93FB42}" srcOrd="0" destOrd="0" parTransId="{AEAFE667-F3C4-4AC0-B9D7-4756FDCDBB10}" sibTransId="{EE314780-1491-4C84-8480-4BA93E9FB370}"/>
    <dgm:cxn modelId="{598075FC-8742-49E4-934B-46DA421280D0}" type="presOf" srcId="{87591B85-7FC1-404E-9803-80D6F7EFCB95}" destId="{E7DA3DC0-C78C-4907-9B9A-98F89BCE98D6}" srcOrd="0" destOrd="0" presId="urn:microsoft.com/office/officeart/2005/8/layout/hList3"/>
    <dgm:cxn modelId="{8ACD8A1C-6624-4834-BE86-12B87ADAC8E1}" type="presParOf" srcId="{02DC8C54-F7DA-4C6F-9337-A223293DCDFE}" destId="{776EFD93-5E5D-4C56-89C9-1E904B025E59}" srcOrd="0" destOrd="0" presId="urn:microsoft.com/office/officeart/2005/8/layout/hList3"/>
    <dgm:cxn modelId="{92C84141-DBA1-43BE-8A90-F709800C76AB}" type="presParOf" srcId="{02DC8C54-F7DA-4C6F-9337-A223293DCDFE}" destId="{1DFCC61E-EB4A-4D12-9221-ED41D577F38D}" srcOrd="1" destOrd="0" presId="urn:microsoft.com/office/officeart/2005/8/layout/hList3"/>
    <dgm:cxn modelId="{C3823879-4B2B-4BFF-889B-924AC43C2CD6}" type="presParOf" srcId="{1DFCC61E-EB4A-4D12-9221-ED41D577F38D}" destId="{E7DA3DC0-C78C-4907-9B9A-98F89BCE98D6}" srcOrd="0" destOrd="0" presId="urn:microsoft.com/office/officeart/2005/8/layout/hList3"/>
    <dgm:cxn modelId="{A54DD604-C4A2-4A72-8D22-7795EB800446}" type="presParOf" srcId="{1DFCC61E-EB4A-4D12-9221-ED41D577F38D}" destId="{3A2495E3-E24C-4ACC-8738-0AC126AEA512}" srcOrd="1" destOrd="0" presId="urn:microsoft.com/office/officeart/2005/8/layout/hList3"/>
    <dgm:cxn modelId="{AC92D522-D810-40C9-BEC3-A22E19186E57}" type="presParOf" srcId="{02DC8C54-F7DA-4C6F-9337-A223293DCDFE}" destId="{7A114693-0B7C-4220-B1B9-859150E88AC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E1B9D7-0902-4CB0-BB4D-C454F2FAE2A7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7B8B42-0D5A-47E5-8F3B-3263BD93FB42}">
      <dgm:prSet phldrT="[Text]"/>
      <dgm:spPr/>
      <dgm:t>
        <a:bodyPr/>
        <a:lstStyle/>
        <a:p>
          <a:r>
            <a:rPr lang="en-GB" dirty="0" err="1" smtClean="0">
              <a:latin typeface="Broadway" pitchFamily="82" charset="0"/>
            </a:rPr>
            <a:t>Gagagl</a:t>
          </a:r>
          <a:r>
            <a:rPr lang="en-GB" dirty="0" smtClean="0">
              <a:latin typeface="Broadway" pitchFamily="82" charset="0"/>
            </a:rPr>
            <a:t> </a:t>
          </a:r>
          <a:r>
            <a:rPr lang="en-GB" dirty="0" err="1" smtClean="0">
              <a:latin typeface="Broadway" pitchFamily="82" charset="0"/>
            </a:rPr>
            <a:t>Berpisah</a:t>
          </a:r>
          <a:r>
            <a:rPr lang="en-GB" dirty="0" smtClean="0">
              <a:latin typeface="Broadway" pitchFamily="82" charset="0"/>
            </a:rPr>
            <a:t> (</a:t>
          </a:r>
          <a:r>
            <a:rPr lang="en-GB" i="1" dirty="0" smtClean="0">
              <a:latin typeface="Broadway" pitchFamily="82" charset="0"/>
            </a:rPr>
            <a:t>Crossing Over</a:t>
          </a:r>
          <a:r>
            <a:rPr lang="en-GB" dirty="0" smtClean="0">
              <a:latin typeface="Broadway" pitchFamily="82" charset="0"/>
            </a:rPr>
            <a:t>) </a:t>
          </a:r>
          <a:endParaRPr lang="en-US" dirty="0">
            <a:latin typeface="Broadway" pitchFamily="82" charset="0"/>
          </a:endParaRPr>
        </a:p>
      </dgm:t>
    </dgm:pt>
    <dgm:pt modelId="{AEAFE667-F3C4-4AC0-B9D7-4756FDCDBB10}" type="parTrans" cxnId="{6C26E269-0554-4AC4-950B-7B9DDC9766CB}">
      <dgm:prSet/>
      <dgm:spPr/>
      <dgm:t>
        <a:bodyPr/>
        <a:lstStyle/>
        <a:p>
          <a:endParaRPr lang="en-US"/>
        </a:p>
      </dgm:t>
    </dgm:pt>
    <dgm:pt modelId="{EE314780-1491-4C84-8480-4BA93E9FB370}" type="sibTrans" cxnId="{6C26E269-0554-4AC4-950B-7B9DDC9766CB}">
      <dgm:prSet/>
      <dgm:spPr/>
      <dgm:t>
        <a:bodyPr/>
        <a:lstStyle/>
        <a:p>
          <a:endParaRPr lang="en-US"/>
        </a:p>
      </dgm:t>
    </dgm:pt>
    <dgm:pt modelId="{87591B85-7FC1-404E-9803-80D6F7EFCB95}">
      <dgm:prSet phldrT="[Text]"/>
      <dgm:spPr/>
      <dgm:t>
        <a:bodyPr/>
        <a:lstStyle/>
        <a:p>
          <a:pPr algn="ctr"/>
          <a:r>
            <a:rPr lang="en-GB" b="1" dirty="0" err="1" smtClean="0">
              <a:latin typeface="Constantia" pitchFamily="18" charset="0"/>
            </a:rPr>
            <a:t>Peristiwa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dimana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kromosom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kelamin</a:t>
          </a:r>
          <a:r>
            <a:rPr lang="en-GB" b="1" dirty="0" smtClean="0">
              <a:latin typeface="Constantia" pitchFamily="18" charset="0"/>
            </a:rPr>
            <a:t> (</a:t>
          </a:r>
          <a:r>
            <a:rPr lang="en-GB" b="1" dirty="0" err="1" smtClean="0">
              <a:latin typeface="Constantia" pitchFamily="18" charset="0"/>
            </a:rPr>
            <a:t>gonosom</a:t>
          </a:r>
          <a:r>
            <a:rPr lang="en-GB" b="1" dirty="0" smtClean="0">
              <a:latin typeface="Constantia" pitchFamily="18" charset="0"/>
            </a:rPr>
            <a:t>) </a:t>
          </a:r>
          <a:r>
            <a:rPr lang="en-GB" b="1" dirty="0" err="1" smtClean="0">
              <a:latin typeface="Constantia" pitchFamily="18" charset="0"/>
            </a:rPr>
            <a:t>gagal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mengadakan</a:t>
          </a:r>
          <a:r>
            <a:rPr lang="en-GB" b="1" dirty="0" smtClean="0">
              <a:latin typeface="Constantia" pitchFamily="18" charset="0"/>
            </a:rPr>
            <a:t>  </a:t>
          </a:r>
          <a:r>
            <a:rPr lang="en-GB" b="1" dirty="0" err="1" smtClean="0">
              <a:latin typeface="Constantia" pitchFamily="18" charset="0"/>
            </a:rPr>
            <a:t>pemisahan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ke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kutub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pada</a:t>
          </a:r>
          <a:r>
            <a:rPr lang="en-GB" b="1" dirty="0" smtClean="0">
              <a:latin typeface="Constantia" pitchFamily="18" charset="0"/>
            </a:rPr>
            <a:t> </a:t>
          </a:r>
          <a:r>
            <a:rPr lang="en-GB" b="1" dirty="0" err="1" smtClean="0">
              <a:latin typeface="Constantia" pitchFamily="18" charset="0"/>
            </a:rPr>
            <a:t>waktu</a:t>
          </a:r>
          <a:r>
            <a:rPr lang="en-GB" b="1" dirty="0" smtClean="0">
              <a:latin typeface="Constantia" pitchFamily="18" charset="0"/>
            </a:rPr>
            <a:t> meiosis</a:t>
          </a:r>
          <a:endParaRPr lang="en-US" b="1" dirty="0">
            <a:solidFill>
              <a:srgbClr val="FF0000"/>
            </a:solidFill>
            <a:latin typeface="Constantia" pitchFamily="18" charset="0"/>
          </a:endParaRPr>
        </a:p>
      </dgm:t>
    </dgm:pt>
    <dgm:pt modelId="{AD9F379A-3974-4D79-8058-9A153D7B68E4}" type="parTrans" cxnId="{5AEBC1F5-CDF2-4AAB-A26D-400B60BD4F20}">
      <dgm:prSet/>
      <dgm:spPr/>
      <dgm:t>
        <a:bodyPr/>
        <a:lstStyle/>
        <a:p>
          <a:endParaRPr lang="en-US"/>
        </a:p>
      </dgm:t>
    </dgm:pt>
    <dgm:pt modelId="{F539D7E9-9E67-4853-908C-59CF8BDFE4F6}" type="sibTrans" cxnId="{5AEBC1F5-CDF2-4AAB-A26D-400B60BD4F20}">
      <dgm:prSet/>
      <dgm:spPr/>
      <dgm:t>
        <a:bodyPr/>
        <a:lstStyle/>
        <a:p>
          <a:endParaRPr lang="en-US"/>
        </a:p>
      </dgm:t>
    </dgm:pt>
    <dgm:pt modelId="{5EDDCC22-8740-4027-937D-18F1C24CBB9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7536D9-4E0A-4B6F-A18C-FD78E0717D9B}" type="parTrans" cxnId="{7BD55523-BB8C-47BB-ABE3-618124E09FBF}">
      <dgm:prSet/>
      <dgm:spPr/>
      <dgm:t>
        <a:bodyPr/>
        <a:lstStyle/>
        <a:p>
          <a:endParaRPr lang="en-US"/>
        </a:p>
      </dgm:t>
    </dgm:pt>
    <dgm:pt modelId="{E03FC058-8CE3-4723-8213-4BB6606E50EE}" type="sibTrans" cxnId="{7BD55523-BB8C-47BB-ABE3-618124E09FBF}">
      <dgm:prSet/>
      <dgm:spPr/>
      <dgm:t>
        <a:bodyPr/>
        <a:lstStyle/>
        <a:p>
          <a:endParaRPr lang="en-US"/>
        </a:p>
      </dgm:t>
    </dgm:pt>
    <dgm:pt modelId="{02DC8C54-F7DA-4C6F-9337-A223293DCDFE}" type="pres">
      <dgm:prSet presAssocID="{B9E1B9D7-0902-4CB0-BB4D-C454F2FAE2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EFD93-5E5D-4C56-89C9-1E904B025E59}" type="pres">
      <dgm:prSet presAssocID="{857B8B42-0D5A-47E5-8F3B-3263BD93FB42}" presName="roof" presStyleLbl="dkBgShp" presStyleIdx="0" presStyleCnt="2"/>
      <dgm:spPr/>
      <dgm:t>
        <a:bodyPr/>
        <a:lstStyle/>
        <a:p>
          <a:endParaRPr lang="en-US"/>
        </a:p>
      </dgm:t>
    </dgm:pt>
    <dgm:pt modelId="{1DFCC61E-EB4A-4D12-9221-ED41D577F38D}" type="pres">
      <dgm:prSet presAssocID="{857B8B42-0D5A-47E5-8F3B-3263BD93FB42}" presName="pillars" presStyleCnt="0"/>
      <dgm:spPr/>
    </dgm:pt>
    <dgm:pt modelId="{E7DA3DC0-C78C-4907-9B9A-98F89BCE98D6}" type="pres">
      <dgm:prSet presAssocID="{857B8B42-0D5A-47E5-8F3B-3263BD93FB42}" presName="pillar1" presStyleLbl="node1" presStyleIdx="0" presStyleCnt="2" custScaleX="7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495E3-E24C-4ACC-8738-0AC126AEA512}" type="pres">
      <dgm:prSet presAssocID="{5EDDCC22-8740-4027-937D-18F1C24CBB9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14693-0B7C-4220-B1B9-859150E88ACA}" type="pres">
      <dgm:prSet presAssocID="{857B8B42-0D5A-47E5-8F3B-3263BD93FB42}" presName="base" presStyleLbl="dkBgShp" presStyleIdx="1" presStyleCnt="2"/>
      <dgm:spPr/>
    </dgm:pt>
  </dgm:ptLst>
  <dgm:cxnLst>
    <dgm:cxn modelId="{7AE961A4-DFE8-4ED8-BE79-DDC81BDD3177}" type="presOf" srcId="{857B8B42-0D5A-47E5-8F3B-3263BD93FB42}" destId="{776EFD93-5E5D-4C56-89C9-1E904B025E59}" srcOrd="0" destOrd="0" presId="urn:microsoft.com/office/officeart/2005/8/layout/hList3"/>
    <dgm:cxn modelId="{9BD847DB-399B-47F9-A187-9F5B82B116B5}" type="presOf" srcId="{5EDDCC22-8740-4027-937D-18F1C24CBB9D}" destId="{3A2495E3-E24C-4ACC-8738-0AC126AEA512}" srcOrd="0" destOrd="0" presId="urn:microsoft.com/office/officeart/2005/8/layout/hList3"/>
    <dgm:cxn modelId="{7BD55523-BB8C-47BB-ABE3-618124E09FBF}" srcId="{857B8B42-0D5A-47E5-8F3B-3263BD93FB42}" destId="{5EDDCC22-8740-4027-937D-18F1C24CBB9D}" srcOrd="1" destOrd="0" parTransId="{077536D9-4E0A-4B6F-A18C-FD78E0717D9B}" sibTransId="{E03FC058-8CE3-4723-8213-4BB6606E50EE}"/>
    <dgm:cxn modelId="{5AEBC1F5-CDF2-4AAB-A26D-400B60BD4F20}" srcId="{857B8B42-0D5A-47E5-8F3B-3263BD93FB42}" destId="{87591B85-7FC1-404E-9803-80D6F7EFCB95}" srcOrd="0" destOrd="0" parTransId="{AD9F379A-3974-4D79-8058-9A153D7B68E4}" sibTransId="{F539D7E9-9E67-4853-908C-59CF8BDFE4F6}"/>
    <dgm:cxn modelId="{273FC71B-971E-4798-B77F-7BE81D1934AC}" type="presOf" srcId="{B9E1B9D7-0902-4CB0-BB4D-C454F2FAE2A7}" destId="{02DC8C54-F7DA-4C6F-9337-A223293DCDFE}" srcOrd="0" destOrd="0" presId="urn:microsoft.com/office/officeart/2005/8/layout/hList3"/>
    <dgm:cxn modelId="{2E123AFD-DAC8-4566-B472-1DF12A55821A}" type="presOf" srcId="{87591B85-7FC1-404E-9803-80D6F7EFCB95}" destId="{E7DA3DC0-C78C-4907-9B9A-98F89BCE98D6}" srcOrd="0" destOrd="0" presId="urn:microsoft.com/office/officeart/2005/8/layout/hList3"/>
    <dgm:cxn modelId="{6C26E269-0554-4AC4-950B-7B9DDC9766CB}" srcId="{B9E1B9D7-0902-4CB0-BB4D-C454F2FAE2A7}" destId="{857B8B42-0D5A-47E5-8F3B-3263BD93FB42}" srcOrd="0" destOrd="0" parTransId="{AEAFE667-F3C4-4AC0-B9D7-4756FDCDBB10}" sibTransId="{EE314780-1491-4C84-8480-4BA93E9FB370}"/>
    <dgm:cxn modelId="{1F988B1F-D772-4EFF-8252-6CB128732DFF}" type="presParOf" srcId="{02DC8C54-F7DA-4C6F-9337-A223293DCDFE}" destId="{776EFD93-5E5D-4C56-89C9-1E904B025E59}" srcOrd="0" destOrd="0" presId="urn:microsoft.com/office/officeart/2005/8/layout/hList3"/>
    <dgm:cxn modelId="{3168BC0C-60AD-4E7A-AE17-06C2CB954181}" type="presParOf" srcId="{02DC8C54-F7DA-4C6F-9337-A223293DCDFE}" destId="{1DFCC61E-EB4A-4D12-9221-ED41D577F38D}" srcOrd="1" destOrd="0" presId="urn:microsoft.com/office/officeart/2005/8/layout/hList3"/>
    <dgm:cxn modelId="{FE2EC204-381C-4213-92A4-71F660DD5605}" type="presParOf" srcId="{1DFCC61E-EB4A-4D12-9221-ED41D577F38D}" destId="{E7DA3DC0-C78C-4907-9B9A-98F89BCE98D6}" srcOrd="0" destOrd="0" presId="urn:microsoft.com/office/officeart/2005/8/layout/hList3"/>
    <dgm:cxn modelId="{4E2A06B9-816E-406E-AA14-7A8BD698AF70}" type="presParOf" srcId="{1DFCC61E-EB4A-4D12-9221-ED41D577F38D}" destId="{3A2495E3-E24C-4ACC-8738-0AC126AEA512}" srcOrd="1" destOrd="0" presId="urn:microsoft.com/office/officeart/2005/8/layout/hList3"/>
    <dgm:cxn modelId="{03296134-D221-472E-B1F9-D23F48B405ED}" type="presParOf" srcId="{02DC8C54-F7DA-4C6F-9337-A223293DCDFE}" destId="{7A114693-0B7C-4220-B1B9-859150E88AC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F39DBC-60B0-4A2F-A465-665FA0776F1A}" type="doc">
      <dgm:prSet loTypeId="urn:microsoft.com/office/officeart/2005/8/layout/equation2" loCatId="relationship" qsTypeId="urn:microsoft.com/office/officeart/2005/8/quickstyle/3d5" qsCatId="3D" csTypeId="urn:microsoft.com/office/officeart/2005/8/colors/colorful5" csCatId="colorful" phldr="1"/>
      <dgm:spPr/>
    </dgm:pt>
    <dgm:pt modelId="{75370E49-C4B5-47C6-A6B0-6B1C34712167}">
      <dgm:prSet phldrT="[Text]"/>
      <dgm:spPr/>
      <dgm:t>
        <a:bodyPr/>
        <a:lstStyle/>
        <a:p>
          <a:r>
            <a:rPr lang="en-US" dirty="0" smtClean="0"/>
            <a:t>DNA</a:t>
          </a:r>
          <a:endParaRPr lang="en-US" dirty="0"/>
        </a:p>
      </dgm:t>
    </dgm:pt>
    <dgm:pt modelId="{8D27F40E-501A-49EB-975D-12D9A6192AC3}" type="parTrans" cxnId="{8A17C996-7AD0-43B6-A9A6-E7E35A67E311}">
      <dgm:prSet/>
      <dgm:spPr/>
      <dgm:t>
        <a:bodyPr/>
        <a:lstStyle/>
        <a:p>
          <a:endParaRPr lang="en-US"/>
        </a:p>
      </dgm:t>
    </dgm:pt>
    <dgm:pt modelId="{F1B57D9D-1679-4120-9E3E-3B14780F7188}" type="sibTrans" cxnId="{8A17C996-7AD0-43B6-A9A6-E7E35A67E311}">
      <dgm:prSet/>
      <dgm:spPr/>
      <dgm:t>
        <a:bodyPr/>
        <a:lstStyle/>
        <a:p>
          <a:endParaRPr lang="en-US"/>
        </a:p>
      </dgm:t>
    </dgm:pt>
    <dgm:pt modelId="{3C74B601-8BDA-4EC4-9210-F761FEF19217}">
      <dgm:prSet phldrT="[Text]"/>
      <dgm:spPr/>
      <dgm:t>
        <a:bodyPr/>
        <a:lstStyle/>
        <a:p>
          <a:r>
            <a:rPr lang="en-US" dirty="0" smtClean="0"/>
            <a:t>RNA</a:t>
          </a:r>
          <a:endParaRPr lang="en-US" dirty="0"/>
        </a:p>
      </dgm:t>
    </dgm:pt>
    <dgm:pt modelId="{EB7E76A5-82E6-4616-980C-D9DFCAEBF95C}" type="parTrans" cxnId="{3B9150C3-62EE-44CD-B2F5-5A738B5B5885}">
      <dgm:prSet/>
      <dgm:spPr/>
      <dgm:t>
        <a:bodyPr/>
        <a:lstStyle/>
        <a:p>
          <a:endParaRPr lang="en-US"/>
        </a:p>
      </dgm:t>
    </dgm:pt>
    <dgm:pt modelId="{B4F7A99F-C346-43D9-82A3-FCB5EF7E9C85}" type="sibTrans" cxnId="{3B9150C3-62EE-44CD-B2F5-5A738B5B5885}">
      <dgm:prSet/>
      <dgm:spPr/>
      <dgm:t>
        <a:bodyPr/>
        <a:lstStyle/>
        <a:p>
          <a:endParaRPr lang="en-US"/>
        </a:p>
      </dgm:t>
    </dgm:pt>
    <dgm:pt modelId="{91EBF02E-6CFA-46D7-B226-46403367EFE0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Cooper Black" pitchFamily="18" charset="0"/>
            </a:rPr>
            <a:t>ASAM NUKLEAT </a:t>
          </a:r>
        </a:p>
        <a:p>
          <a:r>
            <a:rPr lang="en-US" dirty="0" smtClean="0">
              <a:solidFill>
                <a:srgbClr val="FFFF00"/>
              </a:solidFill>
              <a:latin typeface="Cooper Black" pitchFamily="18" charset="0"/>
            </a:rPr>
            <a:t>(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Makromolekul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biokimia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yang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kompleks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,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berbobot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molekul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tinggi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,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dan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tersusun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atas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rantai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nukleotida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yang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mengandung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informasi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Cooper Black" pitchFamily="18" charset="0"/>
            </a:rPr>
            <a:t>genetik</a:t>
          </a:r>
          <a:r>
            <a:rPr lang="en-GB" b="1" dirty="0" smtClean="0">
              <a:solidFill>
                <a:srgbClr val="FFFF00"/>
              </a:solidFill>
              <a:latin typeface="Cooper Black" pitchFamily="18" charset="0"/>
            </a:rPr>
            <a:t>)</a:t>
          </a:r>
          <a:endParaRPr lang="en-US" dirty="0">
            <a:solidFill>
              <a:srgbClr val="FFFF00"/>
            </a:solidFill>
            <a:latin typeface="Cooper Black" pitchFamily="18" charset="0"/>
          </a:endParaRPr>
        </a:p>
      </dgm:t>
    </dgm:pt>
    <dgm:pt modelId="{4A37E780-585B-4B6D-A0B7-738D1D7CE950}" type="parTrans" cxnId="{19B7C155-8BA0-4FC1-BDAB-F0059DB15B92}">
      <dgm:prSet/>
      <dgm:spPr/>
      <dgm:t>
        <a:bodyPr/>
        <a:lstStyle/>
        <a:p>
          <a:endParaRPr lang="en-US"/>
        </a:p>
      </dgm:t>
    </dgm:pt>
    <dgm:pt modelId="{9760E34C-DEAA-4424-B2F6-99AE1C8CFB42}" type="sibTrans" cxnId="{19B7C155-8BA0-4FC1-BDAB-F0059DB15B92}">
      <dgm:prSet/>
      <dgm:spPr/>
      <dgm:t>
        <a:bodyPr/>
        <a:lstStyle/>
        <a:p>
          <a:endParaRPr lang="en-US"/>
        </a:p>
      </dgm:t>
    </dgm:pt>
    <dgm:pt modelId="{E5095596-F8CD-4E58-BE1C-3B2735ED3209}" type="pres">
      <dgm:prSet presAssocID="{8AF39DBC-60B0-4A2F-A465-665FA0776F1A}" presName="Name0" presStyleCnt="0">
        <dgm:presLayoutVars>
          <dgm:dir/>
          <dgm:resizeHandles val="exact"/>
        </dgm:presLayoutVars>
      </dgm:prSet>
      <dgm:spPr/>
    </dgm:pt>
    <dgm:pt modelId="{E23D098D-E564-4594-9D27-0DCBF786136F}" type="pres">
      <dgm:prSet presAssocID="{8AF39DBC-60B0-4A2F-A465-665FA0776F1A}" presName="vNodes" presStyleCnt="0"/>
      <dgm:spPr/>
    </dgm:pt>
    <dgm:pt modelId="{64361726-AE43-40BE-BC4E-39FE71CD3581}" type="pres">
      <dgm:prSet presAssocID="{75370E49-C4B5-47C6-A6B0-6B1C347121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45F9B-75C3-4841-A723-FDF65BB95347}" type="pres">
      <dgm:prSet presAssocID="{F1B57D9D-1679-4120-9E3E-3B14780F7188}" presName="spacerT" presStyleCnt="0"/>
      <dgm:spPr/>
    </dgm:pt>
    <dgm:pt modelId="{1B4C377C-DB14-4D68-96BD-C6A9DAC17CAC}" type="pres">
      <dgm:prSet presAssocID="{F1B57D9D-1679-4120-9E3E-3B14780F718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B26DE5-8DDB-497F-81D4-7A1B71C6FAFA}" type="pres">
      <dgm:prSet presAssocID="{F1B57D9D-1679-4120-9E3E-3B14780F7188}" presName="spacerB" presStyleCnt="0"/>
      <dgm:spPr/>
    </dgm:pt>
    <dgm:pt modelId="{7144922A-C43D-4043-A357-72DFD5687BCE}" type="pres">
      <dgm:prSet presAssocID="{3C74B601-8BDA-4EC4-9210-F761FEF192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BBF2-5817-40A3-9616-0A3ED86B0AB6}" type="pres">
      <dgm:prSet presAssocID="{8AF39DBC-60B0-4A2F-A465-665FA0776F1A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C25635E-EA59-49C9-9A97-99A11D27C8C0}" type="pres">
      <dgm:prSet presAssocID="{8AF39DBC-60B0-4A2F-A465-665FA0776F1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242038C-8442-456C-B895-C8863DFB5024}" type="pres">
      <dgm:prSet presAssocID="{8AF39DBC-60B0-4A2F-A465-665FA0776F1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30316-51EB-460C-9C2A-4501EFAE75A6}" type="presOf" srcId="{F1B57D9D-1679-4120-9E3E-3B14780F7188}" destId="{1B4C377C-DB14-4D68-96BD-C6A9DAC17CAC}" srcOrd="0" destOrd="0" presId="urn:microsoft.com/office/officeart/2005/8/layout/equation2"/>
    <dgm:cxn modelId="{F2A8066A-4E92-42B0-8567-48E916616FB5}" type="presOf" srcId="{B4F7A99F-C346-43D9-82A3-FCB5EF7E9C85}" destId="{9200BBF2-5817-40A3-9616-0A3ED86B0AB6}" srcOrd="0" destOrd="0" presId="urn:microsoft.com/office/officeart/2005/8/layout/equation2"/>
    <dgm:cxn modelId="{C0CC7686-C8AA-4502-816E-ED5C75BC2371}" type="presOf" srcId="{3C74B601-8BDA-4EC4-9210-F761FEF19217}" destId="{7144922A-C43D-4043-A357-72DFD5687BCE}" srcOrd="0" destOrd="0" presId="urn:microsoft.com/office/officeart/2005/8/layout/equation2"/>
    <dgm:cxn modelId="{2E55F423-AA3A-4780-BA07-1E3DE49B77C0}" type="presOf" srcId="{8AF39DBC-60B0-4A2F-A465-665FA0776F1A}" destId="{E5095596-F8CD-4E58-BE1C-3B2735ED3209}" srcOrd="0" destOrd="0" presId="urn:microsoft.com/office/officeart/2005/8/layout/equation2"/>
    <dgm:cxn modelId="{0199C588-E1CC-4A61-A2D5-AE9F29E85363}" type="presOf" srcId="{91EBF02E-6CFA-46D7-B226-46403367EFE0}" destId="{9242038C-8442-456C-B895-C8863DFB5024}" srcOrd="0" destOrd="0" presId="urn:microsoft.com/office/officeart/2005/8/layout/equation2"/>
    <dgm:cxn modelId="{8A17C996-7AD0-43B6-A9A6-E7E35A67E311}" srcId="{8AF39DBC-60B0-4A2F-A465-665FA0776F1A}" destId="{75370E49-C4B5-47C6-A6B0-6B1C34712167}" srcOrd="0" destOrd="0" parTransId="{8D27F40E-501A-49EB-975D-12D9A6192AC3}" sibTransId="{F1B57D9D-1679-4120-9E3E-3B14780F7188}"/>
    <dgm:cxn modelId="{5AE6E185-51B5-4B75-980B-A09F63AF5C1D}" type="presOf" srcId="{B4F7A99F-C346-43D9-82A3-FCB5EF7E9C85}" destId="{4C25635E-EA59-49C9-9A97-99A11D27C8C0}" srcOrd="1" destOrd="0" presId="urn:microsoft.com/office/officeart/2005/8/layout/equation2"/>
    <dgm:cxn modelId="{19B7C155-8BA0-4FC1-BDAB-F0059DB15B92}" srcId="{8AF39DBC-60B0-4A2F-A465-665FA0776F1A}" destId="{91EBF02E-6CFA-46D7-B226-46403367EFE0}" srcOrd="2" destOrd="0" parTransId="{4A37E780-585B-4B6D-A0B7-738D1D7CE950}" sibTransId="{9760E34C-DEAA-4424-B2F6-99AE1C8CFB42}"/>
    <dgm:cxn modelId="{36F6174A-20A8-42FC-8416-E06D405DE752}" type="presOf" srcId="{75370E49-C4B5-47C6-A6B0-6B1C34712167}" destId="{64361726-AE43-40BE-BC4E-39FE71CD3581}" srcOrd="0" destOrd="0" presId="urn:microsoft.com/office/officeart/2005/8/layout/equation2"/>
    <dgm:cxn modelId="{3B9150C3-62EE-44CD-B2F5-5A738B5B5885}" srcId="{8AF39DBC-60B0-4A2F-A465-665FA0776F1A}" destId="{3C74B601-8BDA-4EC4-9210-F761FEF19217}" srcOrd="1" destOrd="0" parTransId="{EB7E76A5-82E6-4616-980C-D9DFCAEBF95C}" sibTransId="{B4F7A99F-C346-43D9-82A3-FCB5EF7E9C85}"/>
    <dgm:cxn modelId="{F2E265D1-A075-48B2-B4FC-07E465CACCF5}" type="presParOf" srcId="{E5095596-F8CD-4E58-BE1C-3B2735ED3209}" destId="{E23D098D-E564-4594-9D27-0DCBF786136F}" srcOrd="0" destOrd="0" presId="urn:microsoft.com/office/officeart/2005/8/layout/equation2"/>
    <dgm:cxn modelId="{C741B817-9EE2-475B-855D-1C0230C3F035}" type="presParOf" srcId="{E23D098D-E564-4594-9D27-0DCBF786136F}" destId="{64361726-AE43-40BE-BC4E-39FE71CD3581}" srcOrd="0" destOrd="0" presId="urn:microsoft.com/office/officeart/2005/8/layout/equation2"/>
    <dgm:cxn modelId="{BE53C57B-8E61-4AA3-8249-8A456478E56A}" type="presParOf" srcId="{E23D098D-E564-4594-9D27-0DCBF786136F}" destId="{BF645F9B-75C3-4841-A723-FDF65BB95347}" srcOrd="1" destOrd="0" presId="urn:microsoft.com/office/officeart/2005/8/layout/equation2"/>
    <dgm:cxn modelId="{5E0B6BD3-27F9-477D-ABAD-9BDE7491E720}" type="presParOf" srcId="{E23D098D-E564-4594-9D27-0DCBF786136F}" destId="{1B4C377C-DB14-4D68-96BD-C6A9DAC17CAC}" srcOrd="2" destOrd="0" presId="urn:microsoft.com/office/officeart/2005/8/layout/equation2"/>
    <dgm:cxn modelId="{5D8C15D1-89FB-4EA1-A4C6-3CF9C456A72D}" type="presParOf" srcId="{E23D098D-E564-4594-9D27-0DCBF786136F}" destId="{28B26DE5-8DDB-497F-81D4-7A1B71C6FAFA}" srcOrd="3" destOrd="0" presId="urn:microsoft.com/office/officeart/2005/8/layout/equation2"/>
    <dgm:cxn modelId="{6F17FE14-4CB0-40FB-956D-511EE7AA897C}" type="presParOf" srcId="{E23D098D-E564-4594-9D27-0DCBF786136F}" destId="{7144922A-C43D-4043-A357-72DFD5687BCE}" srcOrd="4" destOrd="0" presId="urn:microsoft.com/office/officeart/2005/8/layout/equation2"/>
    <dgm:cxn modelId="{C3C4B905-223A-43E1-8620-384C74A31B52}" type="presParOf" srcId="{E5095596-F8CD-4E58-BE1C-3B2735ED3209}" destId="{9200BBF2-5817-40A3-9616-0A3ED86B0AB6}" srcOrd="1" destOrd="0" presId="urn:microsoft.com/office/officeart/2005/8/layout/equation2"/>
    <dgm:cxn modelId="{242D8913-10C9-446F-8CCA-1A331FF4FF7E}" type="presParOf" srcId="{9200BBF2-5817-40A3-9616-0A3ED86B0AB6}" destId="{4C25635E-EA59-49C9-9A97-99A11D27C8C0}" srcOrd="0" destOrd="0" presId="urn:microsoft.com/office/officeart/2005/8/layout/equation2"/>
    <dgm:cxn modelId="{D4913D43-CE7E-4C3F-AC70-0AACB1A829DF}" type="presParOf" srcId="{E5095596-F8CD-4E58-BE1C-3B2735ED3209}" destId="{9242038C-8442-456C-B895-C8863DFB502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D4FFFDF-D443-440B-A318-25B06CE68400}" type="doc">
      <dgm:prSet loTypeId="urn:microsoft.com/office/officeart/2005/8/layout/hList3" loCatId="list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8459C65-451B-43BA-8999-E7023C82FD5F}">
      <dgm:prSet phldrT="[Text]" custT="1"/>
      <dgm:spPr/>
      <dgm:t>
        <a:bodyPr/>
        <a:lstStyle/>
        <a:p>
          <a:r>
            <a:rPr lang="en-US" sz="4800" dirty="0" smtClean="0">
              <a:latin typeface="Bodoni MT Black" pitchFamily="18" charset="0"/>
            </a:rPr>
            <a:t>D N A</a:t>
          </a:r>
        </a:p>
        <a:p>
          <a:r>
            <a:rPr lang="en-US" sz="3800" b="1" dirty="0" smtClean="0">
              <a:latin typeface="Constantia" pitchFamily="18" charset="0"/>
            </a:rPr>
            <a:t>M</a:t>
          </a:r>
          <a:r>
            <a:rPr lang="en-GB" sz="3800" b="1" dirty="0" err="1" smtClean="0">
              <a:latin typeface="Constantia" pitchFamily="18" charset="0"/>
            </a:rPr>
            <a:t>ateri</a:t>
          </a:r>
          <a:r>
            <a:rPr lang="en-GB" sz="3800" b="1" dirty="0" smtClean="0">
              <a:latin typeface="Constantia" pitchFamily="18" charset="0"/>
            </a:rPr>
            <a:t> </a:t>
          </a:r>
          <a:r>
            <a:rPr lang="en-GB" sz="3800" b="1" dirty="0" err="1" smtClean="0">
              <a:latin typeface="Constantia" pitchFamily="18" charset="0"/>
            </a:rPr>
            <a:t>pembawa</a:t>
          </a:r>
          <a:r>
            <a:rPr lang="en-GB" sz="3800" b="1" dirty="0" smtClean="0">
              <a:latin typeface="Constantia" pitchFamily="18" charset="0"/>
            </a:rPr>
            <a:t> </a:t>
          </a:r>
          <a:r>
            <a:rPr lang="en-GB" sz="3800" b="1" dirty="0" err="1" smtClean="0">
              <a:latin typeface="Constantia" pitchFamily="18" charset="0"/>
            </a:rPr>
            <a:t>sifat</a:t>
          </a:r>
          <a:r>
            <a:rPr lang="en-GB" sz="3800" b="1" dirty="0" smtClean="0">
              <a:latin typeface="Constantia" pitchFamily="18" charset="0"/>
            </a:rPr>
            <a:t> </a:t>
          </a:r>
          <a:r>
            <a:rPr lang="en-GB" sz="3800" b="1" dirty="0" err="1" smtClean="0">
              <a:latin typeface="Constantia" pitchFamily="18" charset="0"/>
            </a:rPr>
            <a:t>dari</a:t>
          </a:r>
          <a:r>
            <a:rPr lang="en-GB" sz="3800" b="1" dirty="0" smtClean="0">
              <a:latin typeface="Constantia" pitchFamily="18" charset="0"/>
            </a:rPr>
            <a:t> </a:t>
          </a:r>
          <a:r>
            <a:rPr lang="en-GB" sz="3800" b="1" dirty="0" err="1" smtClean="0">
              <a:latin typeface="Constantia" pitchFamily="18" charset="0"/>
            </a:rPr>
            <a:t>induk</a:t>
          </a:r>
          <a:r>
            <a:rPr lang="en-GB" sz="3800" b="1" dirty="0" smtClean="0">
              <a:latin typeface="Constantia" pitchFamily="18" charset="0"/>
            </a:rPr>
            <a:t> </a:t>
          </a:r>
          <a:r>
            <a:rPr lang="en-GB" sz="3800" b="1" dirty="0" err="1" smtClean="0">
              <a:latin typeface="Constantia" pitchFamily="18" charset="0"/>
            </a:rPr>
            <a:t>ke</a:t>
          </a:r>
          <a:r>
            <a:rPr lang="en-GB" sz="3800" b="1" dirty="0" smtClean="0">
              <a:latin typeface="Constantia" pitchFamily="18" charset="0"/>
            </a:rPr>
            <a:t> </a:t>
          </a:r>
          <a:r>
            <a:rPr lang="en-GB" sz="3800" b="1" dirty="0" err="1" smtClean="0">
              <a:latin typeface="Constantia" pitchFamily="18" charset="0"/>
            </a:rPr>
            <a:t>keturunannya</a:t>
          </a:r>
          <a:endParaRPr lang="en-US" sz="3800" dirty="0"/>
        </a:p>
      </dgm:t>
    </dgm:pt>
    <dgm:pt modelId="{DE042F98-AE6B-4925-9D2E-FA482589B77F}" type="parTrans" cxnId="{236A558E-D0FC-4DAE-9155-A295A8AFE76E}">
      <dgm:prSet/>
      <dgm:spPr/>
      <dgm:t>
        <a:bodyPr/>
        <a:lstStyle/>
        <a:p>
          <a:endParaRPr lang="en-US"/>
        </a:p>
      </dgm:t>
    </dgm:pt>
    <dgm:pt modelId="{784CC55B-140E-4CCD-9C3A-1F33058353C6}" type="sibTrans" cxnId="{236A558E-D0FC-4DAE-9155-A295A8AFE76E}">
      <dgm:prSet/>
      <dgm:spPr/>
      <dgm:t>
        <a:bodyPr/>
        <a:lstStyle/>
        <a:p>
          <a:endParaRPr lang="en-US"/>
        </a:p>
      </dgm:t>
    </dgm:pt>
    <dgm:pt modelId="{30A254BB-BFDD-478B-8C06-13E3CA892495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Komponen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penyusun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DNA</a:t>
          </a:r>
        </a:p>
        <a:p>
          <a:endParaRPr lang="en-US" sz="1800" b="1" dirty="0" smtClean="0">
            <a:solidFill>
              <a:srgbClr val="FF0000"/>
            </a:solidFill>
            <a:latin typeface="Constantia" pitchFamily="18" charset="0"/>
          </a:endParaRPr>
        </a:p>
        <a:p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1.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Gula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deoksiribosa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/>
          </a:r>
          <a:b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</a:b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2.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Asam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fosfat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/>
          </a:r>
          <a:b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</a:b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3.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Basa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nitrogen yang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terdiri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atas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dua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golongan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,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yakni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pirimidin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US" sz="1800" b="1" dirty="0" err="1" smtClean="0">
              <a:solidFill>
                <a:srgbClr val="00B0F0"/>
              </a:solidFill>
              <a:latin typeface="Constantia" pitchFamily="18" charset="0"/>
            </a:rPr>
            <a:t>S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itosin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00B0F0"/>
              </a:solidFill>
              <a:latin typeface="Constantia" pitchFamily="18" charset="0"/>
            </a:rPr>
            <a:t>T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imin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)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purin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US" sz="1800" b="1" dirty="0" err="1" smtClean="0">
              <a:solidFill>
                <a:srgbClr val="00B0F0"/>
              </a:solidFill>
              <a:latin typeface="Constantia" pitchFamily="18" charset="0"/>
            </a:rPr>
            <a:t>A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denin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dirty="0" err="1" smtClean="0">
              <a:solidFill>
                <a:srgbClr val="00B0F0"/>
              </a:solidFill>
              <a:latin typeface="Constantia" pitchFamily="18" charset="0"/>
            </a:rPr>
            <a:t>G</a:t>
          </a:r>
          <a:r>
            <a:rPr lang="en-US" sz="1800" b="1" dirty="0" err="1" smtClean="0">
              <a:solidFill>
                <a:srgbClr val="FF0000"/>
              </a:solidFill>
              <a:latin typeface="Constantia" pitchFamily="18" charset="0"/>
            </a:rPr>
            <a:t>uanin</a:t>
          </a:r>
          <a:r>
            <a:rPr lang="en-US" sz="1800" b="1" dirty="0" smtClean="0">
              <a:solidFill>
                <a:srgbClr val="FF0000"/>
              </a:solidFill>
              <a:latin typeface="Constantia" pitchFamily="18" charset="0"/>
            </a:rPr>
            <a:t>). </a:t>
          </a:r>
          <a:endParaRPr lang="en-US" sz="1800" b="1" dirty="0">
            <a:solidFill>
              <a:srgbClr val="FF0000"/>
            </a:solidFill>
            <a:latin typeface="Constantia" pitchFamily="18" charset="0"/>
          </a:endParaRPr>
        </a:p>
      </dgm:t>
    </dgm:pt>
    <dgm:pt modelId="{709B6F29-7C79-4F6E-8A65-D5786862561B}" type="parTrans" cxnId="{17464229-727E-4CAC-BE5D-46F9C165427C}">
      <dgm:prSet/>
      <dgm:spPr/>
      <dgm:t>
        <a:bodyPr/>
        <a:lstStyle/>
        <a:p>
          <a:endParaRPr lang="en-US"/>
        </a:p>
      </dgm:t>
    </dgm:pt>
    <dgm:pt modelId="{500EE86F-E010-4A10-8A92-7EAF8D4F3FFF}" type="sibTrans" cxnId="{17464229-727E-4CAC-BE5D-46F9C165427C}">
      <dgm:prSet/>
      <dgm:spPr/>
      <dgm:t>
        <a:bodyPr/>
        <a:lstStyle/>
        <a:p>
          <a:endParaRPr lang="en-US"/>
        </a:p>
      </dgm:t>
    </dgm:pt>
    <dgm:pt modelId="{A72A0A1D-1A2D-4603-88E1-F301754AEEA1}">
      <dgm:prSet phldrT="[Text]"/>
      <dgm:spPr/>
      <dgm:t>
        <a:bodyPr/>
        <a:lstStyle/>
        <a:p>
          <a:pPr algn="ctr"/>
          <a:r>
            <a:rPr lang="en-US" b="1" dirty="0" smtClean="0">
              <a:latin typeface="Constantia" pitchFamily="18" charset="0"/>
            </a:rPr>
            <a:t>FUNGSI DNA</a:t>
          </a:r>
        </a:p>
        <a:p>
          <a:pPr algn="l"/>
          <a:r>
            <a:rPr lang="en-US" b="1" dirty="0" smtClean="0">
              <a:latin typeface="Constantia" pitchFamily="18" charset="0"/>
            </a:rPr>
            <a:t>1. </a:t>
          </a:r>
          <a:r>
            <a:rPr lang="en-US" b="1" dirty="0" err="1" smtClean="0">
              <a:latin typeface="Constantia" pitchFamily="18" charset="0"/>
            </a:rPr>
            <a:t>Sebagai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pembawa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informasi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genetik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dari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satu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generasi</a:t>
          </a:r>
          <a:r>
            <a:rPr lang="en-US" b="1" dirty="0" smtClean="0">
              <a:latin typeface="Constantia" pitchFamily="18" charset="0"/>
            </a:rPr>
            <a:t>  </a:t>
          </a:r>
          <a:r>
            <a:rPr lang="en-US" b="1" dirty="0" err="1" smtClean="0">
              <a:latin typeface="Constantia" pitchFamily="18" charset="0"/>
            </a:rPr>
            <a:t>ke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generasi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lainnya</a:t>
          </a:r>
          <a:endParaRPr lang="en-US" b="1" dirty="0" smtClean="0">
            <a:latin typeface="Constantia" pitchFamily="18" charset="0"/>
          </a:endParaRPr>
        </a:p>
        <a:p>
          <a:pPr algn="l"/>
          <a:r>
            <a:rPr lang="en-US" b="1" dirty="0" smtClean="0">
              <a:latin typeface="Constantia" pitchFamily="18" charset="0"/>
            </a:rPr>
            <a:t>2. </a:t>
          </a:r>
          <a:r>
            <a:rPr lang="en-US" b="1" dirty="0" err="1" smtClean="0">
              <a:latin typeface="Constantia" pitchFamily="18" charset="0"/>
            </a:rPr>
            <a:t>Mengontrol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aktifitas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dalam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sel</a:t>
          </a:r>
          <a:r>
            <a:rPr lang="en-US" b="1" dirty="0" smtClean="0">
              <a:latin typeface="Constantia" pitchFamily="18" charset="0"/>
            </a:rPr>
            <a:t>, </a:t>
          </a:r>
          <a:r>
            <a:rPr lang="en-US" b="1" dirty="0" err="1" smtClean="0">
              <a:latin typeface="Constantia" pitchFamily="18" charset="0"/>
            </a:rPr>
            <a:t>baik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secara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langsung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maupun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tidak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langsung</a:t>
          </a:r>
          <a:endParaRPr lang="en-US" b="1" dirty="0" smtClean="0">
            <a:latin typeface="Constantia" pitchFamily="18" charset="0"/>
          </a:endParaRPr>
        </a:p>
        <a:p>
          <a:pPr algn="l"/>
          <a:r>
            <a:rPr lang="en-US" b="1" dirty="0" smtClean="0">
              <a:latin typeface="Constantia" pitchFamily="18" charset="0"/>
            </a:rPr>
            <a:t>3. </a:t>
          </a:r>
          <a:r>
            <a:rPr lang="en-US" b="1" dirty="0" err="1" smtClean="0">
              <a:latin typeface="Constantia" pitchFamily="18" charset="0"/>
            </a:rPr>
            <a:t>Menentukan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proses</a:t>
          </a:r>
          <a:r>
            <a:rPr lang="en-US" b="1" dirty="0" smtClean="0">
              <a:latin typeface="Constantia" pitchFamily="18" charset="0"/>
            </a:rPr>
            <a:t> </a:t>
          </a:r>
          <a:r>
            <a:rPr lang="en-US" b="1" dirty="0" err="1" smtClean="0">
              <a:latin typeface="Constantia" pitchFamily="18" charset="0"/>
            </a:rPr>
            <a:t>pembentukan</a:t>
          </a:r>
          <a:r>
            <a:rPr lang="en-US" b="1" dirty="0" smtClean="0">
              <a:latin typeface="Constantia" pitchFamily="18" charset="0"/>
            </a:rPr>
            <a:t> protein (</a:t>
          </a:r>
          <a:r>
            <a:rPr lang="en-US" b="1" dirty="0" err="1" smtClean="0">
              <a:latin typeface="Constantia" pitchFamily="18" charset="0"/>
            </a:rPr>
            <a:t>sintesis</a:t>
          </a:r>
          <a:r>
            <a:rPr lang="en-US" b="1" dirty="0" smtClean="0">
              <a:latin typeface="Constantia" pitchFamily="18" charset="0"/>
            </a:rPr>
            <a:t> protein)</a:t>
          </a:r>
        </a:p>
        <a:p>
          <a:pPr algn="l"/>
          <a:r>
            <a:rPr lang="en-US" b="1" dirty="0" smtClean="0">
              <a:latin typeface="Constantia" pitchFamily="18" charset="0"/>
            </a:rPr>
            <a:t>4. </a:t>
          </a:r>
          <a:r>
            <a:rPr lang="en-US" b="1" dirty="0" err="1" smtClean="0">
              <a:latin typeface="Constantia" pitchFamily="18" charset="0"/>
            </a:rPr>
            <a:t>Membentuk</a:t>
          </a:r>
          <a:r>
            <a:rPr lang="en-US" b="1" dirty="0" smtClean="0">
              <a:latin typeface="Constantia" pitchFamily="18" charset="0"/>
            </a:rPr>
            <a:t> RNA</a:t>
          </a:r>
          <a:endParaRPr lang="en-US" b="1" dirty="0">
            <a:latin typeface="Constantia" pitchFamily="18" charset="0"/>
          </a:endParaRPr>
        </a:p>
      </dgm:t>
    </dgm:pt>
    <dgm:pt modelId="{C0E5BE60-C6FE-427B-9832-998707F7DD05}" type="parTrans" cxnId="{C8A798E1-B975-4BD3-9048-47AF0F89FF30}">
      <dgm:prSet/>
      <dgm:spPr/>
      <dgm:t>
        <a:bodyPr/>
        <a:lstStyle/>
        <a:p>
          <a:endParaRPr lang="en-US"/>
        </a:p>
      </dgm:t>
    </dgm:pt>
    <dgm:pt modelId="{220A09AE-44AE-4B59-802B-6B49EC3AAA00}" type="sibTrans" cxnId="{C8A798E1-B975-4BD3-9048-47AF0F89FF30}">
      <dgm:prSet/>
      <dgm:spPr/>
      <dgm:t>
        <a:bodyPr/>
        <a:lstStyle/>
        <a:p>
          <a:endParaRPr lang="en-US"/>
        </a:p>
      </dgm:t>
    </dgm:pt>
    <dgm:pt modelId="{9FFBD4BC-E4C1-4B1F-9A16-17D29BC76E7B}">
      <dgm:prSet phldrT="[Text]" custT="1"/>
      <dgm:spPr/>
      <dgm:t>
        <a:bodyPr/>
        <a:lstStyle/>
        <a:p>
          <a:r>
            <a:rPr lang="en-GB" sz="2400" b="1" dirty="0" err="1" smtClean="0">
              <a:latin typeface="Constantia" pitchFamily="18" charset="0"/>
            </a:rPr>
            <a:t>Untuk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dapat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menurunkan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berbagai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sifat</a:t>
          </a:r>
          <a:r>
            <a:rPr lang="en-GB" sz="2400" b="1" dirty="0" smtClean="0">
              <a:latin typeface="Constantia" pitchFamily="18" charset="0"/>
            </a:rPr>
            <a:t>, DNA </a:t>
          </a:r>
          <a:r>
            <a:rPr lang="en-GB" sz="2400" b="1" dirty="0" err="1" smtClean="0">
              <a:latin typeface="Constantia" pitchFamily="18" charset="0"/>
            </a:rPr>
            <a:t>harus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melakukan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replikasi</a:t>
          </a:r>
          <a:r>
            <a:rPr lang="en-GB" sz="2400" b="1" dirty="0" smtClean="0">
              <a:latin typeface="Constantia" pitchFamily="18" charset="0"/>
            </a:rPr>
            <a:t>, </a:t>
          </a:r>
          <a:r>
            <a:rPr lang="en-GB" sz="2400" b="1" dirty="0" err="1" smtClean="0">
              <a:latin typeface="Constantia" pitchFamily="18" charset="0"/>
            </a:rPr>
            <a:t>yaitu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proses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pelipatgandaan</a:t>
          </a:r>
          <a:r>
            <a:rPr lang="en-GB" sz="2400" b="1" dirty="0" smtClean="0">
              <a:latin typeface="Constantia" pitchFamily="18" charset="0"/>
            </a:rPr>
            <a:t> DNA. </a:t>
          </a:r>
          <a:r>
            <a:rPr lang="en-GB" sz="2400" b="1" dirty="0" err="1" smtClean="0">
              <a:latin typeface="Constantia" pitchFamily="18" charset="0"/>
            </a:rPr>
            <a:t>Proses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replikasi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ini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diperlukan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ketika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sel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akan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membelah</a:t>
          </a:r>
          <a:r>
            <a:rPr lang="en-GB" sz="2400" b="1" dirty="0" smtClean="0">
              <a:latin typeface="Constantia" pitchFamily="18" charset="0"/>
            </a:rPr>
            <a:t> </a:t>
          </a:r>
          <a:r>
            <a:rPr lang="en-GB" sz="2400" b="1" dirty="0" err="1" smtClean="0">
              <a:latin typeface="Constantia" pitchFamily="18" charset="0"/>
            </a:rPr>
            <a:t>diri</a:t>
          </a:r>
          <a:endParaRPr lang="en-US" sz="2400" dirty="0"/>
        </a:p>
      </dgm:t>
    </dgm:pt>
    <dgm:pt modelId="{A78B004E-02F2-432D-9532-268AA75E44B1}" type="parTrans" cxnId="{815F6D93-922A-4314-9BA0-D04F78C1EC24}">
      <dgm:prSet/>
      <dgm:spPr/>
      <dgm:t>
        <a:bodyPr/>
        <a:lstStyle/>
        <a:p>
          <a:endParaRPr lang="en-US"/>
        </a:p>
      </dgm:t>
    </dgm:pt>
    <dgm:pt modelId="{33BA8FBF-EB1C-4276-837C-5890C1B3DDDC}" type="sibTrans" cxnId="{815F6D93-922A-4314-9BA0-D04F78C1EC24}">
      <dgm:prSet/>
      <dgm:spPr/>
      <dgm:t>
        <a:bodyPr/>
        <a:lstStyle/>
        <a:p>
          <a:endParaRPr lang="en-US"/>
        </a:p>
      </dgm:t>
    </dgm:pt>
    <dgm:pt modelId="{E07CE4E0-57C7-4702-91DB-09E27D786AD2}" type="pres">
      <dgm:prSet presAssocID="{5D4FFFDF-D443-440B-A318-25B06CE684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B796F-3ADC-4750-8C25-02520BA3F8FD}" type="pres">
      <dgm:prSet presAssocID="{58459C65-451B-43BA-8999-E7023C82FD5F}" presName="roof" presStyleLbl="dkBgShp" presStyleIdx="0" presStyleCnt="2"/>
      <dgm:spPr/>
      <dgm:t>
        <a:bodyPr/>
        <a:lstStyle/>
        <a:p>
          <a:endParaRPr lang="en-US"/>
        </a:p>
      </dgm:t>
    </dgm:pt>
    <dgm:pt modelId="{A703281B-6D7D-4B56-93E3-8DF99CAD022E}" type="pres">
      <dgm:prSet presAssocID="{58459C65-451B-43BA-8999-E7023C82FD5F}" presName="pillars" presStyleCnt="0"/>
      <dgm:spPr/>
    </dgm:pt>
    <dgm:pt modelId="{CB4759B9-846D-42AF-92EE-F5D369EB71EC}" type="pres">
      <dgm:prSet presAssocID="{58459C65-451B-43BA-8999-E7023C82FD5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08053-18A9-44F4-B164-4A4E9D35321C}" type="pres">
      <dgm:prSet presAssocID="{A72A0A1D-1A2D-4603-88E1-F301754AEEA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DBCF1-379C-4079-85B3-1D3A58D06C07}" type="pres">
      <dgm:prSet presAssocID="{9FFBD4BC-E4C1-4B1F-9A16-17D29BC76E7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FD804-10CA-4B16-8EAF-D1E3BD498E3F}" type="pres">
      <dgm:prSet presAssocID="{58459C65-451B-43BA-8999-E7023C82FD5F}" presName="base" presStyleLbl="dkBgShp" presStyleIdx="1" presStyleCnt="2"/>
      <dgm:spPr/>
    </dgm:pt>
  </dgm:ptLst>
  <dgm:cxnLst>
    <dgm:cxn modelId="{F52CA948-C505-4480-B74F-DD62651767BE}" type="presOf" srcId="{30A254BB-BFDD-478B-8C06-13E3CA892495}" destId="{CB4759B9-846D-42AF-92EE-F5D369EB71EC}" srcOrd="0" destOrd="0" presId="urn:microsoft.com/office/officeart/2005/8/layout/hList3"/>
    <dgm:cxn modelId="{1E72440A-04BC-47C4-9E46-D620B6375D09}" type="presOf" srcId="{5D4FFFDF-D443-440B-A318-25B06CE68400}" destId="{E07CE4E0-57C7-4702-91DB-09E27D786AD2}" srcOrd="0" destOrd="0" presId="urn:microsoft.com/office/officeart/2005/8/layout/hList3"/>
    <dgm:cxn modelId="{81F6799B-CAE6-4863-804E-8A58537CA07D}" type="presOf" srcId="{A72A0A1D-1A2D-4603-88E1-F301754AEEA1}" destId="{9A808053-18A9-44F4-B164-4A4E9D35321C}" srcOrd="0" destOrd="0" presId="urn:microsoft.com/office/officeart/2005/8/layout/hList3"/>
    <dgm:cxn modelId="{815F6D93-922A-4314-9BA0-D04F78C1EC24}" srcId="{58459C65-451B-43BA-8999-E7023C82FD5F}" destId="{9FFBD4BC-E4C1-4B1F-9A16-17D29BC76E7B}" srcOrd="2" destOrd="0" parTransId="{A78B004E-02F2-432D-9532-268AA75E44B1}" sibTransId="{33BA8FBF-EB1C-4276-837C-5890C1B3DDDC}"/>
    <dgm:cxn modelId="{3D9007F0-F675-46AD-B533-F301E60E54C7}" type="presOf" srcId="{9FFBD4BC-E4C1-4B1F-9A16-17D29BC76E7B}" destId="{28CDBCF1-379C-4079-85B3-1D3A58D06C07}" srcOrd="0" destOrd="0" presId="urn:microsoft.com/office/officeart/2005/8/layout/hList3"/>
    <dgm:cxn modelId="{63A0F837-7B9A-4833-9C1F-D1FEFB5EF3B5}" type="presOf" srcId="{58459C65-451B-43BA-8999-E7023C82FD5F}" destId="{7DCB796F-3ADC-4750-8C25-02520BA3F8FD}" srcOrd="0" destOrd="0" presId="urn:microsoft.com/office/officeart/2005/8/layout/hList3"/>
    <dgm:cxn modelId="{C8A798E1-B975-4BD3-9048-47AF0F89FF30}" srcId="{58459C65-451B-43BA-8999-E7023C82FD5F}" destId="{A72A0A1D-1A2D-4603-88E1-F301754AEEA1}" srcOrd="1" destOrd="0" parTransId="{C0E5BE60-C6FE-427B-9832-998707F7DD05}" sibTransId="{220A09AE-44AE-4B59-802B-6B49EC3AAA00}"/>
    <dgm:cxn modelId="{17464229-727E-4CAC-BE5D-46F9C165427C}" srcId="{58459C65-451B-43BA-8999-E7023C82FD5F}" destId="{30A254BB-BFDD-478B-8C06-13E3CA892495}" srcOrd="0" destOrd="0" parTransId="{709B6F29-7C79-4F6E-8A65-D5786862561B}" sibTransId="{500EE86F-E010-4A10-8A92-7EAF8D4F3FFF}"/>
    <dgm:cxn modelId="{236A558E-D0FC-4DAE-9155-A295A8AFE76E}" srcId="{5D4FFFDF-D443-440B-A318-25B06CE68400}" destId="{58459C65-451B-43BA-8999-E7023C82FD5F}" srcOrd="0" destOrd="0" parTransId="{DE042F98-AE6B-4925-9D2E-FA482589B77F}" sibTransId="{784CC55B-140E-4CCD-9C3A-1F33058353C6}"/>
    <dgm:cxn modelId="{56D8E99B-1EBF-45AB-8135-56254EE91FB6}" type="presParOf" srcId="{E07CE4E0-57C7-4702-91DB-09E27D786AD2}" destId="{7DCB796F-3ADC-4750-8C25-02520BA3F8FD}" srcOrd="0" destOrd="0" presId="urn:microsoft.com/office/officeart/2005/8/layout/hList3"/>
    <dgm:cxn modelId="{769A9ACE-1EB1-4FD0-9BA1-ADE6208024C0}" type="presParOf" srcId="{E07CE4E0-57C7-4702-91DB-09E27D786AD2}" destId="{A703281B-6D7D-4B56-93E3-8DF99CAD022E}" srcOrd="1" destOrd="0" presId="urn:microsoft.com/office/officeart/2005/8/layout/hList3"/>
    <dgm:cxn modelId="{7CE5FA2D-44D9-4DB3-A74C-649162ACDE6A}" type="presParOf" srcId="{A703281B-6D7D-4B56-93E3-8DF99CAD022E}" destId="{CB4759B9-846D-42AF-92EE-F5D369EB71EC}" srcOrd="0" destOrd="0" presId="urn:microsoft.com/office/officeart/2005/8/layout/hList3"/>
    <dgm:cxn modelId="{FD711016-5B90-4237-B50B-C7F677E32927}" type="presParOf" srcId="{A703281B-6D7D-4B56-93E3-8DF99CAD022E}" destId="{9A808053-18A9-44F4-B164-4A4E9D35321C}" srcOrd="1" destOrd="0" presId="urn:microsoft.com/office/officeart/2005/8/layout/hList3"/>
    <dgm:cxn modelId="{CBC26827-7D9B-4F0F-8C42-46A3BE7B8772}" type="presParOf" srcId="{A703281B-6D7D-4B56-93E3-8DF99CAD022E}" destId="{28CDBCF1-379C-4079-85B3-1D3A58D06C07}" srcOrd="2" destOrd="0" presId="urn:microsoft.com/office/officeart/2005/8/layout/hList3"/>
    <dgm:cxn modelId="{2AEC8CDA-5D45-4C17-AC98-8ADF39057B21}" type="presParOf" srcId="{E07CE4E0-57C7-4702-91DB-09E27D786AD2}" destId="{805FD804-10CA-4B16-8EAF-D1E3BD498E3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4FFFDF-D443-440B-A318-25B06CE68400}" type="doc">
      <dgm:prSet loTypeId="urn:microsoft.com/office/officeart/2005/8/layout/hList3" loCatId="list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8459C65-451B-43BA-8999-E7023C82FD5F}">
      <dgm:prSet phldrT="[Text]" custT="1"/>
      <dgm:spPr/>
      <dgm:t>
        <a:bodyPr/>
        <a:lstStyle/>
        <a:p>
          <a:r>
            <a:rPr lang="en-US" sz="4800" dirty="0" smtClean="0">
              <a:latin typeface="Bodoni MT Black" pitchFamily="18" charset="0"/>
            </a:rPr>
            <a:t>R N A</a:t>
          </a:r>
        </a:p>
        <a:p>
          <a:r>
            <a:rPr lang="en-US" sz="4000" dirty="0" smtClean="0">
              <a:latin typeface="Constantia" pitchFamily="18" charset="0"/>
            </a:rPr>
            <a:t>RNA  </a:t>
          </a:r>
          <a:r>
            <a:rPr lang="en-US" sz="4000" dirty="0" err="1" smtClean="0">
              <a:latin typeface="Constantia" pitchFamily="18" charset="0"/>
            </a:rPr>
            <a:t>merupakan</a:t>
          </a:r>
          <a:r>
            <a:rPr lang="en-US" sz="4000" dirty="0" smtClean="0">
              <a:latin typeface="Constantia" pitchFamily="18" charset="0"/>
            </a:rPr>
            <a:t> </a:t>
          </a:r>
          <a:r>
            <a:rPr lang="en-US" sz="4000" dirty="0" err="1" smtClean="0">
              <a:latin typeface="Constantia" pitchFamily="18" charset="0"/>
            </a:rPr>
            <a:t>hasil</a:t>
          </a:r>
          <a:r>
            <a:rPr lang="en-US" sz="4000" dirty="0" smtClean="0">
              <a:latin typeface="Constantia" pitchFamily="18" charset="0"/>
            </a:rPr>
            <a:t> </a:t>
          </a:r>
          <a:r>
            <a:rPr lang="en-US" sz="4000" dirty="0" err="1" smtClean="0">
              <a:latin typeface="Constantia" pitchFamily="18" charset="0"/>
            </a:rPr>
            <a:t>sintesis</a:t>
          </a:r>
          <a:r>
            <a:rPr lang="en-US" sz="4000" dirty="0" smtClean="0">
              <a:latin typeface="Constantia" pitchFamily="18" charset="0"/>
            </a:rPr>
            <a:t> </a:t>
          </a:r>
          <a:r>
            <a:rPr lang="en-US" sz="4000" dirty="0" err="1" smtClean="0">
              <a:latin typeface="Constantia" pitchFamily="18" charset="0"/>
            </a:rPr>
            <a:t>atau</a:t>
          </a:r>
          <a:r>
            <a:rPr lang="en-US" sz="4000" dirty="0" smtClean="0">
              <a:latin typeface="Constantia" pitchFamily="18" charset="0"/>
            </a:rPr>
            <a:t> </a:t>
          </a:r>
          <a:r>
            <a:rPr lang="en-US" sz="4000" dirty="0" err="1" smtClean="0">
              <a:latin typeface="Constantia" pitchFamily="18" charset="0"/>
            </a:rPr>
            <a:t>transkripsi</a:t>
          </a:r>
          <a:r>
            <a:rPr lang="en-US" sz="4000" dirty="0" smtClean="0">
              <a:latin typeface="Constantia" pitchFamily="18" charset="0"/>
            </a:rPr>
            <a:t> </a:t>
          </a:r>
          <a:r>
            <a:rPr lang="en-US" sz="4000" dirty="0" err="1" smtClean="0">
              <a:latin typeface="Constantia" pitchFamily="18" charset="0"/>
            </a:rPr>
            <a:t>dari</a:t>
          </a:r>
          <a:r>
            <a:rPr lang="en-US" sz="4000" dirty="0" smtClean="0">
              <a:latin typeface="Constantia" pitchFamily="18" charset="0"/>
            </a:rPr>
            <a:t> DNA</a:t>
          </a:r>
          <a:endParaRPr lang="en-US" sz="3200" dirty="0">
            <a:latin typeface="Constantia" pitchFamily="18" charset="0"/>
          </a:endParaRPr>
        </a:p>
      </dgm:t>
    </dgm:pt>
    <dgm:pt modelId="{DE042F98-AE6B-4925-9D2E-FA482589B77F}" type="parTrans" cxnId="{236A558E-D0FC-4DAE-9155-A295A8AFE76E}">
      <dgm:prSet/>
      <dgm:spPr/>
      <dgm:t>
        <a:bodyPr/>
        <a:lstStyle/>
        <a:p>
          <a:endParaRPr lang="en-US"/>
        </a:p>
      </dgm:t>
    </dgm:pt>
    <dgm:pt modelId="{784CC55B-140E-4CCD-9C3A-1F33058353C6}" type="sibTrans" cxnId="{236A558E-D0FC-4DAE-9155-A295A8AFE76E}">
      <dgm:prSet/>
      <dgm:spPr/>
      <dgm:t>
        <a:bodyPr/>
        <a:lstStyle/>
        <a:p>
          <a:endParaRPr lang="en-US"/>
        </a:p>
      </dgm:t>
    </dgm:pt>
    <dgm:pt modelId="{30A254BB-BFDD-478B-8C06-13E3CA892495}">
      <dgm:prSet phldrT="[Text]" custT="1"/>
      <dgm:spPr/>
      <dgm:t>
        <a:bodyPr/>
        <a:lstStyle/>
        <a:p>
          <a:r>
            <a:rPr lang="en-US" sz="2000" b="1" dirty="0" err="1" smtClean="0">
              <a:latin typeface="Constantia" pitchFamily="18" charset="0"/>
            </a:rPr>
            <a:t>Komponen</a:t>
          </a:r>
          <a:r>
            <a:rPr lang="en-US" sz="2000" b="1" dirty="0" smtClean="0">
              <a:latin typeface="Constantia" pitchFamily="18" charset="0"/>
            </a:rPr>
            <a:t> </a:t>
          </a:r>
          <a:r>
            <a:rPr lang="en-US" sz="2000" b="1" dirty="0" err="1" smtClean="0">
              <a:latin typeface="Constantia" pitchFamily="18" charset="0"/>
            </a:rPr>
            <a:t>penyusun</a:t>
          </a:r>
          <a:r>
            <a:rPr lang="en-US" sz="2000" b="1" dirty="0" smtClean="0">
              <a:latin typeface="Constantia" pitchFamily="18" charset="0"/>
            </a:rPr>
            <a:t> RNA</a:t>
          </a:r>
        </a:p>
        <a:p>
          <a:r>
            <a:rPr lang="en-US" sz="2000" b="1" dirty="0" smtClean="0">
              <a:latin typeface="Constantia" pitchFamily="18" charset="0"/>
            </a:rPr>
            <a:t>1. </a:t>
          </a:r>
          <a:r>
            <a:rPr lang="en-US" sz="2000" b="1" dirty="0" err="1" smtClean="0">
              <a:latin typeface="Constantia" pitchFamily="18" charset="0"/>
            </a:rPr>
            <a:t>Gula</a:t>
          </a:r>
          <a:r>
            <a:rPr lang="en-US" sz="2000" b="1" dirty="0" smtClean="0">
              <a:latin typeface="Constantia" pitchFamily="18" charset="0"/>
            </a:rPr>
            <a:t> D-</a:t>
          </a:r>
          <a:r>
            <a:rPr lang="en-US" sz="2000" b="1" dirty="0" err="1" smtClean="0">
              <a:latin typeface="Constantia" pitchFamily="18" charset="0"/>
            </a:rPr>
            <a:t>ribosa</a:t>
          </a:r>
          <a:r>
            <a:rPr lang="en-US" sz="2000" b="1" dirty="0" smtClean="0">
              <a:latin typeface="Constantia" pitchFamily="18" charset="0"/>
            </a:rPr>
            <a:t>, </a:t>
          </a:r>
        </a:p>
        <a:p>
          <a:r>
            <a:rPr lang="en-US" sz="2000" b="1" dirty="0" smtClean="0">
              <a:latin typeface="Constantia" pitchFamily="18" charset="0"/>
            </a:rPr>
            <a:t>2. </a:t>
          </a:r>
          <a:r>
            <a:rPr lang="en-US" sz="2000" b="1" dirty="0" err="1" smtClean="0">
              <a:latin typeface="Constantia" pitchFamily="18" charset="0"/>
            </a:rPr>
            <a:t>Senyawa</a:t>
          </a:r>
          <a:r>
            <a:rPr lang="en-US" sz="2000" b="1" dirty="0" smtClean="0">
              <a:latin typeface="Constantia" pitchFamily="18" charset="0"/>
            </a:rPr>
            <a:t> </a:t>
          </a:r>
          <a:r>
            <a:rPr lang="en-US" sz="2000" b="1" dirty="0" err="1" smtClean="0">
              <a:latin typeface="Constantia" pitchFamily="18" charset="0"/>
            </a:rPr>
            <a:t>fosfat</a:t>
          </a:r>
          <a:r>
            <a:rPr lang="en-US" sz="2000" b="1" dirty="0" smtClean="0">
              <a:latin typeface="Constantia" pitchFamily="18" charset="0"/>
            </a:rPr>
            <a:t> </a:t>
          </a:r>
        </a:p>
        <a:p>
          <a:r>
            <a:rPr lang="en-US" sz="2000" b="1" dirty="0" smtClean="0">
              <a:latin typeface="Constantia" pitchFamily="18" charset="0"/>
            </a:rPr>
            <a:t>3. </a:t>
          </a:r>
          <a:r>
            <a:rPr lang="en-US" sz="2000" b="1" dirty="0" err="1" smtClean="0">
              <a:latin typeface="Constantia" pitchFamily="18" charset="0"/>
            </a:rPr>
            <a:t>Basa</a:t>
          </a:r>
          <a:r>
            <a:rPr lang="en-US" sz="2000" b="1" dirty="0" smtClean="0">
              <a:latin typeface="Constantia" pitchFamily="18" charset="0"/>
            </a:rPr>
            <a:t> nitrogen, </a:t>
          </a:r>
        </a:p>
        <a:p>
          <a:r>
            <a:rPr lang="en-US" sz="2000" b="1" dirty="0" err="1" smtClean="0">
              <a:latin typeface="Constantia" pitchFamily="18" charset="0"/>
            </a:rPr>
            <a:t>terdiri</a:t>
          </a:r>
          <a:r>
            <a:rPr lang="en-US" sz="2000" b="1" dirty="0" smtClean="0">
              <a:latin typeface="Constantia" pitchFamily="18" charset="0"/>
            </a:rPr>
            <a:t> </a:t>
          </a:r>
          <a:r>
            <a:rPr lang="en-US" sz="2000" b="1" dirty="0" err="1" smtClean="0">
              <a:latin typeface="Constantia" pitchFamily="18" charset="0"/>
            </a:rPr>
            <a:t>atas</a:t>
          </a:r>
          <a:r>
            <a:rPr lang="en-US" sz="2000" b="1" dirty="0" smtClean="0">
              <a:latin typeface="Constantia" pitchFamily="18" charset="0"/>
            </a:rPr>
            <a:t> </a:t>
          </a:r>
          <a:r>
            <a:rPr lang="en-US" sz="2000" b="1" dirty="0" err="1" smtClean="0">
              <a:latin typeface="Constantia" pitchFamily="18" charset="0"/>
            </a:rPr>
            <a:t>purin</a:t>
          </a:r>
          <a:r>
            <a:rPr lang="en-US" sz="2000" b="1" dirty="0" smtClean="0">
              <a:latin typeface="Constantia" pitchFamily="18" charset="0"/>
            </a:rPr>
            <a:t> </a:t>
          </a:r>
          <a:r>
            <a:rPr lang="en-US" sz="2000" b="1" dirty="0" err="1" smtClean="0">
              <a:latin typeface="Constantia" pitchFamily="18" charset="0"/>
            </a:rPr>
            <a:t>pada</a:t>
          </a:r>
          <a:r>
            <a:rPr lang="en-US" sz="2000" b="1" dirty="0" smtClean="0">
              <a:latin typeface="Constantia" pitchFamily="18" charset="0"/>
            </a:rPr>
            <a:t> (</a:t>
          </a:r>
          <a:r>
            <a:rPr lang="en-US" sz="2000" b="1" dirty="0" err="1" smtClean="0">
              <a:solidFill>
                <a:srgbClr val="00B0F0"/>
              </a:solidFill>
              <a:latin typeface="Constantia" pitchFamily="18" charset="0"/>
            </a:rPr>
            <a:t>A</a:t>
          </a:r>
          <a:r>
            <a:rPr lang="en-US" sz="2000" b="1" dirty="0" err="1" smtClean="0">
              <a:latin typeface="Constantia" pitchFamily="18" charset="0"/>
            </a:rPr>
            <a:t>denin</a:t>
          </a:r>
          <a:r>
            <a:rPr lang="en-US" sz="2000" b="1" dirty="0" smtClean="0">
              <a:latin typeface="Constantia" pitchFamily="18" charset="0"/>
            </a:rPr>
            <a:t>) </a:t>
          </a:r>
          <a:r>
            <a:rPr lang="en-US" sz="2000" b="1" dirty="0" err="1" smtClean="0">
              <a:latin typeface="Constantia" pitchFamily="18" charset="0"/>
            </a:rPr>
            <a:t>dan</a:t>
          </a:r>
          <a:r>
            <a:rPr lang="en-US" sz="2000" b="1" dirty="0" smtClean="0">
              <a:latin typeface="Constantia" pitchFamily="18" charset="0"/>
            </a:rPr>
            <a:t> (</a:t>
          </a:r>
          <a:r>
            <a:rPr lang="en-US" sz="2000" b="1" dirty="0" err="1" smtClean="0">
              <a:solidFill>
                <a:srgbClr val="00B0F0"/>
              </a:solidFill>
              <a:latin typeface="Constantia" pitchFamily="18" charset="0"/>
            </a:rPr>
            <a:t>G</a:t>
          </a:r>
          <a:r>
            <a:rPr lang="en-US" sz="2000" b="1" dirty="0" err="1" smtClean="0">
              <a:latin typeface="Constantia" pitchFamily="18" charset="0"/>
            </a:rPr>
            <a:t>uanin</a:t>
          </a:r>
          <a:r>
            <a:rPr lang="en-US" sz="2000" b="1" dirty="0" smtClean="0">
              <a:latin typeface="Constantia" pitchFamily="18" charset="0"/>
            </a:rPr>
            <a:t>), </a:t>
          </a:r>
          <a:r>
            <a:rPr lang="en-US" sz="2000" b="1" dirty="0" err="1" smtClean="0">
              <a:latin typeface="Constantia" pitchFamily="18" charset="0"/>
            </a:rPr>
            <a:t>sedangkan</a:t>
          </a:r>
          <a:r>
            <a:rPr lang="en-US" sz="2000" b="1" dirty="0" smtClean="0">
              <a:latin typeface="Constantia" pitchFamily="18" charset="0"/>
            </a:rPr>
            <a:t> </a:t>
          </a:r>
          <a:r>
            <a:rPr lang="en-US" sz="2000" b="1" dirty="0" err="1" smtClean="0">
              <a:latin typeface="Constantia" pitchFamily="18" charset="0"/>
            </a:rPr>
            <a:t>pirimidinnya</a:t>
          </a:r>
          <a:r>
            <a:rPr lang="en-US" sz="2000" b="1" dirty="0" smtClean="0">
              <a:latin typeface="Constantia" pitchFamily="18" charset="0"/>
            </a:rPr>
            <a:t> (</a:t>
          </a:r>
          <a:r>
            <a:rPr lang="en-US" sz="2000" b="1" dirty="0" err="1" smtClean="0">
              <a:solidFill>
                <a:srgbClr val="00B0F0"/>
              </a:solidFill>
              <a:latin typeface="Constantia" pitchFamily="18" charset="0"/>
            </a:rPr>
            <a:t>S</a:t>
          </a:r>
          <a:r>
            <a:rPr lang="en-US" sz="2000" b="1" dirty="0" err="1" smtClean="0">
              <a:latin typeface="Constantia" pitchFamily="18" charset="0"/>
            </a:rPr>
            <a:t>itosin</a:t>
          </a:r>
          <a:r>
            <a:rPr lang="en-US" sz="2000" b="1" dirty="0" smtClean="0">
              <a:latin typeface="Constantia" pitchFamily="18" charset="0"/>
            </a:rPr>
            <a:t>) </a:t>
          </a:r>
          <a:r>
            <a:rPr lang="en-US" sz="2000" b="1" dirty="0" err="1" smtClean="0">
              <a:latin typeface="Constantia" pitchFamily="18" charset="0"/>
            </a:rPr>
            <a:t>dan</a:t>
          </a:r>
          <a:r>
            <a:rPr lang="en-US" sz="2000" b="1" dirty="0" smtClean="0">
              <a:latin typeface="Constantia" pitchFamily="18" charset="0"/>
            </a:rPr>
            <a:t> (</a:t>
          </a:r>
          <a:r>
            <a:rPr lang="en-US" sz="2000" b="1" dirty="0" err="1" smtClean="0">
              <a:solidFill>
                <a:srgbClr val="00B0F0"/>
              </a:solidFill>
              <a:latin typeface="Constantia" pitchFamily="18" charset="0"/>
            </a:rPr>
            <a:t>U</a:t>
          </a:r>
          <a:r>
            <a:rPr lang="en-US" sz="2000" b="1" dirty="0" err="1" smtClean="0">
              <a:latin typeface="Constantia" pitchFamily="18" charset="0"/>
            </a:rPr>
            <a:t>rasil</a:t>
          </a:r>
          <a:r>
            <a:rPr lang="en-US" sz="2000" b="1" dirty="0" smtClean="0">
              <a:latin typeface="Constantia" pitchFamily="18" charset="0"/>
            </a:rPr>
            <a:t>)</a:t>
          </a:r>
          <a:endParaRPr lang="en-US" sz="2000" b="1" dirty="0">
            <a:latin typeface="Constantia" pitchFamily="18" charset="0"/>
          </a:endParaRPr>
        </a:p>
      </dgm:t>
    </dgm:pt>
    <dgm:pt modelId="{709B6F29-7C79-4F6E-8A65-D5786862561B}" type="parTrans" cxnId="{17464229-727E-4CAC-BE5D-46F9C165427C}">
      <dgm:prSet/>
      <dgm:spPr/>
      <dgm:t>
        <a:bodyPr/>
        <a:lstStyle/>
        <a:p>
          <a:endParaRPr lang="en-US"/>
        </a:p>
      </dgm:t>
    </dgm:pt>
    <dgm:pt modelId="{500EE86F-E010-4A10-8A92-7EAF8D4F3FFF}" type="sibTrans" cxnId="{17464229-727E-4CAC-BE5D-46F9C165427C}">
      <dgm:prSet/>
      <dgm:spPr/>
      <dgm:t>
        <a:bodyPr/>
        <a:lstStyle/>
        <a:p>
          <a:endParaRPr lang="en-US"/>
        </a:p>
      </dgm:t>
    </dgm:pt>
    <dgm:pt modelId="{A72A0A1D-1A2D-4603-88E1-F301754AEEA1}">
      <dgm:prSet phldrT="[Text]" custT="1"/>
      <dgm:spPr/>
      <dgm:t>
        <a:bodyPr/>
        <a:lstStyle/>
        <a:p>
          <a:pPr algn="ctr"/>
          <a:r>
            <a:rPr lang="en-US" sz="3200" b="1" dirty="0" smtClean="0">
              <a:solidFill>
                <a:schemeClr val="tx1"/>
              </a:solidFill>
              <a:latin typeface="Constantia" pitchFamily="18" charset="0"/>
            </a:rPr>
            <a:t>TIPE RNA</a:t>
          </a:r>
        </a:p>
        <a:p>
          <a:pPr algn="ctr"/>
          <a:r>
            <a:rPr lang="en-US" sz="2400" dirty="0" err="1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rRNA</a:t>
          </a:r>
          <a:r>
            <a:rPr lang="en-US" sz="24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 (RNA </a:t>
          </a:r>
          <a:r>
            <a:rPr lang="en-US" sz="2400" dirty="0" err="1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ribosom</a:t>
          </a:r>
          <a:r>
            <a:rPr lang="en-US" sz="24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)</a:t>
          </a:r>
          <a:endParaRPr lang="en-US" sz="2400" dirty="0" smtClean="0">
            <a:solidFill>
              <a:schemeClr val="tx1"/>
            </a:solidFill>
            <a:latin typeface="Cooper Black" pitchFamily="18" charset="0"/>
          </a:endParaRPr>
        </a:p>
        <a:p>
          <a:pPr algn="ctr"/>
          <a:r>
            <a:rPr lang="en-US" sz="24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mRNA (RNA messenger)</a:t>
          </a:r>
          <a:endParaRPr lang="en-US" sz="2400" dirty="0" smtClean="0">
            <a:solidFill>
              <a:schemeClr val="tx1"/>
            </a:solidFill>
            <a:latin typeface="Cooper Black" pitchFamily="18" charset="0"/>
          </a:endParaRPr>
        </a:p>
        <a:p>
          <a:pPr algn="ctr"/>
          <a:r>
            <a:rPr lang="en-US" sz="2400" dirty="0" err="1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tRNA</a:t>
          </a:r>
          <a:r>
            <a:rPr lang="en-US" sz="24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 (RNA transfer)</a:t>
          </a:r>
          <a:endParaRPr lang="en-US" sz="2400" b="1" dirty="0">
            <a:solidFill>
              <a:schemeClr val="tx1"/>
            </a:solidFill>
            <a:latin typeface="Cooper Black" pitchFamily="18" charset="0"/>
          </a:endParaRPr>
        </a:p>
      </dgm:t>
    </dgm:pt>
    <dgm:pt modelId="{C0E5BE60-C6FE-427B-9832-998707F7DD05}" type="parTrans" cxnId="{C8A798E1-B975-4BD3-9048-47AF0F89FF30}">
      <dgm:prSet/>
      <dgm:spPr/>
      <dgm:t>
        <a:bodyPr/>
        <a:lstStyle/>
        <a:p>
          <a:endParaRPr lang="en-US"/>
        </a:p>
      </dgm:t>
    </dgm:pt>
    <dgm:pt modelId="{220A09AE-44AE-4B59-802B-6B49EC3AAA00}" type="sibTrans" cxnId="{C8A798E1-B975-4BD3-9048-47AF0F89FF30}">
      <dgm:prSet/>
      <dgm:spPr/>
      <dgm:t>
        <a:bodyPr/>
        <a:lstStyle/>
        <a:p>
          <a:endParaRPr lang="en-US"/>
        </a:p>
      </dgm:t>
    </dgm:pt>
    <dgm:pt modelId="{9FFBD4BC-E4C1-4B1F-9A16-17D29BC76E7B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FF0000"/>
              </a:solidFill>
              <a:latin typeface="Constantia" pitchFamily="18" charset="0"/>
            </a:rPr>
            <a:t>1. </a:t>
          </a:r>
          <a:r>
            <a:rPr lang="en-GB" sz="2000" b="1" dirty="0" err="1" smtClean="0">
              <a:solidFill>
                <a:srgbClr val="FF0000"/>
              </a:solidFill>
              <a:latin typeface="Constantia" pitchFamily="18" charset="0"/>
            </a:rPr>
            <a:t>rRNA</a:t>
          </a:r>
          <a:r>
            <a:rPr lang="en-GB" sz="2000" b="1" dirty="0" smtClean="0">
              <a:solidFill>
                <a:srgbClr val="FF0000"/>
              </a:solidFill>
              <a:latin typeface="Constantia" pitchFamily="18" charset="0"/>
            </a:rPr>
            <a:t>;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sebagai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pengatur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sintesis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protein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sebagai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penyusun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ribosom</a:t>
          </a:r>
          <a:endParaRPr lang="en-US" sz="2000" b="1" dirty="0" smtClean="0">
            <a:solidFill>
              <a:srgbClr val="FF0000"/>
            </a:solidFill>
            <a:latin typeface="Constantia" pitchFamily="18" charset="0"/>
          </a:endParaRPr>
        </a:p>
        <a:p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2. mRNA;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membawa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kode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genetik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DNA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dari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inti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sel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menuju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ribosom</a:t>
          </a:r>
          <a:endParaRPr lang="en-US" sz="2000" b="1" dirty="0" smtClean="0">
            <a:solidFill>
              <a:srgbClr val="FF0000"/>
            </a:solidFill>
            <a:latin typeface="Constantia" pitchFamily="18" charset="0"/>
          </a:endParaRPr>
        </a:p>
        <a:p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3.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tRNA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;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mengangkut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asam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amino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ke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tempat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sintesis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protein,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yaitu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ribosom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melalui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translasi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Constantia" pitchFamily="18" charset="0"/>
            </a:rPr>
            <a:t>dari</a:t>
          </a:r>
          <a:r>
            <a:rPr lang="en-US" sz="2000" b="1" dirty="0" smtClean="0">
              <a:solidFill>
                <a:srgbClr val="FF0000"/>
              </a:solidFill>
              <a:latin typeface="Constantia" pitchFamily="18" charset="0"/>
            </a:rPr>
            <a:t> mRNA</a:t>
          </a:r>
          <a:endParaRPr lang="en-US" sz="2000" b="1" dirty="0">
            <a:solidFill>
              <a:srgbClr val="FF0000"/>
            </a:solidFill>
            <a:latin typeface="Constantia" pitchFamily="18" charset="0"/>
          </a:endParaRPr>
        </a:p>
      </dgm:t>
    </dgm:pt>
    <dgm:pt modelId="{A78B004E-02F2-432D-9532-268AA75E44B1}" type="parTrans" cxnId="{815F6D93-922A-4314-9BA0-D04F78C1EC24}">
      <dgm:prSet/>
      <dgm:spPr/>
      <dgm:t>
        <a:bodyPr/>
        <a:lstStyle/>
        <a:p>
          <a:endParaRPr lang="en-US"/>
        </a:p>
      </dgm:t>
    </dgm:pt>
    <dgm:pt modelId="{33BA8FBF-EB1C-4276-837C-5890C1B3DDDC}" type="sibTrans" cxnId="{815F6D93-922A-4314-9BA0-D04F78C1EC24}">
      <dgm:prSet/>
      <dgm:spPr/>
      <dgm:t>
        <a:bodyPr/>
        <a:lstStyle/>
        <a:p>
          <a:endParaRPr lang="en-US"/>
        </a:p>
      </dgm:t>
    </dgm:pt>
    <dgm:pt modelId="{E07CE4E0-57C7-4702-91DB-09E27D786AD2}" type="pres">
      <dgm:prSet presAssocID="{5D4FFFDF-D443-440B-A318-25B06CE684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B796F-3ADC-4750-8C25-02520BA3F8FD}" type="pres">
      <dgm:prSet presAssocID="{58459C65-451B-43BA-8999-E7023C82FD5F}" presName="roof" presStyleLbl="dkBgShp" presStyleIdx="0" presStyleCnt="2"/>
      <dgm:spPr/>
      <dgm:t>
        <a:bodyPr/>
        <a:lstStyle/>
        <a:p>
          <a:endParaRPr lang="en-US"/>
        </a:p>
      </dgm:t>
    </dgm:pt>
    <dgm:pt modelId="{A703281B-6D7D-4B56-93E3-8DF99CAD022E}" type="pres">
      <dgm:prSet presAssocID="{58459C65-451B-43BA-8999-E7023C82FD5F}" presName="pillars" presStyleCnt="0"/>
      <dgm:spPr/>
    </dgm:pt>
    <dgm:pt modelId="{CB4759B9-846D-42AF-92EE-F5D369EB71EC}" type="pres">
      <dgm:prSet presAssocID="{58459C65-451B-43BA-8999-E7023C82FD5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08053-18A9-44F4-B164-4A4E9D35321C}" type="pres">
      <dgm:prSet presAssocID="{A72A0A1D-1A2D-4603-88E1-F301754AEEA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DBCF1-379C-4079-85B3-1D3A58D06C07}" type="pres">
      <dgm:prSet presAssocID="{9FFBD4BC-E4C1-4B1F-9A16-17D29BC76E7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FD804-10CA-4B16-8EAF-D1E3BD498E3F}" type="pres">
      <dgm:prSet presAssocID="{58459C65-451B-43BA-8999-E7023C82FD5F}" presName="base" presStyleLbl="dkBgShp" presStyleIdx="1" presStyleCnt="2"/>
      <dgm:spPr/>
    </dgm:pt>
  </dgm:ptLst>
  <dgm:cxnLst>
    <dgm:cxn modelId="{A10D49F1-E47F-45D6-B640-1E465129180A}" type="presOf" srcId="{58459C65-451B-43BA-8999-E7023C82FD5F}" destId="{7DCB796F-3ADC-4750-8C25-02520BA3F8FD}" srcOrd="0" destOrd="0" presId="urn:microsoft.com/office/officeart/2005/8/layout/hList3"/>
    <dgm:cxn modelId="{9F512F11-FE81-4B82-A4D9-A1483230B6D8}" type="presOf" srcId="{A72A0A1D-1A2D-4603-88E1-F301754AEEA1}" destId="{9A808053-18A9-44F4-B164-4A4E9D35321C}" srcOrd="0" destOrd="0" presId="urn:microsoft.com/office/officeart/2005/8/layout/hList3"/>
    <dgm:cxn modelId="{815F6D93-922A-4314-9BA0-D04F78C1EC24}" srcId="{58459C65-451B-43BA-8999-E7023C82FD5F}" destId="{9FFBD4BC-E4C1-4B1F-9A16-17D29BC76E7B}" srcOrd="2" destOrd="0" parTransId="{A78B004E-02F2-432D-9532-268AA75E44B1}" sibTransId="{33BA8FBF-EB1C-4276-837C-5890C1B3DDDC}"/>
    <dgm:cxn modelId="{C8A798E1-B975-4BD3-9048-47AF0F89FF30}" srcId="{58459C65-451B-43BA-8999-E7023C82FD5F}" destId="{A72A0A1D-1A2D-4603-88E1-F301754AEEA1}" srcOrd="1" destOrd="0" parTransId="{C0E5BE60-C6FE-427B-9832-998707F7DD05}" sibTransId="{220A09AE-44AE-4B59-802B-6B49EC3AAA00}"/>
    <dgm:cxn modelId="{34F40974-1680-47E2-825C-DAD190491E68}" type="presOf" srcId="{9FFBD4BC-E4C1-4B1F-9A16-17D29BC76E7B}" destId="{28CDBCF1-379C-4079-85B3-1D3A58D06C07}" srcOrd="0" destOrd="0" presId="urn:microsoft.com/office/officeart/2005/8/layout/hList3"/>
    <dgm:cxn modelId="{17464229-727E-4CAC-BE5D-46F9C165427C}" srcId="{58459C65-451B-43BA-8999-E7023C82FD5F}" destId="{30A254BB-BFDD-478B-8C06-13E3CA892495}" srcOrd="0" destOrd="0" parTransId="{709B6F29-7C79-4F6E-8A65-D5786862561B}" sibTransId="{500EE86F-E010-4A10-8A92-7EAF8D4F3FFF}"/>
    <dgm:cxn modelId="{F640A9FB-349F-458C-9057-3B412A756E6B}" type="presOf" srcId="{5D4FFFDF-D443-440B-A318-25B06CE68400}" destId="{E07CE4E0-57C7-4702-91DB-09E27D786AD2}" srcOrd="0" destOrd="0" presId="urn:microsoft.com/office/officeart/2005/8/layout/hList3"/>
    <dgm:cxn modelId="{236A558E-D0FC-4DAE-9155-A295A8AFE76E}" srcId="{5D4FFFDF-D443-440B-A318-25B06CE68400}" destId="{58459C65-451B-43BA-8999-E7023C82FD5F}" srcOrd="0" destOrd="0" parTransId="{DE042F98-AE6B-4925-9D2E-FA482589B77F}" sibTransId="{784CC55B-140E-4CCD-9C3A-1F33058353C6}"/>
    <dgm:cxn modelId="{0A14D6A9-C2E4-456D-9E2F-6097B37EF2BD}" type="presOf" srcId="{30A254BB-BFDD-478B-8C06-13E3CA892495}" destId="{CB4759B9-846D-42AF-92EE-F5D369EB71EC}" srcOrd="0" destOrd="0" presId="urn:microsoft.com/office/officeart/2005/8/layout/hList3"/>
    <dgm:cxn modelId="{32F8753D-FF41-4F20-A0F2-FFCBFD54A0BE}" type="presParOf" srcId="{E07CE4E0-57C7-4702-91DB-09E27D786AD2}" destId="{7DCB796F-3ADC-4750-8C25-02520BA3F8FD}" srcOrd="0" destOrd="0" presId="urn:microsoft.com/office/officeart/2005/8/layout/hList3"/>
    <dgm:cxn modelId="{AB35895A-27DE-4597-8ECB-D21A287E7182}" type="presParOf" srcId="{E07CE4E0-57C7-4702-91DB-09E27D786AD2}" destId="{A703281B-6D7D-4B56-93E3-8DF99CAD022E}" srcOrd="1" destOrd="0" presId="urn:microsoft.com/office/officeart/2005/8/layout/hList3"/>
    <dgm:cxn modelId="{EC3DB636-9410-46D1-9B55-E1AF115A9056}" type="presParOf" srcId="{A703281B-6D7D-4B56-93E3-8DF99CAD022E}" destId="{CB4759B9-846D-42AF-92EE-F5D369EB71EC}" srcOrd="0" destOrd="0" presId="urn:microsoft.com/office/officeart/2005/8/layout/hList3"/>
    <dgm:cxn modelId="{72EFF3A7-0D31-4201-8128-58E896A2526F}" type="presParOf" srcId="{A703281B-6D7D-4B56-93E3-8DF99CAD022E}" destId="{9A808053-18A9-44F4-B164-4A4E9D35321C}" srcOrd="1" destOrd="0" presId="urn:microsoft.com/office/officeart/2005/8/layout/hList3"/>
    <dgm:cxn modelId="{BB19FF21-5A25-4B61-A43A-082BCB14B3D1}" type="presParOf" srcId="{A703281B-6D7D-4B56-93E3-8DF99CAD022E}" destId="{28CDBCF1-379C-4079-85B3-1D3A58D06C07}" srcOrd="2" destOrd="0" presId="urn:microsoft.com/office/officeart/2005/8/layout/hList3"/>
    <dgm:cxn modelId="{D9076477-7C83-4DE1-AB94-A2F4C4048DF0}" type="presParOf" srcId="{E07CE4E0-57C7-4702-91DB-09E27D786AD2}" destId="{805FD804-10CA-4B16-8EAF-D1E3BD498E3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DFAC86-942B-4451-A863-9AB95B5765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46A48-9934-4482-B2B3-82A1589D9077}">
      <dgm:prSet phldrT="[Text]"/>
      <dgm:spPr/>
      <dgm:t>
        <a:bodyPr/>
        <a:lstStyle/>
        <a:p>
          <a:r>
            <a:rPr lang="en-US" b="1" dirty="0" err="1" smtClean="0"/>
            <a:t>Transkripsi</a:t>
          </a:r>
          <a:endParaRPr lang="en-US" dirty="0"/>
        </a:p>
      </dgm:t>
    </dgm:pt>
    <dgm:pt modelId="{6C7A10F9-CBB5-4C4E-9B66-F5A22A7E439C}" type="parTrans" cxnId="{D8C3DD1A-FE50-48D1-A4D3-CDB73811D6C4}">
      <dgm:prSet/>
      <dgm:spPr/>
      <dgm:t>
        <a:bodyPr/>
        <a:lstStyle/>
        <a:p>
          <a:endParaRPr lang="en-US"/>
        </a:p>
      </dgm:t>
    </dgm:pt>
    <dgm:pt modelId="{762DED84-1825-44A6-8A3F-800BBF31E400}" type="sibTrans" cxnId="{D8C3DD1A-FE50-48D1-A4D3-CDB73811D6C4}">
      <dgm:prSet/>
      <dgm:spPr/>
      <dgm:t>
        <a:bodyPr/>
        <a:lstStyle/>
        <a:p>
          <a:endParaRPr lang="en-US"/>
        </a:p>
      </dgm:t>
    </dgm:pt>
    <dgm:pt modelId="{9B7D821C-BB32-4EF8-8615-03E5899863B5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pembentukan</a:t>
          </a:r>
          <a:r>
            <a:rPr lang="en-US" dirty="0" smtClean="0"/>
            <a:t> mRNA </a:t>
          </a:r>
          <a:r>
            <a:rPr lang="en-US" dirty="0" err="1" smtClean="0"/>
            <a:t>oleh</a:t>
          </a:r>
          <a:r>
            <a:rPr lang="en-US" dirty="0" smtClean="0"/>
            <a:t> DNA yang </a:t>
          </a:r>
          <a:r>
            <a:rPr lang="en-US" dirty="0" err="1" smtClean="0"/>
            <a:t>dibantu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enzim</a:t>
          </a:r>
          <a:r>
            <a:rPr lang="en-US" dirty="0" smtClean="0"/>
            <a:t> RNA </a:t>
          </a:r>
          <a:r>
            <a:rPr lang="en-US" dirty="0" err="1" smtClean="0"/>
            <a:t>polimerase</a:t>
          </a:r>
          <a:endParaRPr lang="en-US" dirty="0"/>
        </a:p>
      </dgm:t>
    </dgm:pt>
    <dgm:pt modelId="{8B5BCD06-EB33-4890-9934-57E78EE4AC04}" type="parTrans" cxnId="{3B18CAB6-8FBD-4FF3-8B12-9D9642CC7247}">
      <dgm:prSet/>
      <dgm:spPr/>
      <dgm:t>
        <a:bodyPr/>
        <a:lstStyle/>
        <a:p>
          <a:endParaRPr lang="en-US"/>
        </a:p>
      </dgm:t>
    </dgm:pt>
    <dgm:pt modelId="{BCB427D7-6593-4517-B337-CCF01FC4E20A}" type="sibTrans" cxnId="{3B18CAB6-8FBD-4FF3-8B12-9D9642CC7247}">
      <dgm:prSet/>
      <dgm:spPr/>
      <dgm:t>
        <a:bodyPr/>
        <a:lstStyle/>
        <a:p>
          <a:endParaRPr lang="en-US"/>
        </a:p>
      </dgm:t>
    </dgm:pt>
    <dgm:pt modelId="{D7CE636F-E30E-4D2B-BB4D-FEA303BF4A31}">
      <dgm:prSet phldrT="[Text]"/>
      <dgm:spPr/>
      <dgm:t>
        <a:bodyPr/>
        <a:lstStyle/>
        <a:p>
          <a:r>
            <a:rPr lang="en-US" dirty="0" err="1" smtClean="0"/>
            <a:t>Translasi</a:t>
          </a:r>
          <a:endParaRPr lang="en-US" dirty="0"/>
        </a:p>
      </dgm:t>
    </dgm:pt>
    <dgm:pt modelId="{31E3D875-24B5-487E-8689-9470DFC2CE93}" type="parTrans" cxnId="{6443C447-FF1D-42EE-9ECF-A2A4B9947F58}">
      <dgm:prSet/>
      <dgm:spPr/>
      <dgm:t>
        <a:bodyPr/>
        <a:lstStyle/>
        <a:p>
          <a:endParaRPr lang="en-US"/>
        </a:p>
      </dgm:t>
    </dgm:pt>
    <dgm:pt modelId="{2013B083-1EBB-4BD6-98E9-21CFE780BBC7}" type="sibTrans" cxnId="{6443C447-FF1D-42EE-9ECF-A2A4B9947F58}">
      <dgm:prSet/>
      <dgm:spPr/>
      <dgm:t>
        <a:bodyPr/>
        <a:lstStyle/>
        <a:p>
          <a:endParaRPr lang="en-US"/>
        </a:p>
      </dgm:t>
    </dgm:pt>
    <dgm:pt modelId="{F600C244-58A6-46C5-B1E2-3DF7DA58D837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pembacaan</a:t>
          </a:r>
          <a:r>
            <a:rPr lang="en-US" dirty="0" smtClean="0"/>
            <a:t> </a:t>
          </a:r>
          <a:r>
            <a:rPr lang="en-US" dirty="0" err="1" smtClean="0"/>
            <a:t>kode</a:t>
          </a:r>
          <a:r>
            <a:rPr lang="en-US" dirty="0" smtClean="0"/>
            <a:t> yang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mRNA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diikuti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pembentukan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amino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kode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endParaRPr lang="en-US" dirty="0"/>
        </a:p>
      </dgm:t>
    </dgm:pt>
    <dgm:pt modelId="{618C3341-B96E-4DDF-A048-0B38F84DB7DF}" type="parTrans" cxnId="{F3E49C1F-EC5A-415E-9263-D881C68C499D}">
      <dgm:prSet/>
      <dgm:spPr/>
      <dgm:t>
        <a:bodyPr/>
        <a:lstStyle/>
        <a:p>
          <a:endParaRPr lang="en-US"/>
        </a:p>
      </dgm:t>
    </dgm:pt>
    <dgm:pt modelId="{BA5EC985-FEC5-499A-B2F6-EE3AB2A80CAD}" type="sibTrans" cxnId="{F3E49C1F-EC5A-415E-9263-D881C68C499D}">
      <dgm:prSet/>
      <dgm:spPr/>
      <dgm:t>
        <a:bodyPr/>
        <a:lstStyle/>
        <a:p>
          <a:endParaRPr lang="en-US"/>
        </a:p>
      </dgm:t>
    </dgm:pt>
    <dgm:pt modelId="{6D7D7FC2-D494-474C-B455-B4423DCAA95E}">
      <dgm:prSet phldrT="[Text]"/>
      <dgm:spPr/>
      <dgm:t>
        <a:bodyPr/>
        <a:lstStyle/>
        <a:p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nukleus</a:t>
          </a:r>
          <a:endParaRPr lang="en-US" dirty="0"/>
        </a:p>
      </dgm:t>
    </dgm:pt>
    <dgm:pt modelId="{C8866E12-8013-4C7D-9789-131AB31CB21D}" type="parTrans" cxnId="{EFE388FB-E14D-4375-B722-DDA476E72055}">
      <dgm:prSet/>
      <dgm:spPr/>
      <dgm:t>
        <a:bodyPr/>
        <a:lstStyle/>
        <a:p>
          <a:endParaRPr lang="en-US"/>
        </a:p>
      </dgm:t>
    </dgm:pt>
    <dgm:pt modelId="{EEA609AD-B6E0-4E75-A285-44B292B0A62E}" type="sibTrans" cxnId="{EFE388FB-E14D-4375-B722-DDA476E72055}">
      <dgm:prSet/>
      <dgm:spPr/>
      <dgm:t>
        <a:bodyPr/>
        <a:lstStyle/>
        <a:p>
          <a:endParaRPr lang="en-US"/>
        </a:p>
      </dgm:t>
    </dgm:pt>
    <dgm:pt modelId="{69F59BEC-AB76-4341-A83B-6529C988F17B}">
      <dgm:prSet phldrT="[Text]"/>
      <dgm:spPr/>
      <dgm:t>
        <a:bodyPr/>
        <a:lstStyle/>
        <a:p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ribosom</a:t>
          </a:r>
          <a:endParaRPr lang="en-US" dirty="0"/>
        </a:p>
      </dgm:t>
    </dgm:pt>
    <dgm:pt modelId="{DC1B410B-DE32-440B-9798-DAAA834B3136}" type="parTrans" cxnId="{3357DF19-0E8C-490B-9C6E-4BBECD14743F}">
      <dgm:prSet/>
      <dgm:spPr/>
      <dgm:t>
        <a:bodyPr/>
        <a:lstStyle/>
        <a:p>
          <a:endParaRPr lang="en-US"/>
        </a:p>
      </dgm:t>
    </dgm:pt>
    <dgm:pt modelId="{71512020-6642-4430-AE11-531B7592A400}" type="sibTrans" cxnId="{3357DF19-0E8C-490B-9C6E-4BBECD14743F}">
      <dgm:prSet/>
      <dgm:spPr/>
      <dgm:t>
        <a:bodyPr/>
        <a:lstStyle/>
        <a:p>
          <a:endParaRPr lang="en-US"/>
        </a:p>
      </dgm:t>
    </dgm:pt>
    <dgm:pt modelId="{4551D3C0-E752-4106-88D6-35F26027C587}" type="pres">
      <dgm:prSet presAssocID="{79DFAC86-942B-4451-A863-9AB95B5765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512AAE-6EB8-4508-9DD4-AC79E9B389F6}" type="pres">
      <dgm:prSet presAssocID="{50246A48-9934-4482-B2B3-82A1589D9077}" presName="composite" presStyleCnt="0"/>
      <dgm:spPr/>
    </dgm:pt>
    <dgm:pt modelId="{D322859E-6F6E-49A3-A086-D1AE8F114643}" type="pres">
      <dgm:prSet presAssocID="{50246A48-9934-4482-B2B3-82A1589D907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FBD6D-A768-41AF-9FFA-865FEDF43850}" type="pres">
      <dgm:prSet presAssocID="{50246A48-9934-4482-B2B3-82A1589D907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ADDCD-55A8-493B-8615-4A2B69608876}" type="pres">
      <dgm:prSet presAssocID="{762DED84-1825-44A6-8A3F-800BBF31E400}" presName="space" presStyleCnt="0"/>
      <dgm:spPr/>
    </dgm:pt>
    <dgm:pt modelId="{6588CBD6-802D-467C-816B-0721D5113B8D}" type="pres">
      <dgm:prSet presAssocID="{D7CE636F-E30E-4D2B-BB4D-FEA303BF4A31}" presName="composite" presStyleCnt="0"/>
      <dgm:spPr/>
    </dgm:pt>
    <dgm:pt modelId="{D6BF0480-E4B8-413A-919F-EBCE5354311A}" type="pres">
      <dgm:prSet presAssocID="{D7CE636F-E30E-4D2B-BB4D-FEA303BF4A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74F10-E406-4BB7-9531-1A82DAE12838}" type="pres">
      <dgm:prSet presAssocID="{D7CE636F-E30E-4D2B-BB4D-FEA303BF4A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25F5C-30CE-44E6-B690-9CF46769DC5A}" type="presOf" srcId="{D7CE636F-E30E-4D2B-BB4D-FEA303BF4A31}" destId="{D6BF0480-E4B8-413A-919F-EBCE5354311A}" srcOrd="0" destOrd="0" presId="urn:microsoft.com/office/officeart/2005/8/layout/hList1"/>
    <dgm:cxn modelId="{EFE388FB-E14D-4375-B722-DDA476E72055}" srcId="{50246A48-9934-4482-B2B3-82A1589D9077}" destId="{6D7D7FC2-D494-474C-B455-B4423DCAA95E}" srcOrd="1" destOrd="0" parTransId="{C8866E12-8013-4C7D-9789-131AB31CB21D}" sibTransId="{EEA609AD-B6E0-4E75-A285-44B292B0A62E}"/>
    <dgm:cxn modelId="{3357DF19-0E8C-490B-9C6E-4BBECD14743F}" srcId="{D7CE636F-E30E-4D2B-BB4D-FEA303BF4A31}" destId="{69F59BEC-AB76-4341-A83B-6529C988F17B}" srcOrd="1" destOrd="0" parTransId="{DC1B410B-DE32-440B-9798-DAAA834B3136}" sibTransId="{71512020-6642-4430-AE11-531B7592A400}"/>
    <dgm:cxn modelId="{F3E49C1F-EC5A-415E-9263-D881C68C499D}" srcId="{D7CE636F-E30E-4D2B-BB4D-FEA303BF4A31}" destId="{F600C244-58A6-46C5-B1E2-3DF7DA58D837}" srcOrd="0" destOrd="0" parTransId="{618C3341-B96E-4DDF-A048-0B38F84DB7DF}" sibTransId="{BA5EC985-FEC5-499A-B2F6-EE3AB2A80CAD}"/>
    <dgm:cxn modelId="{68E91700-24A7-473C-94B2-487D31134A48}" type="presOf" srcId="{F600C244-58A6-46C5-B1E2-3DF7DA58D837}" destId="{CC574F10-E406-4BB7-9531-1A82DAE12838}" srcOrd="0" destOrd="0" presId="urn:microsoft.com/office/officeart/2005/8/layout/hList1"/>
    <dgm:cxn modelId="{6443C447-FF1D-42EE-9ECF-A2A4B9947F58}" srcId="{79DFAC86-942B-4451-A863-9AB95B57654F}" destId="{D7CE636F-E30E-4D2B-BB4D-FEA303BF4A31}" srcOrd="1" destOrd="0" parTransId="{31E3D875-24B5-487E-8689-9470DFC2CE93}" sibTransId="{2013B083-1EBB-4BD6-98E9-21CFE780BBC7}"/>
    <dgm:cxn modelId="{56A3EAFE-C6F8-4EA9-96F9-D495EF995A9C}" type="presOf" srcId="{50246A48-9934-4482-B2B3-82A1589D9077}" destId="{D322859E-6F6E-49A3-A086-D1AE8F114643}" srcOrd="0" destOrd="0" presId="urn:microsoft.com/office/officeart/2005/8/layout/hList1"/>
    <dgm:cxn modelId="{06D20DAF-E23B-4B1B-8C92-AC2C198A0871}" type="presOf" srcId="{6D7D7FC2-D494-474C-B455-B4423DCAA95E}" destId="{B01FBD6D-A768-41AF-9FFA-865FEDF43850}" srcOrd="0" destOrd="1" presId="urn:microsoft.com/office/officeart/2005/8/layout/hList1"/>
    <dgm:cxn modelId="{42022A9E-A1B8-4968-9F78-CBDAE6B399FB}" type="presOf" srcId="{79DFAC86-942B-4451-A863-9AB95B57654F}" destId="{4551D3C0-E752-4106-88D6-35F26027C587}" srcOrd="0" destOrd="0" presId="urn:microsoft.com/office/officeart/2005/8/layout/hList1"/>
    <dgm:cxn modelId="{D073508C-944E-4C8F-9028-87F0E815A9FC}" type="presOf" srcId="{9B7D821C-BB32-4EF8-8615-03E5899863B5}" destId="{B01FBD6D-A768-41AF-9FFA-865FEDF43850}" srcOrd="0" destOrd="0" presId="urn:microsoft.com/office/officeart/2005/8/layout/hList1"/>
    <dgm:cxn modelId="{4E9B2301-389A-427B-9EEA-D8C70F32548E}" type="presOf" srcId="{69F59BEC-AB76-4341-A83B-6529C988F17B}" destId="{CC574F10-E406-4BB7-9531-1A82DAE12838}" srcOrd="0" destOrd="1" presId="urn:microsoft.com/office/officeart/2005/8/layout/hList1"/>
    <dgm:cxn modelId="{D8C3DD1A-FE50-48D1-A4D3-CDB73811D6C4}" srcId="{79DFAC86-942B-4451-A863-9AB95B57654F}" destId="{50246A48-9934-4482-B2B3-82A1589D9077}" srcOrd="0" destOrd="0" parTransId="{6C7A10F9-CBB5-4C4E-9B66-F5A22A7E439C}" sibTransId="{762DED84-1825-44A6-8A3F-800BBF31E400}"/>
    <dgm:cxn modelId="{3B18CAB6-8FBD-4FF3-8B12-9D9642CC7247}" srcId="{50246A48-9934-4482-B2B3-82A1589D9077}" destId="{9B7D821C-BB32-4EF8-8615-03E5899863B5}" srcOrd="0" destOrd="0" parTransId="{8B5BCD06-EB33-4890-9934-57E78EE4AC04}" sibTransId="{BCB427D7-6593-4517-B337-CCF01FC4E20A}"/>
    <dgm:cxn modelId="{9D1DE66C-1BF1-4A7E-A7BE-232951AA4F49}" type="presParOf" srcId="{4551D3C0-E752-4106-88D6-35F26027C587}" destId="{89512AAE-6EB8-4508-9DD4-AC79E9B389F6}" srcOrd="0" destOrd="0" presId="urn:microsoft.com/office/officeart/2005/8/layout/hList1"/>
    <dgm:cxn modelId="{74CC4418-B858-4A1F-ACBE-3901EC707610}" type="presParOf" srcId="{89512AAE-6EB8-4508-9DD4-AC79E9B389F6}" destId="{D322859E-6F6E-49A3-A086-D1AE8F114643}" srcOrd="0" destOrd="0" presId="urn:microsoft.com/office/officeart/2005/8/layout/hList1"/>
    <dgm:cxn modelId="{38680B68-7ADD-4154-A13F-25A5396E8F8F}" type="presParOf" srcId="{89512AAE-6EB8-4508-9DD4-AC79E9B389F6}" destId="{B01FBD6D-A768-41AF-9FFA-865FEDF43850}" srcOrd="1" destOrd="0" presId="urn:microsoft.com/office/officeart/2005/8/layout/hList1"/>
    <dgm:cxn modelId="{9456E422-1923-4ED8-9880-BAD24CFBABC2}" type="presParOf" srcId="{4551D3C0-E752-4106-88D6-35F26027C587}" destId="{45FADDCD-55A8-493B-8615-4A2B69608876}" srcOrd="1" destOrd="0" presId="urn:microsoft.com/office/officeart/2005/8/layout/hList1"/>
    <dgm:cxn modelId="{81173EA2-A26E-476F-AB24-932A948EC9AD}" type="presParOf" srcId="{4551D3C0-E752-4106-88D6-35F26027C587}" destId="{6588CBD6-802D-467C-816B-0721D5113B8D}" srcOrd="2" destOrd="0" presId="urn:microsoft.com/office/officeart/2005/8/layout/hList1"/>
    <dgm:cxn modelId="{FDD32EE6-1F34-4F6F-81BE-234E516B9E88}" type="presParOf" srcId="{6588CBD6-802D-467C-816B-0721D5113B8D}" destId="{D6BF0480-E4B8-413A-919F-EBCE5354311A}" srcOrd="0" destOrd="0" presId="urn:microsoft.com/office/officeart/2005/8/layout/hList1"/>
    <dgm:cxn modelId="{47B85B29-F778-4A59-963A-6174F80A55A7}" type="presParOf" srcId="{6588CBD6-802D-467C-816B-0721D5113B8D}" destId="{CC574F10-E406-4BB7-9531-1A82DAE128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C3175-A255-48FA-A9A0-D220E3DE8A57}" type="doc">
      <dgm:prSet loTypeId="urn:microsoft.com/office/officeart/2005/8/layout/vList5" loCatId="list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B00CA6-FD32-49C1-B0DF-63A7701249A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accent1">
                  <a:lumMod val="50000"/>
                </a:schemeClr>
              </a:solidFill>
              <a:latin typeface="Broadway" pitchFamily="82" charset="0"/>
            </a:rPr>
            <a:t>Eksperimen</a:t>
          </a:r>
          <a:endParaRPr lang="en-US" dirty="0" smtClean="0">
            <a:solidFill>
              <a:schemeClr val="accent1">
                <a:lumMod val="50000"/>
              </a:schemeClr>
            </a:solidFill>
            <a:latin typeface="Broadway" pitchFamily="82" charset="0"/>
          </a:endParaRPr>
        </a:p>
        <a:p>
          <a:r>
            <a:rPr lang="en-US" dirty="0" smtClean="0">
              <a:solidFill>
                <a:schemeClr val="accent1">
                  <a:lumMod val="50000"/>
                </a:schemeClr>
              </a:solidFill>
              <a:latin typeface="Broadway" pitchFamily="82" charset="0"/>
            </a:rPr>
            <a:t>Mendel</a:t>
          </a:r>
          <a:endParaRPr lang="en-US" dirty="0">
            <a:solidFill>
              <a:schemeClr val="accent1">
                <a:lumMod val="50000"/>
              </a:schemeClr>
            </a:solidFill>
            <a:latin typeface="Broadway" pitchFamily="82" charset="0"/>
          </a:endParaRPr>
        </a:p>
      </dgm:t>
    </dgm:pt>
    <dgm:pt modelId="{59635201-7DB0-4E26-8EE7-65E0BDCB3113}" type="parTrans" cxnId="{AF9F3BC6-692C-44DE-895F-25DF658E6B41}">
      <dgm:prSet/>
      <dgm:spPr/>
      <dgm:t>
        <a:bodyPr/>
        <a:lstStyle/>
        <a:p>
          <a:endParaRPr lang="en-US"/>
        </a:p>
      </dgm:t>
    </dgm:pt>
    <dgm:pt modelId="{FE2621D4-4E99-4906-B388-00FC1EBB0D1A}" type="sibTrans" cxnId="{AF9F3BC6-692C-44DE-895F-25DF658E6B41}">
      <dgm:prSet/>
      <dgm:spPr/>
      <dgm:t>
        <a:bodyPr/>
        <a:lstStyle/>
        <a:p>
          <a:endParaRPr lang="en-US"/>
        </a:p>
      </dgm:t>
    </dgm:pt>
    <dgm:pt modelId="{E5974BC3-426C-4E2C-8651-EF681F9C1D1D}">
      <dgm:prSet phldrT="[Text]" custT="1"/>
      <dgm:spPr/>
      <dgm:t>
        <a:bodyPr/>
        <a:lstStyle/>
        <a:p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Mendel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memilih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tumbuhan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biasa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,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kacang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polong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,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sedangkan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para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peneliti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lain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umumnya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lebih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suka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meneliti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tumbuhan</a:t>
          </a:r>
          <a:r>
            <a:rPr lang="en-GB" sz="2800" b="1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dirty="0" err="1" smtClean="0">
              <a:solidFill>
                <a:srgbClr val="FF0000"/>
              </a:solidFill>
              <a:latin typeface="Constantia" pitchFamily="18" charset="0"/>
            </a:rPr>
            <a:t>langka</a:t>
          </a:r>
          <a:endParaRPr lang="en-US" sz="2800" b="1" dirty="0">
            <a:solidFill>
              <a:srgbClr val="FF0000"/>
            </a:solidFill>
            <a:latin typeface="Constantia" pitchFamily="18" charset="0"/>
          </a:endParaRPr>
        </a:p>
      </dgm:t>
    </dgm:pt>
    <dgm:pt modelId="{1204FF4B-971C-4FAA-9355-E615D6BE63D8}" type="parTrans" cxnId="{3118E99B-B6B1-4182-B061-D65CC0819983}">
      <dgm:prSet/>
      <dgm:spPr/>
      <dgm:t>
        <a:bodyPr/>
        <a:lstStyle/>
        <a:p>
          <a:endParaRPr lang="en-US"/>
        </a:p>
      </dgm:t>
    </dgm:pt>
    <dgm:pt modelId="{E29DE5AF-C56D-4F3C-9289-F5667C3F25D2}" type="sibTrans" cxnId="{3118E99B-B6B1-4182-B061-D65CC0819983}">
      <dgm:prSet/>
      <dgm:spPr/>
      <dgm:t>
        <a:bodyPr/>
        <a:lstStyle/>
        <a:p>
          <a:endParaRPr lang="en-US"/>
        </a:p>
      </dgm:t>
    </dgm:pt>
    <dgm:pt modelId="{1C232FA1-5EF5-4A9A-9FD9-517BE624A46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err="1" smtClean="0">
              <a:solidFill>
                <a:schemeClr val="bg2">
                  <a:lumMod val="25000"/>
                </a:schemeClr>
              </a:solidFill>
            </a:rPr>
            <a:t>Keunggulan</a:t>
          </a:r>
          <a:endParaRPr lang="en-US" b="1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en-US" b="1" dirty="0" err="1" smtClean="0">
              <a:solidFill>
                <a:schemeClr val="bg2">
                  <a:lumMod val="25000"/>
                </a:schemeClr>
              </a:solidFill>
            </a:rPr>
            <a:t>Kacang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b="1" dirty="0" err="1" smtClean="0">
              <a:solidFill>
                <a:schemeClr val="bg2">
                  <a:lumMod val="25000"/>
                </a:schemeClr>
              </a:solidFill>
            </a:rPr>
            <a:t>Ercis</a:t>
          </a:r>
          <a:endParaRPr lang="en-US" b="1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(</a:t>
          </a:r>
          <a:r>
            <a:rPr lang="en-US" b="1" i="1" dirty="0" err="1" smtClean="0">
              <a:solidFill>
                <a:schemeClr val="bg2">
                  <a:lumMod val="25000"/>
                </a:schemeClr>
              </a:solidFill>
            </a:rPr>
            <a:t>Pisum</a:t>
          </a:r>
          <a:r>
            <a:rPr lang="en-US" b="1" i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b="1" i="1" dirty="0" err="1" smtClean="0">
              <a:solidFill>
                <a:schemeClr val="bg2">
                  <a:lumMod val="25000"/>
                </a:schemeClr>
              </a:solidFill>
            </a:rPr>
            <a:t>sativum</a:t>
          </a:r>
          <a:r>
            <a:rPr lang="en-US" b="1" i="0" dirty="0" smtClean="0"/>
            <a:t>)</a:t>
          </a:r>
          <a:endParaRPr lang="en-US" b="1" dirty="0"/>
        </a:p>
      </dgm:t>
    </dgm:pt>
    <dgm:pt modelId="{53842425-093B-42CE-A217-57C0EE5AA1FB}" type="parTrans" cxnId="{E87BB3C8-C915-47B2-89C9-AE116ABB4DE3}">
      <dgm:prSet/>
      <dgm:spPr/>
      <dgm:t>
        <a:bodyPr/>
        <a:lstStyle/>
        <a:p>
          <a:endParaRPr lang="en-US"/>
        </a:p>
      </dgm:t>
    </dgm:pt>
    <dgm:pt modelId="{D18FF7DF-3511-43FC-8E83-4CFB6CDE1459}" type="sibTrans" cxnId="{E87BB3C8-C915-47B2-89C9-AE116ABB4DE3}">
      <dgm:prSet/>
      <dgm:spPr/>
      <dgm:t>
        <a:bodyPr/>
        <a:lstStyle/>
        <a:p>
          <a:endParaRPr lang="en-US"/>
        </a:p>
      </dgm:t>
    </dgm:pt>
    <dgm:pt modelId="{444D9840-37C1-46C3-B059-E98A005BE2EE}">
      <dgm:prSet phldrT="[Text]"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Bentuk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benih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bundar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keriput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dirty="0">
            <a:solidFill>
              <a:srgbClr val="FF0000"/>
            </a:solidFill>
            <a:latin typeface="Constantia" pitchFamily="18" charset="0"/>
          </a:endParaRPr>
        </a:p>
      </dgm:t>
    </dgm:pt>
    <dgm:pt modelId="{4AAFC2CA-3623-41DA-99EF-FE119E6EB213}" type="parTrans" cxnId="{A18A1801-F8AA-4492-8051-D2E82142C3AC}">
      <dgm:prSet/>
      <dgm:spPr/>
      <dgm:t>
        <a:bodyPr/>
        <a:lstStyle/>
        <a:p>
          <a:endParaRPr lang="en-US"/>
        </a:p>
      </dgm:t>
    </dgm:pt>
    <dgm:pt modelId="{46B8F7DC-5564-4943-B7C9-14ED379181BD}" type="sibTrans" cxnId="{A18A1801-F8AA-4492-8051-D2E82142C3AC}">
      <dgm:prSet/>
      <dgm:spPr/>
      <dgm:t>
        <a:bodyPr/>
        <a:lstStyle/>
        <a:p>
          <a:endParaRPr lang="en-US"/>
        </a:p>
      </dgm:t>
    </dgm:pt>
    <dgm:pt modelId="{82958279-C8A7-452E-990F-CECCBBF7AE79}">
      <dgm:prSet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Warna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benih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kuning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hijau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dirty="0" smtClean="0">
            <a:solidFill>
              <a:srgbClr val="FF0000"/>
            </a:solidFill>
            <a:latin typeface="Constantia" pitchFamily="18" charset="0"/>
          </a:endParaRPr>
        </a:p>
      </dgm:t>
    </dgm:pt>
    <dgm:pt modelId="{E107355B-A70A-432B-B11B-FC97DDC52AE6}" type="parTrans" cxnId="{062350AB-A27A-4AC5-8585-DC51F7AE2CC2}">
      <dgm:prSet/>
      <dgm:spPr/>
      <dgm:t>
        <a:bodyPr/>
        <a:lstStyle/>
        <a:p>
          <a:endParaRPr lang="en-US"/>
        </a:p>
      </dgm:t>
    </dgm:pt>
    <dgm:pt modelId="{E93F5EFD-4B9D-4D2A-8271-E80F43CA7341}" type="sibTrans" cxnId="{062350AB-A27A-4AC5-8585-DC51F7AE2CC2}">
      <dgm:prSet/>
      <dgm:spPr/>
      <dgm:t>
        <a:bodyPr/>
        <a:lstStyle/>
        <a:p>
          <a:endParaRPr lang="en-US"/>
        </a:p>
      </dgm:t>
    </dgm:pt>
    <dgm:pt modelId="{FBD9286B-2145-4651-807B-A50C35B07CFF}">
      <dgm:prSet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Letak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bunga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tersebar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hanya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di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ujung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),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endParaRPr lang="en-US" sz="1800" b="0" dirty="0" smtClean="0">
            <a:solidFill>
              <a:srgbClr val="FF0000"/>
            </a:solidFill>
            <a:latin typeface="Constantia" pitchFamily="18" charset="0"/>
          </a:endParaRPr>
        </a:p>
      </dgm:t>
    </dgm:pt>
    <dgm:pt modelId="{869598DB-E196-4C49-A2ED-9F0413B2E9A7}" type="parTrans" cxnId="{96F4B036-2CE1-4707-AFE2-F36BE909928B}">
      <dgm:prSet/>
      <dgm:spPr/>
      <dgm:t>
        <a:bodyPr/>
        <a:lstStyle/>
        <a:p>
          <a:endParaRPr lang="en-US"/>
        </a:p>
      </dgm:t>
    </dgm:pt>
    <dgm:pt modelId="{B1CBF445-B7B2-423F-90F2-85A98B06D4E6}" type="sibTrans" cxnId="{96F4B036-2CE1-4707-AFE2-F36BE909928B}">
      <dgm:prSet/>
      <dgm:spPr/>
      <dgm:t>
        <a:bodyPr/>
        <a:lstStyle/>
        <a:p>
          <a:endParaRPr lang="en-US"/>
        </a:p>
      </dgm:t>
    </dgm:pt>
    <dgm:pt modelId="{0C8E8868-8E93-47A1-8F66-CC1DA71B9DFC}">
      <dgm:prSet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Panjang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batang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tumbuhan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tinggi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pendek</a:t>
          </a:r>
          <a:r>
            <a:rPr lang="en-GB" sz="1800" b="0" dirty="0" smtClean="0">
              <a:latin typeface="Constantia" pitchFamily="18" charset="0"/>
            </a:rPr>
            <a:t>)</a:t>
          </a:r>
          <a:endParaRPr lang="en-US" sz="1800" b="0" dirty="0">
            <a:latin typeface="Constantia" pitchFamily="18" charset="0"/>
          </a:endParaRPr>
        </a:p>
      </dgm:t>
    </dgm:pt>
    <dgm:pt modelId="{4F224218-4195-4A80-A483-DE24416A72E1}" type="parTrans" cxnId="{E95A1B52-8B10-46F2-A438-D3BF454D0CEA}">
      <dgm:prSet/>
      <dgm:spPr/>
      <dgm:t>
        <a:bodyPr/>
        <a:lstStyle/>
        <a:p>
          <a:endParaRPr lang="en-US"/>
        </a:p>
      </dgm:t>
    </dgm:pt>
    <dgm:pt modelId="{EC0D9021-71F2-485A-BA7A-39492B62D894}" type="sibTrans" cxnId="{E95A1B52-8B10-46F2-A438-D3BF454D0CEA}">
      <dgm:prSet/>
      <dgm:spPr/>
      <dgm:t>
        <a:bodyPr/>
        <a:lstStyle/>
        <a:p>
          <a:endParaRPr lang="en-US"/>
        </a:p>
      </dgm:t>
    </dgm:pt>
    <dgm:pt modelId="{1D6BAABF-BB23-4535-A004-A1BF2072C4D0}">
      <dgm:prSet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Warna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kulit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biji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yang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belum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matang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hijau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kuning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dirty="0" smtClean="0">
            <a:solidFill>
              <a:srgbClr val="FF0000"/>
            </a:solidFill>
            <a:latin typeface="Constantia" pitchFamily="18" charset="0"/>
          </a:endParaRPr>
        </a:p>
      </dgm:t>
    </dgm:pt>
    <dgm:pt modelId="{37C9AAB0-FC0D-4FEF-B635-21B299475E96}" type="sibTrans" cxnId="{7352BE90-A07C-4A38-82A3-F28B3C640D0B}">
      <dgm:prSet/>
      <dgm:spPr/>
      <dgm:t>
        <a:bodyPr/>
        <a:lstStyle/>
        <a:p>
          <a:endParaRPr lang="en-US"/>
        </a:p>
      </dgm:t>
    </dgm:pt>
    <dgm:pt modelId="{E01C9CFC-D690-4554-921D-D33F94714189}" type="parTrans" cxnId="{7352BE90-A07C-4A38-82A3-F28B3C640D0B}">
      <dgm:prSet/>
      <dgm:spPr/>
      <dgm:t>
        <a:bodyPr/>
        <a:lstStyle/>
        <a:p>
          <a:endParaRPr lang="en-US"/>
        </a:p>
      </dgm:t>
    </dgm:pt>
    <dgm:pt modelId="{EBB9B406-581F-4006-8A55-26CB6102EB25}">
      <dgm:prSet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Bentuk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kulit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biji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yang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matang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licin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bertulang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dirty="0" smtClean="0">
            <a:solidFill>
              <a:srgbClr val="FF0000"/>
            </a:solidFill>
            <a:latin typeface="Constantia" pitchFamily="18" charset="0"/>
          </a:endParaRPr>
        </a:p>
      </dgm:t>
    </dgm:pt>
    <dgm:pt modelId="{64A466A2-CEE4-405E-A7EF-B38BC0B37C2E}" type="sibTrans" cxnId="{C21CDC29-6D61-4C37-A64B-FD66034F4DCA}">
      <dgm:prSet/>
      <dgm:spPr/>
      <dgm:t>
        <a:bodyPr/>
        <a:lstStyle/>
        <a:p>
          <a:endParaRPr lang="en-US"/>
        </a:p>
      </dgm:t>
    </dgm:pt>
    <dgm:pt modelId="{EBEED480-1DCF-45F4-ACFD-48910E21E4E7}" type="parTrans" cxnId="{C21CDC29-6D61-4C37-A64B-FD66034F4DCA}">
      <dgm:prSet/>
      <dgm:spPr/>
      <dgm:t>
        <a:bodyPr/>
        <a:lstStyle/>
        <a:p>
          <a:endParaRPr lang="en-US"/>
        </a:p>
      </dgm:t>
    </dgm:pt>
    <dgm:pt modelId="{8084BF6F-489E-4190-A24A-42C5776AD7D0}">
      <dgm:prSet custT="1"/>
      <dgm:spPr/>
      <dgm:t>
        <a:bodyPr/>
        <a:lstStyle/>
        <a:p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Warna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selaput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luar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berwarna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dirty="0" err="1" smtClean="0">
              <a:solidFill>
                <a:srgbClr val="FF0000"/>
              </a:solidFill>
              <a:latin typeface="Constantia" pitchFamily="18" charset="0"/>
            </a:rPr>
            <a:t>putih</a:t>
          </a:r>
          <a:r>
            <a:rPr lang="en-GB" sz="1800" b="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dirty="0" smtClean="0">
            <a:solidFill>
              <a:srgbClr val="FF0000"/>
            </a:solidFill>
            <a:latin typeface="Constantia" pitchFamily="18" charset="0"/>
          </a:endParaRPr>
        </a:p>
      </dgm:t>
    </dgm:pt>
    <dgm:pt modelId="{701BC432-5229-430A-9D26-2B7AF63821BF}" type="sibTrans" cxnId="{1B4D0E94-FC07-428E-AACA-BF0393AF8143}">
      <dgm:prSet/>
      <dgm:spPr/>
      <dgm:t>
        <a:bodyPr/>
        <a:lstStyle/>
        <a:p>
          <a:endParaRPr lang="en-US"/>
        </a:p>
      </dgm:t>
    </dgm:pt>
    <dgm:pt modelId="{26599179-B320-4E95-A354-E8F3829B9862}" type="parTrans" cxnId="{1B4D0E94-FC07-428E-AACA-BF0393AF8143}">
      <dgm:prSet/>
      <dgm:spPr/>
      <dgm:t>
        <a:bodyPr/>
        <a:lstStyle/>
        <a:p>
          <a:endParaRPr lang="en-US"/>
        </a:p>
      </dgm:t>
    </dgm:pt>
    <dgm:pt modelId="{34ED807F-58B8-4876-9D33-C2A1400DD9B6}" type="pres">
      <dgm:prSet presAssocID="{147C3175-A255-48FA-A9A0-D220E3DE8A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7DE63-0AC2-4BA1-8689-367DD00B7508}" type="pres">
      <dgm:prSet presAssocID="{77B00CA6-FD32-49C1-B0DF-63A7701249AC}" presName="linNode" presStyleCnt="0"/>
      <dgm:spPr/>
    </dgm:pt>
    <dgm:pt modelId="{42364CDC-17A0-4AD2-8AAC-5BC299C92E28}" type="pres">
      <dgm:prSet presAssocID="{77B00CA6-FD32-49C1-B0DF-63A7701249A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C424C-4164-4744-BCA7-61F633761F0C}" type="pres">
      <dgm:prSet presAssocID="{77B00CA6-FD32-49C1-B0DF-63A7701249A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F44A-9E92-47EB-831F-D98C4C25C55F}" type="pres">
      <dgm:prSet presAssocID="{FE2621D4-4E99-4906-B388-00FC1EBB0D1A}" presName="sp" presStyleCnt="0"/>
      <dgm:spPr/>
    </dgm:pt>
    <dgm:pt modelId="{3205D8AA-447A-45BE-940D-10434BED1CED}" type="pres">
      <dgm:prSet presAssocID="{1C232FA1-5EF5-4A9A-9FD9-517BE624A46C}" presName="linNode" presStyleCnt="0"/>
      <dgm:spPr/>
    </dgm:pt>
    <dgm:pt modelId="{58AEFF63-2FA0-425C-9CEE-83596AA718FC}" type="pres">
      <dgm:prSet presAssocID="{1C232FA1-5EF5-4A9A-9FD9-517BE624A46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9B510-7F46-42BC-8BD1-2F6AC3DE5455}" type="pres">
      <dgm:prSet presAssocID="{1C232FA1-5EF5-4A9A-9FD9-517BE624A46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A1B52-8B10-46F2-A438-D3BF454D0CEA}" srcId="{1C232FA1-5EF5-4A9A-9FD9-517BE624A46C}" destId="{0C8E8868-8E93-47A1-8F66-CC1DA71B9DFC}" srcOrd="6" destOrd="0" parTransId="{4F224218-4195-4A80-A483-DE24416A72E1}" sibTransId="{EC0D9021-71F2-485A-BA7A-39492B62D894}"/>
    <dgm:cxn modelId="{E87BB3C8-C915-47B2-89C9-AE116ABB4DE3}" srcId="{147C3175-A255-48FA-A9A0-D220E3DE8A57}" destId="{1C232FA1-5EF5-4A9A-9FD9-517BE624A46C}" srcOrd="1" destOrd="0" parTransId="{53842425-093B-42CE-A217-57C0EE5AA1FB}" sibTransId="{D18FF7DF-3511-43FC-8E83-4CFB6CDE1459}"/>
    <dgm:cxn modelId="{E62E6F03-F63F-45FE-9116-28F2172825A8}" type="presOf" srcId="{EBB9B406-581F-4006-8A55-26CB6102EB25}" destId="{7979B510-7F46-42BC-8BD1-2F6AC3DE5455}" srcOrd="0" destOrd="3" presId="urn:microsoft.com/office/officeart/2005/8/layout/vList5"/>
    <dgm:cxn modelId="{3118E99B-B6B1-4182-B061-D65CC0819983}" srcId="{77B00CA6-FD32-49C1-B0DF-63A7701249AC}" destId="{E5974BC3-426C-4E2C-8651-EF681F9C1D1D}" srcOrd="0" destOrd="0" parTransId="{1204FF4B-971C-4FAA-9355-E615D6BE63D8}" sibTransId="{E29DE5AF-C56D-4F3C-9289-F5667C3F25D2}"/>
    <dgm:cxn modelId="{A18A1801-F8AA-4492-8051-D2E82142C3AC}" srcId="{1C232FA1-5EF5-4A9A-9FD9-517BE624A46C}" destId="{444D9840-37C1-46C3-B059-E98A005BE2EE}" srcOrd="0" destOrd="0" parTransId="{4AAFC2CA-3623-41DA-99EF-FE119E6EB213}" sibTransId="{46B8F7DC-5564-4943-B7C9-14ED379181BD}"/>
    <dgm:cxn modelId="{AF9F3BC6-692C-44DE-895F-25DF658E6B41}" srcId="{147C3175-A255-48FA-A9A0-D220E3DE8A57}" destId="{77B00CA6-FD32-49C1-B0DF-63A7701249AC}" srcOrd="0" destOrd="0" parTransId="{59635201-7DB0-4E26-8EE7-65E0BDCB3113}" sibTransId="{FE2621D4-4E99-4906-B388-00FC1EBB0D1A}"/>
    <dgm:cxn modelId="{5C47814A-7DAC-4F4B-BD12-54DEE2646342}" type="presOf" srcId="{FBD9286B-2145-4651-807B-A50C35B07CFF}" destId="{7979B510-7F46-42BC-8BD1-2F6AC3DE5455}" srcOrd="0" destOrd="5" presId="urn:microsoft.com/office/officeart/2005/8/layout/vList5"/>
    <dgm:cxn modelId="{1B4D0E94-FC07-428E-AACA-BF0393AF8143}" srcId="{1C232FA1-5EF5-4A9A-9FD9-517BE624A46C}" destId="{8084BF6F-489E-4190-A24A-42C5776AD7D0}" srcOrd="2" destOrd="0" parTransId="{26599179-B320-4E95-A354-E8F3829B9862}" sibTransId="{701BC432-5229-430A-9D26-2B7AF63821BF}"/>
    <dgm:cxn modelId="{062350AB-A27A-4AC5-8585-DC51F7AE2CC2}" srcId="{1C232FA1-5EF5-4A9A-9FD9-517BE624A46C}" destId="{82958279-C8A7-452E-990F-CECCBBF7AE79}" srcOrd="1" destOrd="0" parTransId="{E107355B-A70A-432B-B11B-FC97DDC52AE6}" sibTransId="{E93F5EFD-4B9D-4D2A-8271-E80F43CA7341}"/>
    <dgm:cxn modelId="{0561AB5D-2AD9-469C-9162-F5E428115398}" type="presOf" srcId="{77B00CA6-FD32-49C1-B0DF-63A7701249AC}" destId="{42364CDC-17A0-4AD2-8AAC-5BC299C92E28}" srcOrd="0" destOrd="0" presId="urn:microsoft.com/office/officeart/2005/8/layout/vList5"/>
    <dgm:cxn modelId="{0183F031-3D12-4B18-BD31-49ACE88ED841}" type="presOf" srcId="{E5974BC3-426C-4E2C-8651-EF681F9C1D1D}" destId="{234C424C-4164-4744-BCA7-61F633761F0C}" srcOrd="0" destOrd="0" presId="urn:microsoft.com/office/officeart/2005/8/layout/vList5"/>
    <dgm:cxn modelId="{C21CDC29-6D61-4C37-A64B-FD66034F4DCA}" srcId="{1C232FA1-5EF5-4A9A-9FD9-517BE624A46C}" destId="{EBB9B406-581F-4006-8A55-26CB6102EB25}" srcOrd="3" destOrd="0" parTransId="{EBEED480-1DCF-45F4-ACFD-48910E21E4E7}" sibTransId="{64A466A2-CEE4-405E-A7EF-B38BC0B37C2E}"/>
    <dgm:cxn modelId="{04A9893F-9911-40F6-AA0C-4CA1554C2034}" type="presOf" srcId="{82958279-C8A7-452E-990F-CECCBBF7AE79}" destId="{7979B510-7F46-42BC-8BD1-2F6AC3DE5455}" srcOrd="0" destOrd="1" presId="urn:microsoft.com/office/officeart/2005/8/layout/vList5"/>
    <dgm:cxn modelId="{2AC33616-1D28-4027-92B5-1FB1B4119EA5}" type="presOf" srcId="{444D9840-37C1-46C3-B059-E98A005BE2EE}" destId="{7979B510-7F46-42BC-8BD1-2F6AC3DE5455}" srcOrd="0" destOrd="0" presId="urn:microsoft.com/office/officeart/2005/8/layout/vList5"/>
    <dgm:cxn modelId="{7352BE90-A07C-4A38-82A3-F28B3C640D0B}" srcId="{1C232FA1-5EF5-4A9A-9FD9-517BE624A46C}" destId="{1D6BAABF-BB23-4535-A004-A1BF2072C4D0}" srcOrd="4" destOrd="0" parTransId="{E01C9CFC-D690-4554-921D-D33F94714189}" sibTransId="{37C9AAB0-FC0D-4FEF-B635-21B299475E96}"/>
    <dgm:cxn modelId="{2A213697-7FB3-4D00-B48E-BC7240828750}" type="presOf" srcId="{1D6BAABF-BB23-4535-A004-A1BF2072C4D0}" destId="{7979B510-7F46-42BC-8BD1-2F6AC3DE5455}" srcOrd="0" destOrd="4" presId="urn:microsoft.com/office/officeart/2005/8/layout/vList5"/>
    <dgm:cxn modelId="{D1ABB409-A892-42AB-BD17-5B86B707EA51}" type="presOf" srcId="{147C3175-A255-48FA-A9A0-D220E3DE8A57}" destId="{34ED807F-58B8-4876-9D33-C2A1400DD9B6}" srcOrd="0" destOrd="0" presId="urn:microsoft.com/office/officeart/2005/8/layout/vList5"/>
    <dgm:cxn modelId="{7CFA962A-12FB-47E7-AB19-EFF8E7B5FCE5}" type="presOf" srcId="{8084BF6F-489E-4190-A24A-42C5776AD7D0}" destId="{7979B510-7F46-42BC-8BD1-2F6AC3DE5455}" srcOrd="0" destOrd="2" presId="urn:microsoft.com/office/officeart/2005/8/layout/vList5"/>
    <dgm:cxn modelId="{4966EDC2-FFFE-43DC-89B8-DA4E93710D68}" type="presOf" srcId="{1C232FA1-5EF5-4A9A-9FD9-517BE624A46C}" destId="{58AEFF63-2FA0-425C-9CEE-83596AA718FC}" srcOrd="0" destOrd="0" presId="urn:microsoft.com/office/officeart/2005/8/layout/vList5"/>
    <dgm:cxn modelId="{96F4B036-2CE1-4707-AFE2-F36BE909928B}" srcId="{1C232FA1-5EF5-4A9A-9FD9-517BE624A46C}" destId="{FBD9286B-2145-4651-807B-A50C35B07CFF}" srcOrd="5" destOrd="0" parTransId="{869598DB-E196-4C49-A2ED-9F0413B2E9A7}" sibTransId="{B1CBF445-B7B2-423F-90F2-85A98B06D4E6}"/>
    <dgm:cxn modelId="{467A3D2F-6FB3-4E3E-8579-38C4E3A5E164}" type="presOf" srcId="{0C8E8868-8E93-47A1-8F66-CC1DA71B9DFC}" destId="{7979B510-7F46-42BC-8BD1-2F6AC3DE5455}" srcOrd="0" destOrd="6" presId="urn:microsoft.com/office/officeart/2005/8/layout/vList5"/>
    <dgm:cxn modelId="{B73B5086-BFCF-4F53-96F5-26C61D47C779}" type="presParOf" srcId="{34ED807F-58B8-4876-9D33-C2A1400DD9B6}" destId="{EE27DE63-0AC2-4BA1-8689-367DD00B7508}" srcOrd="0" destOrd="0" presId="urn:microsoft.com/office/officeart/2005/8/layout/vList5"/>
    <dgm:cxn modelId="{93E698A5-FB75-4A8E-894F-FFFF3CE658D0}" type="presParOf" srcId="{EE27DE63-0AC2-4BA1-8689-367DD00B7508}" destId="{42364CDC-17A0-4AD2-8AAC-5BC299C92E28}" srcOrd="0" destOrd="0" presId="urn:microsoft.com/office/officeart/2005/8/layout/vList5"/>
    <dgm:cxn modelId="{CF20CC8E-9B09-4EF9-9134-3CC5B5DF48D6}" type="presParOf" srcId="{EE27DE63-0AC2-4BA1-8689-367DD00B7508}" destId="{234C424C-4164-4744-BCA7-61F633761F0C}" srcOrd="1" destOrd="0" presId="urn:microsoft.com/office/officeart/2005/8/layout/vList5"/>
    <dgm:cxn modelId="{B3B2117C-F994-4300-B976-35A0837114C9}" type="presParOf" srcId="{34ED807F-58B8-4876-9D33-C2A1400DD9B6}" destId="{2218F44A-9E92-47EB-831F-D98C4C25C55F}" srcOrd="1" destOrd="0" presId="urn:microsoft.com/office/officeart/2005/8/layout/vList5"/>
    <dgm:cxn modelId="{BFBE70B4-DF14-4A63-838E-3933DA685859}" type="presParOf" srcId="{34ED807F-58B8-4876-9D33-C2A1400DD9B6}" destId="{3205D8AA-447A-45BE-940D-10434BED1CED}" srcOrd="2" destOrd="0" presId="urn:microsoft.com/office/officeart/2005/8/layout/vList5"/>
    <dgm:cxn modelId="{3F5FAF71-3034-4AAA-926A-A0A4600130A6}" type="presParOf" srcId="{3205D8AA-447A-45BE-940D-10434BED1CED}" destId="{58AEFF63-2FA0-425C-9CEE-83596AA718FC}" srcOrd="0" destOrd="0" presId="urn:microsoft.com/office/officeart/2005/8/layout/vList5"/>
    <dgm:cxn modelId="{3386C2F1-6671-4766-A28D-4C9EBC00289B}" type="presParOf" srcId="{3205D8AA-447A-45BE-940D-10434BED1CED}" destId="{7979B510-7F46-42BC-8BD1-2F6AC3DE54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58DB12-B1D4-4E74-A3B0-28812240770F}" type="doc">
      <dgm:prSet loTypeId="urn:microsoft.com/office/officeart/2005/8/layout/vList5" loCatId="list" qsTypeId="urn:microsoft.com/office/officeart/2005/8/quickstyle/3d9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DB47A4-3C65-4950-91A2-BFD5922D926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Hukum</a:t>
          </a:r>
          <a:r>
            <a:rPr lang="en-US" dirty="0" smtClean="0">
              <a:solidFill>
                <a:schemeClr val="tx1"/>
              </a:solidFill>
            </a:rPr>
            <a:t> Mendel I</a:t>
          </a:r>
          <a:endParaRPr lang="en-US" dirty="0">
            <a:solidFill>
              <a:schemeClr val="tx1"/>
            </a:solidFill>
          </a:endParaRPr>
        </a:p>
      </dgm:t>
    </dgm:pt>
    <dgm:pt modelId="{8416C412-3926-4D61-9B9C-F5608741D150}" type="parTrans" cxnId="{62AEC66B-7830-478B-8160-6CF5754C39D5}">
      <dgm:prSet/>
      <dgm:spPr/>
      <dgm:t>
        <a:bodyPr/>
        <a:lstStyle/>
        <a:p>
          <a:endParaRPr lang="en-US"/>
        </a:p>
      </dgm:t>
    </dgm:pt>
    <dgm:pt modelId="{2B127A2B-158C-4F88-9AE9-1FBD0947F847}" type="sibTrans" cxnId="{62AEC66B-7830-478B-8160-6CF5754C39D5}">
      <dgm:prSet/>
      <dgm:spPr/>
      <dgm:t>
        <a:bodyPr/>
        <a:lstStyle/>
        <a:p>
          <a:endParaRPr lang="en-US"/>
        </a:p>
      </dgm:t>
    </dgm:pt>
    <dgm:pt modelId="{4C968C0E-6B12-4E00-82C3-6694C4480DEC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Dikenal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juga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dengan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 h</a:t>
          </a:r>
          <a:r>
            <a:rPr lang="id-ID" sz="3600" dirty="0" smtClean="0">
              <a:solidFill>
                <a:srgbClr val="FF0000"/>
              </a:solidFill>
              <a:latin typeface="Constantia" pitchFamily="18" charset="0"/>
            </a:rPr>
            <a:t>ukum 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s</a:t>
          </a:r>
          <a:r>
            <a:rPr lang="id-ID" sz="3600" dirty="0" smtClean="0">
              <a:solidFill>
                <a:srgbClr val="FF0000"/>
              </a:solidFill>
              <a:latin typeface="Constantia" pitchFamily="18" charset="0"/>
            </a:rPr>
            <a:t>egregasi 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s</a:t>
          </a:r>
          <a:r>
            <a:rPr lang="id-ID" sz="3600" dirty="0" smtClean="0">
              <a:solidFill>
                <a:srgbClr val="FF0000"/>
              </a:solidFill>
              <a:latin typeface="Constantia" pitchFamily="18" charset="0"/>
            </a:rPr>
            <a:t>ecara 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b</a:t>
          </a:r>
          <a:r>
            <a:rPr lang="id-ID" sz="3600" dirty="0" smtClean="0">
              <a:solidFill>
                <a:srgbClr val="FF0000"/>
              </a:solidFill>
              <a:latin typeface="Constantia" pitchFamily="18" charset="0"/>
            </a:rPr>
            <a:t>ebas</a:t>
          </a:r>
          <a:endParaRPr lang="en-US" sz="3600" dirty="0">
            <a:solidFill>
              <a:srgbClr val="FF0000"/>
            </a:solidFill>
            <a:latin typeface="Constantia" pitchFamily="18" charset="0"/>
          </a:endParaRPr>
        </a:p>
      </dgm:t>
    </dgm:pt>
    <dgm:pt modelId="{287789A2-EDB1-4A97-AE65-FE18B0FDEEDA}" type="parTrans" cxnId="{6183F309-CBAA-4D03-A44E-D63529C23A38}">
      <dgm:prSet/>
      <dgm:spPr/>
      <dgm:t>
        <a:bodyPr/>
        <a:lstStyle/>
        <a:p>
          <a:endParaRPr lang="en-US"/>
        </a:p>
      </dgm:t>
    </dgm:pt>
    <dgm:pt modelId="{FB42F54D-33E6-4D5A-84C3-DCEC26B86FE6}" type="sibTrans" cxnId="{6183F309-CBAA-4D03-A44E-D63529C23A38}">
      <dgm:prSet/>
      <dgm:spPr/>
      <dgm:t>
        <a:bodyPr/>
        <a:lstStyle/>
        <a:p>
          <a:endParaRPr lang="en-US"/>
        </a:p>
      </dgm:t>
    </dgm:pt>
    <dgm:pt modelId="{A9F19DB7-2FCD-4B3E-AAC0-83678521B03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Bunyi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Hukum</a:t>
          </a:r>
          <a:r>
            <a:rPr lang="en-US" dirty="0" smtClean="0">
              <a:solidFill>
                <a:schemeClr val="tx1"/>
              </a:solidFill>
            </a:rPr>
            <a:t> Mendel I</a:t>
          </a:r>
          <a:endParaRPr lang="en-US" dirty="0">
            <a:solidFill>
              <a:schemeClr val="tx1"/>
            </a:solidFill>
          </a:endParaRPr>
        </a:p>
      </dgm:t>
    </dgm:pt>
    <dgm:pt modelId="{BF0A5081-3524-406E-8FC2-1002A0E795D4}" type="parTrans" cxnId="{1DCA492B-6790-415B-A439-FFD2311CF68F}">
      <dgm:prSet/>
      <dgm:spPr/>
      <dgm:t>
        <a:bodyPr/>
        <a:lstStyle/>
        <a:p>
          <a:endParaRPr lang="en-US"/>
        </a:p>
      </dgm:t>
    </dgm:pt>
    <dgm:pt modelId="{02EA2E2B-1AAD-4752-A795-0A2AEB9845E7}" type="sibTrans" cxnId="{1DCA492B-6790-415B-A439-FFD2311CF68F}">
      <dgm:prSet/>
      <dgm:spPr/>
      <dgm:t>
        <a:bodyPr/>
        <a:lstStyle/>
        <a:p>
          <a:endParaRPr lang="en-US"/>
        </a:p>
      </dgm:t>
    </dgm:pt>
    <dgm:pt modelId="{E9998877-8205-4B79-8472-16A185E9CD51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memisahnya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gen-gen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sealela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secara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bebas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pada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pembentukan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sel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gamet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di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saat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meiosis.</a:t>
          </a:r>
          <a:endParaRPr lang="en-US" sz="3200" b="1" dirty="0">
            <a:solidFill>
              <a:srgbClr val="FF0000"/>
            </a:solidFill>
            <a:latin typeface="Constantia" pitchFamily="18" charset="0"/>
          </a:endParaRPr>
        </a:p>
      </dgm:t>
    </dgm:pt>
    <dgm:pt modelId="{361B7EFE-18C8-4255-AB6B-6555A427E3BA}" type="parTrans" cxnId="{A9E682A2-6478-42C0-A010-37E3D9620E29}">
      <dgm:prSet/>
      <dgm:spPr/>
      <dgm:t>
        <a:bodyPr/>
        <a:lstStyle/>
        <a:p>
          <a:endParaRPr lang="en-US"/>
        </a:p>
      </dgm:t>
    </dgm:pt>
    <dgm:pt modelId="{FE6CFC00-7A3D-47A1-875C-C90B8C844E37}" type="sibTrans" cxnId="{A9E682A2-6478-42C0-A010-37E3D9620E29}">
      <dgm:prSet/>
      <dgm:spPr/>
      <dgm:t>
        <a:bodyPr/>
        <a:lstStyle/>
        <a:p>
          <a:endParaRPr lang="en-US"/>
        </a:p>
      </dgm:t>
    </dgm:pt>
    <dgm:pt modelId="{5A788FF3-5965-40EF-81A9-EEEA3502B83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Penerapan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Hukum</a:t>
          </a:r>
          <a:r>
            <a:rPr lang="en-US" dirty="0" smtClean="0">
              <a:solidFill>
                <a:schemeClr val="tx1"/>
              </a:solidFill>
            </a:rPr>
            <a:t> Mendel I </a:t>
          </a:r>
          <a:endParaRPr lang="en-US" dirty="0">
            <a:solidFill>
              <a:schemeClr val="tx1"/>
            </a:solidFill>
          </a:endParaRPr>
        </a:p>
      </dgm:t>
    </dgm:pt>
    <dgm:pt modelId="{C66764E1-36D9-480E-8956-7D0DDB30E037}" type="parTrans" cxnId="{72EF61FC-9E43-4503-9E01-B3B7836E4D39}">
      <dgm:prSet/>
      <dgm:spPr/>
      <dgm:t>
        <a:bodyPr/>
        <a:lstStyle/>
        <a:p>
          <a:endParaRPr lang="en-US"/>
        </a:p>
      </dgm:t>
    </dgm:pt>
    <dgm:pt modelId="{255859D9-1B5A-41E3-9888-987B20D2370C}" type="sibTrans" cxnId="{72EF61FC-9E43-4503-9E01-B3B7836E4D39}">
      <dgm:prSet/>
      <dgm:spPr/>
      <dgm:t>
        <a:bodyPr/>
        <a:lstStyle/>
        <a:p>
          <a:endParaRPr lang="en-US"/>
        </a:p>
      </dgm:t>
    </dgm:pt>
    <dgm:pt modelId="{EEE22D9E-BF47-4CEF-808F-84AB59C69631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Persilangan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Monohibrid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36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Constantia" pitchFamily="18" charset="0"/>
            </a:rPr>
            <a:t>Dihibrid</a:t>
          </a:r>
          <a:endParaRPr lang="en-US" sz="3600" dirty="0">
            <a:solidFill>
              <a:srgbClr val="FF0000"/>
            </a:solidFill>
            <a:latin typeface="Constantia" pitchFamily="18" charset="0"/>
          </a:endParaRPr>
        </a:p>
      </dgm:t>
    </dgm:pt>
    <dgm:pt modelId="{B8281293-70F8-4959-BF90-78B38DCCF9F5}" type="parTrans" cxnId="{B75A2A25-4847-42FA-825D-ED80FB91AB02}">
      <dgm:prSet/>
      <dgm:spPr/>
      <dgm:t>
        <a:bodyPr/>
        <a:lstStyle/>
        <a:p>
          <a:endParaRPr lang="en-US"/>
        </a:p>
      </dgm:t>
    </dgm:pt>
    <dgm:pt modelId="{D10BB94C-570B-4D36-AA10-FE6973485CC1}" type="sibTrans" cxnId="{B75A2A25-4847-42FA-825D-ED80FB91AB02}">
      <dgm:prSet/>
      <dgm:spPr/>
      <dgm:t>
        <a:bodyPr/>
        <a:lstStyle/>
        <a:p>
          <a:endParaRPr lang="en-US"/>
        </a:p>
      </dgm:t>
    </dgm:pt>
    <dgm:pt modelId="{1F3101B3-1603-4157-AC8D-E674D92E6D11}" type="pres">
      <dgm:prSet presAssocID="{E158DB12-B1D4-4E74-A3B0-2881224077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D581C-7F14-4092-B84A-CBCB02BCE10E}" type="pres">
      <dgm:prSet presAssocID="{45DB47A4-3C65-4950-91A2-BFD5922D926B}" presName="linNode" presStyleCnt="0"/>
      <dgm:spPr/>
    </dgm:pt>
    <dgm:pt modelId="{2A4BDC73-BF85-4AC5-BC76-4E029C879987}" type="pres">
      <dgm:prSet presAssocID="{45DB47A4-3C65-4950-91A2-BFD5922D926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0E695-E3D2-4DB3-825D-82E5B4613F7E}" type="pres">
      <dgm:prSet presAssocID="{45DB47A4-3C65-4950-91A2-BFD5922D926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AB698-8FB6-4DBE-9034-2609FBF89CA4}" type="pres">
      <dgm:prSet presAssocID="{2B127A2B-158C-4F88-9AE9-1FBD0947F847}" presName="sp" presStyleCnt="0"/>
      <dgm:spPr/>
    </dgm:pt>
    <dgm:pt modelId="{82602981-3154-476F-9271-884B859A2CEB}" type="pres">
      <dgm:prSet presAssocID="{A9F19DB7-2FCD-4B3E-AAC0-83678521B03A}" presName="linNode" presStyleCnt="0"/>
      <dgm:spPr/>
    </dgm:pt>
    <dgm:pt modelId="{872423E9-E4FE-44D8-87B7-EA6E8E9D38BF}" type="pres">
      <dgm:prSet presAssocID="{A9F19DB7-2FCD-4B3E-AAC0-83678521B03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FEEF0-2844-4E2E-AA35-BF1511EE2740}" type="pres">
      <dgm:prSet presAssocID="{A9F19DB7-2FCD-4B3E-AAC0-83678521B03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02169-6BBC-4246-B2A4-3991D82150E5}" type="pres">
      <dgm:prSet presAssocID="{02EA2E2B-1AAD-4752-A795-0A2AEB9845E7}" presName="sp" presStyleCnt="0"/>
      <dgm:spPr/>
    </dgm:pt>
    <dgm:pt modelId="{C3187DD1-777F-4195-B196-C07FA8F53DB9}" type="pres">
      <dgm:prSet presAssocID="{5A788FF3-5965-40EF-81A9-EEEA3502B839}" presName="linNode" presStyleCnt="0"/>
      <dgm:spPr/>
    </dgm:pt>
    <dgm:pt modelId="{9C349083-624D-4F0C-A164-1FF1F4DBC8F1}" type="pres">
      <dgm:prSet presAssocID="{5A788FF3-5965-40EF-81A9-EEEA3502B8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43A3A-9157-40F1-B8A5-EF5BCB3987BC}" type="pres">
      <dgm:prSet presAssocID="{5A788FF3-5965-40EF-81A9-EEEA3502B8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85684F-77B4-4F01-BFAB-B2D944D2BF4A}" type="presOf" srcId="{A9F19DB7-2FCD-4B3E-AAC0-83678521B03A}" destId="{872423E9-E4FE-44D8-87B7-EA6E8E9D38BF}" srcOrd="0" destOrd="0" presId="urn:microsoft.com/office/officeart/2005/8/layout/vList5"/>
    <dgm:cxn modelId="{B75A2A25-4847-42FA-825D-ED80FB91AB02}" srcId="{5A788FF3-5965-40EF-81A9-EEEA3502B839}" destId="{EEE22D9E-BF47-4CEF-808F-84AB59C69631}" srcOrd="0" destOrd="0" parTransId="{B8281293-70F8-4959-BF90-78B38DCCF9F5}" sibTransId="{D10BB94C-570B-4D36-AA10-FE6973485CC1}"/>
    <dgm:cxn modelId="{78997393-5331-4952-851E-BF340E674CBC}" type="presOf" srcId="{E9998877-8205-4B79-8472-16A185E9CD51}" destId="{8B0FEEF0-2844-4E2E-AA35-BF1511EE2740}" srcOrd="0" destOrd="0" presId="urn:microsoft.com/office/officeart/2005/8/layout/vList5"/>
    <dgm:cxn modelId="{6183F309-CBAA-4D03-A44E-D63529C23A38}" srcId="{45DB47A4-3C65-4950-91A2-BFD5922D926B}" destId="{4C968C0E-6B12-4E00-82C3-6694C4480DEC}" srcOrd="0" destOrd="0" parTransId="{287789A2-EDB1-4A97-AE65-FE18B0FDEEDA}" sibTransId="{FB42F54D-33E6-4D5A-84C3-DCEC26B86FE6}"/>
    <dgm:cxn modelId="{A9E682A2-6478-42C0-A010-37E3D9620E29}" srcId="{A9F19DB7-2FCD-4B3E-AAC0-83678521B03A}" destId="{E9998877-8205-4B79-8472-16A185E9CD51}" srcOrd="0" destOrd="0" parTransId="{361B7EFE-18C8-4255-AB6B-6555A427E3BA}" sibTransId="{FE6CFC00-7A3D-47A1-875C-C90B8C844E37}"/>
    <dgm:cxn modelId="{1DCA492B-6790-415B-A439-FFD2311CF68F}" srcId="{E158DB12-B1D4-4E74-A3B0-28812240770F}" destId="{A9F19DB7-2FCD-4B3E-AAC0-83678521B03A}" srcOrd="1" destOrd="0" parTransId="{BF0A5081-3524-406E-8FC2-1002A0E795D4}" sibTransId="{02EA2E2B-1AAD-4752-A795-0A2AEB9845E7}"/>
    <dgm:cxn modelId="{DB8676F4-4804-4D94-8DBD-CAC21176EC60}" type="presOf" srcId="{5A788FF3-5965-40EF-81A9-EEEA3502B839}" destId="{9C349083-624D-4F0C-A164-1FF1F4DBC8F1}" srcOrd="0" destOrd="0" presId="urn:microsoft.com/office/officeart/2005/8/layout/vList5"/>
    <dgm:cxn modelId="{C0E7203C-33FC-4D52-B673-D4E051145B4B}" type="presOf" srcId="{E158DB12-B1D4-4E74-A3B0-28812240770F}" destId="{1F3101B3-1603-4157-AC8D-E674D92E6D11}" srcOrd="0" destOrd="0" presId="urn:microsoft.com/office/officeart/2005/8/layout/vList5"/>
    <dgm:cxn modelId="{62AEC66B-7830-478B-8160-6CF5754C39D5}" srcId="{E158DB12-B1D4-4E74-A3B0-28812240770F}" destId="{45DB47A4-3C65-4950-91A2-BFD5922D926B}" srcOrd="0" destOrd="0" parTransId="{8416C412-3926-4D61-9B9C-F5608741D150}" sibTransId="{2B127A2B-158C-4F88-9AE9-1FBD0947F847}"/>
    <dgm:cxn modelId="{EB3A61F3-6DD8-4D86-9B54-F2D3585D398B}" type="presOf" srcId="{EEE22D9E-BF47-4CEF-808F-84AB59C69631}" destId="{48E43A3A-9157-40F1-B8A5-EF5BCB3987BC}" srcOrd="0" destOrd="0" presId="urn:microsoft.com/office/officeart/2005/8/layout/vList5"/>
    <dgm:cxn modelId="{BA78A80F-E914-46D4-8D5B-D952A4A81C65}" type="presOf" srcId="{45DB47A4-3C65-4950-91A2-BFD5922D926B}" destId="{2A4BDC73-BF85-4AC5-BC76-4E029C879987}" srcOrd="0" destOrd="0" presId="urn:microsoft.com/office/officeart/2005/8/layout/vList5"/>
    <dgm:cxn modelId="{72EF61FC-9E43-4503-9E01-B3B7836E4D39}" srcId="{E158DB12-B1D4-4E74-A3B0-28812240770F}" destId="{5A788FF3-5965-40EF-81A9-EEEA3502B839}" srcOrd="2" destOrd="0" parTransId="{C66764E1-36D9-480E-8956-7D0DDB30E037}" sibTransId="{255859D9-1B5A-41E3-9888-987B20D2370C}"/>
    <dgm:cxn modelId="{53E4EAB3-C9D7-4073-BB18-13D09ED1CD5C}" type="presOf" srcId="{4C968C0E-6B12-4E00-82C3-6694C4480DEC}" destId="{4FC0E695-E3D2-4DB3-825D-82E5B4613F7E}" srcOrd="0" destOrd="0" presId="urn:microsoft.com/office/officeart/2005/8/layout/vList5"/>
    <dgm:cxn modelId="{5E1ED473-E22A-487B-BF10-50649DB98A29}" type="presParOf" srcId="{1F3101B3-1603-4157-AC8D-E674D92E6D11}" destId="{519D581C-7F14-4092-B84A-CBCB02BCE10E}" srcOrd="0" destOrd="0" presId="urn:microsoft.com/office/officeart/2005/8/layout/vList5"/>
    <dgm:cxn modelId="{8BE5468C-2BD8-4148-90AC-179EE8FD8663}" type="presParOf" srcId="{519D581C-7F14-4092-B84A-CBCB02BCE10E}" destId="{2A4BDC73-BF85-4AC5-BC76-4E029C879987}" srcOrd="0" destOrd="0" presId="urn:microsoft.com/office/officeart/2005/8/layout/vList5"/>
    <dgm:cxn modelId="{341900A8-585C-4E1F-9B41-804141623E2B}" type="presParOf" srcId="{519D581C-7F14-4092-B84A-CBCB02BCE10E}" destId="{4FC0E695-E3D2-4DB3-825D-82E5B4613F7E}" srcOrd="1" destOrd="0" presId="urn:microsoft.com/office/officeart/2005/8/layout/vList5"/>
    <dgm:cxn modelId="{E1C57844-F40E-4790-BFCF-54B67F03A129}" type="presParOf" srcId="{1F3101B3-1603-4157-AC8D-E674D92E6D11}" destId="{1DCAB698-8FB6-4DBE-9034-2609FBF89CA4}" srcOrd="1" destOrd="0" presId="urn:microsoft.com/office/officeart/2005/8/layout/vList5"/>
    <dgm:cxn modelId="{E7CF37BA-8CD1-45D3-9DF4-93F507DE2F5C}" type="presParOf" srcId="{1F3101B3-1603-4157-AC8D-E674D92E6D11}" destId="{82602981-3154-476F-9271-884B859A2CEB}" srcOrd="2" destOrd="0" presId="urn:microsoft.com/office/officeart/2005/8/layout/vList5"/>
    <dgm:cxn modelId="{1BAFF364-D803-47B0-88CB-D965B80D998F}" type="presParOf" srcId="{82602981-3154-476F-9271-884B859A2CEB}" destId="{872423E9-E4FE-44D8-87B7-EA6E8E9D38BF}" srcOrd="0" destOrd="0" presId="urn:microsoft.com/office/officeart/2005/8/layout/vList5"/>
    <dgm:cxn modelId="{194628E1-77A7-4754-9952-978F145F1870}" type="presParOf" srcId="{82602981-3154-476F-9271-884B859A2CEB}" destId="{8B0FEEF0-2844-4E2E-AA35-BF1511EE2740}" srcOrd="1" destOrd="0" presId="urn:microsoft.com/office/officeart/2005/8/layout/vList5"/>
    <dgm:cxn modelId="{72F0F725-628B-4392-BA74-6B5204B50971}" type="presParOf" srcId="{1F3101B3-1603-4157-AC8D-E674D92E6D11}" destId="{87A02169-6BBC-4246-B2A4-3991D82150E5}" srcOrd="3" destOrd="0" presId="urn:microsoft.com/office/officeart/2005/8/layout/vList5"/>
    <dgm:cxn modelId="{1ED60332-5896-4668-A850-240DE4BE969B}" type="presParOf" srcId="{1F3101B3-1603-4157-AC8D-E674D92E6D11}" destId="{C3187DD1-777F-4195-B196-C07FA8F53DB9}" srcOrd="4" destOrd="0" presId="urn:microsoft.com/office/officeart/2005/8/layout/vList5"/>
    <dgm:cxn modelId="{62C3711C-03F9-464C-9B33-EA0CA5A7CB45}" type="presParOf" srcId="{C3187DD1-777F-4195-B196-C07FA8F53DB9}" destId="{9C349083-624D-4F0C-A164-1FF1F4DBC8F1}" srcOrd="0" destOrd="0" presId="urn:microsoft.com/office/officeart/2005/8/layout/vList5"/>
    <dgm:cxn modelId="{55386953-978D-4B7C-BF7D-368A27A09EBE}" type="presParOf" srcId="{C3187DD1-777F-4195-B196-C07FA8F53DB9}" destId="{48E43A3A-9157-40F1-B8A5-EF5BCB3987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A6247-3729-4D7B-BDF9-390919756924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09DD44-FAC6-4D29-8D8B-27CF42A3583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M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O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N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O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H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Y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B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R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I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D</a:t>
          </a:r>
          <a:endParaRPr lang="en-US" dirty="0">
            <a:solidFill>
              <a:schemeClr val="bg1"/>
            </a:solidFill>
            <a:latin typeface="Broadway" pitchFamily="82" charset="0"/>
          </a:endParaRPr>
        </a:p>
      </dgm:t>
    </dgm:pt>
    <dgm:pt modelId="{9ACB76C8-12ED-4EB7-BC3F-3DAA74950594}" type="parTrans" cxnId="{202784AA-34EB-4D83-8ECE-5ADE7AD46169}">
      <dgm:prSet/>
      <dgm:spPr/>
      <dgm:t>
        <a:bodyPr/>
        <a:lstStyle/>
        <a:p>
          <a:endParaRPr lang="en-US"/>
        </a:p>
      </dgm:t>
    </dgm:pt>
    <dgm:pt modelId="{F6C7BADF-5F4C-4FAD-9A1A-A704CA1CAB48}" type="sibTrans" cxnId="{202784AA-34EB-4D83-8ECE-5ADE7AD46169}">
      <dgm:prSet/>
      <dgm:spPr/>
      <dgm:t>
        <a:bodyPr/>
        <a:lstStyle/>
        <a:p>
          <a:endParaRPr lang="en-US"/>
        </a:p>
      </dgm:t>
    </dgm:pt>
    <dgm:pt modelId="{FF63A008-9495-45BD-B3DF-8D46619341E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7A92CA5-BB73-40AC-ACE2-A8D3313B1320}" type="parTrans" cxnId="{94B1E365-C40A-455E-B01C-C641B62A950D}">
      <dgm:prSet/>
      <dgm:spPr/>
      <dgm:t>
        <a:bodyPr/>
        <a:lstStyle/>
        <a:p>
          <a:endParaRPr lang="en-US"/>
        </a:p>
      </dgm:t>
    </dgm:pt>
    <dgm:pt modelId="{CC0733B9-B8CA-4B67-BC8B-7B200E504DAA}" type="sibTrans" cxnId="{94B1E365-C40A-455E-B01C-C641B62A950D}">
      <dgm:prSet/>
      <dgm:spPr/>
      <dgm:t>
        <a:bodyPr/>
        <a:lstStyle/>
        <a:p>
          <a:endParaRPr lang="en-US"/>
        </a:p>
      </dgm:t>
    </dgm:pt>
    <dgm:pt modelId="{F99422F6-EE73-4E7E-B859-32E61C36ACDF}" type="pres">
      <dgm:prSet presAssocID="{F48A6247-3729-4D7B-BDF9-390919756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2C96B-F7C5-47DD-A7EE-89794DA0B1D0}" type="pres">
      <dgm:prSet presAssocID="{8409DD44-FAC6-4D29-8D8B-27CF42A3583E}" presName="linNode" presStyleCnt="0"/>
      <dgm:spPr/>
    </dgm:pt>
    <dgm:pt modelId="{5B8BFD08-F399-4946-A23E-74FD237B0001}" type="pres">
      <dgm:prSet presAssocID="{8409DD44-FAC6-4D29-8D8B-27CF42A3583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1E00-5063-40E9-9F63-C5DD4E9F0315}" type="pres">
      <dgm:prSet presAssocID="{8409DD44-FAC6-4D29-8D8B-27CF42A3583E}" presName="descendantText" presStyleLbl="alignAccFollowNode1" presStyleIdx="0" presStyleCnt="1" custScaleX="335886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1E365-C40A-455E-B01C-C641B62A950D}" srcId="{8409DD44-FAC6-4D29-8D8B-27CF42A3583E}" destId="{FF63A008-9495-45BD-B3DF-8D46619341E1}" srcOrd="0" destOrd="0" parTransId="{87A92CA5-BB73-40AC-ACE2-A8D3313B1320}" sibTransId="{CC0733B9-B8CA-4B67-BC8B-7B200E504DAA}"/>
    <dgm:cxn modelId="{DDD5DC69-782C-4177-B7EE-F097CED5E805}" type="presOf" srcId="{FF63A008-9495-45BD-B3DF-8D46619341E1}" destId="{19861E00-5063-40E9-9F63-C5DD4E9F0315}" srcOrd="0" destOrd="0" presId="urn:microsoft.com/office/officeart/2005/8/layout/vList5"/>
    <dgm:cxn modelId="{395106E1-7385-408A-9058-A648D6E7DDDC}" type="presOf" srcId="{8409DD44-FAC6-4D29-8D8B-27CF42A3583E}" destId="{5B8BFD08-F399-4946-A23E-74FD237B0001}" srcOrd="0" destOrd="0" presId="urn:microsoft.com/office/officeart/2005/8/layout/vList5"/>
    <dgm:cxn modelId="{202784AA-34EB-4D83-8ECE-5ADE7AD46169}" srcId="{F48A6247-3729-4D7B-BDF9-390919756924}" destId="{8409DD44-FAC6-4D29-8D8B-27CF42A3583E}" srcOrd="0" destOrd="0" parTransId="{9ACB76C8-12ED-4EB7-BC3F-3DAA74950594}" sibTransId="{F6C7BADF-5F4C-4FAD-9A1A-A704CA1CAB48}"/>
    <dgm:cxn modelId="{3ECB98B4-1F46-4CFC-8416-A33B3D51CB17}" type="presOf" srcId="{F48A6247-3729-4D7B-BDF9-390919756924}" destId="{F99422F6-EE73-4E7E-B859-32E61C36ACDF}" srcOrd="0" destOrd="0" presId="urn:microsoft.com/office/officeart/2005/8/layout/vList5"/>
    <dgm:cxn modelId="{407723D3-A44A-44F0-A7EB-25665D20C13A}" type="presParOf" srcId="{F99422F6-EE73-4E7E-B859-32E61C36ACDF}" destId="{6472C96B-F7C5-47DD-A7EE-89794DA0B1D0}" srcOrd="0" destOrd="0" presId="urn:microsoft.com/office/officeart/2005/8/layout/vList5"/>
    <dgm:cxn modelId="{E0731FC8-94B5-4683-B815-2E2D62F08B97}" type="presParOf" srcId="{6472C96B-F7C5-47DD-A7EE-89794DA0B1D0}" destId="{5B8BFD08-F399-4946-A23E-74FD237B0001}" srcOrd="0" destOrd="0" presId="urn:microsoft.com/office/officeart/2005/8/layout/vList5"/>
    <dgm:cxn modelId="{9B2C0727-F6C9-40CA-9DE0-6D57DD4D43D8}" type="presParOf" srcId="{6472C96B-F7C5-47DD-A7EE-89794DA0B1D0}" destId="{19861E00-5063-40E9-9F63-C5DD4E9F03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58DB12-B1D4-4E74-A3B0-28812240770F}" type="doc">
      <dgm:prSet loTypeId="urn:microsoft.com/office/officeart/2005/8/layout/vList5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DB47A4-3C65-4950-91A2-BFD5922D926B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Broadway" pitchFamily="82" charset="0"/>
            </a:rPr>
            <a:t>Hukum</a:t>
          </a:r>
          <a:r>
            <a:rPr lang="en-US" sz="2400" dirty="0" smtClean="0">
              <a:solidFill>
                <a:srgbClr val="FF0000"/>
              </a:solidFill>
              <a:latin typeface="Broadway" pitchFamily="82" charset="0"/>
            </a:rPr>
            <a:t> Mendel II</a:t>
          </a:r>
          <a:endParaRPr lang="en-US" sz="2400" dirty="0">
            <a:solidFill>
              <a:srgbClr val="FF0000"/>
            </a:solidFill>
            <a:latin typeface="Broadway" pitchFamily="82" charset="0"/>
          </a:endParaRPr>
        </a:p>
      </dgm:t>
    </dgm:pt>
    <dgm:pt modelId="{8416C412-3926-4D61-9B9C-F5608741D150}" type="parTrans" cxnId="{62AEC66B-7830-478B-8160-6CF5754C39D5}">
      <dgm:prSet/>
      <dgm:spPr/>
      <dgm:t>
        <a:bodyPr/>
        <a:lstStyle/>
        <a:p>
          <a:endParaRPr lang="en-US" sz="2400"/>
        </a:p>
      </dgm:t>
    </dgm:pt>
    <dgm:pt modelId="{2B127A2B-158C-4F88-9AE9-1FBD0947F847}" type="sibTrans" cxnId="{62AEC66B-7830-478B-8160-6CF5754C39D5}">
      <dgm:prSet/>
      <dgm:spPr/>
      <dgm:t>
        <a:bodyPr/>
        <a:lstStyle/>
        <a:p>
          <a:endParaRPr lang="en-US" sz="2400"/>
        </a:p>
      </dgm:t>
    </dgm:pt>
    <dgm:pt modelId="{4C968C0E-6B12-4E00-82C3-6694C4480DEC}">
      <dgm:prSet phldrT="[Text]" custT="1"/>
      <dgm:spPr/>
      <dgm:t>
        <a:bodyPr/>
        <a:lstStyle/>
        <a:p>
          <a:r>
            <a:rPr lang="en-US" sz="2400" dirty="0" err="1" smtClean="0">
              <a:latin typeface="Constantia" pitchFamily="18" charset="0"/>
            </a:rPr>
            <a:t>Dikenal</a:t>
          </a:r>
          <a:r>
            <a:rPr lang="en-US" sz="2400" dirty="0" smtClean="0">
              <a:latin typeface="Constantia" pitchFamily="18" charset="0"/>
            </a:rPr>
            <a:t> </a:t>
          </a:r>
          <a:r>
            <a:rPr lang="en-US" sz="2400" dirty="0" err="1" smtClean="0">
              <a:latin typeface="Constantia" pitchFamily="18" charset="0"/>
            </a:rPr>
            <a:t>juga</a:t>
          </a:r>
          <a:r>
            <a:rPr lang="en-US" sz="2400" dirty="0" smtClean="0">
              <a:latin typeface="Constantia" pitchFamily="18" charset="0"/>
            </a:rPr>
            <a:t> </a:t>
          </a:r>
          <a:r>
            <a:rPr lang="en-US" sz="2400" dirty="0" err="1" smtClean="0">
              <a:latin typeface="Constantia" pitchFamily="18" charset="0"/>
            </a:rPr>
            <a:t>dengan</a:t>
          </a:r>
          <a:r>
            <a:rPr lang="en-US" sz="2400" dirty="0" smtClean="0">
              <a:latin typeface="Constantia" pitchFamily="18" charset="0"/>
            </a:rPr>
            <a:t> h</a:t>
          </a:r>
          <a:r>
            <a:rPr lang="id-ID" sz="2400" dirty="0" smtClean="0">
              <a:latin typeface="Constantia" pitchFamily="18" charset="0"/>
            </a:rPr>
            <a:t>ukum </a:t>
          </a:r>
          <a:r>
            <a:rPr lang="en-US" sz="2400" dirty="0" smtClean="0">
              <a:latin typeface="Constantia" pitchFamily="18" charset="0"/>
            </a:rPr>
            <a:t>b</a:t>
          </a:r>
          <a:r>
            <a:rPr lang="id-ID" sz="2400" dirty="0" smtClean="0">
              <a:latin typeface="Constantia" pitchFamily="18" charset="0"/>
            </a:rPr>
            <a:t>erpasangan </a:t>
          </a:r>
          <a:r>
            <a:rPr lang="en-US" sz="2400" dirty="0" smtClean="0">
              <a:latin typeface="Constantia" pitchFamily="18" charset="0"/>
            </a:rPr>
            <a:t>s</a:t>
          </a:r>
          <a:r>
            <a:rPr lang="id-ID" sz="2400" dirty="0" smtClean="0">
              <a:latin typeface="Constantia" pitchFamily="18" charset="0"/>
            </a:rPr>
            <a:t>ecara </a:t>
          </a:r>
          <a:r>
            <a:rPr lang="en-US" sz="2400" dirty="0" smtClean="0">
              <a:latin typeface="Constantia" pitchFamily="18" charset="0"/>
            </a:rPr>
            <a:t>b</a:t>
          </a:r>
          <a:r>
            <a:rPr lang="id-ID" sz="2400" dirty="0" smtClean="0">
              <a:latin typeface="Constantia" pitchFamily="18" charset="0"/>
            </a:rPr>
            <a:t>ebas</a:t>
          </a:r>
          <a:endParaRPr lang="en-US" sz="2400" dirty="0">
            <a:latin typeface="Constantia" pitchFamily="18" charset="0"/>
          </a:endParaRPr>
        </a:p>
      </dgm:t>
    </dgm:pt>
    <dgm:pt modelId="{287789A2-EDB1-4A97-AE65-FE18B0FDEEDA}" type="parTrans" cxnId="{6183F309-CBAA-4D03-A44E-D63529C23A38}">
      <dgm:prSet/>
      <dgm:spPr/>
      <dgm:t>
        <a:bodyPr/>
        <a:lstStyle/>
        <a:p>
          <a:endParaRPr lang="en-US" sz="2400"/>
        </a:p>
      </dgm:t>
    </dgm:pt>
    <dgm:pt modelId="{FB42F54D-33E6-4D5A-84C3-DCEC26B86FE6}" type="sibTrans" cxnId="{6183F309-CBAA-4D03-A44E-D63529C23A38}">
      <dgm:prSet/>
      <dgm:spPr/>
      <dgm:t>
        <a:bodyPr/>
        <a:lstStyle/>
        <a:p>
          <a:endParaRPr lang="en-US" sz="2400"/>
        </a:p>
      </dgm:t>
    </dgm:pt>
    <dgm:pt modelId="{A9F19DB7-2FCD-4B3E-AAC0-83678521B03A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Broadway" pitchFamily="82" charset="0"/>
            </a:rPr>
            <a:t>Bunyi</a:t>
          </a:r>
          <a:r>
            <a:rPr lang="en-US" sz="24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Broadway" pitchFamily="82" charset="0"/>
            </a:rPr>
            <a:t>Hukum</a:t>
          </a:r>
          <a:r>
            <a:rPr lang="en-US" sz="2400" dirty="0" smtClean="0">
              <a:solidFill>
                <a:srgbClr val="FF0000"/>
              </a:solidFill>
              <a:latin typeface="Broadway" pitchFamily="82" charset="0"/>
            </a:rPr>
            <a:t> Mendel II</a:t>
          </a:r>
          <a:endParaRPr lang="en-US" sz="2400" dirty="0">
            <a:solidFill>
              <a:srgbClr val="FF0000"/>
            </a:solidFill>
            <a:latin typeface="Broadway" pitchFamily="82" charset="0"/>
          </a:endParaRPr>
        </a:p>
      </dgm:t>
    </dgm:pt>
    <dgm:pt modelId="{BF0A5081-3524-406E-8FC2-1002A0E795D4}" type="parTrans" cxnId="{1DCA492B-6790-415B-A439-FFD2311CF68F}">
      <dgm:prSet/>
      <dgm:spPr/>
      <dgm:t>
        <a:bodyPr/>
        <a:lstStyle/>
        <a:p>
          <a:endParaRPr lang="en-US" sz="2400"/>
        </a:p>
      </dgm:t>
    </dgm:pt>
    <dgm:pt modelId="{02EA2E2B-1AAD-4752-A795-0A2AEB9845E7}" type="sibTrans" cxnId="{1DCA492B-6790-415B-A439-FFD2311CF68F}">
      <dgm:prSet/>
      <dgm:spPr/>
      <dgm:t>
        <a:bodyPr/>
        <a:lstStyle/>
        <a:p>
          <a:endParaRPr lang="en-US" sz="2400"/>
        </a:p>
      </dgm:t>
    </dgm:pt>
    <dgm:pt modelId="{E9998877-8205-4B79-8472-16A185E9CD51}">
      <dgm:prSet phldrT="[Text]" custT="1"/>
      <dgm:spPr/>
      <dgm:t>
        <a:bodyPr/>
        <a:lstStyle/>
        <a:p>
          <a:r>
            <a:rPr lang="en-US" sz="2400" dirty="0" err="1" smtClean="0">
              <a:latin typeface="Constantia" pitchFamily="18" charset="0"/>
            </a:rPr>
            <a:t>terjadinya</a:t>
          </a:r>
          <a:r>
            <a:rPr lang="en-US" sz="2400" dirty="0" smtClean="0"/>
            <a:t> </a:t>
          </a:r>
          <a:r>
            <a:rPr lang="en-US" sz="2400" dirty="0" err="1" smtClean="0"/>
            <a:t>penggabungan</a:t>
          </a:r>
          <a:r>
            <a:rPr lang="en-US" sz="2400" dirty="0" smtClean="0"/>
            <a:t> gen-gen yang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sealela</a:t>
          </a:r>
          <a:r>
            <a:rPr lang="en-US" sz="2400" dirty="0" smtClean="0"/>
            <a:t> </a:t>
          </a:r>
          <a:r>
            <a:rPr lang="en-US" sz="2400" dirty="0" err="1" smtClean="0"/>
            <a:t>sehingga</a:t>
          </a:r>
          <a:r>
            <a:rPr lang="en-US" sz="2400" dirty="0" smtClean="0"/>
            <a:t> </a:t>
          </a:r>
          <a:r>
            <a:rPr lang="en-US" sz="2400" dirty="0" err="1" smtClean="0"/>
            <a:t>melengkapi</a:t>
          </a:r>
          <a:r>
            <a:rPr lang="en-US" sz="2400" dirty="0" smtClean="0"/>
            <a:t> </a:t>
          </a:r>
          <a:r>
            <a:rPr lang="en-US" sz="2400" dirty="0" err="1" smtClean="0"/>
            <a:t>informasi</a:t>
          </a:r>
          <a:r>
            <a:rPr lang="en-US" sz="2400" dirty="0" smtClean="0"/>
            <a:t> </a:t>
          </a:r>
          <a:r>
            <a:rPr lang="en-US" sz="2400" dirty="0" err="1" smtClean="0"/>
            <a:t>genetik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sebuah</a:t>
          </a:r>
          <a:r>
            <a:rPr lang="en-US" sz="2400" dirty="0" smtClean="0"/>
            <a:t> </a:t>
          </a:r>
          <a:r>
            <a:rPr lang="en-US" sz="2400" dirty="0" err="1" smtClean="0"/>
            <a:t>sel</a:t>
          </a:r>
          <a:r>
            <a:rPr lang="en-US" sz="2400" dirty="0" smtClean="0"/>
            <a:t> </a:t>
          </a:r>
          <a:r>
            <a:rPr lang="en-US" sz="2400" dirty="0" err="1" smtClean="0"/>
            <a:t>gamet</a:t>
          </a:r>
          <a:r>
            <a:rPr lang="en-US" sz="2400" dirty="0" smtClean="0"/>
            <a:t>.</a:t>
          </a:r>
          <a:endParaRPr lang="en-US" sz="2400" b="1" dirty="0">
            <a:latin typeface="Constantia" pitchFamily="18" charset="0"/>
          </a:endParaRPr>
        </a:p>
      </dgm:t>
    </dgm:pt>
    <dgm:pt modelId="{361B7EFE-18C8-4255-AB6B-6555A427E3BA}" type="parTrans" cxnId="{A9E682A2-6478-42C0-A010-37E3D9620E29}">
      <dgm:prSet/>
      <dgm:spPr/>
      <dgm:t>
        <a:bodyPr/>
        <a:lstStyle/>
        <a:p>
          <a:endParaRPr lang="en-US" sz="2400"/>
        </a:p>
      </dgm:t>
    </dgm:pt>
    <dgm:pt modelId="{FE6CFC00-7A3D-47A1-875C-C90B8C844E37}" type="sibTrans" cxnId="{A9E682A2-6478-42C0-A010-37E3D9620E29}">
      <dgm:prSet/>
      <dgm:spPr/>
      <dgm:t>
        <a:bodyPr/>
        <a:lstStyle/>
        <a:p>
          <a:endParaRPr lang="en-US" sz="2400"/>
        </a:p>
      </dgm:t>
    </dgm:pt>
    <dgm:pt modelId="{5A788FF3-5965-40EF-81A9-EEEA3502B839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Broadway" pitchFamily="82" charset="0"/>
            </a:rPr>
            <a:t>Penerapan</a:t>
          </a:r>
          <a:r>
            <a:rPr lang="en-US" sz="24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Broadway" pitchFamily="82" charset="0"/>
            </a:rPr>
            <a:t>Hukum</a:t>
          </a:r>
          <a:r>
            <a:rPr lang="en-US" sz="2400" dirty="0" smtClean="0">
              <a:solidFill>
                <a:srgbClr val="FF0000"/>
              </a:solidFill>
              <a:latin typeface="Broadway" pitchFamily="82" charset="0"/>
            </a:rPr>
            <a:t> Mendel II </a:t>
          </a:r>
          <a:endParaRPr lang="en-US" sz="2400" dirty="0">
            <a:solidFill>
              <a:srgbClr val="FF0000"/>
            </a:solidFill>
            <a:latin typeface="Broadway" pitchFamily="82" charset="0"/>
          </a:endParaRPr>
        </a:p>
      </dgm:t>
    </dgm:pt>
    <dgm:pt modelId="{C66764E1-36D9-480E-8956-7D0DDB30E037}" type="parTrans" cxnId="{72EF61FC-9E43-4503-9E01-B3B7836E4D39}">
      <dgm:prSet/>
      <dgm:spPr/>
      <dgm:t>
        <a:bodyPr/>
        <a:lstStyle/>
        <a:p>
          <a:endParaRPr lang="en-US" sz="2400"/>
        </a:p>
      </dgm:t>
    </dgm:pt>
    <dgm:pt modelId="{255859D9-1B5A-41E3-9888-987B20D2370C}" type="sibTrans" cxnId="{72EF61FC-9E43-4503-9E01-B3B7836E4D39}">
      <dgm:prSet/>
      <dgm:spPr/>
      <dgm:t>
        <a:bodyPr/>
        <a:lstStyle/>
        <a:p>
          <a:endParaRPr lang="en-US" sz="2400"/>
        </a:p>
      </dgm:t>
    </dgm:pt>
    <dgm:pt modelId="{EEE22D9E-BF47-4CEF-808F-84AB59C69631}">
      <dgm:prSet phldrT="[Text]" custT="1"/>
      <dgm:spPr/>
      <dgm:t>
        <a:bodyPr/>
        <a:lstStyle/>
        <a:p>
          <a:r>
            <a:rPr lang="en-US" sz="2400" dirty="0" err="1" smtClean="0">
              <a:latin typeface="Constantia" pitchFamily="18" charset="0"/>
            </a:rPr>
            <a:t>Persilangan</a:t>
          </a:r>
          <a:r>
            <a:rPr lang="en-US" sz="2400" dirty="0" smtClean="0">
              <a:latin typeface="Constantia" pitchFamily="18" charset="0"/>
            </a:rPr>
            <a:t> </a:t>
          </a:r>
          <a:r>
            <a:rPr lang="en-US" sz="2400" dirty="0" err="1" smtClean="0">
              <a:latin typeface="Constantia" pitchFamily="18" charset="0"/>
            </a:rPr>
            <a:t>Monohibrid</a:t>
          </a:r>
          <a:r>
            <a:rPr lang="en-US" sz="2400" dirty="0" smtClean="0">
              <a:latin typeface="Constantia" pitchFamily="18" charset="0"/>
            </a:rPr>
            <a:t> </a:t>
          </a:r>
          <a:r>
            <a:rPr lang="en-US" sz="2400" dirty="0" err="1" smtClean="0">
              <a:latin typeface="Constantia" pitchFamily="18" charset="0"/>
            </a:rPr>
            <a:t>dan</a:t>
          </a:r>
          <a:r>
            <a:rPr lang="en-US" sz="2400" dirty="0" smtClean="0">
              <a:latin typeface="Constantia" pitchFamily="18" charset="0"/>
            </a:rPr>
            <a:t> </a:t>
          </a:r>
          <a:r>
            <a:rPr lang="en-US" sz="2400" dirty="0" err="1" smtClean="0">
              <a:latin typeface="Constantia" pitchFamily="18" charset="0"/>
            </a:rPr>
            <a:t>Dihibrid</a:t>
          </a:r>
          <a:endParaRPr lang="en-US" sz="2400" dirty="0">
            <a:latin typeface="Constantia" pitchFamily="18" charset="0"/>
          </a:endParaRPr>
        </a:p>
      </dgm:t>
    </dgm:pt>
    <dgm:pt modelId="{B8281293-70F8-4959-BF90-78B38DCCF9F5}" type="parTrans" cxnId="{B75A2A25-4847-42FA-825D-ED80FB91AB02}">
      <dgm:prSet/>
      <dgm:spPr/>
      <dgm:t>
        <a:bodyPr/>
        <a:lstStyle/>
        <a:p>
          <a:endParaRPr lang="en-US" sz="2400"/>
        </a:p>
      </dgm:t>
    </dgm:pt>
    <dgm:pt modelId="{D10BB94C-570B-4D36-AA10-FE6973485CC1}" type="sibTrans" cxnId="{B75A2A25-4847-42FA-825D-ED80FB91AB02}">
      <dgm:prSet/>
      <dgm:spPr/>
      <dgm:t>
        <a:bodyPr/>
        <a:lstStyle/>
        <a:p>
          <a:endParaRPr lang="en-US" sz="2400"/>
        </a:p>
      </dgm:t>
    </dgm:pt>
    <dgm:pt modelId="{1F3101B3-1603-4157-AC8D-E674D92E6D11}" type="pres">
      <dgm:prSet presAssocID="{E158DB12-B1D4-4E74-A3B0-2881224077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D581C-7F14-4092-B84A-CBCB02BCE10E}" type="pres">
      <dgm:prSet presAssocID="{45DB47A4-3C65-4950-91A2-BFD5922D926B}" presName="linNode" presStyleCnt="0"/>
      <dgm:spPr/>
    </dgm:pt>
    <dgm:pt modelId="{2A4BDC73-BF85-4AC5-BC76-4E029C879987}" type="pres">
      <dgm:prSet presAssocID="{45DB47A4-3C65-4950-91A2-BFD5922D926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0E695-E3D2-4DB3-825D-82E5B4613F7E}" type="pres">
      <dgm:prSet presAssocID="{45DB47A4-3C65-4950-91A2-BFD5922D926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AB698-8FB6-4DBE-9034-2609FBF89CA4}" type="pres">
      <dgm:prSet presAssocID="{2B127A2B-158C-4F88-9AE9-1FBD0947F847}" presName="sp" presStyleCnt="0"/>
      <dgm:spPr/>
    </dgm:pt>
    <dgm:pt modelId="{82602981-3154-476F-9271-884B859A2CEB}" type="pres">
      <dgm:prSet presAssocID="{A9F19DB7-2FCD-4B3E-AAC0-83678521B03A}" presName="linNode" presStyleCnt="0"/>
      <dgm:spPr/>
    </dgm:pt>
    <dgm:pt modelId="{872423E9-E4FE-44D8-87B7-EA6E8E9D38BF}" type="pres">
      <dgm:prSet presAssocID="{A9F19DB7-2FCD-4B3E-AAC0-83678521B03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FEEF0-2844-4E2E-AA35-BF1511EE2740}" type="pres">
      <dgm:prSet presAssocID="{A9F19DB7-2FCD-4B3E-AAC0-83678521B03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02169-6BBC-4246-B2A4-3991D82150E5}" type="pres">
      <dgm:prSet presAssocID="{02EA2E2B-1AAD-4752-A795-0A2AEB9845E7}" presName="sp" presStyleCnt="0"/>
      <dgm:spPr/>
    </dgm:pt>
    <dgm:pt modelId="{C3187DD1-777F-4195-B196-C07FA8F53DB9}" type="pres">
      <dgm:prSet presAssocID="{5A788FF3-5965-40EF-81A9-EEEA3502B839}" presName="linNode" presStyleCnt="0"/>
      <dgm:spPr/>
    </dgm:pt>
    <dgm:pt modelId="{9C349083-624D-4F0C-A164-1FF1F4DBC8F1}" type="pres">
      <dgm:prSet presAssocID="{5A788FF3-5965-40EF-81A9-EEEA3502B8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43A3A-9157-40F1-B8A5-EF5BCB3987BC}" type="pres">
      <dgm:prSet presAssocID="{5A788FF3-5965-40EF-81A9-EEEA3502B8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B1C52-88EE-4A96-9708-A32BA90D460B}" type="presOf" srcId="{4C968C0E-6B12-4E00-82C3-6694C4480DEC}" destId="{4FC0E695-E3D2-4DB3-825D-82E5B4613F7E}" srcOrd="0" destOrd="0" presId="urn:microsoft.com/office/officeart/2005/8/layout/vList5"/>
    <dgm:cxn modelId="{B75A2A25-4847-42FA-825D-ED80FB91AB02}" srcId="{5A788FF3-5965-40EF-81A9-EEEA3502B839}" destId="{EEE22D9E-BF47-4CEF-808F-84AB59C69631}" srcOrd="0" destOrd="0" parTransId="{B8281293-70F8-4959-BF90-78B38DCCF9F5}" sibTransId="{D10BB94C-570B-4D36-AA10-FE6973485CC1}"/>
    <dgm:cxn modelId="{A201124B-6771-4116-AC34-F55E7B023F6E}" type="presOf" srcId="{A9F19DB7-2FCD-4B3E-AAC0-83678521B03A}" destId="{872423E9-E4FE-44D8-87B7-EA6E8E9D38BF}" srcOrd="0" destOrd="0" presId="urn:microsoft.com/office/officeart/2005/8/layout/vList5"/>
    <dgm:cxn modelId="{6183F309-CBAA-4D03-A44E-D63529C23A38}" srcId="{45DB47A4-3C65-4950-91A2-BFD5922D926B}" destId="{4C968C0E-6B12-4E00-82C3-6694C4480DEC}" srcOrd="0" destOrd="0" parTransId="{287789A2-EDB1-4A97-AE65-FE18B0FDEEDA}" sibTransId="{FB42F54D-33E6-4D5A-84C3-DCEC26B86FE6}"/>
    <dgm:cxn modelId="{D2709761-6A1C-4E60-842E-B08ECA37DDB0}" type="presOf" srcId="{EEE22D9E-BF47-4CEF-808F-84AB59C69631}" destId="{48E43A3A-9157-40F1-B8A5-EF5BCB3987BC}" srcOrd="0" destOrd="0" presId="urn:microsoft.com/office/officeart/2005/8/layout/vList5"/>
    <dgm:cxn modelId="{A9E682A2-6478-42C0-A010-37E3D9620E29}" srcId="{A9F19DB7-2FCD-4B3E-AAC0-83678521B03A}" destId="{E9998877-8205-4B79-8472-16A185E9CD51}" srcOrd="0" destOrd="0" parTransId="{361B7EFE-18C8-4255-AB6B-6555A427E3BA}" sibTransId="{FE6CFC00-7A3D-47A1-875C-C90B8C844E37}"/>
    <dgm:cxn modelId="{1DCA492B-6790-415B-A439-FFD2311CF68F}" srcId="{E158DB12-B1D4-4E74-A3B0-28812240770F}" destId="{A9F19DB7-2FCD-4B3E-AAC0-83678521B03A}" srcOrd="1" destOrd="0" parTransId="{BF0A5081-3524-406E-8FC2-1002A0E795D4}" sibTransId="{02EA2E2B-1AAD-4752-A795-0A2AEB9845E7}"/>
    <dgm:cxn modelId="{54E1C72C-FFC1-453E-8BF8-DB7670873C94}" type="presOf" srcId="{5A788FF3-5965-40EF-81A9-EEEA3502B839}" destId="{9C349083-624D-4F0C-A164-1FF1F4DBC8F1}" srcOrd="0" destOrd="0" presId="urn:microsoft.com/office/officeart/2005/8/layout/vList5"/>
    <dgm:cxn modelId="{62AEC66B-7830-478B-8160-6CF5754C39D5}" srcId="{E158DB12-B1D4-4E74-A3B0-28812240770F}" destId="{45DB47A4-3C65-4950-91A2-BFD5922D926B}" srcOrd="0" destOrd="0" parTransId="{8416C412-3926-4D61-9B9C-F5608741D150}" sibTransId="{2B127A2B-158C-4F88-9AE9-1FBD0947F847}"/>
    <dgm:cxn modelId="{118C0A10-019B-4447-9567-2C3C32346BB5}" type="presOf" srcId="{E158DB12-B1D4-4E74-A3B0-28812240770F}" destId="{1F3101B3-1603-4157-AC8D-E674D92E6D11}" srcOrd="0" destOrd="0" presId="urn:microsoft.com/office/officeart/2005/8/layout/vList5"/>
    <dgm:cxn modelId="{C623A492-2966-40FC-9D54-F58BCF3570AE}" type="presOf" srcId="{45DB47A4-3C65-4950-91A2-BFD5922D926B}" destId="{2A4BDC73-BF85-4AC5-BC76-4E029C879987}" srcOrd="0" destOrd="0" presId="urn:microsoft.com/office/officeart/2005/8/layout/vList5"/>
    <dgm:cxn modelId="{72EF61FC-9E43-4503-9E01-B3B7836E4D39}" srcId="{E158DB12-B1D4-4E74-A3B0-28812240770F}" destId="{5A788FF3-5965-40EF-81A9-EEEA3502B839}" srcOrd="2" destOrd="0" parTransId="{C66764E1-36D9-480E-8956-7D0DDB30E037}" sibTransId="{255859D9-1B5A-41E3-9888-987B20D2370C}"/>
    <dgm:cxn modelId="{D630EEB6-CD7B-42DC-985D-D84CDC3D0629}" type="presOf" srcId="{E9998877-8205-4B79-8472-16A185E9CD51}" destId="{8B0FEEF0-2844-4E2E-AA35-BF1511EE2740}" srcOrd="0" destOrd="0" presId="urn:microsoft.com/office/officeart/2005/8/layout/vList5"/>
    <dgm:cxn modelId="{B4C58A24-3F92-437B-ADDD-64ECF6CEAF42}" type="presParOf" srcId="{1F3101B3-1603-4157-AC8D-E674D92E6D11}" destId="{519D581C-7F14-4092-B84A-CBCB02BCE10E}" srcOrd="0" destOrd="0" presId="urn:microsoft.com/office/officeart/2005/8/layout/vList5"/>
    <dgm:cxn modelId="{4ECCB21E-29A8-4A53-9973-845C6A0DC05E}" type="presParOf" srcId="{519D581C-7F14-4092-B84A-CBCB02BCE10E}" destId="{2A4BDC73-BF85-4AC5-BC76-4E029C879987}" srcOrd="0" destOrd="0" presId="urn:microsoft.com/office/officeart/2005/8/layout/vList5"/>
    <dgm:cxn modelId="{48BCC759-7BFE-4FBD-AAD4-74DF575B7E4D}" type="presParOf" srcId="{519D581C-7F14-4092-B84A-CBCB02BCE10E}" destId="{4FC0E695-E3D2-4DB3-825D-82E5B4613F7E}" srcOrd="1" destOrd="0" presId="urn:microsoft.com/office/officeart/2005/8/layout/vList5"/>
    <dgm:cxn modelId="{D283F020-1688-4E84-AB5B-44A5AD00C405}" type="presParOf" srcId="{1F3101B3-1603-4157-AC8D-E674D92E6D11}" destId="{1DCAB698-8FB6-4DBE-9034-2609FBF89CA4}" srcOrd="1" destOrd="0" presId="urn:microsoft.com/office/officeart/2005/8/layout/vList5"/>
    <dgm:cxn modelId="{E92986F5-6212-4365-93DE-0E1548DE7C23}" type="presParOf" srcId="{1F3101B3-1603-4157-AC8D-E674D92E6D11}" destId="{82602981-3154-476F-9271-884B859A2CEB}" srcOrd="2" destOrd="0" presId="urn:microsoft.com/office/officeart/2005/8/layout/vList5"/>
    <dgm:cxn modelId="{D3C5B2E0-8A14-4898-A89E-CE8ADBFB0A05}" type="presParOf" srcId="{82602981-3154-476F-9271-884B859A2CEB}" destId="{872423E9-E4FE-44D8-87B7-EA6E8E9D38BF}" srcOrd="0" destOrd="0" presId="urn:microsoft.com/office/officeart/2005/8/layout/vList5"/>
    <dgm:cxn modelId="{F9508D7A-8DC6-4D01-96A0-3FD83D7AEC9F}" type="presParOf" srcId="{82602981-3154-476F-9271-884B859A2CEB}" destId="{8B0FEEF0-2844-4E2E-AA35-BF1511EE2740}" srcOrd="1" destOrd="0" presId="urn:microsoft.com/office/officeart/2005/8/layout/vList5"/>
    <dgm:cxn modelId="{6C12F5C9-AC36-40DC-9585-54C1A1538F4E}" type="presParOf" srcId="{1F3101B3-1603-4157-AC8D-E674D92E6D11}" destId="{87A02169-6BBC-4246-B2A4-3991D82150E5}" srcOrd="3" destOrd="0" presId="urn:microsoft.com/office/officeart/2005/8/layout/vList5"/>
    <dgm:cxn modelId="{CA2DFD9E-828A-4089-81A6-51BC24586877}" type="presParOf" srcId="{1F3101B3-1603-4157-AC8D-E674D92E6D11}" destId="{C3187DD1-777F-4195-B196-C07FA8F53DB9}" srcOrd="4" destOrd="0" presId="urn:microsoft.com/office/officeart/2005/8/layout/vList5"/>
    <dgm:cxn modelId="{CDF3E2AB-E284-4EF3-A0DB-305BA4A9EBD3}" type="presParOf" srcId="{C3187DD1-777F-4195-B196-C07FA8F53DB9}" destId="{9C349083-624D-4F0C-A164-1FF1F4DBC8F1}" srcOrd="0" destOrd="0" presId="urn:microsoft.com/office/officeart/2005/8/layout/vList5"/>
    <dgm:cxn modelId="{64AEFA6C-007A-4592-9638-27B080F0453C}" type="presParOf" srcId="{C3187DD1-777F-4195-B196-C07FA8F53DB9}" destId="{48E43A3A-9157-40F1-B8A5-EF5BCB3987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8A6247-3729-4D7B-BDF9-390919756924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09DD44-FAC6-4D29-8D8B-27CF42A3583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D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I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H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Y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B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R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I</a:t>
          </a:r>
        </a:p>
        <a:p>
          <a:r>
            <a:rPr lang="en-US" dirty="0" smtClean="0">
              <a:solidFill>
                <a:schemeClr val="bg1"/>
              </a:solidFill>
              <a:latin typeface="Broadway" pitchFamily="82" charset="0"/>
            </a:rPr>
            <a:t>D</a:t>
          </a:r>
          <a:endParaRPr lang="en-US" dirty="0">
            <a:solidFill>
              <a:schemeClr val="bg1"/>
            </a:solidFill>
            <a:latin typeface="Broadway" pitchFamily="82" charset="0"/>
          </a:endParaRPr>
        </a:p>
      </dgm:t>
    </dgm:pt>
    <dgm:pt modelId="{9ACB76C8-12ED-4EB7-BC3F-3DAA74950594}" type="parTrans" cxnId="{202784AA-34EB-4D83-8ECE-5ADE7AD46169}">
      <dgm:prSet/>
      <dgm:spPr/>
      <dgm:t>
        <a:bodyPr/>
        <a:lstStyle/>
        <a:p>
          <a:endParaRPr lang="en-US"/>
        </a:p>
      </dgm:t>
    </dgm:pt>
    <dgm:pt modelId="{F6C7BADF-5F4C-4FAD-9A1A-A704CA1CAB48}" type="sibTrans" cxnId="{202784AA-34EB-4D83-8ECE-5ADE7AD46169}">
      <dgm:prSet/>
      <dgm:spPr/>
      <dgm:t>
        <a:bodyPr/>
        <a:lstStyle/>
        <a:p>
          <a:endParaRPr lang="en-US"/>
        </a:p>
      </dgm:t>
    </dgm:pt>
    <dgm:pt modelId="{FF63A008-9495-45BD-B3DF-8D46619341E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0733B9-B8CA-4B67-BC8B-7B200E504DAA}" type="sibTrans" cxnId="{94B1E365-C40A-455E-B01C-C641B62A950D}">
      <dgm:prSet/>
      <dgm:spPr/>
      <dgm:t>
        <a:bodyPr/>
        <a:lstStyle/>
        <a:p>
          <a:endParaRPr lang="en-US"/>
        </a:p>
      </dgm:t>
    </dgm:pt>
    <dgm:pt modelId="{87A92CA5-BB73-40AC-ACE2-A8D3313B1320}" type="parTrans" cxnId="{94B1E365-C40A-455E-B01C-C641B62A950D}">
      <dgm:prSet/>
      <dgm:spPr/>
      <dgm:t>
        <a:bodyPr/>
        <a:lstStyle/>
        <a:p>
          <a:endParaRPr lang="en-US"/>
        </a:p>
      </dgm:t>
    </dgm:pt>
    <dgm:pt modelId="{F99422F6-EE73-4E7E-B859-32E61C36ACDF}" type="pres">
      <dgm:prSet presAssocID="{F48A6247-3729-4D7B-BDF9-390919756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2C96B-F7C5-47DD-A7EE-89794DA0B1D0}" type="pres">
      <dgm:prSet presAssocID="{8409DD44-FAC6-4D29-8D8B-27CF42A3583E}" presName="linNode" presStyleCnt="0"/>
      <dgm:spPr/>
    </dgm:pt>
    <dgm:pt modelId="{5B8BFD08-F399-4946-A23E-74FD237B0001}" type="pres">
      <dgm:prSet presAssocID="{8409DD44-FAC6-4D29-8D8B-27CF42A3583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1E00-5063-40E9-9F63-C5DD4E9F0315}" type="pres">
      <dgm:prSet presAssocID="{8409DD44-FAC6-4D29-8D8B-27CF42A3583E}" presName="descendantText" presStyleLbl="alignAccFollowNode1" presStyleIdx="0" presStyleCnt="1" custScaleX="335886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1E365-C40A-455E-B01C-C641B62A950D}" srcId="{8409DD44-FAC6-4D29-8D8B-27CF42A3583E}" destId="{FF63A008-9495-45BD-B3DF-8D46619341E1}" srcOrd="0" destOrd="0" parTransId="{87A92CA5-BB73-40AC-ACE2-A8D3313B1320}" sibTransId="{CC0733B9-B8CA-4B67-BC8B-7B200E504DAA}"/>
    <dgm:cxn modelId="{8E1CA2D8-1EAB-466C-B22B-84E0B378F0B6}" type="presOf" srcId="{F48A6247-3729-4D7B-BDF9-390919756924}" destId="{F99422F6-EE73-4E7E-B859-32E61C36ACDF}" srcOrd="0" destOrd="0" presId="urn:microsoft.com/office/officeart/2005/8/layout/vList5"/>
    <dgm:cxn modelId="{202784AA-34EB-4D83-8ECE-5ADE7AD46169}" srcId="{F48A6247-3729-4D7B-BDF9-390919756924}" destId="{8409DD44-FAC6-4D29-8D8B-27CF42A3583E}" srcOrd="0" destOrd="0" parTransId="{9ACB76C8-12ED-4EB7-BC3F-3DAA74950594}" sibTransId="{F6C7BADF-5F4C-4FAD-9A1A-A704CA1CAB48}"/>
    <dgm:cxn modelId="{7CFDA40F-D973-4574-9330-E650D6EED2A0}" type="presOf" srcId="{8409DD44-FAC6-4D29-8D8B-27CF42A3583E}" destId="{5B8BFD08-F399-4946-A23E-74FD237B0001}" srcOrd="0" destOrd="0" presId="urn:microsoft.com/office/officeart/2005/8/layout/vList5"/>
    <dgm:cxn modelId="{1D23255F-0A82-471D-9E72-599D22111143}" type="presOf" srcId="{FF63A008-9495-45BD-B3DF-8D46619341E1}" destId="{19861E00-5063-40E9-9F63-C5DD4E9F0315}" srcOrd="0" destOrd="0" presId="urn:microsoft.com/office/officeart/2005/8/layout/vList5"/>
    <dgm:cxn modelId="{851FC8C1-7CA5-4588-9BAF-7DA6C1C8D54E}" type="presParOf" srcId="{F99422F6-EE73-4E7E-B859-32E61C36ACDF}" destId="{6472C96B-F7C5-47DD-A7EE-89794DA0B1D0}" srcOrd="0" destOrd="0" presId="urn:microsoft.com/office/officeart/2005/8/layout/vList5"/>
    <dgm:cxn modelId="{0CF40B14-0B8F-4A23-97A2-053C2C156BFF}" type="presParOf" srcId="{6472C96B-F7C5-47DD-A7EE-89794DA0B1D0}" destId="{5B8BFD08-F399-4946-A23E-74FD237B0001}" srcOrd="0" destOrd="0" presId="urn:microsoft.com/office/officeart/2005/8/layout/vList5"/>
    <dgm:cxn modelId="{5768DB3B-8D2C-456C-8AE8-3FF0CC7F6760}" type="presParOf" srcId="{6472C96B-F7C5-47DD-A7EE-89794DA0B1D0}" destId="{19861E00-5063-40E9-9F63-C5DD4E9F03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607438-3274-454D-9DF2-5FC33DC2338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D1129-6556-47E8-A098-5B3B93AA2C73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Broadway" pitchFamily="82" charset="0"/>
            </a:rPr>
            <a:t>Perkawinan</a:t>
          </a:r>
          <a:r>
            <a:rPr lang="en-US" dirty="0" smtClean="0">
              <a:solidFill>
                <a:srgbClr val="FFFF00"/>
              </a:solidFill>
              <a:latin typeface="Broadway" pitchFamily="8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roadway" pitchFamily="82" charset="0"/>
            </a:rPr>
            <a:t>Balik</a:t>
          </a:r>
          <a:r>
            <a:rPr lang="en-US" dirty="0" smtClean="0">
              <a:solidFill>
                <a:srgbClr val="FFFF00"/>
              </a:solidFill>
              <a:latin typeface="Broadway" pitchFamily="82" charset="0"/>
            </a:rPr>
            <a:t> (Backcross)</a:t>
          </a:r>
          <a:endParaRPr lang="en-US" dirty="0">
            <a:solidFill>
              <a:srgbClr val="FFFF00"/>
            </a:solidFill>
            <a:latin typeface="Broadway" pitchFamily="82" charset="0"/>
          </a:endParaRPr>
        </a:p>
      </dgm:t>
    </dgm:pt>
    <dgm:pt modelId="{EB5B38AB-294E-49A9-89D6-A0A60009FF95}" type="parTrans" cxnId="{89123AD1-495E-41AB-928B-545BDD698942}">
      <dgm:prSet/>
      <dgm:spPr/>
      <dgm:t>
        <a:bodyPr/>
        <a:lstStyle/>
        <a:p>
          <a:endParaRPr lang="en-US"/>
        </a:p>
      </dgm:t>
    </dgm:pt>
    <dgm:pt modelId="{0F749034-5351-4991-BD08-9C7545CFDB2D}" type="sibTrans" cxnId="{89123AD1-495E-41AB-928B-545BDD698942}">
      <dgm:prSet/>
      <dgm:spPr/>
      <dgm:t>
        <a:bodyPr/>
        <a:lstStyle/>
        <a:p>
          <a:endParaRPr lang="en-US"/>
        </a:p>
      </dgm:t>
    </dgm:pt>
    <dgm:pt modelId="{D5E04DFD-46F6-4709-BDA0-57BCF795DFC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Constantia" pitchFamily="18" charset="0"/>
            </a:rPr>
            <a:t>P</a:t>
          </a:r>
          <a:r>
            <a:rPr lang="id-ID" b="1" dirty="0" smtClean="0">
              <a:solidFill>
                <a:srgbClr val="FF0000"/>
              </a:solidFill>
              <a:latin typeface="Constantia" pitchFamily="18" charset="0"/>
            </a:rPr>
            <a:t>erkawinan antara individu Fl dengan salah satu induk betina atau jantan</a:t>
          </a:r>
          <a:endParaRPr lang="en-US" b="1" dirty="0">
            <a:solidFill>
              <a:srgbClr val="FF0000"/>
            </a:solidFill>
            <a:latin typeface="Constantia" pitchFamily="18" charset="0"/>
          </a:endParaRPr>
        </a:p>
      </dgm:t>
    </dgm:pt>
    <dgm:pt modelId="{0A3C0A56-C9A0-4687-9697-91087DCC0912}" type="parTrans" cxnId="{5871AEB6-6002-4FF0-A91C-4D41F7B76496}">
      <dgm:prSet/>
      <dgm:spPr/>
      <dgm:t>
        <a:bodyPr/>
        <a:lstStyle/>
        <a:p>
          <a:endParaRPr lang="en-US"/>
        </a:p>
      </dgm:t>
    </dgm:pt>
    <dgm:pt modelId="{09093A7F-4D9F-40D0-85B1-8665ECF9CCCE}" type="sibTrans" cxnId="{5871AEB6-6002-4FF0-A91C-4D41F7B76496}">
      <dgm:prSet/>
      <dgm:spPr/>
      <dgm:t>
        <a:bodyPr/>
        <a:lstStyle/>
        <a:p>
          <a:endParaRPr lang="en-US"/>
        </a:p>
      </dgm:t>
    </dgm:pt>
    <dgm:pt modelId="{0AF8AD72-F80D-405D-8278-7AF9DC70EED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2C21569-0077-420A-9DF1-C6A11316D6ED}" type="parTrans" cxnId="{105DE75D-760D-49AF-94ED-42651035D18A}">
      <dgm:prSet/>
      <dgm:spPr/>
      <dgm:t>
        <a:bodyPr/>
        <a:lstStyle/>
        <a:p>
          <a:endParaRPr lang="en-US"/>
        </a:p>
      </dgm:t>
    </dgm:pt>
    <dgm:pt modelId="{6B3DFE53-5B02-4F6B-80DD-E12DBB8AF5E9}" type="sibTrans" cxnId="{105DE75D-760D-49AF-94ED-42651035D18A}">
      <dgm:prSet/>
      <dgm:spPr/>
      <dgm:t>
        <a:bodyPr/>
        <a:lstStyle/>
        <a:p>
          <a:endParaRPr lang="en-US"/>
        </a:p>
      </dgm:t>
    </dgm:pt>
    <dgm:pt modelId="{7FD1B05B-925A-4B52-AA26-F2ED0A6CC061}" type="pres">
      <dgm:prSet presAssocID="{DB607438-3274-454D-9DF2-5FC33DC233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F4058-C4A9-49B7-8782-3973DF0CAF24}" type="pres">
      <dgm:prSet presAssocID="{FCFD1129-6556-47E8-A098-5B3B93AA2C73}" presName="roof" presStyleLbl="dkBgShp" presStyleIdx="0" presStyleCnt="2"/>
      <dgm:spPr/>
      <dgm:t>
        <a:bodyPr/>
        <a:lstStyle/>
        <a:p>
          <a:endParaRPr lang="en-US"/>
        </a:p>
      </dgm:t>
    </dgm:pt>
    <dgm:pt modelId="{724844AE-72AC-46B8-9FEA-213161C71CD1}" type="pres">
      <dgm:prSet presAssocID="{FCFD1129-6556-47E8-A098-5B3B93AA2C73}" presName="pillars" presStyleCnt="0"/>
      <dgm:spPr/>
    </dgm:pt>
    <dgm:pt modelId="{91B10BEF-733D-4F37-B03F-BC89B849A7BD}" type="pres">
      <dgm:prSet presAssocID="{FCFD1129-6556-47E8-A098-5B3B93AA2C7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4ACED-5309-4692-B2AD-32436CC805BA}" type="pres">
      <dgm:prSet presAssocID="{0AF8AD72-F80D-405D-8278-7AF9DC70EED5}" presName="pillarX" presStyleLbl="node1" presStyleIdx="1" presStyleCnt="2" custScaleX="23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9EC98-319E-4DA6-9C41-D456CC749CC6}" type="pres">
      <dgm:prSet presAssocID="{FCFD1129-6556-47E8-A098-5B3B93AA2C73}" presName="base" presStyleLbl="dkBgShp" presStyleIdx="1" presStyleCnt="2"/>
      <dgm:spPr/>
    </dgm:pt>
  </dgm:ptLst>
  <dgm:cxnLst>
    <dgm:cxn modelId="{5871AEB6-6002-4FF0-A91C-4D41F7B76496}" srcId="{FCFD1129-6556-47E8-A098-5B3B93AA2C73}" destId="{D5E04DFD-46F6-4709-BDA0-57BCF795DFC2}" srcOrd="0" destOrd="0" parTransId="{0A3C0A56-C9A0-4687-9697-91087DCC0912}" sibTransId="{09093A7F-4D9F-40D0-85B1-8665ECF9CCCE}"/>
    <dgm:cxn modelId="{2EACE7F6-4E67-451E-A957-60FBB688E327}" type="presOf" srcId="{DB607438-3274-454D-9DF2-5FC33DC23382}" destId="{7FD1B05B-925A-4B52-AA26-F2ED0A6CC061}" srcOrd="0" destOrd="0" presId="urn:microsoft.com/office/officeart/2005/8/layout/hList3"/>
    <dgm:cxn modelId="{B0F34947-0425-4B8D-81CD-5BCAF1BB9DC2}" type="presOf" srcId="{0AF8AD72-F80D-405D-8278-7AF9DC70EED5}" destId="{13A4ACED-5309-4692-B2AD-32436CC805BA}" srcOrd="0" destOrd="0" presId="urn:microsoft.com/office/officeart/2005/8/layout/hList3"/>
    <dgm:cxn modelId="{105DE75D-760D-49AF-94ED-42651035D18A}" srcId="{FCFD1129-6556-47E8-A098-5B3B93AA2C73}" destId="{0AF8AD72-F80D-405D-8278-7AF9DC70EED5}" srcOrd="1" destOrd="0" parTransId="{12C21569-0077-420A-9DF1-C6A11316D6ED}" sibTransId="{6B3DFE53-5B02-4F6B-80DD-E12DBB8AF5E9}"/>
    <dgm:cxn modelId="{468C87B5-60C9-4959-89CC-DACDBA3B0804}" type="presOf" srcId="{FCFD1129-6556-47E8-A098-5B3B93AA2C73}" destId="{A2DF4058-C4A9-49B7-8782-3973DF0CAF24}" srcOrd="0" destOrd="0" presId="urn:microsoft.com/office/officeart/2005/8/layout/hList3"/>
    <dgm:cxn modelId="{89123AD1-495E-41AB-928B-545BDD698942}" srcId="{DB607438-3274-454D-9DF2-5FC33DC23382}" destId="{FCFD1129-6556-47E8-A098-5B3B93AA2C73}" srcOrd="0" destOrd="0" parTransId="{EB5B38AB-294E-49A9-89D6-A0A60009FF95}" sibTransId="{0F749034-5351-4991-BD08-9C7545CFDB2D}"/>
    <dgm:cxn modelId="{CEC624B0-E1AC-4B84-ADE0-4468B3BADED9}" type="presOf" srcId="{D5E04DFD-46F6-4709-BDA0-57BCF795DFC2}" destId="{91B10BEF-733D-4F37-B03F-BC89B849A7BD}" srcOrd="0" destOrd="0" presId="urn:microsoft.com/office/officeart/2005/8/layout/hList3"/>
    <dgm:cxn modelId="{83B0806A-B1AA-4A61-BCAE-00238CB06896}" type="presParOf" srcId="{7FD1B05B-925A-4B52-AA26-F2ED0A6CC061}" destId="{A2DF4058-C4A9-49B7-8782-3973DF0CAF24}" srcOrd="0" destOrd="0" presId="urn:microsoft.com/office/officeart/2005/8/layout/hList3"/>
    <dgm:cxn modelId="{54197E0C-9848-4887-8B17-40908F0122CA}" type="presParOf" srcId="{7FD1B05B-925A-4B52-AA26-F2ED0A6CC061}" destId="{724844AE-72AC-46B8-9FEA-213161C71CD1}" srcOrd="1" destOrd="0" presId="urn:microsoft.com/office/officeart/2005/8/layout/hList3"/>
    <dgm:cxn modelId="{0A5C7035-D525-4369-B8E5-61199FB7B2A3}" type="presParOf" srcId="{724844AE-72AC-46B8-9FEA-213161C71CD1}" destId="{91B10BEF-733D-4F37-B03F-BC89B849A7BD}" srcOrd="0" destOrd="0" presId="urn:microsoft.com/office/officeart/2005/8/layout/hList3"/>
    <dgm:cxn modelId="{D2202E3A-7D2F-439E-9DA7-22B57FBB1D6E}" type="presParOf" srcId="{724844AE-72AC-46B8-9FEA-213161C71CD1}" destId="{13A4ACED-5309-4692-B2AD-32436CC805BA}" srcOrd="1" destOrd="0" presId="urn:microsoft.com/office/officeart/2005/8/layout/hList3"/>
    <dgm:cxn modelId="{54E181D9-7314-4554-A62D-86727C1028F0}" type="presParOf" srcId="{7FD1B05B-925A-4B52-AA26-F2ED0A6CC061}" destId="{4609EC98-319E-4DA6-9C41-D456CC749C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607438-3274-454D-9DF2-5FC33DC23382}" type="doc">
      <dgm:prSet loTypeId="urn:microsoft.com/office/officeart/2005/8/layout/hList3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CFD1129-6556-47E8-A098-5B3B93AA2C73}">
      <dgm:prSet phldrT="[Text]" custT="1"/>
      <dgm:spPr/>
      <dgm:t>
        <a:bodyPr/>
        <a:lstStyle/>
        <a:p>
          <a:r>
            <a:rPr lang="en-US" sz="4800" dirty="0" err="1" smtClean="0">
              <a:solidFill>
                <a:srgbClr val="FF0000"/>
              </a:solidFill>
              <a:latin typeface="Broadway" pitchFamily="82" charset="0"/>
            </a:rPr>
            <a:t>Perkawinan</a:t>
          </a:r>
          <a:r>
            <a:rPr lang="en-US" sz="48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4800" dirty="0" err="1" smtClean="0">
              <a:solidFill>
                <a:srgbClr val="FF0000"/>
              </a:solidFill>
              <a:latin typeface="Broadway" pitchFamily="82" charset="0"/>
            </a:rPr>
            <a:t>Uji</a:t>
          </a:r>
          <a:r>
            <a:rPr lang="en-US" sz="48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4800" dirty="0" err="1" smtClean="0">
              <a:solidFill>
                <a:srgbClr val="FF0000"/>
              </a:solidFill>
              <a:latin typeface="Broadway" pitchFamily="82" charset="0"/>
            </a:rPr>
            <a:t>silang</a:t>
          </a:r>
          <a:r>
            <a:rPr lang="en-US" sz="4800" dirty="0" smtClean="0">
              <a:solidFill>
                <a:srgbClr val="FF0000"/>
              </a:solidFill>
              <a:latin typeface="Broadway" pitchFamily="82" charset="0"/>
            </a:rPr>
            <a:t> (Test Cross)</a:t>
          </a:r>
          <a:endParaRPr lang="en-US" sz="4800" dirty="0">
            <a:solidFill>
              <a:srgbClr val="FF0000"/>
            </a:solidFill>
            <a:latin typeface="Broadway" pitchFamily="82" charset="0"/>
          </a:endParaRPr>
        </a:p>
      </dgm:t>
    </dgm:pt>
    <dgm:pt modelId="{EB5B38AB-294E-49A9-89D6-A0A60009FF95}" type="parTrans" cxnId="{89123AD1-495E-41AB-928B-545BDD698942}">
      <dgm:prSet/>
      <dgm:spPr/>
      <dgm:t>
        <a:bodyPr/>
        <a:lstStyle/>
        <a:p>
          <a:endParaRPr lang="en-US"/>
        </a:p>
      </dgm:t>
    </dgm:pt>
    <dgm:pt modelId="{0F749034-5351-4991-BD08-9C7545CFDB2D}" type="sibTrans" cxnId="{89123AD1-495E-41AB-928B-545BDD698942}">
      <dgm:prSet/>
      <dgm:spPr/>
      <dgm:t>
        <a:bodyPr/>
        <a:lstStyle/>
        <a:p>
          <a:endParaRPr lang="en-US"/>
        </a:p>
      </dgm:t>
    </dgm:pt>
    <dgm:pt modelId="{D5E04DFD-46F6-4709-BDA0-57BCF795DFC2}">
      <dgm:prSet phldrT="[Text]"/>
      <dgm:spPr/>
      <dgm:t>
        <a:bodyPr/>
        <a:lstStyle/>
        <a:p>
          <a:r>
            <a:rPr lang="en-US" b="1" dirty="0" smtClean="0">
              <a:latin typeface="Constantia" pitchFamily="18" charset="0"/>
            </a:rPr>
            <a:t>P</a:t>
          </a:r>
          <a:r>
            <a:rPr lang="id-ID" b="1" dirty="0" smtClean="0">
              <a:latin typeface="Constantia" pitchFamily="18" charset="0"/>
            </a:rPr>
            <a:t>erkawinan antara individu F1 dengan individu yang dobel resesif</a:t>
          </a:r>
          <a:endParaRPr lang="en-US" b="1" dirty="0">
            <a:latin typeface="Constantia" pitchFamily="18" charset="0"/>
          </a:endParaRPr>
        </a:p>
      </dgm:t>
    </dgm:pt>
    <dgm:pt modelId="{0A3C0A56-C9A0-4687-9697-91087DCC0912}" type="parTrans" cxnId="{5871AEB6-6002-4FF0-A91C-4D41F7B76496}">
      <dgm:prSet/>
      <dgm:spPr/>
      <dgm:t>
        <a:bodyPr/>
        <a:lstStyle/>
        <a:p>
          <a:endParaRPr lang="en-US"/>
        </a:p>
      </dgm:t>
    </dgm:pt>
    <dgm:pt modelId="{09093A7F-4D9F-40D0-85B1-8665ECF9CCCE}" type="sibTrans" cxnId="{5871AEB6-6002-4FF0-A91C-4D41F7B76496}">
      <dgm:prSet/>
      <dgm:spPr/>
      <dgm:t>
        <a:bodyPr/>
        <a:lstStyle/>
        <a:p>
          <a:endParaRPr lang="en-US"/>
        </a:p>
      </dgm:t>
    </dgm:pt>
    <dgm:pt modelId="{0AF8AD72-F80D-405D-8278-7AF9DC70EED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2C21569-0077-420A-9DF1-C6A11316D6ED}" type="parTrans" cxnId="{105DE75D-760D-49AF-94ED-42651035D18A}">
      <dgm:prSet/>
      <dgm:spPr/>
      <dgm:t>
        <a:bodyPr/>
        <a:lstStyle/>
        <a:p>
          <a:endParaRPr lang="en-US"/>
        </a:p>
      </dgm:t>
    </dgm:pt>
    <dgm:pt modelId="{6B3DFE53-5B02-4F6B-80DD-E12DBB8AF5E9}" type="sibTrans" cxnId="{105DE75D-760D-49AF-94ED-42651035D18A}">
      <dgm:prSet/>
      <dgm:spPr/>
      <dgm:t>
        <a:bodyPr/>
        <a:lstStyle/>
        <a:p>
          <a:endParaRPr lang="en-US"/>
        </a:p>
      </dgm:t>
    </dgm:pt>
    <dgm:pt modelId="{7FD1B05B-925A-4B52-AA26-F2ED0A6CC061}" type="pres">
      <dgm:prSet presAssocID="{DB607438-3274-454D-9DF2-5FC33DC233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F4058-C4A9-49B7-8782-3973DF0CAF24}" type="pres">
      <dgm:prSet presAssocID="{FCFD1129-6556-47E8-A098-5B3B93AA2C73}" presName="roof" presStyleLbl="dkBgShp" presStyleIdx="0" presStyleCnt="2"/>
      <dgm:spPr/>
      <dgm:t>
        <a:bodyPr/>
        <a:lstStyle/>
        <a:p>
          <a:endParaRPr lang="en-US"/>
        </a:p>
      </dgm:t>
    </dgm:pt>
    <dgm:pt modelId="{724844AE-72AC-46B8-9FEA-213161C71CD1}" type="pres">
      <dgm:prSet presAssocID="{FCFD1129-6556-47E8-A098-5B3B93AA2C73}" presName="pillars" presStyleCnt="0"/>
      <dgm:spPr/>
    </dgm:pt>
    <dgm:pt modelId="{91B10BEF-733D-4F37-B03F-BC89B849A7BD}" type="pres">
      <dgm:prSet presAssocID="{FCFD1129-6556-47E8-A098-5B3B93AA2C7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4ACED-5309-4692-B2AD-32436CC805BA}" type="pres">
      <dgm:prSet presAssocID="{0AF8AD72-F80D-405D-8278-7AF9DC70EED5}" presName="pillarX" presStyleLbl="node1" presStyleIdx="1" presStyleCnt="2" custScaleX="23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9EC98-319E-4DA6-9C41-D456CC749CC6}" type="pres">
      <dgm:prSet presAssocID="{FCFD1129-6556-47E8-A098-5B3B93AA2C73}" presName="base" presStyleLbl="dkBgShp" presStyleIdx="1" presStyleCnt="2"/>
      <dgm:spPr/>
    </dgm:pt>
  </dgm:ptLst>
  <dgm:cxnLst>
    <dgm:cxn modelId="{2D0E3F80-20E0-4F85-B207-50905A0CD9B1}" type="presOf" srcId="{FCFD1129-6556-47E8-A098-5B3B93AA2C73}" destId="{A2DF4058-C4A9-49B7-8782-3973DF0CAF24}" srcOrd="0" destOrd="0" presId="urn:microsoft.com/office/officeart/2005/8/layout/hList3"/>
    <dgm:cxn modelId="{5871AEB6-6002-4FF0-A91C-4D41F7B76496}" srcId="{FCFD1129-6556-47E8-A098-5B3B93AA2C73}" destId="{D5E04DFD-46F6-4709-BDA0-57BCF795DFC2}" srcOrd="0" destOrd="0" parTransId="{0A3C0A56-C9A0-4687-9697-91087DCC0912}" sibTransId="{09093A7F-4D9F-40D0-85B1-8665ECF9CCCE}"/>
    <dgm:cxn modelId="{4A6C960E-AB5C-454E-8B1D-D1302D4B8DFA}" type="presOf" srcId="{DB607438-3274-454D-9DF2-5FC33DC23382}" destId="{7FD1B05B-925A-4B52-AA26-F2ED0A6CC061}" srcOrd="0" destOrd="0" presId="urn:microsoft.com/office/officeart/2005/8/layout/hList3"/>
    <dgm:cxn modelId="{01F32FE5-F103-42AD-A13E-CBD6C9380213}" type="presOf" srcId="{D5E04DFD-46F6-4709-BDA0-57BCF795DFC2}" destId="{91B10BEF-733D-4F37-B03F-BC89B849A7BD}" srcOrd="0" destOrd="0" presId="urn:microsoft.com/office/officeart/2005/8/layout/hList3"/>
    <dgm:cxn modelId="{105DE75D-760D-49AF-94ED-42651035D18A}" srcId="{FCFD1129-6556-47E8-A098-5B3B93AA2C73}" destId="{0AF8AD72-F80D-405D-8278-7AF9DC70EED5}" srcOrd="1" destOrd="0" parTransId="{12C21569-0077-420A-9DF1-C6A11316D6ED}" sibTransId="{6B3DFE53-5B02-4F6B-80DD-E12DBB8AF5E9}"/>
    <dgm:cxn modelId="{89123AD1-495E-41AB-928B-545BDD698942}" srcId="{DB607438-3274-454D-9DF2-5FC33DC23382}" destId="{FCFD1129-6556-47E8-A098-5B3B93AA2C73}" srcOrd="0" destOrd="0" parTransId="{EB5B38AB-294E-49A9-89D6-A0A60009FF95}" sibTransId="{0F749034-5351-4991-BD08-9C7545CFDB2D}"/>
    <dgm:cxn modelId="{A687F086-B03C-4692-9EC9-BA474F1EE0BC}" type="presOf" srcId="{0AF8AD72-F80D-405D-8278-7AF9DC70EED5}" destId="{13A4ACED-5309-4692-B2AD-32436CC805BA}" srcOrd="0" destOrd="0" presId="urn:microsoft.com/office/officeart/2005/8/layout/hList3"/>
    <dgm:cxn modelId="{CF308987-C3B9-46E0-A4CE-28500AB58C87}" type="presParOf" srcId="{7FD1B05B-925A-4B52-AA26-F2ED0A6CC061}" destId="{A2DF4058-C4A9-49B7-8782-3973DF0CAF24}" srcOrd="0" destOrd="0" presId="urn:microsoft.com/office/officeart/2005/8/layout/hList3"/>
    <dgm:cxn modelId="{65E7FE3B-D2F7-4E82-93B9-DE32ADB7745F}" type="presParOf" srcId="{7FD1B05B-925A-4B52-AA26-F2ED0A6CC061}" destId="{724844AE-72AC-46B8-9FEA-213161C71CD1}" srcOrd="1" destOrd="0" presId="urn:microsoft.com/office/officeart/2005/8/layout/hList3"/>
    <dgm:cxn modelId="{FFAA89DA-CE87-4DB1-8CB9-CF39F4224D0C}" type="presParOf" srcId="{724844AE-72AC-46B8-9FEA-213161C71CD1}" destId="{91B10BEF-733D-4F37-B03F-BC89B849A7BD}" srcOrd="0" destOrd="0" presId="urn:microsoft.com/office/officeart/2005/8/layout/hList3"/>
    <dgm:cxn modelId="{82C74903-7C29-4788-A910-7606965BCC95}" type="presParOf" srcId="{724844AE-72AC-46B8-9FEA-213161C71CD1}" destId="{13A4ACED-5309-4692-B2AD-32436CC805BA}" srcOrd="1" destOrd="0" presId="urn:microsoft.com/office/officeart/2005/8/layout/hList3"/>
    <dgm:cxn modelId="{D94B082B-955B-4DF6-80EB-5532B1E5EB70}" type="presParOf" srcId="{7FD1B05B-925A-4B52-AA26-F2ED0A6CC061}" destId="{4609EC98-319E-4DA6-9C41-D456CC749C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53051F-36FF-48CF-9B33-C658318E4B27}" type="doc">
      <dgm:prSet loTypeId="urn:microsoft.com/office/officeart/2005/8/layout/vList6" loCatId="process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97035A-765E-43C3-AA4E-3CA23F216F00}">
      <dgm:prSet phldrT="[Text]"/>
      <dgm:spPr/>
      <dgm:t>
        <a:bodyPr/>
        <a:lstStyle/>
        <a:p>
          <a:r>
            <a:rPr lang="en-US" smtClean="0">
              <a:latin typeface="Constantia" pitchFamily="18" charset="0"/>
            </a:rPr>
            <a:t>Pengertian</a:t>
          </a:r>
        </a:p>
        <a:p>
          <a:r>
            <a:rPr lang="en-US" smtClean="0">
              <a:latin typeface="Constantia" pitchFamily="18" charset="0"/>
            </a:rPr>
            <a:t>Gen</a:t>
          </a:r>
          <a:endParaRPr lang="en-US" dirty="0">
            <a:latin typeface="Constantia" pitchFamily="18" charset="0"/>
          </a:endParaRPr>
        </a:p>
      </dgm:t>
    </dgm:pt>
    <dgm:pt modelId="{10FB3272-6C24-44EA-8270-EE2EAA19755A}" type="parTrans" cxnId="{6C114C06-63C4-4CA1-8A0C-14EBCE59BB12}">
      <dgm:prSet/>
      <dgm:spPr/>
      <dgm:t>
        <a:bodyPr/>
        <a:lstStyle/>
        <a:p>
          <a:endParaRPr lang="en-US"/>
        </a:p>
      </dgm:t>
    </dgm:pt>
    <dgm:pt modelId="{02A4415B-AFF8-4310-8639-94DF44E438B8}" type="sibTrans" cxnId="{6C114C06-63C4-4CA1-8A0C-14EBCE59BB12}">
      <dgm:prSet/>
      <dgm:spPr/>
      <dgm:t>
        <a:bodyPr/>
        <a:lstStyle/>
        <a:p>
          <a:endParaRPr lang="en-US"/>
        </a:p>
      </dgm:t>
    </dgm:pt>
    <dgm:pt modelId="{4BC58B4B-2A67-4FD8-A9C9-F609F10D7554}">
      <dgm:prSet phldrT="[Text]"/>
      <dgm:spPr/>
      <dgm:t>
        <a:bodyPr/>
        <a:lstStyle/>
        <a:p>
          <a:r>
            <a:rPr lang="en-US" b="1" dirty="0" err="1" smtClean="0"/>
            <a:t>Sifat</a:t>
          </a:r>
          <a:endParaRPr lang="en-US" b="1" dirty="0" smtClean="0"/>
        </a:p>
        <a:p>
          <a:r>
            <a:rPr lang="en-US" b="1" dirty="0" smtClean="0"/>
            <a:t>Gen </a:t>
          </a:r>
          <a:endParaRPr lang="en-US" b="1" dirty="0"/>
        </a:p>
      </dgm:t>
    </dgm:pt>
    <dgm:pt modelId="{AEA80947-3034-4948-8524-C382AE46FF98}" type="parTrans" cxnId="{80240267-9CF3-426D-9D5E-2F7CABF7439A}">
      <dgm:prSet/>
      <dgm:spPr/>
      <dgm:t>
        <a:bodyPr/>
        <a:lstStyle/>
        <a:p>
          <a:endParaRPr lang="en-US"/>
        </a:p>
      </dgm:t>
    </dgm:pt>
    <dgm:pt modelId="{6774F88C-2A73-484B-B949-CD9C82946974}" type="sibTrans" cxnId="{80240267-9CF3-426D-9D5E-2F7CABF7439A}">
      <dgm:prSet/>
      <dgm:spPr/>
      <dgm:t>
        <a:bodyPr/>
        <a:lstStyle/>
        <a:p>
          <a:endParaRPr lang="en-US"/>
        </a:p>
      </dgm:t>
    </dgm:pt>
    <dgm:pt modelId="{F917EF6A-8D25-4E27-9EE4-F413743160B7}">
      <dgm:prSet phldrT="[Text]"/>
      <dgm:spPr/>
      <dgm:t>
        <a:bodyPr/>
        <a:lstStyle/>
        <a:p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Sebagai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materi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tersendiri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yang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terdapat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dalam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kromosom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.</a:t>
          </a:r>
          <a:endParaRPr lang="en-US" b="1" dirty="0">
            <a:solidFill>
              <a:srgbClr val="002060"/>
            </a:solidFill>
            <a:latin typeface="Goudy Old Style" pitchFamily="18" charset="0"/>
          </a:endParaRPr>
        </a:p>
      </dgm:t>
    </dgm:pt>
    <dgm:pt modelId="{D9E7310B-A4A8-4B5D-8646-8D5A43FF184B}" type="parTrans" cxnId="{72E1A991-1328-4164-A387-015895A33EC6}">
      <dgm:prSet/>
      <dgm:spPr/>
      <dgm:t>
        <a:bodyPr/>
        <a:lstStyle/>
        <a:p>
          <a:endParaRPr lang="en-US"/>
        </a:p>
      </dgm:t>
    </dgm:pt>
    <dgm:pt modelId="{333E20CA-6107-4571-8115-DC71095F90A3}" type="sibTrans" cxnId="{72E1A991-1328-4164-A387-015895A33EC6}">
      <dgm:prSet/>
      <dgm:spPr/>
      <dgm:t>
        <a:bodyPr/>
        <a:lstStyle/>
        <a:p>
          <a:endParaRPr lang="en-US"/>
        </a:p>
      </dgm:t>
    </dgm:pt>
    <dgm:pt modelId="{30CA17D8-76F3-4D36-8782-54AEBA2E65FE}">
      <dgm:prSet/>
      <dgm:spPr/>
      <dgm:t>
        <a:bodyPr/>
        <a:lstStyle/>
        <a:p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Mengandung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informasi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genetika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.</a:t>
          </a:r>
          <a:endParaRPr lang="en-US" b="1" dirty="0" smtClean="0">
            <a:solidFill>
              <a:srgbClr val="002060"/>
            </a:solidFill>
            <a:latin typeface="Goudy Old Style" pitchFamily="18" charset="0"/>
          </a:endParaRPr>
        </a:p>
      </dgm:t>
    </dgm:pt>
    <dgm:pt modelId="{D67939E9-022C-4433-83B8-3140247D8918}" type="parTrans" cxnId="{9CB1EE80-ACD5-4367-A225-AA0CF34977E5}">
      <dgm:prSet/>
      <dgm:spPr/>
      <dgm:t>
        <a:bodyPr/>
        <a:lstStyle/>
        <a:p>
          <a:endParaRPr lang="en-US"/>
        </a:p>
      </dgm:t>
    </dgm:pt>
    <dgm:pt modelId="{C0191E0F-EF85-40A8-887E-07B8342E1147}" type="sibTrans" cxnId="{9CB1EE80-ACD5-4367-A225-AA0CF34977E5}">
      <dgm:prSet/>
      <dgm:spPr/>
      <dgm:t>
        <a:bodyPr/>
        <a:lstStyle/>
        <a:p>
          <a:endParaRPr lang="en-US"/>
        </a:p>
      </dgm:t>
    </dgm:pt>
    <dgm:pt modelId="{C242914C-DBAE-4687-88AB-0B916558907B}">
      <dgm:prSet/>
      <dgm:spPr/>
      <dgm:t>
        <a:bodyPr/>
        <a:lstStyle/>
        <a:p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Dapat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menduplikasikan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diri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pada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peristiwa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pembelahan</a:t>
          </a:r>
          <a:r>
            <a:rPr lang="en-GB" b="1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b="1" dirty="0" err="1" smtClean="0">
              <a:solidFill>
                <a:srgbClr val="002060"/>
              </a:solidFill>
              <a:latin typeface="Goudy Old Style" pitchFamily="18" charset="0"/>
            </a:rPr>
            <a:t>sel</a:t>
          </a:r>
          <a:endParaRPr lang="en-US" b="1" dirty="0">
            <a:solidFill>
              <a:srgbClr val="002060"/>
            </a:solidFill>
            <a:latin typeface="Goudy Old Style" pitchFamily="18" charset="0"/>
          </a:endParaRPr>
        </a:p>
      </dgm:t>
    </dgm:pt>
    <dgm:pt modelId="{5D9B9FBD-F887-455E-9B99-D23819021E0B}" type="parTrans" cxnId="{8FC0DCB7-BA49-40AC-92A8-287BF5C23699}">
      <dgm:prSet/>
      <dgm:spPr/>
      <dgm:t>
        <a:bodyPr/>
        <a:lstStyle/>
        <a:p>
          <a:endParaRPr lang="en-US"/>
        </a:p>
      </dgm:t>
    </dgm:pt>
    <dgm:pt modelId="{7ECA6524-839C-4B58-9621-2889006574AD}" type="sibTrans" cxnId="{8FC0DCB7-BA49-40AC-92A8-287BF5C23699}">
      <dgm:prSet/>
      <dgm:spPr/>
      <dgm:t>
        <a:bodyPr/>
        <a:lstStyle/>
        <a:p>
          <a:endParaRPr lang="en-US"/>
        </a:p>
      </dgm:t>
    </dgm:pt>
    <dgm:pt modelId="{1B5C8CEB-FDF0-44DA-813F-F7AFE22B8F8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Substansi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genetik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yang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terletak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di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dalam</a:t>
          </a:r>
          <a:r>
            <a:rPr lang="en-US" sz="3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Constantia" pitchFamily="18" charset="0"/>
            </a:rPr>
            <a:t>kromosom</a:t>
          </a:r>
          <a:endParaRPr lang="en-US" sz="3200" dirty="0">
            <a:solidFill>
              <a:srgbClr val="FF0000"/>
            </a:solidFill>
            <a:latin typeface="Constantia" pitchFamily="18" charset="0"/>
          </a:endParaRPr>
        </a:p>
      </dgm:t>
    </dgm:pt>
    <dgm:pt modelId="{634FD98F-0B6D-45AF-85D2-69FC62F4C0AF}" type="parTrans" cxnId="{F1A72591-D962-4852-B0EA-915039F39FA6}">
      <dgm:prSet/>
      <dgm:spPr/>
      <dgm:t>
        <a:bodyPr/>
        <a:lstStyle/>
        <a:p>
          <a:endParaRPr lang="en-US"/>
        </a:p>
      </dgm:t>
    </dgm:pt>
    <dgm:pt modelId="{931C5DDC-8443-4823-8E61-0A8E38CA4F7E}" type="sibTrans" cxnId="{F1A72591-D962-4852-B0EA-915039F39FA6}">
      <dgm:prSet/>
      <dgm:spPr/>
      <dgm:t>
        <a:bodyPr/>
        <a:lstStyle/>
        <a:p>
          <a:endParaRPr lang="en-US"/>
        </a:p>
      </dgm:t>
    </dgm:pt>
    <dgm:pt modelId="{FE6D02AF-2CDB-44A2-B429-B375B880733E}">
      <dgm:prSet phldrT="[Text]" custT="1"/>
      <dgm:spPr/>
      <dgm:t>
        <a:bodyPr/>
        <a:lstStyle/>
        <a:p>
          <a:endParaRPr lang="en-US" sz="3200" dirty="0">
            <a:solidFill>
              <a:srgbClr val="FF0000"/>
            </a:solidFill>
            <a:latin typeface="Constantia" pitchFamily="18" charset="0"/>
          </a:endParaRPr>
        </a:p>
      </dgm:t>
    </dgm:pt>
    <dgm:pt modelId="{5A428D0B-320D-4260-9E60-0FD4F9886D53}" type="parTrans" cxnId="{837B00FF-F085-4CD3-884A-A6E30C2BD2DD}">
      <dgm:prSet/>
      <dgm:spPr/>
      <dgm:t>
        <a:bodyPr/>
        <a:lstStyle/>
        <a:p>
          <a:endParaRPr lang="en-US"/>
        </a:p>
      </dgm:t>
    </dgm:pt>
    <dgm:pt modelId="{C7617659-1A4D-4CA5-8F88-AC311FB6CE2A}" type="sibTrans" cxnId="{837B00FF-F085-4CD3-884A-A6E30C2BD2DD}">
      <dgm:prSet/>
      <dgm:spPr/>
      <dgm:t>
        <a:bodyPr/>
        <a:lstStyle/>
        <a:p>
          <a:endParaRPr lang="en-US"/>
        </a:p>
      </dgm:t>
    </dgm:pt>
    <dgm:pt modelId="{21C21EBE-3EB1-4269-8F27-7F974489FA1B}">
      <dgm:prSet phldrT="[Text]"/>
      <dgm:spPr/>
      <dgm:t>
        <a:bodyPr/>
        <a:lstStyle/>
        <a:p>
          <a:r>
            <a:rPr lang="en-US" dirty="0" err="1" smtClean="0">
              <a:latin typeface="Constantia" pitchFamily="18" charset="0"/>
            </a:rPr>
            <a:t>Pengertian</a:t>
          </a:r>
          <a:r>
            <a:rPr lang="en-US" dirty="0" smtClean="0">
              <a:latin typeface="Constantia" pitchFamily="18" charset="0"/>
            </a:rPr>
            <a:t> </a:t>
          </a:r>
        </a:p>
        <a:p>
          <a:r>
            <a:rPr lang="en-US" dirty="0" err="1" smtClean="0">
              <a:latin typeface="Constantia" pitchFamily="18" charset="0"/>
            </a:rPr>
            <a:t>Kromosom</a:t>
          </a:r>
          <a:endParaRPr lang="en-US" dirty="0" smtClean="0">
            <a:latin typeface="Constantia" pitchFamily="18" charset="0"/>
          </a:endParaRPr>
        </a:p>
      </dgm:t>
    </dgm:pt>
    <dgm:pt modelId="{FD63E0B5-0F3E-45D5-B874-CD3CBBFA2727}" type="parTrans" cxnId="{32627DEE-6F81-46D6-89D3-B8F61ED3327B}">
      <dgm:prSet/>
      <dgm:spPr/>
      <dgm:t>
        <a:bodyPr/>
        <a:lstStyle/>
        <a:p>
          <a:endParaRPr lang="en-US"/>
        </a:p>
      </dgm:t>
    </dgm:pt>
    <dgm:pt modelId="{1108D34C-4B4C-45D0-BD52-AF7C3212AD81}" type="sibTrans" cxnId="{32627DEE-6F81-46D6-89D3-B8F61ED3327B}">
      <dgm:prSet/>
      <dgm:spPr/>
      <dgm:t>
        <a:bodyPr/>
        <a:lstStyle/>
        <a:p>
          <a:endParaRPr lang="en-US"/>
        </a:p>
      </dgm:t>
    </dgm:pt>
    <dgm:pt modelId="{1AF429BC-C4CD-4592-86BE-9CF47C36EDAA}">
      <dgm:prSet/>
      <dgm:spPr/>
      <dgm:t>
        <a:bodyPr/>
        <a:lstStyle/>
        <a:p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Struktur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benang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dalam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inti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sel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yang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bertanggung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jawab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dalam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hal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sifat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keturunan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dan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ini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khas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pada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makhluk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hidup</a:t>
          </a:r>
          <a:endParaRPr lang="en-US" b="1" dirty="0">
            <a:solidFill>
              <a:schemeClr val="accent1">
                <a:lumMod val="75000"/>
              </a:schemeClr>
            </a:solidFill>
            <a:latin typeface="Constantia" pitchFamily="18" charset="0"/>
          </a:endParaRPr>
        </a:p>
      </dgm:t>
    </dgm:pt>
    <dgm:pt modelId="{8FA0C47C-3BAA-4DDD-A5DD-592BB13ADD0B}" type="parTrans" cxnId="{1FC017B2-B37A-4E4E-8443-0AF31DA2A834}">
      <dgm:prSet/>
      <dgm:spPr/>
      <dgm:t>
        <a:bodyPr/>
        <a:lstStyle/>
        <a:p>
          <a:endParaRPr lang="en-US"/>
        </a:p>
      </dgm:t>
    </dgm:pt>
    <dgm:pt modelId="{3905DAED-9202-4173-AF02-958BD57DD58F}" type="sibTrans" cxnId="{1FC017B2-B37A-4E4E-8443-0AF31DA2A834}">
      <dgm:prSet/>
      <dgm:spPr/>
      <dgm:t>
        <a:bodyPr/>
        <a:lstStyle/>
        <a:p>
          <a:endParaRPr lang="en-US"/>
        </a:p>
      </dgm:t>
    </dgm:pt>
    <dgm:pt modelId="{C2D3E3E2-6CB5-4018-B978-9A82B48D13A9}" type="pres">
      <dgm:prSet presAssocID="{E353051F-36FF-48CF-9B33-C658318E4B2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E4658B-815A-4405-8486-702102424F3A}" type="pres">
      <dgm:prSet presAssocID="{2697035A-765E-43C3-AA4E-3CA23F216F00}" presName="linNode" presStyleCnt="0"/>
      <dgm:spPr/>
      <dgm:t>
        <a:bodyPr/>
        <a:lstStyle/>
        <a:p>
          <a:endParaRPr lang="en-US"/>
        </a:p>
      </dgm:t>
    </dgm:pt>
    <dgm:pt modelId="{D670FB70-1F82-4556-88E6-6CB9278C2BE7}" type="pres">
      <dgm:prSet presAssocID="{2697035A-765E-43C3-AA4E-3CA23F216F0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EE82C-5883-4B8C-9646-9663538D7CB4}" type="pres">
      <dgm:prSet presAssocID="{2697035A-765E-43C3-AA4E-3CA23F216F0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9202D-5118-4EA4-B6F7-C8FF019C75F1}" type="pres">
      <dgm:prSet presAssocID="{02A4415B-AFF8-4310-8639-94DF44E438B8}" presName="spacing" presStyleCnt="0"/>
      <dgm:spPr/>
      <dgm:t>
        <a:bodyPr/>
        <a:lstStyle/>
        <a:p>
          <a:endParaRPr lang="en-US"/>
        </a:p>
      </dgm:t>
    </dgm:pt>
    <dgm:pt modelId="{D816B280-0695-4201-8162-38ACD9F3CE84}" type="pres">
      <dgm:prSet presAssocID="{21C21EBE-3EB1-4269-8F27-7F974489FA1B}" presName="linNode" presStyleCnt="0"/>
      <dgm:spPr/>
    </dgm:pt>
    <dgm:pt modelId="{58DFE2B6-C9BB-4FE2-B05F-2B870DCD8799}" type="pres">
      <dgm:prSet presAssocID="{21C21EBE-3EB1-4269-8F27-7F974489FA1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9CFB4-C5FA-4466-A333-D8E018047630}" type="pres">
      <dgm:prSet presAssocID="{21C21EBE-3EB1-4269-8F27-7F974489FA1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A754B-40BE-4BF1-94A4-F63E75FF8EFD}" type="pres">
      <dgm:prSet presAssocID="{1108D34C-4B4C-45D0-BD52-AF7C3212AD81}" presName="spacing" presStyleCnt="0"/>
      <dgm:spPr/>
    </dgm:pt>
    <dgm:pt modelId="{8115B50A-9969-4064-A848-700D7348FF7E}" type="pres">
      <dgm:prSet presAssocID="{4BC58B4B-2A67-4FD8-A9C9-F609F10D7554}" presName="linNode" presStyleCnt="0"/>
      <dgm:spPr/>
      <dgm:t>
        <a:bodyPr/>
        <a:lstStyle/>
        <a:p>
          <a:endParaRPr lang="en-US"/>
        </a:p>
      </dgm:t>
    </dgm:pt>
    <dgm:pt modelId="{D972C294-5C16-4F71-ADEF-B0291C9D58F0}" type="pres">
      <dgm:prSet presAssocID="{4BC58B4B-2A67-4FD8-A9C9-F609F10D755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C8E73-193A-48B4-8CC0-B3A395C0C999}" type="pres">
      <dgm:prSet presAssocID="{4BC58B4B-2A67-4FD8-A9C9-F609F10D755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7B9353-13C1-441F-897D-5D2211F370E1}" type="presOf" srcId="{FE6D02AF-2CDB-44A2-B429-B375B880733E}" destId="{80DEE82C-5883-4B8C-9646-9663538D7CB4}" srcOrd="0" destOrd="1" presId="urn:microsoft.com/office/officeart/2005/8/layout/vList6"/>
    <dgm:cxn modelId="{A6066D7B-F24C-4CBC-BF83-1A79488B1FA4}" type="presOf" srcId="{1B5C8CEB-FDF0-44DA-813F-F7AFE22B8F8C}" destId="{80DEE82C-5883-4B8C-9646-9663538D7CB4}" srcOrd="0" destOrd="0" presId="urn:microsoft.com/office/officeart/2005/8/layout/vList6"/>
    <dgm:cxn modelId="{72E1A991-1328-4164-A387-015895A33EC6}" srcId="{4BC58B4B-2A67-4FD8-A9C9-F609F10D7554}" destId="{F917EF6A-8D25-4E27-9EE4-F413743160B7}" srcOrd="0" destOrd="0" parTransId="{D9E7310B-A4A8-4B5D-8646-8D5A43FF184B}" sibTransId="{333E20CA-6107-4571-8115-DC71095F90A3}"/>
    <dgm:cxn modelId="{3090B0FC-69B6-448D-ABA4-C273EA05CCB5}" type="presOf" srcId="{C242914C-DBAE-4687-88AB-0B916558907B}" destId="{962C8E73-193A-48B4-8CC0-B3A395C0C999}" srcOrd="0" destOrd="2" presId="urn:microsoft.com/office/officeart/2005/8/layout/vList6"/>
    <dgm:cxn modelId="{32A06F5F-B67E-42A0-82DB-369EF4F934FF}" type="presOf" srcId="{21C21EBE-3EB1-4269-8F27-7F974489FA1B}" destId="{58DFE2B6-C9BB-4FE2-B05F-2B870DCD8799}" srcOrd="0" destOrd="0" presId="urn:microsoft.com/office/officeart/2005/8/layout/vList6"/>
    <dgm:cxn modelId="{8FC0DCB7-BA49-40AC-92A8-287BF5C23699}" srcId="{4BC58B4B-2A67-4FD8-A9C9-F609F10D7554}" destId="{C242914C-DBAE-4687-88AB-0B916558907B}" srcOrd="2" destOrd="0" parTransId="{5D9B9FBD-F887-455E-9B99-D23819021E0B}" sibTransId="{7ECA6524-839C-4B58-9621-2889006574AD}"/>
    <dgm:cxn modelId="{6C114C06-63C4-4CA1-8A0C-14EBCE59BB12}" srcId="{E353051F-36FF-48CF-9B33-C658318E4B27}" destId="{2697035A-765E-43C3-AA4E-3CA23F216F00}" srcOrd="0" destOrd="0" parTransId="{10FB3272-6C24-44EA-8270-EE2EAA19755A}" sibTransId="{02A4415B-AFF8-4310-8639-94DF44E438B8}"/>
    <dgm:cxn modelId="{F104FA91-15B4-4640-932E-C30EE25C2D51}" type="presOf" srcId="{F917EF6A-8D25-4E27-9EE4-F413743160B7}" destId="{962C8E73-193A-48B4-8CC0-B3A395C0C999}" srcOrd="0" destOrd="0" presId="urn:microsoft.com/office/officeart/2005/8/layout/vList6"/>
    <dgm:cxn modelId="{837B00FF-F085-4CD3-884A-A6E30C2BD2DD}" srcId="{2697035A-765E-43C3-AA4E-3CA23F216F00}" destId="{FE6D02AF-2CDB-44A2-B429-B375B880733E}" srcOrd="1" destOrd="0" parTransId="{5A428D0B-320D-4260-9E60-0FD4F9886D53}" sibTransId="{C7617659-1A4D-4CA5-8F88-AC311FB6CE2A}"/>
    <dgm:cxn modelId="{AB8EE845-DF6A-4AB8-B71F-639996EF5A56}" type="presOf" srcId="{4BC58B4B-2A67-4FD8-A9C9-F609F10D7554}" destId="{D972C294-5C16-4F71-ADEF-B0291C9D58F0}" srcOrd="0" destOrd="0" presId="urn:microsoft.com/office/officeart/2005/8/layout/vList6"/>
    <dgm:cxn modelId="{1FC017B2-B37A-4E4E-8443-0AF31DA2A834}" srcId="{21C21EBE-3EB1-4269-8F27-7F974489FA1B}" destId="{1AF429BC-C4CD-4592-86BE-9CF47C36EDAA}" srcOrd="0" destOrd="0" parTransId="{8FA0C47C-3BAA-4DDD-A5DD-592BB13ADD0B}" sibTransId="{3905DAED-9202-4173-AF02-958BD57DD58F}"/>
    <dgm:cxn modelId="{8EFC6337-7362-4E0A-89F3-F4E64093F83B}" type="presOf" srcId="{E353051F-36FF-48CF-9B33-C658318E4B27}" destId="{C2D3E3E2-6CB5-4018-B978-9A82B48D13A9}" srcOrd="0" destOrd="0" presId="urn:microsoft.com/office/officeart/2005/8/layout/vList6"/>
    <dgm:cxn modelId="{A4B2C0E8-75D6-4FB7-9AA1-2F2F0C42EAB5}" type="presOf" srcId="{1AF429BC-C4CD-4592-86BE-9CF47C36EDAA}" destId="{E9A9CFB4-C5FA-4466-A333-D8E018047630}" srcOrd="0" destOrd="0" presId="urn:microsoft.com/office/officeart/2005/8/layout/vList6"/>
    <dgm:cxn modelId="{9CB1EE80-ACD5-4367-A225-AA0CF34977E5}" srcId="{4BC58B4B-2A67-4FD8-A9C9-F609F10D7554}" destId="{30CA17D8-76F3-4D36-8782-54AEBA2E65FE}" srcOrd="1" destOrd="0" parTransId="{D67939E9-022C-4433-83B8-3140247D8918}" sibTransId="{C0191E0F-EF85-40A8-887E-07B8342E1147}"/>
    <dgm:cxn modelId="{80240267-9CF3-426D-9D5E-2F7CABF7439A}" srcId="{E353051F-36FF-48CF-9B33-C658318E4B27}" destId="{4BC58B4B-2A67-4FD8-A9C9-F609F10D7554}" srcOrd="2" destOrd="0" parTransId="{AEA80947-3034-4948-8524-C382AE46FF98}" sibTransId="{6774F88C-2A73-484B-B949-CD9C82946974}"/>
    <dgm:cxn modelId="{32627DEE-6F81-46D6-89D3-B8F61ED3327B}" srcId="{E353051F-36FF-48CF-9B33-C658318E4B27}" destId="{21C21EBE-3EB1-4269-8F27-7F974489FA1B}" srcOrd="1" destOrd="0" parTransId="{FD63E0B5-0F3E-45D5-B874-CD3CBBFA2727}" sibTransId="{1108D34C-4B4C-45D0-BD52-AF7C3212AD81}"/>
    <dgm:cxn modelId="{A33B5593-3347-4859-A13E-D3B1C1BCD95D}" type="presOf" srcId="{30CA17D8-76F3-4D36-8782-54AEBA2E65FE}" destId="{962C8E73-193A-48B4-8CC0-B3A395C0C999}" srcOrd="0" destOrd="1" presId="urn:microsoft.com/office/officeart/2005/8/layout/vList6"/>
    <dgm:cxn modelId="{F1A72591-D962-4852-B0EA-915039F39FA6}" srcId="{2697035A-765E-43C3-AA4E-3CA23F216F00}" destId="{1B5C8CEB-FDF0-44DA-813F-F7AFE22B8F8C}" srcOrd="0" destOrd="0" parTransId="{634FD98F-0B6D-45AF-85D2-69FC62F4C0AF}" sibTransId="{931C5DDC-8443-4823-8E61-0A8E38CA4F7E}"/>
    <dgm:cxn modelId="{B8B35E1B-F1EB-4EE7-99F1-AF596298E4E1}" type="presOf" srcId="{2697035A-765E-43C3-AA4E-3CA23F216F00}" destId="{D670FB70-1F82-4556-88E6-6CB9278C2BE7}" srcOrd="0" destOrd="0" presId="urn:microsoft.com/office/officeart/2005/8/layout/vList6"/>
    <dgm:cxn modelId="{153F3AC8-B89B-442A-954C-E5393E7ED5ED}" type="presParOf" srcId="{C2D3E3E2-6CB5-4018-B978-9A82B48D13A9}" destId="{1FE4658B-815A-4405-8486-702102424F3A}" srcOrd="0" destOrd="0" presId="urn:microsoft.com/office/officeart/2005/8/layout/vList6"/>
    <dgm:cxn modelId="{914EBAA6-6532-407E-B79E-251C9DDC612D}" type="presParOf" srcId="{1FE4658B-815A-4405-8486-702102424F3A}" destId="{D670FB70-1F82-4556-88E6-6CB9278C2BE7}" srcOrd="0" destOrd="0" presId="urn:microsoft.com/office/officeart/2005/8/layout/vList6"/>
    <dgm:cxn modelId="{7553F027-018D-4CF9-93F8-F35956DA31C5}" type="presParOf" srcId="{1FE4658B-815A-4405-8486-702102424F3A}" destId="{80DEE82C-5883-4B8C-9646-9663538D7CB4}" srcOrd="1" destOrd="0" presId="urn:microsoft.com/office/officeart/2005/8/layout/vList6"/>
    <dgm:cxn modelId="{31DBAF9F-4824-4D19-A399-D17A21169F27}" type="presParOf" srcId="{C2D3E3E2-6CB5-4018-B978-9A82B48D13A9}" destId="{7069202D-5118-4EA4-B6F7-C8FF019C75F1}" srcOrd="1" destOrd="0" presId="urn:microsoft.com/office/officeart/2005/8/layout/vList6"/>
    <dgm:cxn modelId="{46827AE1-9DBB-4CA3-A740-CC82AFE83345}" type="presParOf" srcId="{C2D3E3E2-6CB5-4018-B978-9A82B48D13A9}" destId="{D816B280-0695-4201-8162-38ACD9F3CE84}" srcOrd="2" destOrd="0" presId="urn:microsoft.com/office/officeart/2005/8/layout/vList6"/>
    <dgm:cxn modelId="{713F6764-091D-4051-AE3F-8E1A0AF44772}" type="presParOf" srcId="{D816B280-0695-4201-8162-38ACD9F3CE84}" destId="{58DFE2B6-C9BB-4FE2-B05F-2B870DCD8799}" srcOrd="0" destOrd="0" presId="urn:microsoft.com/office/officeart/2005/8/layout/vList6"/>
    <dgm:cxn modelId="{96014A75-10DD-47BD-9163-AFAE9E36A033}" type="presParOf" srcId="{D816B280-0695-4201-8162-38ACD9F3CE84}" destId="{E9A9CFB4-C5FA-4466-A333-D8E018047630}" srcOrd="1" destOrd="0" presId="urn:microsoft.com/office/officeart/2005/8/layout/vList6"/>
    <dgm:cxn modelId="{B45575BC-0325-46A4-B8E6-C22BD1B1A51B}" type="presParOf" srcId="{C2D3E3E2-6CB5-4018-B978-9A82B48D13A9}" destId="{FF1A754B-40BE-4BF1-94A4-F63E75FF8EFD}" srcOrd="3" destOrd="0" presId="urn:microsoft.com/office/officeart/2005/8/layout/vList6"/>
    <dgm:cxn modelId="{9A03166C-028E-4A87-B4EE-A5CD0F222447}" type="presParOf" srcId="{C2D3E3E2-6CB5-4018-B978-9A82B48D13A9}" destId="{8115B50A-9969-4064-A848-700D7348FF7E}" srcOrd="4" destOrd="0" presId="urn:microsoft.com/office/officeart/2005/8/layout/vList6"/>
    <dgm:cxn modelId="{2FF632D9-F9D5-4D4D-9108-948872B89B53}" type="presParOf" srcId="{8115B50A-9969-4064-A848-700D7348FF7E}" destId="{D972C294-5C16-4F71-ADEF-B0291C9D58F0}" srcOrd="0" destOrd="0" presId="urn:microsoft.com/office/officeart/2005/8/layout/vList6"/>
    <dgm:cxn modelId="{A51EAB3B-8E4D-46CD-9C2A-8164AE72995E}" type="presParOf" srcId="{8115B50A-9969-4064-A848-700D7348FF7E}" destId="{962C8E73-193A-48B4-8CC0-B3A395C0C9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AA336-E1D6-4C99-A752-67C0C32DB330}">
      <dsp:nvSpPr>
        <dsp:cNvPr id="0" name=""/>
        <dsp:cNvSpPr/>
      </dsp:nvSpPr>
      <dsp:spPr>
        <a:xfrm>
          <a:off x="6250" y="1562"/>
          <a:ext cx="9131498" cy="2176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>
              <a:solidFill>
                <a:srgbClr val="FF0000"/>
              </a:solidFill>
              <a:latin typeface="Broadway" pitchFamily="82" charset="0"/>
            </a:rPr>
            <a:t>Hereditas</a:t>
          </a:r>
          <a:r>
            <a:rPr lang="en-US" sz="6100" kern="12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6100" kern="1200" dirty="0" err="1" smtClean="0">
              <a:solidFill>
                <a:srgbClr val="FF0000"/>
              </a:solidFill>
              <a:latin typeface="Broadway" pitchFamily="82" charset="0"/>
            </a:rPr>
            <a:t>Menurut</a:t>
          </a:r>
          <a:r>
            <a:rPr lang="en-US" sz="6100" kern="1200" dirty="0" smtClean="0">
              <a:solidFill>
                <a:srgbClr val="FF0000"/>
              </a:solidFill>
              <a:latin typeface="Broadway" pitchFamily="82" charset="0"/>
            </a:rPr>
            <a:t> Mendel</a:t>
          </a:r>
          <a:endParaRPr lang="en-US" sz="61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6250" y="1562"/>
        <a:ext cx="9131498" cy="2176611"/>
      </dsp:txXfrm>
    </dsp:sp>
    <dsp:sp modelId="{AF16034C-8E8F-4A97-8AB3-7F86FB0D8533}">
      <dsp:nvSpPr>
        <dsp:cNvPr id="0" name=""/>
        <dsp:cNvSpPr/>
      </dsp:nvSpPr>
      <dsp:spPr>
        <a:xfrm>
          <a:off x="634049" y="2285999"/>
          <a:ext cx="3937923" cy="2176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tint val="99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tint val="99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Hereditas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adalah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pewarisan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watak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dari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  <a:hlinkClick xmlns:r="http://schemas.openxmlformats.org/officeDocument/2006/relationships" r:id="rId1" tooltip="Induk"/>
            </a:rPr>
            <a:t>induk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ke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keturunannya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baik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secara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biologis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latin typeface="Constantia" pitchFamily="18" charset="0"/>
            </a:rPr>
            <a:t>melalui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</a:rPr>
            <a:t> </a:t>
          </a:r>
          <a:r>
            <a:rPr lang="en-GB" sz="2200" b="1" u="none" kern="1200" dirty="0" smtClean="0">
              <a:solidFill>
                <a:srgbClr val="0070C0"/>
              </a:solidFill>
              <a:latin typeface="Constantia" pitchFamily="18" charset="0"/>
              <a:hlinkClick xmlns:r="http://schemas.openxmlformats.org/officeDocument/2006/relationships" r:id="rId2" tooltip="Gen"/>
            </a:rPr>
            <a:t>gen</a:t>
          </a:r>
          <a:endParaRPr lang="en-US" sz="2200" b="1" u="none" kern="1200" dirty="0">
            <a:solidFill>
              <a:srgbClr val="0070C0"/>
            </a:solidFill>
            <a:latin typeface="Constantia" pitchFamily="18" charset="0"/>
          </a:endParaRPr>
        </a:p>
      </dsp:txBody>
      <dsp:txXfrm>
        <a:off x="634049" y="2285999"/>
        <a:ext cx="3937923" cy="2176611"/>
      </dsp:txXfrm>
    </dsp:sp>
    <dsp:sp modelId="{25770B50-0191-4489-9AC9-0C705A4DD1E5}">
      <dsp:nvSpPr>
        <dsp:cNvPr id="0" name=""/>
        <dsp:cNvSpPr/>
      </dsp:nvSpPr>
      <dsp:spPr>
        <a:xfrm>
          <a:off x="1661506" y="4681388"/>
          <a:ext cx="5729888" cy="2176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tint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tint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Eksperimen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Mendel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dimulai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saat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dia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berada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biara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Brunn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didorong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oleh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keingintahuannya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tentang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suatu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ciri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tumbuhan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diturunkan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dari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induk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keturunannya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.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Jika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misteri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ini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dapat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dipecahkan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,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petani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dapat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menanam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hibrida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dengan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hasil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yang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lebih</a:t>
          </a:r>
          <a:r>
            <a:rPr lang="en-GB" sz="2000" b="1" kern="1200" dirty="0" smtClean="0">
              <a:solidFill>
                <a:srgbClr val="C00000"/>
              </a:solidFill>
              <a:latin typeface="Constantia" pitchFamily="18" charset="0"/>
            </a:rPr>
            <a:t> </a:t>
          </a:r>
          <a:r>
            <a:rPr lang="en-GB" sz="2000" b="1" kern="1200" dirty="0" err="1" smtClean="0">
              <a:solidFill>
                <a:srgbClr val="C00000"/>
              </a:solidFill>
              <a:latin typeface="Constantia" pitchFamily="18" charset="0"/>
            </a:rPr>
            <a:t>besar</a:t>
          </a:r>
          <a:endParaRPr lang="en-US" sz="2000" b="1" kern="1200" dirty="0">
            <a:solidFill>
              <a:srgbClr val="C00000"/>
            </a:solidFill>
            <a:latin typeface="Constantia" pitchFamily="18" charset="0"/>
          </a:endParaRPr>
        </a:p>
      </dsp:txBody>
      <dsp:txXfrm>
        <a:off x="1661506" y="4681388"/>
        <a:ext cx="5729888" cy="2176611"/>
      </dsp:txXfrm>
    </dsp:sp>
    <dsp:sp modelId="{7D49EE47-4A9E-48E2-9E73-2864732D2319}">
      <dsp:nvSpPr>
        <dsp:cNvPr id="0" name=""/>
        <dsp:cNvSpPr/>
      </dsp:nvSpPr>
      <dsp:spPr>
        <a:xfrm>
          <a:off x="5266275" y="2285996"/>
          <a:ext cx="3268120" cy="2176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tint val="99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tint val="99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u="none" kern="1200" dirty="0" err="1" smtClean="0">
              <a:solidFill>
                <a:srgbClr val="0070C0"/>
              </a:solidFill>
            </a:rPr>
            <a:t>Ide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akan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pewarisan</a:t>
          </a:r>
          <a:r>
            <a:rPr lang="en-GB" sz="2200" b="1" u="none" kern="1200" dirty="0" smtClean="0">
              <a:solidFill>
                <a:srgbClr val="0070C0"/>
              </a:solidFill>
            </a:rPr>
            <a:t> gen </a:t>
          </a:r>
          <a:r>
            <a:rPr lang="en-GB" sz="2200" b="1" u="none" kern="1200" dirty="0" err="1" smtClean="0">
              <a:solidFill>
                <a:srgbClr val="0070C0"/>
              </a:solidFill>
            </a:rPr>
            <a:t>sebagian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dapat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di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atribusikan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ke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seseorang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</a:rPr>
            <a:t>pendeta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smtClean="0">
              <a:solidFill>
                <a:srgbClr val="0070C0"/>
              </a:solidFill>
              <a:hlinkClick xmlns:r="http://schemas.openxmlformats.org/officeDocument/2006/relationships" r:id="rId3" tooltip="Moravia"/>
            </a:rPr>
            <a:t>Moravia</a:t>
          </a:r>
          <a:r>
            <a:rPr lang="en-GB" sz="2200" b="1" u="none" kern="1200" dirty="0" smtClean="0">
              <a:solidFill>
                <a:srgbClr val="0070C0"/>
              </a:solidFill>
            </a:rPr>
            <a:t> </a:t>
          </a:r>
          <a:r>
            <a:rPr lang="en-GB" sz="2200" b="1" u="none" kern="1200" dirty="0" err="1" smtClean="0">
              <a:solidFill>
                <a:srgbClr val="0070C0"/>
              </a:solidFill>
              <a:hlinkClick xmlns:r="http://schemas.openxmlformats.org/officeDocument/2006/relationships" r:id="rId4" tooltip="Gregor Mendel"/>
            </a:rPr>
            <a:t>Gregor</a:t>
          </a:r>
          <a:r>
            <a:rPr lang="en-GB" sz="2200" b="1" u="none" kern="1200" dirty="0" smtClean="0">
              <a:solidFill>
                <a:srgbClr val="0070C0"/>
              </a:solidFill>
              <a:hlinkClick xmlns:r="http://schemas.openxmlformats.org/officeDocument/2006/relationships" r:id="rId4" tooltip="Gregor Mendel"/>
            </a:rPr>
            <a:t> Johann Mendel</a:t>
          </a:r>
          <a:endParaRPr lang="en-US" sz="2200" b="1" u="none" kern="1200" dirty="0">
            <a:solidFill>
              <a:srgbClr val="0070C0"/>
            </a:solidFill>
          </a:endParaRPr>
        </a:p>
      </dsp:txBody>
      <dsp:txXfrm>
        <a:off x="5266275" y="2285996"/>
        <a:ext cx="3268120" cy="217661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F4058-C4A9-49B7-8782-3973DF0CAF24}">
      <dsp:nvSpPr>
        <dsp:cNvPr id="0" name=""/>
        <dsp:cNvSpPr/>
      </dsp:nvSpPr>
      <dsp:spPr>
        <a:xfrm>
          <a:off x="0" y="0"/>
          <a:ext cx="9144000" cy="99059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rgbClr val="FF0000"/>
              </a:solidFill>
              <a:latin typeface="Broadway" pitchFamily="82" charset="0"/>
            </a:rPr>
            <a:t>Model Gen</a:t>
          </a:r>
          <a:endParaRPr lang="en-US" sz="48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0" y="0"/>
        <a:ext cx="9144000" cy="990596"/>
      </dsp:txXfrm>
    </dsp:sp>
    <dsp:sp modelId="{91B10BEF-733D-4F37-B03F-BC89B849A7BD}">
      <dsp:nvSpPr>
        <dsp:cNvPr id="0" name=""/>
        <dsp:cNvSpPr/>
      </dsp:nvSpPr>
      <dsp:spPr>
        <a:xfrm>
          <a:off x="897" y="990591"/>
          <a:ext cx="2741414" cy="5684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b="1" kern="1200" dirty="0" smtClean="0">
              <a:solidFill>
                <a:srgbClr val="C00000"/>
              </a:solidFill>
              <a:latin typeface="Goudy Old Style" pitchFamily="18" charset="0"/>
            </a:rPr>
            <a:t>Gen </a:t>
          </a:r>
          <a:r>
            <a:rPr lang="en-GB" sz="4100" b="1" kern="1200" dirty="0" err="1" smtClean="0">
              <a:solidFill>
                <a:srgbClr val="C00000"/>
              </a:solidFill>
              <a:latin typeface="Goudy Old Style" pitchFamily="18" charset="0"/>
            </a:rPr>
            <a:t>memiliki</a:t>
          </a:r>
          <a:r>
            <a:rPr lang="en-GB" sz="4100" b="1" kern="1200" dirty="0" smtClean="0">
              <a:solidFill>
                <a:srgbClr val="C00000"/>
              </a:solidFill>
              <a:latin typeface="Goudy Old Style" pitchFamily="18" charset="0"/>
            </a:rPr>
            <a:t> </a:t>
          </a:r>
          <a:r>
            <a:rPr lang="en-GB" sz="4100" b="1" kern="1200" dirty="0" err="1" smtClean="0">
              <a:solidFill>
                <a:srgbClr val="C00000"/>
              </a:solidFill>
              <a:latin typeface="Goudy Old Style" pitchFamily="18" charset="0"/>
            </a:rPr>
            <a:t>bentuk-bentuk</a:t>
          </a:r>
          <a:r>
            <a:rPr lang="en-GB" sz="4100" b="1" kern="1200" dirty="0" smtClean="0">
              <a:solidFill>
                <a:srgbClr val="C00000"/>
              </a:solidFill>
              <a:latin typeface="Goudy Old Style" pitchFamily="18" charset="0"/>
            </a:rPr>
            <a:t> </a:t>
          </a:r>
          <a:r>
            <a:rPr lang="en-GB" sz="4100" b="1" kern="1200" dirty="0" err="1" smtClean="0">
              <a:solidFill>
                <a:srgbClr val="C00000"/>
              </a:solidFill>
              <a:latin typeface="Goudy Old Style" pitchFamily="18" charset="0"/>
            </a:rPr>
            <a:t>alternatif</a:t>
          </a:r>
          <a:r>
            <a:rPr lang="en-GB" sz="4100" b="1" kern="1200" dirty="0" smtClean="0">
              <a:solidFill>
                <a:srgbClr val="C00000"/>
              </a:solidFill>
              <a:latin typeface="Goudy Old Style" pitchFamily="18" charset="0"/>
            </a:rPr>
            <a:t> yang </a:t>
          </a:r>
          <a:r>
            <a:rPr lang="en-GB" sz="4100" b="1" kern="1200" dirty="0" err="1" smtClean="0">
              <a:solidFill>
                <a:srgbClr val="C00000"/>
              </a:solidFill>
              <a:latin typeface="Goudy Old Style" pitchFamily="18" charset="0"/>
            </a:rPr>
            <a:t>dinamakan</a:t>
          </a:r>
          <a:r>
            <a:rPr lang="en-GB" sz="4100" b="1" kern="1200" dirty="0" smtClean="0">
              <a:solidFill>
                <a:srgbClr val="C00000"/>
              </a:solidFill>
              <a:latin typeface="Goudy Old Style" pitchFamily="18" charset="0"/>
            </a:rPr>
            <a:t> </a:t>
          </a:r>
          <a:r>
            <a:rPr lang="en-GB" sz="4100" b="1" kern="1200" dirty="0" err="1" smtClean="0">
              <a:solidFill>
                <a:srgbClr val="C00000"/>
              </a:solidFill>
              <a:latin typeface="Goudy Old Style" pitchFamily="18" charset="0"/>
            </a:rPr>
            <a:t>alel</a:t>
          </a:r>
          <a:endParaRPr lang="en-US" sz="4100" b="1" kern="1200" dirty="0">
            <a:solidFill>
              <a:srgbClr val="C00000"/>
            </a:solidFill>
            <a:latin typeface="Goudy Old Style" pitchFamily="18" charset="0"/>
          </a:endParaRPr>
        </a:p>
      </dsp:txBody>
      <dsp:txXfrm>
        <a:off x="897" y="990591"/>
        <a:ext cx="2741414" cy="5684534"/>
      </dsp:txXfrm>
    </dsp:sp>
    <dsp:sp modelId="{13A4ACED-5309-4692-B2AD-32436CC805BA}">
      <dsp:nvSpPr>
        <dsp:cNvPr id="0" name=""/>
        <dsp:cNvSpPr/>
      </dsp:nvSpPr>
      <dsp:spPr>
        <a:xfrm>
          <a:off x="2742311" y="956308"/>
          <a:ext cx="6400790" cy="575310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2742311" y="956308"/>
        <a:ext cx="6400790" cy="5753101"/>
      </dsp:txXfrm>
    </dsp:sp>
    <dsp:sp modelId="{4609EC98-319E-4DA6-9C41-D456CC749CC6}">
      <dsp:nvSpPr>
        <dsp:cNvPr id="0" name=""/>
        <dsp:cNvSpPr/>
      </dsp:nvSpPr>
      <dsp:spPr>
        <a:xfrm>
          <a:off x="0" y="5993128"/>
          <a:ext cx="9144000" cy="4800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AC5D7-C023-45BF-B72F-89E6A76CA03E}">
      <dsp:nvSpPr>
        <dsp:cNvPr id="0" name=""/>
        <dsp:cNvSpPr/>
      </dsp:nvSpPr>
      <dsp:spPr>
        <a:xfrm>
          <a:off x="2614166" y="2790"/>
          <a:ext cx="3915667" cy="1957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rgbClr val="FFFF00"/>
              </a:solidFill>
              <a:latin typeface="Broadway" pitchFamily="82" charset="0"/>
            </a:rPr>
            <a:t>Pola-Pola</a:t>
          </a:r>
          <a:r>
            <a:rPr lang="en-US" sz="5400" kern="1200" dirty="0" smtClean="0">
              <a:solidFill>
                <a:srgbClr val="FFFF00"/>
              </a:solidFill>
              <a:latin typeface="Broadway" pitchFamily="82" charset="0"/>
            </a:rPr>
            <a:t> </a:t>
          </a:r>
          <a:r>
            <a:rPr lang="en-US" sz="5400" kern="1200" dirty="0" err="1" smtClean="0">
              <a:solidFill>
                <a:srgbClr val="FFFF00"/>
              </a:solidFill>
              <a:latin typeface="Broadway" pitchFamily="82" charset="0"/>
            </a:rPr>
            <a:t>Hereditas</a:t>
          </a:r>
          <a:endParaRPr lang="en-US" sz="5400" kern="1200" dirty="0">
            <a:solidFill>
              <a:srgbClr val="FFFF00"/>
            </a:solidFill>
            <a:latin typeface="Broadway" pitchFamily="82" charset="0"/>
          </a:endParaRPr>
        </a:p>
      </dsp:txBody>
      <dsp:txXfrm>
        <a:off x="2614166" y="2790"/>
        <a:ext cx="3915667" cy="1957833"/>
      </dsp:txXfrm>
    </dsp:sp>
    <dsp:sp modelId="{F16B9AFC-68E6-440B-82DA-9AD35B9BF6EB}">
      <dsp:nvSpPr>
        <dsp:cNvPr id="0" name=""/>
        <dsp:cNvSpPr/>
      </dsp:nvSpPr>
      <dsp:spPr>
        <a:xfrm>
          <a:off x="3005732" y="1960624"/>
          <a:ext cx="391566" cy="146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375"/>
              </a:lnTo>
              <a:lnTo>
                <a:pt x="391566" y="1468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A416EA-339C-4BDF-A166-19E54BAC8FD7}">
      <dsp:nvSpPr>
        <dsp:cNvPr id="0" name=""/>
        <dsp:cNvSpPr/>
      </dsp:nvSpPr>
      <dsp:spPr>
        <a:xfrm>
          <a:off x="3397299" y="2450083"/>
          <a:ext cx="3132534" cy="195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Orang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yang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mula-mula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mendalami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hal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pola-pola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hereditas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adalah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W.S. Sutton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dari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Amerika</a:t>
          </a:r>
          <a:r>
            <a:rPr lang="en-GB" sz="24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400" b="1" kern="1200" dirty="0" err="1" smtClean="0">
              <a:solidFill>
                <a:srgbClr val="FF0000"/>
              </a:solidFill>
              <a:latin typeface="Goudy Old Style" pitchFamily="18" charset="0"/>
            </a:rPr>
            <a:t>Serikat</a:t>
          </a:r>
          <a:endParaRPr lang="en-US" sz="2400" b="1" kern="1200" dirty="0">
            <a:solidFill>
              <a:srgbClr val="FF0000"/>
            </a:solidFill>
            <a:latin typeface="Goudy Old Style" pitchFamily="18" charset="0"/>
          </a:endParaRPr>
        </a:p>
      </dsp:txBody>
      <dsp:txXfrm>
        <a:off x="3397299" y="2450083"/>
        <a:ext cx="3132534" cy="1957833"/>
      </dsp:txXfrm>
    </dsp:sp>
    <dsp:sp modelId="{6B26B0B2-AC3C-442C-A940-42E7549A3057}">
      <dsp:nvSpPr>
        <dsp:cNvPr id="0" name=""/>
        <dsp:cNvSpPr/>
      </dsp:nvSpPr>
      <dsp:spPr>
        <a:xfrm>
          <a:off x="3005732" y="1960624"/>
          <a:ext cx="391566" cy="39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667"/>
              </a:lnTo>
              <a:lnTo>
                <a:pt x="391566" y="3915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407B3A-CA46-4E36-B41B-45DDEBF56898}">
      <dsp:nvSpPr>
        <dsp:cNvPr id="0" name=""/>
        <dsp:cNvSpPr/>
      </dsp:nvSpPr>
      <dsp:spPr>
        <a:xfrm>
          <a:off x="3397299" y="4897375"/>
          <a:ext cx="3132534" cy="195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Beberapa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pola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hereditas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diantaranya</a:t>
          </a:r>
          <a:endParaRPr lang="en-GB" sz="1500" b="1" kern="1200" dirty="0" smtClean="0">
            <a:solidFill>
              <a:srgbClr val="FF0000"/>
            </a:solidFill>
            <a:latin typeface="Constantia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1.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Pautan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Genetik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500" b="1" i="1" kern="1200" dirty="0" smtClean="0">
              <a:solidFill>
                <a:srgbClr val="FF0000"/>
              </a:solidFill>
              <a:latin typeface="Constantia" pitchFamily="18" charset="0"/>
            </a:rPr>
            <a:t>Genetic Linkage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2.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Pindah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silang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500" b="1" i="1" kern="1200" dirty="0" smtClean="0">
              <a:solidFill>
                <a:srgbClr val="FF0000"/>
              </a:solidFill>
              <a:latin typeface="Constantia" pitchFamily="18" charset="0"/>
            </a:rPr>
            <a:t>Crossing Over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3.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Gagal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500" b="1" kern="1200" dirty="0" err="1" smtClean="0">
              <a:solidFill>
                <a:srgbClr val="FF0000"/>
              </a:solidFill>
              <a:latin typeface="Constantia" pitchFamily="18" charset="0"/>
            </a:rPr>
            <a:t>berpisah</a:t>
          </a:r>
          <a:r>
            <a:rPr lang="en-GB" sz="1500" b="1" kern="1200" dirty="0" smtClean="0">
              <a:solidFill>
                <a:srgbClr val="FF0000"/>
              </a:solidFill>
              <a:latin typeface="Constantia" pitchFamily="18" charset="0"/>
            </a:rPr>
            <a:t> (Non Disjunction)</a:t>
          </a:r>
          <a:endParaRPr lang="en-US" sz="15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3397299" y="4897375"/>
        <a:ext cx="3132534" cy="195783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EFD93-5E5D-4C56-89C9-1E904B025E59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 err="1" smtClean="0">
              <a:latin typeface="Broadway" pitchFamily="82" charset="0"/>
            </a:rPr>
            <a:t>Pautan</a:t>
          </a:r>
          <a:r>
            <a:rPr lang="en-GB" sz="6100" kern="1200" dirty="0" smtClean="0">
              <a:latin typeface="Broadway" pitchFamily="82" charset="0"/>
            </a:rPr>
            <a:t> </a:t>
          </a:r>
          <a:r>
            <a:rPr lang="en-GB" sz="6100" kern="1200" dirty="0" err="1" smtClean="0">
              <a:latin typeface="Broadway" pitchFamily="82" charset="0"/>
            </a:rPr>
            <a:t>Genetik</a:t>
          </a:r>
          <a:r>
            <a:rPr lang="en-GB" sz="6100" kern="1200" dirty="0" smtClean="0">
              <a:latin typeface="Broadway" pitchFamily="82" charset="0"/>
            </a:rPr>
            <a:t> (</a:t>
          </a:r>
          <a:r>
            <a:rPr lang="en-GB" sz="6100" i="1" kern="1200" dirty="0" smtClean="0">
              <a:latin typeface="Broadway" pitchFamily="82" charset="0"/>
            </a:rPr>
            <a:t>Genetic Linkage</a:t>
          </a:r>
          <a:r>
            <a:rPr lang="en-GB" sz="6100" kern="1200" dirty="0" smtClean="0">
              <a:latin typeface="Broadway" pitchFamily="82" charset="0"/>
            </a:rPr>
            <a:t>) </a:t>
          </a:r>
          <a:endParaRPr lang="en-US" sz="6100" kern="1200" dirty="0">
            <a:latin typeface="Broadway" pitchFamily="82" charset="0"/>
          </a:endParaRPr>
        </a:p>
      </dsp:txBody>
      <dsp:txXfrm>
        <a:off x="0" y="0"/>
        <a:ext cx="9144000" cy="2057400"/>
      </dsp:txXfrm>
    </dsp:sp>
    <dsp:sp modelId="{E7DA3DC0-C78C-4907-9B9A-98F89BCE98D6}">
      <dsp:nvSpPr>
        <dsp:cNvPr id="0" name=""/>
        <dsp:cNvSpPr/>
      </dsp:nvSpPr>
      <dsp:spPr>
        <a:xfrm>
          <a:off x="1500" y="2057400"/>
          <a:ext cx="3809975" cy="4320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Beberapa</a:t>
          </a:r>
          <a:r>
            <a:rPr lang="en-US" sz="4100" kern="1200" dirty="0" smtClean="0"/>
            <a:t> gen </a:t>
          </a:r>
          <a:r>
            <a:rPr lang="en-US" sz="4100" kern="1200" dirty="0" err="1" smtClean="0"/>
            <a:t>pada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kromosom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tidak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memisah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bebas</a:t>
          </a:r>
          <a:r>
            <a:rPr lang="en-US" sz="4100" kern="1200" dirty="0" smtClean="0"/>
            <a:t> </a:t>
          </a:r>
          <a:r>
            <a:rPr lang="en-US" sz="4100" kern="1200" dirty="0" smtClean="0">
              <a:sym typeface="Wingdings" pitchFamily="2" charset="2"/>
            </a:rPr>
            <a:t> gen </a:t>
          </a:r>
          <a:r>
            <a:rPr lang="en-US" sz="4100" kern="1200" dirty="0" err="1" smtClean="0">
              <a:sym typeface="Wingdings" pitchFamily="2" charset="2"/>
            </a:rPr>
            <a:t>bertaut</a:t>
          </a:r>
          <a:endParaRPr lang="en-US" sz="4100" kern="1200" dirty="0">
            <a:latin typeface="Constantia" pitchFamily="18" charset="0"/>
          </a:endParaRPr>
        </a:p>
      </dsp:txBody>
      <dsp:txXfrm>
        <a:off x="1500" y="2057400"/>
        <a:ext cx="3809975" cy="4320540"/>
      </dsp:txXfrm>
    </dsp:sp>
    <dsp:sp modelId="{3A2495E3-E24C-4ACC-8738-0AC126AEA512}">
      <dsp:nvSpPr>
        <dsp:cNvPr id="0" name=""/>
        <dsp:cNvSpPr/>
      </dsp:nvSpPr>
      <dsp:spPr>
        <a:xfrm>
          <a:off x="3811476" y="2057400"/>
          <a:ext cx="5331023" cy="4320540"/>
        </a:xfrm>
        <a:prstGeom prst="rect">
          <a:avLst/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shade val="63000"/>
                <a:satMod val="165000"/>
              </a:schemeClr>
            </a:gs>
            <a:gs pos="30000">
              <a:schemeClr val="accent5">
                <a:hueOff val="-277017"/>
                <a:satOff val="-26528"/>
                <a:lumOff val="-26667"/>
                <a:alphaOff val="0"/>
                <a:shade val="58000"/>
                <a:satMod val="165000"/>
              </a:schemeClr>
            </a:gs>
            <a:gs pos="75000">
              <a:schemeClr val="accent5">
                <a:hueOff val="-277017"/>
                <a:satOff val="-26528"/>
                <a:lumOff val="-26667"/>
                <a:alphaOff val="0"/>
                <a:shade val="30000"/>
                <a:satMod val="17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811476" y="2057400"/>
        <a:ext cx="5331023" cy="4320540"/>
      </dsp:txXfrm>
    </dsp:sp>
    <dsp:sp modelId="{7A114693-0B7C-4220-B1B9-859150E88ACA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EFD93-5E5D-4C56-89C9-1E904B025E59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 err="1" smtClean="0">
              <a:latin typeface="Broadway" pitchFamily="82" charset="0"/>
            </a:rPr>
            <a:t>Pindah</a:t>
          </a:r>
          <a:r>
            <a:rPr lang="en-GB" sz="6100" kern="1200" dirty="0" smtClean="0">
              <a:latin typeface="Broadway" pitchFamily="82" charset="0"/>
            </a:rPr>
            <a:t> </a:t>
          </a:r>
          <a:r>
            <a:rPr lang="en-GB" sz="6100" kern="1200" dirty="0" err="1" smtClean="0">
              <a:latin typeface="Broadway" pitchFamily="82" charset="0"/>
            </a:rPr>
            <a:t>Silang</a:t>
          </a:r>
          <a:r>
            <a:rPr lang="en-GB" sz="6100" kern="1200" dirty="0" smtClean="0">
              <a:latin typeface="Broadway" pitchFamily="82" charset="0"/>
            </a:rPr>
            <a:t> (</a:t>
          </a:r>
          <a:r>
            <a:rPr lang="en-GB" sz="6100" i="1" kern="1200" dirty="0" smtClean="0">
              <a:latin typeface="Broadway" pitchFamily="82" charset="0"/>
            </a:rPr>
            <a:t>Crossing Over</a:t>
          </a:r>
          <a:r>
            <a:rPr lang="en-GB" sz="6100" kern="1200" dirty="0" smtClean="0">
              <a:latin typeface="Broadway" pitchFamily="82" charset="0"/>
            </a:rPr>
            <a:t>) </a:t>
          </a:r>
          <a:endParaRPr lang="en-US" sz="6100" kern="1200" dirty="0">
            <a:latin typeface="Broadway" pitchFamily="82" charset="0"/>
          </a:endParaRPr>
        </a:p>
      </dsp:txBody>
      <dsp:txXfrm>
        <a:off x="0" y="0"/>
        <a:ext cx="9144000" cy="2057400"/>
      </dsp:txXfrm>
    </dsp:sp>
    <dsp:sp modelId="{E7DA3DC0-C78C-4907-9B9A-98F89BCE98D6}">
      <dsp:nvSpPr>
        <dsp:cNvPr id="0" name=""/>
        <dsp:cNvSpPr/>
      </dsp:nvSpPr>
      <dsp:spPr>
        <a:xfrm>
          <a:off x="902" y="2057400"/>
          <a:ext cx="2587804" cy="4320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Peristiwa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bertukarnya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bagian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berkas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kromatid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dengan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bagian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berkas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kromatid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lain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dari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</a:t>
          </a:r>
          <a:r>
            <a:rPr lang="en-GB" sz="2900" b="1" kern="1200" dirty="0" err="1" smtClean="0">
              <a:solidFill>
                <a:srgbClr val="FF0000"/>
              </a:solidFill>
              <a:latin typeface="Goudy Old Style" pitchFamily="18" charset="0"/>
            </a:rPr>
            <a:t>kromosom</a:t>
          </a:r>
          <a:r>
            <a:rPr lang="en-GB" sz="2900" b="1" kern="1200" dirty="0" smtClean="0">
              <a:solidFill>
                <a:srgbClr val="FF0000"/>
              </a:solidFill>
              <a:latin typeface="Goudy Old Style" pitchFamily="18" charset="0"/>
            </a:rPr>
            <a:t> yang homolog</a:t>
          </a:r>
          <a:endParaRPr lang="en-US" sz="2900" b="1" kern="1200" dirty="0">
            <a:solidFill>
              <a:srgbClr val="FF0000"/>
            </a:solidFill>
            <a:latin typeface="Goudy Old Style" pitchFamily="18" charset="0"/>
          </a:endParaRPr>
        </a:p>
      </dsp:txBody>
      <dsp:txXfrm>
        <a:off x="902" y="2057400"/>
        <a:ext cx="2587804" cy="4320540"/>
      </dsp:txXfrm>
    </dsp:sp>
    <dsp:sp modelId="{3A2495E3-E24C-4ACC-8738-0AC126AEA512}">
      <dsp:nvSpPr>
        <dsp:cNvPr id="0" name=""/>
        <dsp:cNvSpPr/>
      </dsp:nvSpPr>
      <dsp:spPr>
        <a:xfrm>
          <a:off x="2588706" y="2057400"/>
          <a:ext cx="6554390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588706" y="2057400"/>
        <a:ext cx="6554390" cy="4320540"/>
      </dsp:txXfrm>
    </dsp:sp>
    <dsp:sp modelId="{7A114693-0B7C-4220-B1B9-859150E88ACA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EFD93-5E5D-4C56-89C9-1E904B025E59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 err="1" smtClean="0">
              <a:latin typeface="Broadway" pitchFamily="82" charset="0"/>
            </a:rPr>
            <a:t>Gagagl</a:t>
          </a:r>
          <a:r>
            <a:rPr lang="en-GB" sz="6100" kern="1200" dirty="0" smtClean="0">
              <a:latin typeface="Broadway" pitchFamily="82" charset="0"/>
            </a:rPr>
            <a:t> </a:t>
          </a:r>
          <a:r>
            <a:rPr lang="en-GB" sz="6100" kern="1200" dirty="0" err="1" smtClean="0">
              <a:latin typeface="Broadway" pitchFamily="82" charset="0"/>
            </a:rPr>
            <a:t>Berpisah</a:t>
          </a:r>
          <a:r>
            <a:rPr lang="en-GB" sz="6100" kern="1200" dirty="0" smtClean="0">
              <a:latin typeface="Broadway" pitchFamily="82" charset="0"/>
            </a:rPr>
            <a:t> (</a:t>
          </a:r>
          <a:r>
            <a:rPr lang="en-GB" sz="6100" i="1" kern="1200" dirty="0" smtClean="0">
              <a:latin typeface="Broadway" pitchFamily="82" charset="0"/>
            </a:rPr>
            <a:t>Crossing Over</a:t>
          </a:r>
          <a:r>
            <a:rPr lang="en-GB" sz="6100" kern="1200" dirty="0" smtClean="0">
              <a:latin typeface="Broadway" pitchFamily="82" charset="0"/>
            </a:rPr>
            <a:t>) </a:t>
          </a:r>
          <a:endParaRPr lang="en-US" sz="6100" kern="1200" dirty="0">
            <a:latin typeface="Broadway" pitchFamily="82" charset="0"/>
          </a:endParaRPr>
        </a:p>
      </dsp:txBody>
      <dsp:txXfrm>
        <a:off x="0" y="0"/>
        <a:ext cx="9144000" cy="2057400"/>
      </dsp:txXfrm>
    </dsp:sp>
    <dsp:sp modelId="{E7DA3DC0-C78C-4907-9B9A-98F89BCE98D6}">
      <dsp:nvSpPr>
        <dsp:cNvPr id="0" name=""/>
        <dsp:cNvSpPr/>
      </dsp:nvSpPr>
      <dsp:spPr>
        <a:xfrm>
          <a:off x="1500" y="2057400"/>
          <a:ext cx="3809975" cy="4320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err="1" smtClean="0">
              <a:latin typeface="Constantia" pitchFamily="18" charset="0"/>
            </a:rPr>
            <a:t>Peristiwa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dimana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kromosom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kelamin</a:t>
          </a:r>
          <a:r>
            <a:rPr lang="en-GB" sz="3400" b="1" kern="1200" dirty="0" smtClean="0">
              <a:latin typeface="Constantia" pitchFamily="18" charset="0"/>
            </a:rPr>
            <a:t> (</a:t>
          </a:r>
          <a:r>
            <a:rPr lang="en-GB" sz="3400" b="1" kern="1200" dirty="0" err="1" smtClean="0">
              <a:latin typeface="Constantia" pitchFamily="18" charset="0"/>
            </a:rPr>
            <a:t>gonosom</a:t>
          </a:r>
          <a:r>
            <a:rPr lang="en-GB" sz="3400" b="1" kern="1200" dirty="0" smtClean="0">
              <a:latin typeface="Constantia" pitchFamily="18" charset="0"/>
            </a:rPr>
            <a:t>) </a:t>
          </a:r>
          <a:r>
            <a:rPr lang="en-GB" sz="3400" b="1" kern="1200" dirty="0" err="1" smtClean="0">
              <a:latin typeface="Constantia" pitchFamily="18" charset="0"/>
            </a:rPr>
            <a:t>gagal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mengadakan</a:t>
          </a:r>
          <a:r>
            <a:rPr lang="en-GB" sz="3400" b="1" kern="1200" dirty="0" smtClean="0">
              <a:latin typeface="Constantia" pitchFamily="18" charset="0"/>
            </a:rPr>
            <a:t>  </a:t>
          </a:r>
          <a:r>
            <a:rPr lang="en-GB" sz="3400" b="1" kern="1200" dirty="0" err="1" smtClean="0">
              <a:latin typeface="Constantia" pitchFamily="18" charset="0"/>
            </a:rPr>
            <a:t>pemisahan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ke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kutub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pada</a:t>
          </a:r>
          <a:r>
            <a:rPr lang="en-GB" sz="3400" b="1" kern="1200" dirty="0" smtClean="0">
              <a:latin typeface="Constantia" pitchFamily="18" charset="0"/>
            </a:rPr>
            <a:t> </a:t>
          </a:r>
          <a:r>
            <a:rPr lang="en-GB" sz="3400" b="1" kern="1200" dirty="0" err="1" smtClean="0">
              <a:latin typeface="Constantia" pitchFamily="18" charset="0"/>
            </a:rPr>
            <a:t>waktu</a:t>
          </a:r>
          <a:r>
            <a:rPr lang="en-GB" sz="3400" b="1" kern="1200" dirty="0" smtClean="0">
              <a:latin typeface="Constantia" pitchFamily="18" charset="0"/>
            </a:rPr>
            <a:t> meiosis</a:t>
          </a:r>
          <a:endParaRPr lang="en-US" sz="34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1500" y="2057400"/>
        <a:ext cx="3809975" cy="4320540"/>
      </dsp:txXfrm>
    </dsp:sp>
    <dsp:sp modelId="{3A2495E3-E24C-4ACC-8738-0AC126AEA512}">
      <dsp:nvSpPr>
        <dsp:cNvPr id="0" name=""/>
        <dsp:cNvSpPr/>
      </dsp:nvSpPr>
      <dsp:spPr>
        <a:xfrm>
          <a:off x="3811476" y="2057400"/>
          <a:ext cx="5331023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811476" y="2057400"/>
        <a:ext cx="5331023" cy="4320540"/>
      </dsp:txXfrm>
    </dsp:sp>
    <dsp:sp modelId="{7A114693-0B7C-4220-B1B9-859150E88ACA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61726-AE43-40BE-BC4E-39FE71CD3581}">
      <dsp:nvSpPr>
        <dsp:cNvPr id="0" name=""/>
        <dsp:cNvSpPr/>
      </dsp:nvSpPr>
      <dsp:spPr>
        <a:xfrm>
          <a:off x="71437" y="571"/>
          <a:ext cx="2500312" cy="2500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DNA</a:t>
          </a:r>
          <a:endParaRPr lang="en-US" sz="5500" kern="1200" dirty="0"/>
        </a:p>
      </dsp:txBody>
      <dsp:txXfrm>
        <a:off x="71437" y="571"/>
        <a:ext cx="2500312" cy="2500312"/>
      </dsp:txXfrm>
    </dsp:sp>
    <dsp:sp modelId="{1B4C377C-DB14-4D68-96BD-C6A9DAC17CAC}">
      <dsp:nvSpPr>
        <dsp:cNvPr id="0" name=""/>
        <dsp:cNvSpPr/>
      </dsp:nvSpPr>
      <dsp:spPr>
        <a:xfrm>
          <a:off x="596503" y="2703909"/>
          <a:ext cx="1450181" cy="145018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6503" y="2703909"/>
        <a:ext cx="1450181" cy="1450181"/>
      </dsp:txXfrm>
    </dsp:sp>
    <dsp:sp modelId="{7144922A-C43D-4043-A357-72DFD5687BCE}">
      <dsp:nvSpPr>
        <dsp:cNvPr id="0" name=""/>
        <dsp:cNvSpPr/>
      </dsp:nvSpPr>
      <dsp:spPr>
        <a:xfrm>
          <a:off x="71437" y="4357116"/>
          <a:ext cx="2500312" cy="2500312"/>
        </a:xfrm>
        <a:prstGeom prst="ellipse">
          <a:avLst/>
        </a:prstGeom>
        <a:solidFill>
          <a:schemeClr val="accent5">
            <a:hueOff val="-138508"/>
            <a:satOff val="-13264"/>
            <a:lumOff val="-133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RNA</a:t>
          </a:r>
          <a:endParaRPr lang="en-US" sz="5500" kern="1200" dirty="0"/>
        </a:p>
      </dsp:txBody>
      <dsp:txXfrm>
        <a:off x="71437" y="4357116"/>
        <a:ext cx="2500312" cy="2500312"/>
      </dsp:txXfrm>
    </dsp:sp>
    <dsp:sp modelId="{9200BBF2-5817-40A3-9616-0A3ED86B0AB6}">
      <dsp:nvSpPr>
        <dsp:cNvPr id="0" name=""/>
        <dsp:cNvSpPr/>
      </dsp:nvSpPr>
      <dsp:spPr>
        <a:xfrm>
          <a:off x="2946796" y="2963941"/>
          <a:ext cx="795099" cy="930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2946796" y="2963941"/>
        <a:ext cx="795099" cy="930116"/>
      </dsp:txXfrm>
    </dsp:sp>
    <dsp:sp modelId="{9242038C-8442-456C-B895-C8863DFB5024}">
      <dsp:nvSpPr>
        <dsp:cNvPr id="0" name=""/>
        <dsp:cNvSpPr/>
      </dsp:nvSpPr>
      <dsp:spPr>
        <a:xfrm>
          <a:off x="4071937" y="928687"/>
          <a:ext cx="5000624" cy="5000624"/>
        </a:xfrm>
        <a:prstGeom prst="ellipse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FF00"/>
              </a:solidFill>
              <a:latin typeface="Cooper Black" pitchFamily="18" charset="0"/>
            </a:rPr>
            <a:t>ASAM NUKLEAT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FF00"/>
              </a:solidFill>
              <a:latin typeface="Cooper Black" pitchFamily="18" charset="0"/>
            </a:rPr>
            <a:t>(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Makromolekul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biokimia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yang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kompleks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,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berbobot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molekul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tinggi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,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dan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tersusun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atas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rantai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nukleotida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yang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mengandung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informasi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 </a:t>
          </a:r>
          <a:r>
            <a:rPr lang="en-GB" sz="2600" b="1" kern="1200" dirty="0" err="1" smtClean="0">
              <a:solidFill>
                <a:srgbClr val="FFFF00"/>
              </a:solidFill>
              <a:latin typeface="Cooper Black" pitchFamily="18" charset="0"/>
            </a:rPr>
            <a:t>genetik</a:t>
          </a:r>
          <a:r>
            <a:rPr lang="en-GB" sz="2600" b="1" kern="1200" dirty="0" smtClean="0">
              <a:solidFill>
                <a:srgbClr val="FFFF00"/>
              </a:solidFill>
              <a:latin typeface="Cooper Black" pitchFamily="18" charset="0"/>
            </a:rPr>
            <a:t>)</a:t>
          </a:r>
          <a:endParaRPr lang="en-US" sz="2600" kern="1200" dirty="0">
            <a:solidFill>
              <a:srgbClr val="FFFF00"/>
            </a:solidFill>
            <a:latin typeface="Cooper Black" pitchFamily="18" charset="0"/>
          </a:endParaRPr>
        </a:p>
      </dsp:txBody>
      <dsp:txXfrm>
        <a:off x="4071937" y="928687"/>
        <a:ext cx="5000624" cy="500062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B796F-3ADC-4750-8C25-02520BA3F8FD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Bodoni MT Black" pitchFamily="18" charset="0"/>
            </a:rPr>
            <a:t>D N A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Constantia" pitchFamily="18" charset="0"/>
            </a:rPr>
            <a:t>M</a:t>
          </a:r>
          <a:r>
            <a:rPr lang="en-GB" sz="3800" b="1" kern="1200" dirty="0" err="1" smtClean="0">
              <a:latin typeface="Constantia" pitchFamily="18" charset="0"/>
            </a:rPr>
            <a:t>ateri</a:t>
          </a:r>
          <a:r>
            <a:rPr lang="en-GB" sz="3800" b="1" kern="1200" dirty="0" smtClean="0">
              <a:latin typeface="Constantia" pitchFamily="18" charset="0"/>
            </a:rPr>
            <a:t> </a:t>
          </a:r>
          <a:r>
            <a:rPr lang="en-GB" sz="3800" b="1" kern="1200" dirty="0" err="1" smtClean="0">
              <a:latin typeface="Constantia" pitchFamily="18" charset="0"/>
            </a:rPr>
            <a:t>pembawa</a:t>
          </a:r>
          <a:r>
            <a:rPr lang="en-GB" sz="3800" b="1" kern="1200" dirty="0" smtClean="0">
              <a:latin typeface="Constantia" pitchFamily="18" charset="0"/>
            </a:rPr>
            <a:t> </a:t>
          </a:r>
          <a:r>
            <a:rPr lang="en-GB" sz="3800" b="1" kern="1200" dirty="0" err="1" smtClean="0">
              <a:latin typeface="Constantia" pitchFamily="18" charset="0"/>
            </a:rPr>
            <a:t>sifat</a:t>
          </a:r>
          <a:r>
            <a:rPr lang="en-GB" sz="3800" b="1" kern="1200" dirty="0" smtClean="0">
              <a:latin typeface="Constantia" pitchFamily="18" charset="0"/>
            </a:rPr>
            <a:t> </a:t>
          </a:r>
          <a:r>
            <a:rPr lang="en-GB" sz="3800" b="1" kern="1200" dirty="0" err="1" smtClean="0">
              <a:latin typeface="Constantia" pitchFamily="18" charset="0"/>
            </a:rPr>
            <a:t>dari</a:t>
          </a:r>
          <a:r>
            <a:rPr lang="en-GB" sz="3800" b="1" kern="1200" dirty="0" smtClean="0">
              <a:latin typeface="Constantia" pitchFamily="18" charset="0"/>
            </a:rPr>
            <a:t> </a:t>
          </a:r>
          <a:r>
            <a:rPr lang="en-GB" sz="3800" b="1" kern="1200" dirty="0" err="1" smtClean="0">
              <a:latin typeface="Constantia" pitchFamily="18" charset="0"/>
            </a:rPr>
            <a:t>induk</a:t>
          </a:r>
          <a:r>
            <a:rPr lang="en-GB" sz="3800" b="1" kern="1200" dirty="0" smtClean="0">
              <a:latin typeface="Constantia" pitchFamily="18" charset="0"/>
            </a:rPr>
            <a:t> </a:t>
          </a:r>
          <a:r>
            <a:rPr lang="en-GB" sz="3800" b="1" kern="1200" dirty="0" err="1" smtClean="0">
              <a:latin typeface="Constantia" pitchFamily="18" charset="0"/>
            </a:rPr>
            <a:t>ke</a:t>
          </a:r>
          <a:r>
            <a:rPr lang="en-GB" sz="3800" b="1" kern="1200" dirty="0" smtClean="0">
              <a:latin typeface="Constantia" pitchFamily="18" charset="0"/>
            </a:rPr>
            <a:t> </a:t>
          </a:r>
          <a:r>
            <a:rPr lang="en-GB" sz="3800" b="1" kern="1200" dirty="0" err="1" smtClean="0">
              <a:latin typeface="Constantia" pitchFamily="18" charset="0"/>
            </a:rPr>
            <a:t>keturunannya</a:t>
          </a:r>
          <a:endParaRPr lang="en-US" sz="3800" kern="1200" dirty="0"/>
        </a:p>
      </dsp:txBody>
      <dsp:txXfrm>
        <a:off x="0" y="0"/>
        <a:ext cx="9144000" cy="2057400"/>
      </dsp:txXfrm>
    </dsp:sp>
    <dsp:sp modelId="{CB4759B9-846D-42AF-92EE-F5D369EB71EC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Komponen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penyusun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FF0000"/>
            </a:solidFill>
            <a:latin typeface="Constant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1.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Gula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deoksiribosa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/>
          </a:r>
          <a:b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</a:b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2.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Asam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fosfat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/>
          </a:r>
          <a:b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</a:b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3.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Basa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nitrogen yang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terdiri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atas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dua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golongan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,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yakni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pirimidin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US" sz="1800" b="1" kern="1200" dirty="0" err="1" smtClean="0">
              <a:solidFill>
                <a:srgbClr val="00B0F0"/>
              </a:solidFill>
              <a:latin typeface="Constantia" pitchFamily="18" charset="0"/>
            </a:rPr>
            <a:t>S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itosin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00B0F0"/>
              </a:solidFill>
              <a:latin typeface="Constantia" pitchFamily="18" charset="0"/>
            </a:rPr>
            <a:t>T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imin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)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purin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US" sz="1800" b="1" kern="1200" dirty="0" err="1" smtClean="0">
              <a:solidFill>
                <a:srgbClr val="00B0F0"/>
              </a:solidFill>
              <a:latin typeface="Constantia" pitchFamily="18" charset="0"/>
            </a:rPr>
            <a:t>A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denin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1800" b="1" kern="1200" dirty="0" err="1" smtClean="0">
              <a:solidFill>
                <a:srgbClr val="00B0F0"/>
              </a:solidFill>
              <a:latin typeface="Constantia" pitchFamily="18" charset="0"/>
            </a:rPr>
            <a:t>G</a:t>
          </a:r>
          <a:r>
            <a:rPr lang="en-US" sz="1800" b="1" kern="1200" dirty="0" err="1" smtClean="0">
              <a:solidFill>
                <a:srgbClr val="FF0000"/>
              </a:solidFill>
              <a:latin typeface="Constantia" pitchFamily="18" charset="0"/>
            </a:rPr>
            <a:t>uanin</a:t>
          </a:r>
          <a:r>
            <a:rPr lang="en-US" sz="1800" b="1" kern="1200" dirty="0" smtClean="0">
              <a:solidFill>
                <a:srgbClr val="FF0000"/>
              </a:solidFill>
              <a:latin typeface="Constantia" pitchFamily="18" charset="0"/>
            </a:rPr>
            <a:t>). </a:t>
          </a:r>
          <a:endParaRPr lang="en-US" sz="18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4464" y="2057400"/>
        <a:ext cx="3045023" cy="4320540"/>
      </dsp:txXfrm>
    </dsp:sp>
    <dsp:sp modelId="{9A808053-18A9-44F4-B164-4A4E9D35321C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FUNGSI DNA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1. </a:t>
          </a:r>
          <a:r>
            <a:rPr lang="en-US" sz="2000" b="1" kern="1200" dirty="0" err="1" smtClean="0">
              <a:latin typeface="Constantia" pitchFamily="18" charset="0"/>
            </a:rPr>
            <a:t>Sebagai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pembawa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informasi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genetik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dari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satu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generasi</a:t>
          </a:r>
          <a:r>
            <a:rPr lang="en-US" sz="2000" b="1" kern="1200" dirty="0" smtClean="0">
              <a:latin typeface="Constantia" pitchFamily="18" charset="0"/>
            </a:rPr>
            <a:t>  </a:t>
          </a:r>
          <a:r>
            <a:rPr lang="en-US" sz="2000" b="1" kern="1200" dirty="0" err="1" smtClean="0">
              <a:latin typeface="Constantia" pitchFamily="18" charset="0"/>
            </a:rPr>
            <a:t>ke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generasi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lainnya</a:t>
          </a:r>
          <a:endParaRPr lang="en-US" sz="2000" b="1" kern="1200" dirty="0" smtClean="0">
            <a:latin typeface="Constantia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2. </a:t>
          </a:r>
          <a:r>
            <a:rPr lang="en-US" sz="2000" b="1" kern="1200" dirty="0" err="1" smtClean="0">
              <a:latin typeface="Constantia" pitchFamily="18" charset="0"/>
            </a:rPr>
            <a:t>Mengontrol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aktifitas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dalam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sel</a:t>
          </a:r>
          <a:r>
            <a:rPr lang="en-US" sz="2000" b="1" kern="1200" dirty="0" smtClean="0">
              <a:latin typeface="Constantia" pitchFamily="18" charset="0"/>
            </a:rPr>
            <a:t>, </a:t>
          </a:r>
          <a:r>
            <a:rPr lang="en-US" sz="2000" b="1" kern="1200" dirty="0" err="1" smtClean="0">
              <a:latin typeface="Constantia" pitchFamily="18" charset="0"/>
            </a:rPr>
            <a:t>baik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secara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langsung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maupun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tidak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langsung</a:t>
          </a:r>
          <a:endParaRPr lang="en-US" sz="2000" b="1" kern="1200" dirty="0" smtClean="0">
            <a:latin typeface="Constantia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3. </a:t>
          </a:r>
          <a:r>
            <a:rPr lang="en-US" sz="2000" b="1" kern="1200" dirty="0" err="1" smtClean="0">
              <a:latin typeface="Constantia" pitchFamily="18" charset="0"/>
            </a:rPr>
            <a:t>Menentukan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proses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pembentukan</a:t>
          </a:r>
          <a:r>
            <a:rPr lang="en-US" sz="2000" b="1" kern="1200" dirty="0" smtClean="0">
              <a:latin typeface="Constantia" pitchFamily="18" charset="0"/>
            </a:rPr>
            <a:t> protein (</a:t>
          </a:r>
          <a:r>
            <a:rPr lang="en-US" sz="2000" b="1" kern="1200" dirty="0" err="1" smtClean="0">
              <a:latin typeface="Constantia" pitchFamily="18" charset="0"/>
            </a:rPr>
            <a:t>sintesis</a:t>
          </a:r>
          <a:r>
            <a:rPr lang="en-US" sz="2000" b="1" kern="1200" dirty="0" smtClean="0">
              <a:latin typeface="Constantia" pitchFamily="18" charset="0"/>
            </a:rPr>
            <a:t> protein)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4. </a:t>
          </a:r>
          <a:r>
            <a:rPr lang="en-US" sz="2000" b="1" kern="1200" dirty="0" err="1" smtClean="0">
              <a:latin typeface="Constantia" pitchFamily="18" charset="0"/>
            </a:rPr>
            <a:t>Membentuk</a:t>
          </a:r>
          <a:r>
            <a:rPr lang="en-US" sz="2000" b="1" kern="1200" dirty="0" smtClean="0">
              <a:latin typeface="Constantia" pitchFamily="18" charset="0"/>
            </a:rPr>
            <a:t> RNA</a:t>
          </a:r>
          <a:endParaRPr lang="en-US" sz="2000" b="1" kern="1200" dirty="0">
            <a:latin typeface="Constantia" pitchFamily="18" charset="0"/>
          </a:endParaRPr>
        </a:p>
      </dsp:txBody>
      <dsp:txXfrm>
        <a:off x="3049488" y="2057400"/>
        <a:ext cx="3045023" cy="4320540"/>
      </dsp:txXfrm>
    </dsp:sp>
    <dsp:sp modelId="{28CDBCF1-379C-4079-85B3-1D3A58D06C07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latin typeface="Constantia" pitchFamily="18" charset="0"/>
            </a:rPr>
            <a:t>Untuk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dapat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menurunkan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berbagai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sifat</a:t>
          </a:r>
          <a:r>
            <a:rPr lang="en-GB" sz="2400" b="1" kern="1200" dirty="0" smtClean="0">
              <a:latin typeface="Constantia" pitchFamily="18" charset="0"/>
            </a:rPr>
            <a:t>, DNA </a:t>
          </a:r>
          <a:r>
            <a:rPr lang="en-GB" sz="2400" b="1" kern="1200" dirty="0" err="1" smtClean="0">
              <a:latin typeface="Constantia" pitchFamily="18" charset="0"/>
            </a:rPr>
            <a:t>harus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melakukan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replikasi</a:t>
          </a:r>
          <a:r>
            <a:rPr lang="en-GB" sz="2400" b="1" kern="1200" dirty="0" smtClean="0">
              <a:latin typeface="Constantia" pitchFamily="18" charset="0"/>
            </a:rPr>
            <a:t>, </a:t>
          </a:r>
          <a:r>
            <a:rPr lang="en-GB" sz="2400" b="1" kern="1200" dirty="0" err="1" smtClean="0">
              <a:latin typeface="Constantia" pitchFamily="18" charset="0"/>
            </a:rPr>
            <a:t>yaitu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proses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pelipatgandaan</a:t>
          </a:r>
          <a:r>
            <a:rPr lang="en-GB" sz="2400" b="1" kern="1200" dirty="0" smtClean="0">
              <a:latin typeface="Constantia" pitchFamily="18" charset="0"/>
            </a:rPr>
            <a:t> DNA. </a:t>
          </a:r>
          <a:r>
            <a:rPr lang="en-GB" sz="2400" b="1" kern="1200" dirty="0" err="1" smtClean="0">
              <a:latin typeface="Constantia" pitchFamily="18" charset="0"/>
            </a:rPr>
            <a:t>Proses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replikasi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ini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diperlukan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ketika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sel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akan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membelah</a:t>
          </a:r>
          <a:r>
            <a:rPr lang="en-GB" sz="2400" b="1" kern="1200" dirty="0" smtClean="0">
              <a:latin typeface="Constantia" pitchFamily="18" charset="0"/>
            </a:rPr>
            <a:t> </a:t>
          </a:r>
          <a:r>
            <a:rPr lang="en-GB" sz="2400" b="1" kern="1200" dirty="0" err="1" smtClean="0">
              <a:latin typeface="Constantia" pitchFamily="18" charset="0"/>
            </a:rPr>
            <a:t>diri</a:t>
          </a:r>
          <a:endParaRPr lang="en-US" sz="2400" kern="1200" dirty="0"/>
        </a:p>
      </dsp:txBody>
      <dsp:txXfrm>
        <a:off x="6094511" y="2057400"/>
        <a:ext cx="3045023" cy="4320540"/>
      </dsp:txXfrm>
    </dsp:sp>
    <dsp:sp modelId="{805FD804-10CA-4B16-8EAF-D1E3BD498E3F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B796F-3ADC-4750-8C25-02520BA3F8FD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Bodoni MT Black" pitchFamily="18" charset="0"/>
            </a:rPr>
            <a:t>R N A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nstantia" pitchFamily="18" charset="0"/>
            </a:rPr>
            <a:t>RNA  </a:t>
          </a:r>
          <a:r>
            <a:rPr lang="en-US" sz="4000" kern="1200" dirty="0" err="1" smtClean="0">
              <a:latin typeface="Constantia" pitchFamily="18" charset="0"/>
            </a:rPr>
            <a:t>merupakan</a:t>
          </a:r>
          <a:r>
            <a:rPr lang="en-US" sz="4000" kern="1200" dirty="0" smtClean="0">
              <a:latin typeface="Constantia" pitchFamily="18" charset="0"/>
            </a:rPr>
            <a:t> </a:t>
          </a:r>
          <a:r>
            <a:rPr lang="en-US" sz="4000" kern="1200" dirty="0" err="1" smtClean="0">
              <a:latin typeface="Constantia" pitchFamily="18" charset="0"/>
            </a:rPr>
            <a:t>hasil</a:t>
          </a:r>
          <a:r>
            <a:rPr lang="en-US" sz="4000" kern="1200" dirty="0" smtClean="0">
              <a:latin typeface="Constantia" pitchFamily="18" charset="0"/>
            </a:rPr>
            <a:t> </a:t>
          </a:r>
          <a:r>
            <a:rPr lang="en-US" sz="4000" kern="1200" dirty="0" err="1" smtClean="0">
              <a:latin typeface="Constantia" pitchFamily="18" charset="0"/>
            </a:rPr>
            <a:t>sintesis</a:t>
          </a:r>
          <a:r>
            <a:rPr lang="en-US" sz="4000" kern="1200" dirty="0" smtClean="0">
              <a:latin typeface="Constantia" pitchFamily="18" charset="0"/>
            </a:rPr>
            <a:t> </a:t>
          </a:r>
          <a:r>
            <a:rPr lang="en-US" sz="4000" kern="1200" dirty="0" err="1" smtClean="0">
              <a:latin typeface="Constantia" pitchFamily="18" charset="0"/>
            </a:rPr>
            <a:t>atau</a:t>
          </a:r>
          <a:r>
            <a:rPr lang="en-US" sz="4000" kern="1200" dirty="0" smtClean="0">
              <a:latin typeface="Constantia" pitchFamily="18" charset="0"/>
            </a:rPr>
            <a:t> </a:t>
          </a:r>
          <a:r>
            <a:rPr lang="en-US" sz="4000" kern="1200" dirty="0" err="1" smtClean="0">
              <a:latin typeface="Constantia" pitchFamily="18" charset="0"/>
            </a:rPr>
            <a:t>transkripsi</a:t>
          </a:r>
          <a:r>
            <a:rPr lang="en-US" sz="4000" kern="1200" dirty="0" smtClean="0">
              <a:latin typeface="Constantia" pitchFamily="18" charset="0"/>
            </a:rPr>
            <a:t> </a:t>
          </a:r>
          <a:r>
            <a:rPr lang="en-US" sz="4000" kern="1200" dirty="0" err="1" smtClean="0">
              <a:latin typeface="Constantia" pitchFamily="18" charset="0"/>
            </a:rPr>
            <a:t>dari</a:t>
          </a:r>
          <a:r>
            <a:rPr lang="en-US" sz="4000" kern="1200" dirty="0" smtClean="0">
              <a:latin typeface="Constantia" pitchFamily="18" charset="0"/>
            </a:rPr>
            <a:t> DNA</a:t>
          </a:r>
          <a:endParaRPr lang="en-US" sz="3200" kern="1200" dirty="0">
            <a:latin typeface="Constantia" pitchFamily="18" charset="0"/>
          </a:endParaRPr>
        </a:p>
      </dsp:txBody>
      <dsp:txXfrm>
        <a:off x="0" y="0"/>
        <a:ext cx="9144000" cy="2057400"/>
      </dsp:txXfrm>
    </dsp:sp>
    <dsp:sp modelId="{CB4759B9-846D-42AF-92EE-F5D369EB71EC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onstantia" pitchFamily="18" charset="0"/>
            </a:rPr>
            <a:t>Komponen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penyusun</a:t>
          </a:r>
          <a:r>
            <a:rPr lang="en-US" sz="2000" b="1" kern="1200" dirty="0" smtClean="0">
              <a:latin typeface="Constantia" pitchFamily="18" charset="0"/>
            </a:rPr>
            <a:t> RNA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1. </a:t>
          </a:r>
          <a:r>
            <a:rPr lang="en-US" sz="2000" b="1" kern="1200" dirty="0" err="1" smtClean="0">
              <a:latin typeface="Constantia" pitchFamily="18" charset="0"/>
            </a:rPr>
            <a:t>Gula</a:t>
          </a:r>
          <a:r>
            <a:rPr lang="en-US" sz="2000" b="1" kern="1200" dirty="0" smtClean="0">
              <a:latin typeface="Constantia" pitchFamily="18" charset="0"/>
            </a:rPr>
            <a:t> D-</a:t>
          </a:r>
          <a:r>
            <a:rPr lang="en-US" sz="2000" b="1" kern="1200" dirty="0" err="1" smtClean="0">
              <a:latin typeface="Constantia" pitchFamily="18" charset="0"/>
            </a:rPr>
            <a:t>ribosa</a:t>
          </a:r>
          <a:r>
            <a:rPr lang="en-US" sz="2000" b="1" kern="1200" dirty="0" smtClean="0">
              <a:latin typeface="Constantia" pitchFamily="18" charset="0"/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2. </a:t>
          </a:r>
          <a:r>
            <a:rPr lang="en-US" sz="2000" b="1" kern="1200" dirty="0" err="1" smtClean="0">
              <a:latin typeface="Constantia" pitchFamily="18" charset="0"/>
            </a:rPr>
            <a:t>Senyawa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fosfat</a:t>
          </a:r>
          <a:r>
            <a:rPr lang="en-US" sz="2000" b="1" kern="1200" dirty="0" smtClean="0">
              <a:latin typeface="Constantia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onstantia" pitchFamily="18" charset="0"/>
            </a:rPr>
            <a:t>3. </a:t>
          </a:r>
          <a:r>
            <a:rPr lang="en-US" sz="2000" b="1" kern="1200" dirty="0" err="1" smtClean="0">
              <a:latin typeface="Constantia" pitchFamily="18" charset="0"/>
            </a:rPr>
            <a:t>Basa</a:t>
          </a:r>
          <a:r>
            <a:rPr lang="en-US" sz="2000" b="1" kern="1200" dirty="0" smtClean="0">
              <a:latin typeface="Constantia" pitchFamily="18" charset="0"/>
            </a:rPr>
            <a:t> nitrogen,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onstantia" pitchFamily="18" charset="0"/>
            </a:rPr>
            <a:t>terdiri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atas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purin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pada</a:t>
          </a:r>
          <a:r>
            <a:rPr lang="en-US" sz="2000" b="1" kern="1200" dirty="0" smtClean="0">
              <a:latin typeface="Constantia" pitchFamily="18" charset="0"/>
            </a:rPr>
            <a:t> (</a:t>
          </a:r>
          <a:r>
            <a:rPr lang="en-US" sz="2000" b="1" kern="1200" dirty="0" err="1" smtClean="0">
              <a:solidFill>
                <a:srgbClr val="00B0F0"/>
              </a:solidFill>
              <a:latin typeface="Constantia" pitchFamily="18" charset="0"/>
            </a:rPr>
            <a:t>A</a:t>
          </a:r>
          <a:r>
            <a:rPr lang="en-US" sz="2000" b="1" kern="1200" dirty="0" err="1" smtClean="0">
              <a:latin typeface="Constantia" pitchFamily="18" charset="0"/>
            </a:rPr>
            <a:t>denin</a:t>
          </a:r>
          <a:r>
            <a:rPr lang="en-US" sz="2000" b="1" kern="1200" dirty="0" smtClean="0">
              <a:latin typeface="Constantia" pitchFamily="18" charset="0"/>
            </a:rPr>
            <a:t>) </a:t>
          </a:r>
          <a:r>
            <a:rPr lang="en-US" sz="2000" b="1" kern="1200" dirty="0" err="1" smtClean="0">
              <a:latin typeface="Constantia" pitchFamily="18" charset="0"/>
            </a:rPr>
            <a:t>dan</a:t>
          </a:r>
          <a:r>
            <a:rPr lang="en-US" sz="2000" b="1" kern="1200" dirty="0" smtClean="0">
              <a:latin typeface="Constantia" pitchFamily="18" charset="0"/>
            </a:rPr>
            <a:t> (</a:t>
          </a:r>
          <a:r>
            <a:rPr lang="en-US" sz="2000" b="1" kern="1200" dirty="0" err="1" smtClean="0">
              <a:solidFill>
                <a:srgbClr val="00B0F0"/>
              </a:solidFill>
              <a:latin typeface="Constantia" pitchFamily="18" charset="0"/>
            </a:rPr>
            <a:t>G</a:t>
          </a:r>
          <a:r>
            <a:rPr lang="en-US" sz="2000" b="1" kern="1200" dirty="0" err="1" smtClean="0">
              <a:latin typeface="Constantia" pitchFamily="18" charset="0"/>
            </a:rPr>
            <a:t>uanin</a:t>
          </a:r>
          <a:r>
            <a:rPr lang="en-US" sz="2000" b="1" kern="1200" dirty="0" smtClean="0">
              <a:latin typeface="Constantia" pitchFamily="18" charset="0"/>
            </a:rPr>
            <a:t>), </a:t>
          </a:r>
          <a:r>
            <a:rPr lang="en-US" sz="2000" b="1" kern="1200" dirty="0" err="1" smtClean="0">
              <a:latin typeface="Constantia" pitchFamily="18" charset="0"/>
            </a:rPr>
            <a:t>sedangkan</a:t>
          </a:r>
          <a:r>
            <a:rPr lang="en-US" sz="2000" b="1" kern="1200" dirty="0" smtClean="0">
              <a:latin typeface="Constantia" pitchFamily="18" charset="0"/>
            </a:rPr>
            <a:t> </a:t>
          </a:r>
          <a:r>
            <a:rPr lang="en-US" sz="2000" b="1" kern="1200" dirty="0" err="1" smtClean="0">
              <a:latin typeface="Constantia" pitchFamily="18" charset="0"/>
            </a:rPr>
            <a:t>pirimidinnya</a:t>
          </a:r>
          <a:r>
            <a:rPr lang="en-US" sz="2000" b="1" kern="1200" dirty="0" smtClean="0">
              <a:latin typeface="Constantia" pitchFamily="18" charset="0"/>
            </a:rPr>
            <a:t> (</a:t>
          </a:r>
          <a:r>
            <a:rPr lang="en-US" sz="2000" b="1" kern="1200" dirty="0" err="1" smtClean="0">
              <a:solidFill>
                <a:srgbClr val="00B0F0"/>
              </a:solidFill>
              <a:latin typeface="Constantia" pitchFamily="18" charset="0"/>
            </a:rPr>
            <a:t>S</a:t>
          </a:r>
          <a:r>
            <a:rPr lang="en-US" sz="2000" b="1" kern="1200" dirty="0" err="1" smtClean="0">
              <a:latin typeface="Constantia" pitchFamily="18" charset="0"/>
            </a:rPr>
            <a:t>itosin</a:t>
          </a:r>
          <a:r>
            <a:rPr lang="en-US" sz="2000" b="1" kern="1200" dirty="0" smtClean="0">
              <a:latin typeface="Constantia" pitchFamily="18" charset="0"/>
            </a:rPr>
            <a:t>) </a:t>
          </a:r>
          <a:r>
            <a:rPr lang="en-US" sz="2000" b="1" kern="1200" dirty="0" err="1" smtClean="0">
              <a:latin typeface="Constantia" pitchFamily="18" charset="0"/>
            </a:rPr>
            <a:t>dan</a:t>
          </a:r>
          <a:r>
            <a:rPr lang="en-US" sz="2000" b="1" kern="1200" dirty="0" smtClean="0">
              <a:latin typeface="Constantia" pitchFamily="18" charset="0"/>
            </a:rPr>
            <a:t> (</a:t>
          </a:r>
          <a:r>
            <a:rPr lang="en-US" sz="2000" b="1" kern="1200" dirty="0" err="1" smtClean="0">
              <a:solidFill>
                <a:srgbClr val="00B0F0"/>
              </a:solidFill>
              <a:latin typeface="Constantia" pitchFamily="18" charset="0"/>
            </a:rPr>
            <a:t>U</a:t>
          </a:r>
          <a:r>
            <a:rPr lang="en-US" sz="2000" b="1" kern="1200" dirty="0" err="1" smtClean="0">
              <a:latin typeface="Constantia" pitchFamily="18" charset="0"/>
            </a:rPr>
            <a:t>rasil</a:t>
          </a:r>
          <a:r>
            <a:rPr lang="en-US" sz="2000" b="1" kern="1200" dirty="0" smtClean="0">
              <a:latin typeface="Constantia" pitchFamily="18" charset="0"/>
            </a:rPr>
            <a:t>)</a:t>
          </a:r>
          <a:endParaRPr lang="en-US" sz="2000" b="1" kern="1200" dirty="0">
            <a:latin typeface="Constantia" pitchFamily="18" charset="0"/>
          </a:endParaRPr>
        </a:p>
      </dsp:txBody>
      <dsp:txXfrm>
        <a:off x="4464" y="2057400"/>
        <a:ext cx="3045023" cy="4320540"/>
      </dsp:txXfrm>
    </dsp:sp>
    <dsp:sp modelId="{9A808053-18A9-44F4-B164-4A4E9D35321C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Constantia" pitchFamily="18" charset="0"/>
            </a:rPr>
            <a:t>TIPE RNA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rRNA</a:t>
          </a:r>
          <a:r>
            <a:rPr lang="en-US" sz="2400" kern="12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 (RNA </a:t>
          </a:r>
          <a:r>
            <a:rPr lang="en-US" sz="2400" kern="1200" dirty="0" err="1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ribosom</a:t>
          </a:r>
          <a:r>
            <a:rPr lang="en-US" sz="2400" kern="12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)</a:t>
          </a:r>
          <a:endParaRPr lang="en-US" sz="2400" kern="1200" dirty="0" smtClean="0">
            <a:solidFill>
              <a:schemeClr val="tx1"/>
            </a:solidFill>
            <a:latin typeface="Cooper Black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mRNA (RNA messenger)</a:t>
          </a:r>
          <a:endParaRPr lang="en-US" sz="2400" kern="1200" dirty="0" smtClean="0">
            <a:solidFill>
              <a:schemeClr val="tx1"/>
            </a:solidFill>
            <a:latin typeface="Cooper Black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tRNA</a:t>
          </a:r>
          <a:r>
            <a:rPr lang="en-US" sz="2400" kern="1200" dirty="0" smtClean="0">
              <a:solidFill>
                <a:schemeClr val="tx1"/>
              </a:solidFill>
              <a:latin typeface="Cooper Black" pitchFamily="18" charset="0"/>
              <a:hlinkClick xmlns:r="http://schemas.openxmlformats.org/officeDocument/2006/relationships" r:id="" action="ppaction://noaction"/>
            </a:rPr>
            <a:t> (RNA transfer)</a:t>
          </a:r>
          <a:endParaRPr lang="en-US" sz="2400" b="1" kern="1200" dirty="0">
            <a:solidFill>
              <a:schemeClr val="tx1"/>
            </a:solidFill>
            <a:latin typeface="Cooper Black" pitchFamily="18" charset="0"/>
          </a:endParaRPr>
        </a:p>
      </dsp:txBody>
      <dsp:txXfrm>
        <a:off x="3049488" y="2057400"/>
        <a:ext cx="3045023" cy="4320540"/>
      </dsp:txXfrm>
    </dsp:sp>
    <dsp:sp modelId="{28CDBCF1-379C-4079-85B3-1D3A58D06C07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  <a:latin typeface="Constantia" pitchFamily="18" charset="0"/>
            </a:rPr>
            <a:t>1. </a:t>
          </a:r>
          <a:r>
            <a:rPr lang="en-GB" sz="2000" b="1" kern="1200" dirty="0" err="1" smtClean="0">
              <a:solidFill>
                <a:srgbClr val="FF0000"/>
              </a:solidFill>
              <a:latin typeface="Constantia" pitchFamily="18" charset="0"/>
            </a:rPr>
            <a:t>rRNA</a:t>
          </a:r>
          <a:r>
            <a:rPr lang="en-GB" sz="2000" b="1" kern="1200" dirty="0" smtClean="0">
              <a:solidFill>
                <a:srgbClr val="FF0000"/>
              </a:solidFill>
              <a:latin typeface="Constantia" pitchFamily="18" charset="0"/>
            </a:rPr>
            <a:t>;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sebagai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pengatur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sintesis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protein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sebagai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penyusun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ribosom</a:t>
          </a:r>
          <a:endParaRPr lang="en-US" sz="2000" b="1" kern="1200" dirty="0" smtClean="0">
            <a:solidFill>
              <a:srgbClr val="FF0000"/>
            </a:solidFill>
            <a:latin typeface="Constant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2. mRNA;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membawa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kode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genetik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DNA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dari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inti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sel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menuju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ribosom</a:t>
          </a:r>
          <a:endParaRPr lang="en-US" sz="2000" b="1" kern="1200" dirty="0" smtClean="0">
            <a:solidFill>
              <a:srgbClr val="FF0000"/>
            </a:solidFill>
            <a:latin typeface="Constant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3.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tRNA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;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mengangkut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asam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amino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ke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tempat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sintesis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protein,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yaitu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ribosom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melalui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translasi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Constantia" pitchFamily="18" charset="0"/>
            </a:rPr>
            <a:t>dari</a:t>
          </a:r>
          <a:r>
            <a:rPr lang="en-US" sz="2000" b="1" kern="1200" dirty="0" smtClean="0">
              <a:solidFill>
                <a:srgbClr val="FF0000"/>
              </a:solidFill>
              <a:latin typeface="Constantia" pitchFamily="18" charset="0"/>
            </a:rPr>
            <a:t> mRNA</a:t>
          </a:r>
          <a:endParaRPr lang="en-US" sz="20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6094511" y="2057400"/>
        <a:ext cx="3045023" cy="4320540"/>
      </dsp:txXfrm>
    </dsp:sp>
    <dsp:sp modelId="{805FD804-10CA-4B16-8EAF-D1E3BD498E3F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22859E-6F6E-49A3-A086-D1AE8F114643}">
      <dsp:nvSpPr>
        <dsp:cNvPr id="0" name=""/>
        <dsp:cNvSpPr/>
      </dsp:nvSpPr>
      <dsp:spPr>
        <a:xfrm>
          <a:off x="41" y="56071"/>
          <a:ext cx="397390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/>
            <a:t>Transkripsi</a:t>
          </a:r>
          <a:endParaRPr lang="en-US" sz="2900" kern="1200" dirty="0"/>
        </a:p>
      </dsp:txBody>
      <dsp:txXfrm>
        <a:off x="41" y="56071"/>
        <a:ext cx="3973904" cy="835200"/>
      </dsp:txXfrm>
    </dsp:sp>
    <dsp:sp modelId="{B01FBD6D-A768-41AF-9FFA-865FEDF43850}">
      <dsp:nvSpPr>
        <dsp:cNvPr id="0" name=""/>
        <dsp:cNvSpPr/>
      </dsp:nvSpPr>
      <dsp:spPr>
        <a:xfrm>
          <a:off x="41" y="891271"/>
          <a:ext cx="3973904" cy="44628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Proses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pembentukan</a:t>
          </a:r>
          <a:r>
            <a:rPr lang="en-US" sz="2900" kern="1200" dirty="0" smtClean="0"/>
            <a:t> mRNA </a:t>
          </a:r>
          <a:r>
            <a:rPr lang="en-US" sz="2900" kern="1200" dirty="0" err="1" smtClean="0"/>
            <a:t>oleh</a:t>
          </a:r>
          <a:r>
            <a:rPr lang="en-US" sz="2900" kern="1200" dirty="0" smtClean="0"/>
            <a:t> DNA yang </a:t>
          </a:r>
          <a:r>
            <a:rPr lang="en-US" sz="2900" kern="1200" dirty="0" err="1" smtClean="0"/>
            <a:t>dibantu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oleh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enzim</a:t>
          </a:r>
          <a:r>
            <a:rPr lang="en-US" sz="2900" kern="1200" dirty="0" smtClean="0"/>
            <a:t> RNA </a:t>
          </a:r>
          <a:r>
            <a:rPr lang="en-US" sz="2900" kern="1200" dirty="0" err="1" smtClean="0"/>
            <a:t>polimerase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Terjadi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dalam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nukleus</a:t>
          </a:r>
          <a:endParaRPr lang="en-US" sz="2900" kern="1200" dirty="0"/>
        </a:p>
      </dsp:txBody>
      <dsp:txXfrm>
        <a:off x="41" y="891271"/>
        <a:ext cx="3973904" cy="4462855"/>
      </dsp:txXfrm>
    </dsp:sp>
    <dsp:sp modelId="{D6BF0480-E4B8-413A-919F-EBCE5354311A}">
      <dsp:nvSpPr>
        <dsp:cNvPr id="0" name=""/>
        <dsp:cNvSpPr/>
      </dsp:nvSpPr>
      <dsp:spPr>
        <a:xfrm>
          <a:off x="4530292" y="56071"/>
          <a:ext cx="397390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Translasi</a:t>
          </a:r>
          <a:endParaRPr lang="en-US" sz="2900" kern="1200" dirty="0"/>
        </a:p>
      </dsp:txBody>
      <dsp:txXfrm>
        <a:off x="4530292" y="56071"/>
        <a:ext cx="3973904" cy="835200"/>
      </dsp:txXfrm>
    </dsp:sp>
    <dsp:sp modelId="{CC574F10-E406-4BB7-9531-1A82DAE12838}">
      <dsp:nvSpPr>
        <dsp:cNvPr id="0" name=""/>
        <dsp:cNvSpPr/>
      </dsp:nvSpPr>
      <dsp:spPr>
        <a:xfrm>
          <a:off x="4530292" y="891271"/>
          <a:ext cx="3973904" cy="44628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Proses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pembacaan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kode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ada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pada</a:t>
          </a:r>
          <a:r>
            <a:rPr lang="en-US" sz="2900" kern="1200" dirty="0" smtClean="0"/>
            <a:t> mRNA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diikuti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oleh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pembentukan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asam</a:t>
          </a:r>
          <a:r>
            <a:rPr lang="en-US" sz="2900" kern="1200" dirty="0" smtClean="0"/>
            <a:t> amino </a:t>
          </a:r>
          <a:r>
            <a:rPr lang="en-US" sz="2900" kern="1200" dirty="0" err="1" smtClean="0"/>
            <a:t>sesuai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dengan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kode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tersebut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Terjadi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dalam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ribosom</a:t>
          </a:r>
          <a:endParaRPr lang="en-US" sz="2900" kern="1200" dirty="0"/>
        </a:p>
      </dsp:txBody>
      <dsp:txXfrm>
        <a:off x="4530292" y="891271"/>
        <a:ext cx="3973904" cy="44628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C424C-4164-4744-BCA7-61F633761F0C}">
      <dsp:nvSpPr>
        <dsp:cNvPr id="0" name=""/>
        <dsp:cNvSpPr/>
      </dsp:nvSpPr>
      <dsp:spPr>
        <a:xfrm rot="5400000">
          <a:off x="4879806" y="-1253354"/>
          <a:ext cx="2676227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Mendel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memilih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tumbuhan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biasa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,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kacang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polong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,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sedangkan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para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peneliti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lain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umumnya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lebih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suka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meneliti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tumbuhan</a:t>
          </a:r>
          <a:r>
            <a:rPr lang="en-GB" sz="2800" b="1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2800" b="1" kern="1200" dirty="0" err="1" smtClean="0">
              <a:solidFill>
                <a:srgbClr val="FF0000"/>
              </a:solidFill>
              <a:latin typeface="Constantia" pitchFamily="18" charset="0"/>
            </a:rPr>
            <a:t>langka</a:t>
          </a:r>
          <a:endParaRPr lang="en-US" sz="2800" b="1" kern="1200" dirty="0">
            <a:solidFill>
              <a:srgbClr val="FF0000"/>
            </a:solidFill>
            <a:latin typeface="Constantia" pitchFamily="18" charset="0"/>
          </a:endParaRPr>
        </a:p>
      </dsp:txBody>
      <dsp:txXfrm rot="5400000">
        <a:off x="4879806" y="-1253354"/>
        <a:ext cx="2676227" cy="5852160"/>
      </dsp:txXfrm>
    </dsp:sp>
    <dsp:sp modelId="{42364CDC-17A0-4AD2-8AAC-5BC299C92E28}">
      <dsp:nvSpPr>
        <dsp:cNvPr id="0" name=""/>
        <dsp:cNvSpPr/>
      </dsp:nvSpPr>
      <dsp:spPr>
        <a:xfrm>
          <a:off x="0" y="83"/>
          <a:ext cx="3291840" cy="33452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1">
                  <a:lumMod val="50000"/>
                </a:schemeClr>
              </a:solidFill>
              <a:latin typeface="Broadway" pitchFamily="82" charset="0"/>
            </a:rPr>
            <a:t>Eksperimen</a:t>
          </a:r>
          <a:endParaRPr lang="en-US" sz="3200" kern="1200" dirty="0" smtClean="0">
            <a:solidFill>
              <a:schemeClr val="accent1">
                <a:lumMod val="50000"/>
              </a:schemeClr>
            </a:solidFill>
            <a:latin typeface="Broadway" pitchFamily="8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50000"/>
                </a:schemeClr>
              </a:solidFill>
              <a:latin typeface="Broadway" pitchFamily="82" charset="0"/>
            </a:rPr>
            <a:t>Mendel</a:t>
          </a:r>
          <a:endParaRPr lang="en-US" sz="3200" kern="1200" dirty="0">
            <a:solidFill>
              <a:schemeClr val="accent1">
                <a:lumMod val="50000"/>
              </a:schemeClr>
            </a:solidFill>
            <a:latin typeface="Broadway" pitchFamily="82" charset="0"/>
          </a:endParaRPr>
        </a:p>
      </dsp:txBody>
      <dsp:txXfrm>
        <a:off x="0" y="83"/>
        <a:ext cx="3291840" cy="3345284"/>
      </dsp:txXfrm>
    </dsp:sp>
    <dsp:sp modelId="{7979B510-7F46-42BC-8BD1-2F6AC3DE5455}">
      <dsp:nvSpPr>
        <dsp:cNvPr id="0" name=""/>
        <dsp:cNvSpPr/>
      </dsp:nvSpPr>
      <dsp:spPr>
        <a:xfrm rot="5400000">
          <a:off x="4879806" y="2259194"/>
          <a:ext cx="2676227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Bentuk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benih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bundar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keriput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kern="1200" dirty="0">
            <a:solidFill>
              <a:srgbClr val="FF0000"/>
            </a:solidFill>
            <a:latin typeface="Constant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Warna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benih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kuning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hijau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kern="1200" dirty="0" smtClean="0">
            <a:solidFill>
              <a:srgbClr val="FF0000"/>
            </a:solidFill>
            <a:latin typeface="Constant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Warna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selaput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luar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berwarna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putih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kern="1200" dirty="0" smtClean="0">
            <a:solidFill>
              <a:srgbClr val="FF0000"/>
            </a:solidFill>
            <a:latin typeface="Constant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Bentuk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kulit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biji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yang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matang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licin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bertulang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kern="1200" dirty="0" smtClean="0">
            <a:solidFill>
              <a:srgbClr val="FF0000"/>
            </a:solidFill>
            <a:latin typeface="Constant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Warna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kulit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biji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yang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belum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matang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hijau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kuning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),</a:t>
          </a:r>
          <a:endParaRPr lang="en-US" sz="1800" b="0" kern="1200" dirty="0" smtClean="0">
            <a:solidFill>
              <a:srgbClr val="FF0000"/>
            </a:solidFill>
            <a:latin typeface="Constant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Letak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bunga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tersebar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hanya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di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ujung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),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endParaRPr lang="en-US" sz="1800" b="0" kern="1200" dirty="0" smtClean="0">
            <a:solidFill>
              <a:srgbClr val="FF0000"/>
            </a:solidFill>
            <a:latin typeface="Constant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Panjang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batang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tumbuhan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(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tinggi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atau</a:t>
          </a:r>
          <a:r>
            <a:rPr lang="en-GB" sz="1800" b="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GB" sz="1800" b="0" kern="1200" dirty="0" err="1" smtClean="0">
              <a:solidFill>
                <a:srgbClr val="FF0000"/>
              </a:solidFill>
              <a:latin typeface="Constantia" pitchFamily="18" charset="0"/>
            </a:rPr>
            <a:t>pendek</a:t>
          </a:r>
          <a:r>
            <a:rPr lang="en-GB" sz="1800" b="0" kern="1200" dirty="0" smtClean="0">
              <a:latin typeface="Constantia" pitchFamily="18" charset="0"/>
            </a:rPr>
            <a:t>)</a:t>
          </a:r>
          <a:endParaRPr lang="en-US" sz="1800" b="0" kern="1200" dirty="0">
            <a:latin typeface="Constantia" pitchFamily="18" charset="0"/>
          </a:endParaRPr>
        </a:p>
      </dsp:txBody>
      <dsp:txXfrm rot="5400000">
        <a:off x="4879806" y="2259194"/>
        <a:ext cx="2676227" cy="5852160"/>
      </dsp:txXfrm>
    </dsp:sp>
    <dsp:sp modelId="{58AEFF63-2FA0-425C-9CEE-83596AA718FC}">
      <dsp:nvSpPr>
        <dsp:cNvPr id="0" name=""/>
        <dsp:cNvSpPr/>
      </dsp:nvSpPr>
      <dsp:spPr>
        <a:xfrm>
          <a:off x="0" y="3512632"/>
          <a:ext cx="3291840" cy="334528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2">
                  <a:lumMod val="25000"/>
                </a:schemeClr>
              </a:solidFill>
            </a:rPr>
            <a:t>Keunggulan</a:t>
          </a:r>
          <a:endParaRPr lang="en-US" sz="3200" b="1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2">
                  <a:lumMod val="25000"/>
                </a:schemeClr>
              </a:solidFill>
            </a:rPr>
            <a:t>Kacang</a:t>
          </a:r>
          <a:r>
            <a:rPr lang="en-US" sz="32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b="1" kern="1200" dirty="0" err="1" smtClean="0">
              <a:solidFill>
                <a:schemeClr val="bg2">
                  <a:lumMod val="25000"/>
                </a:schemeClr>
              </a:solidFill>
            </a:rPr>
            <a:t>Ercis</a:t>
          </a:r>
          <a:endParaRPr lang="en-US" sz="3200" b="1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>
                  <a:lumMod val="25000"/>
                </a:schemeClr>
              </a:solidFill>
            </a:rPr>
            <a:t>(</a:t>
          </a:r>
          <a:r>
            <a:rPr lang="en-US" sz="3200" b="1" i="1" kern="1200" dirty="0" err="1" smtClean="0">
              <a:solidFill>
                <a:schemeClr val="bg2">
                  <a:lumMod val="25000"/>
                </a:schemeClr>
              </a:solidFill>
            </a:rPr>
            <a:t>Pisum</a:t>
          </a:r>
          <a:r>
            <a:rPr lang="en-US" sz="3200" b="1" i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b="1" i="1" kern="1200" dirty="0" err="1" smtClean="0">
              <a:solidFill>
                <a:schemeClr val="bg2">
                  <a:lumMod val="25000"/>
                </a:schemeClr>
              </a:solidFill>
            </a:rPr>
            <a:t>sativum</a:t>
          </a:r>
          <a:r>
            <a:rPr lang="en-US" sz="3200" b="1" i="0" kern="1200" dirty="0" smtClean="0"/>
            <a:t>)</a:t>
          </a:r>
          <a:endParaRPr lang="en-US" sz="3200" b="1" kern="1200" dirty="0"/>
        </a:p>
      </dsp:txBody>
      <dsp:txXfrm>
        <a:off x="0" y="3512632"/>
        <a:ext cx="3291840" cy="33452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0E695-E3D2-4DB3-825D-82E5B4613F7E}">
      <dsp:nvSpPr>
        <dsp:cNvPr id="0" name=""/>
        <dsp:cNvSpPr/>
      </dsp:nvSpPr>
      <dsp:spPr>
        <a:xfrm rot="5400000">
          <a:off x="5333880" y="-1817682"/>
          <a:ext cx="1768078" cy="5852160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solidFill>
                <a:srgbClr val="FF0000"/>
              </a:solidFill>
              <a:latin typeface="Constantia" pitchFamily="18" charset="0"/>
            </a:rPr>
            <a:t>Dikenal</a:t>
          </a:r>
          <a:r>
            <a:rPr lang="en-US" sz="36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Constantia" pitchFamily="18" charset="0"/>
            </a:rPr>
            <a:t>juga</a:t>
          </a:r>
          <a:r>
            <a:rPr lang="en-US" sz="36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Constantia" pitchFamily="18" charset="0"/>
            </a:rPr>
            <a:t>dengan</a:t>
          </a:r>
          <a:r>
            <a:rPr lang="en-US" sz="3600" kern="1200" dirty="0" smtClean="0">
              <a:solidFill>
                <a:srgbClr val="FF0000"/>
              </a:solidFill>
              <a:latin typeface="Constantia" pitchFamily="18" charset="0"/>
            </a:rPr>
            <a:t> h</a:t>
          </a:r>
          <a:r>
            <a:rPr lang="id-ID" sz="3600" kern="1200" dirty="0" smtClean="0">
              <a:solidFill>
                <a:srgbClr val="FF0000"/>
              </a:solidFill>
              <a:latin typeface="Constantia" pitchFamily="18" charset="0"/>
            </a:rPr>
            <a:t>ukum </a:t>
          </a:r>
          <a:r>
            <a:rPr lang="en-US" sz="3600" kern="1200" dirty="0" smtClean="0">
              <a:solidFill>
                <a:srgbClr val="FF0000"/>
              </a:solidFill>
              <a:latin typeface="Constantia" pitchFamily="18" charset="0"/>
            </a:rPr>
            <a:t>s</a:t>
          </a:r>
          <a:r>
            <a:rPr lang="id-ID" sz="3600" kern="1200" dirty="0" smtClean="0">
              <a:solidFill>
                <a:srgbClr val="FF0000"/>
              </a:solidFill>
              <a:latin typeface="Constantia" pitchFamily="18" charset="0"/>
            </a:rPr>
            <a:t>egregasi </a:t>
          </a:r>
          <a:r>
            <a:rPr lang="en-US" sz="3600" kern="1200" dirty="0" smtClean="0">
              <a:solidFill>
                <a:srgbClr val="FF0000"/>
              </a:solidFill>
              <a:latin typeface="Constantia" pitchFamily="18" charset="0"/>
            </a:rPr>
            <a:t>s</a:t>
          </a:r>
          <a:r>
            <a:rPr lang="id-ID" sz="3600" kern="1200" dirty="0" smtClean="0">
              <a:solidFill>
                <a:srgbClr val="FF0000"/>
              </a:solidFill>
              <a:latin typeface="Constantia" pitchFamily="18" charset="0"/>
            </a:rPr>
            <a:t>ecara </a:t>
          </a:r>
          <a:r>
            <a:rPr lang="en-US" sz="3600" kern="1200" dirty="0" smtClean="0">
              <a:solidFill>
                <a:srgbClr val="FF0000"/>
              </a:solidFill>
              <a:latin typeface="Constantia" pitchFamily="18" charset="0"/>
            </a:rPr>
            <a:t>b</a:t>
          </a:r>
          <a:r>
            <a:rPr lang="id-ID" sz="3600" kern="1200" dirty="0" smtClean="0">
              <a:solidFill>
                <a:srgbClr val="FF0000"/>
              </a:solidFill>
              <a:latin typeface="Constantia" pitchFamily="18" charset="0"/>
            </a:rPr>
            <a:t>ebas</a:t>
          </a:r>
          <a:endParaRPr lang="en-US" sz="3600" kern="1200" dirty="0">
            <a:solidFill>
              <a:srgbClr val="FF0000"/>
            </a:solidFill>
            <a:latin typeface="Constantia" pitchFamily="18" charset="0"/>
          </a:endParaRPr>
        </a:p>
      </dsp:txBody>
      <dsp:txXfrm rot="5400000">
        <a:off x="5333880" y="-1817682"/>
        <a:ext cx="1768078" cy="5852160"/>
      </dsp:txXfrm>
    </dsp:sp>
    <dsp:sp modelId="{2A4BDC73-BF85-4AC5-BC76-4E029C879987}">
      <dsp:nvSpPr>
        <dsp:cNvPr id="0" name=""/>
        <dsp:cNvSpPr/>
      </dsp:nvSpPr>
      <dsp:spPr>
        <a:xfrm>
          <a:off x="0" y="3348"/>
          <a:ext cx="3291840" cy="2210097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</a:rPr>
            <a:t>Hukum</a:t>
          </a:r>
          <a:r>
            <a:rPr lang="en-US" sz="4100" kern="1200" dirty="0" smtClean="0">
              <a:solidFill>
                <a:schemeClr val="tx1"/>
              </a:solidFill>
            </a:rPr>
            <a:t> Mendel I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0" y="3348"/>
        <a:ext cx="3291840" cy="2210097"/>
      </dsp:txXfrm>
    </dsp:sp>
    <dsp:sp modelId="{8B0FEEF0-2844-4E2E-AA35-BF1511EE2740}">
      <dsp:nvSpPr>
        <dsp:cNvPr id="0" name=""/>
        <dsp:cNvSpPr/>
      </dsp:nvSpPr>
      <dsp:spPr>
        <a:xfrm rot="5400000">
          <a:off x="5333880" y="502919"/>
          <a:ext cx="1768078" cy="5852160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i="1" kern="1200" dirty="0" smtClean="0">
              <a:solidFill>
                <a:srgbClr val="FF0000"/>
              </a:solidFill>
              <a:latin typeface="Constantia" pitchFamily="18" charset="0"/>
            </a:rPr>
            <a:t>Hibrid yang heterozigot pada generasi pertama (F1) yang memiliki sifat yang kontras (dominan dan resesif gen-gennya berkumpul bersama-sama tetapi keduanya tidak bercampur dan kedua gen ini memisah pada saat pembentukan gamet".</a:t>
          </a:r>
          <a:endParaRPr lang="en-US" sz="2000" b="1" kern="1200" dirty="0">
            <a:solidFill>
              <a:srgbClr val="FF0000"/>
            </a:solidFill>
            <a:latin typeface="Constantia" pitchFamily="18" charset="0"/>
          </a:endParaRPr>
        </a:p>
      </dsp:txBody>
      <dsp:txXfrm rot="5400000">
        <a:off x="5333880" y="502919"/>
        <a:ext cx="1768078" cy="5852160"/>
      </dsp:txXfrm>
    </dsp:sp>
    <dsp:sp modelId="{872423E9-E4FE-44D8-87B7-EA6E8E9D38BF}">
      <dsp:nvSpPr>
        <dsp:cNvPr id="0" name=""/>
        <dsp:cNvSpPr/>
      </dsp:nvSpPr>
      <dsp:spPr>
        <a:xfrm>
          <a:off x="0" y="2323951"/>
          <a:ext cx="3291840" cy="2210097"/>
        </a:xfrm>
        <a:prstGeom prst="roundRect">
          <a:avLst/>
        </a:prstGeom>
        <a:solidFill>
          <a:schemeClr val="accent4">
            <a:shade val="50000"/>
            <a:hueOff val="-234055"/>
            <a:satOff val="9982"/>
            <a:lumOff val="2885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</a:rPr>
            <a:t>Bunyi</a:t>
          </a:r>
          <a:r>
            <a:rPr lang="en-US" sz="4100" kern="1200" dirty="0" smtClean="0">
              <a:solidFill>
                <a:schemeClr val="tx1"/>
              </a:solidFill>
            </a:rPr>
            <a:t> </a:t>
          </a:r>
          <a:r>
            <a:rPr lang="en-US" sz="4100" kern="1200" dirty="0" err="1" smtClean="0">
              <a:solidFill>
                <a:schemeClr val="tx1"/>
              </a:solidFill>
            </a:rPr>
            <a:t>Hukum</a:t>
          </a:r>
          <a:r>
            <a:rPr lang="en-US" sz="4100" kern="1200" dirty="0" smtClean="0">
              <a:solidFill>
                <a:schemeClr val="tx1"/>
              </a:solidFill>
            </a:rPr>
            <a:t> Mendel I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0" y="2323951"/>
        <a:ext cx="3291840" cy="2210097"/>
      </dsp:txXfrm>
    </dsp:sp>
    <dsp:sp modelId="{48E43A3A-9157-40F1-B8A5-EF5BCB3987BC}">
      <dsp:nvSpPr>
        <dsp:cNvPr id="0" name=""/>
        <dsp:cNvSpPr/>
      </dsp:nvSpPr>
      <dsp:spPr>
        <a:xfrm rot="5400000">
          <a:off x="5333880" y="2823522"/>
          <a:ext cx="1768078" cy="5852160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solidFill>
                <a:srgbClr val="FF0000"/>
              </a:solidFill>
              <a:latin typeface="Constantia" pitchFamily="18" charset="0"/>
            </a:rPr>
            <a:t>Persilangan</a:t>
          </a:r>
          <a:r>
            <a:rPr lang="en-US" sz="40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4000" kern="1200" dirty="0" err="1" smtClean="0">
              <a:solidFill>
                <a:srgbClr val="FF0000"/>
              </a:solidFill>
              <a:latin typeface="Constantia" pitchFamily="18" charset="0"/>
            </a:rPr>
            <a:t>Monohibrid</a:t>
          </a:r>
          <a:endParaRPr lang="en-US" sz="4000" kern="1200" dirty="0">
            <a:solidFill>
              <a:srgbClr val="FF0000"/>
            </a:solidFill>
            <a:latin typeface="Constantia" pitchFamily="18" charset="0"/>
          </a:endParaRPr>
        </a:p>
      </dsp:txBody>
      <dsp:txXfrm rot="5400000">
        <a:off x="5333880" y="2823522"/>
        <a:ext cx="1768078" cy="5852160"/>
      </dsp:txXfrm>
    </dsp:sp>
    <dsp:sp modelId="{9C349083-624D-4F0C-A164-1FF1F4DBC8F1}">
      <dsp:nvSpPr>
        <dsp:cNvPr id="0" name=""/>
        <dsp:cNvSpPr/>
      </dsp:nvSpPr>
      <dsp:spPr>
        <a:xfrm>
          <a:off x="0" y="4644553"/>
          <a:ext cx="3291840" cy="2210097"/>
        </a:xfrm>
        <a:prstGeom prst="roundRect">
          <a:avLst/>
        </a:prstGeom>
        <a:solidFill>
          <a:schemeClr val="accent4">
            <a:shade val="50000"/>
            <a:hueOff val="-234055"/>
            <a:satOff val="9982"/>
            <a:lumOff val="2885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</a:rPr>
            <a:t>Penerapan</a:t>
          </a:r>
          <a:r>
            <a:rPr lang="en-US" sz="4100" kern="1200" dirty="0" smtClean="0">
              <a:solidFill>
                <a:schemeClr val="tx1"/>
              </a:solidFill>
            </a:rPr>
            <a:t> </a:t>
          </a:r>
          <a:r>
            <a:rPr lang="en-US" sz="4100" kern="1200" dirty="0" err="1" smtClean="0">
              <a:solidFill>
                <a:schemeClr val="tx1"/>
              </a:solidFill>
            </a:rPr>
            <a:t>Hukum</a:t>
          </a:r>
          <a:r>
            <a:rPr lang="en-US" sz="4100" kern="1200" dirty="0" smtClean="0">
              <a:solidFill>
                <a:schemeClr val="tx1"/>
              </a:solidFill>
            </a:rPr>
            <a:t> Mendel I 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0" y="4644553"/>
        <a:ext cx="3291840" cy="22100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61E00-5063-40E9-9F63-C5DD4E9F0315}">
      <dsp:nvSpPr>
        <dsp:cNvPr id="0" name=""/>
        <dsp:cNvSpPr/>
      </dsp:nvSpPr>
      <dsp:spPr>
        <a:xfrm rot="5400000">
          <a:off x="1798796" y="-486960"/>
          <a:ext cx="6858000" cy="7831921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 rot="5400000">
        <a:off x="1798796" y="-486960"/>
        <a:ext cx="6858000" cy="7831921"/>
      </dsp:txXfrm>
    </dsp:sp>
    <dsp:sp modelId="{5B8BFD08-F399-4946-A23E-74FD237B0001}">
      <dsp:nvSpPr>
        <dsp:cNvPr id="0" name=""/>
        <dsp:cNvSpPr/>
      </dsp:nvSpPr>
      <dsp:spPr>
        <a:xfrm>
          <a:off x="243" y="0"/>
          <a:ext cx="1311592" cy="685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H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B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I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Broadway" pitchFamily="82" charset="0"/>
            </a:rPr>
            <a:t>D</a:t>
          </a:r>
          <a:endParaRPr lang="en-US" sz="3600" kern="1200" dirty="0">
            <a:solidFill>
              <a:schemeClr val="bg1"/>
            </a:solidFill>
            <a:latin typeface="Broadway" pitchFamily="82" charset="0"/>
          </a:endParaRPr>
        </a:p>
      </dsp:txBody>
      <dsp:txXfrm>
        <a:off x="243" y="0"/>
        <a:ext cx="1311592" cy="6858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0E695-E3D2-4DB3-825D-82E5B4613F7E}">
      <dsp:nvSpPr>
        <dsp:cNvPr id="0" name=""/>
        <dsp:cNvSpPr/>
      </dsp:nvSpPr>
      <dsp:spPr>
        <a:xfrm rot="5400000">
          <a:off x="5333880" y="-1817682"/>
          <a:ext cx="1768078" cy="58521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Constantia" pitchFamily="18" charset="0"/>
            </a:rPr>
            <a:t>Dikenal</a:t>
          </a:r>
          <a:r>
            <a:rPr lang="en-US" sz="3600" kern="1200" dirty="0" smtClean="0">
              <a:latin typeface="Constantia" pitchFamily="18" charset="0"/>
            </a:rPr>
            <a:t> </a:t>
          </a:r>
          <a:r>
            <a:rPr lang="en-US" sz="3600" kern="1200" dirty="0" err="1" smtClean="0">
              <a:latin typeface="Constantia" pitchFamily="18" charset="0"/>
            </a:rPr>
            <a:t>juga</a:t>
          </a:r>
          <a:r>
            <a:rPr lang="en-US" sz="3600" kern="1200" dirty="0" smtClean="0">
              <a:latin typeface="Constantia" pitchFamily="18" charset="0"/>
            </a:rPr>
            <a:t> </a:t>
          </a:r>
          <a:r>
            <a:rPr lang="en-US" sz="3600" kern="1200" dirty="0" err="1" smtClean="0">
              <a:latin typeface="Constantia" pitchFamily="18" charset="0"/>
            </a:rPr>
            <a:t>dengan</a:t>
          </a:r>
          <a:r>
            <a:rPr lang="en-US" sz="3600" kern="1200" dirty="0" smtClean="0">
              <a:latin typeface="Constantia" pitchFamily="18" charset="0"/>
            </a:rPr>
            <a:t> h</a:t>
          </a:r>
          <a:r>
            <a:rPr lang="id-ID" sz="3600" kern="1200" dirty="0" smtClean="0">
              <a:latin typeface="Constantia" pitchFamily="18" charset="0"/>
            </a:rPr>
            <a:t>ukum </a:t>
          </a:r>
          <a:r>
            <a:rPr lang="en-US" sz="3600" kern="1200" dirty="0" smtClean="0">
              <a:latin typeface="Constantia" pitchFamily="18" charset="0"/>
            </a:rPr>
            <a:t>b</a:t>
          </a:r>
          <a:r>
            <a:rPr lang="id-ID" sz="3600" kern="1200" dirty="0" smtClean="0">
              <a:latin typeface="Constantia" pitchFamily="18" charset="0"/>
            </a:rPr>
            <a:t>erpasangan </a:t>
          </a:r>
          <a:r>
            <a:rPr lang="en-US" sz="3600" kern="1200" dirty="0" smtClean="0">
              <a:latin typeface="Constantia" pitchFamily="18" charset="0"/>
            </a:rPr>
            <a:t>s</a:t>
          </a:r>
          <a:r>
            <a:rPr lang="id-ID" sz="3600" kern="1200" dirty="0" smtClean="0">
              <a:latin typeface="Constantia" pitchFamily="18" charset="0"/>
            </a:rPr>
            <a:t>ecara </a:t>
          </a:r>
          <a:r>
            <a:rPr lang="en-US" sz="3600" kern="1200" dirty="0" smtClean="0">
              <a:latin typeface="Constantia" pitchFamily="18" charset="0"/>
            </a:rPr>
            <a:t>b</a:t>
          </a:r>
          <a:r>
            <a:rPr lang="id-ID" sz="3600" kern="1200" dirty="0" smtClean="0">
              <a:latin typeface="Constantia" pitchFamily="18" charset="0"/>
            </a:rPr>
            <a:t>ebas</a:t>
          </a:r>
          <a:endParaRPr lang="en-US" sz="3600" kern="1200" dirty="0">
            <a:latin typeface="Constantia" pitchFamily="18" charset="0"/>
          </a:endParaRPr>
        </a:p>
      </dsp:txBody>
      <dsp:txXfrm rot="5400000">
        <a:off x="5333880" y="-1817682"/>
        <a:ext cx="1768078" cy="5852160"/>
      </dsp:txXfrm>
    </dsp:sp>
    <dsp:sp modelId="{2A4BDC73-BF85-4AC5-BC76-4E029C879987}">
      <dsp:nvSpPr>
        <dsp:cNvPr id="0" name=""/>
        <dsp:cNvSpPr/>
      </dsp:nvSpPr>
      <dsp:spPr>
        <a:xfrm>
          <a:off x="0" y="3348"/>
          <a:ext cx="3291840" cy="22100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rgbClr val="FF0000"/>
              </a:solidFill>
              <a:latin typeface="Broadway" pitchFamily="82" charset="0"/>
            </a:rPr>
            <a:t>Hukum</a:t>
          </a:r>
          <a:r>
            <a:rPr lang="en-US" sz="3400" kern="1200" dirty="0" smtClean="0">
              <a:solidFill>
                <a:srgbClr val="FF0000"/>
              </a:solidFill>
              <a:latin typeface="Broadway" pitchFamily="82" charset="0"/>
            </a:rPr>
            <a:t> Mendel II</a:t>
          </a:r>
          <a:endParaRPr lang="en-US" sz="34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0" y="3348"/>
        <a:ext cx="3291840" cy="2210097"/>
      </dsp:txXfrm>
    </dsp:sp>
    <dsp:sp modelId="{8B0FEEF0-2844-4E2E-AA35-BF1511EE2740}">
      <dsp:nvSpPr>
        <dsp:cNvPr id="0" name=""/>
        <dsp:cNvSpPr/>
      </dsp:nvSpPr>
      <dsp:spPr>
        <a:xfrm rot="5400000">
          <a:off x="5333880" y="502919"/>
          <a:ext cx="1768078" cy="5852160"/>
        </a:xfrm>
        <a:prstGeom prst="round2SameRect">
          <a:avLst/>
        </a:prstGeom>
        <a:solidFill>
          <a:schemeClr val="accent5">
            <a:tint val="40000"/>
            <a:alpha val="90000"/>
            <a:hueOff val="-151117"/>
            <a:satOff val="-12406"/>
            <a:lumOff val="-3485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 smtClean="0"/>
            <a:t>“</a:t>
          </a:r>
          <a:r>
            <a:rPr lang="id-ID" sz="2400" i="1" kern="1200" dirty="0" smtClean="0"/>
            <a:t>Pada pembastaran dua dnduk yang memiliki dua macam ciri (sifat) atau lebih, penurunan satu pasang faklor bebas memilih dari pasangan faktor lainnya "</a:t>
          </a:r>
          <a:endParaRPr lang="en-US" sz="2400" b="1" kern="1200" dirty="0">
            <a:latin typeface="Constantia" pitchFamily="18" charset="0"/>
          </a:endParaRPr>
        </a:p>
      </dsp:txBody>
      <dsp:txXfrm rot="5400000">
        <a:off x="5333880" y="502919"/>
        <a:ext cx="1768078" cy="5852160"/>
      </dsp:txXfrm>
    </dsp:sp>
    <dsp:sp modelId="{872423E9-E4FE-44D8-87B7-EA6E8E9D38BF}">
      <dsp:nvSpPr>
        <dsp:cNvPr id="0" name=""/>
        <dsp:cNvSpPr/>
      </dsp:nvSpPr>
      <dsp:spPr>
        <a:xfrm>
          <a:off x="0" y="2323951"/>
          <a:ext cx="3291840" cy="2210097"/>
        </a:xfrm>
        <a:prstGeom prst="roundRect">
          <a:avLst/>
        </a:prstGeom>
        <a:solidFill>
          <a:schemeClr val="accent5">
            <a:hueOff val="-138508"/>
            <a:satOff val="-13264"/>
            <a:lumOff val="-13334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rgbClr val="FF0000"/>
              </a:solidFill>
              <a:latin typeface="Broadway" pitchFamily="82" charset="0"/>
            </a:rPr>
            <a:t>Bunyi</a:t>
          </a:r>
          <a:r>
            <a:rPr lang="en-US" sz="3400" kern="12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3400" kern="1200" dirty="0" err="1" smtClean="0">
              <a:solidFill>
                <a:srgbClr val="FF0000"/>
              </a:solidFill>
              <a:latin typeface="Broadway" pitchFamily="82" charset="0"/>
            </a:rPr>
            <a:t>Hukum</a:t>
          </a:r>
          <a:r>
            <a:rPr lang="en-US" sz="3400" kern="1200" dirty="0" smtClean="0">
              <a:solidFill>
                <a:srgbClr val="FF0000"/>
              </a:solidFill>
              <a:latin typeface="Broadway" pitchFamily="82" charset="0"/>
            </a:rPr>
            <a:t> Mendel II</a:t>
          </a:r>
          <a:endParaRPr lang="en-US" sz="34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0" y="2323951"/>
        <a:ext cx="3291840" cy="2210097"/>
      </dsp:txXfrm>
    </dsp:sp>
    <dsp:sp modelId="{48E43A3A-9157-40F1-B8A5-EF5BCB3987BC}">
      <dsp:nvSpPr>
        <dsp:cNvPr id="0" name=""/>
        <dsp:cNvSpPr/>
      </dsp:nvSpPr>
      <dsp:spPr>
        <a:xfrm rot="5400000">
          <a:off x="5333880" y="2823522"/>
          <a:ext cx="1768078" cy="5852160"/>
        </a:xfrm>
        <a:prstGeom prst="round2SameRect">
          <a:avLst/>
        </a:prstGeom>
        <a:solidFill>
          <a:schemeClr val="accent5">
            <a:tint val="40000"/>
            <a:alpha val="90000"/>
            <a:hueOff val="-302234"/>
            <a:satOff val="-24813"/>
            <a:lumOff val="-697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Constantia" pitchFamily="18" charset="0"/>
            </a:rPr>
            <a:t>Persilangan</a:t>
          </a:r>
          <a:r>
            <a:rPr lang="en-US" sz="4000" kern="1200" dirty="0" smtClean="0">
              <a:latin typeface="Constantia" pitchFamily="18" charset="0"/>
            </a:rPr>
            <a:t> </a:t>
          </a:r>
          <a:r>
            <a:rPr lang="en-US" sz="4000" kern="1200" dirty="0" err="1" smtClean="0">
              <a:latin typeface="Constantia" pitchFamily="18" charset="0"/>
            </a:rPr>
            <a:t>Dihibrid</a:t>
          </a:r>
          <a:endParaRPr lang="en-US" sz="4000" kern="1200" dirty="0">
            <a:latin typeface="Constantia" pitchFamily="18" charset="0"/>
          </a:endParaRPr>
        </a:p>
      </dsp:txBody>
      <dsp:txXfrm rot="5400000">
        <a:off x="5333880" y="2823522"/>
        <a:ext cx="1768078" cy="5852160"/>
      </dsp:txXfrm>
    </dsp:sp>
    <dsp:sp modelId="{9C349083-624D-4F0C-A164-1FF1F4DBC8F1}">
      <dsp:nvSpPr>
        <dsp:cNvPr id="0" name=""/>
        <dsp:cNvSpPr/>
      </dsp:nvSpPr>
      <dsp:spPr>
        <a:xfrm>
          <a:off x="0" y="4644553"/>
          <a:ext cx="3291840" cy="2210097"/>
        </a:xfrm>
        <a:prstGeom prst="roundRect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rgbClr val="FF0000"/>
              </a:solidFill>
              <a:latin typeface="Broadway" pitchFamily="82" charset="0"/>
            </a:rPr>
            <a:t>Penerapan</a:t>
          </a:r>
          <a:r>
            <a:rPr lang="en-US" sz="3400" kern="12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3400" kern="1200" dirty="0" err="1" smtClean="0">
              <a:solidFill>
                <a:srgbClr val="FF0000"/>
              </a:solidFill>
              <a:latin typeface="Broadway" pitchFamily="82" charset="0"/>
            </a:rPr>
            <a:t>Hukum</a:t>
          </a:r>
          <a:r>
            <a:rPr lang="en-US" sz="3400" kern="1200" dirty="0" smtClean="0">
              <a:solidFill>
                <a:srgbClr val="FF0000"/>
              </a:solidFill>
              <a:latin typeface="Broadway" pitchFamily="82" charset="0"/>
            </a:rPr>
            <a:t> Mendel II </a:t>
          </a:r>
          <a:endParaRPr lang="en-US" sz="34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0" y="4644553"/>
        <a:ext cx="3291840" cy="22100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61E00-5063-40E9-9F63-C5DD4E9F0315}">
      <dsp:nvSpPr>
        <dsp:cNvPr id="0" name=""/>
        <dsp:cNvSpPr/>
      </dsp:nvSpPr>
      <dsp:spPr>
        <a:xfrm rot="5400000">
          <a:off x="1798796" y="-486960"/>
          <a:ext cx="6858000" cy="7831921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 rot="5400000">
        <a:off x="1798796" y="-486960"/>
        <a:ext cx="6858000" cy="7831921"/>
      </dsp:txXfrm>
    </dsp:sp>
    <dsp:sp modelId="{5B8BFD08-F399-4946-A23E-74FD237B0001}">
      <dsp:nvSpPr>
        <dsp:cNvPr id="0" name=""/>
        <dsp:cNvSpPr/>
      </dsp:nvSpPr>
      <dsp:spPr>
        <a:xfrm>
          <a:off x="243" y="0"/>
          <a:ext cx="1311592" cy="685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D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I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H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Y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B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R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I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latin typeface="Broadway" pitchFamily="82" charset="0"/>
            </a:rPr>
            <a:t>D</a:t>
          </a:r>
          <a:endParaRPr lang="en-US" sz="4500" kern="1200" dirty="0">
            <a:solidFill>
              <a:schemeClr val="bg1"/>
            </a:solidFill>
            <a:latin typeface="Broadway" pitchFamily="82" charset="0"/>
          </a:endParaRPr>
        </a:p>
      </dsp:txBody>
      <dsp:txXfrm>
        <a:off x="243" y="0"/>
        <a:ext cx="1311592" cy="6858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F4058-C4A9-49B7-8782-3973DF0CAF2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>
              <a:solidFill>
                <a:srgbClr val="FFFF00"/>
              </a:solidFill>
              <a:latin typeface="Broadway" pitchFamily="82" charset="0"/>
            </a:rPr>
            <a:t>Perkawinan</a:t>
          </a:r>
          <a:r>
            <a:rPr lang="en-US" sz="6100" kern="1200" dirty="0" smtClean="0">
              <a:solidFill>
                <a:srgbClr val="FFFF00"/>
              </a:solidFill>
              <a:latin typeface="Broadway" pitchFamily="82" charset="0"/>
            </a:rPr>
            <a:t> </a:t>
          </a:r>
          <a:r>
            <a:rPr lang="en-US" sz="6100" kern="1200" dirty="0" err="1" smtClean="0">
              <a:solidFill>
                <a:srgbClr val="FFFF00"/>
              </a:solidFill>
              <a:latin typeface="Broadway" pitchFamily="82" charset="0"/>
            </a:rPr>
            <a:t>Balik</a:t>
          </a:r>
          <a:r>
            <a:rPr lang="en-US" sz="6100" kern="1200" dirty="0" smtClean="0">
              <a:solidFill>
                <a:srgbClr val="FFFF00"/>
              </a:solidFill>
              <a:latin typeface="Broadway" pitchFamily="82" charset="0"/>
            </a:rPr>
            <a:t> (Backcross)</a:t>
          </a:r>
          <a:endParaRPr lang="en-US" sz="6100" kern="1200" dirty="0">
            <a:solidFill>
              <a:srgbClr val="FFFF00"/>
            </a:solidFill>
            <a:latin typeface="Broadway" pitchFamily="82" charset="0"/>
          </a:endParaRPr>
        </a:p>
      </dsp:txBody>
      <dsp:txXfrm>
        <a:off x="0" y="0"/>
        <a:ext cx="9144000" cy="2057400"/>
      </dsp:txXfrm>
    </dsp:sp>
    <dsp:sp modelId="{91B10BEF-733D-4F37-B03F-BC89B849A7BD}">
      <dsp:nvSpPr>
        <dsp:cNvPr id="0" name=""/>
        <dsp:cNvSpPr/>
      </dsp:nvSpPr>
      <dsp:spPr>
        <a:xfrm>
          <a:off x="897" y="2057400"/>
          <a:ext cx="2741414" cy="4320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rgbClr val="FF0000"/>
              </a:solidFill>
              <a:latin typeface="Constantia" pitchFamily="18" charset="0"/>
            </a:rPr>
            <a:t>P</a:t>
          </a:r>
          <a:r>
            <a:rPr lang="id-ID" sz="3400" b="1" kern="1200" dirty="0" smtClean="0">
              <a:solidFill>
                <a:srgbClr val="FF0000"/>
              </a:solidFill>
              <a:latin typeface="Constantia" pitchFamily="18" charset="0"/>
            </a:rPr>
            <a:t>erkawinan antara individu Fl dengan salah satu induk betina atau jantan</a:t>
          </a:r>
          <a:endParaRPr lang="en-US" sz="34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897" y="2057400"/>
        <a:ext cx="2741414" cy="4320540"/>
      </dsp:txXfrm>
    </dsp:sp>
    <dsp:sp modelId="{13A4ACED-5309-4692-B2AD-32436CC805BA}">
      <dsp:nvSpPr>
        <dsp:cNvPr id="0" name=""/>
        <dsp:cNvSpPr/>
      </dsp:nvSpPr>
      <dsp:spPr>
        <a:xfrm>
          <a:off x="2742311" y="2057400"/>
          <a:ext cx="6400790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742311" y="2057400"/>
        <a:ext cx="6400790" cy="4320540"/>
      </dsp:txXfrm>
    </dsp:sp>
    <dsp:sp modelId="{4609EC98-319E-4DA6-9C41-D456CC749CC6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F4058-C4A9-49B7-8782-3973DF0CAF2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FF0000"/>
              </a:solidFill>
              <a:latin typeface="Broadway" pitchFamily="82" charset="0"/>
            </a:rPr>
            <a:t>Perkawinan</a:t>
          </a:r>
          <a:r>
            <a:rPr lang="en-US" sz="4800" kern="12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4800" kern="1200" dirty="0" err="1" smtClean="0">
              <a:solidFill>
                <a:srgbClr val="FF0000"/>
              </a:solidFill>
              <a:latin typeface="Broadway" pitchFamily="82" charset="0"/>
            </a:rPr>
            <a:t>Uji</a:t>
          </a:r>
          <a:r>
            <a:rPr lang="en-US" sz="4800" kern="1200" dirty="0" smtClean="0">
              <a:solidFill>
                <a:srgbClr val="FF0000"/>
              </a:solidFill>
              <a:latin typeface="Broadway" pitchFamily="82" charset="0"/>
            </a:rPr>
            <a:t> </a:t>
          </a:r>
          <a:r>
            <a:rPr lang="en-US" sz="4800" kern="1200" dirty="0" err="1" smtClean="0">
              <a:solidFill>
                <a:srgbClr val="FF0000"/>
              </a:solidFill>
              <a:latin typeface="Broadway" pitchFamily="82" charset="0"/>
            </a:rPr>
            <a:t>silang</a:t>
          </a:r>
          <a:r>
            <a:rPr lang="en-US" sz="4800" kern="1200" dirty="0" smtClean="0">
              <a:solidFill>
                <a:srgbClr val="FF0000"/>
              </a:solidFill>
              <a:latin typeface="Broadway" pitchFamily="82" charset="0"/>
            </a:rPr>
            <a:t> (Test Cross)</a:t>
          </a:r>
          <a:endParaRPr lang="en-US" sz="4800" kern="1200" dirty="0">
            <a:solidFill>
              <a:srgbClr val="FF0000"/>
            </a:solidFill>
            <a:latin typeface="Broadway" pitchFamily="82" charset="0"/>
          </a:endParaRPr>
        </a:p>
      </dsp:txBody>
      <dsp:txXfrm>
        <a:off x="0" y="0"/>
        <a:ext cx="9144000" cy="2057400"/>
      </dsp:txXfrm>
    </dsp:sp>
    <dsp:sp modelId="{91B10BEF-733D-4F37-B03F-BC89B849A7BD}">
      <dsp:nvSpPr>
        <dsp:cNvPr id="0" name=""/>
        <dsp:cNvSpPr/>
      </dsp:nvSpPr>
      <dsp:spPr>
        <a:xfrm>
          <a:off x="897" y="2057400"/>
          <a:ext cx="2741414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Constantia" pitchFamily="18" charset="0"/>
            </a:rPr>
            <a:t>P</a:t>
          </a:r>
          <a:r>
            <a:rPr lang="id-ID" sz="3400" b="1" kern="1200" dirty="0" smtClean="0">
              <a:latin typeface="Constantia" pitchFamily="18" charset="0"/>
            </a:rPr>
            <a:t>erkawinan antara individu F1 dengan individu yang dobel resesif</a:t>
          </a:r>
          <a:endParaRPr lang="en-US" sz="3400" b="1" kern="1200" dirty="0">
            <a:latin typeface="Constantia" pitchFamily="18" charset="0"/>
          </a:endParaRPr>
        </a:p>
      </dsp:txBody>
      <dsp:txXfrm>
        <a:off x="897" y="2057400"/>
        <a:ext cx="2741414" cy="4320540"/>
      </dsp:txXfrm>
    </dsp:sp>
    <dsp:sp modelId="{13A4ACED-5309-4692-B2AD-32436CC805BA}">
      <dsp:nvSpPr>
        <dsp:cNvPr id="0" name=""/>
        <dsp:cNvSpPr/>
      </dsp:nvSpPr>
      <dsp:spPr>
        <a:xfrm>
          <a:off x="2742311" y="2057400"/>
          <a:ext cx="6400790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742311" y="2057400"/>
        <a:ext cx="6400790" cy="4320540"/>
      </dsp:txXfrm>
    </dsp:sp>
    <dsp:sp modelId="{4609EC98-319E-4DA6-9C41-D456CC749CC6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DEE82C-5883-4B8C-9646-9663538D7CB4}">
      <dsp:nvSpPr>
        <dsp:cNvPr id="0" name=""/>
        <dsp:cNvSpPr/>
      </dsp:nvSpPr>
      <dsp:spPr>
        <a:xfrm>
          <a:off x="3657599" y="0"/>
          <a:ext cx="5486400" cy="2143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rgbClr val="FF0000"/>
              </a:solidFill>
              <a:latin typeface="Constantia" pitchFamily="18" charset="0"/>
            </a:rPr>
            <a:t>Substansi</a:t>
          </a:r>
          <a:r>
            <a:rPr lang="en-US" sz="32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Constantia" pitchFamily="18" charset="0"/>
            </a:rPr>
            <a:t>genetik</a:t>
          </a:r>
          <a:r>
            <a:rPr lang="en-US" sz="3200" kern="1200" dirty="0" smtClean="0">
              <a:solidFill>
                <a:srgbClr val="FF0000"/>
              </a:solidFill>
              <a:latin typeface="Constantia" pitchFamily="18" charset="0"/>
            </a:rPr>
            <a:t> yang </a:t>
          </a:r>
          <a:r>
            <a:rPr lang="en-US" sz="3200" kern="1200" dirty="0" err="1" smtClean="0">
              <a:solidFill>
                <a:srgbClr val="FF0000"/>
              </a:solidFill>
              <a:latin typeface="Constantia" pitchFamily="18" charset="0"/>
            </a:rPr>
            <a:t>terletak</a:t>
          </a:r>
          <a:r>
            <a:rPr lang="en-US" sz="32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Constantia" pitchFamily="18" charset="0"/>
            </a:rPr>
            <a:t>di</a:t>
          </a:r>
          <a:r>
            <a:rPr lang="en-US" sz="32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Constantia" pitchFamily="18" charset="0"/>
            </a:rPr>
            <a:t>dalam</a:t>
          </a:r>
          <a:r>
            <a:rPr lang="en-US" sz="32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Constantia" pitchFamily="18" charset="0"/>
            </a:rPr>
            <a:t>kromosom</a:t>
          </a:r>
          <a:endParaRPr lang="en-US" sz="3200" kern="1200" dirty="0">
            <a:solidFill>
              <a:srgbClr val="FF0000"/>
            </a:solidFill>
            <a:latin typeface="Constantia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3657599" y="0"/>
        <a:ext cx="5486400" cy="2143125"/>
      </dsp:txXfrm>
    </dsp:sp>
    <dsp:sp modelId="{D670FB70-1F82-4556-88E6-6CB9278C2BE7}">
      <dsp:nvSpPr>
        <dsp:cNvPr id="0" name=""/>
        <dsp:cNvSpPr/>
      </dsp:nvSpPr>
      <dsp:spPr>
        <a:xfrm>
          <a:off x="0" y="0"/>
          <a:ext cx="3657600" cy="2143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latin typeface="Constantia" pitchFamily="18" charset="0"/>
            </a:rPr>
            <a:t>Pengertian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latin typeface="Constantia" pitchFamily="18" charset="0"/>
            </a:rPr>
            <a:t>Gen</a:t>
          </a:r>
          <a:endParaRPr lang="en-US" sz="4800" kern="1200" dirty="0">
            <a:latin typeface="Constantia" pitchFamily="18" charset="0"/>
          </a:endParaRPr>
        </a:p>
      </dsp:txBody>
      <dsp:txXfrm>
        <a:off x="0" y="0"/>
        <a:ext cx="3657600" cy="2143125"/>
      </dsp:txXfrm>
    </dsp:sp>
    <dsp:sp modelId="{E9A9CFB4-C5FA-4466-A333-D8E018047630}">
      <dsp:nvSpPr>
        <dsp:cNvPr id="0" name=""/>
        <dsp:cNvSpPr/>
      </dsp:nvSpPr>
      <dsp:spPr>
        <a:xfrm>
          <a:off x="3657599" y="2357437"/>
          <a:ext cx="5486400" cy="2143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Struktur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benang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dalam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inti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sel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yang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bertanggung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jawab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dalam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hal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sifat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keturunan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dan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ini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khas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pada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makhluk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 </a:t>
          </a:r>
          <a:r>
            <a:rPr lang="en-US" sz="2100" b="1" kern="1200" dirty="0" err="1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hidup</a:t>
          </a:r>
          <a:endParaRPr lang="en-US" sz="2100" b="1" kern="1200" dirty="0">
            <a:solidFill>
              <a:schemeClr val="accent1">
                <a:lumMod val="75000"/>
              </a:schemeClr>
            </a:solidFill>
            <a:latin typeface="Constantia" pitchFamily="18" charset="0"/>
          </a:endParaRPr>
        </a:p>
      </dsp:txBody>
      <dsp:txXfrm>
        <a:off x="3657599" y="2357437"/>
        <a:ext cx="5486400" cy="2143125"/>
      </dsp:txXfrm>
    </dsp:sp>
    <dsp:sp modelId="{58DFE2B6-C9BB-4FE2-B05F-2B870DCD8799}">
      <dsp:nvSpPr>
        <dsp:cNvPr id="0" name=""/>
        <dsp:cNvSpPr/>
      </dsp:nvSpPr>
      <dsp:spPr>
        <a:xfrm>
          <a:off x="0" y="2357437"/>
          <a:ext cx="3657600" cy="2143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Constantia" pitchFamily="18" charset="0"/>
            </a:rPr>
            <a:t>Pengertian</a:t>
          </a:r>
          <a:r>
            <a:rPr lang="en-US" sz="4800" kern="1200" dirty="0" smtClean="0">
              <a:latin typeface="Constantia" pitchFamily="18" charset="0"/>
            </a:rPr>
            <a:t>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Constantia" pitchFamily="18" charset="0"/>
            </a:rPr>
            <a:t>Kromosom</a:t>
          </a:r>
          <a:endParaRPr lang="en-US" sz="4800" kern="1200" dirty="0" smtClean="0">
            <a:latin typeface="Constantia" pitchFamily="18" charset="0"/>
          </a:endParaRPr>
        </a:p>
      </dsp:txBody>
      <dsp:txXfrm>
        <a:off x="0" y="2357437"/>
        <a:ext cx="3657600" cy="2143125"/>
      </dsp:txXfrm>
    </dsp:sp>
    <dsp:sp modelId="{962C8E73-193A-48B4-8CC0-B3A395C0C999}">
      <dsp:nvSpPr>
        <dsp:cNvPr id="0" name=""/>
        <dsp:cNvSpPr/>
      </dsp:nvSpPr>
      <dsp:spPr>
        <a:xfrm>
          <a:off x="3657599" y="4714875"/>
          <a:ext cx="5486400" cy="2143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Sebagai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materi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tersendiri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yang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terdapat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dalam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kromosom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.</a:t>
          </a:r>
          <a:endParaRPr lang="en-US" sz="2100" b="1" kern="1200" dirty="0">
            <a:solidFill>
              <a:srgbClr val="002060"/>
            </a:solidFill>
            <a:latin typeface="Goudy Old Style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Mengandung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informasi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genetika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.</a:t>
          </a:r>
          <a:endParaRPr lang="en-US" sz="2100" b="1" kern="1200" dirty="0" smtClean="0">
            <a:solidFill>
              <a:srgbClr val="002060"/>
            </a:solidFill>
            <a:latin typeface="Goudy Old Style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Dapat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menduplikasikan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diri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pada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peristiwa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pembelahan</a:t>
          </a:r>
          <a:r>
            <a:rPr lang="en-GB" sz="2100" b="1" kern="1200" dirty="0" smtClean="0">
              <a:solidFill>
                <a:srgbClr val="002060"/>
              </a:solidFill>
              <a:latin typeface="Goudy Old Style" pitchFamily="18" charset="0"/>
            </a:rPr>
            <a:t> </a:t>
          </a:r>
          <a:r>
            <a:rPr lang="en-GB" sz="2100" b="1" kern="1200" dirty="0" err="1" smtClean="0">
              <a:solidFill>
                <a:srgbClr val="002060"/>
              </a:solidFill>
              <a:latin typeface="Goudy Old Style" pitchFamily="18" charset="0"/>
            </a:rPr>
            <a:t>sel</a:t>
          </a:r>
          <a:endParaRPr lang="en-US" sz="2100" b="1" kern="1200" dirty="0">
            <a:solidFill>
              <a:srgbClr val="002060"/>
            </a:solidFill>
            <a:latin typeface="Goudy Old Style" pitchFamily="18" charset="0"/>
          </a:endParaRPr>
        </a:p>
      </dsp:txBody>
      <dsp:txXfrm>
        <a:off x="3657599" y="4714875"/>
        <a:ext cx="5486400" cy="2143125"/>
      </dsp:txXfrm>
    </dsp:sp>
    <dsp:sp modelId="{D972C294-5C16-4F71-ADEF-B0291C9D58F0}">
      <dsp:nvSpPr>
        <dsp:cNvPr id="0" name=""/>
        <dsp:cNvSpPr/>
      </dsp:nvSpPr>
      <dsp:spPr>
        <a:xfrm>
          <a:off x="0" y="4714875"/>
          <a:ext cx="3657600" cy="2143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/>
            <a:t>Sifat</a:t>
          </a:r>
          <a:endParaRPr lang="en-US" sz="4800" b="1" kern="1200" dirty="0" smtClean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Gen </a:t>
          </a:r>
          <a:endParaRPr lang="en-US" sz="4800" b="1" kern="1200" dirty="0"/>
        </a:p>
      </dsp:txBody>
      <dsp:txXfrm>
        <a:off x="0" y="4714875"/>
        <a:ext cx="3657600" cy="214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8AD60-8B2C-4C28-9ADD-68BD010496D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BE8D-2AC0-452B-B3E9-D363895D4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F7F2CE-ED12-45A7-91AF-B85E96F480B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17E7BA-6DB0-41AF-B03F-14EC6E75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EMMY\Tugas2%20Mhsiswa\TUGAS%20MAHASISWA\biologi%20tugas_KIMIA%20B\transkripsi%20Ayung\eukaryotic%20mRNA%20Transcription%20animation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EMMY\Tugas2%20Mhsiswa\TUGAS%20MAHASISWA\biologi%20tugas_KIMIA%20B\translasi%20(%20yowan,rifaldi,%20moh.ilyas%20nusi,%20siti%20hardiyanti,%20thayban,suharmin.)\mRNA%20Translation%20(Advanced)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553200" cy="2438400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>
                <a:solidFill>
                  <a:srgbClr val="FFFF00"/>
                </a:solidFill>
                <a:latin typeface="Bernard MT Condensed" pitchFamily="18" charset="0"/>
              </a:rPr>
              <a:t>PEWARISAN SIFAT</a:t>
            </a:r>
            <a:endParaRPr lang="en-US" sz="80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2286000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00"/>
                </a:solidFill>
                <a:latin typeface="Broadway" pitchFamily="82" charset="0"/>
              </a:rPr>
              <a:t>Syam</a:t>
            </a:r>
            <a:r>
              <a:rPr lang="en-US" sz="2800" dirty="0">
                <a:solidFill>
                  <a:srgbClr val="FF0000"/>
                </a:solidFill>
                <a:latin typeface="Broadway" pitchFamily="82" charset="0"/>
              </a:rPr>
              <a:t> S. </a:t>
            </a:r>
            <a:r>
              <a:rPr lang="en-US" sz="2800" dirty="0" err="1" smtClean="0">
                <a:solidFill>
                  <a:srgbClr val="FF0000"/>
                </a:solidFill>
                <a:latin typeface="Broadway" pitchFamily="82" charset="0"/>
              </a:rPr>
              <a:t>Kumaji</a:t>
            </a:r>
            <a:r>
              <a:rPr lang="id-ID" sz="2800" dirty="0" smtClean="0">
                <a:solidFill>
                  <a:srgbClr val="FF0000"/>
                </a:solidFill>
                <a:latin typeface="Broadway" pitchFamily="82" charset="0"/>
              </a:rPr>
              <a:t>, M.Kes</a:t>
            </a:r>
            <a:endParaRPr lang="en-US" sz="2800" dirty="0" smtClean="0">
              <a:solidFill>
                <a:srgbClr val="FF0000"/>
              </a:solidFill>
              <a:latin typeface="Broadway" pitchFamily="82" charset="0"/>
            </a:endParaRPr>
          </a:p>
          <a:p>
            <a:pPr algn="r">
              <a:defRPr/>
            </a:pPr>
            <a:r>
              <a:rPr lang="en-US" sz="2800" dirty="0" smtClean="0">
                <a:solidFill>
                  <a:srgbClr val="FF0000"/>
                </a:solidFill>
                <a:latin typeface="Broadway" pitchFamily="82" charset="0"/>
              </a:rPr>
              <a:t> </a:t>
            </a:r>
            <a:endParaRPr lang="en-US" sz="2800" dirty="0">
              <a:solidFill>
                <a:srgbClr val="FF0000"/>
              </a:solidFill>
              <a:latin typeface="Broadway" pitchFamily="82" charset="0"/>
            </a:endParaRPr>
          </a:p>
          <a:p>
            <a:pPr algn="r">
              <a:defRPr/>
            </a:pPr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JURUSAN </a:t>
            </a:r>
            <a:r>
              <a:rPr lang="en-US" dirty="0">
                <a:solidFill>
                  <a:srgbClr val="FF0000"/>
                </a:solidFill>
                <a:latin typeface="Broadway" pitchFamily="82" charset="0"/>
              </a:rPr>
              <a:t>BIOLOGI</a:t>
            </a:r>
          </a:p>
          <a:p>
            <a:pPr algn="r">
              <a:defRPr/>
            </a:pPr>
            <a:r>
              <a:rPr lang="en-US" dirty="0">
                <a:solidFill>
                  <a:srgbClr val="FF0000"/>
                </a:solidFill>
                <a:latin typeface="Broadway" pitchFamily="82" charset="0"/>
              </a:rPr>
              <a:t>FAKULTAS MATEMATIKA DAN IPA</a:t>
            </a:r>
          </a:p>
          <a:p>
            <a:pPr algn="r">
              <a:defRPr/>
            </a:pPr>
            <a:r>
              <a:rPr lang="en-US" dirty="0">
                <a:solidFill>
                  <a:srgbClr val="FF0000"/>
                </a:solidFill>
                <a:latin typeface="Broadway" pitchFamily="82" charset="0"/>
              </a:rPr>
              <a:t>UNIVERSITAS NEGERI </a:t>
            </a:r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GORONTALO</a:t>
            </a:r>
            <a:endParaRPr lang="id-ID" dirty="0" smtClean="0">
              <a:solidFill>
                <a:srgbClr val="FF0000"/>
              </a:solidFill>
              <a:latin typeface="Broadway" pitchFamily="82" charset="0"/>
            </a:endParaRPr>
          </a:p>
          <a:p>
            <a:pPr algn="r">
              <a:defRPr/>
            </a:pPr>
            <a:r>
              <a:rPr lang="id-ID" dirty="0" smtClean="0">
                <a:solidFill>
                  <a:srgbClr val="FF0000"/>
                </a:solidFill>
                <a:latin typeface="Broadway" pitchFamily="82" charset="0"/>
              </a:rPr>
              <a:t>2013</a:t>
            </a:r>
            <a:endParaRPr lang="en-US" dirty="0">
              <a:solidFill>
                <a:srgbClr val="FF0000"/>
              </a:solidFill>
              <a:latin typeface="Broadway" pitchFamily="82" charset="0"/>
            </a:endParaRPr>
          </a:p>
          <a:p>
            <a:pPr algn="r">
              <a:defRPr/>
            </a:pPr>
            <a:endParaRPr lang="en-US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Bernard MT Condensed" pitchFamily="18" charset="0"/>
              </a:rPr>
              <a:t>STRUKTUR MOLEKUL DNA DAN RNA</a:t>
            </a:r>
            <a:endParaRPr lang="en-US" sz="4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55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37" name="Group 141"/>
          <p:cNvGraphicFramePr>
            <a:graphicFrameLocks noGrp="1"/>
          </p:cNvGraphicFramePr>
          <p:nvPr/>
        </p:nvGraphicFramePr>
        <p:xfrm>
          <a:off x="539750" y="1066803"/>
          <a:ext cx="7920038" cy="5257797"/>
        </p:xfrm>
        <a:graphic>
          <a:graphicData uri="http://schemas.openxmlformats.org/drawingml/2006/table">
            <a:tbl>
              <a:tblPr/>
              <a:tblGrid>
                <a:gridCol w="2641600"/>
                <a:gridCol w="2636838"/>
                <a:gridCol w="2641600"/>
              </a:tblGrid>
              <a:tr h="41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Pembeda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DNA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RNA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Letak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Sebagian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besar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nukleus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sedikit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mitochondria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dan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kloroplast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Dalam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sitoplasma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nucleolus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dan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kromosom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Pyrimidine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bases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Cytosine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Thymine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Cytosine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Urasil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Purine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bases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Adenine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Guanine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Adenine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Guanine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Pentose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deoxyribose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ribose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Hydrolizing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enzyme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Deoxyribonuclease (DNase)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Ribonuclease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RNase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Peranan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Genetic information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Synthesis of proteins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DNA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RNA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SINTESIS PROTEIN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219200"/>
          <a:ext cx="8504238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 anchor="t"/>
          <a:lstStyle/>
          <a:p>
            <a:r>
              <a:rPr lang="en-US" dirty="0" smtClean="0"/>
              <a:t>TRANSKRIPSI</a:t>
            </a:r>
            <a:endParaRPr lang="en-US" dirty="0"/>
          </a:p>
        </p:txBody>
      </p:sp>
      <p:pic>
        <p:nvPicPr>
          <p:cNvPr id="4" name="eukaryotic mRNA Transcription animatio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914400"/>
            <a:ext cx="7848600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TRANSKRIPSI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2" y="13716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anchor="t"/>
          <a:lstStyle/>
          <a:p>
            <a:r>
              <a:rPr lang="en-US" dirty="0" smtClean="0"/>
              <a:t>TRANSLASI</a:t>
            </a:r>
            <a:endParaRPr lang="en-US" dirty="0"/>
          </a:p>
        </p:txBody>
      </p:sp>
      <p:pic>
        <p:nvPicPr>
          <p:cNvPr id="8" name="mRNA Translation (Advanced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116" y="990600"/>
            <a:ext cx="8862484" cy="573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715962"/>
          </a:xfrm>
        </p:spPr>
        <p:txBody>
          <a:bodyPr/>
          <a:lstStyle/>
          <a:p>
            <a:r>
              <a:rPr lang="en-US" dirty="0" smtClean="0"/>
              <a:t>TRANSLASI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7205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066800" y="914400"/>
            <a:ext cx="6934200" cy="495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Monotype Corsiva" pitchFamily="66" charset="0"/>
              </a:rPr>
              <a:t>SEKIAN</a:t>
            </a:r>
            <a:endParaRPr lang="en-US" sz="8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465</TotalTime>
  <Words>784</Words>
  <Application>Microsoft Office PowerPoint</Application>
  <PresentationFormat>On-screen Show (4:3)</PresentationFormat>
  <Paragraphs>151</Paragraphs>
  <Slides>26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PEWARISAN SIFAT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STRUKTUR MOLEKUL DNA DAN RNA</vt:lpstr>
      <vt:lpstr>Slide 20</vt:lpstr>
      <vt:lpstr>SINTESIS PROTEIN</vt:lpstr>
      <vt:lpstr>TRANSKRIPSI</vt:lpstr>
      <vt:lpstr>TRANSKRIPSI</vt:lpstr>
      <vt:lpstr>TRANSLASI</vt:lpstr>
      <vt:lpstr>TRANSLASI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PEWARISAN SIFAT</dc:title>
  <dc:creator>O</dc:creator>
  <cp:lastModifiedBy>Acer</cp:lastModifiedBy>
  <cp:revision>50</cp:revision>
  <dcterms:created xsi:type="dcterms:W3CDTF">2010-11-26T11:05:06Z</dcterms:created>
  <dcterms:modified xsi:type="dcterms:W3CDTF">2017-09-25T05:55:08Z</dcterms:modified>
</cp:coreProperties>
</file>