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6" r:id="rId1"/>
  </p:sldMasterIdLst>
  <p:notesMasterIdLst>
    <p:notesMasterId r:id="rId18"/>
  </p:notesMasterIdLst>
  <p:sldIdLst>
    <p:sldId id="256" r:id="rId2"/>
    <p:sldId id="260" r:id="rId3"/>
    <p:sldId id="274" r:id="rId4"/>
    <p:sldId id="261" r:id="rId5"/>
    <p:sldId id="263" r:id="rId6"/>
    <p:sldId id="266" r:id="rId7"/>
    <p:sldId id="257" r:id="rId8"/>
    <p:sldId id="258" r:id="rId9"/>
    <p:sldId id="265" r:id="rId10"/>
    <p:sldId id="267" r:id="rId11"/>
    <p:sldId id="302" r:id="rId12"/>
    <p:sldId id="303" r:id="rId13"/>
    <p:sldId id="304" r:id="rId14"/>
    <p:sldId id="305" r:id="rId15"/>
    <p:sldId id="306" r:id="rId16"/>
    <p:sldId id="307"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C4237A8-847E-4889-81B4-2A89D193683D}">
  <a:tblStyle styleId="{7C4237A8-847E-4889-81B4-2A89D193683D}"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841021C-8A51-490C-9DF0-D521A47ED152}"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89" d="100"/>
          <a:sy n="89" d="100"/>
        </p:scale>
        <p:origin x="-852"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764588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7"/>
        <p:cNvGrpSpPr/>
        <p:nvPr/>
      </p:nvGrpSpPr>
      <p:grpSpPr>
        <a:xfrm>
          <a:off x="0" y="0"/>
          <a:ext cx="0" cy="0"/>
          <a:chOff x="0" y="0"/>
          <a:chExt cx="0" cy="0"/>
        </a:xfrm>
      </p:grpSpPr>
      <p:sp>
        <p:nvSpPr>
          <p:cNvPr id="798" name="Google Shape;798;g6bd56c9061_0_7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9" name="Google Shape;799;g6bd56c9061_0_7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0"/>
        <p:cNvGrpSpPr/>
        <p:nvPr/>
      </p:nvGrpSpPr>
      <p:grpSpPr>
        <a:xfrm>
          <a:off x="0" y="0"/>
          <a:ext cx="0" cy="0"/>
          <a:chOff x="0" y="0"/>
          <a:chExt cx="0" cy="0"/>
        </a:xfrm>
      </p:grpSpPr>
      <p:sp>
        <p:nvSpPr>
          <p:cNvPr id="1391" name="Google Shape;1391;g70c1df8b91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2" name="Google Shape;1392;g70c1df8b9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7"/>
        <p:cNvGrpSpPr/>
        <p:nvPr/>
      </p:nvGrpSpPr>
      <p:grpSpPr>
        <a:xfrm>
          <a:off x="0" y="0"/>
          <a:ext cx="0" cy="0"/>
          <a:chOff x="0" y="0"/>
          <a:chExt cx="0" cy="0"/>
        </a:xfrm>
      </p:grpSpPr>
      <p:sp>
        <p:nvSpPr>
          <p:cNvPr id="968" name="Google Shape;968;g6ba96a1c4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9" name="Google Shape;969;g6ba96a1c4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8"/>
        <p:cNvGrpSpPr/>
        <p:nvPr/>
      </p:nvGrpSpPr>
      <p:grpSpPr>
        <a:xfrm>
          <a:off x="0" y="0"/>
          <a:ext cx="0" cy="0"/>
          <a:chOff x="0" y="0"/>
          <a:chExt cx="0" cy="0"/>
        </a:xfrm>
      </p:grpSpPr>
      <p:sp>
        <p:nvSpPr>
          <p:cNvPr id="1609" name="Google Shape;1609;g8af2a1443f_1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0" name="Google Shape;1610;g8af2a1443f_1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8"/>
        <p:cNvGrpSpPr/>
        <p:nvPr/>
      </p:nvGrpSpPr>
      <p:grpSpPr>
        <a:xfrm>
          <a:off x="0" y="0"/>
          <a:ext cx="0" cy="0"/>
          <a:chOff x="0" y="0"/>
          <a:chExt cx="0" cy="0"/>
        </a:xfrm>
      </p:grpSpPr>
      <p:sp>
        <p:nvSpPr>
          <p:cNvPr id="1149" name="Google Shape;1149;g70c1df8b9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0" name="Google Shape;1150;g70c1df8b9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9"/>
        <p:cNvGrpSpPr/>
        <p:nvPr/>
      </p:nvGrpSpPr>
      <p:grpSpPr>
        <a:xfrm>
          <a:off x="0" y="0"/>
          <a:ext cx="0" cy="0"/>
          <a:chOff x="0" y="0"/>
          <a:chExt cx="0" cy="0"/>
        </a:xfrm>
      </p:grpSpPr>
      <p:sp>
        <p:nvSpPr>
          <p:cNvPr id="1180" name="Google Shape;1180;g6bd56c9061_0_7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1" name="Google Shape;1181;g6bd56c9061_0_7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7"/>
        <p:cNvGrpSpPr/>
        <p:nvPr/>
      </p:nvGrpSpPr>
      <p:grpSpPr>
        <a:xfrm>
          <a:off x="0" y="0"/>
          <a:ext cx="0" cy="0"/>
          <a:chOff x="0" y="0"/>
          <a:chExt cx="0" cy="0"/>
        </a:xfrm>
      </p:grpSpPr>
      <p:sp>
        <p:nvSpPr>
          <p:cNvPr id="1368" name="Google Shape;1368;g8af2a1443f_1_5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9" name="Google Shape;1369;g8af2a1443f_1_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7"/>
        <p:cNvGrpSpPr/>
        <p:nvPr/>
      </p:nvGrpSpPr>
      <p:grpSpPr>
        <a:xfrm>
          <a:off x="0" y="0"/>
          <a:ext cx="0" cy="0"/>
          <a:chOff x="0" y="0"/>
          <a:chExt cx="0" cy="0"/>
        </a:xfrm>
      </p:grpSpPr>
      <p:sp>
        <p:nvSpPr>
          <p:cNvPr id="838" name="Google Shape;838;g6b20e22304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9" name="Google Shape;839;g6b20e22304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3"/>
        <p:cNvGrpSpPr/>
        <p:nvPr/>
      </p:nvGrpSpPr>
      <p:grpSpPr>
        <a:xfrm>
          <a:off x="0" y="0"/>
          <a:ext cx="0" cy="0"/>
          <a:chOff x="0" y="0"/>
          <a:chExt cx="0" cy="0"/>
        </a:xfrm>
      </p:grpSpPr>
      <p:sp>
        <p:nvSpPr>
          <p:cNvPr id="844" name="Google Shape;844;g70c1df8b9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5" name="Google Shape;845;g70c1df8b9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0"/>
        <p:cNvGrpSpPr/>
        <p:nvPr/>
      </p:nvGrpSpPr>
      <p:grpSpPr>
        <a:xfrm>
          <a:off x="0" y="0"/>
          <a:ext cx="0" cy="0"/>
          <a:chOff x="0" y="0"/>
          <a:chExt cx="0" cy="0"/>
        </a:xfrm>
      </p:grpSpPr>
      <p:sp>
        <p:nvSpPr>
          <p:cNvPr id="1351" name="Google Shape;1351;g70c1df8b91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2" name="Google Shape;1352;g70c1df8b9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subTitle" idx="1"/>
          </p:nvPr>
        </p:nvSpPr>
        <p:spPr>
          <a:xfrm>
            <a:off x="716725" y="2695845"/>
            <a:ext cx="3855300" cy="577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solidFill>
                  <a:schemeClr val="accent4"/>
                </a:solidFill>
              </a:defRPr>
            </a:lvl1pPr>
            <a:lvl2pPr lvl="1" rtl="0">
              <a:lnSpc>
                <a:spcPct val="100000"/>
              </a:lnSpc>
              <a:spcBef>
                <a:spcPts val="0"/>
              </a:spcBef>
              <a:spcAft>
                <a:spcPts val="0"/>
              </a:spcAft>
              <a:buNone/>
              <a:defRPr sz="1600">
                <a:solidFill>
                  <a:schemeClr val="accent4"/>
                </a:solidFill>
              </a:defRPr>
            </a:lvl2pPr>
            <a:lvl3pPr lvl="2" rtl="0">
              <a:lnSpc>
                <a:spcPct val="100000"/>
              </a:lnSpc>
              <a:spcBef>
                <a:spcPts val="0"/>
              </a:spcBef>
              <a:spcAft>
                <a:spcPts val="0"/>
              </a:spcAft>
              <a:buNone/>
              <a:defRPr sz="1600">
                <a:solidFill>
                  <a:schemeClr val="accent4"/>
                </a:solidFill>
              </a:defRPr>
            </a:lvl3pPr>
            <a:lvl4pPr lvl="3" rtl="0">
              <a:lnSpc>
                <a:spcPct val="100000"/>
              </a:lnSpc>
              <a:spcBef>
                <a:spcPts val="0"/>
              </a:spcBef>
              <a:spcAft>
                <a:spcPts val="0"/>
              </a:spcAft>
              <a:buNone/>
              <a:defRPr sz="1600">
                <a:solidFill>
                  <a:schemeClr val="accent4"/>
                </a:solidFill>
              </a:defRPr>
            </a:lvl4pPr>
            <a:lvl5pPr lvl="4" rtl="0">
              <a:lnSpc>
                <a:spcPct val="100000"/>
              </a:lnSpc>
              <a:spcBef>
                <a:spcPts val="0"/>
              </a:spcBef>
              <a:spcAft>
                <a:spcPts val="0"/>
              </a:spcAft>
              <a:buNone/>
              <a:defRPr sz="1600">
                <a:solidFill>
                  <a:schemeClr val="accent4"/>
                </a:solidFill>
              </a:defRPr>
            </a:lvl5pPr>
            <a:lvl6pPr lvl="5" rtl="0">
              <a:lnSpc>
                <a:spcPct val="100000"/>
              </a:lnSpc>
              <a:spcBef>
                <a:spcPts val="0"/>
              </a:spcBef>
              <a:spcAft>
                <a:spcPts val="0"/>
              </a:spcAft>
              <a:buNone/>
              <a:defRPr sz="1600">
                <a:solidFill>
                  <a:schemeClr val="accent4"/>
                </a:solidFill>
              </a:defRPr>
            </a:lvl6pPr>
            <a:lvl7pPr lvl="6" rtl="0">
              <a:lnSpc>
                <a:spcPct val="100000"/>
              </a:lnSpc>
              <a:spcBef>
                <a:spcPts val="0"/>
              </a:spcBef>
              <a:spcAft>
                <a:spcPts val="0"/>
              </a:spcAft>
              <a:buNone/>
              <a:defRPr sz="1600">
                <a:solidFill>
                  <a:schemeClr val="accent4"/>
                </a:solidFill>
              </a:defRPr>
            </a:lvl7pPr>
            <a:lvl8pPr lvl="7" rtl="0">
              <a:lnSpc>
                <a:spcPct val="100000"/>
              </a:lnSpc>
              <a:spcBef>
                <a:spcPts val="0"/>
              </a:spcBef>
              <a:spcAft>
                <a:spcPts val="0"/>
              </a:spcAft>
              <a:buNone/>
              <a:defRPr sz="1600">
                <a:solidFill>
                  <a:schemeClr val="accent4"/>
                </a:solidFill>
              </a:defRPr>
            </a:lvl8pPr>
            <a:lvl9pPr lvl="8" rtl="0">
              <a:lnSpc>
                <a:spcPct val="100000"/>
              </a:lnSpc>
              <a:spcBef>
                <a:spcPts val="0"/>
              </a:spcBef>
              <a:spcAft>
                <a:spcPts val="0"/>
              </a:spcAft>
              <a:buNone/>
              <a:defRPr sz="1600">
                <a:solidFill>
                  <a:schemeClr val="accent4"/>
                </a:solidFill>
              </a:defRPr>
            </a:lvl9pPr>
          </a:lstStyle>
          <a:p>
            <a:endParaRPr/>
          </a:p>
        </p:txBody>
      </p:sp>
      <p:sp>
        <p:nvSpPr>
          <p:cNvPr id="10" name="Google Shape;10;p2"/>
          <p:cNvSpPr txBox="1">
            <a:spLocks noGrp="1"/>
          </p:cNvSpPr>
          <p:nvPr>
            <p:ph type="ctrTitle"/>
          </p:nvPr>
        </p:nvSpPr>
        <p:spPr>
          <a:xfrm>
            <a:off x="716725" y="541050"/>
            <a:ext cx="4593000" cy="23460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dk1"/>
              </a:buClr>
              <a:buSzPts val="6000"/>
              <a:buNone/>
              <a:defRPr sz="7000">
                <a:solidFill>
                  <a:schemeClr val="accent4"/>
                </a:solidFill>
              </a:defRPr>
            </a:lvl1pPr>
            <a:lvl2pPr lvl="1"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2pPr>
            <a:lvl3pPr lvl="2"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3pPr>
            <a:lvl4pPr lvl="3"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4pPr>
            <a:lvl5pPr lvl="4"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5pPr>
            <a:lvl6pPr lvl="5"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6pPr>
            <a:lvl7pPr lvl="6"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7pPr>
            <a:lvl8pPr lvl="7"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8pPr>
            <a:lvl9pPr lvl="8" rtl="0">
              <a:spcBef>
                <a:spcPts val="0"/>
              </a:spcBef>
              <a:spcAft>
                <a:spcPts val="0"/>
              </a:spcAft>
              <a:buClr>
                <a:schemeClr val="dk1"/>
              </a:buClr>
              <a:buSzPts val="6000"/>
              <a:buFont typeface="Bahiana"/>
              <a:buNone/>
              <a:defRPr sz="6000">
                <a:solidFill>
                  <a:schemeClr val="dk1"/>
                </a:solidFill>
                <a:latin typeface="Bahiana"/>
                <a:ea typeface="Bahiana"/>
                <a:cs typeface="Bahiana"/>
                <a:sym typeface="Bahiana"/>
              </a:defRPr>
            </a:lvl9pPr>
          </a:lstStyle>
          <a:p>
            <a:endParaRPr/>
          </a:p>
        </p:txBody>
      </p:sp>
      <p:grpSp>
        <p:nvGrpSpPr>
          <p:cNvPr id="11" name="Google Shape;11;p2"/>
          <p:cNvGrpSpPr/>
          <p:nvPr/>
        </p:nvGrpSpPr>
        <p:grpSpPr>
          <a:xfrm rot="-5400000" flipH="1">
            <a:off x="4507511" y="686831"/>
            <a:ext cx="5418290" cy="4523354"/>
            <a:chOff x="1645525" y="677625"/>
            <a:chExt cx="4313925" cy="3465375"/>
          </a:xfrm>
        </p:grpSpPr>
        <p:sp>
          <p:nvSpPr>
            <p:cNvPr id="12" name="Google Shape;12;p2"/>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rot="-350230" flipH="1">
            <a:off x="-2574603" y="3238095"/>
            <a:ext cx="4313860" cy="3465323"/>
            <a:chOff x="1645525" y="677625"/>
            <a:chExt cx="4313925" cy="3465375"/>
          </a:xfrm>
        </p:grpSpPr>
        <p:sp>
          <p:nvSpPr>
            <p:cNvPr id="21" name="Google Shape;21;p2"/>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title">
  <p:cSld name="MAIN_POINT_1">
    <p:bg>
      <p:bgPr>
        <a:solidFill>
          <a:schemeClr val="lt1"/>
        </a:solidFill>
        <a:effectLst/>
      </p:bgPr>
    </p:bg>
    <p:spTree>
      <p:nvGrpSpPr>
        <p:cNvPr id="1" name="Shape 346"/>
        <p:cNvGrpSpPr/>
        <p:nvPr/>
      </p:nvGrpSpPr>
      <p:grpSpPr>
        <a:xfrm>
          <a:off x="0" y="0"/>
          <a:ext cx="0" cy="0"/>
          <a:chOff x="0" y="0"/>
          <a:chExt cx="0" cy="0"/>
        </a:xfrm>
      </p:grpSpPr>
      <p:sp>
        <p:nvSpPr>
          <p:cNvPr id="347" name="Google Shape;347;p18"/>
          <p:cNvSpPr txBox="1">
            <a:spLocks noGrp="1"/>
          </p:cNvSpPr>
          <p:nvPr>
            <p:ph type="title"/>
          </p:nvPr>
        </p:nvSpPr>
        <p:spPr>
          <a:xfrm>
            <a:off x="1305000" y="1328250"/>
            <a:ext cx="6534000" cy="279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4800"/>
              <a:buNone/>
              <a:defRPr sz="9600">
                <a:solidFill>
                  <a:schemeClr val="lt2"/>
                </a:solidFill>
              </a:defRPr>
            </a:lvl1pPr>
            <a:lvl2pPr lvl="1" rtl="0">
              <a:spcBef>
                <a:spcPts val="0"/>
              </a:spcBef>
              <a:spcAft>
                <a:spcPts val="0"/>
              </a:spcAft>
              <a:buClr>
                <a:schemeClr val="accent3"/>
              </a:buClr>
              <a:buSzPts val="4800"/>
              <a:buNone/>
              <a:defRPr sz="4800">
                <a:solidFill>
                  <a:schemeClr val="accent3"/>
                </a:solidFill>
              </a:defRPr>
            </a:lvl2pPr>
            <a:lvl3pPr lvl="2" rtl="0">
              <a:spcBef>
                <a:spcPts val="0"/>
              </a:spcBef>
              <a:spcAft>
                <a:spcPts val="0"/>
              </a:spcAft>
              <a:buClr>
                <a:schemeClr val="accent3"/>
              </a:buClr>
              <a:buSzPts val="4800"/>
              <a:buNone/>
              <a:defRPr sz="4800">
                <a:solidFill>
                  <a:schemeClr val="accent3"/>
                </a:solidFill>
              </a:defRPr>
            </a:lvl3pPr>
            <a:lvl4pPr lvl="3" rtl="0">
              <a:spcBef>
                <a:spcPts val="0"/>
              </a:spcBef>
              <a:spcAft>
                <a:spcPts val="0"/>
              </a:spcAft>
              <a:buClr>
                <a:schemeClr val="accent3"/>
              </a:buClr>
              <a:buSzPts val="4800"/>
              <a:buNone/>
              <a:defRPr sz="4800">
                <a:solidFill>
                  <a:schemeClr val="accent3"/>
                </a:solidFill>
              </a:defRPr>
            </a:lvl4pPr>
            <a:lvl5pPr lvl="4" rtl="0">
              <a:spcBef>
                <a:spcPts val="0"/>
              </a:spcBef>
              <a:spcAft>
                <a:spcPts val="0"/>
              </a:spcAft>
              <a:buClr>
                <a:schemeClr val="accent3"/>
              </a:buClr>
              <a:buSzPts val="4800"/>
              <a:buNone/>
              <a:defRPr sz="4800">
                <a:solidFill>
                  <a:schemeClr val="accent3"/>
                </a:solidFill>
              </a:defRPr>
            </a:lvl5pPr>
            <a:lvl6pPr lvl="5" rtl="0">
              <a:spcBef>
                <a:spcPts val="0"/>
              </a:spcBef>
              <a:spcAft>
                <a:spcPts val="0"/>
              </a:spcAft>
              <a:buClr>
                <a:schemeClr val="accent3"/>
              </a:buClr>
              <a:buSzPts val="4800"/>
              <a:buNone/>
              <a:defRPr sz="4800">
                <a:solidFill>
                  <a:schemeClr val="accent3"/>
                </a:solidFill>
              </a:defRPr>
            </a:lvl6pPr>
            <a:lvl7pPr lvl="6" rtl="0">
              <a:spcBef>
                <a:spcPts val="0"/>
              </a:spcBef>
              <a:spcAft>
                <a:spcPts val="0"/>
              </a:spcAft>
              <a:buClr>
                <a:schemeClr val="accent3"/>
              </a:buClr>
              <a:buSzPts val="4800"/>
              <a:buNone/>
              <a:defRPr sz="4800">
                <a:solidFill>
                  <a:schemeClr val="accent3"/>
                </a:solidFill>
              </a:defRPr>
            </a:lvl7pPr>
            <a:lvl8pPr lvl="7" rtl="0">
              <a:spcBef>
                <a:spcPts val="0"/>
              </a:spcBef>
              <a:spcAft>
                <a:spcPts val="0"/>
              </a:spcAft>
              <a:buClr>
                <a:schemeClr val="accent3"/>
              </a:buClr>
              <a:buSzPts val="4800"/>
              <a:buNone/>
              <a:defRPr sz="4800">
                <a:solidFill>
                  <a:schemeClr val="accent3"/>
                </a:solidFill>
              </a:defRPr>
            </a:lvl8pPr>
            <a:lvl9pPr lvl="8" rtl="0">
              <a:spcBef>
                <a:spcPts val="0"/>
              </a:spcBef>
              <a:spcAft>
                <a:spcPts val="0"/>
              </a:spcAft>
              <a:buClr>
                <a:schemeClr val="accent3"/>
              </a:buClr>
              <a:buSzPts val="4800"/>
              <a:buNone/>
              <a:defRPr sz="4800">
                <a:solidFill>
                  <a:schemeClr val="accent3"/>
                </a:solidFill>
              </a:defRPr>
            </a:lvl9pPr>
          </a:lstStyle>
          <a:p>
            <a:endParaRPr/>
          </a:p>
        </p:txBody>
      </p:sp>
      <p:grpSp>
        <p:nvGrpSpPr>
          <p:cNvPr id="348" name="Google Shape;348;p18"/>
          <p:cNvGrpSpPr/>
          <p:nvPr/>
        </p:nvGrpSpPr>
        <p:grpSpPr>
          <a:xfrm rot="2178779" flipH="1">
            <a:off x="-2989553" y="2121102"/>
            <a:ext cx="4313956" cy="3465400"/>
            <a:chOff x="1645525" y="677625"/>
            <a:chExt cx="4313925" cy="3465375"/>
          </a:xfrm>
        </p:grpSpPr>
        <p:sp>
          <p:nvSpPr>
            <p:cNvPr id="349" name="Google Shape;349;p18"/>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8"/>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8"/>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8"/>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8"/>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8"/>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8"/>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8"/>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7" name="Google Shape;357;p18"/>
          <p:cNvGrpSpPr/>
          <p:nvPr/>
        </p:nvGrpSpPr>
        <p:grpSpPr>
          <a:xfrm rot="-8463123" flipH="1">
            <a:off x="7919689" y="-346076"/>
            <a:ext cx="4313828" cy="3465297"/>
            <a:chOff x="1645525" y="677625"/>
            <a:chExt cx="4313925" cy="3465375"/>
          </a:xfrm>
        </p:grpSpPr>
        <p:sp>
          <p:nvSpPr>
            <p:cNvPr id="358" name="Google Shape;358;p18"/>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8"/>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8"/>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8"/>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8"/>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8"/>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8"/>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8"/>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design 1">
  <p:cSld name="TITLE_ONLY_2">
    <p:bg>
      <p:bgPr>
        <a:solidFill>
          <a:schemeClr val="dk2"/>
        </a:solidFill>
        <a:effectLst/>
      </p:bgPr>
    </p:bg>
    <p:spTree>
      <p:nvGrpSpPr>
        <p:cNvPr id="1" name="Shape 386"/>
        <p:cNvGrpSpPr/>
        <p:nvPr/>
      </p:nvGrpSpPr>
      <p:grpSpPr>
        <a:xfrm>
          <a:off x="0" y="0"/>
          <a:ext cx="0" cy="0"/>
          <a:chOff x="0" y="0"/>
          <a:chExt cx="0" cy="0"/>
        </a:xfrm>
      </p:grpSpPr>
      <p:grpSp>
        <p:nvGrpSpPr>
          <p:cNvPr id="387" name="Google Shape;387;p20"/>
          <p:cNvGrpSpPr/>
          <p:nvPr/>
        </p:nvGrpSpPr>
        <p:grpSpPr>
          <a:xfrm rot="-5400000" flipH="1">
            <a:off x="6598594" y="-1758041"/>
            <a:ext cx="4313925" cy="3465375"/>
            <a:chOff x="1645525" y="677625"/>
            <a:chExt cx="4313925" cy="3465375"/>
          </a:xfrm>
        </p:grpSpPr>
        <p:sp>
          <p:nvSpPr>
            <p:cNvPr id="388" name="Google Shape;388;p20"/>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0"/>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0"/>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0"/>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0"/>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0"/>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0"/>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0"/>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 name="Google Shape;396;p20"/>
          <p:cNvGrpSpPr/>
          <p:nvPr/>
        </p:nvGrpSpPr>
        <p:grpSpPr>
          <a:xfrm flipH="1">
            <a:off x="-3378906" y="3148409"/>
            <a:ext cx="4313925" cy="3465375"/>
            <a:chOff x="1645525" y="677625"/>
            <a:chExt cx="4313925" cy="3465375"/>
          </a:xfrm>
        </p:grpSpPr>
        <p:sp>
          <p:nvSpPr>
            <p:cNvPr id="397" name="Google Shape;397;p20"/>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0"/>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0"/>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0"/>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0"/>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0"/>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0"/>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0"/>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5" name="Google Shape;405;p20"/>
          <p:cNvSpPr txBox="1">
            <a:spLocks noGrp="1"/>
          </p:cNvSpPr>
          <p:nvPr>
            <p:ph type="ctrTitle"/>
          </p:nvPr>
        </p:nvSpPr>
        <p:spPr>
          <a:xfrm>
            <a:off x="713225" y="359450"/>
            <a:ext cx="7713900" cy="573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solidFill>
                  <a:schemeClr val="dk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design 3">
  <p:cSld name="TITLE_ONLY_2_1_1">
    <p:bg>
      <p:bgPr>
        <a:solidFill>
          <a:schemeClr val="lt1"/>
        </a:solidFill>
        <a:effectLst/>
      </p:bgPr>
    </p:bg>
    <p:spTree>
      <p:nvGrpSpPr>
        <p:cNvPr id="1" name="Shape 426"/>
        <p:cNvGrpSpPr/>
        <p:nvPr/>
      </p:nvGrpSpPr>
      <p:grpSpPr>
        <a:xfrm>
          <a:off x="0" y="0"/>
          <a:ext cx="0" cy="0"/>
          <a:chOff x="0" y="0"/>
          <a:chExt cx="0" cy="0"/>
        </a:xfrm>
      </p:grpSpPr>
      <p:sp>
        <p:nvSpPr>
          <p:cNvPr id="427" name="Google Shape;427;p22"/>
          <p:cNvSpPr txBox="1">
            <a:spLocks noGrp="1"/>
          </p:cNvSpPr>
          <p:nvPr>
            <p:ph type="ctrTitle"/>
          </p:nvPr>
        </p:nvSpPr>
        <p:spPr>
          <a:xfrm>
            <a:off x="3058650" y="359450"/>
            <a:ext cx="3026700" cy="512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400">
                <a:solidFill>
                  <a:srgbClr val="FFFFFF"/>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grpSp>
        <p:nvGrpSpPr>
          <p:cNvPr id="428" name="Google Shape;428;p22"/>
          <p:cNvGrpSpPr/>
          <p:nvPr/>
        </p:nvGrpSpPr>
        <p:grpSpPr>
          <a:xfrm>
            <a:off x="8003119" y="3148409"/>
            <a:ext cx="4313925" cy="3465375"/>
            <a:chOff x="1645525" y="677625"/>
            <a:chExt cx="4313925" cy="3465375"/>
          </a:xfrm>
        </p:grpSpPr>
        <p:sp>
          <p:nvSpPr>
            <p:cNvPr id="429" name="Google Shape;429;p22"/>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2"/>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2"/>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2"/>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2"/>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2"/>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2"/>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2"/>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7" name="Google Shape;437;p22"/>
          <p:cNvGrpSpPr/>
          <p:nvPr/>
        </p:nvGrpSpPr>
        <p:grpSpPr>
          <a:xfrm rot="5400000">
            <a:off x="-1974381" y="-1758041"/>
            <a:ext cx="4313925" cy="3465375"/>
            <a:chOff x="1645525" y="677625"/>
            <a:chExt cx="4313925" cy="3465375"/>
          </a:xfrm>
        </p:grpSpPr>
        <p:sp>
          <p:nvSpPr>
            <p:cNvPr id="438" name="Google Shape;438;p22"/>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2"/>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2"/>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2"/>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2"/>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2"/>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2"/>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2"/>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four columns">
  <p:cSld name="CUSTOM_1">
    <p:bg>
      <p:bgPr>
        <a:solidFill>
          <a:schemeClr val="lt2"/>
        </a:solidFill>
        <a:effectLst/>
      </p:bgPr>
    </p:bg>
    <p:spTree>
      <p:nvGrpSpPr>
        <p:cNvPr id="1" name="Shape 486"/>
        <p:cNvGrpSpPr/>
        <p:nvPr/>
      </p:nvGrpSpPr>
      <p:grpSpPr>
        <a:xfrm>
          <a:off x="0" y="0"/>
          <a:ext cx="0" cy="0"/>
          <a:chOff x="0" y="0"/>
          <a:chExt cx="0" cy="0"/>
        </a:xfrm>
      </p:grpSpPr>
      <p:sp>
        <p:nvSpPr>
          <p:cNvPr id="487" name="Google Shape;487;p25"/>
          <p:cNvSpPr txBox="1">
            <a:spLocks noGrp="1"/>
          </p:cNvSpPr>
          <p:nvPr>
            <p:ph type="subTitle" idx="1"/>
          </p:nvPr>
        </p:nvSpPr>
        <p:spPr>
          <a:xfrm>
            <a:off x="720007" y="1663025"/>
            <a:ext cx="2396700" cy="523200"/>
          </a:xfrm>
          <a:prstGeom prst="rect">
            <a:avLst/>
          </a:prstGeom>
          <a:noFill/>
        </p:spPr>
        <p:txBody>
          <a:bodyPr spcFirstLastPara="1" wrap="square" lIns="91425" tIns="91425" rIns="91425" bIns="91425" anchor="t" anchorCtr="0">
            <a:noAutofit/>
          </a:bodyPr>
          <a:lstStyle>
            <a:lvl1pPr lvl="0" algn="r"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2pPr>
            <a:lvl3pPr lvl="2"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3pPr>
            <a:lvl4pPr lvl="3"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4pPr>
            <a:lvl5pPr lvl="4"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5pPr>
            <a:lvl6pPr lvl="5"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6pPr>
            <a:lvl7pPr lvl="6"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7pPr>
            <a:lvl8pPr lvl="7"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8pPr>
            <a:lvl9pPr lvl="8" algn="r" rtl="0">
              <a:lnSpc>
                <a:spcPct val="100000"/>
              </a:lnSpc>
              <a:spcBef>
                <a:spcPts val="1600"/>
              </a:spcBef>
              <a:spcAft>
                <a:spcPts val="160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488" name="Google Shape;488;p25"/>
          <p:cNvSpPr txBox="1">
            <a:spLocks noGrp="1"/>
          </p:cNvSpPr>
          <p:nvPr>
            <p:ph type="subTitle" idx="2"/>
          </p:nvPr>
        </p:nvSpPr>
        <p:spPr>
          <a:xfrm>
            <a:off x="6027293" y="1663025"/>
            <a:ext cx="2396700" cy="5232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2pPr>
            <a:lvl3pPr lvl="2"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3pPr>
            <a:lvl4pPr lvl="3"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4pPr>
            <a:lvl5pPr lvl="4"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5pPr>
            <a:lvl6pPr lvl="5"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6pPr>
            <a:lvl7pPr lvl="6"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7pPr>
            <a:lvl8pPr lvl="7"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8pPr>
            <a:lvl9pPr lvl="8" rtl="0">
              <a:lnSpc>
                <a:spcPct val="100000"/>
              </a:lnSpc>
              <a:spcBef>
                <a:spcPts val="1600"/>
              </a:spcBef>
              <a:spcAft>
                <a:spcPts val="160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489" name="Google Shape;489;p25"/>
          <p:cNvSpPr txBox="1">
            <a:spLocks noGrp="1"/>
          </p:cNvSpPr>
          <p:nvPr>
            <p:ph type="subTitle" idx="3"/>
          </p:nvPr>
        </p:nvSpPr>
        <p:spPr>
          <a:xfrm>
            <a:off x="523551" y="2003750"/>
            <a:ext cx="2593200" cy="577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None/>
              <a:defRPr sz="1600">
                <a:solidFill>
                  <a:schemeClr val="lt1"/>
                </a:solidFill>
              </a:defRPr>
            </a:lvl1pPr>
            <a:lvl2pPr lvl="1" algn="r" rtl="0">
              <a:lnSpc>
                <a:spcPct val="100000"/>
              </a:lnSpc>
              <a:spcBef>
                <a:spcPts val="1600"/>
              </a:spcBef>
              <a:spcAft>
                <a:spcPts val="0"/>
              </a:spcAft>
              <a:buNone/>
              <a:defRPr sz="1600">
                <a:solidFill>
                  <a:schemeClr val="lt1"/>
                </a:solidFill>
              </a:defRPr>
            </a:lvl2pPr>
            <a:lvl3pPr lvl="2" algn="r" rtl="0">
              <a:lnSpc>
                <a:spcPct val="100000"/>
              </a:lnSpc>
              <a:spcBef>
                <a:spcPts val="1600"/>
              </a:spcBef>
              <a:spcAft>
                <a:spcPts val="0"/>
              </a:spcAft>
              <a:buNone/>
              <a:defRPr sz="1600">
                <a:solidFill>
                  <a:schemeClr val="lt1"/>
                </a:solidFill>
              </a:defRPr>
            </a:lvl3pPr>
            <a:lvl4pPr lvl="3" algn="r" rtl="0">
              <a:lnSpc>
                <a:spcPct val="100000"/>
              </a:lnSpc>
              <a:spcBef>
                <a:spcPts val="1600"/>
              </a:spcBef>
              <a:spcAft>
                <a:spcPts val="0"/>
              </a:spcAft>
              <a:buNone/>
              <a:defRPr sz="1600">
                <a:solidFill>
                  <a:schemeClr val="lt1"/>
                </a:solidFill>
              </a:defRPr>
            </a:lvl4pPr>
            <a:lvl5pPr lvl="4" algn="r" rtl="0">
              <a:lnSpc>
                <a:spcPct val="100000"/>
              </a:lnSpc>
              <a:spcBef>
                <a:spcPts val="1600"/>
              </a:spcBef>
              <a:spcAft>
                <a:spcPts val="0"/>
              </a:spcAft>
              <a:buNone/>
              <a:defRPr sz="1600">
                <a:solidFill>
                  <a:schemeClr val="lt1"/>
                </a:solidFill>
              </a:defRPr>
            </a:lvl5pPr>
            <a:lvl6pPr lvl="5" algn="r" rtl="0">
              <a:lnSpc>
                <a:spcPct val="100000"/>
              </a:lnSpc>
              <a:spcBef>
                <a:spcPts val="1600"/>
              </a:spcBef>
              <a:spcAft>
                <a:spcPts val="0"/>
              </a:spcAft>
              <a:buNone/>
              <a:defRPr sz="1600">
                <a:solidFill>
                  <a:schemeClr val="lt1"/>
                </a:solidFill>
              </a:defRPr>
            </a:lvl6pPr>
            <a:lvl7pPr lvl="6" algn="r" rtl="0">
              <a:lnSpc>
                <a:spcPct val="100000"/>
              </a:lnSpc>
              <a:spcBef>
                <a:spcPts val="1600"/>
              </a:spcBef>
              <a:spcAft>
                <a:spcPts val="0"/>
              </a:spcAft>
              <a:buNone/>
              <a:defRPr sz="1600">
                <a:solidFill>
                  <a:schemeClr val="lt1"/>
                </a:solidFill>
              </a:defRPr>
            </a:lvl7pPr>
            <a:lvl8pPr lvl="7" algn="r" rtl="0">
              <a:lnSpc>
                <a:spcPct val="100000"/>
              </a:lnSpc>
              <a:spcBef>
                <a:spcPts val="1600"/>
              </a:spcBef>
              <a:spcAft>
                <a:spcPts val="0"/>
              </a:spcAft>
              <a:buNone/>
              <a:defRPr sz="1600">
                <a:solidFill>
                  <a:schemeClr val="lt1"/>
                </a:solidFill>
              </a:defRPr>
            </a:lvl8pPr>
            <a:lvl9pPr lvl="8" algn="r" rtl="0">
              <a:lnSpc>
                <a:spcPct val="100000"/>
              </a:lnSpc>
              <a:spcBef>
                <a:spcPts val="1600"/>
              </a:spcBef>
              <a:spcAft>
                <a:spcPts val="1600"/>
              </a:spcAft>
              <a:buNone/>
              <a:defRPr sz="1600">
                <a:solidFill>
                  <a:schemeClr val="lt1"/>
                </a:solidFill>
              </a:defRPr>
            </a:lvl9pPr>
          </a:lstStyle>
          <a:p>
            <a:endParaRPr/>
          </a:p>
        </p:txBody>
      </p:sp>
      <p:sp>
        <p:nvSpPr>
          <p:cNvPr id="490" name="Google Shape;490;p25"/>
          <p:cNvSpPr txBox="1">
            <a:spLocks noGrp="1"/>
          </p:cNvSpPr>
          <p:nvPr>
            <p:ph type="subTitle" idx="4"/>
          </p:nvPr>
        </p:nvSpPr>
        <p:spPr>
          <a:xfrm>
            <a:off x="6027249" y="2003750"/>
            <a:ext cx="2731500" cy="57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solidFill>
                  <a:schemeClr val="lt1"/>
                </a:solidFill>
              </a:defRPr>
            </a:lvl1pPr>
            <a:lvl2pPr lvl="1" rtl="0">
              <a:lnSpc>
                <a:spcPct val="100000"/>
              </a:lnSpc>
              <a:spcBef>
                <a:spcPts val="1600"/>
              </a:spcBef>
              <a:spcAft>
                <a:spcPts val="0"/>
              </a:spcAft>
              <a:buNone/>
              <a:defRPr sz="1600">
                <a:solidFill>
                  <a:schemeClr val="lt1"/>
                </a:solidFill>
              </a:defRPr>
            </a:lvl2pPr>
            <a:lvl3pPr lvl="2" rtl="0">
              <a:lnSpc>
                <a:spcPct val="100000"/>
              </a:lnSpc>
              <a:spcBef>
                <a:spcPts val="1600"/>
              </a:spcBef>
              <a:spcAft>
                <a:spcPts val="0"/>
              </a:spcAft>
              <a:buNone/>
              <a:defRPr sz="1600">
                <a:solidFill>
                  <a:schemeClr val="lt1"/>
                </a:solidFill>
              </a:defRPr>
            </a:lvl3pPr>
            <a:lvl4pPr lvl="3" rtl="0">
              <a:lnSpc>
                <a:spcPct val="100000"/>
              </a:lnSpc>
              <a:spcBef>
                <a:spcPts val="1600"/>
              </a:spcBef>
              <a:spcAft>
                <a:spcPts val="0"/>
              </a:spcAft>
              <a:buNone/>
              <a:defRPr sz="1600">
                <a:solidFill>
                  <a:schemeClr val="lt1"/>
                </a:solidFill>
              </a:defRPr>
            </a:lvl4pPr>
            <a:lvl5pPr lvl="4" rtl="0">
              <a:lnSpc>
                <a:spcPct val="100000"/>
              </a:lnSpc>
              <a:spcBef>
                <a:spcPts val="1600"/>
              </a:spcBef>
              <a:spcAft>
                <a:spcPts val="0"/>
              </a:spcAft>
              <a:buNone/>
              <a:defRPr sz="1600">
                <a:solidFill>
                  <a:schemeClr val="lt1"/>
                </a:solidFill>
              </a:defRPr>
            </a:lvl5pPr>
            <a:lvl6pPr lvl="5" rtl="0">
              <a:lnSpc>
                <a:spcPct val="100000"/>
              </a:lnSpc>
              <a:spcBef>
                <a:spcPts val="1600"/>
              </a:spcBef>
              <a:spcAft>
                <a:spcPts val="0"/>
              </a:spcAft>
              <a:buNone/>
              <a:defRPr sz="1600">
                <a:solidFill>
                  <a:schemeClr val="lt1"/>
                </a:solidFill>
              </a:defRPr>
            </a:lvl6pPr>
            <a:lvl7pPr lvl="6" rtl="0">
              <a:lnSpc>
                <a:spcPct val="100000"/>
              </a:lnSpc>
              <a:spcBef>
                <a:spcPts val="1600"/>
              </a:spcBef>
              <a:spcAft>
                <a:spcPts val="0"/>
              </a:spcAft>
              <a:buNone/>
              <a:defRPr sz="1600">
                <a:solidFill>
                  <a:schemeClr val="lt1"/>
                </a:solidFill>
              </a:defRPr>
            </a:lvl7pPr>
            <a:lvl8pPr lvl="7" rtl="0">
              <a:lnSpc>
                <a:spcPct val="100000"/>
              </a:lnSpc>
              <a:spcBef>
                <a:spcPts val="1600"/>
              </a:spcBef>
              <a:spcAft>
                <a:spcPts val="0"/>
              </a:spcAft>
              <a:buNone/>
              <a:defRPr sz="1600">
                <a:solidFill>
                  <a:schemeClr val="lt1"/>
                </a:solidFill>
              </a:defRPr>
            </a:lvl8pPr>
            <a:lvl9pPr lvl="8" rtl="0">
              <a:lnSpc>
                <a:spcPct val="100000"/>
              </a:lnSpc>
              <a:spcBef>
                <a:spcPts val="1600"/>
              </a:spcBef>
              <a:spcAft>
                <a:spcPts val="1600"/>
              </a:spcAft>
              <a:buNone/>
              <a:defRPr sz="1600">
                <a:solidFill>
                  <a:schemeClr val="lt1"/>
                </a:solidFill>
              </a:defRPr>
            </a:lvl9pPr>
          </a:lstStyle>
          <a:p>
            <a:endParaRPr/>
          </a:p>
        </p:txBody>
      </p:sp>
      <p:sp>
        <p:nvSpPr>
          <p:cNvPr id="491" name="Google Shape;491;p25"/>
          <p:cNvSpPr txBox="1">
            <a:spLocks noGrp="1"/>
          </p:cNvSpPr>
          <p:nvPr>
            <p:ph type="subTitle" idx="5"/>
          </p:nvPr>
        </p:nvSpPr>
        <p:spPr>
          <a:xfrm>
            <a:off x="720007" y="3009182"/>
            <a:ext cx="2396700" cy="523200"/>
          </a:xfrm>
          <a:prstGeom prst="rect">
            <a:avLst/>
          </a:prstGeom>
          <a:noFill/>
        </p:spPr>
        <p:txBody>
          <a:bodyPr spcFirstLastPara="1" wrap="square" lIns="91425" tIns="91425" rIns="91425" bIns="91425" anchor="t" anchorCtr="0">
            <a:noAutofit/>
          </a:bodyPr>
          <a:lstStyle>
            <a:lvl1pPr lvl="0" algn="r"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2pPr>
            <a:lvl3pPr lvl="2"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3pPr>
            <a:lvl4pPr lvl="3"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4pPr>
            <a:lvl5pPr lvl="4"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5pPr>
            <a:lvl6pPr lvl="5"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6pPr>
            <a:lvl7pPr lvl="6"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7pPr>
            <a:lvl8pPr lvl="7" algn="r"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8pPr>
            <a:lvl9pPr lvl="8" algn="r" rtl="0">
              <a:lnSpc>
                <a:spcPct val="100000"/>
              </a:lnSpc>
              <a:spcBef>
                <a:spcPts val="1600"/>
              </a:spcBef>
              <a:spcAft>
                <a:spcPts val="160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492" name="Google Shape;492;p25"/>
          <p:cNvSpPr txBox="1">
            <a:spLocks noGrp="1"/>
          </p:cNvSpPr>
          <p:nvPr>
            <p:ph type="subTitle" idx="6"/>
          </p:nvPr>
        </p:nvSpPr>
        <p:spPr>
          <a:xfrm>
            <a:off x="6027293" y="3009175"/>
            <a:ext cx="2396700" cy="5232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2pPr>
            <a:lvl3pPr lvl="2"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3pPr>
            <a:lvl4pPr lvl="3"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4pPr>
            <a:lvl5pPr lvl="4"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5pPr>
            <a:lvl6pPr lvl="5"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6pPr>
            <a:lvl7pPr lvl="6"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7pPr>
            <a:lvl8pPr lvl="7" rtl="0">
              <a:lnSpc>
                <a:spcPct val="100000"/>
              </a:lnSpc>
              <a:spcBef>
                <a:spcPts val="1600"/>
              </a:spcBef>
              <a:spcAft>
                <a:spcPts val="0"/>
              </a:spcAft>
              <a:buNone/>
              <a:defRPr sz="1800" b="1">
                <a:solidFill>
                  <a:schemeClr val="lt1"/>
                </a:solidFill>
                <a:latin typeface="Barlow Semi Condensed"/>
                <a:ea typeface="Barlow Semi Condensed"/>
                <a:cs typeface="Barlow Semi Condensed"/>
                <a:sym typeface="Barlow Semi Condensed"/>
              </a:defRPr>
            </a:lvl8pPr>
            <a:lvl9pPr lvl="8" rtl="0">
              <a:lnSpc>
                <a:spcPct val="100000"/>
              </a:lnSpc>
              <a:spcBef>
                <a:spcPts val="1600"/>
              </a:spcBef>
              <a:spcAft>
                <a:spcPts val="160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493" name="Google Shape;493;p25"/>
          <p:cNvSpPr txBox="1">
            <a:spLocks noGrp="1"/>
          </p:cNvSpPr>
          <p:nvPr>
            <p:ph type="subTitle" idx="7"/>
          </p:nvPr>
        </p:nvSpPr>
        <p:spPr>
          <a:xfrm>
            <a:off x="523551" y="3349900"/>
            <a:ext cx="2593200" cy="577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None/>
              <a:defRPr sz="1600">
                <a:solidFill>
                  <a:schemeClr val="lt1"/>
                </a:solidFill>
              </a:defRPr>
            </a:lvl1pPr>
            <a:lvl2pPr lvl="1" algn="r" rtl="0">
              <a:lnSpc>
                <a:spcPct val="100000"/>
              </a:lnSpc>
              <a:spcBef>
                <a:spcPts val="1600"/>
              </a:spcBef>
              <a:spcAft>
                <a:spcPts val="0"/>
              </a:spcAft>
              <a:buNone/>
              <a:defRPr sz="1600">
                <a:solidFill>
                  <a:schemeClr val="lt1"/>
                </a:solidFill>
              </a:defRPr>
            </a:lvl2pPr>
            <a:lvl3pPr lvl="2" algn="r" rtl="0">
              <a:lnSpc>
                <a:spcPct val="100000"/>
              </a:lnSpc>
              <a:spcBef>
                <a:spcPts val="1600"/>
              </a:spcBef>
              <a:spcAft>
                <a:spcPts val="0"/>
              </a:spcAft>
              <a:buNone/>
              <a:defRPr sz="1600">
                <a:solidFill>
                  <a:schemeClr val="lt1"/>
                </a:solidFill>
              </a:defRPr>
            </a:lvl3pPr>
            <a:lvl4pPr lvl="3" algn="r" rtl="0">
              <a:lnSpc>
                <a:spcPct val="100000"/>
              </a:lnSpc>
              <a:spcBef>
                <a:spcPts val="1600"/>
              </a:spcBef>
              <a:spcAft>
                <a:spcPts val="0"/>
              </a:spcAft>
              <a:buNone/>
              <a:defRPr sz="1600">
                <a:solidFill>
                  <a:schemeClr val="lt1"/>
                </a:solidFill>
              </a:defRPr>
            </a:lvl4pPr>
            <a:lvl5pPr lvl="4" algn="r" rtl="0">
              <a:lnSpc>
                <a:spcPct val="100000"/>
              </a:lnSpc>
              <a:spcBef>
                <a:spcPts val="1600"/>
              </a:spcBef>
              <a:spcAft>
                <a:spcPts val="0"/>
              </a:spcAft>
              <a:buNone/>
              <a:defRPr sz="1600">
                <a:solidFill>
                  <a:schemeClr val="lt1"/>
                </a:solidFill>
              </a:defRPr>
            </a:lvl5pPr>
            <a:lvl6pPr lvl="5" algn="r" rtl="0">
              <a:lnSpc>
                <a:spcPct val="100000"/>
              </a:lnSpc>
              <a:spcBef>
                <a:spcPts val="1600"/>
              </a:spcBef>
              <a:spcAft>
                <a:spcPts val="0"/>
              </a:spcAft>
              <a:buNone/>
              <a:defRPr sz="1600">
                <a:solidFill>
                  <a:schemeClr val="lt1"/>
                </a:solidFill>
              </a:defRPr>
            </a:lvl6pPr>
            <a:lvl7pPr lvl="6" algn="r" rtl="0">
              <a:lnSpc>
                <a:spcPct val="100000"/>
              </a:lnSpc>
              <a:spcBef>
                <a:spcPts val="1600"/>
              </a:spcBef>
              <a:spcAft>
                <a:spcPts val="0"/>
              </a:spcAft>
              <a:buNone/>
              <a:defRPr sz="1600">
                <a:solidFill>
                  <a:schemeClr val="lt1"/>
                </a:solidFill>
              </a:defRPr>
            </a:lvl7pPr>
            <a:lvl8pPr lvl="7" algn="r" rtl="0">
              <a:lnSpc>
                <a:spcPct val="100000"/>
              </a:lnSpc>
              <a:spcBef>
                <a:spcPts val="1600"/>
              </a:spcBef>
              <a:spcAft>
                <a:spcPts val="0"/>
              </a:spcAft>
              <a:buNone/>
              <a:defRPr sz="1600">
                <a:solidFill>
                  <a:schemeClr val="lt1"/>
                </a:solidFill>
              </a:defRPr>
            </a:lvl8pPr>
            <a:lvl9pPr lvl="8" algn="r" rtl="0">
              <a:lnSpc>
                <a:spcPct val="100000"/>
              </a:lnSpc>
              <a:spcBef>
                <a:spcPts val="1600"/>
              </a:spcBef>
              <a:spcAft>
                <a:spcPts val="1600"/>
              </a:spcAft>
              <a:buNone/>
              <a:defRPr sz="1600">
                <a:solidFill>
                  <a:schemeClr val="lt1"/>
                </a:solidFill>
              </a:defRPr>
            </a:lvl9pPr>
          </a:lstStyle>
          <a:p>
            <a:endParaRPr/>
          </a:p>
        </p:txBody>
      </p:sp>
      <p:sp>
        <p:nvSpPr>
          <p:cNvPr id="494" name="Google Shape;494;p25"/>
          <p:cNvSpPr txBox="1">
            <a:spLocks noGrp="1"/>
          </p:cNvSpPr>
          <p:nvPr>
            <p:ph type="subTitle" idx="8"/>
          </p:nvPr>
        </p:nvSpPr>
        <p:spPr>
          <a:xfrm>
            <a:off x="6027249" y="3349900"/>
            <a:ext cx="2731500" cy="57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solidFill>
                  <a:schemeClr val="lt1"/>
                </a:solidFill>
              </a:defRPr>
            </a:lvl1pPr>
            <a:lvl2pPr lvl="1" rtl="0">
              <a:lnSpc>
                <a:spcPct val="100000"/>
              </a:lnSpc>
              <a:spcBef>
                <a:spcPts val="1600"/>
              </a:spcBef>
              <a:spcAft>
                <a:spcPts val="0"/>
              </a:spcAft>
              <a:buNone/>
              <a:defRPr sz="1600">
                <a:solidFill>
                  <a:schemeClr val="lt1"/>
                </a:solidFill>
              </a:defRPr>
            </a:lvl2pPr>
            <a:lvl3pPr lvl="2" rtl="0">
              <a:lnSpc>
                <a:spcPct val="100000"/>
              </a:lnSpc>
              <a:spcBef>
                <a:spcPts val="1600"/>
              </a:spcBef>
              <a:spcAft>
                <a:spcPts val="0"/>
              </a:spcAft>
              <a:buNone/>
              <a:defRPr sz="1600">
                <a:solidFill>
                  <a:schemeClr val="lt1"/>
                </a:solidFill>
              </a:defRPr>
            </a:lvl3pPr>
            <a:lvl4pPr lvl="3" rtl="0">
              <a:lnSpc>
                <a:spcPct val="100000"/>
              </a:lnSpc>
              <a:spcBef>
                <a:spcPts val="1600"/>
              </a:spcBef>
              <a:spcAft>
                <a:spcPts val="0"/>
              </a:spcAft>
              <a:buNone/>
              <a:defRPr sz="1600">
                <a:solidFill>
                  <a:schemeClr val="lt1"/>
                </a:solidFill>
              </a:defRPr>
            </a:lvl4pPr>
            <a:lvl5pPr lvl="4" rtl="0">
              <a:lnSpc>
                <a:spcPct val="100000"/>
              </a:lnSpc>
              <a:spcBef>
                <a:spcPts val="1600"/>
              </a:spcBef>
              <a:spcAft>
                <a:spcPts val="0"/>
              </a:spcAft>
              <a:buNone/>
              <a:defRPr sz="1600">
                <a:solidFill>
                  <a:schemeClr val="lt1"/>
                </a:solidFill>
              </a:defRPr>
            </a:lvl5pPr>
            <a:lvl6pPr lvl="5" rtl="0">
              <a:lnSpc>
                <a:spcPct val="100000"/>
              </a:lnSpc>
              <a:spcBef>
                <a:spcPts val="1600"/>
              </a:spcBef>
              <a:spcAft>
                <a:spcPts val="0"/>
              </a:spcAft>
              <a:buNone/>
              <a:defRPr sz="1600">
                <a:solidFill>
                  <a:schemeClr val="lt1"/>
                </a:solidFill>
              </a:defRPr>
            </a:lvl6pPr>
            <a:lvl7pPr lvl="6" rtl="0">
              <a:lnSpc>
                <a:spcPct val="100000"/>
              </a:lnSpc>
              <a:spcBef>
                <a:spcPts val="1600"/>
              </a:spcBef>
              <a:spcAft>
                <a:spcPts val="0"/>
              </a:spcAft>
              <a:buNone/>
              <a:defRPr sz="1600">
                <a:solidFill>
                  <a:schemeClr val="lt1"/>
                </a:solidFill>
              </a:defRPr>
            </a:lvl7pPr>
            <a:lvl8pPr lvl="7" rtl="0">
              <a:lnSpc>
                <a:spcPct val="100000"/>
              </a:lnSpc>
              <a:spcBef>
                <a:spcPts val="1600"/>
              </a:spcBef>
              <a:spcAft>
                <a:spcPts val="0"/>
              </a:spcAft>
              <a:buNone/>
              <a:defRPr sz="1600">
                <a:solidFill>
                  <a:schemeClr val="lt1"/>
                </a:solidFill>
              </a:defRPr>
            </a:lvl8pPr>
            <a:lvl9pPr lvl="8" rtl="0">
              <a:lnSpc>
                <a:spcPct val="100000"/>
              </a:lnSpc>
              <a:spcBef>
                <a:spcPts val="1600"/>
              </a:spcBef>
              <a:spcAft>
                <a:spcPts val="1600"/>
              </a:spcAft>
              <a:buNone/>
              <a:defRPr sz="1600">
                <a:solidFill>
                  <a:schemeClr val="lt1"/>
                </a:solidFill>
              </a:defRPr>
            </a:lvl9pPr>
          </a:lstStyle>
          <a:p>
            <a:endParaRPr/>
          </a:p>
        </p:txBody>
      </p:sp>
      <p:sp>
        <p:nvSpPr>
          <p:cNvPr id="495" name="Google Shape;495;p25"/>
          <p:cNvSpPr txBox="1">
            <a:spLocks noGrp="1"/>
          </p:cNvSpPr>
          <p:nvPr>
            <p:ph type="ctrTitle"/>
          </p:nvPr>
        </p:nvSpPr>
        <p:spPr>
          <a:xfrm>
            <a:off x="713232" y="359450"/>
            <a:ext cx="7707300" cy="512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400"/>
              <a:buNone/>
              <a:defRPr sz="2400">
                <a:solidFill>
                  <a:schemeClr val="lt1"/>
                </a:solidFill>
              </a:defRPr>
            </a:lvl1pPr>
            <a:lvl2pPr lvl="1" rtl="0">
              <a:spcBef>
                <a:spcPts val="0"/>
              </a:spcBef>
              <a:spcAft>
                <a:spcPts val="0"/>
              </a:spcAft>
              <a:buClr>
                <a:schemeClr val="lt1"/>
              </a:buClr>
              <a:buSzPts val="2400"/>
              <a:buNone/>
              <a:defRPr sz="2400">
                <a:solidFill>
                  <a:schemeClr val="lt1"/>
                </a:solidFill>
              </a:defRPr>
            </a:lvl2pPr>
            <a:lvl3pPr lvl="2" rtl="0">
              <a:spcBef>
                <a:spcPts val="0"/>
              </a:spcBef>
              <a:spcAft>
                <a:spcPts val="0"/>
              </a:spcAft>
              <a:buClr>
                <a:schemeClr val="lt1"/>
              </a:buClr>
              <a:buSzPts val="2400"/>
              <a:buNone/>
              <a:defRPr sz="2400">
                <a:solidFill>
                  <a:schemeClr val="lt1"/>
                </a:solidFill>
              </a:defRPr>
            </a:lvl3pPr>
            <a:lvl4pPr lvl="3" rtl="0">
              <a:spcBef>
                <a:spcPts val="0"/>
              </a:spcBef>
              <a:spcAft>
                <a:spcPts val="0"/>
              </a:spcAft>
              <a:buClr>
                <a:schemeClr val="lt1"/>
              </a:buClr>
              <a:buSzPts val="2400"/>
              <a:buNone/>
              <a:defRPr sz="2400">
                <a:solidFill>
                  <a:schemeClr val="lt1"/>
                </a:solidFill>
              </a:defRPr>
            </a:lvl4pPr>
            <a:lvl5pPr lvl="4" rtl="0">
              <a:spcBef>
                <a:spcPts val="0"/>
              </a:spcBef>
              <a:spcAft>
                <a:spcPts val="0"/>
              </a:spcAft>
              <a:buClr>
                <a:schemeClr val="lt1"/>
              </a:buClr>
              <a:buSzPts val="2400"/>
              <a:buNone/>
              <a:defRPr sz="2400">
                <a:solidFill>
                  <a:schemeClr val="lt1"/>
                </a:solidFill>
              </a:defRPr>
            </a:lvl5pPr>
            <a:lvl6pPr lvl="5" rtl="0">
              <a:spcBef>
                <a:spcPts val="0"/>
              </a:spcBef>
              <a:spcAft>
                <a:spcPts val="0"/>
              </a:spcAft>
              <a:buClr>
                <a:schemeClr val="lt1"/>
              </a:buClr>
              <a:buSzPts val="2400"/>
              <a:buNone/>
              <a:defRPr sz="2400">
                <a:solidFill>
                  <a:schemeClr val="lt1"/>
                </a:solidFill>
              </a:defRPr>
            </a:lvl6pPr>
            <a:lvl7pPr lvl="6" rtl="0">
              <a:spcBef>
                <a:spcPts val="0"/>
              </a:spcBef>
              <a:spcAft>
                <a:spcPts val="0"/>
              </a:spcAft>
              <a:buClr>
                <a:schemeClr val="lt1"/>
              </a:buClr>
              <a:buSzPts val="2400"/>
              <a:buNone/>
              <a:defRPr sz="2400">
                <a:solidFill>
                  <a:schemeClr val="lt1"/>
                </a:solidFill>
              </a:defRPr>
            </a:lvl7pPr>
            <a:lvl8pPr lvl="7" rtl="0">
              <a:spcBef>
                <a:spcPts val="0"/>
              </a:spcBef>
              <a:spcAft>
                <a:spcPts val="0"/>
              </a:spcAft>
              <a:buClr>
                <a:schemeClr val="lt1"/>
              </a:buClr>
              <a:buSzPts val="2400"/>
              <a:buNone/>
              <a:defRPr sz="2400">
                <a:solidFill>
                  <a:schemeClr val="lt1"/>
                </a:solidFill>
              </a:defRPr>
            </a:lvl8pPr>
            <a:lvl9pPr lvl="8" rtl="0">
              <a:spcBef>
                <a:spcPts val="0"/>
              </a:spcBef>
              <a:spcAft>
                <a:spcPts val="0"/>
              </a:spcAft>
              <a:buClr>
                <a:schemeClr val="lt1"/>
              </a:buClr>
              <a:buSzPts val="2400"/>
              <a:buNone/>
              <a:defRPr sz="2400">
                <a:solidFill>
                  <a:schemeClr val="lt1"/>
                </a:solidFill>
              </a:defRPr>
            </a:lvl9pPr>
          </a:lstStyle>
          <a:p>
            <a:endParaRPr/>
          </a:p>
        </p:txBody>
      </p:sp>
      <p:grpSp>
        <p:nvGrpSpPr>
          <p:cNvPr id="496" name="Google Shape;496;p25"/>
          <p:cNvGrpSpPr/>
          <p:nvPr/>
        </p:nvGrpSpPr>
        <p:grpSpPr>
          <a:xfrm rot="-3205957" flipH="1">
            <a:off x="7572058" y="-1426393"/>
            <a:ext cx="4314158" cy="3465562"/>
            <a:chOff x="1645525" y="677625"/>
            <a:chExt cx="4313925" cy="3465375"/>
          </a:xfrm>
        </p:grpSpPr>
        <p:sp>
          <p:nvSpPr>
            <p:cNvPr id="497" name="Google Shape;497;p25"/>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5"/>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5"/>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5"/>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5"/>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5"/>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5"/>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5"/>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5" name="Google Shape;505;p25"/>
          <p:cNvGrpSpPr/>
          <p:nvPr/>
        </p:nvGrpSpPr>
        <p:grpSpPr>
          <a:xfrm flipH="1">
            <a:off x="-3378906" y="3148409"/>
            <a:ext cx="4313925" cy="3465375"/>
            <a:chOff x="1645525" y="677625"/>
            <a:chExt cx="4313925" cy="3465375"/>
          </a:xfrm>
        </p:grpSpPr>
        <p:sp>
          <p:nvSpPr>
            <p:cNvPr id="506" name="Google Shape;506;p25"/>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5"/>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5"/>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5"/>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5"/>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5"/>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5"/>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5"/>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p:cSld name="CUSTOM_2">
    <p:bg>
      <p:bgPr>
        <a:solidFill>
          <a:schemeClr val="lt2"/>
        </a:solidFill>
        <a:effectLst/>
      </p:bgPr>
    </p:bg>
    <p:spTree>
      <p:nvGrpSpPr>
        <p:cNvPr id="1" name="Shape 514"/>
        <p:cNvGrpSpPr/>
        <p:nvPr/>
      </p:nvGrpSpPr>
      <p:grpSpPr>
        <a:xfrm>
          <a:off x="0" y="0"/>
          <a:ext cx="0" cy="0"/>
          <a:chOff x="0" y="0"/>
          <a:chExt cx="0" cy="0"/>
        </a:xfrm>
      </p:grpSpPr>
      <p:sp>
        <p:nvSpPr>
          <p:cNvPr id="515" name="Google Shape;515;p26"/>
          <p:cNvSpPr txBox="1">
            <a:spLocks noGrp="1"/>
          </p:cNvSpPr>
          <p:nvPr>
            <p:ph type="ctrTitle"/>
          </p:nvPr>
        </p:nvSpPr>
        <p:spPr>
          <a:xfrm>
            <a:off x="716725" y="359450"/>
            <a:ext cx="7710600" cy="596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2400"/>
              <a:buNone/>
              <a:defRPr sz="2400">
                <a:solidFill>
                  <a:schemeClr val="l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grpSp>
        <p:nvGrpSpPr>
          <p:cNvPr id="516" name="Google Shape;516;p26"/>
          <p:cNvGrpSpPr/>
          <p:nvPr/>
        </p:nvGrpSpPr>
        <p:grpSpPr>
          <a:xfrm rot="-5400000" flipH="1">
            <a:off x="5376689" y="857740"/>
            <a:ext cx="4313925" cy="3465375"/>
            <a:chOff x="1645525" y="677625"/>
            <a:chExt cx="4313925" cy="3465375"/>
          </a:xfrm>
        </p:grpSpPr>
        <p:sp>
          <p:nvSpPr>
            <p:cNvPr id="517" name="Google Shape;517;p26"/>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6"/>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6"/>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6"/>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6"/>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6"/>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6"/>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6"/>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5" name="Google Shape;525;p26"/>
          <p:cNvSpPr txBox="1">
            <a:spLocks noGrp="1"/>
          </p:cNvSpPr>
          <p:nvPr>
            <p:ph type="subTitle" idx="1"/>
          </p:nvPr>
        </p:nvSpPr>
        <p:spPr>
          <a:xfrm>
            <a:off x="716725" y="1170900"/>
            <a:ext cx="1205100" cy="2742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2pPr>
            <a:lvl3pPr lvl="2"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3pPr>
            <a:lvl4pPr lvl="3"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4pPr>
            <a:lvl5pPr lvl="4"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5pPr>
            <a:lvl6pPr lvl="5"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6pPr>
            <a:lvl7pPr lvl="6"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7pPr>
            <a:lvl8pPr lvl="7"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8pPr>
            <a:lvl9pPr lvl="8"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526" name="Google Shape;526;p26"/>
          <p:cNvSpPr txBox="1">
            <a:spLocks noGrp="1"/>
          </p:cNvSpPr>
          <p:nvPr>
            <p:ph type="subTitle" idx="2"/>
          </p:nvPr>
        </p:nvSpPr>
        <p:spPr>
          <a:xfrm>
            <a:off x="716725" y="1435437"/>
            <a:ext cx="2731500" cy="577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solidFill>
                  <a:schemeClr val="lt1"/>
                </a:solidFill>
              </a:defRPr>
            </a:lvl1pPr>
            <a:lvl2pPr lvl="1" rtl="0">
              <a:lnSpc>
                <a:spcPct val="100000"/>
              </a:lnSpc>
              <a:spcBef>
                <a:spcPts val="1600"/>
              </a:spcBef>
              <a:spcAft>
                <a:spcPts val="0"/>
              </a:spcAft>
              <a:buNone/>
              <a:defRPr sz="1600">
                <a:solidFill>
                  <a:schemeClr val="lt1"/>
                </a:solidFill>
              </a:defRPr>
            </a:lvl2pPr>
            <a:lvl3pPr lvl="2" rtl="0">
              <a:lnSpc>
                <a:spcPct val="100000"/>
              </a:lnSpc>
              <a:spcBef>
                <a:spcPts val="1600"/>
              </a:spcBef>
              <a:spcAft>
                <a:spcPts val="0"/>
              </a:spcAft>
              <a:buNone/>
              <a:defRPr sz="1600">
                <a:solidFill>
                  <a:schemeClr val="lt1"/>
                </a:solidFill>
              </a:defRPr>
            </a:lvl3pPr>
            <a:lvl4pPr lvl="3" rtl="0">
              <a:lnSpc>
                <a:spcPct val="100000"/>
              </a:lnSpc>
              <a:spcBef>
                <a:spcPts val="1600"/>
              </a:spcBef>
              <a:spcAft>
                <a:spcPts val="0"/>
              </a:spcAft>
              <a:buNone/>
              <a:defRPr sz="1600">
                <a:solidFill>
                  <a:schemeClr val="lt1"/>
                </a:solidFill>
              </a:defRPr>
            </a:lvl4pPr>
            <a:lvl5pPr lvl="4" rtl="0">
              <a:lnSpc>
                <a:spcPct val="100000"/>
              </a:lnSpc>
              <a:spcBef>
                <a:spcPts val="1600"/>
              </a:spcBef>
              <a:spcAft>
                <a:spcPts val="0"/>
              </a:spcAft>
              <a:buNone/>
              <a:defRPr sz="1600">
                <a:solidFill>
                  <a:schemeClr val="lt1"/>
                </a:solidFill>
              </a:defRPr>
            </a:lvl5pPr>
            <a:lvl6pPr lvl="5" rtl="0">
              <a:lnSpc>
                <a:spcPct val="100000"/>
              </a:lnSpc>
              <a:spcBef>
                <a:spcPts val="1600"/>
              </a:spcBef>
              <a:spcAft>
                <a:spcPts val="0"/>
              </a:spcAft>
              <a:buNone/>
              <a:defRPr sz="1600">
                <a:solidFill>
                  <a:schemeClr val="lt1"/>
                </a:solidFill>
              </a:defRPr>
            </a:lvl6pPr>
            <a:lvl7pPr lvl="6" rtl="0">
              <a:lnSpc>
                <a:spcPct val="100000"/>
              </a:lnSpc>
              <a:spcBef>
                <a:spcPts val="1600"/>
              </a:spcBef>
              <a:spcAft>
                <a:spcPts val="0"/>
              </a:spcAft>
              <a:buNone/>
              <a:defRPr sz="1600">
                <a:solidFill>
                  <a:schemeClr val="lt1"/>
                </a:solidFill>
              </a:defRPr>
            </a:lvl7pPr>
            <a:lvl8pPr lvl="7" rtl="0">
              <a:lnSpc>
                <a:spcPct val="100000"/>
              </a:lnSpc>
              <a:spcBef>
                <a:spcPts val="1600"/>
              </a:spcBef>
              <a:spcAft>
                <a:spcPts val="0"/>
              </a:spcAft>
              <a:buNone/>
              <a:defRPr sz="1600">
                <a:solidFill>
                  <a:schemeClr val="lt1"/>
                </a:solidFill>
              </a:defRPr>
            </a:lvl8pPr>
            <a:lvl9pPr lvl="8" rtl="0">
              <a:lnSpc>
                <a:spcPct val="100000"/>
              </a:lnSpc>
              <a:spcBef>
                <a:spcPts val="1600"/>
              </a:spcBef>
              <a:spcAft>
                <a:spcPts val="1600"/>
              </a:spcAft>
              <a:buNone/>
              <a:defRPr sz="1600">
                <a:solidFill>
                  <a:schemeClr val="lt1"/>
                </a:solidFill>
              </a:defRPr>
            </a:lvl9pPr>
          </a:lstStyle>
          <a:p>
            <a:endParaRPr/>
          </a:p>
        </p:txBody>
      </p:sp>
      <p:sp>
        <p:nvSpPr>
          <p:cNvPr id="527" name="Google Shape;527;p26"/>
          <p:cNvSpPr txBox="1">
            <a:spLocks noGrp="1"/>
          </p:cNvSpPr>
          <p:nvPr>
            <p:ph type="subTitle" idx="3"/>
          </p:nvPr>
        </p:nvSpPr>
        <p:spPr>
          <a:xfrm>
            <a:off x="716725" y="2467712"/>
            <a:ext cx="1205100" cy="2742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2pPr>
            <a:lvl3pPr lvl="2"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3pPr>
            <a:lvl4pPr lvl="3"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4pPr>
            <a:lvl5pPr lvl="4"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5pPr>
            <a:lvl6pPr lvl="5"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6pPr>
            <a:lvl7pPr lvl="6"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7pPr>
            <a:lvl8pPr lvl="7"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8pPr>
            <a:lvl9pPr lvl="8"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528" name="Google Shape;528;p26"/>
          <p:cNvSpPr txBox="1">
            <a:spLocks noGrp="1"/>
          </p:cNvSpPr>
          <p:nvPr>
            <p:ph type="subTitle" idx="4"/>
          </p:nvPr>
        </p:nvSpPr>
        <p:spPr>
          <a:xfrm>
            <a:off x="716725" y="2729425"/>
            <a:ext cx="2731500" cy="57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solidFill>
                  <a:schemeClr val="lt1"/>
                </a:solidFill>
              </a:defRPr>
            </a:lvl1pPr>
            <a:lvl2pPr lvl="1" rtl="0">
              <a:lnSpc>
                <a:spcPct val="100000"/>
              </a:lnSpc>
              <a:spcBef>
                <a:spcPts val="1600"/>
              </a:spcBef>
              <a:spcAft>
                <a:spcPts val="0"/>
              </a:spcAft>
              <a:buNone/>
              <a:defRPr sz="1600">
                <a:solidFill>
                  <a:schemeClr val="lt1"/>
                </a:solidFill>
              </a:defRPr>
            </a:lvl2pPr>
            <a:lvl3pPr lvl="2" rtl="0">
              <a:lnSpc>
                <a:spcPct val="100000"/>
              </a:lnSpc>
              <a:spcBef>
                <a:spcPts val="1600"/>
              </a:spcBef>
              <a:spcAft>
                <a:spcPts val="0"/>
              </a:spcAft>
              <a:buNone/>
              <a:defRPr sz="1600">
                <a:solidFill>
                  <a:schemeClr val="lt1"/>
                </a:solidFill>
              </a:defRPr>
            </a:lvl3pPr>
            <a:lvl4pPr lvl="3" rtl="0">
              <a:lnSpc>
                <a:spcPct val="100000"/>
              </a:lnSpc>
              <a:spcBef>
                <a:spcPts val="1600"/>
              </a:spcBef>
              <a:spcAft>
                <a:spcPts val="0"/>
              </a:spcAft>
              <a:buNone/>
              <a:defRPr sz="1600">
                <a:solidFill>
                  <a:schemeClr val="lt1"/>
                </a:solidFill>
              </a:defRPr>
            </a:lvl4pPr>
            <a:lvl5pPr lvl="4" rtl="0">
              <a:lnSpc>
                <a:spcPct val="100000"/>
              </a:lnSpc>
              <a:spcBef>
                <a:spcPts val="1600"/>
              </a:spcBef>
              <a:spcAft>
                <a:spcPts val="0"/>
              </a:spcAft>
              <a:buNone/>
              <a:defRPr sz="1600">
                <a:solidFill>
                  <a:schemeClr val="lt1"/>
                </a:solidFill>
              </a:defRPr>
            </a:lvl5pPr>
            <a:lvl6pPr lvl="5" rtl="0">
              <a:lnSpc>
                <a:spcPct val="100000"/>
              </a:lnSpc>
              <a:spcBef>
                <a:spcPts val="1600"/>
              </a:spcBef>
              <a:spcAft>
                <a:spcPts val="0"/>
              </a:spcAft>
              <a:buNone/>
              <a:defRPr sz="1600">
                <a:solidFill>
                  <a:schemeClr val="lt1"/>
                </a:solidFill>
              </a:defRPr>
            </a:lvl6pPr>
            <a:lvl7pPr lvl="6" rtl="0">
              <a:lnSpc>
                <a:spcPct val="100000"/>
              </a:lnSpc>
              <a:spcBef>
                <a:spcPts val="1600"/>
              </a:spcBef>
              <a:spcAft>
                <a:spcPts val="0"/>
              </a:spcAft>
              <a:buNone/>
              <a:defRPr sz="1600">
                <a:solidFill>
                  <a:schemeClr val="lt1"/>
                </a:solidFill>
              </a:defRPr>
            </a:lvl7pPr>
            <a:lvl8pPr lvl="7" rtl="0">
              <a:lnSpc>
                <a:spcPct val="100000"/>
              </a:lnSpc>
              <a:spcBef>
                <a:spcPts val="1600"/>
              </a:spcBef>
              <a:spcAft>
                <a:spcPts val="0"/>
              </a:spcAft>
              <a:buNone/>
              <a:defRPr sz="1600">
                <a:solidFill>
                  <a:schemeClr val="lt1"/>
                </a:solidFill>
              </a:defRPr>
            </a:lvl8pPr>
            <a:lvl9pPr lvl="8" rtl="0">
              <a:lnSpc>
                <a:spcPct val="100000"/>
              </a:lnSpc>
              <a:spcBef>
                <a:spcPts val="1600"/>
              </a:spcBef>
              <a:spcAft>
                <a:spcPts val="1600"/>
              </a:spcAft>
              <a:buNone/>
              <a:defRPr sz="1600">
                <a:solidFill>
                  <a:schemeClr val="lt1"/>
                </a:solidFill>
              </a:defRPr>
            </a:lvl9pPr>
          </a:lstStyle>
          <a:p>
            <a:endParaRPr/>
          </a:p>
        </p:txBody>
      </p:sp>
      <p:sp>
        <p:nvSpPr>
          <p:cNvPr id="529" name="Google Shape;529;p26"/>
          <p:cNvSpPr txBox="1">
            <a:spLocks noGrp="1"/>
          </p:cNvSpPr>
          <p:nvPr>
            <p:ph type="subTitle" idx="5"/>
          </p:nvPr>
        </p:nvSpPr>
        <p:spPr>
          <a:xfrm>
            <a:off x="716725" y="3761700"/>
            <a:ext cx="1205100" cy="2742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1pPr>
            <a:lvl2pPr lvl="1"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2pPr>
            <a:lvl3pPr lvl="2"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3pPr>
            <a:lvl4pPr lvl="3"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4pPr>
            <a:lvl5pPr lvl="4"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5pPr>
            <a:lvl6pPr lvl="5"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6pPr>
            <a:lvl7pPr lvl="6"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7pPr>
            <a:lvl8pPr lvl="7"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8pPr>
            <a:lvl9pPr lvl="8" rtl="0">
              <a:lnSpc>
                <a:spcPct val="100000"/>
              </a:lnSpc>
              <a:spcBef>
                <a:spcPts val="0"/>
              </a:spcBef>
              <a:spcAft>
                <a:spcPts val="0"/>
              </a:spcAft>
              <a:buNone/>
              <a:defRPr sz="1800" b="1">
                <a:solidFill>
                  <a:schemeClr val="lt1"/>
                </a:solidFill>
                <a:latin typeface="Barlow Semi Condensed"/>
                <a:ea typeface="Barlow Semi Condensed"/>
                <a:cs typeface="Barlow Semi Condensed"/>
                <a:sym typeface="Barlow Semi Condensed"/>
              </a:defRPr>
            </a:lvl9pPr>
          </a:lstStyle>
          <a:p>
            <a:endParaRPr/>
          </a:p>
        </p:txBody>
      </p:sp>
      <p:sp>
        <p:nvSpPr>
          <p:cNvPr id="530" name="Google Shape;530;p26"/>
          <p:cNvSpPr txBox="1">
            <a:spLocks noGrp="1"/>
          </p:cNvSpPr>
          <p:nvPr>
            <p:ph type="subTitle" idx="6"/>
          </p:nvPr>
        </p:nvSpPr>
        <p:spPr>
          <a:xfrm>
            <a:off x="716725" y="4026238"/>
            <a:ext cx="2731500" cy="577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solidFill>
                  <a:schemeClr val="lt1"/>
                </a:solidFill>
              </a:defRPr>
            </a:lvl1pPr>
            <a:lvl2pPr lvl="1" rtl="0">
              <a:lnSpc>
                <a:spcPct val="100000"/>
              </a:lnSpc>
              <a:spcBef>
                <a:spcPts val="1600"/>
              </a:spcBef>
              <a:spcAft>
                <a:spcPts val="0"/>
              </a:spcAft>
              <a:buNone/>
              <a:defRPr sz="1600">
                <a:solidFill>
                  <a:schemeClr val="lt1"/>
                </a:solidFill>
              </a:defRPr>
            </a:lvl2pPr>
            <a:lvl3pPr lvl="2" rtl="0">
              <a:lnSpc>
                <a:spcPct val="100000"/>
              </a:lnSpc>
              <a:spcBef>
                <a:spcPts val="1600"/>
              </a:spcBef>
              <a:spcAft>
                <a:spcPts val="0"/>
              </a:spcAft>
              <a:buNone/>
              <a:defRPr sz="1600">
                <a:solidFill>
                  <a:schemeClr val="lt1"/>
                </a:solidFill>
              </a:defRPr>
            </a:lvl3pPr>
            <a:lvl4pPr lvl="3" rtl="0">
              <a:lnSpc>
                <a:spcPct val="100000"/>
              </a:lnSpc>
              <a:spcBef>
                <a:spcPts val="1600"/>
              </a:spcBef>
              <a:spcAft>
                <a:spcPts val="0"/>
              </a:spcAft>
              <a:buNone/>
              <a:defRPr sz="1600">
                <a:solidFill>
                  <a:schemeClr val="lt1"/>
                </a:solidFill>
              </a:defRPr>
            </a:lvl4pPr>
            <a:lvl5pPr lvl="4" rtl="0">
              <a:lnSpc>
                <a:spcPct val="100000"/>
              </a:lnSpc>
              <a:spcBef>
                <a:spcPts val="1600"/>
              </a:spcBef>
              <a:spcAft>
                <a:spcPts val="0"/>
              </a:spcAft>
              <a:buNone/>
              <a:defRPr sz="1600">
                <a:solidFill>
                  <a:schemeClr val="lt1"/>
                </a:solidFill>
              </a:defRPr>
            </a:lvl5pPr>
            <a:lvl6pPr lvl="5" rtl="0">
              <a:lnSpc>
                <a:spcPct val="100000"/>
              </a:lnSpc>
              <a:spcBef>
                <a:spcPts val="1600"/>
              </a:spcBef>
              <a:spcAft>
                <a:spcPts val="0"/>
              </a:spcAft>
              <a:buNone/>
              <a:defRPr sz="1600">
                <a:solidFill>
                  <a:schemeClr val="lt1"/>
                </a:solidFill>
              </a:defRPr>
            </a:lvl6pPr>
            <a:lvl7pPr lvl="6" rtl="0">
              <a:lnSpc>
                <a:spcPct val="100000"/>
              </a:lnSpc>
              <a:spcBef>
                <a:spcPts val="1600"/>
              </a:spcBef>
              <a:spcAft>
                <a:spcPts val="0"/>
              </a:spcAft>
              <a:buNone/>
              <a:defRPr sz="1600">
                <a:solidFill>
                  <a:schemeClr val="lt1"/>
                </a:solidFill>
              </a:defRPr>
            </a:lvl7pPr>
            <a:lvl8pPr lvl="7" rtl="0">
              <a:lnSpc>
                <a:spcPct val="100000"/>
              </a:lnSpc>
              <a:spcBef>
                <a:spcPts val="1600"/>
              </a:spcBef>
              <a:spcAft>
                <a:spcPts val="0"/>
              </a:spcAft>
              <a:buNone/>
              <a:defRPr sz="1600">
                <a:solidFill>
                  <a:schemeClr val="lt1"/>
                </a:solidFill>
              </a:defRPr>
            </a:lvl8pPr>
            <a:lvl9pPr lvl="8" rtl="0">
              <a:lnSpc>
                <a:spcPct val="100000"/>
              </a:lnSpc>
              <a:spcBef>
                <a:spcPts val="1600"/>
              </a:spcBef>
              <a:spcAft>
                <a:spcPts val="1600"/>
              </a:spcAft>
              <a:buNone/>
              <a:defRPr sz="1600">
                <a:solidFill>
                  <a:schemeClr val="lt1"/>
                </a:solidFil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six columns ">
  <p:cSld name="CUSTOM_2_1">
    <p:bg>
      <p:bgPr>
        <a:solidFill>
          <a:schemeClr val="lt1"/>
        </a:solidFill>
        <a:effectLst/>
      </p:bgPr>
    </p:bg>
    <p:spTree>
      <p:nvGrpSpPr>
        <p:cNvPr id="1" name="Shape 531"/>
        <p:cNvGrpSpPr/>
        <p:nvPr/>
      </p:nvGrpSpPr>
      <p:grpSpPr>
        <a:xfrm>
          <a:off x="0" y="0"/>
          <a:ext cx="0" cy="0"/>
          <a:chOff x="0" y="0"/>
          <a:chExt cx="0" cy="0"/>
        </a:xfrm>
      </p:grpSpPr>
      <p:grpSp>
        <p:nvGrpSpPr>
          <p:cNvPr id="532" name="Google Shape;532;p27"/>
          <p:cNvGrpSpPr/>
          <p:nvPr/>
        </p:nvGrpSpPr>
        <p:grpSpPr>
          <a:xfrm flipH="1">
            <a:off x="-3378906" y="3148409"/>
            <a:ext cx="4313925" cy="3465375"/>
            <a:chOff x="1645525" y="677625"/>
            <a:chExt cx="4313925" cy="3465375"/>
          </a:xfrm>
        </p:grpSpPr>
        <p:sp>
          <p:nvSpPr>
            <p:cNvPr id="533" name="Google Shape;533;p27"/>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7"/>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7"/>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7"/>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7"/>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7"/>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7"/>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1" name="Google Shape;541;p27"/>
          <p:cNvGrpSpPr/>
          <p:nvPr/>
        </p:nvGrpSpPr>
        <p:grpSpPr>
          <a:xfrm rot="10800000">
            <a:off x="5074644" y="-430747"/>
            <a:ext cx="5369111" cy="4313006"/>
            <a:chOff x="1645525" y="677625"/>
            <a:chExt cx="4313925" cy="3465375"/>
          </a:xfrm>
        </p:grpSpPr>
        <p:sp>
          <p:nvSpPr>
            <p:cNvPr id="542" name="Google Shape;542;p27"/>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7"/>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7"/>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7"/>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7"/>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7"/>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7"/>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7"/>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0" name="Google Shape;550;p27"/>
          <p:cNvSpPr txBox="1">
            <a:spLocks noGrp="1"/>
          </p:cNvSpPr>
          <p:nvPr>
            <p:ph type="subTitle" idx="1"/>
          </p:nvPr>
        </p:nvSpPr>
        <p:spPr>
          <a:xfrm>
            <a:off x="828106" y="3559060"/>
            <a:ext cx="19842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1" name="Google Shape;551;p27"/>
          <p:cNvSpPr txBox="1">
            <a:spLocks noGrp="1"/>
          </p:cNvSpPr>
          <p:nvPr>
            <p:ph type="subTitle" idx="2"/>
          </p:nvPr>
        </p:nvSpPr>
        <p:spPr>
          <a:xfrm>
            <a:off x="3579900" y="3559060"/>
            <a:ext cx="19842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2" name="Google Shape;552;p27"/>
          <p:cNvSpPr txBox="1">
            <a:spLocks noGrp="1"/>
          </p:cNvSpPr>
          <p:nvPr>
            <p:ph type="subTitle" idx="3"/>
          </p:nvPr>
        </p:nvSpPr>
        <p:spPr>
          <a:xfrm>
            <a:off x="6330944" y="3559050"/>
            <a:ext cx="19818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3" name="Google Shape;553;p27"/>
          <p:cNvSpPr txBox="1">
            <a:spLocks noGrp="1"/>
          </p:cNvSpPr>
          <p:nvPr>
            <p:ph type="subTitle" idx="4"/>
          </p:nvPr>
        </p:nvSpPr>
        <p:spPr>
          <a:xfrm>
            <a:off x="3495000" y="3199650"/>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54" name="Google Shape;554;p27"/>
          <p:cNvSpPr txBox="1">
            <a:spLocks noGrp="1"/>
          </p:cNvSpPr>
          <p:nvPr>
            <p:ph type="subTitle" idx="5"/>
          </p:nvPr>
        </p:nvSpPr>
        <p:spPr>
          <a:xfrm>
            <a:off x="6244844" y="3199650"/>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55" name="Google Shape;555;p27"/>
          <p:cNvSpPr txBox="1">
            <a:spLocks noGrp="1"/>
          </p:cNvSpPr>
          <p:nvPr>
            <p:ph type="subTitle" idx="6"/>
          </p:nvPr>
        </p:nvSpPr>
        <p:spPr>
          <a:xfrm>
            <a:off x="828106" y="1783637"/>
            <a:ext cx="19842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6" name="Google Shape;556;p27"/>
          <p:cNvSpPr txBox="1">
            <a:spLocks noGrp="1"/>
          </p:cNvSpPr>
          <p:nvPr>
            <p:ph type="subTitle" idx="7"/>
          </p:nvPr>
        </p:nvSpPr>
        <p:spPr>
          <a:xfrm>
            <a:off x="3579900" y="1783637"/>
            <a:ext cx="19842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7" name="Google Shape;557;p27"/>
          <p:cNvSpPr txBox="1">
            <a:spLocks noGrp="1"/>
          </p:cNvSpPr>
          <p:nvPr>
            <p:ph type="subTitle" idx="8"/>
          </p:nvPr>
        </p:nvSpPr>
        <p:spPr>
          <a:xfrm>
            <a:off x="6329744" y="1783637"/>
            <a:ext cx="1984200" cy="10059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2"/>
                </a:solidFill>
              </a:defRPr>
            </a:lvl1pPr>
            <a:lvl2pPr lvl="1" algn="ctr" rtl="0">
              <a:lnSpc>
                <a:spcPct val="100000"/>
              </a:lnSpc>
              <a:spcBef>
                <a:spcPts val="1600"/>
              </a:spcBef>
              <a:spcAft>
                <a:spcPts val="0"/>
              </a:spcAft>
              <a:buNone/>
              <a:defRPr sz="1600">
                <a:solidFill>
                  <a:schemeClr val="lt2"/>
                </a:solidFill>
              </a:defRPr>
            </a:lvl2pPr>
            <a:lvl3pPr lvl="2" algn="ctr" rtl="0">
              <a:lnSpc>
                <a:spcPct val="100000"/>
              </a:lnSpc>
              <a:spcBef>
                <a:spcPts val="1600"/>
              </a:spcBef>
              <a:spcAft>
                <a:spcPts val="0"/>
              </a:spcAft>
              <a:buNone/>
              <a:defRPr sz="1600">
                <a:solidFill>
                  <a:schemeClr val="lt2"/>
                </a:solidFill>
              </a:defRPr>
            </a:lvl3pPr>
            <a:lvl4pPr lvl="3" algn="ctr" rtl="0">
              <a:lnSpc>
                <a:spcPct val="100000"/>
              </a:lnSpc>
              <a:spcBef>
                <a:spcPts val="1600"/>
              </a:spcBef>
              <a:spcAft>
                <a:spcPts val="0"/>
              </a:spcAft>
              <a:buNone/>
              <a:defRPr sz="1600">
                <a:solidFill>
                  <a:schemeClr val="lt2"/>
                </a:solidFill>
              </a:defRPr>
            </a:lvl4pPr>
            <a:lvl5pPr lvl="4" algn="ctr" rtl="0">
              <a:lnSpc>
                <a:spcPct val="100000"/>
              </a:lnSpc>
              <a:spcBef>
                <a:spcPts val="1600"/>
              </a:spcBef>
              <a:spcAft>
                <a:spcPts val="0"/>
              </a:spcAft>
              <a:buNone/>
              <a:defRPr sz="1600">
                <a:solidFill>
                  <a:schemeClr val="lt2"/>
                </a:solidFill>
              </a:defRPr>
            </a:lvl5pPr>
            <a:lvl6pPr lvl="5" algn="ctr" rtl="0">
              <a:lnSpc>
                <a:spcPct val="100000"/>
              </a:lnSpc>
              <a:spcBef>
                <a:spcPts val="1600"/>
              </a:spcBef>
              <a:spcAft>
                <a:spcPts val="0"/>
              </a:spcAft>
              <a:buNone/>
              <a:defRPr sz="1600">
                <a:solidFill>
                  <a:schemeClr val="lt2"/>
                </a:solidFill>
              </a:defRPr>
            </a:lvl6pPr>
            <a:lvl7pPr lvl="6" algn="ctr" rtl="0">
              <a:lnSpc>
                <a:spcPct val="100000"/>
              </a:lnSpc>
              <a:spcBef>
                <a:spcPts val="1600"/>
              </a:spcBef>
              <a:spcAft>
                <a:spcPts val="0"/>
              </a:spcAft>
              <a:buNone/>
              <a:defRPr sz="1600">
                <a:solidFill>
                  <a:schemeClr val="lt2"/>
                </a:solidFill>
              </a:defRPr>
            </a:lvl7pPr>
            <a:lvl8pPr lvl="7" algn="ctr" rtl="0">
              <a:lnSpc>
                <a:spcPct val="100000"/>
              </a:lnSpc>
              <a:spcBef>
                <a:spcPts val="1600"/>
              </a:spcBef>
              <a:spcAft>
                <a:spcPts val="0"/>
              </a:spcAft>
              <a:buNone/>
              <a:defRPr sz="1600">
                <a:solidFill>
                  <a:schemeClr val="lt2"/>
                </a:solidFill>
              </a:defRPr>
            </a:lvl8pPr>
            <a:lvl9pPr lvl="8" algn="ctr" rtl="0">
              <a:lnSpc>
                <a:spcPct val="100000"/>
              </a:lnSpc>
              <a:spcBef>
                <a:spcPts val="1600"/>
              </a:spcBef>
              <a:spcAft>
                <a:spcPts val="1600"/>
              </a:spcAft>
              <a:buNone/>
              <a:defRPr sz="1600">
                <a:solidFill>
                  <a:schemeClr val="lt2"/>
                </a:solidFill>
              </a:defRPr>
            </a:lvl9pPr>
          </a:lstStyle>
          <a:p>
            <a:endParaRPr/>
          </a:p>
        </p:txBody>
      </p:sp>
      <p:sp>
        <p:nvSpPr>
          <p:cNvPr id="558" name="Google Shape;558;p27"/>
          <p:cNvSpPr txBox="1">
            <a:spLocks noGrp="1"/>
          </p:cNvSpPr>
          <p:nvPr>
            <p:ph type="subTitle" idx="9"/>
          </p:nvPr>
        </p:nvSpPr>
        <p:spPr>
          <a:xfrm>
            <a:off x="3495000" y="1424213"/>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59" name="Google Shape;559;p27"/>
          <p:cNvSpPr txBox="1">
            <a:spLocks noGrp="1"/>
          </p:cNvSpPr>
          <p:nvPr>
            <p:ph type="subTitle" idx="13"/>
          </p:nvPr>
        </p:nvSpPr>
        <p:spPr>
          <a:xfrm>
            <a:off x="6244844" y="1424213"/>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60" name="Google Shape;560;p27"/>
          <p:cNvSpPr txBox="1">
            <a:spLocks noGrp="1"/>
          </p:cNvSpPr>
          <p:nvPr>
            <p:ph type="subTitle" idx="14"/>
          </p:nvPr>
        </p:nvSpPr>
        <p:spPr>
          <a:xfrm>
            <a:off x="743206" y="3199650"/>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61" name="Google Shape;561;p27"/>
          <p:cNvSpPr txBox="1">
            <a:spLocks noGrp="1"/>
          </p:cNvSpPr>
          <p:nvPr>
            <p:ph type="subTitle" idx="15"/>
          </p:nvPr>
        </p:nvSpPr>
        <p:spPr>
          <a:xfrm>
            <a:off x="743206" y="1424213"/>
            <a:ext cx="2154000" cy="4731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0"/>
              </a:spcBef>
              <a:spcAft>
                <a:spcPts val="0"/>
              </a:spcAft>
              <a:buNone/>
              <a:defRPr sz="2400">
                <a:solidFill>
                  <a:schemeClr val="lt2"/>
                </a:solidFill>
                <a:latin typeface="Barlow Semi Condensed SemiBold"/>
                <a:ea typeface="Barlow Semi Condensed SemiBold"/>
                <a:cs typeface="Barlow Semi Condensed SemiBold"/>
                <a:sym typeface="Barlow Semi Condensed SemiBold"/>
              </a:defRPr>
            </a:lvl9pPr>
          </a:lstStyle>
          <a:p>
            <a:endParaRPr/>
          </a:p>
        </p:txBody>
      </p:sp>
      <p:sp>
        <p:nvSpPr>
          <p:cNvPr id="562" name="Google Shape;562;p27"/>
          <p:cNvSpPr txBox="1">
            <a:spLocks noGrp="1"/>
          </p:cNvSpPr>
          <p:nvPr>
            <p:ph type="ctrTitle"/>
          </p:nvPr>
        </p:nvSpPr>
        <p:spPr>
          <a:xfrm>
            <a:off x="720050" y="359450"/>
            <a:ext cx="7713300" cy="512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2"/>
              </a:buClr>
              <a:buSzPts val="2400"/>
              <a:buNone/>
              <a:defRPr sz="2400">
                <a:solidFill>
                  <a:schemeClr val="lt2"/>
                </a:solidFill>
              </a:defRPr>
            </a:lvl1pPr>
            <a:lvl2pPr lvl="1" rtl="0">
              <a:spcBef>
                <a:spcPts val="0"/>
              </a:spcBef>
              <a:spcAft>
                <a:spcPts val="0"/>
              </a:spcAft>
              <a:buClr>
                <a:schemeClr val="lt2"/>
              </a:buClr>
              <a:buSzPts val="2400"/>
              <a:buNone/>
              <a:defRPr sz="2400">
                <a:solidFill>
                  <a:schemeClr val="lt2"/>
                </a:solidFill>
              </a:defRPr>
            </a:lvl2pPr>
            <a:lvl3pPr lvl="2" rtl="0">
              <a:spcBef>
                <a:spcPts val="0"/>
              </a:spcBef>
              <a:spcAft>
                <a:spcPts val="0"/>
              </a:spcAft>
              <a:buClr>
                <a:schemeClr val="lt2"/>
              </a:buClr>
              <a:buSzPts val="2400"/>
              <a:buNone/>
              <a:defRPr sz="2400">
                <a:solidFill>
                  <a:schemeClr val="lt2"/>
                </a:solidFill>
              </a:defRPr>
            </a:lvl3pPr>
            <a:lvl4pPr lvl="3" rtl="0">
              <a:spcBef>
                <a:spcPts val="0"/>
              </a:spcBef>
              <a:spcAft>
                <a:spcPts val="0"/>
              </a:spcAft>
              <a:buClr>
                <a:schemeClr val="lt2"/>
              </a:buClr>
              <a:buSzPts val="2400"/>
              <a:buNone/>
              <a:defRPr sz="2400">
                <a:solidFill>
                  <a:schemeClr val="lt2"/>
                </a:solidFill>
              </a:defRPr>
            </a:lvl4pPr>
            <a:lvl5pPr lvl="4" rtl="0">
              <a:spcBef>
                <a:spcPts val="0"/>
              </a:spcBef>
              <a:spcAft>
                <a:spcPts val="0"/>
              </a:spcAft>
              <a:buClr>
                <a:schemeClr val="lt2"/>
              </a:buClr>
              <a:buSzPts val="2400"/>
              <a:buNone/>
              <a:defRPr sz="2400">
                <a:solidFill>
                  <a:schemeClr val="lt2"/>
                </a:solidFill>
              </a:defRPr>
            </a:lvl5pPr>
            <a:lvl6pPr lvl="5" rtl="0">
              <a:spcBef>
                <a:spcPts val="0"/>
              </a:spcBef>
              <a:spcAft>
                <a:spcPts val="0"/>
              </a:spcAft>
              <a:buClr>
                <a:schemeClr val="lt2"/>
              </a:buClr>
              <a:buSzPts val="2400"/>
              <a:buNone/>
              <a:defRPr sz="2400">
                <a:solidFill>
                  <a:schemeClr val="lt2"/>
                </a:solidFill>
              </a:defRPr>
            </a:lvl6pPr>
            <a:lvl7pPr lvl="6" rtl="0">
              <a:spcBef>
                <a:spcPts val="0"/>
              </a:spcBef>
              <a:spcAft>
                <a:spcPts val="0"/>
              </a:spcAft>
              <a:buClr>
                <a:schemeClr val="lt2"/>
              </a:buClr>
              <a:buSzPts val="2400"/>
              <a:buNone/>
              <a:defRPr sz="2400">
                <a:solidFill>
                  <a:schemeClr val="lt2"/>
                </a:solidFill>
              </a:defRPr>
            </a:lvl7pPr>
            <a:lvl8pPr lvl="7" rtl="0">
              <a:spcBef>
                <a:spcPts val="0"/>
              </a:spcBef>
              <a:spcAft>
                <a:spcPts val="0"/>
              </a:spcAft>
              <a:buClr>
                <a:schemeClr val="lt2"/>
              </a:buClr>
              <a:buSzPts val="2400"/>
              <a:buNone/>
              <a:defRPr sz="2400">
                <a:solidFill>
                  <a:schemeClr val="lt2"/>
                </a:solidFill>
              </a:defRPr>
            </a:lvl8pPr>
            <a:lvl9pPr lvl="8" rtl="0">
              <a:spcBef>
                <a:spcPts val="0"/>
              </a:spcBef>
              <a:spcAft>
                <a:spcPts val="0"/>
              </a:spcAft>
              <a:buClr>
                <a:schemeClr val="lt2"/>
              </a:buClr>
              <a:buSzPts val="2400"/>
              <a:buNone/>
              <a:defRPr sz="2400">
                <a:solidFill>
                  <a:schemeClr val="lt2"/>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Headline">
  <p:cSld name="SECTION_HEADER_1">
    <p:spTree>
      <p:nvGrpSpPr>
        <p:cNvPr id="1" name="Shape 563"/>
        <p:cNvGrpSpPr/>
        <p:nvPr/>
      </p:nvGrpSpPr>
      <p:grpSpPr>
        <a:xfrm>
          <a:off x="0" y="0"/>
          <a:ext cx="0" cy="0"/>
          <a:chOff x="0" y="0"/>
          <a:chExt cx="0" cy="0"/>
        </a:xfrm>
      </p:grpSpPr>
      <p:sp>
        <p:nvSpPr>
          <p:cNvPr id="564" name="Google Shape;564;p28"/>
          <p:cNvSpPr txBox="1">
            <a:spLocks noGrp="1"/>
          </p:cNvSpPr>
          <p:nvPr>
            <p:ph type="title"/>
          </p:nvPr>
        </p:nvSpPr>
        <p:spPr>
          <a:xfrm>
            <a:off x="1795350" y="1724550"/>
            <a:ext cx="5553300" cy="169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1294A"/>
              </a:buClr>
              <a:buSzPts val="4200"/>
              <a:buNone/>
              <a:defRPr sz="4800"/>
            </a:lvl1pPr>
            <a:lvl2pPr lvl="1" algn="ctr" rtl="0">
              <a:spcBef>
                <a:spcPts val="0"/>
              </a:spcBef>
              <a:spcAft>
                <a:spcPts val="0"/>
              </a:spcAft>
              <a:buClr>
                <a:srgbClr val="41294A"/>
              </a:buClr>
              <a:buSzPts val="4200"/>
              <a:buNone/>
              <a:defRPr sz="4200">
                <a:solidFill>
                  <a:srgbClr val="41294A"/>
                </a:solidFill>
              </a:defRPr>
            </a:lvl2pPr>
            <a:lvl3pPr lvl="2" algn="ctr" rtl="0">
              <a:spcBef>
                <a:spcPts val="0"/>
              </a:spcBef>
              <a:spcAft>
                <a:spcPts val="0"/>
              </a:spcAft>
              <a:buClr>
                <a:srgbClr val="41294A"/>
              </a:buClr>
              <a:buSzPts val="4200"/>
              <a:buNone/>
              <a:defRPr sz="4200">
                <a:solidFill>
                  <a:srgbClr val="41294A"/>
                </a:solidFill>
              </a:defRPr>
            </a:lvl3pPr>
            <a:lvl4pPr lvl="3" algn="ctr" rtl="0">
              <a:spcBef>
                <a:spcPts val="0"/>
              </a:spcBef>
              <a:spcAft>
                <a:spcPts val="0"/>
              </a:spcAft>
              <a:buClr>
                <a:srgbClr val="41294A"/>
              </a:buClr>
              <a:buSzPts val="4200"/>
              <a:buNone/>
              <a:defRPr sz="4200">
                <a:solidFill>
                  <a:srgbClr val="41294A"/>
                </a:solidFill>
              </a:defRPr>
            </a:lvl4pPr>
            <a:lvl5pPr lvl="4" algn="ctr" rtl="0">
              <a:spcBef>
                <a:spcPts val="0"/>
              </a:spcBef>
              <a:spcAft>
                <a:spcPts val="0"/>
              </a:spcAft>
              <a:buClr>
                <a:srgbClr val="41294A"/>
              </a:buClr>
              <a:buSzPts val="4200"/>
              <a:buNone/>
              <a:defRPr sz="4200">
                <a:solidFill>
                  <a:srgbClr val="41294A"/>
                </a:solidFill>
              </a:defRPr>
            </a:lvl5pPr>
            <a:lvl6pPr lvl="5" algn="ctr" rtl="0">
              <a:spcBef>
                <a:spcPts val="0"/>
              </a:spcBef>
              <a:spcAft>
                <a:spcPts val="0"/>
              </a:spcAft>
              <a:buClr>
                <a:srgbClr val="41294A"/>
              </a:buClr>
              <a:buSzPts val="4200"/>
              <a:buNone/>
              <a:defRPr sz="4200">
                <a:solidFill>
                  <a:srgbClr val="41294A"/>
                </a:solidFill>
              </a:defRPr>
            </a:lvl6pPr>
            <a:lvl7pPr lvl="6" algn="ctr" rtl="0">
              <a:spcBef>
                <a:spcPts val="0"/>
              </a:spcBef>
              <a:spcAft>
                <a:spcPts val="0"/>
              </a:spcAft>
              <a:buClr>
                <a:srgbClr val="41294A"/>
              </a:buClr>
              <a:buSzPts val="4200"/>
              <a:buNone/>
              <a:defRPr sz="4200">
                <a:solidFill>
                  <a:srgbClr val="41294A"/>
                </a:solidFill>
              </a:defRPr>
            </a:lvl7pPr>
            <a:lvl8pPr lvl="7" algn="ctr" rtl="0">
              <a:spcBef>
                <a:spcPts val="0"/>
              </a:spcBef>
              <a:spcAft>
                <a:spcPts val="0"/>
              </a:spcAft>
              <a:buClr>
                <a:srgbClr val="41294A"/>
              </a:buClr>
              <a:buSzPts val="4200"/>
              <a:buNone/>
              <a:defRPr sz="4200">
                <a:solidFill>
                  <a:srgbClr val="41294A"/>
                </a:solidFill>
              </a:defRPr>
            </a:lvl8pPr>
            <a:lvl9pPr lvl="8" algn="ctr" rtl="0">
              <a:spcBef>
                <a:spcPts val="0"/>
              </a:spcBef>
              <a:spcAft>
                <a:spcPts val="0"/>
              </a:spcAft>
              <a:buClr>
                <a:srgbClr val="41294A"/>
              </a:buClr>
              <a:buSzPts val="4200"/>
              <a:buNone/>
              <a:defRPr sz="4200">
                <a:solidFill>
                  <a:srgbClr val="41294A"/>
                </a:solidFill>
              </a:defRPr>
            </a:lvl9pPr>
          </a:lstStyle>
          <a:p>
            <a:endParaRPr/>
          </a:p>
        </p:txBody>
      </p:sp>
      <p:sp>
        <p:nvSpPr>
          <p:cNvPr id="565" name="Google Shape;565;p28"/>
          <p:cNvSpPr txBox="1">
            <a:spLocks noGrp="1"/>
          </p:cNvSpPr>
          <p:nvPr>
            <p:ph type="subTitle" idx="1"/>
          </p:nvPr>
        </p:nvSpPr>
        <p:spPr>
          <a:xfrm>
            <a:off x="1795350" y="4276450"/>
            <a:ext cx="5553300" cy="3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1294A"/>
              </a:buClr>
              <a:buSzPts val="2100"/>
              <a:buNone/>
              <a:defRPr sz="1400"/>
            </a:lvl1pPr>
            <a:lvl2pPr lvl="1" algn="ctr" rtl="0">
              <a:lnSpc>
                <a:spcPct val="100000"/>
              </a:lnSpc>
              <a:spcBef>
                <a:spcPts val="0"/>
              </a:spcBef>
              <a:spcAft>
                <a:spcPts val="0"/>
              </a:spcAft>
              <a:buClr>
                <a:srgbClr val="41294A"/>
              </a:buClr>
              <a:buSzPts val="2100"/>
              <a:buNone/>
              <a:defRPr sz="2100">
                <a:solidFill>
                  <a:srgbClr val="41294A"/>
                </a:solidFill>
              </a:defRPr>
            </a:lvl2pPr>
            <a:lvl3pPr lvl="2" algn="ctr" rtl="0">
              <a:lnSpc>
                <a:spcPct val="100000"/>
              </a:lnSpc>
              <a:spcBef>
                <a:spcPts val="0"/>
              </a:spcBef>
              <a:spcAft>
                <a:spcPts val="0"/>
              </a:spcAft>
              <a:buClr>
                <a:srgbClr val="41294A"/>
              </a:buClr>
              <a:buSzPts val="2100"/>
              <a:buNone/>
              <a:defRPr sz="2100">
                <a:solidFill>
                  <a:srgbClr val="41294A"/>
                </a:solidFill>
              </a:defRPr>
            </a:lvl3pPr>
            <a:lvl4pPr lvl="3" algn="ctr" rtl="0">
              <a:lnSpc>
                <a:spcPct val="100000"/>
              </a:lnSpc>
              <a:spcBef>
                <a:spcPts val="0"/>
              </a:spcBef>
              <a:spcAft>
                <a:spcPts val="0"/>
              </a:spcAft>
              <a:buClr>
                <a:srgbClr val="41294A"/>
              </a:buClr>
              <a:buSzPts val="2100"/>
              <a:buNone/>
              <a:defRPr sz="2100">
                <a:solidFill>
                  <a:srgbClr val="41294A"/>
                </a:solidFill>
              </a:defRPr>
            </a:lvl4pPr>
            <a:lvl5pPr lvl="4" algn="ctr" rtl="0">
              <a:lnSpc>
                <a:spcPct val="100000"/>
              </a:lnSpc>
              <a:spcBef>
                <a:spcPts val="0"/>
              </a:spcBef>
              <a:spcAft>
                <a:spcPts val="0"/>
              </a:spcAft>
              <a:buClr>
                <a:srgbClr val="41294A"/>
              </a:buClr>
              <a:buSzPts val="2100"/>
              <a:buNone/>
              <a:defRPr sz="2100">
                <a:solidFill>
                  <a:srgbClr val="41294A"/>
                </a:solidFill>
              </a:defRPr>
            </a:lvl5pPr>
            <a:lvl6pPr lvl="5" algn="ctr" rtl="0">
              <a:lnSpc>
                <a:spcPct val="100000"/>
              </a:lnSpc>
              <a:spcBef>
                <a:spcPts val="0"/>
              </a:spcBef>
              <a:spcAft>
                <a:spcPts val="0"/>
              </a:spcAft>
              <a:buClr>
                <a:srgbClr val="41294A"/>
              </a:buClr>
              <a:buSzPts val="2100"/>
              <a:buNone/>
              <a:defRPr sz="2100">
                <a:solidFill>
                  <a:srgbClr val="41294A"/>
                </a:solidFill>
              </a:defRPr>
            </a:lvl6pPr>
            <a:lvl7pPr lvl="6" algn="ctr" rtl="0">
              <a:lnSpc>
                <a:spcPct val="100000"/>
              </a:lnSpc>
              <a:spcBef>
                <a:spcPts val="0"/>
              </a:spcBef>
              <a:spcAft>
                <a:spcPts val="0"/>
              </a:spcAft>
              <a:buClr>
                <a:srgbClr val="41294A"/>
              </a:buClr>
              <a:buSzPts val="2100"/>
              <a:buNone/>
              <a:defRPr sz="2100">
                <a:solidFill>
                  <a:srgbClr val="41294A"/>
                </a:solidFill>
              </a:defRPr>
            </a:lvl7pPr>
            <a:lvl8pPr lvl="7" algn="ctr" rtl="0">
              <a:lnSpc>
                <a:spcPct val="100000"/>
              </a:lnSpc>
              <a:spcBef>
                <a:spcPts val="0"/>
              </a:spcBef>
              <a:spcAft>
                <a:spcPts val="0"/>
              </a:spcAft>
              <a:buClr>
                <a:srgbClr val="41294A"/>
              </a:buClr>
              <a:buSzPts val="2100"/>
              <a:buNone/>
              <a:defRPr sz="2100">
                <a:solidFill>
                  <a:srgbClr val="41294A"/>
                </a:solidFill>
              </a:defRPr>
            </a:lvl8pPr>
            <a:lvl9pPr lvl="8" algn="ctr" rtl="0">
              <a:lnSpc>
                <a:spcPct val="100000"/>
              </a:lnSpc>
              <a:spcBef>
                <a:spcPts val="0"/>
              </a:spcBef>
              <a:spcAft>
                <a:spcPts val="0"/>
              </a:spcAft>
              <a:buClr>
                <a:srgbClr val="41294A"/>
              </a:buClr>
              <a:buSzPts val="2100"/>
              <a:buNone/>
              <a:defRPr sz="2100">
                <a:solidFill>
                  <a:srgbClr val="41294A"/>
                </a:solidFill>
              </a:defRPr>
            </a:lvl9pPr>
          </a:lstStyle>
          <a:p>
            <a:endParaRPr/>
          </a:p>
        </p:txBody>
      </p:sp>
      <p:sp>
        <p:nvSpPr>
          <p:cNvPr id="566" name="Google Shape;566;p28"/>
          <p:cNvSpPr txBox="1">
            <a:spLocks noGrp="1"/>
          </p:cNvSpPr>
          <p:nvPr>
            <p:ph type="title" idx="2" hasCustomPrompt="1"/>
          </p:nvPr>
        </p:nvSpPr>
        <p:spPr>
          <a:xfrm>
            <a:off x="3055306" y="315950"/>
            <a:ext cx="3033300" cy="979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rgbClr val="999999"/>
              </a:buClr>
              <a:buSzPts val="3600"/>
              <a:buNone/>
              <a:defRPr sz="6000"/>
            </a:lvl1pPr>
            <a:lvl2pPr lvl="1"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9pPr>
          </a:lstStyle>
          <a:p>
            <a:r>
              <a:t>xx%</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
  <p:cSld name="CUSTOM_9_1_1_1">
    <p:bg>
      <p:bgPr>
        <a:solidFill>
          <a:schemeClr val="lt2"/>
        </a:solidFill>
        <a:effectLst/>
      </p:bgPr>
    </p:bg>
    <p:spTree>
      <p:nvGrpSpPr>
        <p:cNvPr id="1" name="Shape 643"/>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6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FFFFFF"/>
        </a:solidFill>
        <a:effectLst/>
      </p:bgPr>
    </p:bg>
    <p:spTree>
      <p:nvGrpSpPr>
        <p:cNvPr id="1" name="Shape 29"/>
        <p:cNvGrpSpPr/>
        <p:nvPr/>
      </p:nvGrpSpPr>
      <p:grpSpPr>
        <a:xfrm>
          <a:off x="0" y="0"/>
          <a:ext cx="0" cy="0"/>
          <a:chOff x="0" y="0"/>
          <a:chExt cx="0" cy="0"/>
        </a:xfrm>
      </p:grpSpPr>
      <p:sp>
        <p:nvSpPr>
          <p:cNvPr id="30" name="Google Shape;30;p3"/>
          <p:cNvSpPr txBox="1">
            <a:spLocks noGrp="1"/>
          </p:cNvSpPr>
          <p:nvPr>
            <p:ph type="title"/>
          </p:nvPr>
        </p:nvSpPr>
        <p:spPr>
          <a:xfrm>
            <a:off x="5024950" y="1555600"/>
            <a:ext cx="3402300" cy="16944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41294A"/>
              </a:buClr>
              <a:buSzPts val="4200"/>
              <a:buNone/>
              <a:defRPr sz="4800">
                <a:solidFill>
                  <a:schemeClr val="lt1"/>
                </a:solidFill>
              </a:defRPr>
            </a:lvl1pPr>
            <a:lvl2pPr lvl="1" algn="r" rtl="0">
              <a:spcBef>
                <a:spcPts val="0"/>
              </a:spcBef>
              <a:spcAft>
                <a:spcPts val="0"/>
              </a:spcAft>
              <a:buClr>
                <a:srgbClr val="41294A"/>
              </a:buClr>
              <a:buSzPts val="4200"/>
              <a:buNone/>
              <a:defRPr sz="4200">
                <a:solidFill>
                  <a:srgbClr val="41294A"/>
                </a:solidFill>
              </a:defRPr>
            </a:lvl2pPr>
            <a:lvl3pPr lvl="2" algn="r" rtl="0">
              <a:spcBef>
                <a:spcPts val="0"/>
              </a:spcBef>
              <a:spcAft>
                <a:spcPts val="0"/>
              </a:spcAft>
              <a:buClr>
                <a:srgbClr val="41294A"/>
              </a:buClr>
              <a:buSzPts val="4200"/>
              <a:buNone/>
              <a:defRPr sz="4200">
                <a:solidFill>
                  <a:srgbClr val="41294A"/>
                </a:solidFill>
              </a:defRPr>
            </a:lvl3pPr>
            <a:lvl4pPr lvl="3" algn="r" rtl="0">
              <a:spcBef>
                <a:spcPts val="0"/>
              </a:spcBef>
              <a:spcAft>
                <a:spcPts val="0"/>
              </a:spcAft>
              <a:buClr>
                <a:srgbClr val="41294A"/>
              </a:buClr>
              <a:buSzPts val="4200"/>
              <a:buNone/>
              <a:defRPr sz="4200">
                <a:solidFill>
                  <a:srgbClr val="41294A"/>
                </a:solidFill>
              </a:defRPr>
            </a:lvl4pPr>
            <a:lvl5pPr lvl="4" algn="r" rtl="0">
              <a:spcBef>
                <a:spcPts val="0"/>
              </a:spcBef>
              <a:spcAft>
                <a:spcPts val="0"/>
              </a:spcAft>
              <a:buClr>
                <a:srgbClr val="41294A"/>
              </a:buClr>
              <a:buSzPts val="4200"/>
              <a:buNone/>
              <a:defRPr sz="4200">
                <a:solidFill>
                  <a:srgbClr val="41294A"/>
                </a:solidFill>
              </a:defRPr>
            </a:lvl5pPr>
            <a:lvl6pPr lvl="5" algn="r" rtl="0">
              <a:spcBef>
                <a:spcPts val="0"/>
              </a:spcBef>
              <a:spcAft>
                <a:spcPts val="0"/>
              </a:spcAft>
              <a:buClr>
                <a:srgbClr val="41294A"/>
              </a:buClr>
              <a:buSzPts val="4200"/>
              <a:buNone/>
              <a:defRPr sz="4200">
                <a:solidFill>
                  <a:srgbClr val="41294A"/>
                </a:solidFill>
              </a:defRPr>
            </a:lvl6pPr>
            <a:lvl7pPr lvl="6" algn="r" rtl="0">
              <a:spcBef>
                <a:spcPts val="0"/>
              </a:spcBef>
              <a:spcAft>
                <a:spcPts val="0"/>
              </a:spcAft>
              <a:buClr>
                <a:srgbClr val="41294A"/>
              </a:buClr>
              <a:buSzPts val="4200"/>
              <a:buNone/>
              <a:defRPr sz="4200">
                <a:solidFill>
                  <a:srgbClr val="41294A"/>
                </a:solidFill>
              </a:defRPr>
            </a:lvl7pPr>
            <a:lvl8pPr lvl="7" algn="r" rtl="0">
              <a:spcBef>
                <a:spcPts val="0"/>
              </a:spcBef>
              <a:spcAft>
                <a:spcPts val="0"/>
              </a:spcAft>
              <a:buClr>
                <a:srgbClr val="41294A"/>
              </a:buClr>
              <a:buSzPts val="4200"/>
              <a:buNone/>
              <a:defRPr sz="4200">
                <a:solidFill>
                  <a:srgbClr val="41294A"/>
                </a:solidFill>
              </a:defRPr>
            </a:lvl8pPr>
            <a:lvl9pPr lvl="8" algn="r" rtl="0">
              <a:spcBef>
                <a:spcPts val="0"/>
              </a:spcBef>
              <a:spcAft>
                <a:spcPts val="0"/>
              </a:spcAft>
              <a:buClr>
                <a:srgbClr val="41294A"/>
              </a:buClr>
              <a:buSzPts val="4200"/>
              <a:buNone/>
              <a:defRPr sz="4200">
                <a:solidFill>
                  <a:srgbClr val="41294A"/>
                </a:solidFill>
              </a:defRPr>
            </a:lvl9pPr>
          </a:lstStyle>
          <a:p>
            <a:endParaRPr/>
          </a:p>
        </p:txBody>
      </p:sp>
      <p:sp>
        <p:nvSpPr>
          <p:cNvPr id="31" name="Google Shape;31;p3"/>
          <p:cNvSpPr txBox="1">
            <a:spLocks noGrp="1"/>
          </p:cNvSpPr>
          <p:nvPr>
            <p:ph type="subTitle" idx="1"/>
          </p:nvPr>
        </p:nvSpPr>
        <p:spPr>
          <a:xfrm>
            <a:off x="4231150" y="4319090"/>
            <a:ext cx="4196100" cy="394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41294A"/>
              </a:buClr>
              <a:buSzPts val="2100"/>
              <a:buNone/>
              <a:defRPr sz="1600">
                <a:solidFill>
                  <a:schemeClr val="lt1"/>
                </a:solidFill>
              </a:defRPr>
            </a:lvl1pPr>
            <a:lvl2pPr lvl="1" algn="r" rtl="0">
              <a:lnSpc>
                <a:spcPct val="100000"/>
              </a:lnSpc>
              <a:spcBef>
                <a:spcPts val="0"/>
              </a:spcBef>
              <a:spcAft>
                <a:spcPts val="0"/>
              </a:spcAft>
              <a:buClr>
                <a:srgbClr val="41294A"/>
              </a:buClr>
              <a:buSzPts val="2100"/>
              <a:buNone/>
              <a:defRPr sz="2100">
                <a:solidFill>
                  <a:srgbClr val="41294A"/>
                </a:solidFill>
              </a:defRPr>
            </a:lvl2pPr>
            <a:lvl3pPr lvl="2" algn="r" rtl="0">
              <a:lnSpc>
                <a:spcPct val="100000"/>
              </a:lnSpc>
              <a:spcBef>
                <a:spcPts val="0"/>
              </a:spcBef>
              <a:spcAft>
                <a:spcPts val="0"/>
              </a:spcAft>
              <a:buClr>
                <a:srgbClr val="41294A"/>
              </a:buClr>
              <a:buSzPts val="2100"/>
              <a:buNone/>
              <a:defRPr sz="2100">
                <a:solidFill>
                  <a:srgbClr val="41294A"/>
                </a:solidFill>
              </a:defRPr>
            </a:lvl3pPr>
            <a:lvl4pPr lvl="3" algn="r" rtl="0">
              <a:lnSpc>
                <a:spcPct val="100000"/>
              </a:lnSpc>
              <a:spcBef>
                <a:spcPts val="0"/>
              </a:spcBef>
              <a:spcAft>
                <a:spcPts val="0"/>
              </a:spcAft>
              <a:buClr>
                <a:srgbClr val="41294A"/>
              </a:buClr>
              <a:buSzPts val="2100"/>
              <a:buNone/>
              <a:defRPr sz="2100">
                <a:solidFill>
                  <a:srgbClr val="41294A"/>
                </a:solidFill>
              </a:defRPr>
            </a:lvl4pPr>
            <a:lvl5pPr lvl="4" algn="r" rtl="0">
              <a:lnSpc>
                <a:spcPct val="100000"/>
              </a:lnSpc>
              <a:spcBef>
                <a:spcPts val="0"/>
              </a:spcBef>
              <a:spcAft>
                <a:spcPts val="0"/>
              </a:spcAft>
              <a:buClr>
                <a:srgbClr val="41294A"/>
              </a:buClr>
              <a:buSzPts val="2100"/>
              <a:buNone/>
              <a:defRPr sz="2100">
                <a:solidFill>
                  <a:srgbClr val="41294A"/>
                </a:solidFill>
              </a:defRPr>
            </a:lvl5pPr>
            <a:lvl6pPr lvl="5" algn="r" rtl="0">
              <a:lnSpc>
                <a:spcPct val="100000"/>
              </a:lnSpc>
              <a:spcBef>
                <a:spcPts val="0"/>
              </a:spcBef>
              <a:spcAft>
                <a:spcPts val="0"/>
              </a:spcAft>
              <a:buClr>
                <a:srgbClr val="41294A"/>
              </a:buClr>
              <a:buSzPts val="2100"/>
              <a:buNone/>
              <a:defRPr sz="2100">
                <a:solidFill>
                  <a:srgbClr val="41294A"/>
                </a:solidFill>
              </a:defRPr>
            </a:lvl6pPr>
            <a:lvl7pPr lvl="6" algn="r" rtl="0">
              <a:lnSpc>
                <a:spcPct val="100000"/>
              </a:lnSpc>
              <a:spcBef>
                <a:spcPts val="0"/>
              </a:spcBef>
              <a:spcAft>
                <a:spcPts val="0"/>
              </a:spcAft>
              <a:buClr>
                <a:srgbClr val="41294A"/>
              </a:buClr>
              <a:buSzPts val="2100"/>
              <a:buNone/>
              <a:defRPr sz="2100">
                <a:solidFill>
                  <a:srgbClr val="41294A"/>
                </a:solidFill>
              </a:defRPr>
            </a:lvl7pPr>
            <a:lvl8pPr lvl="7" algn="r" rtl="0">
              <a:lnSpc>
                <a:spcPct val="100000"/>
              </a:lnSpc>
              <a:spcBef>
                <a:spcPts val="0"/>
              </a:spcBef>
              <a:spcAft>
                <a:spcPts val="0"/>
              </a:spcAft>
              <a:buClr>
                <a:srgbClr val="41294A"/>
              </a:buClr>
              <a:buSzPts val="2100"/>
              <a:buNone/>
              <a:defRPr sz="2100">
                <a:solidFill>
                  <a:srgbClr val="41294A"/>
                </a:solidFill>
              </a:defRPr>
            </a:lvl8pPr>
            <a:lvl9pPr lvl="8" algn="r" rtl="0">
              <a:lnSpc>
                <a:spcPct val="100000"/>
              </a:lnSpc>
              <a:spcBef>
                <a:spcPts val="0"/>
              </a:spcBef>
              <a:spcAft>
                <a:spcPts val="0"/>
              </a:spcAft>
              <a:buClr>
                <a:srgbClr val="41294A"/>
              </a:buClr>
              <a:buSzPts val="2100"/>
              <a:buNone/>
              <a:defRPr sz="2100">
                <a:solidFill>
                  <a:srgbClr val="41294A"/>
                </a:solidFill>
              </a:defRPr>
            </a:lvl9pPr>
          </a:lstStyle>
          <a:p>
            <a:endParaRPr/>
          </a:p>
        </p:txBody>
      </p:sp>
      <p:sp>
        <p:nvSpPr>
          <p:cNvPr id="32" name="Google Shape;32;p3"/>
          <p:cNvSpPr/>
          <p:nvPr/>
        </p:nvSpPr>
        <p:spPr>
          <a:xfrm>
            <a:off x="255838" y="541050"/>
            <a:ext cx="4777035" cy="4762282"/>
          </a:xfrm>
          <a:custGeom>
            <a:avLst/>
            <a:gdLst/>
            <a:ahLst/>
            <a:cxnLst/>
            <a:rect l="l" t="t" r="r" b="b"/>
            <a:pathLst>
              <a:path w="78037" h="77796" extrusionOk="0">
                <a:moveTo>
                  <a:pt x="38785" y="1"/>
                </a:moveTo>
                <a:cubicBezTo>
                  <a:pt x="21373" y="1"/>
                  <a:pt x="1" y="7544"/>
                  <a:pt x="137" y="25776"/>
                </a:cubicBezTo>
                <a:cubicBezTo>
                  <a:pt x="242" y="39913"/>
                  <a:pt x="10968" y="41626"/>
                  <a:pt x="16160" y="41626"/>
                </a:cubicBezTo>
                <a:cubicBezTo>
                  <a:pt x="17821" y="41626"/>
                  <a:pt x="18915" y="41451"/>
                  <a:pt x="18915" y="41451"/>
                </a:cubicBezTo>
                <a:cubicBezTo>
                  <a:pt x="19094" y="45489"/>
                  <a:pt x="23570" y="49866"/>
                  <a:pt x="26156" y="50860"/>
                </a:cubicBezTo>
                <a:cubicBezTo>
                  <a:pt x="27967" y="51547"/>
                  <a:pt x="30146" y="52461"/>
                  <a:pt x="33441" y="52461"/>
                </a:cubicBezTo>
                <a:cubicBezTo>
                  <a:pt x="35395" y="52461"/>
                  <a:pt x="37742" y="52140"/>
                  <a:pt x="40638" y="51258"/>
                </a:cubicBezTo>
                <a:cubicBezTo>
                  <a:pt x="41334" y="51139"/>
                  <a:pt x="42051" y="50980"/>
                  <a:pt x="42767" y="50781"/>
                </a:cubicBezTo>
                <a:cubicBezTo>
                  <a:pt x="43284" y="52412"/>
                  <a:pt x="44537" y="54023"/>
                  <a:pt x="47064" y="55018"/>
                </a:cubicBezTo>
                <a:cubicBezTo>
                  <a:pt x="56950" y="58897"/>
                  <a:pt x="54941" y="70097"/>
                  <a:pt x="53588" y="77795"/>
                </a:cubicBezTo>
                <a:cubicBezTo>
                  <a:pt x="55180" y="77258"/>
                  <a:pt x="56731" y="76641"/>
                  <a:pt x="58243" y="75965"/>
                </a:cubicBezTo>
                <a:cubicBezTo>
                  <a:pt x="59258" y="69559"/>
                  <a:pt x="60849" y="60707"/>
                  <a:pt x="62262" y="58996"/>
                </a:cubicBezTo>
                <a:cubicBezTo>
                  <a:pt x="64211" y="56589"/>
                  <a:pt x="66340" y="52432"/>
                  <a:pt x="67513" y="47081"/>
                </a:cubicBezTo>
                <a:cubicBezTo>
                  <a:pt x="67772" y="46961"/>
                  <a:pt x="68050" y="46822"/>
                  <a:pt x="68329" y="46683"/>
                </a:cubicBezTo>
                <a:cubicBezTo>
                  <a:pt x="72069" y="46305"/>
                  <a:pt x="78036" y="42008"/>
                  <a:pt x="75232" y="28759"/>
                </a:cubicBezTo>
                <a:cubicBezTo>
                  <a:pt x="70756" y="10657"/>
                  <a:pt x="57686" y="373"/>
                  <a:pt x="40061" y="14"/>
                </a:cubicBezTo>
                <a:cubicBezTo>
                  <a:pt x="39639" y="5"/>
                  <a:pt x="39213" y="1"/>
                  <a:pt x="3878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3"/>
          <p:cNvGrpSpPr/>
          <p:nvPr/>
        </p:nvGrpSpPr>
        <p:grpSpPr>
          <a:xfrm rot="-6721043">
            <a:off x="7548010" y="3679328"/>
            <a:ext cx="4314064" cy="3465487"/>
            <a:chOff x="1645525" y="677625"/>
            <a:chExt cx="4313925" cy="3465375"/>
          </a:xfrm>
        </p:grpSpPr>
        <p:sp>
          <p:nvSpPr>
            <p:cNvPr id="34" name="Google Shape;34;p3"/>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2;p3"/>
          <p:cNvGrpSpPr/>
          <p:nvPr/>
        </p:nvGrpSpPr>
        <p:grpSpPr>
          <a:xfrm rot="-9532838">
            <a:off x="-3152758" y="-2029478"/>
            <a:ext cx="4313778" cy="3465257"/>
            <a:chOff x="1645525" y="677625"/>
            <a:chExt cx="4313925" cy="3465375"/>
          </a:xfrm>
        </p:grpSpPr>
        <p:sp>
          <p:nvSpPr>
            <p:cNvPr id="43" name="Google Shape;43;p3"/>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Google Shape;51;p3"/>
          <p:cNvSpPr txBox="1">
            <a:spLocks noGrp="1"/>
          </p:cNvSpPr>
          <p:nvPr>
            <p:ph type="title" idx="2" hasCustomPrompt="1"/>
          </p:nvPr>
        </p:nvSpPr>
        <p:spPr>
          <a:xfrm>
            <a:off x="6323650" y="315950"/>
            <a:ext cx="2103600" cy="9795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rgbClr val="999999"/>
              </a:buClr>
              <a:buSzPts val="3600"/>
              <a:buNone/>
              <a:defRPr sz="6000">
                <a:solidFill>
                  <a:schemeClr val="dk2"/>
                </a:solidFill>
              </a:defRPr>
            </a:lvl1pPr>
            <a:lvl2pPr lvl="1"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Clr>
                <a:srgbClr val="999999"/>
              </a:buClr>
              <a:buSzPts val="4800"/>
              <a:buFont typeface="Fira Sans Extra Condensed Medium"/>
              <a:buNone/>
              <a:defRPr sz="4800">
                <a:solidFill>
                  <a:srgbClr val="999999"/>
                </a:solidFill>
                <a:latin typeface="Fira Sans Extra Condensed Medium"/>
                <a:ea typeface="Fira Sans Extra Condensed Medium"/>
                <a:cs typeface="Fira Sans Extra Condensed Medium"/>
                <a:sym typeface="Fira Sans Extra Condensed Medium"/>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1"/>
        </a:solidFill>
        <a:effectLst/>
      </p:bgPr>
    </p:bg>
    <p:spTree>
      <p:nvGrpSpPr>
        <p:cNvPr id="1" name="Shape 73"/>
        <p:cNvGrpSpPr/>
        <p:nvPr/>
      </p:nvGrpSpPr>
      <p:grpSpPr>
        <a:xfrm>
          <a:off x="0" y="0"/>
          <a:ext cx="0" cy="0"/>
          <a:chOff x="0" y="0"/>
          <a:chExt cx="0" cy="0"/>
        </a:xfrm>
      </p:grpSpPr>
      <p:sp>
        <p:nvSpPr>
          <p:cNvPr id="74" name="Google Shape;74;p5"/>
          <p:cNvSpPr txBox="1">
            <a:spLocks noGrp="1"/>
          </p:cNvSpPr>
          <p:nvPr>
            <p:ph type="subTitle" idx="1"/>
          </p:nvPr>
        </p:nvSpPr>
        <p:spPr>
          <a:xfrm>
            <a:off x="1371450" y="3035831"/>
            <a:ext cx="2896800" cy="969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accent4"/>
                </a:solidFill>
              </a:defRPr>
            </a:lvl1pPr>
            <a:lvl2pPr lvl="1" algn="ctr" rtl="0">
              <a:lnSpc>
                <a:spcPct val="100000"/>
              </a:lnSpc>
              <a:spcBef>
                <a:spcPts val="1600"/>
              </a:spcBef>
              <a:spcAft>
                <a:spcPts val="0"/>
              </a:spcAft>
              <a:buNone/>
              <a:defRPr sz="1600">
                <a:solidFill>
                  <a:schemeClr val="accent4"/>
                </a:solidFill>
              </a:defRPr>
            </a:lvl2pPr>
            <a:lvl3pPr lvl="2" algn="ctr" rtl="0">
              <a:lnSpc>
                <a:spcPct val="100000"/>
              </a:lnSpc>
              <a:spcBef>
                <a:spcPts val="1600"/>
              </a:spcBef>
              <a:spcAft>
                <a:spcPts val="0"/>
              </a:spcAft>
              <a:buNone/>
              <a:defRPr sz="1600">
                <a:solidFill>
                  <a:schemeClr val="accent4"/>
                </a:solidFill>
              </a:defRPr>
            </a:lvl3pPr>
            <a:lvl4pPr lvl="3" algn="ctr" rtl="0">
              <a:lnSpc>
                <a:spcPct val="100000"/>
              </a:lnSpc>
              <a:spcBef>
                <a:spcPts val="1600"/>
              </a:spcBef>
              <a:spcAft>
                <a:spcPts val="0"/>
              </a:spcAft>
              <a:buNone/>
              <a:defRPr sz="1600">
                <a:solidFill>
                  <a:schemeClr val="accent4"/>
                </a:solidFill>
              </a:defRPr>
            </a:lvl4pPr>
            <a:lvl5pPr lvl="4" algn="ctr" rtl="0">
              <a:lnSpc>
                <a:spcPct val="100000"/>
              </a:lnSpc>
              <a:spcBef>
                <a:spcPts val="1600"/>
              </a:spcBef>
              <a:spcAft>
                <a:spcPts val="0"/>
              </a:spcAft>
              <a:buNone/>
              <a:defRPr sz="1600">
                <a:solidFill>
                  <a:schemeClr val="accent4"/>
                </a:solidFill>
              </a:defRPr>
            </a:lvl5pPr>
            <a:lvl6pPr lvl="5" algn="ctr" rtl="0">
              <a:lnSpc>
                <a:spcPct val="100000"/>
              </a:lnSpc>
              <a:spcBef>
                <a:spcPts val="1600"/>
              </a:spcBef>
              <a:spcAft>
                <a:spcPts val="0"/>
              </a:spcAft>
              <a:buNone/>
              <a:defRPr sz="1600">
                <a:solidFill>
                  <a:schemeClr val="accent4"/>
                </a:solidFill>
              </a:defRPr>
            </a:lvl6pPr>
            <a:lvl7pPr lvl="6" algn="ctr" rtl="0">
              <a:lnSpc>
                <a:spcPct val="100000"/>
              </a:lnSpc>
              <a:spcBef>
                <a:spcPts val="1600"/>
              </a:spcBef>
              <a:spcAft>
                <a:spcPts val="0"/>
              </a:spcAft>
              <a:buNone/>
              <a:defRPr sz="1600">
                <a:solidFill>
                  <a:schemeClr val="accent4"/>
                </a:solidFill>
              </a:defRPr>
            </a:lvl7pPr>
            <a:lvl8pPr lvl="7" algn="ctr" rtl="0">
              <a:lnSpc>
                <a:spcPct val="100000"/>
              </a:lnSpc>
              <a:spcBef>
                <a:spcPts val="1600"/>
              </a:spcBef>
              <a:spcAft>
                <a:spcPts val="0"/>
              </a:spcAft>
              <a:buNone/>
              <a:defRPr sz="1600">
                <a:solidFill>
                  <a:schemeClr val="accent4"/>
                </a:solidFill>
              </a:defRPr>
            </a:lvl8pPr>
            <a:lvl9pPr lvl="8" algn="ctr" rtl="0">
              <a:lnSpc>
                <a:spcPct val="100000"/>
              </a:lnSpc>
              <a:spcBef>
                <a:spcPts val="1600"/>
              </a:spcBef>
              <a:spcAft>
                <a:spcPts val="1600"/>
              </a:spcAft>
              <a:buNone/>
              <a:defRPr sz="1600">
                <a:solidFill>
                  <a:schemeClr val="accent4"/>
                </a:solidFill>
              </a:defRPr>
            </a:lvl9pPr>
          </a:lstStyle>
          <a:p>
            <a:endParaRPr/>
          </a:p>
        </p:txBody>
      </p:sp>
      <p:sp>
        <p:nvSpPr>
          <p:cNvPr id="75" name="Google Shape;75;p5"/>
          <p:cNvSpPr txBox="1">
            <a:spLocks noGrp="1"/>
          </p:cNvSpPr>
          <p:nvPr>
            <p:ph type="ctrTitle"/>
          </p:nvPr>
        </p:nvSpPr>
        <p:spPr>
          <a:xfrm>
            <a:off x="715050" y="359450"/>
            <a:ext cx="7713900" cy="512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400"/>
              <a:buNone/>
              <a:defRPr sz="2400">
                <a:solidFill>
                  <a:schemeClr val="accent4"/>
                </a:solidFill>
              </a:defRPr>
            </a:lvl1pPr>
            <a:lvl2pPr lvl="1" rtl="0">
              <a:spcBef>
                <a:spcPts val="0"/>
              </a:spcBef>
              <a:spcAft>
                <a:spcPts val="0"/>
              </a:spcAft>
              <a:buClr>
                <a:schemeClr val="dk1"/>
              </a:buClr>
              <a:buSzPts val="2400"/>
              <a:buNone/>
              <a:defRPr sz="2400">
                <a:solidFill>
                  <a:schemeClr val="dk1"/>
                </a:solidFill>
              </a:defRPr>
            </a:lvl2pPr>
            <a:lvl3pPr lvl="2" rtl="0">
              <a:spcBef>
                <a:spcPts val="0"/>
              </a:spcBef>
              <a:spcAft>
                <a:spcPts val="0"/>
              </a:spcAft>
              <a:buClr>
                <a:schemeClr val="dk1"/>
              </a:buClr>
              <a:buSzPts val="2400"/>
              <a:buNone/>
              <a:defRPr sz="2400">
                <a:solidFill>
                  <a:schemeClr val="dk1"/>
                </a:solidFill>
              </a:defRPr>
            </a:lvl3pPr>
            <a:lvl4pPr lvl="3" rtl="0">
              <a:spcBef>
                <a:spcPts val="0"/>
              </a:spcBef>
              <a:spcAft>
                <a:spcPts val="0"/>
              </a:spcAft>
              <a:buClr>
                <a:schemeClr val="dk1"/>
              </a:buClr>
              <a:buSzPts val="2400"/>
              <a:buNone/>
              <a:defRPr sz="2400">
                <a:solidFill>
                  <a:schemeClr val="dk1"/>
                </a:solidFill>
              </a:defRPr>
            </a:lvl4pPr>
            <a:lvl5pPr lvl="4" rtl="0">
              <a:spcBef>
                <a:spcPts val="0"/>
              </a:spcBef>
              <a:spcAft>
                <a:spcPts val="0"/>
              </a:spcAft>
              <a:buClr>
                <a:schemeClr val="dk1"/>
              </a:buClr>
              <a:buSzPts val="2400"/>
              <a:buNone/>
              <a:defRPr sz="2400">
                <a:solidFill>
                  <a:schemeClr val="dk1"/>
                </a:solidFill>
              </a:defRPr>
            </a:lvl5pPr>
            <a:lvl6pPr lvl="5" rtl="0">
              <a:spcBef>
                <a:spcPts val="0"/>
              </a:spcBef>
              <a:spcAft>
                <a:spcPts val="0"/>
              </a:spcAft>
              <a:buClr>
                <a:schemeClr val="dk1"/>
              </a:buClr>
              <a:buSzPts val="2400"/>
              <a:buNone/>
              <a:defRPr sz="2400">
                <a:solidFill>
                  <a:schemeClr val="dk1"/>
                </a:solidFill>
              </a:defRPr>
            </a:lvl6pPr>
            <a:lvl7pPr lvl="6" rtl="0">
              <a:spcBef>
                <a:spcPts val="0"/>
              </a:spcBef>
              <a:spcAft>
                <a:spcPts val="0"/>
              </a:spcAft>
              <a:buClr>
                <a:schemeClr val="dk1"/>
              </a:buClr>
              <a:buSzPts val="2400"/>
              <a:buNone/>
              <a:defRPr sz="2400">
                <a:solidFill>
                  <a:schemeClr val="dk1"/>
                </a:solidFill>
              </a:defRPr>
            </a:lvl7pPr>
            <a:lvl8pPr lvl="7" rtl="0">
              <a:spcBef>
                <a:spcPts val="0"/>
              </a:spcBef>
              <a:spcAft>
                <a:spcPts val="0"/>
              </a:spcAft>
              <a:buClr>
                <a:schemeClr val="dk1"/>
              </a:buClr>
              <a:buSzPts val="2400"/>
              <a:buNone/>
              <a:defRPr sz="2400">
                <a:solidFill>
                  <a:schemeClr val="dk1"/>
                </a:solidFill>
              </a:defRPr>
            </a:lvl8pPr>
            <a:lvl9pPr lvl="8" rtl="0">
              <a:spcBef>
                <a:spcPts val="0"/>
              </a:spcBef>
              <a:spcAft>
                <a:spcPts val="0"/>
              </a:spcAft>
              <a:buClr>
                <a:schemeClr val="dk1"/>
              </a:buClr>
              <a:buSzPts val="2400"/>
              <a:buNone/>
              <a:defRPr sz="2400">
                <a:solidFill>
                  <a:schemeClr val="dk1"/>
                </a:solidFill>
              </a:defRPr>
            </a:lvl9pPr>
          </a:lstStyle>
          <a:p>
            <a:endParaRPr/>
          </a:p>
        </p:txBody>
      </p:sp>
      <p:sp>
        <p:nvSpPr>
          <p:cNvPr id="76" name="Google Shape;76;p5"/>
          <p:cNvSpPr txBox="1">
            <a:spLocks noGrp="1"/>
          </p:cNvSpPr>
          <p:nvPr>
            <p:ph type="subTitle" idx="2"/>
          </p:nvPr>
        </p:nvSpPr>
        <p:spPr>
          <a:xfrm>
            <a:off x="4875750" y="3035831"/>
            <a:ext cx="2896800" cy="969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accent4"/>
                </a:solidFill>
              </a:defRPr>
            </a:lvl1pPr>
            <a:lvl2pPr lvl="1" algn="ctr" rtl="0">
              <a:lnSpc>
                <a:spcPct val="100000"/>
              </a:lnSpc>
              <a:spcBef>
                <a:spcPts val="1600"/>
              </a:spcBef>
              <a:spcAft>
                <a:spcPts val="0"/>
              </a:spcAft>
              <a:buNone/>
              <a:defRPr sz="1600">
                <a:solidFill>
                  <a:schemeClr val="accent4"/>
                </a:solidFill>
              </a:defRPr>
            </a:lvl2pPr>
            <a:lvl3pPr lvl="2" algn="ctr" rtl="0">
              <a:lnSpc>
                <a:spcPct val="100000"/>
              </a:lnSpc>
              <a:spcBef>
                <a:spcPts val="1600"/>
              </a:spcBef>
              <a:spcAft>
                <a:spcPts val="0"/>
              </a:spcAft>
              <a:buNone/>
              <a:defRPr sz="1600">
                <a:solidFill>
                  <a:schemeClr val="accent4"/>
                </a:solidFill>
              </a:defRPr>
            </a:lvl3pPr>
            <a:lvl4pPr lvl="3" algn="ctr" rtl="0">
              <a:lnSpc>
                <a:spcPct val="100000"/>
              </a:lnSpc>
              <a:spcBef>
                <a:spcPts val="1600"/>
              </a:spcBef>
              <a:spcAft>
                <a:spcPts val="0"/>
              </a:spcAft>
              <a:buNone/>
              <a:defRPr sz="1600">
                <a:solidFill>
                  <a:schemeClr val="accent4"/>
                </a:solidFill>
              </a:defRPr>
            </a:lvl4pPr>
            <a:lvl5pPr lvl="4" algn="ctr" rtl="0">
              <a:lnSpc>
                <a:spcPct val="100000"/>
              </a:lnSpc>
              <a:spcBef>
                <a:spcPts val="1600"/>
              </a:spcBef>
              <a:spcAft>
                <a:spcPts val="0"/>
              </a:spcAft>
              <a:buNone/>
              <a:defRPr sz="1600">
                <a:solidFill>
                  <a:schemeClr val="accent4"/>
                </a:solidFill>
              </a:defRPr>
            </a:lvl5pPr>
            <a:lvl6pPr lvl="5" algn="ctr" rtl="0">
              <a:lnSpc>
                <a:spcPct val="100000"/>
              </a:lnSpc>
              <a:spcBef>
                <a:spcPts val="1600"/>
              </a:spcBef>
              <a:spcAft>
                <a:spcPts val="0"/>
              </a:spcAft>
              <a:buNone/>
              <a:defRPr sz="1600">
                <a:solidFill>
                  <a:schemeClr val="accent4"/>
                </a:solidFill>
              </a:defRPr>
            </a:lvl6pPr>
            <a:lvl7pPr lvl="6" algn="ctr" rtl="0">
              <a:lnSpc>
                <a:spcPct val="100000"/>
              </a:lnSpc>
              <a:spcBef>
                <a:spcPts val="1600"/>
              </a:spcBef>
              <a:spcAft>
                <a:spcPts val="0"/>
              </a:spcAft>
              <a:buNone/>
              <a:defRPr sz="1600">
                <a:solidFill>
                  <a:schemeClr val="accent4"/>
                </a:solidFill>
              </a:defRPr>
            </a:lvl7pPr>
            <a:lvl8pPr lvl="7" algn="ctr" rtl="0">
              <a:lnSpc>
                <a:spcPct val="100000"/>
              </a:lnSpc>
              <a:spcBef>
                <a:spcPts val="1600"/>
              </a:spcBef>
              <a:spcAft>
                <a:spcPts val="0"/>
              </a:spcAft>
              <a:buNone/>
              <a:defRPr sz="1600">
                <a:solidFill>
                  <a:schemeClr val="accent4"/>
                </a:solidFill>
              </a:defRPr>
            </a:lvl8pPr>
            <a:lvl9pPr lvl="8" algn="ctr" rtl="0">
              <a:lnSpc>
                <a:spcPct val="100000"/>
              </a:lnSpc>
              <a:spcBef>
                <a:spcPts val="1600"/>
              </a:spcBef>
              <a:spcAft>
                <a:spcPts val="1600"/>
              </a:spcAft>
              <a:buNone/>
              <a:defRPr sz="1600">
                <a:solidFill>
                  <a:schemeClr val="accent4"/>
                </a:solidFill>
              </a:defRPr>
            </a:lvl9pPr>
          </a:lstStyle>
          <a:p>
            <a:endParaRPr/>
          </a:p>
        </p:txBody>
      </p:sp>
      <p:sp>
        <p:nvSpPr>
          <p:cNvPr id="77" name="Google Shape;77;p5"/>
          <p:cNvSpPr txBox="1">
            <a:spLocks noGrp="1"/>
          </p:cNvSpPr>
          <p:nvPr>
            <p:ph type="subTitle" idx="3"/>
          </p:nvPr>
        </p:nvSpPr>
        <p:spPr>
          <a:xfrm>
            <a:off x="1905450" y="2595894"/>
            <a:ext cx="1828800" cy="5487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1800">
                <a:solidFill>
                  <a:schemeClr val="accent4"/>
                </a:solidFill>
                <a:latin typeface="Barlow Semi Condensed SemiBold"/>
                <a:ea typeface="Barlow Semi Condensed SemiBold"/>
                <a:cs typeface="Barlow Semi Condensed SemiBold"/>
                <a:sym typeface="Barlow Semi Condensed SemiBold"/>
              </a:defRPr>
            </a:lvl9pPr>
          </a:lstStyle>
          <a:p>
            <a:endParaRPr/>
          </a:p>
        </p:txBody>
      </p:sp>
      <p:sp>
        <p:nvSpPr>
          <p:cNvPr id="78" name="Google Shape;78;p5"/>
          <p:cNvSpPr txBox="1">
            <a:spLocks noGrp="1"/>
          </p:cNvSpPr>
          <p:nvPr>
            <p:ph type="subTitle" idx="4"/>
          </p:nvPr>
        </p:nvSpPr>
        <p:spPr>
          <a:xfrm>
            <a:off x="5409750" y="2595894"/>
            <a:ext cx="1828800" cy="5487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1pPr>
            <a:lvl2pPr lvl="1"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2pPr>
            <a:lvl3pPr lvl="2"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3pPr>
            <a:lvl4pPr lvl="3"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4pPr>
            <a:lvl5pPr lvl="4"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5pPr>
            <a:lvl6pPr lvl="5"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6pPr>
            <a:lvl7pPr lvl="6"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7pPr>
            <a:lvl8pPr lvl="7" algn="ctr" rtl="0">
              <a:lnSpc>
                <a:spcPct val="100000"/>
              </a:lnSpc>
              <a:spcBef>
                <a:spcPts val="1600"/>
              </a:spcBef>
              <a:spcAft>
                <a:spcPts val="0"/>
              </a:spcAft>
              <a:buNone/>
              <a:defRPr sz="1800">
                <a:solidFill>
                  <a:schemeClr val="accent4"/>
                </a:solidFill>
                <a:latin typeface="Barlow Semi Condensed SemiBold"/>
                <a:ea typeface="Barlow Semi Condensed SemiBold"/>
                <a:cs typeface="Barlow Semi Condensed SemiBold"/>
                <a:sym typeface="Barlow Semi Condensed SemiBold"/>
              </a:defRPr>
            </a:lvl8pPr>
            <a:lvl9pPr lvl="8" algn="ctr" rtl="0">
              <a:lnSpc>
                <a:spcPct val="100000"/>
              </a:lnSpc>
              <a:spcBef>
                <a:spcPts val="1600"/>
              </a:spcBef>
              <a:spcAft>
                <a:spcPts val="1600"/>
              </a:spcAft>
              <a:buNone/>
              <a:defRPr sz="1800">
                <a:solidFill>
                  <a:schemeClr val="accent4"/>
                </a:solidFill>
                <a:latin typeface="Barlow Semi Condensed SemiBold"/>
                <a:ea typeface="Barlow Semi Condensed SemiBold"/>
                <a:cs typeface="Barlow Semi Condensed SemiBold"/>
                <a:sym typeface="Barlow Semi Condensed SemiBold"/>
              </a:defRPr>
            </a:lvl9pPr>
          </a:lstStyle>
          <a:p>
            <a:endParaRPr/>
          </a:p>
        </p:txBody>
      </p:sp>
      <p:grpSp>
        <p:nvGrpSpPr>
          <p:cNvPr id="79" name="Google Shape;79;p5"/>
          <p:cNvGrpSpPr/>
          <p:nvPr/>
        </p:nvGrpSpPr>
        <p:grpSpPr>
          <a:xfrm rot="2178779" flipH="1">
            <a:off x="-2989553" y="2121102"/>
            <a:ext cx="4313956" cy="3465400"/>
            <a:chOff x="1645525" y="677625"/>
            <a:chExt cx="4313925" cy="3465375"/>
          </a:xfrm>
        </p:grpSpPr>
        <p:sp>
          <p:nvSpPr>
            <p:cNvPr id="80" name="Google Shape;80;p5"/>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5"/>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5"/>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5"/>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5"/>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5"/>
          <p:cNvGrpSpPr/>
          <p:nvPr/>
        </p:nvGrpSpPr>
        <p:grpSpPr>
          <a:xfrm rot="-8463123" flipH="1">
            <a:off x="7919689" y="-346076"/>
            <a:ext cx="4313828" cy="3465297"/>
            <a:chOff x="1645525" y="677625"/>
            <a:chExt cx="4313925" cy="3465375"/>
          </a:xfrm>
        </p:grpSpPr>
        <p:sp>
          <p:nvSpPr>
            <p:cNvPr id="89" name="Google Shape;89;p5"/>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2 Columns 02">
  <p:cSld name="TITLE_AND_TWO_COLUMNS_1">
    <p:bg>
      <p:bgPr>
        <a:solidFill>
          <a:schemeClr val="lt1"/>
        </a:solidFill>
        <a:effectLst/>
      </p:bgPr>
    </p:bg>
    <p:spTree>
      <p:nvGrpSpPr>
        <p:cNvPr id="1" name="Shape 97"/>
        <p:cNvGrpSpPr/>
        <p:nvPr/>
      </p:nvGrpSpPr>
      <p:grpSpPr>
        <a:xfrm>
          <a:off x="0" y="0"/>
          <a:ext cx="0" cy="0"/>
          <a:chOff x="0" y="0"/>
          <a:chExt cx="0" cy="0"/>
        </a:xfrm>
      </p:grpSpPr>
      <p:grpSp>
        <p:nvGrpSpPr>
          <p:cNvPr id="98" name="Google Shape;98;p6"/>
          <p:cNvGrpSpPr/>
          <p:nvPr/>
        </p:nvGrpSpPr>
        <p:grpSpPr>
          <a:xfrm>
            <a:off x="8003119" y="3148409"/>
            <a:ext cx="4313925" cy="3465375"/>
            <a:chOff x="1645525" y="677625"/>
            <a:chExt cx="4313925" cy="3465375"/>
          </a:xfrm>
        </p:grpSpPr>
        <p:sp>
          <p:nvSpPr>
            <p:cNvPr id="99" name="Google Shape;99;p6"/>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6"/>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6"/>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6"/>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6"/>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6"/>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6"/>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 name="Google Shape;107;p6"/>
          <p:cNvGrpSpPr/>
          <p:nvPr/>
        </p:nvGrpSpPr>
        <p:grpSpPr>
          <a:xfrm rot="5400000">
            <a:off x="-1974381" y="-1758041"/>
            <a:ext cx="4313925" cy="3465375"/>
            <a:chOff x="1645525" y="677625"/>
            <a:chExt cx="4313925" cy="3465375"/>
          </a:xfrm>
        </p:grpSpPr>
        <p:sp>
          <p:nvSpPr>
            <p:cNvPr id="108" name="Google Shape;108;p6"/>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6"/>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6"/>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6"/>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6"/>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6"/>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6"/>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6"/>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 name="Google Shape;116;p6"/>
          <p:cNvSpPr txBox="1">
            <a:spLocks noGrp="1"/>
          </p:cNvSpPr>
          <p:nvPr>
            <p:ph type="subTitle" idx="1"/>
          </p:nvPr>
        </p:nvSpPr>
        <p:spPr>
          <a:xfrm>
            <a:off x="2637975" y="3967175"/>
            <a:ext cx="2896800" cy="576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solidFill>
                  <a:schemeClr val="lt2"/>
                </a:solidFill>
              </a:defRPr>
            </a:lvl1pPr>
            <a:lvl2pPr lvl="1" rtl="0">
              <a:lnSpc>
                <a:spcPct val="100000"/>
              </a:lnSpc>
              <a:spcBef>
                <a:spcPts val="0"/>
              </a:spcBef>
              <a:spcAft>
                <a:spcPts val="0"/>
              </a:spcAft>
              <a:buNone/>
              <a:defRPr sz="1600">
                <a:solidFill>
                  <a:schemeClr val="lt2"/>
                </a:solidFill>
              </a:defRPr>
            </a:lvl2pPr>
            <a:lvl3pPr lvl="2" rtl="0">
              <a:lnSpc>
                <a:spcPct val="100000"/>
              </a:lnSpc>
              <a:spcBef>
                <a:spcPts val="0"/>
              </a:spcBef>
              <a:spcAft>
                <a:spcPts val="0"/>
              </a:spcAft>
              <a:buNone/>
              <a:defRPr sz="1600">
                <a:solidFill>
                  <a:schemeClr val="lt2"/>
                </a:solidFill>
              </a:defRPr>
            </a:lvl3pPr>
            <a:lvl4pPr lvl="3" rtl="0">
              <a:lnSpc>
                <a:spcPct val="100000"/>
              </a:lnSpc>
              <a:spcBef>
                <a:spcPts val="0"/>
              </a:spcBef>
              <a:spcAft>
                <a:spcPts val="0"/>
              </a:spcAft>
              <a:buNone/>
              <a:defRPr sz="1600">
                <a:solidFill>
                  <a:schemeClr val="lt2"/>
                </a:solidFill>
              </a:defRPr>
            </a:lvl4pPr>
            <a:lvl5pPr lvl="4" rtl="0">
              <a:lnSpc>
                <a:spcPct val="100000"/>
              </a:lnSpc>
              <a:spcBef>
                <a:spcPts val="0"/>
              </a:spcBef>
              <a:spcAft>
                <a:spcPts val="0"/>
              </a:spcAft>
              <a:buNone/>
              <a:defRPr sz="1600">
                <a:solidFill>
                  <a:schemeClr val="lt2"/>
                </a:solidFill>
              </a:defRPr>
            </a:lvl5pPr>
            <a:lvl6pPr lvl="5" rtl="0">
              <a:lnSpc>
                <a:spcPct val="100000"/>
              </a:lnSpc>
              <a:spcBef>
                <a:spcPts val="0"/>
              </a:spcBef>
              <a:spcAft>
                <a:spcPts val="0"/>
              </a:spcAft>
              <a:buNone/>
              <a:defRPr sz="1600">
                <a:solidFill>
                  <a:schemeClr val="lt2"/>
                </a:solidFill>
              </a:defRPr>
            </a:lvl6pPr>
            <a:lvl7pPr lvl="6" rtl="0">
              <a:lnSpc>
                <a:spcPct val="100000"/>
              </a:lnSpc>
              <a:spcBef>
                <a:spcPts val="0"/>
              </a:spcBef>
              <a:spcAft>
                <a:spcPts val="0"/>
              </a:spcAft>
              <a:buNone/>
              <a:defRPr sz="1600">
                <a:solidFill>
                  <a:schemeClr val="lt2"/>
                </a:solidFill>
              </a:defRPr>
            </a:lvl7pPr>
            <a:lvl8pPr lvl="7" rtl="0">
              <a:lnSpc>
                <a:spcPct val="100000"/>
              </a:lnSpc>
              <a:spcBef>
                <a:spcPts val="0"/>
              </a:spcBef>
              <a:spcAft>
                <a:spcPts val="0"/>
              </a:spcAft>
              <a:buNone/>
              <a:defRPr sz="1600">
                <a:solidFill>
                  <a:schemeClr val="lt2"/>
                </a:solidFill>
              </a:defRPr>
            </a:lvl8pPr>
            <a:lvl9pPr lvl="8" rtl="0">
              <a:lnSpc>
                <a:spcPct val="100000"/>
              </a:lnSpc>
              <a:spcBef>
                <a:spcPts val="0"/>
              </a:spcBef>
              <a:spcAft>
                <a:spcPts val="0"/>
              </a:spcAft>
              <a:buNone/>
              <a:defRPr sz="1600">
                <a:solidFill>
                  <a:schemeClr val="lt2"/>
                </a:solidFill>
              </a:defRPr>
            </a:lvl9pPr>
          </a:lstStyle>
          <a:p>
            <a:endParaRPr/>
          </a:p>
        </p:txBody>
      </p:sp>
      <p:sp>
        <p:nvSpPr>
          <p:cNvPr id="117" name="Google Shape;117;p6"/>
          <p:cNvSpPr txBox="1">
            <a:spLocks noGrp="1"/>
          </p:cNvSpPr>
          <p:nvPr>
            <p:ph type="ctrTitle"/>
          </p:nvPr>
        </p:nvSpPr>
        <p:spPr>
          <a:xfrm>
            <a:off x="715050" y="359450"/>
            <a:ext cx="7713900" cy="512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400"/>
              <a:buNone/>
              <a:defRPr sz="2400">
                <a:solidFill>
                  <a:schemeClr val="accent4"/>
                </a:solidFill>
              </a:defRPr>
            </a:lvl1pPr>
            <a:lvl2pPr lvl="1" rtl="0">
              <a:spcBef>
                <a:spcPts val="0"/>
              </a:spcBef>
              <a:spcAft>
                <a:spcPts val="0"/>
              </a:spcAft>
              <a:buClr>
                <a:schemeClr val="dk1"/>
              </a:buClr>
              <a:buSzPts val="2400"/>
              <a:buNone/>
              <a:defRPr sz="2400">
                <a:solidFill>
                  <a:schemeClr val="dk1"/>
                </a:solidFill>
              </a:defRPr>
            </a:lvl2pPr>
            <a:lvl3pPr lvl="2" rtl="0">
              <a:spcBef>
                <a:spcPts val="0"/>
              </a:spcBef>
              <a:spcAft>
                <a:spcPts val="0"/>
              </a:spcAft>
              <a:buClr>
                <a:schemeClr val="dk1"/>
              </a:buClr>
              <a:buSzPts val="2400"/>
              <a:buNone/>
              <a:defRPr sz="2400">
                <a:solidFill>
                  <a:schemeClr val="dk1"/>
                </a:solidFill>
              </a:defRPr>
            </a:lvl3pPr>
            <a:lvl4pPr lvl="3" rtl="0">
              <a:spcBef>
                <a:spcPts val="0"/>
              </a:spcBef>
              <a:spcAft>
                <a:spcPts val="0"/>
              </a:spcAft>
              <a:buClr>
                <a:schemeClr val="dk1"/>
              </a:buClr>
              <a:buSzPts val="2400"/>
              <a:buNone/>
              <a:defRPr sz="2400">
                <a:solidFill>
                  <a:schemeClr val="dk1"/>
                </a:solidFill>
              </a:defRPr>
            </a:lvl4pPr>
            <a:lvl5pPr lvl="4" rtl="0">
              <a:spcBef>
                <a:spcPts val="0"/>
              </a:spcBef>
              <a:spcAft>
                <a:spcPts val="0"/>
              </a:spcAft>
              <a:buClr>
                <a:schemeClr val="dk1"/>
              </a:buClr>
              <a:buSzPts val="2400"/>
              <a:buNone/>
              <a:defRPr sz="2400">
                <a:solidFill>
                  <a:schemeClr val="dk1"/>
                </a:solidFill>
              </a:defRPr>
            </a:lvl5pPr>
            <a:lvl6pPr lvl="5" rtl="0">
              <a:spcBef>
                <a:spcPts val="0"/>
              </a:spcBef>
              <a:spcAft>
                <a:spcPts val="0"/>
              </a:spcAft>
              <a:buClr>
                <a:schemeClr val="dk1"/>
              </a:buClr>
              <a:buSzPts val="2400"/>
              <a:buNone/>
              <a:defRPr sz="2400">
                <a:solidFill>
                  <a:schemeClr val="dk1"/>
                </a:solidFill>
              </a:defRPr>
            </a:lvl6pPr>
            <a:lvl7pPr lvl="6" rtl="0">
              <a:spcBef>
                <a:spcPts val="0"/>
              </a:spcBef>
              <a:spcAft>
                <a:spcPts val="0"/>
              </a:spcAft>
              <a:buClr>
                <a:schemeClr val="dk1"/>
              </a:buClr>
              <a:buSzPts val="2400"/>
              <a:buNone/>
              <a:defRPr sz="2400">
                <a:solidFill>
                  <a:schemeClr val="dk1"/>
                </a:solidFill>
              </a:defRPr>
            </a:lvl7pPr>
            <a:lvl8pPr lvl="7" rtl="0">
              <a:spcBef>
                <a:spcPts val="0"/>
              </a:spcBef>
              <a:spcAft>
                <a:spcPts val="0"/>
              </a:spcAft>
              <a:buClr>
                <a:schemeClr val="dk1"/>
              </a:buClr>
              <a:buSzPts val="2400"/>
              <a:buNone/>
              <a:defRPr sz="2400">
                <a:solidFill>
                  <a:schemeClr val="dk1"/>
                </a:solidFill>
              </a:defRPr>
            </a:lvl8pPr>
            <a:lvl9pPr lvl="8" rtl="0">
              <a:spcBef>
                <a:spcPts val="0"/>
              </a:spcBef>
              <a:spcAft>
                <a:spcPts val="0"/>
              </a:spcAft>
              <a:buClr>
                <a:schemeClr val="dk1"/>
              </a:buClr>
              <a:buSzPts val="2400"/>
              <a:buNone/>
              <a:defRPr sz="2400">
                <a:solidFill>
                  <a:schemeClr val="dk1"/>
                </a:solidFill>
              </a:defRPr>
            </a:lvl9pPr>
          </a:lstStyle>
          <a:p>
            <a:endParaRPr/>
          </a:p>
        </p:txBody>
      </p:sp>
      <p:sp>
        <p:nvSpPr>
          <p:cNvPr id="118" name="Google Shape;118;p6"/>
          <p:cNvSpPr txBox="1">
            <a:spLocks noGrp="1"/>
          </p:cNvSpPr>
          <p:nvPr>
            <p:ph type="subTitle" idx="2"/>
          </p:nvPr>
        </p:nvSpPr>
        <p:spPr>
          <a:xfrm>
            <a:off x="3601050" y="1854831"/>
            <a:ext cx="2898600" cy="5760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None/>
              <a:defRPr sz="1600">
                <a:solidFill>
                  <a:schemeClr val="lt2"/>
                </a:solidFill>
              </a:defRPr>
            </a:lvl1pPr>
            <a:lvl2pPr lvl="1" algn="r" rtl="0">
              <a:lnSpc>
                <a:spcPct val="100000"/>
              </a:lnSpc>
              <a:spcBef>
                <a:spcPts val="0"/>
              </a:spcBef>
              <a:spcAft>
                <a:spcPts val="0"/>
              </a:spcAft>
              <a:buNone/>
              <a:defRPr sz="1600">
                <a:solidFill>
                  <a:schemeClr val="lt2"/>
                </a:solidFill>
              </a:defRPr>
            </a:lvl2pPr>
            <a:lvl3pPr lvl="2" algn="r" rtl="0">
              <a:lnSpc>
                <a:spcPct val="100000"/>
              </a:lnSpc>
              <a:spcBef>
                <a:spcPts val="0"/>
              </a:spcBef>
              <a:spcAft>
                <a:spcPts val="0"/>
              </a:spcAft>
              <a:buNone/>
              <a:defRPr sz="1600">
                <a:solidFill>
                  <a:schemeClr val="lt2"/>
                </a:solidFill>
              </a:defRPr>
            </a:lvl3pPr>
            <a:lvl4pPr lvl="3" algn="r" rtl="0">
              <a:lnSpc>
                <a:spcPct val="100000"/>
              </a:lnSpc>
              <a:spcBef>
                <a:spcPts val="0"/>
              </a:spcBef>
              <a:spcAft>
                <a:spcPts val="0"/>
              </a:spcAft>
              <a:buNone/>
              <a:defRPr sz="1600">
                <a:solidFill>
                  <a:schemeClr val="lt2"/>
                </a:solidFill>
              </a:defRPr>
            </a:lvl4pPr>
            <a:lvl5pPr lvl="4" algn="r" rtl="0">
              <a:lnSpc>
                <a:spcPct val="100000"/>
              </a:lnSpc>
              <a:spcBef>
                <a:spcPts val="0"/>
              </a:spcBef>
              <a:spcAft>
                <a:spcPts val="0"/>
              </a:spcAft>
              <a:buNone/>
              <a:defRPr sz="1600">
                <a:solidFill>
                  <a:schemeClr val="lt2"/>
                </a:solidFill>
              </a:defRPr>
            </a:lvl5pPr>
            <a:lvl6pPr lvl="5" algn="r" rtl="0">
              <a:lnSpc>
                <a:spcPct val="100000"/>
              </a:lnSpc>
              <a:spcBef>
                <a:spcPts val="0"/>
              </a:spcBef>
              <a:spcAft>
                <a:spcPts val="0"/>
              </a:spcAft>
              <a:buNone/>
              <a:defRPr sz="1600">
                <a:solidFill>
                  <a:schemeClr val="lt2"/>
                </a:solidFill>
              </a:defRPr>
            </a:lvl6pPr>
            <a:lvl7pPr lvl="6" algn="r" rtl="0">
              <a:lnSpc>
                <a:spcPct val="100000"/>
              </a:lnSpc>
              <a:spcBef>
                <a:spcPts val="0"/>
              </a:spcBef>
              <a:spcAft>
                <a:spcPts val="0"/>
              </a:spcAft>
              <a:buNone/>
              <a:defRPr sz="1600">
                <a:solidFill>
                  <a:schemeClr val="lt2"/>
                </a:solidFill>
              </a:defRPr>
            </a:lvl7pPr>
            <a:lvl8pPr lvl="7" algn="r" rtl="0">
              <a:lnSpc>
                <a:spcPct val="100000"/>
              </a:lnSpc>
              <a:spcBef>
                <a:spcPts val="0"/>
              </a:spcBef>
              <a:spcAft>
                <a:spcPts val="0"/>
              </a:spcAft>
              <a:buNone/>
              <a:defRPr sz="1600">
                <a:solidFill>
                  <a:schemeClr val="lt2"/>
                </a:solidFill>
              </a:defRPr>
            </a:lvl8pPr>
            <a:lvl9pPr lvl="8" algn="r" rtl="0">
              <a:lnSpc>
                <a:spcPct val="100000"/>
              </a:lnSpc>
              <a:spcBef>
                <a:spcPts val="0"/>
              </a:spcBef>
              <a:spcAft>
                <a:spcPts val="0"/>
              </a:spcAft>
              <a:buNone/>
              <a:defRPr sz="1600">
                <a:solidFill>
                  <a:schemeClr val="lt2"/>
                </a:solidFill>
              </a:defRPr>
            </a:lvl9pPr>
          </a:lstStyle>
          <a:p>
            <a:endParaRPr/>
          </a:p>
        </p:txBody>
      </p:sp>
      <p:sp>
        <p:nvSpPr>
          <p:cNvPr id="119" name="Google Shape;119;p6"/>
          <p:cNvSpPr txBox="1">
            <a:spLocks noGrp="1"/>
          </p:cNvSpPr>
          <p:nvPr>
            <p:ph type="subTitle" idx="3"/>
          </p:nvPr>
        </p:nvSpPr>
        <p:spPr>
          <a:xfrm>
            <a:off x="2637975" y="3535625"/>
            <a:ext cx="2231100" cy="521100"/>
          </a:xfrm>
          <a:prstGeom prst="rect">
            <a:avLst/>
          </a:prstGeom>
          <a:noFill/>
        </p:spPr>
        <p:txBody>
          <a:bodyPr spcFirstLastPara="1" wrap="square" lIns="91425" tIns="91425" rIns="91425" bIns="0" anchor="t" anchorCtr="0">
            <a:noAutofit/>
          </a:bodyPr>
          <a:lstStyle>
            <a:lvl1pPr lvl="0"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1pPr>
            <a:lvl2pPr lvl="1"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2pPr>
            <a:lvl3pPr lvl="2"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3pPr>
            <a:lvl4pPr lvl="3"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4pPr>
            <a:lvl5pPr lvl="4"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5pPr>
            <a:lvl6pPr lvl="5"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6pPr>
            <a:lvl7pPr lvl="6"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7pPr>
            <a:lvl8pPr lvl="7"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8pPr>
            <a:lvl9pPr lvl="8"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9pPr>
          </a:lstStyle>
          <a:p>
            <a:endParaRPr/>
          </a:p>
        </p:txBody>
      </p:sp>
      <p:sp>
        <p:nvSpPr>
          <p:cNvPr id="120" name="Google Shape;120;p6"/>
          <p:cNvSpPr txBox="1">
            <a:spLocks noGrp="1"/>
          </p:cNvSpPr>
          <p:nvPr>
            <p:ph type="subTitle" idx="4"/>
          </p:nvPr>
        </p:nvSpPr>
        <p:spPr>
          <a:xfrm>
            <a:off x="4271250" y="1422036"/>
            <a:ext cx="2228400" cy="521100"/>
          </a:xfrm>
          <a:prstGeom prst="rect">
            <a:avLst/>
          </a:prstGeom>
          <a:noFill/>
        </p:spPr>
        <p:txBody>
          <a:bodyPr spcFirstLastPara="1" wrap="square" lIns="91425" tIns="91425" rIns="91425" bIns="0" anchor="t" anchorCtr="0">
            <a:noAutofit/>
          </a:bodyPr>
          <a:lstStyle>
            <a:lvl1pPr lvl="0"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1pPr>
            <a:lvl2pPr lvl="1"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2pPr>
            <a:lvl3pPr lvl="2"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3pPr>
            <a:lvl4pPr lvl="3"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4pPr>
            <a:lvl5pPr lvl="4"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5pPr>
            <a:lvl6pPr lvl="5"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6pPr>
            <a:lvl7pPr lvl="6"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7pPr>
            <a:lvl8pPr lvl="7"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8pPr>
            <a:lvl9pPr lvl="8" algn="r" rtl="0">
              <a:lnSpc>
                <a:spcPct val="100000"/>
              </a:lnSpc>
              <a:spcBef>
                <a:spcPts val="0"/>
              </a:spcBef>
              <a:spcAft>
                <a:spcPts val="0"/>
              </a:spcAft>
              <a:buNone/>
              <a:defRPr sz="1800" b="1">
                <a:solidFill>
                  <a:schemeClr val="lt2"/>
                </a:solidFill>
                <a:latin typeface="Barlow Semi Condensed"/>
                <a:ea typeface="Barlow Semi Condensed"/>
                <a:cs typeface="Barlow Semi Condensed"/>
                <a:sym typeface="Barlow Semi Condensed"/>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ly Title 02">
  <p:cSld name="TITLE_ONLY_3">
    <p:bg>
      <p:bgPr>
        <a:solidFill>
          <a:schemeClr val="lt2"/>
        </a:solidFill>
        <a:effectLst/>
      </p:bgPr>
    </p:bg>
    <p:spTree>
      <p:nvGrpSpPr>
        <p:cNvPr id="1" name="Shape 123"/>
        <p:cNvGrpSpPr/>
        <p:nvPr/>
      </p:nvGrpSpPr>
      <p:grpSpPr>
        <a:xfrm>
          <a:off x="0" y="0"/>
          <a:ext cx="0" cy="0"/>
          <a:chOff x="0" y="0"/>
          <a:chExt cx="0" cy="0"/>
        </a:xfrm>
      </p:grpSpPr>
      <p:sp>
        <p:nvSpPr>
          <p:cNvPr id="124" name="Google Shape;124;p8"/>
          <p:cNvSpPr txBox="1">
            <a:spLocks noGrp="1"/>
          </p:cNvSpPr>
          <p:nvPr>
            <p:ph type="ctrTitle"/>
          </p:nvPr>
        </p:nvSpPr>
        <p:spPr>
          <a:xfrm>
            <a:off x="713223" y="359450"/>
            <a:ext cx="5209800" cy="5121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solidFill>
                  <a:schemeClr val="l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grpSp>
        <p:nvGrpSpPr>
          <p:cNvPr id="125" name="Google Shape;125;p8"/>
          <p:cNvGrpSpPr/>
          <p:nvPr/>
        </p:nvGrpSpPr>
        <p:grpSpPr>
          <a:xfrm rot="-5400000" flipH="1">
            <a:off x="6726244" y="-1813891"/>
            <a:ext cx="4313925" cy="3465375"/>
            <a:chOff x="1645525" y="677625"/>
            <a:chExt cx="4313925" cy="3465375"/>
          </a:xfrm>
        </p:grpSpPr>
        <p:sp>
          <p:nvSpPr>
            <p:cNvPr id="126" name="Google Shape;126;p8"/>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8"/>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8"/>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8"/>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8"/>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8"/>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8"/>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8"/>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 name="Google Shape;134;p8"/>
          <p:cNvGrpSpPr/>
          <p:nvPr/>
        </p:nvGrpSpPr>
        <p:grpSpPr>
          <a:xfrm flipH="1">
            <a:off x="-3378906" y="3148409"/>
            <a:ext cx="4313925" cy="3465375"/>
            <a:chOff x="1645525" y="677625"/>
            <a:chExt cx="4313925" cy="3465375"/>
          </a:xfrm>
        </p:grpSpPr>
        <p:sp>
          <p:nvSpPr>
            <p:cNvPr id="135" name="Google Shape;135;p8"/>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8"/>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8"/>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8"/>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8"/>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8"/>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8"/>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8"/>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lt2"/>
        </a:solidFill>
        <a:effectLst/>
      </p:bgPr>
    </p:bg>
    <p:spTree>
      <p:nvGrpSpPr>
        <p:cNvPr id="1" name="Shape 143"/>
        <p:cNvGrpSpPr/>
        <p:nvPr/>
      </p:nvGrpSpPr>
      <p:grpSpPr>
        <a:xfrm>
          <a:off x="0" y="0"/>
          <a:ext cx="0" cy="0"/>
          <a:chOff x="0" y="0"/>
          <a:chExt cx="0" cy="0"/>
        </a:xfrm>
      </p:grpSpPr>
      <p:sp>
        <p:nvSpPr>
          <p:cNvPr id="144" name="Google Shape;144;p9"/>
          <p:cNvSpPr txBox="1">
            <a:spLocks noGrp="1"/>
          </p:cNvSpPr>
          <p:nvPr>
            <p:ph type="ctrTitle"/>
          </p:nvPr>
        </p:nvSpPr>
        <p:spPr>
          <a:xfrm flipH="1">
            <a:off x="5981400" y="1816200"/>
            <a:ext cx="2445900" cy="9696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lt1"/>
              </a:buClr>
              <a:buSzPts val="3000"/>
              <a:buNone/>
              <a:defRPr sz="6000">
                <a:solidFill>
                  <a:schemeClr val="lt1"/>
                </a:solidFill>
              </a:defRPr>
            </a:lvl1pPr>
            <a:lvl2pPr lvl="1" algn="r" rtl="0">
              <a:spcBef>
                <a:spcPts val="0"/>
              </a:spcBef>
              <a:spcAft>
                <a:spcPts val="0"/>
              </a:spcAft>
              <a:buClr>
                <a:schemeClr val="lt1"/>
              </a:buClr>
              <a:buSzPts val="2400"/>
              <a:buNone/>
              <a:defRPr sz="2400">
                <a:solidFill>
                  <a:schemeClr val="lt1"/>
                </a:solidFill>
              </a:defRPr>
            </a:lvl2pPr>
            <a:lvl3pPr lvl="2" algn="r" rtl="0">
              <a:spcBef>
                <a:spcPts val="0"/>
              </a:spcBef>
              <a:spcAft>
                <a:spcPts val="0"/>
              </a:spcAft>
              <a:buClr>
                <a:schemeClr val="lt1"/>
              </a:buClr>
              <a:buSzPts val="2400"/>
              <a:buNone/>
              <a:defRPr sz="2400">
                <a:solidFill>
                  <a:schemeClr val="lt1"/>
                </a:solidFill>
              </a:defRPr>
            </a:lvl3pPr>
            <a:lvl4pPr lvl="3" algn="r" rtl="0">
              <a:spcBef>
                <a:spcPts val="0"/>
              </a:spcBef>
              <a:spcAft>
                <a:spcPts val="0"/>
              </a:spcAft>
              <a:buClr>
                <a:schemeClr val="lt1"/>
              </a:buClr>
              <a:buSzPts val="2400"/>
              <a:buNone/>
              <a:defRPr sz="2400">
                <a:solidFill>
                  <a:schemeClr val="lt1"/>
                </a:solidFill>
              </a:defRPr>
            </a:lvl4pPr>
            <a:lvl5pPr lvl="4" algn="r" rtl="0">
              <a:spcBef>
                <a:spcPts val="0"/>
              </a:spcBef>
              <a:spcAft>
                <a:spcPts val="0"/>
              </a:spcAft>
              <a:buClr>
                <a:schemeClr val="lt1"/>
              </a:buClr>
              <a:buSzPts val="2400"/>
              <a:buNone/>
              <a:defRPr sz="2400">
                <a:solidFill>
                  <a:schemeClr val="lt1"/>
                </a:solidFill>
              </a:defRPr>
            </a:lvl5pPr>
            <a:lvl6pPr lvl="5" algn="r" rtl="0">
              <a:spcBef>
                <a:spcPts val="0"/>
              </a:spcBef>
              <a:spcAft>
                <a:spcPts val="0"/>
              </a:spcAft>
              <a:buClr>
                <a:schemeClr val="lt1"/>
              </a:buClr>
              <a:buSzPts val="2400"/>
              <a:buNone/>
              <a:defRPr sz="2400">
                <a:solidFill>
                  <a:schemeClr val="lt1"/>
                </a:solidFill>
              </a:defRPr>
            </a:lvl6pPr>
            <a:lvl7pPr lvl="6" algn="r" rtl="0">
              <a:spcBef>
                <a:spcPts val="0"/>
              </a:spcBef>
              <a:spcAft>
                <a:spcPts val="0"/>
              </a:spcAft>
              <a:buClr>
                <a:schemeClr val="lt1"/>
              </a:buClr>
              <a:buSzPts val="2400"/>
              <a:buNone/>
              <a:defRPr sz="2400">
                <a:solidFill>
                  <a:schemeClr val="lt1"/>
                </a:solidFill>
              </a:defRPr>
            </a:lvl7pPr>
            <a:lvl8pPr lvl="7" algn="r" rtl="0">
              <a:spcBef>
                <a:spcPts val="0"/>
              </a:spcBef>
              <a:spcAft>
                <a:spcPts val="0"/>
              </a:spcAft>
              <a:buClr>
                <a:schemeClr val="lt1"/>
              </a:buClr>
              <a:buSzPts val="2400"/>
              <a:buNone/>
              <a:defRPr sz="2400">
                <a:solidFill>
                  <a:schemeClr val="lt1"/>
                </a:solidFill>
              </a:defRPr>
            </a:lvl8pPr>
            <a:lvl9pPr lvl="8" algn="r" rtl="0">
              <a:spcBef>
                <a:spcPts val="0"/>
              </a:spcBef>
              <a:spcAft>
                <a:spcPts val="0"/>
              </a:spcAft>
              <a:buClr>
                <a:schemeClr val="lt1"/>
              </a:buClr>
              <a:buSzPts val="2400"/>
              <a:buNone/>
              <a:defRPr sz="2400">
                <a:solidFill>
                  <a:schemeClr val="lt1"/>
                </a:solidFill>
              </a:defRPr>
            </a:lvl9pPr>
          </a:lstStyle>
          <a:p>
            <a:endParaRPr/>
          </a:p>
        </p:txBody>
      </p:sp>
      <p:sp>
        <p:nvSpPr>
          <p:cNvPr id="145" name="Google Shape;145;p9"/>
          <p:cNvSpPr txBox="1">
            <a:spLocks noGrp="1"/>
          </p:cNvSpPr>
          <p:nvPr>
            <p:ph type="subTitle" idx="1"/>
          </p:nvPr>
        </p:nvSpPr>
        <p:spPr>
          <a:xfrm flipH="1">
            <a:off x="4734000" y="2670300"/>
            <a:ext cx="3693300" cy="657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None/>
              <a:defRPr sz="1600">
                <a:solidFill>
                  <a:schemeClr val="lt1"/>
                </a:solidFill>
              </a:defRPr>
            </a:lvl1pPr>
            <a:lvl2pPr lvl="1" algn="r" rtl="0">
              <a:lnSpc>
                <a:spcPct val="100000"/>
              </a:lnSpc>
              <a:spcBef>
                <a:spcPts val="1600"/>
              </a:spcBef>
              <a:spcAft>
                <a:spcPts val="0"/>
              </a:spcAft>
              <a:buNone/>
              <a:defRPr sz="1600">
                <a:solidFill>
                  <a:schemeClr val="lt1"/>
                </a:solidFill>
              </a:defRPr>
            </a:lvl2pPr>
            <a:lvl3pPr lvl="2" algn="r" rtl="0">
              <a:lnSpc>
                <a:spcPct val="100000"/>
              </a:lnSpc>
              <a:spcBef>
                <a:spcPts val="1600"/>
              </a:spcBef>
              <a:spcAft>
                <a:spcPts val="0"/>
              </a:spcAft>
              <a:buNone/>
              <a:defRPr sz="1600">
                <a:solidFill>
                  <a:schemeClr val="lt1"/>
                </a:solidFill>
              </a:defRPr>
            </a:lvl3pPr>
            <a:lvl4pPr lvl="3" algn="r" rtl="0">
              <a:lnSpc>
                <a:spcPct val="100000"/>
              </a:lnSpc>
              <a:spcBef>
                <a:spcPts val="1600"/>
              </a:spcBef>
              <a:spcAft>
                <a:spcPts val="0"/>
              </a:spcAft>
              <a:buNone/>
              <a:defRPr sz="1600">
                <a:solidFill>
                  <a:schemeClr val="lt1"/>
                </a:solidFill>
              </a:defRPr>
            </a:lvl4pPr>
            <a:lvl5pPr lvl="4" algn="r" rtl="0">
              <a:lnSpc>
                <a:spcPct val="100000"/>
              </a:lnSpc>
              <a:spcBef>
                <a:spcPts val="1600"/>
              </a:spcBef>
              <a:spcAft>
                <a:spcPts val="0"/>
              </a:spcAft>
              <a:buNone/>
              <a:defRPr sz="1600">
                <a:solidFill>
                  <a:schemeClr val="lt1"/>
                </a:solidFill>
              </a:defRPr>
            </a:lvl5pPr>
            <a:lvl6pPr lvl="5" algn="r" rtl="0">
              <a:lnSpc>
                <a:spcPct val="100000"/>
              </a:lnSpc>
              <a:spcBef>
                <a:spcPts val="1600"/>
              </a:spcBef>
              <a:spcAft>
                <a:spcPts val="0"/>
              </a:spcAft>
              <a:buNone/>
              <a:defRPr sz="1600">
                <a:solidFill>
                  <a:schemeClr val="lt1"/>
                </a:solidFill>
              </a:defRPr>
            </a:lvl6pPr>
            <a:lvl7pPr lvl="6" algn="r" rtl="0">
              <a:lnSpc>
                <a:spcPct val="100000"/>
              </a:lnSpc>
              <a:spcBef>
                <a:spcPts val="1600"/>
              </a:spcBef>
              <a:spcAft>
                <a:spcPts val="0"/>
              </a:spcAft>
              <a:buNone/>
              <a:defRPr sz="1600">
                <a:solidFill>
                  <a:schemeClr val="lt1"/>
                </a:solidFill>
              </a:defRPr>
            </a:lvl7pPr>
            <a:lvl8pPr lvl="7" algn="r" rtl="0">
              <a:lnSpc>
                <a:spcPct val="100000"/>
              </a:lnSpc>
              <a:spcBef>
                <a:spcPts val="1600"/>
              </a:spcBef>
              <a:spcAft>
                <a:spcPts val="0"/>
              </a:spcAft>
              <a:buNone/>
              <a:defRPr sz="1600">
                <a:solidFill>
                  <a:schemeClr val="lt1"/>
                </a:solidFill>
              </a:defRPr>
            </a:lvl8pPr>
            <a:lvl9pPr lvl="8" algn="r" rtl="0">
              <a:lnSpc>
                <a:spcPct val="100000"/>
              </a:lnSpc>
              <a:spcBef>
                <a:spcPts val="1600"/>
              </a:spcBef>
              <a:spcAft>
                <a:spcPts val="1600"/>
              </a:spcAft>
              <a:buNone/>
              <a:defRPr sz="1600">
                <a:solidFill>
                  <a:schemeClr val="lt1"/>
                </a:solidFill>
              </a:defRPr>
            </a:lvl9pPr>
          </a:lstStyle>
          <a:p>
            <a:endParaRPr/>
          </a:p>
        </p:txBody>
      </p:sp>
      <p:grpSp>
        <p:nvGrpSpPr>
          <p:cNvPr id="146" name="Google Shape;146;p9"/>
          <p:cNvGrpSpPr/>
          <p:nvPr/>
        </p:nvGrpSpPr>
        <p:grpSpPr>
          <a:xfrm>
            <a:off x="423700" y="1792963"/>
            <a:ext cx="4313925" cy="3465375"/>
            <a:chOff x="1645525" y="677625"/>
            <a:chExt cx="4313925" cy="3465375"/>
          </a:xfrm>
        </p:grpSpPr>
        <p:sp>
          <p:nvSpPr>
            <p:cNvPr id="147" name="Google Shape;147;p9"/>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9"/>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9"/>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9"/>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9"/>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9"/>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9"/>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9"/>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 name="Google Shape;155;p9"/>
          <p:cNvGrpSpPr/>
          <p:nvPr/>
        </p:nvGrpSpPr>
        <p:grpSpPr>
          <a:xfrm rot="10362564">
            <a:off x="-2743655" y="-1714491"/>
            <a:ext cx="4313859" cy="3465322"/>
            <a:chOff x="1645525" y="677625"/>
            <a:chExt cx="4313925" cy="3465375"/>
          </a:xfrm>
        </p:grpSpPr>
        <p:sp>
          <p:nvSpPr>
            <p:cNvPr id="156" name="Google Shape;156;p9"/>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9"/>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9"/>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9"/>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 name="Google Shape;164;p9"/>
          <p:cNvGrpSpPr/>
          <p:nvPr/>
        </p:nvGrpSpPr>
        <p:grpSpPr>
          <a:xfrm rot="-7659021">
            <a:off x="8014069" y="3043962"/>
            <a:ext cx="4313635" cy="3465142"/>
            <a:chOff x="1645525" y="677625"/>
            <a:chExt cx="4313925" cy="3465375"/>
          </a:xfrm>
        </p:grpSpPr>
        <p:sp>
          <p:nvSpPr>
            <p:cNvPr id="165" name="Google Shape;165;p9"/>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9"/>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9"/>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9"/>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9"/>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9"/>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9"/>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9"/>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29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2"/>
        </a:solidFill>
        <a:effectLst/>
      </p:bgPr>
    </p:bg>
    <p:spTree>
      <p:nvGrpSpPr>
        <p:cNvPr id="1" name="Shape 175"/>
        <p:cNvGrpSpPr/>
        <p:nvPr/>
      </p:nvGrpSpPr>
      <p:grpSpPr>
        <a:xfrm>
          <a:off x="0" y="0"/>
          <a:ext cx="0" cy="0"/>
          <a:chOff x="0" y="0"/>
          <a:chExt cx="0" cy="0"/>
        </a:xfrm>
      </p:grpSpPr>
      <p:sp>
        <p:nvSpPr>
          <p:cNvPr id="176" name="Google Shape;176;p11"/>
          <p:cNvSpPr txBox="1">
            <a:spLocks noGrp="1"/>
          </p:cNvSpPr>
          <p:nvPr>
            <p:ph type="title"/>
          </p:nvPr>
        </p:nvSpPr>
        <p:spPr>
          <a:xfrm>
            <a:off x="713229" y="1555600"/>
            <a:ext cx="3429000" cy="16944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4200"/>
              <a:buNone/>
              <a:defRPr sz="4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endParaRPr/>
          </a:p>
        </p:txBody>
      </p:sp>
      <p:sp>
        <p:nvSpPr>
          <p:cNvPr id="177" name="Google Shape;177;p11"/>
          <p:cNvSpPr txBox="1">
            <a:spLocks noGrp="1"/>
          </p:cNvSpPr>
          <p:nvPr>
            <p:ph type="subTitle" idx="1"/>
          </p:nvPr>
        </p:nvSpPr>
        <p:spPr>
          <a:xfrm>
            <a:off x="713225" y="4319653"/>
            <a:ext cx="4331100" cy="39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2100"/>
              <a:buNone/>
              <a:defRPr sz="16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78" name="Google Shape;178;p11"/>
          <p:cNvSpPr/>
          <p:nvPr/>
        </p:nvSpPr>
        <p:spPr>
          <a:xfrm flipH="1">
            <a:off x="4247163" y="582475"/>
            <a:ext cx="4705436" cy="4690904"/>
          </a:xfrm>
          <a:custGeom>
            <a:avLst/>
            <a:gdLst/>
            <a:ahLst/>
            <a:cxnLst/>
            <a:rect l="l" t="t" r="r" b="b"/>
            <a:pathLst>
              <a:path w="78037" h="77796" extrusionOk="0">
                <a:moveTo>
                  <a:pt x="38785" y="1"/>
                </a:moveTo>
                <a:cubicBezTo>
                  <a:pt x="21373" y="1"/>
                  <a:pt x="1" y="7544"/>
                  <a:pt x="137" y="25776"/>
                </a:cubicBezTo>
                <a:cubicBezTo>
                  <a:pt x="242" y="39913"/>
                  <a:pt x="10968" y="41626"/>
                  <a:pt x="16160" y="41626"/>
                </a:cubicBezTo>
                <a:cubicBezTo>
                  <a:pt x="17821" y="41626"/>
                  <a:pt x="18915" y="41451"/>
                  <a:pt x="18915" y="41451"/>
                </a:cubicBezTo>
                <a:cubicBezTo>
                  <a:pt x="19094" y="45489"/>
                  <a:pt x="23570" y="49866"/>
                  <a:pt x="26156" y="50860"/>
                </a:cubicBezTo>
                <a:cubicBezTo>
                  <a:pt x="27967" y="51547"/>
                  <a:pt x="30146" y="52461"/>
                  <a:pt x="33441" y="52461"/>
                </a:cubicBezTo>
                <a:cubicBezTo>
                  <a:pt x="35395" y="52461"/>
                  <a:pt x="37742" y="52140"/>
                  <a:pt x="40638" y="51258"/>
                </a:cubicBezTo>
                <a:cubicBezTo>
                  <a:pt x="41334" y="51139"/>
                  <a:pt x="42051" y="50980"/>
                  <a:pt x="42767" y="50781"/>
                </a:cubicBezTo>
                <a:cubicBezTo>
                  <a:pt x="43284" y="52412"/>
                  <a:pt x="44537" y="54023"/>
                  <a:pt x="47064" y="55018"/>
                </a:cubicBezTo>
                <a:cubicBezTo>
                  <a:pt x="56950" y="58897"/>
                  <a:pt x="54941" y="70097"/>
                  <a:pt x="53588" y="77795"/>
                </a:cubicBezTo>
                <a:cubicBezTo>
                  <a:pt x="55180" y="77258"/>
                  <a:pt x="56731" y="76641"/>
                  <a:pt x="58243" y="75965"/>
                </a:cubicBezTo>
                <a:cubicBezTo>
                  <a:pt x="59258" y="69559"/>
                  <a:pt x="60849" y="60707"/>
                  <a:pt x="62262" y="58996"/>
                </a:cubicBezTo>
                <a:cubicBezTo>
                  <a:pt x="64211" y="56589"/>
                  <a:pt x="66340" y="52432"/>
                  <a:pt x="67513" y="47081"/>
                </a:cubicBezTo>
                <a:cubicBezTo>
                  <a:pt x="67772" y="46961"/>
                  <a:pt x="68050" y="46822"/>
                  <a:pt x="68329" y="46683"/>
                </a:cubicBezTo>
                <a:cubicBezTo>
                  <a:pt x="72069" y="46305"/>
                  <a:pt x="78036" y="42008"/>
                  <a:pt x="75232" y="28759"/>
                </a:cubicBezTo>
                <a:cubicBezTo>
                  <a:pt x="70756" y="10657"/>
                  <a:pt x="57686" y="373"/>
                  <a:pt x="40061" y="14"/>
                </a:cubicBezTo>
                <a:cubicBezTo>
                  <a:pt x="39639" y="5"/>
                  <a:pt x="39213" y="1"/>
                  <a:pt x="3878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9" name="Google Shape;179;p11"/>
          <p:cNvGrpSpPr/>
          <p:nvPr/>
        </p:nvGrpSpPr>
        <p:grpSpPr>
          <a:xfrm rot="-6721043">
            <a:off x="7548010" y="3679328"/>
            <a:ext cx="4314064" cy="3465487"/>
            <a:chOff x="1645525" y="677625"/>
            <a:chExt cx="4313925" cy="3465375"/>
          </a:xfrm>
        </p:grpSpPr>
        <p:sp>
          <p:nvSpPr>
            <p:cNvPr id="180" name="Google Shape;180;p11"/>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1"/>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 name="Google Shape;188;p11"/>
          <p:cNvGrpSpPr/>
          <p:nvPr/>
        </p:nvGrpSpPr>
        <p:grpSpPr>
          <a:xfrm rot="10800000">
            <a:off x="-3279918" y="-1614444"/>
            <a:ext cx="4313494" cy="3465028"/>
            <a:chOff x="1645525" y="677625"/>
            <a:chExt cx="4313925" cy="3465375"/>
          </a:xfrm>
        </p:grpSpPr>
        <p:sp>
          <p:nvSpPr>
            <p:cNvPr id="189" name="Google Shape;189;p11"/>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1"/>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1"/>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9EC5F3">
                <a:alpha val="33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7" name="Google Shape;197;p11"/>
          <p:cNvSpPr txBox="1">
            <a:spLocks noGrp="1"/>
          </p:cNvSpPr>
          <p:nvPr>
            <p:ph type="title" idx="2" hasCustomPrompt="1"/>
          </p:nvPr>
        </p:nvSpPr>
        <p:spPr>
          <a:xfrm>
            <a:off x="713229" y="315950"/>
            <a:ext cx="991800" cy="9795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dk2"/>
              </a:buClr>
              <a:buSzPts val="3600"/>
              <a:buNone/>
              <a:defRPr sz="6000">
                <a:solidFill>
                  <a:schemeClr val="dk2"/>
                </a:solidFill>
              </a:defRPr>
            </a:lvl1pPr>
            <a:lvl2pPr lvl="1"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2pPr>
            <a:lvl3pPr lvl="2"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3pPr>
            <a:lvl4pPr lvl="3"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4pPr>
            <a:lvl5pPr lvl="4"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5pPr>
            <a:lvl6pPr lvl="5"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6pPr>
            <a:lvl7pPr lvl="6"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7pPr>
            <a:lvl8pPr lvl="7"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8pPr>
            <a:lvl9pPr lvl="8" algn="r" rtl="0">
              <a:spcBef>
                <a:spcPts val="0"/>
              </a:spcBef>
              <a:spcAft>
                <a:spcPts val="0"/>
              </a:spcAft>
              <a:buClr>
                <a:schemeClr val="dk2"/>
              </a:buClr>
              <a:buSzPts val="4800"/>
              <a:buFont typeface="Fira Sans Extra Condensed Medium"/>
              <a:buNone/>
              <a:defRPr sz="4800">
                <a:solidFill>
                  <a:schemeClr val="dk2"/>
                </a:solidFill>
                <a:latin typeface="Fira Sans Extra Condensed Medium"/>
                <a:ea typeface="Fira Sans Extra Condensed Medium"/>
                <a:cs typeface="Fira Sans Extra Condensed Medium"/>
                <a:sym typeface="Fira Sans Extra Condensed Medium"/>
              </a:defRPr>
            </a:lvl9pPr>
          </a:lstStyle>
          <a:p>
            <a:r>
              <a:t>xx%</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lt1"/>
        </a:solidFill>
        <a:effectLst/>
      </p:bgPr>
    </p:bg>
    <p:spTree>
      <p:nvGrpSpPr>
        <p:cNvPr id="1" name="Shape 220"/>
        <p:cNvGrpSpPr/>
        <p:nvPr/>
      </p:nvGrpSpPr>
      <p:grpSpPr>
        <a:xfrm>
          <a:off x="0" y="0"/>
          <a:ext cx="0" cy="0"/>
          <a:chOff x="0" y="0"/>
          <a:chExt cx="0" cy="0"/>
        </a:xfrm>
      </p:grpSpPr>
      <p:sp>
        <p:nvSpPr>
          <p:cNvPr id="221" name="Google Shape;221;p13"/>
          <p:cNvSpPr txBox="1">
            <a:spLocks noGrp="1"/>
          </p:cNvSpPr>
          <p:nvPr>
            <p:ph type="ctrTitle"/>
          </p:nvPr>
        </p:nvSpPr>
        <p:spPr>
          <a:xfrm>
            <a:off x="2274300" y="4353034"/>
            <a:ext cx="4595400" cy="355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Clr>
                <a:schemeClr val="accent5"/>
              </a:buClr>
              <a:buSzPts val="1400"/>
              <a:buNone/>
              <a:defRPr sz="1800">
                <a:solidFill>
                  <a:schemeClr val="lt2"/>
                </a:solidFill>
              </a:defRPr>
            </a:lvl1pPr>
            <a:lvl2pPr lvl="1" algn="ctr" rtl="0">
              <a:spcBef>
                <a:spcPts val="0"/>
              </a:spcBef>
              <a:spcAft>
                <a:spcPts val="0"/>
              </a:spcAft>
              <a:buClr>
                <a:schemeClr val="accent5"/>
              </a:buClr>
              <a:buSzPts val="1400"/>
              <a:buNone/>
              <a:defRPr sz="1400">
                <a:solidFill>
                  <a:schemeClr val="accent5"/>
                </a:solidFill>
              </a:defRPr>
            </a:lvl2pPr>
            <a:lvl3pPr lvl="2" algn="ctr" rtl="0">
              <a:spcBef>
                <a:spcPts val="0"/>
              </a:spcBef>
              <a:spcAft>
                <a:spcPts val="0"/>
              </a:spcAft>
              <a:buClr>
                <a:schemeClr val="accent5"/>
              </a:buClr>
              <a:buSzPts val="1400"/>
              <a:buNone/>
              <a:defRPr sz="1400">
                <a:solidFill>
                  <a:schemeClr val="accent5"/>
                </a:solidFill>
              </a:defRPr>
            </a:lvl3pPr>
            <a:lvl4pPr lvl="3" algn="ctr" rtl="0">
              <a:spcBef>
                <a:spcPts val="0"/>
              </a:spcBef>
              <a:spcAft>
                <a:spcPts val="0"/>
              </a:spcAft>
              <a:buClr>
                <a:schemeClr val="accent5"/>
              </a:buClr>
              <a:buSzPts val="1400"/>
              <a:buNone/>
              <a:defRPr sz="1400">
                <a:solidFill>
                  <a:schemeClr val="accent5"/>
                </a:solidFill>
              </a:defRPr>
            </a:lvl4pPr>
            <a:lvl5pPr lvl="4" algn="ctr" rtl="0">
              <a:spcBef>
                <a:spcPts val="0"/>
              </a:spcBef>
              <a:spcAft>
                <a:spcPts val="0"/>
              </a:spcAft>
              <a:buClr>
                <a:schemeClr val="accent5"/>
              </a:buClr>
              <a:buSzPts val="1400"/>
              <a:buNone/>
              <a:defRPr sz="1400">
                <a:solidFill>
                  <a:schemeClr val="accent5"/>
                </a:solidFill>
              </a:defRPr>
            </a:lvl5pPr>
            <a:lvl6pPr lvl="5" algn="ctr" rtl="0">
              <a:spcBef>
                <a:spcPts val="0"/>
              </a:spcBef>
              <a:spcAft>
                <a:spcPts val="0"/>
              </a:spcAft>
              <a:buClr>
                <a:schemeClr val="accent5"/>
              </a:buClr>
              <a:buSzPts val="1400"/>
              <a:buNone/>
              <a:defRPr sz="1400">
                <a:solidFill>
                  <a:schemeClr val="accent5"/>
                </a:solidFill>
              </a:defRPr>
            </a:lvl6pPr>
            <a:lvl7pPr lvl="6" algn="ctr" rtl="0">
              <a:spcBef>
                <a:spcPts val="0"/>
              </a:spcBef>
              <a:spcAft>
                <a:spcPts val="0"/>
              </a:spcAft>
              <a:buClr>
                <a:schemeClr val="accent5"/>
              </a:buClr>
              <a:buSzPts val="1400"/>
              <a:buNone/>
              <a:defRPr sz="1400">
                <a:solidFill>
                  <a:schemeClr val="accent5"/>
                </a:solidFill>
              </a:defRPr>
            </a:lvl7pPr>
            <a:lvl8pPr lvl="7" algn="ctr" rtl="0">
              <a:spcBef>
                <a:spcPts val="0"/>
              </a:spcBef>
              <a:spcAft>
                <a:spcPts val="0"/>
              </a:spcAft>
              <a:buClr>
                <a:schemeClr val="accent5"/>
              </a:buClr>
              <a:buSzPts val="1400"/>
              <a:buNone/>
              <a:defRPr sz="1400">
                <a:solidFill>
                  <a:schemeClr val="accent5"/>
                </a:solidFill>
              </a:defRPr>
            </a:lvl8pPr>
            <a:lvl9pPr lvl="8" algn="ctr" rtl="0">
              <a:spcBef>
                <a:spcPts val="0"/>
              </a:spcBef>
              <a:spcAft>
                <a:spcPts val="0"/>
              </a:spcAft>
              <a:buClr>
                <a:schemeClr val="accent5"/>
              </a:buClr>
              <a:buSzPts val="1400"/>
              <a:buNone/>
              <a:defRPr sz="1400">
                <a:solidFill>
                  <a:schemeClr val="accent5"/>
                </a:solidFill>
              </a:defRPr>
            </a:lvl9pPr>
          </a:lstStyle>
          <a:p>
            <a:endParaRPr/>
          </a:p>
        </p:txBody>
      </p:sp>
      <p:sp>
        <p:nvSpPr>
          <p:cNvPr id="222" name="Google Shape;222;p13"/>
          <p:cNvSpPr txBox="1">
            <a:spLocks noGrp="1"/>
          </p:cNvSpPr>
          <p:nvPr>
            <p:ph type="subTitle" idx="1"/>
          </p:nvPr>
        </p:nvSpPr>
        <p:spPr>
          <a:xfrm>
            <a:off x="1102125" y="3251400"/>
            <a:ext cx="6939900" cy="11016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solidFill>
                  <a:schemeClr val="lt2"/>
                </a:solidFill>
              </a:defRPr>
            </a:lvl1pPr>
            <a:lvl2pPr lvl="1" algn="ctr" rtl="0">
              <a:lnSpc>
                <a:spcPct val="100000"/>
              </a:lnSpc>
              <a:spcBef>
                <a:spcPts val="0"/>
              </a:spcBef>
              <a:spcAft>
                <a:spcPts val="0"/>
              </a:spcAft>
              <a:buNone/>
              <a:defRPr sz="2200">
                <a:solidFill>
                  <a:schemeClr val="lt2"/>
                </a:solidFill>
              </a:defRPr>
            </a:lvl2pPr>
            <a:lvl3pPr lvl="2" algn="ctr" rtl="0">
              <a:lnSpc>
                <a:spcPct val="100000"/>
              </a:lnSpc>
              <a:spcBef>
                <a:spcPts val="0"/>
              </a:spcBef>
              <a:spcAft>
                <a:spcPts val="0"/>
              </a:spcAft>
              <a:buNone/>
              <a:defRPr sz="2200">
                <a:solidFill>
                  <a:schemeClr val="lt2"/>
                </a:solidFill>
              </a:defRPr>
            </a:lvl3pPr>
            <a:lvl4pPr lvl="3" algn="ctr" rtl="0">
              <a:lnSpc>
                <a:spcPct val="100000"/>
              </a:lnSpc>
              <a:spcBef>
                <a:spcPts val="0"/>
              </a:spcBef>
              <a:spcAft>
                <a:spcPts val="0"/>
              </a:spcAft>
              <a:buNone/>
              <a:defRPr sz="2200">
                <a:solidFill>
                  <a:schemeClr val="lt2"/>
                </a:solidFill>
              </a:defRPr>
            </a:lvl4pPr>
            <a:lvl5pPr lvl="4" algn="ctr" rtl="0">
              <a:lnSpc>
                <a:spcPct val="100000"/>
              </a:lnSpc>
              <a:spcBef>
                <a:spcPts val="0"/>
              </a:spcBef>
              <a:spcAft>
                <a:spcPts val="0"/>
              </a:spcAft>
              <a:buNone/>
              <a:defRPr sz="2200">
                <a:solidFill>
                  <a:schemeClr val="lt2"/>
                </a:solidFill>
              </a:defRPr>
            </a:lvl5pPr>
            <a:lvl6pPr lvl="5" algn="ctr" rtl="0">
              <a:lnSpc>
                <a:spcPct val="100000"/>
              </a:lnSpc>
              <a:spcBef>
                <a:spcPts val="0"/>
              </a:spcBef>
              <a:spcAft>
                <a:spcPts val="0"/>
              </a:spcAft>
              <a:buNone/>
              <a:defRPr sz="2200">
                <a:solidFill>
                  <a:schemeClr val="lt2"/>
                </a:solidFill>
              </a:defRPr>
            </a:lvl6pPr>
            <a:lvl7pPr lvl="6" algn="ctr" rtl="0">
              <a:lnSpc>
                <a:spcPct val="100000"/>
              </a:lnSpc>
              <a:spcBef>
                <a:spcPts val="0"/>
              </a:spcBef>
              <a:spcAft>
                <a:spcPts val="0"/>
              </a:spcAft>
              <a:buNone/>
              <a:defRPr sz="2200">
                <a:solidFill>
                  <a:schemeClr val="lt2"/>
                </a:solidFill>
              </a:defRPr>
            </a:lvl7pPr>
            <a:lvl8pPr lvl="7" algn="ctr" rtl="0">
              <a:lnSpc>
                <a:spcPct val="100000"/>
              </a:lnSpc>
              <a:spcBef>
                <a:spcPts val="0"/>
              </a:spcBef>
              <a:spcAft>
                <a:spcPts val="0"/>
              </a:spcAft>
              <a:buNone/>
              <a:defRPr sz="2200">
                <a:solidFill>
                  <a:schemeClr val="lt2"/>
                </a:solidFill>
              </a:defRPr>
            </a:lvl8pPr>
            <a:lvl9pPr lvl="8" algn="ctr" rtl="0">
              <a:lnSpc>
                <a:spcPct val="100000"/>
              </a:lnSpc>
              <a:spcBef>
                <a:spcPts val="0"/>
              </a:spcBef>
              <a:spcAft>
                <a:spcPts val="0"/>
              </a:spcAft>
              <a:buNone/>
              <a:defRPr sz="2200">
                <a:solidFill>
                  <a:schemeClr val="lt2"/>
                </a:solidFill>
              </a:defRPr>
            </a:lvl9pPr>
          </a:lstStyle>
          <a:p>
            <a:endParaRPr/>
          </a:p>
        </p:txBody>
      </p:sp>
      <p:grpSp>
        <p:nvGrpSpPr>
          <p:cNvPr id="223" name="Google Shape;223;p13"/>
          <p:cNvGrpSpPr/>
          <p:nvPr/>
        </p:nvGrpSpPr>
        <p:grpSpPr>
          <a:xfrm rot="2178779" flipH="1">
            <a:off x="-2989553" y="2121102"/>
            <a:ext cx="4313956" cy="3465400"/>
            <a:chOff x="1645525" y="677625"/>
            <a:chExt cx="4313925" cy="3465375"/>
          </a:xfrm>
        </p:grpSpPr>
        <p:sp>
          <p:nvSpPr>
            <p:cNvPr id="224" name="Google Shape;224;p13"/>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3"/>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3"/>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3"/>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3"/>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3"/>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3"/>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3"/>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232;p13"/>
          <p:cNvGrpSpPr/>
          <p:nvPr/>
        </p:nvGrpSpPr>
        <p:grpSpPr>
          <a:xfrm rot="-8463123" flipH="1">
            <a:off x="7919689" y="-346076"/>
            <a:ext cx="4313828" cy="3465297"/>
            <a:chOff x="1645525" y="677625"/>
            <a:chExt cx="4313925" cy="3465375"/>
          </a:xfrm>
        </p:grpSpPr>
        <p:sp>
          <p:nvSpPr>
            <p:cNvPr id="233" name="Google Shape;233;p13"/>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3"/>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3"/>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3"/>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3"/>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3"/>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3"/>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3"/>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 name="Google Shape;241;p13"/>
          <p:cNvGrpSpPr/>
          <p:nvPr/>
        </p:nvGrpSpPr>
        <p:grpSpPr>
          <a:xfrm rot="-9670140">
            <a:off x="1041688" y="-1055082"/>
            <a:ext cx="6670468" cy="4313030"/>
            <a:chOff x="1645525" y="677625"/>
            <a:chExt cx="4313925" cy="3465375"/>
          </a:xfrm>
        </p:grpSpPr>
        <p:sp>
          <p:nvSpPr>
            <p:cNvPr id="242" name="Google Shape;242;p13"/>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3"/>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3"/>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3"/>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3"/>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3"/>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3"/>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3"/>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9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long list">
  <p:cSld name="CUSTOM_8">
    <p:bg>
      <p:bgPr>
        <a:solidFill>
          <a:schemeClr val="lt1"/>
        </a:solidFill>
        <a:effectLst/>
      </p:bgPr>
    </p:bg>
    <p:spTree>
      <p:nvGrpSpPr>
        <p:cNvPr id="1" name="Shape 303"/>
        <p:cNvGrpSpPr/>
        <p:nvPr/>
      </p:nvGrpSpPr>
      <p:grpSpPr>
        <a:xfrm>
          <a:off x="0" y="0"/>
          <a:ext cx="0" cy="0"/>
          <a:chOff x="0" y="0"/>
          <a:chExt cx="0" cy="0"/>
        </a:xfrm>
      </p:grpSpPr>
      <p:sp>
        <p:nvSpPr>
          <p:cNvPr id="304" name="Google Shape;304;p16"/>
          <p:cNvSpPr txBox="1">
            <a:spLocks noGrp="1"/>
          </p:cNvSpPr>
          <p:nvPr>
            <p:ph type="body" idx="1"/>
          </p:nvPr>
        </p:nvSpPr>
        <p:spPr>
          <a:xfrm>
            <a:off x="716725" y="990500"/>
            <a:ext cx="7710600" cy="3770400"/>
          </a:xfrm>
          <a:prstGeom prst="rect">
            <a:avLst/>
          </a:prstGeom>
        </p:spPr>
        <p:txBody>
          <a:bodyPr spcFirstLastPara="1" wrap="square" lIns="91425" tIns="91425" rIns="91425" bIns="91425" anchor="ctr" anchorCtr="0">
            <a:noAutofit/>
          </a:bodyPr>
          <a:lstStyle>
            <a:lvl1pPr marL="457200" lvl="0" indent="-304800" rtl="0">
              <a:lnSpc>
                <a:spcPct val="90000"/>
              </a:lnSpc>
              <a:spcBef>
                <a:spcPts val="0"/>
              </a:spcBef>
              <a:spcAft>
                <a:spcPts val="0"/>
              </a:spcAft>
              <a:buClr>
                <a:schemeClr val="lt2"/>
              </a:buClr>
              <a:buSzPts val="1200"/>
              <a:buFont typeface="Livvic"/>
              <a:buChar char="●"/>
              <a:defRPr>
                <a:solidFill>
                  <a:schemeClr val="lt2"/>
                </a:solidFill>
              </a:defRPr>
            </a:lvl1pPr>
            <a:lvl2pPr marL="914400" lvl="1" indent="-304800" rtl="0">
              <a:spcBef>
                <a:spcPts val="0"/>
              </a:spcBef>
              <a:spcAft>
                <a:spcPts val="0"/>
              </a:spcAft>
              <a:buClr>
                <a:schemeClr val="lt2"/>
              </a:buClr>
              <a:buSzPts val="1200"/>
              <a:buFont typeface="Roboto Condensed Light"/>
              <a:buChar char="○"/>
              <a:defRPr>
                <a:solidFill>
                  <a:schemeClr val="lt2"/>
                </a:solidFill>
              </a:defRPr>
            </a:lvl2pPr>
            <a:lvl3pPr marL="1371600" lvl="2" indent="-304800" rtl="0">
              <a:spcBef>
                <a:spcPts val="1600"/>
              </a:spcBef>
              <a:spcAft>
                <a:spcPts val="0"/>
              </a:spcAft>
              <a:buClr>
                <a:schemeClr val="lt2"/>
              </a:buClr>
              <a:buSzPts val="1200"/>
              <a:buFont typeface="Roboto Condensed Light"/>
              <a:buChar char="■"/>
              <a:defRPr>
                <a:solidFill>
                  <a:schemeClr val="lt2"/>
                </a:solidFill>
              </a:defRPr>
            </a:lvl3pPr>
            <a:lvl4pPr marL="1828800" lvl="3" indent="-304800" rtl="0">
              <a:spcBef>
                <a:spcPts val="1600"/>
              </a:spcBef>
              <a:spcAft>
                <a:spcPts val="0"/>
              </a:spcAft>
              <a:buClr>
                <a:schemeClr val="lt2"/>
              </a:buClr>
              <a:buSzPts val="1200"/>
              <a:buFont typeface="Roboto Condensed Light"/>
              <a:buChar char="●"/>
              <a:defRPr>
                <a:solidFill>
                  <a:schemeClr val="lt2"/>
                </a:solidFill>
              </a:defRPr>
            </a:lvl4pPr>
            <a:lvl5pPr marL="2286000" lvl="4" indent="-304800" rtl="0">
              <a:spcBef>
                <a:spcPts val="1600"/>
              </a:spcBef>
              <a:spcAft>
                <a:spcPts val="0"/>
              </a:spcAft>
              <a:buClr>
                <a:schemeClr val="lt2"/>
              </a:buClr>
              <a:buSzPts val="1200"/>
              <a:buFont typeface="Roboto Condensed Light"/>
              <a:buChar char="○"/>
              <a:defRPr>
                <a:solidFill>
                  <a:schemeClr val="lt2"/>
                </a:solidFill>
              </a:defRPr>
            </a:lvl5pPr>
            <a:lvl6pPr marL="2743200" lvl="5" indent="-304800" rtl="0">
              <a:spcBef>
                <a:spcPts val="1600"/>
              </a:spcBef>
              <a:spcAft>
                <a:spcPts val="0"/>
              </a:spcAft>
              <a:buClr>
                <a:schemeClr val="lt2"/>
              </a:buClr>
              <a:buSzPts val="1200"/>
              <a:buFont typeface="Roboto Condensed Light"/>
              <a:buChar char="■"/>
              <a:defRPr>
                <a:solidFill>
                  <a:schemeClr val="lt2"/>
                </a:solidFill>
              </a:defRPr>
            </a:lvl6pPr>
            <a:lvl7pPr marL="3200400" lvl="6" indent="-304800" rtl="0">
              <a:spcBef>
                <a:spcPts val="1600"/>
              </a:spcBef>
              <a:spcAft>
                <a:spcPts val="0"/>
              </a:spcAft>
              <a:buClr>
                <a:schemeClr val="lt2"/>
              </a:buClr>
              <a:buSzPts val="1200"/>
              <a:buFont typeface="Roboto Condensed Light"/>
              <a:buChar char="●"/>
              <a:defRPr>
                <a:solidFill>
                  <a:schemeClr val="lt2"/>
                </a:solidFill>
              </a:defRPr>
            </a:lvl7pPr>
            <a:lvl8pPr marL="3657600" lvl="7" indent="-304800" rtl="0">
              <a:spcBef>
                <a:spcPts val="1600"/>
              </a:spcBef>
              <a:spcAft>
                <a:spcPts val="0"/>
              </a:spcAft>
              <a:buClr>
                <a:schemeClr val="lt2"/>
              </a:buClr>
              <a:buSzPts val="1200"/>
              <a:buFont typeface="Roboto Condensed Light"/>
              <a:buChar char="○"/>
              <a:defRPr>
                <a:solidFill>
                  <a:schemeClr val="lt2"/>
                </a:solidFill>
              </a:defRPr>
            </a:lvl8pPr>
            <a:lvl9pPr marL="4114800" lvl="8" indent="-304800" rtl="0">
              <a:spcBef>
                <a:spcPts val="1600"/>
              </a:spcBef>
              <a:spcAft>
                <a:spcPts val="1600"/>
              </a:spcAft>
              <a:buClr>
                <a:schemeClr val="lt2"/>
              </a:buClr>
              <a:buSzPts val="1200"/>
              <a:buFont typeface="Roboto Condensed Light"/>
              <a:buChar char="■"/>
              <a:defRPr>
                <a:solidFill>
                  <a:schemeClr val="lt2"/>
                </a:solidFill>
              </a:defRPr>
            </a:lvl9pPr>
          </a:lstStyle>
          <a:p>
            <a:endParaRPr/>
          </a:p>
        </p:txBody>
      </p:sp>
      <p:sp>
        <p:nvSpPr>
          <p:cNvPr id="305" name="Google Shape;305;p16"/>
          <p:cNvSpPr txBox="1">
            <a:spLocks noGrp="1"/>
          </p:cNvSpPr>
          <p:nvPr>
            <p:ph type="ctrTitle"/>
          </p:nvPr>
        </p:nvSpPr>
        <p:spPr>
          <a:xfrm>
            <a:off x="716726" y="359450"/>
            <a:ext cx="4396500" cy="5130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3F3F3"/>
              </a:buClr>
              <a:buSzPts val="2400"/>
              <a:buNone/>
              <a:defRPr sz="2400">
                <a:solidFill>
                  <a:srgbClr val="F3F3F3"/>
                </a:solidFill>
              </a:defRPr>
            </a:lvl1pPr>
            <a:lvl2pPr lvl="1" rtl="0">
              <a:spcBef>
                <a:spcPts val="0"/>
              </a:spcBef>
              <a:spcAft>
                <a:spcPts val="0"/>
              </a:spcAft>
              <a:buClr>
                <a:srgbClr val="F3F3F3"/>
              </a:buClr>
              <a:buSzPts val="2400"/>
              <a:buNone/>
              <a:defRPr sz="2400">
                <a:solidFill>
                  <a:srgbClr val="F3F3F3"/>
                </a:solidFill>
              </a:defRPr>
            </a:lvl2pPr>
            <a:lvl3pPr lvl="2" rtl="0">
              <a:spcBef>
                <a:spcPts val="0"/>
              </a:spcBef>
              <a:spcAft>
                <a:spcPts val="0"/>
              </a:spcAft>
              <a:buClr>
                <a:srgbClr val="F3F3F3"/>
              </a:buClr>
              <a:buSzPts val="2400"/>
              <a:buNone/>
              <a:defRPr sz="2400">
                <a:solidFill>
                  <a:srgbClr val="F3F3F3"/>
                </a:solidFill>
              </a:defRPr>
            </a:lvl3pPr>
            <a:lvl4pPr lvl="3" rtl="0">
              <a:spcBef>
                <a:spcPts val="0"/>
              </a:spcBef>
              <a:spcAft>
                <a:spcPts val="0"/>
              </a:spcAft>
              <a:buClr>
                <a:srgbClr val="F3F3F3"/>
              </a:buClr>
              <a:buSzPts val="2400"/>
              <a:buNone/>
              <a:defRPr sz="2400">
                <a:solidFill>
                  <a:srgbClr val="F3F3F3"/>
                </a:solidFill>
              </a:defRPr>
            </a:lvl4pPr>
            <a:lvl5pPr lvl="4" rtl="0">
              <a:spcBef>
                <a:spcPts val="0"/>
              </a:spcBef>
              <a:spcAft>
                <a:spcPts val="0"/>
              </a:spcAft>
              <a:buClr>
                <a:srgbClr val="F3F3F3"/>
              </a:buClr>
              <a:buSzPts val="2400"/>
              <a:buNone/>
              <a:defRPr sz="2400">
                <a:solidFill>
                  <a:srgbClr val="F3F3F3"/>
                </a:solidFill>
              </a:defRPr>
            </a:lvl5pPr>
            <a:lvl6pPr lvl="5" rtl="0">
              <a:spcBef>
                <a:spcPts val="0"/>
              </a:spcBef>
              <a:spcAft>
                <a:spcPts val="0"/>
              </a:spcAft>
              <a:buClr>
                <a:srgbClr val="F3F3F3"/>
              </a:buClr>
              <a:buSzPts val="2400"/>
              <a:buNone/>
              <a:defRPr sz="2400">
                <a:solidFill>
                  <a:srgbClr val="F3F3F3"/>
                </a:solidFill>
              </a:defRPr>
            </a:lvl6pPr>
            <a:lvl7pPr lvl="6" rtl="0">
              <a:spcBef>
                <a:spcPts val="0"/>
              </a:spcBef>
              <a:spcAft>
                <a:spcPts val="0"/>
              </a:spcAft>
              <a:buClr>
                <a:srgbClr val="F3F3F3"/>
              </a:buClr>
              <a:buSzPts val="2400"/>
              <a:buNone/>
              <a:defRPr sz="2400">
                <a:solidFill>
                  <a:srgbClr val="F3F3F3"/>
                </a:solidFill>
              </a:defRPr>
            </a:lvl7pPr>
            <a:lvl8pPr lvl="7" rtl="0">
              <a:spcBef>
                <a:spcPts val="0"/>
              </a:spcBef>
              <a:spcAft>
                <a:spcPts val="0"/>
              </a:spcAft>
              <a:buClr>
                <a:srgbClr val="F3F3F3"/>
              </a:buClr>
              <a:buSzPts val="2400"/>
              <a:buNone/>
              <a:defRPr sz="2400">
                <a:solidFill>
                  <a:srgbClr val="F3F3F3"/>
                </a:solidFill>
              </a:defRPr>
            </a:lvl8pPr>
            <a:lvl9pPr lvl="8" rtl="0">
              <a:spcBef>
                <a:spcPts val="0"/>
              </a:spcBef>
              <a:spcAft>
                <a:spcPts val="0"/>
              </a:spcAft>
              <a:buClr>
                <a:srgbClr val="F3F3F3"/>
              </a:buClr>
              <a:buSzPts val="2400"/>
              <a:buNone/>
              <a:defRPr sz="2400">
                <a:solidFill>
                  <a:srgbClr val="F3F3F3"/>
                </a:solidFill>
              </a:defRPr>
            </a:lvl9pPr>
          </a:lstStyle>
          <a:p>
            <a:endParaRPr/>
          </a:p>
        </p:txBody>
      </p:sp>
      <p:grpSp>
        <p:nvGrpSpPr>
          <p:cNvPr id="306" name="Google Shape;306;p16"/>
          <p:cNvGrpSpPr/>
          <p:nvPr/>
        </p:nvGrpSpPr>
        <p:grpSpPr>
          <a:xfrm flipH="1">
            <a:off x="-3378906" y="3148409"/>
            <a:ext cx="4313925" cy="3465375"/>
            <a:chOff x="1645525" y="677625"/>
            <a:chExt cx="4313925" cy="3465375"/>
          </a:xfrm>
        </p:grpSpPr>
        <p:sp>
          <p:nvSpPr>
            <p:cNvPr id="307" name="Google Shape;307;p16"/>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6"/>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6"/>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6"/>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6"/>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6"/>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6"/>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6"/>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5" name="Google Shape;315;p16"/>
          <p:cNvGrpSpPr/>
          <p:nvPr/>
        </p:nvGrpSpPr>
        <p:grpSpPr>
          <a:xfrm rot="-5400000" flipH="1">
            <a:off x="6726269" y="-1973466"/>
            <a:ext cx="4313925" cy="3465375"/>
            <a:chOff x="1645525" y="677625"/>
            <a:chExt cx="4313925" cy="3465375"/>
          </a:xfrm>
        </p:grpSpPr>
        <p:sp>
          <p:nvSpPr>
            <p:cNvPr id="316" name="Google Shape;316;p16"/>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6"/>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6"/>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6"/>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6"/>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6"/>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6"/>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6"/>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3F3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Barlow Semi Condensed"/>
              <a:buNone/>
              <a:defRPr sz="2800" b="1">
                <a:latin typeface="Barlow Semi Condensed"/>
                <a:ea typeface="Barlow Semi Condensed"/>
                <a:cs typeface="Barlow Semi Condensed"/>
                <a:sym typeface="Barlow Semi Condensed"/>
              </a:defRPr>
            </a:lvl1pPr>
            <a:lvl2pPr lvl="1">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2pPr>
            <a:lvl3pPr lvl="2">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3pPr>
            <a:lvl4pPr lvl="3">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4pPr>
            <a:lvl5pPr lvl="4">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5pPr>
            <a:lvl6pPr lvl="5">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6pPr>
            <a:lvl7pPr lvl="6">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7pPr>
            <a:lvl8pPr lvl="7">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8pPr>
            <a:lvl9pPr lvl="8">
              <a:spcBef>
                <a:spcPts val="0"/>
              </a:spcBef>
              <a:spcAft>
                <a:spcPts val="0"/>
              </a:spcAft>
              <a:buClr>
                <a:srgbClr val="434343"/>
              </a:buClr>
              <a:buSzPts val="2800"/>
              <a:buFont typeface="Barlow Semi Condensed"/>
              <a:buNone/>
              <a:defRPr sz="2800" b="1">
                <a:solidFill>
                  <a:srgbClr val="434343"/>
                </a:solidFill>
                <a:latin typeface="Barlow Semi Condensed"/>
                <a:ea typeface="Barlow Semi Condensed"/>
                <a:cs typeface="Barlow Semi Condensed"/>
                <a:sym typeface="Barlow Semi Condense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rgbClr val="434343"/>
              </a:buClr>
              <a:buSzPts val="1400"/>
              <a:buFont typeface="Roboto"/>
              <a:buChar char="●"/>
              <a:defRPr>
                <a:solidFill>
                  <a:srgbClr val="434343"/>
                </a:solidFill>
                <a:latin typeface="Roboto"/>
                <a:ea typeface="Roboto"/>
                <a:cs typeface="Roboto"/>
                <a:sym typeface="Roboto"/>
              </a:defRPr>
            </a:lvl1pPr>
            <a:lvl2pPr marL="914400" lvl="1"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2pPr>
            <a:lvl3pPr marL="1371600" lvl="2"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3pPr>
            <a:lvl4pPr marL="1828800" lvl="3"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4pPr>
            <a:lvl5pPr marL="2286000" lvl="4"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5pPr>
            <a:lvl6pPr marL="2743200" lvl="5"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6pPr>
            <a:lvl7pPr marL="3200400" lvl="6"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7pPr>
            <a:lvl8pPr marL="3657600" lvl="7" indent="-317500">
              <a:lnSpc>
                <a:spcPct val="115000"/>
              </a:lnSpc>
              <a:spcBef>
                <a:spcPts val="1600"/>
              </a:spcBef>
              <a:spcAft>
                <a:spcPts val="0"/>
              </a:spcAft>
              <a:buClr>
                <a:srgbClr val="434343"/>
              </a:buClr>
              <a:buSzPts val="1400"/>
              <a:buFont typeface="Roboto"/>
              <a:buChar char="○"/>
              <a:defRPr>
                <a:solidFill>
                  <a:srgbClr val="434343"/>
                </a:solidFill>
                <a:latin typeface="Roboto"/>
                <a:ea typeface="Roboto"/>
                <a:cs typeface="Roboto"/>
                <a:sym typeface="Roboto"/>
              </a:defRPr>
            </a:lvl8pPr>
            <a:lvl9pPr marL="4114800" lvl="8" indent="-317500">
              <a:lnSpc>
                <a:spcPct val="115000"/>
              </a:lnSpc>
              <a:spcBef>
                <a:spcPts val="1600"/>
              </a:spcBef>
              <a:spcAft>
                <a:spcPts val="1600"/>
              </a:spcAft>
              <a:buClr>
                <a:srgbClr val="434343"/>
              </a:buClr>
              <a:buSzPts val="1400"/>
              <a:buFont typeface="Roboto"/>
              <a:buChar char="■"/>
              <a:defRPr>
                <a:solidFill>
                  <a:srgbClr val="434343"/>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4" r:id="rId5"/>
    <p:sldLayoutId id="2147483655" r:id="rId6"/>
    <p:sldLayoutId id="2147483657" r:id="rId7"/>
    <p:sldLayoutId id="2147483659" r:id="rId8"/>
    <p:sldLayoutId id="2147483662" r:id="rId9"/>
    <p:sldLayoutId id="2147483664" r:id="rId10"/>
    <p:sldLayoutId id="2147483666" r:id="rId11"/>
    <p:sldLayoutId id="2147483668" r:id="rId12"/>
    <p:sldLayoutId id="2147483671" r:id="rId13"/>
    <p:sldLayoutId id="2147483672" r:id="rId14"/>
    <p:sldLayoutId id="2147483673" r:id="rId15"/>
    <p:sldLayoutId id="2147483674" r:id="rId16"/>
    <p:sldLayoutId id="2147483679" r:id="rId17"/>
    <p:sldLayoutId id="2147483680"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14.xml"/><Relationship Id="rId5" Type="http://schemas.openxmlformats.org/officeDocument/2006/relationships/image" Target="../media/image5.jp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00"/>
        <p:cNvGrpSpPr/>
        <p:nvPr/>
      </p:nvGrpSpPr>
      <p:grpSpPr>
        <a:xfrm>
          <a:off x="0" y="0"/>
          <a:ext cx="0" cy="0"/>
          <a:chOff x="0" y="0"/>
          <a:chExt cx="0" cy="0"/>
        </a:xfrm>
      </p:grpSpPr>
      <p:sp>
        <p:nvSpPr>
          <p:cNvPr id="801" name="Google Shape;801;p62"/>
          <p:cNvSpPr txBox="1">
            <a:spLocks noGrp="1"/>
          </p:cNvSpPr>
          <p:nvPr>
            <p:ph type="ctrTitle"/>
          </p:nvPr>
        </p:nvSpPr>
        <p:spPr>
          <a:xfrm>
            <a:off x="76200" y="541050"/>
            <a:ext cx="5561216" cy="2346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800" dirty="0" smtClean="0">
                <a:ea typeface="Bahiana"/>
                <a:cs typeface="Bahiana"/>
              </a:rPr>
              <a:t>STRUKTUR PERKEMBANGAN HEWAN</a:t>
            </a:r>
            <a:endParaRPr sz="4800" dirty="0">
              <a:latin typeface="Bahiana"/>
              <a:ea typeface="Bahiana"/>
              <a:cs typeface="Bahiana"/>
              <a:sym typeface="Bahiana"/>
            </a:endParaRPr>
          </a:p>
        </p:txBody>
      </p:sp>
      <p:sp>
        <p:nvSpPr>
          <p:cNvPr id="802" name="Google Shape;802;p62"/>
          <p:cNvSpPr txBox="1">
            <a:spLocks noGrp="1"/>
          </p:cNvSpPr>
          <p:nvPr>
            <p:ph type="subTitle" idx="1"/>
          </p:nvPr>
        </p:nvSpPr>
        <p:spPr>
          <a:xfrm>
            <a:off x="685800" y="3378523"/>
            <a:ext cx="3855300" cy="577800"/>
          </a:xfrm>
          <a:prstGeom prst="rect">
            <a:avLst/>
          </a:prstGeom>
        </p:spPr>
        <p:txBody>
          <a:bodyPr spcFirstLastPara="1" wrap="square" lIns="91425" tIns="91425" rIns="91425" bIns="91425" anchor="ctr" anchorCtr="0">
            <a:noAutofit/>
          </a:bodyPr>
          <a:lstStyle/>
          <a:p>
            <a:pPr marL="0" lvl="0" indent="0" algn="ctr">
              <a:buClrTx/>
              <a:buSzTx/>
              <a:defRPr/>
            </a:pPr>
            <a:r>
              <a:rPr lang="id-ID" sz="1800" dirty="0">
                <a:solidFill>
                  <a:schemeClr val="tx2"/>
                </a:solidFill>
                <a:latin typeface="Comic Sans MS" pitchFamily="66" charset="0"/>
              </a:rPr>
              <a:t>Dosen Pengampu :</a:t>
            </a:r>
          </a:p>
          <a:p>
            <a:pPr marL="0" lvl="0" indent="0" algn="ctr">
              <a:buClrTx/>
              <a:buSzTx/>
              <a:defRPr/>
            </a:pPr>
            <a:r>
              <a:rPr lang="id-ID" sz="1800" dirty="0">
                <a:solidFill>
                  <a:schemeClr val="tx2"/>
                </a:solidFill>
                <a:latin typeface="Comic Sans MS" pitchFamily="66" charset="0"/>
              </a:rPr>
              <a:t> </a:t>
            </a:r>
            <a:r>
              <a:rPr lang="en-US" sz="1800" dirty="0" err="1" smtClean="0">
                <a:solidFill>
                  <a:schemeClr val="tx2"/>
                </a:solidFill>
                <a:latin typeface="Comic Sans MS" pitchFamily="66" charset="0"/>
              </a:rPr>
              <a:t>Nurdiyanti</a:t>
            </a:r>
            <a:r>
              <a:rPr lang="en-US" sz="1800" dirty="0">
                <a:solidFill>
                  <a:schemeClr val="tx2"/>
                </a:solidFill>
                <a:latin typeface="Comic Sans MS" pitchFamily="66" charset="0"/>
              </a:rPr>
              <a:t>, </a:t>
            </a:r>
            <a:r>
              <a:rPr lang="en-US" sz="1800" dirty="0" err="1">
                <a:solidFill>
                  <a:schemeClr val="tx2"/>
                </a:solidFill>
                <a:latin typeface="Comic Sans MS" pitchFamily="66" charset="0"/>
              </a:rPr>
              <a:t>S.Pd</a:t>
            </a:r>
            <a:r>
              <a:rPr lang="en-US" sz="1800" dirty="0">
                <a:solidFill>
                  <a:schemeClr val="tx2"/>
                </a:solidFill>
                <a:latin typeface="Comic Sans MS" pitchFamily="66" charset="0"/>
              </a:rPr>
              <a:t>., </a:t>
            </a:r>
            <a:r>
              <a:rPr lang="en-US" sz="1800" dirty="0" err="1">
                <a:solidFill>
                  <a:schemeClr val="tx2"/>
                </a:solidFill>
                <a:latin typeface="Comic Sans MS" pitchFamily="66" charset="0"/>
              </a:rPr>
              <a:t>M.Pd</a:t>
            </a:r>
            <a:endParaRPr lang="id-ID" sz="1800" kern="1200" dirty="0">
              <a:solidFill>
                <a:schemeClr val="tx2"/>
              </a:solidFill>
              <a:latin typeface="Comic Sans MS" pitchFamily="66" charset="0"/>
            </a:endParaRPr>
          </a:p>
          <a:p>
            <a:pPr marL="0" lvl="0" indent="0" algn="ctr">
              <a:buClrTx/>
              <a:buSzTx/>
              <a:defRPr/>
            </a:pPr>
            <a:endParaRPr lang="en-MY" kern="1200" dirty="0">
              <a:solidFill>
                <a:srgbClr val="EDA7A5"/>
              </a:solidFill>
              <a:latin typeface="Lady Nature" panose="02000500000000000000" pitchFamily="2" charset="0"/>
            </a:endParaRPr>
          </a:p>
        </p:txBody>
      </p:sp>
      <p:grpSp>
        <p:nvGrpSpPr>
          <p:cNvPr id="803" name="Google Shape;803;p62"/>
          <p:cNvGrpSpPr/>
          <p:nvPr/>
        </p:nvGrpSpPr>
        <p:grpSpPr>
          <a:xfrm>
            <a:off x="6733986" y="1354623"/>
            <a:ext cx="2018084" cy="1393422"/>
            <a:chOff x="5560550" y="1017938"/>
            <a:chExt cx="2489925" cy="1719425"/>
          </a:xfrm>
        </p:grpSpPr>
        <p:sp>
          <p:nvSpPr>
            <p:cNvPr id="804" name="Google Shape;804;p62"/>
            <p:cNvSpPr/>
            <p:nvPr/>
          </p:nvSpPr>
          <p:spPr>
            <a:xfrm>
              <a:off x="5560550" y="1017938"/>
              <a:ext cx="2489925" cy="1719425"/>
            </a:xfrm>
            <a:custGeom>
              <a:avLst/>
              <a:gdLst/>
              <a:ahLst/>
              <a:cxnLst/>
              <a:rect l="l" t="t" r="r" b="b"/>
              <a:pathLst>
                <a:path w="99597" h="68777" extrusionOk="0">
                  <a:moveTo>
                    <a:pt x="54255" y="733"/>
                  </a:moveTo>
                  <a:cubicBezTo>
                    <a:pt x="57373" y="733"/>
                    <a:pt x="60177" y="3725"/>
                    <a:pt x="60198" y="3746"/>
                  </a:cubicBezTo>
                  <a:cubicBezTo>
                    <a:pt x="60219" y="3767"/>
                    <a:pt x="60239" y="3787"/>
                    <a:pt x="60260" y="3808"/>
                  </a:cubicBezTo>
                  <a:cubicBezTo>
                    <a:pt x="60281" y="3829"/>
                    <a:pt x="60302" y="3850"/>
                    <a:pt x="60323" y="3850"/>
                  </a:cubicBezTo>
                  <a:cubicBezTo>
                    <a:pt x="60700" y="4206"/>
                    <a:pt x="60888" y="4729"/>
                    <a:pt x="60888" y="4729"/>
                  </a:cubicBezTo>
                  <a:lnTo>
                    <a:pt x="60700" y="4771"/>
                  </a:lnTo>
                  <a:cubicBezTo>
                    <a:pt x="58377" y="5252"/>
                    <a:pt x="56285" y="6298"/>
                    <a:pt x="54674" y="7742"/>
                  </a:cubicBezTo>
                  <a:cubicBezTo>
                    <a:pt x="52100" y="10065"/>
                    <a:pt x="51138" y="12199"/>
                    <a:pt x="50803" y="13266"/>
                  </a:cubicBezTo>
                  <a:lnTo>
                    <a:pt x="50698" y="13622"/>
                  </a:lnTo>
                  <a:lnTo>
                    <a:pt x="50301" y="13642"/>
                  </a:lnTo>
                  <a:cubicBezTo>
                    <a:pt x="46263" y="13810"/>
                    <a:pt x="43940" y="16907"/>
                    <a:pt x="42936" y="18748"/>
                  </a:cubicBezTo>
                  <a:lnTo>
                    <a:pt x="42873" y="18852"/>
                  </a:lnTo>
                  <a:cubicBezTo>
                    <a:pt x="42622" y="18601"/>
                    <a:pt x="42308" y="18455"/>
                    <a:pt x="42161" y="18078"/>
                  </a:cubicBezTo>
                  <a:cubicBezTo>
                    <a:pt x="41597" y="17262"/>
                    <a:pt x="40362" y="15965"/>
                    <a:pt x="37998" y="15400"/>
                  </a:cubicBezTo>
                  <a:cubicBezTo>
                    <a:pt x="37971" y="15395"/>
                    <a:pt x="37944" y="15392"/>
                    <a:pt x="37917" y="15392"/>
                  </a:cubicBezTo>
                  <a:cubicBezTo>
                    <a:pt x="37737" y="15392"/>
                    <a:pt x="37574" y="15511"/>
                    <a:pt x="37537" y="15693"/>
                  </a:cubicBezTo>
                  <a:cubicBezTo>
                    <a:pt x="37475" y="15902"/>
                    <a:pt x="37600" y="16111"/>
                    <a:pt x="37830" y="16174"/>
                  </a:cubicBezTo>
                  <a:cubicBezTo>
                    <a:pt x="40132" y="16718"/>
                    <a:pt x="41220" y="18036"/>
                    <a:pt x="41617" y="18706"/>
                  </a:cubicBezTo>
                  <a:cubicBezTo>
                    <a:pt x="41638" y="18706"/>
                    <a:pt x="41638" y="18706"/>
                    <a:pt x="41638" y="18685"/>
                  </a:cubicBezTo>
                  <a:cubicBezTo>
                    <a:pt x="41806" y="18915"/>
                    <a:pt x="41931" y="19083"/>
                    <a:pt x="42161" y="19250"/>
                  </a:cubicBezTo>
                  <a:cubicBezTo>
                    <a:pt x="42203" y="19292"/>
                    <a:pt x="42496" y="19522"/>
                    <a:pt x="42580" y="19585"/>
                  </a:cubicBezTo>
                  <a:lnTo>
                    <a:pt x="42057" y="19689"/>
                  </a:lnTo>
                  <a:cubicBezTo>
                    <a:pt x="37851" y="20526"/>
                    <a:pt x="35131" y="25443"/>
                    <a:pt x="34399" y="26908"/>
                  </a:cubicBezTo>
                  <a:lnTo>
                    <a:pt x="34294" y="27159"/>
                  </a:lnTo>
                  <a:lnTo>
                    <a:pt x="34022" y="27222"/>
                  </a:lnTo>
                  <a:cubicBezTo>
                    <a:pt x="32683" y="27515"/>
                    <a:pt x="28143" y="28854"/>
                    <a:pt x="26071" y="33729"/>
                  </a:cubicBezTo>
                  <a:cubicBezTo>
                    <a:pt x="24104" y="38374"/>
                    <a:pt x="25213" y="41157"/>
                    <a:pt x="25778" y="42140"/>
                  </a:cubicBezTo>
                  <a:lnTo>
                    <a:pt x="25967" y="42496"/>
                  </a:lnTo>
                  <a:lnTo>
                    <a:pt x="25695" y="42789"/>
                  </a:lnTo>
                  <a:cubicBezTo>
                    <a:pt x="21003" y="48064"/>
                    <a:pt x="21132" y="53485"/>
                    <a:pt x="22169" y="57271"/>
                  </a:cubicBezTo>
                  <a:lnTo>
                    <a:pt x="22169" y="57271"/>
                  </a:lnTo>
                  <a:cubicBezTo>
                    <a:pt x="21610" y="57395"/>
                    <a:pt x="21279" y="57499"/>
                    <a:pt x="21133" y="57540"/>
                  </a:cubicBezTo>
                  <a:cubicBezTo>
                    <a:pt x="21133" y="57540"/>
                    <a:pt x="21133" y="57519"/>
                    <a:pt x="21133" y="57519"/>
                  </a:cubicBezTo>
                  <a:cubicBezTo>
                    <a:pt x="21050" y="57540"/>
                    <a:pt x="20966" y="57582"/>
                    <a:pt x="20882" y="57624"/>
                  </a:cubicBezTo>
                  <a:cubicBezTo>
                    <a:pt x="20861" y="57624"/>
                    <a:pt x="18434" y="58440"/>
                    <a:pt x="16028" y="58440"/>
                  </a:cubicBezTo>
                  <a:cubicBezTo>
                    <a:pt x="15547" y="58440"/>
                    <a:pt x="15086" y="58398"/>
                    <a:pt x="14689" y="58335"/>
                  </a:cubicBezTo>
                  <a:cubicBezTo>
                    <a:pt x="12680" y="58001"/>
                    <a:pt x="12199" y="56201"/>
                    <a:pt x="12157" y="56013"/>
                  </a:cubicBezTo>
                  <a:cubicBezTo>
                    <a:pt x="12094" y="55720"/>
                    <a:pt x="11948" y="55448"/>
                    <a:pt x="11739" y="55239"/>
                  </a:cubicBezTo>
                  <a:cubicBezTo>
                    <a:pt x="13161" y="54046"/>
                    <a:pt x="14521" y="51891"/>
                    <a:pt x="14166" y="48166"/>
                  </a:cubicBezTo>
                  <a:lnTo>
                    <a:pt x="14166" y="48166"/>
                  </a:lnTo>
                  <a:cubicBezTo>
                    <a:pt x="14459" y="48229"/>
                    <a:pt x="14793" y="48271"/>
                    <a:pt x="15149" y="48271"/>
                  </a:cubicBezTo>
                  <a:cubicBezTo>
                    <a:pt x="15547" y="48271"/>
                    <a:pt x="15986" y="48229"/>
                    <a:pt x="16467" y="48104"/>
                  </a:cubicBezTo>
                  <a:cubicBezTo>
                    <a:pt x="16677" y="48062"/>
                    <a:pt x="16802" y="47853"/>
                    <a:pt x="16760" y="47643"/>
                  </a:cubicBezTo>
                  <a:cubicBezTo>
                    <a:pt x="16707" y="47467"/>
                    <a:pt x="16551" y="47336"/>
                    <a:pt x="16378" y="47336"/>
                  </a:cubicBezTo>
                  <a:cubicBezTo>
                    <a:pt x="16345" y="47336"/>
                    <a:pt x="16312" y="47340"/>
                    <a:pt x="16279" y="47350"/>
                  </a:cubicBezTo>
                  <a:cubicBezTo>
                    <a:pt x="15871" y="47443"/>
                    <a:pt x="15500" y="47483"/>
                    <a:pt x="15163" y="47483"/>
                  </a:cubicBezTo>
                  <a:cubicBezTo>
                    <a:pt x="12993" y="47483"/>
                    <a:pt x="12235" y="45812"/>
                    <a:pt x="12199" y="45739"/>
                  </a:cubicBezTo>
                  <a:cubicBezTo>
                    <a:pt x="12137" y="45584"/>
                    <a:pt x="11994" y="45498"/>
                    <a:pt x="11839" y="45498"/>
                  </a:cubicBezTo>
                  <a:cubicBezTo>
                    <a:pt x="11785" y="45498"/>
                    <a:pt x="11730" y="45508"/>
                    <a:pt x="11676" y="45530"/>
                  </a:cubicBezTo>
                  <a:cubicBezTo>
                    <a:pt x="11487" y="45614"/>
                    <a:pt x="11383" y="45844"/>
                    <a:pt x="11467" y="46032"/>
                  </a:cubicBezTo>
                  <a:cubicBezTo>
                    <a:pt x="11487" y="46053"/>
                    <a:pt x="12011" y="47246"/>
                    <a:pt x="13350" y="47874"/>
                  </a:cubicBezTo>
                  <a:cubicBezTo>
                    <a:pt x="13831" y="51723"/>
                    <a:pt x="12429" y="53774"/>
                    <a:pt x="11048" y="54820"/>
                  </a:cubicBezTo>
                  <a:cubicBezTo>
                    <a:pt x="10860" y="54778"/>
                    <a:pt x="10671" y="54757"/>
                    <a:pt x="10462" y="54757"/>
                  </a:cubicBezTo>
                  <a:cubicBezTo>
                    <a:pt x="10441" y="54778"/>
                    <a:pt x="10379" y="54778"/>
                    <a:pt x="10274" y="54778"/>
                  </a:cubicBezTo>
                  <a:cubicBezTo>
                    <a:pt x="9207" y="54778"/>
                    <a:pt x="5587" y="54444"/>
                    <a:pt x="3327" y="50091"/>
                  </a:cubicBezTo>
                  <a:cubicBezTo>
                    <a:pt x="795" y="45216"/>
                    <a:pt x="4771" y="37642"/>
                    <a:pt x="5336" y="36596"/>
                  </a:cubicBezTo>
                  <a:cubicBezTo>
                    <a:pt x="5859" y="37956"/>
                    <a:pt x="6654" y="39379"/>
                    <a:pt x="7889" y="40467"/>
                  </a:cubicBezTo>
                  <a:cubicBezTo>
                    <a:pt x="7972" y="40529"/>
                    <a:pt x="8056" y="40550"/>
                    <a:pt x="8140" y="40550"/>
                  </a:cubicBezTo>
                  <a:cubicBezTo>
                    <a:pt x="8265" y="40550"/>
                    <a:pt x="8370" y="40508"/>
                    <a:pt x="8454" y="40425"/>
                  </a:cubicBezTo>
                  <a:cubicBezTo>
                    <a:pt x="8600" y="40257"/>
                    <a:pt x="8579" y="40006"/>
                    <a:pt x="8412" y="39860"/>
                  </a:cubicBezTo>
                  <a:cubicBezTo>
                    <a:pt x="6863" y="38521"/>
                    <a:pt x="6047" y="36512"/>
                    <a:pt x="5608" y="34880"/>
                  </a:cubicBezTo>
                  <a:cubicBezTo>
                    <a:pt x="5713" y="32829"/>
                    <a:pt x="6738" y="31972"/>
                    <a:pt x="7638" y="31595"/>
                  </a:cubicBezTo>
                  <a:cubicBezTo>
                    <a:pt x="7679" y="31616"/>
                    <a:pt x="7700" y="31616"/>
                    <a:pt x="7742" y="31616"/>
                  </a:cubicBezTo>
                  <a:cubicBezTo>
                    <a:pt x="8036" y="31555"/>
                    <a:pt x="8548" y="31495"/>
                    <a:pt x="9114" y="31495"/>
                  </a:cubicBezTo>
                  <a:cubicBezTo>
                    <a:pt x="9918" y="31495"/>
                    <a:pt x="10830" y="31617"/>
                    <a:pt x="11383" y="32034"/>
                  </a:cubicBezTo>
                  <a:cubicBezTo>
                    <a:pt x="10776" y="33101"/>
                    <a:pt x="11048" y="34043"/>
                    <a:pt x="11069" y="34064"/>
                  </a:cubicBezTo>
                  <a:cubicBezTo>
                    <a:pt x="11111" y="34231"/>
                    <a:pt x="11278" y="34336"/>
                    <a:pt x="11446" y="34336"/>
                  </a:cubicBezTo>
                  <a:cubicBezTo>
                    <a:pt x="11467" y="34336"/>
                    <a:pt x="11508" y="34315"/>
                    <a:pt x="11550" y="34315"/>
                  </a:cubicBezTo>
                  <a:cubicBezTo>
                    <a:pt x="11759" y="34252"/>
                    <a:pt x="11885" y="34022"/>
                    <a:pt x="11822" y="33813"/>
                  </a:cubicBezTo>
                  <a:cubicBezTo>
                    <a:pt x="11801" y="33792"/>
                    <a:pt x="11320" y="32202"/>
                    <a:pt x="13705" y="31051"/>
                  </a:cubicBezTo>
                  <a:cubicBezTo>
                    <a:pt x="13915" y="30946"/>
                    <a:pt x="13998" y="30716"/>
                    <a:pt x="13894" y="30528"/>
                  </a:cubicBezTo>
                  <a:cubicBezTo>
                    <a:pt x="13834" y="30380"/>
                    <a:pt x="13691" y="30294"/>
                    <a:pt x="13546" y="30294"/>
                  </a:cubicBezTo>
                  <a:cubicBezTo>
                    <a:pt x="13486" y="30294"/>
                    <a:pt x="13426" y="30309"/>
                    <a:pt x="13371" y="30340"/>
                  </a:cubicBezTo>
                  <a:cubicBezTo>
                    <a:pt x="12701" y="30653"/>
                    <a:pt x="12220" y="31030"/>
                    <a:pt x="11864" y="31407"/>
                  </a:cubicBezTo>
                  <a:cubicBezTo>
                    <a:pt x="11362" y="31009"/>
                    <a:pt x="10692" y="30821"/>
                    <a:pt x="10023" y="30758"/>
                  </a:cubicBezTo>
                  <a:cubicBezTo>
                    <a:pt x="10274" y="30423"/>
                    <a:pt x="10399" y="30026"/>
                    <a:pt x="10337" y="29586"/>
                  </a:cubicBezTo>
                  <a:cubicBezTo>
                    <a:pt x="10337" y="29586"/>
                    <a:pt x="10211" y="27912"/>
                    <a:pt x="11843" y="23184"/>
                  </a:cubicBezTo>
                  <a:cubicBezTo>
                    <a:pt x="13350" y="18769"/>
                    <a:pt x="18957" y="17785"/>
                    <a:pt x="18999" y="17785"/>
                  </a:cubicBezTo>
                  <a:cubicBezTo>
                    <a:pt x="19271" y="17744"/>
                    <a:pt x="19501" y="17618"/>
                    <a:pt x="19710" y="17472"/>
                  </a:cubicBezTo>
                  <a:cubicBezTo>
                    <a:pt x="21698" y="17869"/>
                    <a:pt x="24355" y="18852"/>
                    <a:pt x="26260" y="21091"/>
                  </a:cubicBezTo>
                  <a:cubicBezTo>
                    <a:pt x="26343" y="21175"/>
                    <a:pt x="26448" y="21238"/>
                    <a:pt x="26552" y="21238"/>
                  </a:cubicBezTo>
                  <a:cubicBezTo>
                    <a:pt x="26657" y="21238"/>
                    <a:pt x="26741" y="21196"/>
                    <a:pt x="26804" y="21133"/>
                  </a:cubicBezTo>
                  <a:cubicBezTo>
                    <a:pt x="26971" y="20987"/>
                    <a:pt x="26992" y="20736"/>
                    <a:pt x="26866" y="20568"/>
                  </a:cubicBezTo>
                  <a:cubicBezTo>
                    <a:pt x="24920" y="18267"/>
                    <a:pt x="22284" y="17220"/>
                    <a:pt x="20213" y="16760"/>
                  </a:cubicBezTo>
                  <a:cubicBezTo>
                    <a:pt x="20359" y="16363"/>
                    <a:pt x="20359" y="15944"/>
                    <a:pt x="20192" y="15547"/>
                  </a:cubicBezTo>
                  <a:cubicBezTo>
                    <a:pt x="20129" y="15442"/>
                    <a:pt x="19062" y="12868"/>
                    <a:pt x="22451" y="8830"/>
                  </a:cubicBezTo>
                  <a:cubicBezTo>
                    <a:pt x="24565" y="6340"/>
                    <a:pt x="27933" y="5817"/>
                    <a:pt x="30381" y="5817"/>
                  </a:cubicBezTo>
                  <a:cubicBezTo>
                    <a:pt x="32055" y="5817"/>
                    <a:pt x="33290" y="6068"/>
                    <a:pt x="33290" y="6068"/>
                  </a:cubicBezTo>
                  <a:cubicBezTo>
                    <a:pt x="33397" y="6092"/>
                    <a:pt x="33505" y="6104"/>
                    <a:pt x="33612" y="6104"/>
                  </a:cubicBezTo>
                  <a:cubicBezTo>
                    <a:pt x="34151" y="6104"/>
                    <a:pt x="34667" y="5807"/>
                    <a:pt x="34964" y="5336"/>
                  </a:cubicBezTo>
                  <a:cubicBezTo>
                    <a:pt x="35027" y="5252"/>
                    <a:pt x="36428" y="3076"/>
                    <a:pt x="40278" y="3076"/>
                  </a:cubicBezTo>
                  <a:lnTo>
                    <a:pt x="40550" y="3076"/>
                  </a:lnTo>
                  <a:cubicBezTo>
                    <a:pt x="41157" y="3097"/>
                    <a:pt x="41701" y="3097"/>
                    <a:pt x="42224" y="3097"/>
                  </a:cubicBezTo>
                  <a:cubicBezTo>
                    <a:pt x="43961" y="3097"/>
                    <a:pt x="45342" y="2992"/>
                    <a:pt x="46639" y="2783"/>
                  </a:cubicBezTo>
                  <a:lnTo>
                    <a:pt x="46639" y="2783"/>
                  </a:lnTo>
                  <a:cubicBezTo>
                    <a:pt x="44693" y="3934"/>
                    <a:pt x="42601" y="5650"/>
                    <a:pt x="41157" y="8077"/>
                  </a:cubicBezTo>
                  <a:cubicBezTo>
                    <a:pt x="40660" y="7961"/>
                    <a:pt x="40180" y="7919"/>
                    <a:pt x="39745" y="7919"/>
                  </a:cubicBezTo>
                  <a:cubicBezTo>
                    <a:pt x="38604" y="7919"/>
                    <a:pt x="37765" y="8208"/>
                    <a:pt x="37705" y="8223"/>
                  </a:cubicBezTo>
                  <a:cubicBezTo>
                    <a:pt x="37496" y="8307"/>
                    <a:pt x="37391" y="8537"/>
                    <a:pt x="37454" y="8725"/>
                  </a:cubicBezTo>
                  <a:cubicBezTo>
                    <a:pt x="37521" y="8894"/>
                    <a:pt x="37670" y="8995"/>
                    <a:pt x="37835" y="8995"/>
                  </a:cubicBezTo>
                  <a:cubicBezTo>
                    <a:pt x="37874" y="8995"/>
                    <a:pt x="37915" y="8989"/>
                    <a:pt x="37956" y="8977"/>
                  </a:cubicBezTo>
                  <a:cubicBezTo>
                    <a:pt x="38016" y="8947"/>
                    <a:pt x="38735" y="8704"/>
                    <a:pt x="39713" y="8704"/>
                  </a:cubicBezTo>
                  <a:cubicBezTo>
                    <a:pt x="40106" y="8704"/>
                    <a:pt x="40540" y="8743"/>
                    <a:pt x="40990" y="8851"/>
                  </a:cubicBezTo>
                  <a:cubicBezTo>
                    <a:pt x="41011" y="8893"/>
                    <a:pt x="41053" y="8914"/>
                    <a:pt x="41094" y="8956"/>
                  </a:cubicBezTo>
                  <a:cubicBezTo>
                    <a:pt x="41157" y="8977"/>
                    <a:pt x="41220" y="8997"/>
                    <a:pt x="41283" y="8997"/>
                  </a:cubicBezTo>
                  <a:cubicBezTo>
                    <a:pt x="41325" y="8997"/>
                    <a:pt x="41345" y="8977"/>
                    <a:pt x="41387" y="8977"/>
                  </a:cubicBezTo>
                  <a:cubicBezTo>
                    <a:pt x="42078" y="9207"/>
                    <a:pt x="42768" y="9583"/>
                    <a:pt x="43417" y="10274"/>
                  </a:cubicBezTo>
                  <a:cubicBezTo>
                    <a:pt x="43480" y="10357"/>
                    <a:pt x="43584" y="10399"/>
                    <a:pt x="43689" y="10399"/>
                  </a:cubicBezTo>
                  <a:cubicBezTo>
                    <a:pt x="43794" y="10399"/>
                    <a:pt x="43898" y="10357"/>
                    <a:pt x="43961" y="10295"/>
                  </a:cubicBezTo>
                  <a:cubicBezTo>
                    <a:pt x="44128" y="10148"/>
                    <a:pt x="44128" y="9897"/>
                    <a:pt x="43982" y="9730"/>
                  </a:cubicBezTo>
                  <a:cubicBezTo>
                    <a:pt x="43333" y="9039"/>
                    <a:pt x="42622" y="8600"/>
                    <a:pt x="41931" y="8328"/>
                  </a:cubicBezTo>
                  <a:cubicBezTo>
                    <a:pt x="45216" y="3013"/>
                    <a:pt x="51954" y="1381"/>
                    <a:pt x="52017" y="1360"/>
                  </a:cubicBezTo>
                  <a:cubicBezTo>
                    <a:pt x="52142" y="1339"/>
                    <a:pt x="52226" y="1256"/>
                    <a:pt x="52289" y="1151"/>
                  </a:cubicBezTo>
                  <a:cubicBezTo>
                    <a:pt x="52414" y="1109"/>
                    <a:pt x="52540" y="1067"/>
                    <a:pt x="52686" y="1005"/>
                  </a:cubicBezTo>
                  <a:cubicBezTo>
                    <a:pt x="53188" y="837"/>
                    <a:pt x="53711" y="733"/>
                    <a:pt x="54255" y="733"/>
                  </a:cubicBezTo>
                  <a:close/>
                  <a:moveTo>
                    <a:pt x="63659" y="5110"/>
                  </a:moveTo>
                  <a:cubicBezTo>
                    <a:pt x="64331" y="5110"/>
                    <a:pt x="64976" y="5160"/>
                    <a:pt x="65575" y="5252"/>
                  </a:cubicBezTo>
                  <a:cubicBezTo>
                    <a:pt x="66391" y="5796"/>
                    <a:pt x="66872" y="6340"/>
                    <a:pt x="66893" y="6340"/>
                  </a:cubicBezTo>
                  <a:cubicBezTo>
                    <a:pt x="67165" y="6675"/>
                    <a:pt x="67584" y="6884"/>
                    <a:pt x="68023" y="6905"/>
                  </a:cubicBezTo>
                  <a:cubicBezTo>
                    <a:pt x="68048" y="6906"/>
                    <a:pt x="68072" y="6907"/>
                    <a:pt x="68097" y="6907"/>
                  </a:cubicBezTo>
                  <a:cubicBezTo>
                    <a:pt x="68511" y="6907"/>
                    <a:pt x="68919" y="6741"/>
                    <a:pt x="69216" y="6445"/>
                  </a:cubicBezTo>
                  <a:cubicBezTo>
                    <a:pt x="69697" y="5943"/>
                    <a:pt x="70534" y="5671"/>
                    <a:pt x="71517" y="5671"/>
                  </a:cubicBezTo>
                  <a:cubicBezTo>
                    <a:pt x="72584" y="5671"/>
                    <a:pt x="73693" y="6005"/>
                    <a:pt x="74300" y="6528"/>
                  </a:cubicBezTo>
                  <a:cubicBezTo>
                    <a:pt x="75786" y="7805"/>
                    <a:pt x="77334" y="7930"/>
                    <a:pt x="78966" y="8098"/>
                  </a:cubicBezTo>
                  <a:cubicBezTo>
                    <a:pt x="79761" y="8160"/>
                    <a:pt x="80598" y="8244"/>
                    <a:pt x="81561" y="8453"/>
                  </a:cubicBezTo>
                  <a:cubicBezTo>
                    <a:pt x="83360" y="8851"/>
                    <a:pt x="84908" y="11592"/>
                    <a:pt x="85306" y="12534"/>
                  </a:cubicBezTo>
                  <a:cubicBezTo>
                    <a:pt x="85327" y="12534"/>
                    <a:pt x="85327" y="12534"/>
                    <a:pt x="85327" y="12554"/>
                  </a:cubicBezTo>
                  <a:cubicBezTo>
                    <a:pt x="85724" y="14228"/>
                    <a:pt x="86122" y="16969"/>
                    <a:pt x="85515" y="20087"/>
                  </a:cubicBezTo>
                  <a:cubicBezTo>
                    <a:pt x="85473" y="20296"/>
                    <a:pt x="85578" y="20526"/>
                    <a:pt x="85787" y="20568"/>
                  </a:cubicBezTo>
                  <a:cubicBezTo>
                    <a:pt x="85829" y="20589"/>
                    <a:pt x="85850" y="20589"/>
                    <a:pt x="85892" y="20589"/>
                  </a:cubicBezTo>
                  <a:cubicBezTo>
                    <a:pt x="86080" y="20589"/>
                    <a:pt x="86227" y="20464"/>
                    <a:pt x="86268" y="20275"/>
                  </a:cubicBezTo>
                  <a:cubicBezTo>
                    <a:pt x="86812" y="17576"/>
                    <a:pt x="86645" y="15149"/>
                    <a:pt x="86331" y="13412"/>
                  </a:cubicBezTo>
                  <a:lnTo>
                    <a:pt x="86331" y="13412"/>
                  </a:lnTo>
                  <a:cubicBezTo>
                    <a:pt x="86457" y="13459"/>
                    <a:pt x="86606" y="13483"/>
                    <a:pt x="86752" y="13483"/>
                  </a:cubicBezTo>
                  <a:cubicBezTo>
                    <a:pt x="86801" y="13483"/>
                    <a:pt x="86849" y="13480"/>
                    <a:pt x="86896" y="13475"/>
                  </a:cubicBezTo>
                  <a:cubicBezTo>
                    <a:pt x="87158" y="13453"/>
                    <a:pt x="87410" y="13442"/>
                    <a:pt x="87653" y="13442"/>
                  </a:cubicBezTo>
                  <a:cubicBezTo>
                    <a:pt x="89235" y="13442"/>
                    <a:pt x="90425" y="13916"/>
                    <a:pt x="91332" y="14877"/>
                  </a:cubicBezTo>
                  <a:cubicBezTo>
                    <a:pt x="93571" y="17241"/>
                    <a:pt x="93341" y="21761"/>
                    <a:pt x="93341" y="21803"/>
                  </a:cubicBezTo>
                  <a:cubicBezTo>
                    <a:pt x="93299" y="22451"/>
                    <a:pt x="93655" y="23037"/>
                    <a:pt x="94219" y="23330"/>
                  </a:cubicBezTo>
                  <a:cubicBezTo>
                    <a:pt x="98613" y="25464"/>
                    <a:pt x="98488" y="31595"/>
                    <a:pt x="97002" y="35257"/>
                  </a:cubicBezTo>
                  <a:cubicBezTo>
                    <a:pt x="95412" y="39148"/>
                    <a:pt x="92566" y="42538"/>
                    <a:pt x="92525" y="42580"/>
                  </a:cubicBezTo>
                  <a:cubicBezTo>
                    <a:pt x="92106" y="43040"/>
                    <a:pt x="92022" y="43731"/>
                    <a:pt x="92315" y="44296"/>
                  </a:cubicBezTo>
                  <a:cubicBezTo>
                    <a:pt x="92336" y="44337"/>
                    <a:pt x="94471" y="48690"/>
                    <a:pt x="91562" y="52330"/>
                  </a:cubicBezTo>
                  <a:cubicBezTo>
                    <a:pt x="88989" y="55573"/>
                    <a:pt x="84239" y="55824"/>
                    <a:pt x="82837" y="55824"/>
                  </a:cubicBezTo>
                  <a:lnTo>
                    <a:pt x="82460" y="55824"/>
                  </a:lnTo>
                  <a:cubicBezTo>
                    <a:pt x="82921" y="54862"/>
                    <a:pt x="83423" y="53523"/>
                    <a:pt x="83779" y="51744"/>
                  </a:cubicBezTo>
                  <a:cubicBezTo>
                    <a:pt x="84302" y="51493"/>
                    <a:pt x="85871" y="50594"/>
                    <a:pt x="87084" y="48627"/>
                  </a:cubicBezTo>
                  <a:cubicBezTo>
                    <a:pt x="87210" y="48438"/>
                    <a:pt x="87147" y="48187"/>
                    <a:pt x="86959" y="48083"/>
                  </a:cubicBezTo>
                  <a:cubicBezTo>
                    <a:pt x="86892" y="48038"/>
                    <a:pt x="86820" y="48017"/>
                    <a:pt x="86750" y="48017"/>
                  </a:cubicBezTo>
                  <a:cubicBezTo>
                    <a:pt x="86621" y="48017"/>
                    <a:pt x="86496" y="48087"/>
                    <a:pt x="86415" y="48208"/>
                  </a:cubicBezTo>
                  <a:cubicBezTo>
                    <a:pt x="85599" y="49526"/>
                    <a:pt x="84595" y="50322"/>
                    <a:pt x="83946" y="50740"/>
                  </a:cubicBezTo>
                  <a:cubicBezTo>
                    <a:pt x="84197" y="49108"/>
                    <a:pt x="84302" y="47162"/>
                    <a:pt x="84176" y="44881"/>
                  </a:cubicBezTo>
                  <a:cubicBezTo>
                    <a:pt x="84156" y="44683"/>
                    <a:pt x="83986" y="44503"/>
                    <a:pt x="83790" y="44503"/>
                  </a:cubicBezTo>
                  <a:cubicBezTo>
                    <a:pt x="83779" y="44503"/>
                    <a:pt x="83768" y="44504"/>
                    <a:pt x="83758" y="44505"/>
                  </a:cubicBezTo>
                  <a:cubicBezTo>
                    <a:pt x="83527" y="44526"/>
                    <a:pt x="83360" y="44714"/>
                    <a:pt x="83381" y="44923"/>
                  </a:cubicBezTo>
                  <a:cubicBezTo>
                    <a:pt x="83737" y="51012"/>
                    <a:pt x="82272" y="54611"/>
                    <a:pt x="81351" y="56243"/>
                  </a:cubicBezTo>
                  <a:cubicBezTo>
                    <a:pt x="81247" y="56348"/>
                    <a:pt x="81142" y="56452"/>
                    <a:pt x="81058" y="56599"/>
                  </a:cubicBezTo>
                  <a:cubicBezTo>
                    <a:pt x="81038" y="56620"/>
                    <a:pt x="80347" y="57729"/>
                    <a:pt x="79406" y="57791"/>
                  </a:cubicBezTo>
                  <a:cubicBezTo>
                    <a:pt x="77941" y="57896"/>
                    <a:pt x="76895" y="58879"/>
                    <a:pt x="75786" y="59946"/>
                  </a:cubicBezTo>
                  <a:cubicBezTo>
                    <a:pt x="74886" y="60804"/>
                    <a:pt x="73840" y="61767"/>
                    <a:pt x="72438" y="62395"/>
                  </a:cubicBezTo>
                  <a:cubicBezTo>
                    <a:pt x="70241" y="63357"/>
                    <a:pt x="67856" y="63462"/>
                    <a:pt x="66935" y="63462"/>
                  </a:cubicBezTo>
                  <a:cubicBezTo>
                    <a:pt x="66579" y="63462"/>
                    <a:pt x="66370" y="63441"/>
                    <a:pt x="66349" y="63441"/>
                  </a:cubicBezTo>
                  <a:cubicBezTo>
                    <a:pt x="66322" y="63439"/>
                    <a:pt x="66294" y="63439"/>
                    <a:pt x="66267" y="63439"/>
                  </a:cubicBezTo>
                  <a:cubicBezTo>
                    <a:pt x="65858" y="63439"/>
                    <a:pt x="65472" y="63585"/>
                    <a:pt x="65177" y="63859"/>
                  </a:cubicBezTo>
                  <a:cubicBezTo>
                    <a:pt x="64968" y="64047"/>
                    <a:pt x="64822" y="64278"/>
                    <a:pt x="64738" y="64529"/>
                  </a:cubicBezTo>
                  <a:cubicBezTo>
                    <a:pt x="64592" y="64738"/>
                    <a:pt x="63943" y="65470"/>
                    <a:pt x="61620" y="66809"/>
                  </a:cubicBezTo>
                  <a:cubicBezTo>
                    <a:pt x="59884" y="67835"/>
                    <a:pt x="57854" y="68044"/>
                    <a:pt x="56452" y="68044"/>
                  </a:cubicBezTo>
                  <a:cubicBezTo>
                    <a:pt x="54527" y="68044"/>
                    <a:pt x="52937" y="67646"/>
                    <a:pt x="52435" y="67332"/>
                  </a:cubicBezTo>
                  <a:cubicBezTo>
                    <a:pt x="51347" y="66705"/>
                    <a:pt x="49568" y="66454"/>
                    <a:pt x="47309" y="66161"/>
                  </a:cubicBezTo>
                  <a:cubicBezTo>
                    <a:pt x="45467" y="65910"/>
                    <a:pt x="43375" y="65617"/>
                    <a:pt x="41408" y="65073"/>
                  </a:cubicBezTo>
                  <a:cubicBezTo>
                    <a:pt x="37956" y="64131"/>
                    <a:pt x="36931" y="63315"/>
                    <a:pt x="36910" y="63315"/>
                  </a:cubicBezTo>
                  <a:lnTo>
                    <a:pt x="36910" y="63336"/>
                  </a:lnTo>
                  <a:cubicBezTo>
                    <a:pt x="36680" y="63064"/>
                    <a:pt x="36366" y="62897"/>
                    <a:pt x="36031" y="62834"/>
                  </a:cubicBezTo>
                  <a:cubicBezTo>
                    <a:pt x="34838" y="61432"/>
                    <a:pt x="33499" y="59130"/>
                    <a:pt x="32788" y="55532"/>
                  </a:cubicBezTo>
                  <a:cubicBezTo>
                    <a:pt x="32751" y="55331"/>
                    <a:pt x="32587" y="55210"/>
                    <a:pt x="32407" y="55210"/>
                  </a:cubicBezTo>
                  <a:cubicBezTo>
                    <a:pt x="32381" y="55210"/>
                    <a:pt x="32354" y="55212"/>
                    <a:pt x="32327" y="55218"/>
                  </a:cubicBezTo>
                  <a:cubicBezTo>
                    <a:pt x="32118" y="55260"/>
                    <a:pt x="31972" y="55469"/>
                    <a:pt x="32014" y="55678"/>
                  </a:cubicBezTo>
                  <a:cubicBezTo>
                    <a:pt x="32704" y="59109"/>
                    <a:pt x="33897" y="61411"/>
                    <a:pt x="35068" y="62918"/>
                  </a:cubicBezTo>
                  <a:cubicBezTo>
                    <a:pt x="34357" y="63085"/>
                    <a:pt x="32181" y="63587"/>
                    <a:pt x="29984" y="63587"/>
                  </a:cubicBezTo>
                  <a:cubicBezTo>
                    <a:pt x="28645" y="63587"/>
                    <a:pt x="27578" y="63420"/>
                    <a:pt x="26783" y="63064"/>
                  </a:cubicBezTo>
                  <a:cubicBezTo>
                    <a:pt x="26490" y="62939"/>
                    <a:pt x="26218" y="62792"/>
                    <a:pt x="25967" y="62625"/>
                  </a:cubicBezTo>
                  <a:cubicBezTo>
                    <a:pt x="25674" y="62436"/>
                    <a:pt x="25464" y="62143"/>
                    <a:pt x="25276" y="61809"/>
                  </a:cubicBezTo>
                  <a:cubicBezTo>
                    <a:pt x="25276" y="61788"/>
                    <a:pt x="25255" y="61767"/>
                    <a:pt x="25234" y="61725"/>
                  </a:cubicBezTo>
                  <a:cubicBezTo>
                    <a:pt x="24941" y="61327"/>
                    <a:pt x="18120" y="51975"/>
                    <a:pt x="26406" y="42936"/>
                  </a:cubicBezTo>
                  <a:cubicBezTo>
                    <a:pt x="27348" y="43605"/>
                    <a:pt x="29461" y="44756"/>
                    <a:pt x="33227" y="45321"/>
                  </a:cubicBezTo>
                  <a:cubicBezTo>
                    <a:pt x="31532" y="46137"/>
                    <a:pt x="28980" y="48041"/>
                    <a:pt x="27745" y="52205"/>
                  </a:cubicBezTo>
                  <a:cubicBezTo>
                    <a:pt x="27055" y="51640"/>
                    <a:pt x="26615" y="51117"/>
                    <a:pt x="26615" y="51096"/>
                  </a:cubicBezTo>
                  <a:cubicBezTo>
                    <a:pt x="26535" y="51004"/>
                    <a:pt x="26423" y="50956"/>
                    <a:pt x="26310" y="50956"/>
                  </a:cubicBezTo>
                  <a:cubicBezTo>
                    <a:pt x="26218" y="50956"/>
                    <a:pt x="26126" y="50988"/>
                    <a:pt x="26050" y="51054"/>
                  </a:cubicBezTo>
                  <a:cubicBezTo>
                    <a:pt x="25883" y="51179"/>
                    <a:pt x="25862" y="51431"/>
                    <a:pt x="26008" y="51598"/>
                  </a:cubicBezTo>
                  <a:cubicBezTo>
                    <a:pt x="26050" y="51661"/>
                    <a:pt x="26699" y="52435"/>
                    <a:pt x="27682" y="53146"/>
                  </a:cubicBezTo>
                  <a:cubicBezTo>
                    <a:pt x="27703" y="53167"/>
                    <a:pt x="27745" y="53188"/>
                    <a:pt x="27787" y="53209"/>
                  </a:cubicBezTo>
                  <a:cubicBezTo>
                    <a:pt x="28666" y="53837"/>
                    <a:pt x="29817" y="54402"/>
                    <a:pt x="31072" y="54402"/>
                  </a:cubicBezTo>
                  <a:cubicBezTo>
                    <a:pt x="31198" y="54402"/>
                    <a:pt x="31323" y="54381"/>
                    <a:pt x="31449" y="54381"/>
                  </a:cubicBezTo>
                  <a:cubicBezTo>
                    <a:pt x="31658" y="54360"/>
                    <a:pt x="31846" y="54172"/>
                    <a:pt x="31825" y="53962"/>
                  </a:cubicBezTo>
                  <a:cubicBezTo>
                    <a:pt x="31804" y="53732"/>
                    <a:pt x="31637" y="53586"/>
                    <a:pt x="31407" y="53586"/>
                  </a:cubicBezTo>
                  <a:cubicBezTo>
                    <a:pt x="31296" y="53596"/>
                    <a:pt x="31186" y="53601"/>
                    <a:pt x="31076" y="53601"/>
                  </a:cubicBezTo>
                  <a:cubicBezTo>
                    <a:pt x="30091" y="53601"/>
                    <a:pt x="29168" y="53194"/>
                    <a:pt x="28415" y="52686"/>
                  </a:cubicBezTo>
                  <a:cubicBezTo>
                    <a:pt x="30005" y="46974"/>
                    <a:pt x="34190" y="45697"/>
                    <a:pt x="34901" y="45509"/>
                  </a:cubicBezTo>
                  <a:cubicBezTo>
                    <a:pt x="35654" y="45593"/>
                    <a:pt x="36449" y="45635"/>
                    <a:pt x="37307" y="45656"/>
                  </a:cubicBezTo>
                  <a:lnTo>
                    <a:pt x="37747" y="45656"/>
                  </a:lnTo>
                  <a:cubicBezTo>
                    <a:pt x="43417" y="45656"/>
                    <a:pt x="45802" y="43291"/>
                    <a:pt x="46744" y="41743"/>
                  </a:cubicBezTo>
                  <a:lnTo>
                    <a:pt x="46744" y="41743"/>
                  </a:lnTo>
                  <a:cubicBezTo>
                    <a:pt x="47037" y="43103"/>
                    <a:pt x="47246" y="45718"/>
                    <a:pt x="45279" y="47874"/>
                  </a:cubicBezTo>
                  <a:cubicBezTo>
                    <a:pt x="45154" y="48020"/>
                    <a:pt x="45112" y="48250"/>
                    <a:pt x="45258" y="48418"/>
                  </a:cubicBezTo>
                  <a:cubicBezTo>
                    <a:pt x="45342" y="48501"/>
                    <a:pt x="45446" y="48543"/>
                    <a:pt x="45551" y="48543"/>
                  </a:cubicBezTo>
                  <a:cubicBezTo>
                    <a:pt x="45656" y="48543"/>
                    <a:pt x="45760" y="48501"/>
                    <a:pt x="45844" y="48418"/>
                  </a:cubicBezTo>
                  <a:cubicBezTo>
                    <a:pt x="48564" y="45446"/>
                    <a:pt x="47643" y="41785"/>
                    <a:pt x="47330" y="40801"/>
                  </a:cubicBezTo>
                  <a:lnTo>
                    <a:pt x="47330" y="40801"/>
                  </a:lnTo>
                  <a:cubicBezTo>
                    <a:pt x="47504" y="40820"/>
                    <a:pt x="47727" y="40835"/>
                    <a:pt x="47996" y="40835"/>
                  </a:cubicBezTo>
                  <a:cubicBezTo>
                    <a:pt x="49211" y="40835"/>
                    <a:pt x="51375" y="40532"/>
                    <a:pt x="54339" y="38939"/>
                  </a:cubicBezTo>
                  <a:cubicBezTo>
                    <a:pt x="54904" y="38646"/>
                    <a:pt x="55490" y="38311"/>
                    <a:pt x="56055" y="37977"/>
                  </a:cubicBezTo>
                  <a:cubicBezTo>
                    <a:pt x="58754" y="36456"/>
                    <a:pt x="61508" y="34899"/>
                    <a:pt x="64068" y="34899"/>
                  </a:cubicBezTo>
                  <a:cubicBezTo>
                    <a:pt x="65417" y="34899"/>
                    <a:pt x="66713" y="35331"/>
                    <a:pt x="67918" y="36428"/>
                  </a:cubicBezTo>
                  <a:cubicBezTo>
                    <a:pt x="67989" y="36499"/>
                    <a:pt x="68084" y="36536"/>
                    <a:pt x="68181" y="36536"/>
                  </a:cubicBezTo>
                  <a:cubicBezTo>
                    <a:pt x="68283" y="36536"/>
                    <a:pt x="68387" y="36494"/>
                    <a:pt x="68462" y="36407"/>
                  </a:cubicBezTo>
                  <a:cubicBezTo>
                    <a:pt x="68609" y="36240"/>
                    <a:pt x="68609" y="35989"/>
                    <a:pt x="68442" y="35842"/>
                  </a:cubicBezTo>
                  <a:cubicBezTo>
                    <a:pt x="67076" y="34594"/>
                    <a:pt x="65610" y="34111"/>
                    <a:pt x="64103" y="34111"/>
                  </a:cubicBezTo>
                  <a:cubicBezTo>
                    <a:pt x="61313" y="34111"/>
                    <a:pt x="58381" y="35765"/>
                    <a:pt x="55678" y="37286"/>
                  </a:cubicBezTo>
                  <a:cubicBezTo>
                    <a:pt x="55092" y="37621"/>
                    <a:pt x="54527" y="37956"/>
                    <a:pt x="53962" y="38249"/>
                  </a:cubicBezTo>
                  <a:cubicBezTo>
                    <a:pt x="51140" y="39776"/>
                    <a:pt x="49073" y="40050"/>
                    <a:pt x="47969" y="40050"/>
                  </a:cubicBezTo>
                  <a:cubicBezTo>
                    <a:pt x="47379" y="40050"/>
                    <a:pt x="47065" y="39972"/>
                    <a:pt x="47058" y="39964"/>
                  </a:cubicBezTo>
                  <a:cubicBezTo>
                    <a:pt x="47030" y="39959"/>
                    <a:pt x="47002" y="39956"/>
                    <a:pt x="46974" y="39956"/>
                  </a:cubicBezTo>
                  <a:cubicBezTo>
                    <a:pt x="46898" y="39956"/>
                    <a:pt x="46826" y="39976"/>
                    <a:pt x="46765" y="40006"/>
                  </a:cubicBezTo>
                  <a:cubicBezTo>
                    <a:pt x="46660" y="40069"/>
                    <a:pt x="46597" y="40153"/>
                    <a:pt x="46576" y="40257"/>
                  </a:cubicBezTo>
                  <a:cubicBezTo>
                    <a:pt x="46535" y="40442"/>
                    <a:pt x="45304" y="44865"/>
                    <a:pt x="37748" y="44865"/>
                  </a:cubicBezTo>
                  <a:cubicBezTo>
                    <a:pt x="37610" y="44865"/>
                    <a:pt x="37470" y="44864"/>
                    <a:pt x="37328" y="44861"/>
                  </a:cubicBezTo>
                  <a:cubicBezTo>
                    <a:pt x="36512" y="44861"/>
                    <a:pt x="35759" y="44798"/>
                    <a:pt x="35047" y="44735"/>
                  </a:cubicBezTo>
                  <a:cubicBezTo>
                    <a:pt x="34985" y="44714"/>
                    <a:pt x="34922" y="44714"/>
                    <a:pt x="34880" y="44714"/>
                  </a:cubicBezTo>
                  <a:cubicBezTo>
                    <a:pt x="31449" y="44400"/>
                    <a:pt x="29210" y="43584"/>
                    <a:pt x="27892" y="42894"/>
                  </a:cubicBezTo>
                  <a:cubicBezTo>
                    <a:pt x="27389" y="42643"/>
                    <a:pt x="27013" y="42203"/>
                    <a:pt x="26720" y="41722"/>
                  </a:cubicBezTo>
                  <a:cubicBezTo>
                    <a:pt x="26699" y="41701"/>
                    <a:pt x="26678" y="41659"/>
                    <a:pt x="26636" y="41638"/>
                  </a:cubicBezTo>
                  <a:cubicBezTo>
                    <a:pt x="26552" y="41534"/>
                    <a:pt x="24523" y="39086"/>
                    <a:pt x="26783" y="33771"/>
                  </a:cubicBezTo>
                  <a:cubicBezTo>
                    <a:pt x="28938" y="28666"/>
                    <a:pt x="34106" y="27850"/>
                    <a:pt x="34315" y="27808"/>
                  </a:cubicBezTo>
                  <a:cubicBezTo>
                    <a:pt x="34587" y="27766"/>
                    <a:pt x="34817" y="27599"/>
                    <a:pt x="34922" y="27347"/>
                  </a:cubicBezTo>
                  <a:cubicBezTo>
                    <a:pt x="34964" y="27285"/>
                    <a:pt x="37914" y="20757"/>
                    <a:pt x="42475" y="20275"/>
                  </a:cubicBezTo>
                  <a:cubicBezTo>
                    <a:pt x="42768" y="20254"/>
                    <a:pt x="43019" y="20066"/>
                    <a:pt x="43145" y="19794"/>
                  </a:cubicBezTo>
                  <a:cubicBezTo>
                    <a:pt x="43166" y="19732"/>
                    <a:pt x="45388" y="14309"/>
                    <a:pt x="50415" y="14309"/>
                  </a:cubicBezTo>
                  <a:cubicBezTo>
                    <a:pt x="50481" y="14309"/>
                    <a:pt x="50548" y="14310"/>
                    <a:pt x="50615" y="14312"/>
                  </a:cubicBezTo>
                  <a:cubicBezTo>
                    <a:pt x="50637" y="14315"/>
                    <a:pt x="50660" y="14316"/>
                    <a:pt x="50683" y="14316"/>
                  </a:cubicBezTo>
                  <a:cubicBezTo>
                    <a:pt x="51033" y="14316"/>
                    <a:pt x="51352" y="14017"/>
                    <a:pt x="51431" y="13663"/>
                  </a:cubicBezTo>
                  <a:cubicBezTo>
                    <a:pt x="51431" y="13622"/>
                    <a:pt x="51891" y="11048"/>
                    <a:pt x="55113" y="8160"/>
                  </a:cubicBezTo>
                  <a:cubicBezTo>
                    <a:pt x="57530" y="5980"/>
                    <a:pt x="60835" y="5110"/>
                    <a:pt x="63659" y="5110"/>
                  </a:cubicBezTo>
                  <a:close/>
                  <a:moveTo>
                    <a:pt x="54255" y="0"/>
                  </a:moveTo>
                  <a:cubicBezTo>
                    <a:pt x="53649" y="0"/>
                    <a:pt x="53042" y="105"/>
                    <a:pt x="52456" y="314"/>
                  </a:cubicBezTo>
                  <a:cubicBezTo>
                    <a:pt x="48208" y="1862"/>
                    <a:pt x="46137" y="2365"/>
                    <a:pt x="42287" y="2365"/>
                  </a:cubicBezTo>
                  <a:cubicBezTo>
                    <a:pt x="41785" y="2365"/>
                    <a:pt x="41220" y="2365"/>
                    <a:pt x="40571" y="2344"/>
                  </a:cubicBezTo>
                  <a:lnTo>
                    <a:pt x="40257" y="2344"/>
                  </a:lnTo>
                  <a:cubicBezTo>
                    <a:pt x="37182" y="2344"/>
                    <a:pt x="35487" y="3683"/>
                    <a:pt x="34734" y="4478"/>
                  </a:cubicBezTo>
                  <a:lnTo>
                    <a:pt x="33897" y="5378"/>
                  </a:lnTo>
                  <a:lnTo>
                    <a:pt x="32662" y="5231"/>
                  </a:lnTo>
                  <a:cubicBezTo>
                    <a:pt x="32160" y="5168"/>
                    <a:pt x="31344" y="5085"/>
                    <a:pt x="30402" y="5085"/>
                  </a:cubicBezTo>
                  <a:cubicBezTo>
                    <a:pt x="27787" y="5085"/>
                    <a:pt x="24188" y="5650"/>
                    <a:pt x="21907" y="8349"/>
                  </a:cubicBezTo>
                  <a:cubicBezTo>
                    <a:pt x="19501" y="11194"/>
                    <a:pt x="19166" y="13454"/>
                    <a:pt x="19292" y="14835"/>
                  </a:cubicBezTo>
                  <a:lnTo>
                    <a:pt x="19480" y="16802"/>
                  </a:lnTo>
                  <a:lnTo>
                    <a:pt x="17618" y="17388"/>
                  </a:lnTo>
                  <a:cubicBezTo>
                    <a:pt x="15693" y="17974"/>
                    <a:pt x="12324" y="19480"/>
                    <a:pt x="11153" y="22933"/>
                  </a:cubicBezTo>
                  <a:cubicBezTo>
                    <a:pt x="10127" y="25925"/>
                    <a:pt x="9772" y="27724"/>
                    <a:pt x="9667" y="28728"/>
                  </a:cubicBezTo>
                  <a:lnTo>
                    <a:pt x="9458" y="30340"/>
                  </a:lnTo>
                  <a:lnTo>
                    <a:pt x="7910" y="30779"/>
                  </a:lnTo>
                  <a:cubicBezTo>
                    <a:pt x="7366" y="30925"/>
                    <a:pt x="6612" y="31239"/>
                    <a:pt x="5985" y="31909"/>
                  </a:cubicBezTo>
                  <a:cubicBezTo>
                    <a:pt x="5231" y="32704"/>
                    <a:pt x="4855" y="33834"/>
                    <a:pt x="4876" y="35298"/>
                  </a:cubicBezTo>
                  <a:lnTo>
                    <a:pt x="4876" y="35905"/>
                  </a:lnTo>
                  <a:lnTo>
                    <a:pt x="4583" y="36449"/>
                  </a:lnTo>
                  <a:cubicBezTo>
                    <a:pt x="4101" y="37328"/>
                    <a:pt x="0" y="45279"/>
                    <a:pt x="2679" y="50426"/>
                  </a:cubicBezTo>
                  <a:cubicBezTo>
                    <a:pt x="4792" y="54464"/>
                    <a:pt x="7993" y="55322"/>
                    <a:pt x="9730" y="55469"/>
                  </a:cubicBezTo>
                  <a:lnTo>
                    <a:pt x="11111" y="55594"/>
                  </a:lnTo>
                  <a:lnTo>
                    <a:pt x="11697" y="56850"/>
                  </a:lnTo>
                  <a:cubicBezTo>
                    <a:pt x="12283" y="58084"/>
                    <a:pt x="13245" y="58837"/>
                    <a:pt x="14563" y="59047"/>
                  </a:cubicBezTo>
                  <a:cubicBezTo>
                    <a:pt x="15024" y="59130"/>
                    <a:pt x="15505" y="59172"/>
                    <a:pt x="16049" y="59172"/>
                  </a:cubicBezTo>
                  <a:cubicBezTo>
                    <a:pt x="17513" y="59172"/>
                    <a:pt x="18957" y="58879"/>
                    <a:pt x="19920" y="58649"/>
                  </a:cubicBezTo>
                  <a:lnTo>
                    <a:pt x="21782" y="58189"/>
                  </a:lnTo>
                  <a:lnTo>
                    <a:pt x="22661" y="59884"/>
                  </a:lnTo>
                  <a:cubicBezTo>
                    <a:pt x="23288" y="61139"/>
                    <a:pt x="24481" y="62834"/>
                    <a:pt x="26469" y="63713"/>
                  </a:cubicBezTo>
                  <a:cubicBezTo>
                    <a:pt x="27368" y="64110"/>
                    <a:pt x="28540" y="64319"/>
                    <a:pt x="29963" y="64319"/>
                  </a:cubicBezTo>
                  <a:cubicBezTo>
                    <a:pt x="31930" y="64319"/>
                    <a:pt x="33876" y="63943"/>
                    <a:pt x="34838" y="63713"/>
                  </a:cubicBezTo>
                  <a:lnTo>
                    <a:pt x="35822" y="63483"/>
                  </a:lnTo>
                  <a:lnTo>
                    <a:pt x="36680" y="64027"/>
                  </a:lnTo>
                  <a:cubicBezTo>
                    <a:pt x="36952" y="64194"/>
                    <a:pt x="37412" y="64445"/>
                    <a:pt x="38165" y="64759"/>
                  </a:cubicBezTo>
                  <a:lnTo>
                    <a:pt x="38312" y="64822"/>
                  </a:lnTo>
                  <a:lnTo>
                    <a:pt x="38500" y="64905"/>
                  </a:lnTo>
                  <a:cubicBezTo>
                    <a:pt x="39274" y="65198"/>
                    <a:pt x="40195" y="65491"/>
                    <a:pt x="41220" y="65784"/>
                  </a:cubicBezTo>
                  <a:cubicBezTo>
                    <a:pt x="43250" y="66328"/>
                    <a:pt x="45342" y="66621"/>
                    <a:pt x="47204" y="66872"/>
                  </a:cubicBezTo>
                  <a:cubicBezTo>
                    <a:pt x="49694" y="67207"/>
                    <a:pt x="51138" y="67437"/>
                    <a:pt x="52058" y="67960"/>
                  </a:cubicBezTo>
                  <a:cubicBezTo>
                    <a:pt x="52749" y="68379"/>
                    <a:pt x="54485" y="68776"/>
                    <a:pt x="56452" y="68776"/>
                  </a:cubicBezTo>
                  <a:cubicBezTo>
                    <a:pt x="57938" y="68776"/>
                    <a:pt x="60114" y="68546"/>
                    <a:pt x="61997" y="67437"/>
                  </a:cubicBezTo>
                  <a:cubicBezTo>
                    <a:pt x="64027" y="66265"/>
                    <a:pt x="64885" y="65491"/>
                    <a:pt x="65261" y="65052"/>
                  </a:cubicBezTo>
                  <a:lnTo>
                    <a:pt x="65973" y="64194"/>
                  </a:lnTo>
                  <a:lnTo>
                    <a:pt x="67082" y="64194"/>
                  </a:lnTo>
                  <a:cubicBezTo>
                    <a:pt x="68274" y="64173"/>
                    <a:pt x="70576" y="64006"/>
                    <a:pt x="72731" y="63064"/>
                  </a:cubicBezTo>
                  <a:cubicBezTo>
                    <a:pt x="74258" y="62395"/>
                    <a:pt x="75304" y="61411"/>
                    <a:pt x="76288" y="60470"/>
                  </a:cubicBezTo>
                  <a:cubicBezTo>
                    <a:pt x="77334" y="59465"/>
                    <a:pt x="78255" y="58607"/>
                    <a:pt x="79468" y="58524"/>
                  </a:cubicBezTo>
                  <a:cubicBezTo>
                    <a:pt x="80326" y="58461"/>
                    <a:pt x="80975" y="57875"/>
                    <a:pt x="81372" y="57415"/>
                  </a:cubicBezTo>
                  <a:lnTo>
                    <a:pt x="82063" y="56578"/>
                  </a:lnTo>
                  <a:lnTo>
                    <a:pt x="83151" y="56557"/>
                  </a:lnTo>
                  <a:cubicBezTo>
                    <a:pt x="84992" y="56515"/>
                    <a:pt x="89553" y="56055"/>
                    <a:pt x="92148" y="52791"/>
                  </a:cubicBezTo>
                  <a:cubicBezTo>
                    <a:pt x="94533" y="49778"/>
                    <a:pt x="93864" y="46388"/>
                    <a:pt x="93257" y="44651"/>
                  </a:cubicBezTo>
                  <a:lnTo>
                    <a:pt x="92818" y="43396"/>
                  </a:lnTo>
                  <a:lnTo>
                    <a:pt x="93634" y="42371"/>
                  </a:lnTo>
                  <a:cubicBezTo>
                    <a:pt x="94617" y="41094"/>
                    <a:pt x="96479" y="38479"/>
                    <a:pt x="97672" y="35508"/>
                  </a:cubicBezTo>
                  <a:cubicBezTo>
                    <a:pt x="99053" y="32118"/>
                    <a:pt x="99597" y="25736"/>
                    <a:pt x="95224" y="23016"/>
                  </a:cubicBezTo>
                  <a:lnTo>
                    <a:pt x="94115" y="22326"/>
                  </a:lnTo>
                  <a:lnTo>
                    <a:pt x="94073" y="21029"/>
                  </a:lnTo>
                  <a:cubicBezTo>
                    <a:pt x="94031" y="19689"/>
                    <a:pt x="93759" y="16363"/>
                    <a:pt x="91876" y="14354"/>
                  </a:cubicBezTo>
                  <a:cubicBezTo>
                    <a:pt x="90830" y="13245"/>
                    <a:pt x="89470" y="12701"/>
                    <a:pt x="87712" y="12701"/>
                  </a:cubicBezTo>
                  <a:lnTo>
                    <a:pt x="86268" y="12680"/>
                  </a:lnTo>
                  <a:lnTo>
                    <a:pt x="85599" y="11425"/>
                  </a:lnTo>
                  <a:cubicBezTo>
                    <a:pt x="85055" y="10441"/>
                    <a:pt x="83632" y="8140"/>
                    <a:pt x="81707" y="7721"/>
                  </a:cubicBezTo>
                  <a:cubicBezTo>
                    <a:pt x="80703" y="7491"/>
                    <a:pt x="79803" y="7407"/>
                    <a:pt x="79008" y="7344"/>
                  </a:cubicBezTo>
                  <a:cubicBezTo>
                    <a:pt x="77439" y="7198"/>
                    <a:pt x="76079" y="7072"/>
                    <a:pt x="74781" y="5964"/>
                  </a:cubicBezTo>
                  <a:cubicBezTo>
                    <a:pt x="74007" y="5315"/>
                    <a:pt x="72752" y="4917"/>
                    <a:pt x="71496" y="4917"/>
                  </a:cubicBezTo>
                  <a:cubicBezTo>
                    <a:pt x="70701" y="4917"/>
                    <a:pt x="69948" y="5085"/>
                    <a:pt x="69362" y="5399"/>
                  </a:cubicBezTo>
                  <a:lnTo>
                    <a:pt x="67939" y="6173"/>
                  </a:lnTo>
                  <a:lnTo>
                    <a:pt x="66684" y="5127"/>
                  </a:lnTo>
                  <a:cubicBezTo>
                    <a:pt x="65742" y="4373"/>
                    <a:pt x="64257" y="3432"/>
                    <a:pt x="62416" y="3432"/>
                  </a:cubicBezTo>
                  <a:cubicBezTo>
                    <a:pt x="62311" y="3432"/>
                    <a:pt x="62206" y="3453"/>
                    <a:pt x="62081" y="3453"/>
                  </a:cubicBezTo>
                  <a:lnTo>
                    <a:pt x="61056" y="3515"/>
                  </a:lnTo>
                  <a:lnTo>
                    <a:pt x="60302" y="2825"/>
                  </a:lnTo>
                  <a:cubicBezTo>
                    <a:pt x="59382" y="1967"/>
                    <a:pt x="56954" y="0"/>
                    <a:pt x="54255"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62"/>
            <p:cNvSpPr/>
            <p:nvPr/>
          </p:nvSpPr>
          <p:spPr>
            <a:xfrm>
              <a:off x="5971175" y="2215288"/>
              <a:ext cx="25" cy="25"/>
            </a:xfrm>
            <a:custGeom>
              <a:avLst/>
              <a:gdLst/>
              <a:ahLst/>
              <a:cxnLst/>
              <a:rect l="l" t="t" r="r" b="b"/>
              <a:pathLst>
                <a:path w="1" h="1" extrusionOk="0">
                  <a:moveTo>
                    <a:pt x="0" y="0"/>
                  </a:moveTo>
                  <a:cubicBezTo>
                    <a:pt x="0" y="0"/>
                    <a:pt x="0" y="0"/>
                    <a:pt x="0" y="0"/>
                  </a:cubicBezTo>
                  <a:cubicBezTo>
                    <a:pt x="0" y="0"/>
                    <a:pt x="0" y="0"/>
                    <a:pt x="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62"/>
            <p:cNvSpPr/>
            <p:nvPr/>
          </p:nvSpPr>
          <p:spPr>
            <a:xfrm>
              <a:off x="5852950" y="2166638"/>
              <a:ext cx="25" cy="25"/>
            </a:xfrm>
            <a:custGeom>
              <a:avLst/>
              <a:gdLst/>
              <a:ahLst/>
              <a:cxnLst/>
              <a:rect l="l" t="t" r="r" b="b"/>
              <a:pathLst>
                <a:path w="1" h="1" extrusionOk="0">
                  <a:moveTo>
                    <a:pt x="1" y="1"/>
                  </a:moveTo>
                  <a:lnTo>
                    <a:pt x="1" y="1"/>
                  </a:ln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62"/>
            <p:cNvSpPr/>
            <p:nvPr/>
          </p:nvSpPr>
          <p:spPr>
            <a:xfrm>
              <a:off x="5842500" y="1866913"/>
              <a:ext cx="550" cy="1075"/>
            </a:xfrm>
            <a:custGeom>
              <a:avLst/>
              <a:gdLst/>
              <a:ahLst/>
              <a:cxnLst/>
              <a:rect l="l" t="t" r="r" b="b"/>
              <a:pathLst>
                <a:path w="22" h="43" extrusionOk="0">
                  <a:moveTo>
                    <a:pt x="0" y="0"/>
                  </a:moveTo>
                  <a:cubicBezTo>
                    <a:pt x="0" y="21"/>
                    <a:pt x="21" y="21"/>
                    <a:pt x="21" y="42"/>
                  </a:cubicBezTo>
                  <a:cubicBezTo>
                    <a:pt x="21" y="21"/>
                    <a:pt x="21" y="21"/>
                    <a:pt x="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62"/>
            <p:cNvSpPr/>
            <p:nvPr/>
          </p:nvSpPr>
          <p:spPr>
            <a:xfrm>
              <a:off x="6543425" y="1472938"/>
              <a:ext cx="276750" cy="243350"/>
            </a:xfrm>
            <a:custGeom>
              <a:avLst/>
              <a:gdLst/>
              <a:ahLst/>
              <a:cxnLst/>
              <a:rect l="l" t="t" r="r" b="b"/>
              <a:pathLst>
                <a:path w="11070" h="9734" extrusionOk="0">
                  <a:moveTo>
                    <a:pt x="10617" y="1"/>
                  </a:moveTo>
                  <a:cubicBezTo>
                    <a:pt x="10557" y="1"/>
                    <a:pt x="10497" y="15"/>
                    <a:pt x="10442" y="46"/>
                  </a:cubicBezTo>
                  <a:cubicBezTo>
                    <a:pt x="6299" y="2117"/>
                    <a:pt x="5964" y="6155"/>
                    <a:pt x="5985" y="7620"/>
                  </a:cubicBezTo>
                  <a:cubicBezTo>
                    <a:pt x="5585" y="7547"/>
                    <a:pt x="5194" y="7515"/>
                    <a:pt x="4815" y="7515"/>
                  </a:cubicBezTo>
                  <a:cubicBezTo>
                    <a:pt x="2277" y="7515"/>
                    <a:pt x="301" y="8952"/>
                    <a:pt x="210" y="9043"/>
                  </a:cubicBezTo>
                  <a:cubicBezTo>
                    <a:pt x="43" y="9168"/>
                    <a:pt x="1" y="9419"/>
                    <a:pt x="126" y="9587"/>
                  </a:cubicBezTo>
                  <a:cubicBezTo>
                    <a:pt x="210" y="9691"/>
                    <a:pt x="336" y="9733"/>
                    <a:pt x="440" y="9733"/>
                  </a:cubicBezTo>
                  <a:cubicBezTo>
                    <a:pt x="524" y="9733"/>
                    <a:pt x="608" y="9712"/>
                    <a:pt x="691" y="9650"/>
                  </a:cubicBezTo>
                  <a:cubicBezTo>
                    <a:pt x="709" y="9632"/>
                    <a:pt x="2528" y="8299"/>
                    <a:pt x="4814" y="8299"/>
                  </a:cubicBezTo>
                  <a:cubicBezTo>
                    <a:pt x="5292" y="8299"/>
                    <a:pt x="5792" y="8358"/>
                    <a:pt x="6299" y="8499"/>
                  </a:cubicBezTo>
                  <a:cubicBezTo>
                    <a:pt x="6333" y="8510"/>
                    <a:pt x="6368" y="8515"/>
                    <a:pt x="6403" y="8515"/>
                  </a:cubicBezTo>
                  <a:cubicBezTo>
                    <a:pt x="6500" y="8515"/>
                    <a:pt x="6599" y="8476"/>
                    <a:pt x="6676" y="8415"/>
                  </a:cubicBezTo>
                  <a:cubicBezTo>
                    <a:pt x="6759" y="8331"/>
                    <a:pt x="6822" y="8206"/>
                    <a:pt x="6801" y="8059"/>
                  </a:cubicBezTo>
                  <a:cubicBezTo>
                    <a:pt x="6780" y="7871"/>
                    <a:pt x="6215" y="3038"/>
                    <a:pt x="10797" y="757"/>
                  </a:cubicBezTo>
                  <a:cubicBezTo>
                    <a:pt x="10986" y="652"/>
                    <a:pt x="11069" y="422"/>
                    <a:pt x="10965" y="234"/>
                  </a:cubicBezTo>
                  <a:cubicBezTo>
                    <a:pt x="10906" y="86"/>
                    <a:pt x="10762" y="1"/>
                    <a:pt x="10617"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62"/>
            <p:cNvSpPr/>
            <p:nvPr/>
          </p:nvSpPr>
          <p:spPr>
            <a:xfrm>
              <a:off x="6500025" y="2034238"/>
              <a:ext cx="950475" cy="455175"/>
            </a:xfrm>
            <a:custGeom>
              <a:avLst/>
              <a:gdLst/>
              <a:ahLst/>
              <a:cxnLst/>
              <a:rect l="l" t="t" r="r" b="b"/>
              <a:pathLst>
                <a:path w="38019" h="18207" extrusionOk="0">
                  <a:moveTo>
                    <a:pt x="35160" y="0"/>
                  </a:moveTo>
                  <a:cubicBezTo>
                    <a:pt x="35061" y="0"/>
                    <a:pt x="34961" y="37"/>
                    <a:pt x="34880" y="107"/>
                  </a:cubicBezTo>
                  <a:cubicBezTo>
                    <a:pt x="34712" y="254"/>
                    <a:pt x="34712" y="484"/>
                    <a:pt x="34859" y="652"/>
                  </a:cubicBezTo>
                  <a:cubicBezTo>
                    <a:pt x="36491" y="2451"/>
                    <a:pt x="36742" y="4376"/>
                    <a:pt x="35591" y="6071"/>
                  </a:cubicBezTo>
                  <a:cubicBezTo>
                    <a:pt x="34375" y="7832"/>
                    <a:pt x="31909" y="8956"/>
                    <a:pt x="29684" y="8956"/>
                  </a:cubicBezTo>
                  <a:cubicBezTo>
                    <a:pt x="29000" y="8956"/>
                    <a:pt x="28340" y="8850"/>
                    <a:pt x="27745" y="8623"/>
                  </a:cubicBezTo>
                  <a:cubicBezTo>
                    <a:pt x="25908" y="7914"/>
                    <a:pt x="24183" y="7565"/>
                    <a:pt x="22660" y="7565"/>
                  </a:cubicBezTo>
                  <a:cubicBezTo>
                    <a:pt x="20228" y="7565"/>
                    <a:pt x="18312" y="8456"/>
                    <a:pt x="17283" y="10193"/>
                  </a:cubicBezTo>
                  <a:cubicBezTo>
                    <a:pt x="15818" y="12599"/>
                    <a:pt x="11843" y="12976"/>
                    <a:pt x="11801" y="12976"/>
                  </a:cubicBezTo>
                  <a:cubicBezTo>
                    <a:pt x="11592" y="12996"/>
                    <a:pt x="11445" y="13143"/>
                    <a:pt x="11425" y="13352"/>
                  </a:cubicBezTo>
                  <a:cubicBezTo>
                    <a:pt x="11425" y="13373"/>
                    <a:pt x="11236" y="16219"/>
                    <a:pt x="7344" y="17202"/>
                  </a:cubicBezTo>
                  <a:cubicBezTo>
                    <a:pt x="6714" y="17356"/>
                    <a:pt x="6118" y="17421"/>
                    <a:pt x="5561" y="17421"/>
                  </a:cubicBezTo>
                  <a:cubicBezTo>
                    <a:pt x="2643" y="17421"/>
                    <a:pt x="799" y="15637"/>
                    <a:pt x="712" y="15549"/>
                  </a:cubicBezTo>
                  <a:cubicBezTo>
                    <a:pt x="641" y="15468"/>
                    <a:pt x="546" y="15431"/>
                    <a:pt x="447" y="15431"/>
                  </a:cubicBezTo>
                  <a:cubicBezTo>
                    <a:pt x="342" y="15431"/>
                    <a:pt x="233" y="15473"/>
                    <a:pt x="147" y="15549"/>
                  </a:cubicBezTo>
                  <a:cubicBezTo>
                    <a:pt x="0" y="15696"/>
                    <a:pt x="0" y="15947"/>
                    <a:pt x="147" y="16093"/>
                  </a:cubicBezTo>
                  <a:cubicBezTo>
                    <a:pt x="251" y="16198"/>
                    <a:pt x="2302" y="18206"/>
                    <a:pt x="5545" y="18206"/>
                  </a:cubicBezTo>
                  <a:cubicBezTo>
                    <a:pt x="6173" y="18206"/>
                    <a:pt x="6842" y="18144"/>
                    <a:pt x="7533" y="17955"/>
                  </a:cubicBezTo>
                  <a:cubicBezTo>
                    <a:pt x="11215" y="17035"/>
                    <a:pt x="12010" y="14628"/>
                    <a:pt x="12178" y="13729"/>
                  </a:cubicBezTo>
                  <a:cubicBezTo>
                    <a:pt x="13224" y="13582"/>
                    <a:pt x="16530" y="12955"/>
                    <a:pt x="17953" y="10590"/>
                  </a:cubicBezTo>
                  <a:cubicBezTo>
                    <a:pt x="18836" y="9114"/>
                    <a:pt x="20518" y="8353"/>
                    <a:pt x="22678" y="8353"/>
                  </a:cubicBezTo>
                  <a:cubicBezTo>
                    <a:pt x="24100" y="8353"/>
                    <a:pt x="25729" y="8683"/>
                    <a:pt x="27473" y="9356"/>
                  </a:cubicBezTo>
                  <a:cubicBezTo>
                    <a:pt x="28162" y="9622"/>
                    <a:pt x="28922" y="9747"/>
                    <a:pt x="29704" y="9747"/>
                  </a:cubicBezTo>
                  <a:cubicBezTo>
                    <a:pt x="32178" y="9747"/>
                    <a:pt x="34873" y="8497"/>
                    <a:pt x="36240" y="6510"/>
                  </a:cubicBezTo>
                  <a:cubicBezTo>
                    <a:pt x="37056" y="5338"/>
                    <a:pt x="38018" y="2953"/>
                    <a:pt x="35445" y="128"/>
                  </a:cubicBezTo>
                  <a:cubicBezTo>
                    <a:pt x="35369" y="42"/>
                    <a:pt x="35266" y="0"/>
                    <a:pt x="3516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62"/>
            <p:cNvSpPr/>
            <p:nvPr/>
          </p:nvSpPr>
          <p:spPr>
            <a:xfrm>
              <a:off x="6858850" y="1986113"/>
              <a:ext cx="272050" cy="203575"/>
            </a:xfrm>
            <a:custGeom>
              <a:avLst/>
              <a:gdLst/>
              <a:ahLst/>
              <a:cxnLst/>
              <a:rect l="l" t="t" r="r" b="b"/>
              <a:pathLst>
                <a:path w="10882" h="8143" extrusionOk="0">
                  <a:moveTo>
                    <a:pt x="10444" y="0"/>
                  </a:moveTo>
                  <a:cubicBezTo>
                    <a:pt x="10343" y="0"/>
                    <a:pt x="10245" y="42"/>
                    <a:pt x="10170" y="128"/>
                  </a:cubicBezTo>
                  <a:cubicBezTo>
                    <a:pt x="10107" y="170"/>
                    <a:pt x="9291" y="1070"/>
                    <a:pt x="8831" y="2472"/>
                  </a:cubicBezTo>
                  <a:cubicBezTo>
                    <a:pt x="2658" y="2828"/>
                    <a:pt x="210" y="7368"/>
                    <a:pt x="105" y="7577"/>
                  </a:cubicBezTo>
                  <a:cubicBezTo>
                    <a:pt x="1" y="7766"/>
                    <a:pt x="85" y="7996"/>
                    <a:pt x="273" y="8100"/>
                  </a:cubicBezTo>
                  <a:cubicBezTo>
                    <a:pt x="336" y="8142"/>
                    <a:pt x="398" y="8142"/>
                    <a:pt x="461" y="8142"/>
                  </a:cubicBezTo>
                  <a:cubicBezTo>
                    <a:pt x="608" y="8142"/>
                    <a:pt x="733" y="8079"/>
                    <a:pt x="796" y="7933"/>
                  </a:cubicBezTo>
                  <a:cubicBezTo>
                    <a:pt x="838" y="7891"/>
                    <a:pt x="3077" y="3727"/>
                    <a:pt x="8621" y="3288"/>
                  </a:cubicBezTo>
                  <a:lnTo>
                    <a:pt x="8621" y="3288"/>
                  </a:lnTo>
                  <a:cubicBezTo>
                    <a:pt x="8475" y="4020"/>
                    <a:pt x="8454" y="4836"/>
                    <a:pt x="8663" y="5736"/>
                  </a:cubicBezTo>
                  <a:cubicBezTo>
                    <a:pt x="8705" y="5924"/>
                    <a:pt x="8872" y="6050"/>
                    <a:pt x="9040" y="6050"/>
                  </a:cubicBezTo>
                  <a:cubicBezTo>
                    <a:pt x="9082" y="6050"/>
                    <a:pt x="9103" y="6050"/>
                    <a:pt x="9144" y="6029"/>
                  </a:cubicBezTo>
                  <a:cubicBezTo>
                    <a:pt x="9354" y="5987"/>
                    <a:pt x="9479" y="5778"/>
                    <a:pt x="9437" y="5548"/>
                  </a:cubicBezTo>
                  <a:cubicBezTo>
                    <a:pt x="9228" y="4669"/>
                    <a:pt x="9291" y="3853"/>
                    <a:pt x="9458" y="3141"/>
                  </a:cubicBezTo>
                  <a:cubicBezTo>
                    <a:pt x="9563" y="3079"/>
                    <a:pt x="9626" y="2953"/>
                    <a:pt x="9626" y="2828"/>
                  </a:cubicBezTo>
                  <a:cubicBezTo>
                    <a:pt x="9626" y="2786"/>
                    <a:pt x="9605" y="2744"/>
                    <a:pt x="9584" y="2723"/>
                  </a:cubicBezTo>
                  <a:cubicBezTo>
                    <a:pt x="10002" y="1468"/>
                    <a:pt x="10735" y="672"/>
                    <a:pt x="10735" y="652"/>
                  </a:cubicBezTo>
                  <a:cubicBezTo>
                    <a:pt x="10881" y="484"/>
                    <a:pt x="10881" y="254"/>
                    <a:pt x="10714" y="108"/>
                  </a:cubicBezTo>
                  <a:cubicBezTo>
                    <a:pt x="10633" y="37"/>
                    <a:pt x="10537" y="0"/>
                    <a:pt x="10444"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62"/>
            <p:cNvSpPr/>
            <p:nvPr/>
          </p:nvSpPr>
          <p:spPr>
            <a:xfrm>
              <a:off x="6398550" y="1389013"/>
              <a:ext cx="938950" cy="573650"/>
            </a:xfrm>
            <a:custGeom>
              <a:avLst/>
              <a:gdLst/>
              <a:ahLst/>
              <a:cxnLst/>
              <a:rect l="l" t="t" r="r" b="b"/>
              <a:pathLst>
                <a:path w="37558" h="22946" extrusionOk="0">
                  <a:moveTo>
                    <a:pt x="35050" y="0"/>
                  </a:moveTo>
                  <a:cubicBezTo>
                    <a:pt x="32403" y="0"/>
                    <a:pt x="30502" y="2428"/>
                    <a:pt x="30486" y="2461"/>
                  </a:cubicBezTo>
                  <a:cubicBezTo>
                    <a:pt x="30339" y="2649"/>
                    <a:pt x="30381" y="2880"/>
                    <a:pt x="30549" y="3026"/>
                  </a:cubicBezTo>
                  <a:cubicBezTo>
                    <a:pt x="30611" y="3068"/>
                    <a:pt x="30716" y="3110"/>
                    <a:pt x="30779" y="3110"/>
                  </a:cubicBezTo>
                  <a:cubicBezTo>
                    <a:pt x="30904" y="3110"/>
                    <a:pt x="31030" y="3047"/>
                    <a:pt x="31093" y="2942"/>
                  </a:cubicBezTo>
                  <a:cubicBezTo>
                    <a:pt x="31176" y="2859"/>
                    <a:pt x="32160" y="1603"/>
                    <a:pt x="33624" y="1059"/>
                  </a:cubicBezTo>
                  <a:lnTo>
                    <a:pt x="33624" y="1059"/>
                  </a:lnTo>
                  <a:cubicBezTo>
                    <a:pt x="35507" y="5077"/>
                    <a:pt x="32725" y="7838"/>
                    <a:pt x="32201" y="8299"/>
                  </a:cubicBezTo>
                  <a:cubicBezTo>
                    <a:pt x="31867" y="8110"/>
                    <a:pt x="31532" y="7943"/>
                    <a:pt x="31113" y="7776"/>
                  </a:cubicBezTo>
                  <a:cubicBezTo>
                    <a:pt x="30265" y="7431"/>
                    <a:pt x="29459" y="7278"/>
                    <a:pt x="28695" y="7278"/>
                  </a:cubicBezTo>
                  <a:cubicBezTo>
                    <a:pt x="24915" y="7278"/>
                    <a:pt x="22141" y="11006"/>
                    <a:pt x="20191" y="13634"/>
                  </a:cubicBezTo>
                  <a:cubicBezTo>
                    <a:pt x="19375" y="14722"/>
                    <a:pt x="18664" y="15685"/>
                    <a:pt x="18120" y="16061"/>
                  </a:cubicBezTo>
                  <a:cubicBezTo>
                    <a:pt x="17120" y="16754"/>
                    <a:pt x="15611" y="16937"/>
                    <a:pt x="14293" y="16937"/>
                  </a:cubicBezTo>
                  <a:cubicBezTo>
                    <a:pt x="12824" y="16937"/>
                    <a:pt x="11593" y="16710"/>
                    <a:pt x="11571" y="16710"/>
                  </a:cubicBezTo>
                  <a:cubicBezTo>
                    <a:pt x="11544" y="16705"/>
                    <a:pt x="11517" y="16702"/>
                    <a:pt x="11491" y="16702"/>
                  </a:cubicBezTo>
                  <a:cubicBezTo>
                    <a:pt x="11315" y="16702"/>
                    <a:pt x="11165" y="16821"/>
                    <a:pt x="11110" y="17003"/>
                  </a:cubicBezTo>
                  <a:cubicBezTo>
                    <a:pt x="11110" y="17045"/>
                    <a:pt x="9918" y="21795"/>
                    <a:pt x="5859" y="22129"/>
                  </a:cubicBezTo>
                  <a:cubicBezTo>
                    <a:pt x="5613" y="22149"/>
                    <a:pt x="5379" y="22158"/>
                    <a:pt x="5155" y="22158"/>
                  </a:cubicBezTo>
                  <a:cubicBezTo>
                    <a:pt x="1725" y="22158"/>
                    <a:pt x="855" y="20031"/>
                    <a:pt x="816" y="19932"/>
                  </a:cubicBezTo>
                  <a:cubicBezTo>
                    <a:pt x="768" y="19772"/>
                    <a:pt x="622" y="19673"/>
                    <a:pt x="462" y="19673"/>
                  </a:cubicBezTo>
                  <a:cubicBezTo>
                    <a:pt x="413" y="19673"/>
                    <a:pt x="363" y="19683"/>
                    <a:pt x="314" y="19702"/>
                  </a:cubicBezTo>
                  <a:cubicBezTo>
                    <a:pt x="105" y="19765"/>
                    <a:pt x="0" y="19995"/>
                    <a:pt x="84" y="20204"/>
                  </a:cubicBezTo>
                  <a:cubicBezTo>
                    <a:pt x="126" y="20330"/>
                    <a:pt x="1172" y="22945"/>
                    <a:pt x="5147" y="22945"/>
                  </a:cubicBezTo>
                  <a:cubicBezTo>
                    <a:pt x="5398" y="22945"/>
                    <a:pt x="5649" y="22945"/>
                    <a:pt x="5921" y="22924"/>
                  </a:cubicBezTo>
                  <a:cubicBezTo>
                    <a:pt x="9834" y="22611"/>
                    <a:pt x="11382" y="18740"/>
                    <a:pt x="11780" y="17526"/>
                  </a:cubicBezTo>
                  <a:cubicBezTo>
                    <a:pt x="12272" y="17607"/>
                    <a:pt x="13212" y="17725"/>
                    <a:pt x="14285" y="17725"/>
                  </a:cubicBezTo>
                  <a:cubicBezTo>
                    <a:pt x="15722" y="17725"/>
                    <a:pt x="17398" y="17513"/>
                    <a:pt x="18559" y="16710"/>
                  </a:cubicBezTo>
                  <a:cubicBezTo>
                    <a:pt x="19229" y="16250"/>
                    <a:pt x="19940" y="15308"/>
                    <a:pt x="20819" y="14095"/>
                  </a:cubicBezTo>
                  <a:cubicBezTo>
                    <a:pt x="22758" y="11492"/>
                    <a:pt x="25309" y="8073"/>
                    <a:pt x="28704" y="8073"/>
                  </a:cubicBezTo>
                  <a:cubicBezTo>
                    <a:pt x="29376" y="8073"/>
                    <a:pt x="30081" y="8207"/>
                    <a:pt x="30821" y="8508"/>
                  </a:cubicBezTo>
                  <a:cubicBezTo>
                    <a:pt x="33101" y="9429"/>
                    <a:pt x="34064" y="10684"/>
                    <a:pt x="33562" y="12023"/>
                  </a:cubicBezTo>
                  <a:cubicBezTo>
                    <a:pt x="33112" y="13193"/>
                    <a:pt x="31564" y="14176"/>
                    <a:pt x="30394" y="14176"/>
                  </a:cubicBezTo>
                  <a:cubicBezTo>
                    <a:pt x="30203" y="14176"/>
                    <a:pt x="30022" y="14150"/>
                    <a:pt x="29858" y="14095"/>
                  </a:cubicBezTo>
                  <a:cubicBezTo>
                    <a:pt x="29814" y="14075"/>
                    <a:pt x="29767" y="14066"/>
                    <a:pt x="29721" y="14066"/>
                  </a:cubicBezTo>
                  <a:cubicBezTo>
                    <a:pt x="29570" y="14066"/>
                    <a:pt x="29420" y="14165"/>
                    <a:pt x="29356" y="14325"/>
                  </a:cubicBezTo>
                  <a:cubicBezTo>
                    <a:pt x="29293" y="14534"/>
                    <a:pt x="29398" y="14764"/>
                    <a:pt x="29607" y="14827"/>
                  </a:cubicBezTo>
                  <a:cubicBezTo>
                    <a:pt x="29863" y="14918"/>
                    <a:pt x="30141" y="14961"/>
                    <a:pt x="30429" y="14961"/>
                  </a:cubicBezTo>
                  <a:cubicBezTo>
                    <a:pt x="31928" y="14961"/>
                    <a:pt x="33715" y="13805"/>
                    <a:pt x="34294" y="12295"/>
                  </a:cubicBezTo>
                  <a:cubicBezTo>
                    <a:pt x="34545" y="11626"/>
                    <a:pt x="34817" y="10098"/>
                    <a:pt x="32892" y="8717"/>
                  </a:cubicBezTo>
                  <a:cubicBezTo>
                    <a:pt x="33729" y="7880"/>
                    <a:pt x="36219" y="4930"/>
                    <a:pt x="34398" y="850"/>
                  </a:cubicBezTo>
                  <a:cubicBezTo>
                    <a:pt x="34598" y="817"/>
                    <a:pt x="34805" y="798"/>
                    <a:pt x="35018" y="798"/>
                  </a:cubicBezTo>
                  <a:cubicBezTo>
                    <a:pt x="35609" y="798"/>
                    <a:pt x="36248" y="941"/>
                    <a:pt x="36909" y="1310"/>
                  </a:cubicBezTo>
                  <a:cubicBezTo>
                    <a:pt x="36965" y="1341"/>
                    <a:pt x="37027" y="1356"/>
                    <a:pt x="37088" y="1356"/>
                  </a:cubicBezTo>
                  <a:cubicBezTo>
                    <a:pt x="37234" y="1356"/>
                    <a:pt x="37380" y="1275"/>
                    <a:pt x="37453" y="1143"/>
                  </a:cubicBezTo>
                  <a:cubicBezTo>
                    <a:pt x="37558" y="955"/>
                    <a:pt x="37474" y="704"/>
                    <a:pt x="37286" y="599"/>
                  </a:cubicBezTo>
                  <a:cubicBezTo>
                    <a:pt x="36503" y="170"/>
                    <a:pt x="35750" y="0"/>
                    <a:pt x="3505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62"/>
            <p:cNvSpPr/>
            <p:nvPr/>
          </p:nvSpPr>
          <p:spPr>
            <a:xfrm>
              <a:off x="6969750" y="2455213"/>
              <a:ext cx="283550" cy="102725"/>
            </a:xfrm>
            <a:custGeom>
              <a:avLst/>
              <a:gdLst/>
              <a:ahLst/>
              <a:cxnLst/>
              <a:rect l="l" t="t" r="r" b="b"/>
              <a:pathLst>
                <a:path w="11342" h="4109" extrusionOk="0">
                  <a:moveTo>
                    <a:pt x="6710" y="0"/>
                  </a:moveTo>
                  <a:cubicBezTo>
                    <a:pt x="6591" y="0"/>
                    <a:pt x="6476" y="51"/>
                    <a:pt x="6403" y="154"/>
                  </a:cubicBezTo>
                  <a:cubicBezTo>
                    <a:pt x="4110" y="3206"/>
                    <a:pt x="949" y="3314"/>
                    <a:pt x="478" y="3314"/>
                  </a:cubicBezTo>
                  <a:cubicBezTo>
                    <a:pt x="442" y="3314"/>
                    <a:pt x="422" y="3313"/>
                    <a:pt x="419" y="3313"/>
                  </a:cubicBezTo>
                  <a:cubicBezTo>
                    <a:pt x="189" y="3313"/>
                    <a:pt x="22" y="3481"/>
                    <a:pt x="1" y="3690"/>
                  </a:cubicBezTo>
                  <a:cubicBezTo>
                    <a:pt x="1" y="3920"/>
                    <a:pt x="168" y="4108"/>
                    <a:pt x="377" y="4108"/>
                  </a:cubicBezTo>
                  <a:lnTo>
                    <a:pt x="503" y="4108"/>
                  </a:lnTo>
                  <a:cubicBezTo>
                    <a:pt x="1193" y="4108"/>
                    <a:pt x="4395" y="3941"/>
                    <a:pt x="6864" y="865"/>
                  </a:cubicBezTo>
                  <a:cubicBezTo>
                    <a:pt x="7453" y="1068"/>
                    <a:pt x="8934" y="1497"/>
                    <a:pt x="10380" y="1497"/>
                  </a:cubicBezTo>
                  <a:cubicBezTo>
                    <a:pt x="10576" y="1497"/>
                    <a:pt x="10772" y="1490"/>
                    <a:pt x="10965" y="1472"/>
                  </a:cubicBezTo>
                  <a:cubicBezTo>
                    <a:pt x="11174" y="1451"/>
                    <a:pt x="11341" y="1263"/>
                    <a:pt x="11320" y="1054"/>
                  </a:cubicBezTo>
                  <a:cubicBezTo>
                    <a:pt x="11301" y="856"/>
                    <a:pt x="11113" y="696"/>
                    <a:pt x="10917" y="696"/>
                  </a:cubicBezTo>
                  <a:cubicBezTo>
                    <a:pt x="10905" y="696"/>
                    <a:pt x="10893" y="697"/>
                    <a:pt x="10881" y="698"/>
                  </a:cubicBezTo>
                  <a:cubicBezTo>
                    <a:pt x="10717" y="713"/>
                    <a:pt x="10550" y="720"/>
                    <a:pt x="10382" y="720"/>
                  </a:cubicBezTo>
                  <a:cubicBezTo>
                    <a:pt x="8700" y="720"/>
                    <a:pt x="6883" y="28"/>
                    <a:pt x="6864" y="28"/>
                  </a:cubicBezTo>
                  <a:cubicBezTo>
                    <a:pt x="6813" y="9"/>
                    <a:pt x="6761" y="0"/>
                    <a:pt x="671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62"/>
            <p:cNvSpPr/>
            <p:nvPr/>
          </p:nvSpPr>
          <p:spPr>
            <a:xfrm>
              <a:off x="7526325" y="1499488"/>
              <a:ext cx="221800" cy="659850"/>
            </a:xfrm>
            <a:custGeom>
              <a:avLst/>
              <a:gdLst/>
              <a:ahLst/>
              <a:cxnLst/>
              <a:rect l="l" t="t" r="r" b="b"/>
              <a:pathLst>
                <a:path w="8872" h="26394" extrusionOk="0">
                  <a:moveTo>
                    <a:pt x="4260" y="0"/>
                  </a:moveTo>
                  <a:cubicBezTo>
                    <a:pt x="4121" y="0"/>
                    <a:pt x="3984" y="70"/>
                    <a:pt x="3913" y="197"/>
                  </a:cubicBezTo>
                  <a:cubicBezTo>
                    <a:pt x="2930" y="2018"/>
                    <a:pt x="733" y="3545"/>
                    <a:pt x="712" y="3566"/>
                  </a:cubicBezTo>
                  <a:cubicBezTo>
                    <a:pt x="586" y="3671"/>
                    <a:pt x="523" y="3817"/>
                    <a:pt x="544" y="3984"/>
                  </a:cubicBezTo>
                  <a:cubicBezTo>
                    <a:pt x="586" y="4152"/>
                    <a:pt x="712" y="4256"/>
                    <a:pt x="879" y="4277"/>
                  </a:cubicBezTo>
                  <a:cubicBezTo>
                    <a:pt x="2699" y="4549"/>
                    <a:pt x="4708" y="5930"/>
                    <a:pt x="5985" y="7772"/>
                  </a:cubicBezTo>
                  <a:cubicBezTo>
                    <a:pt x="6989" y="9194"/>
                    <a:pt x="8035" y="11559"/>
                    <a:pt x="7386" y="14676"/>
                  </a:cubicBezTo>
                  <a:cubicBezTo>
                    <a:pt x="6445" y="19217"/>
                    <a:pt x="2490" y="21016"/>
                    <a:pt x="942" y="21560"/>
                  </a:cubicBezTo>
                  <a:cubicBezTo>
                    <a:pt x="1026" y="19928"/>
                    <a:pt x="1402" y="18756"/>
                    <a:pt x="1402" y="18736"/>
                  </a:cubicBezTo>
                  <a:cubicBezTo>
                    <a:pt x="1465" y="18526"/>
                    <a:pt x="1339" y="18317"/>
                    <a:pt x="1151" y="18254"/>
                  </a:cubicBezTo>
                  <a:cubicBezTo>
                    <a:pt x="1110" y="18242"/>
                    <a:pt x="1069" y="18236"/>
                    <a:pt x="1028" y="18236"/>
                  </a:cubicBezTo>
                  <a:cubicBezTo>
                    <a:pt x="859" y="18236"/>
                    <a:pt x="700" y="18337"/>
                    <a:pt x="649" y="18505"/>
                  </a:cubicBezTo>
                  <a:cubicBezTo>
                    <a:pt x="607" y="18610"/>
                    <a:pt x="189" y="19991"/>
                    <a:pt x="126" y="21853"/>
                  </a:cubicBezTo>
                  <a:cubicBezTo>
                    <a:pt x="42" y="21958"/>
                    <a:pt x="0" y="22083"/>
                    <a:pt x="21" y="22230"/>
                  </a:cubicBezTo>
                  <a:cubicBezTo>
                    <a:pt x="42" y="22293"/>
                    <a:pt x="84" y="22334"/>
                    <a:pt x="126" y="22397"/>
                  </a:cubicBezTo>
                  <a:cubicBezTo>
                    <a:pt x="147" y="23548"/>
                    <a:pt x="314" y="24866"/>
                    <a:pt x="837" y="26143"/>
                  </a:cubicBezTo>
                  <a:cubicBezTo>
                    <a:pt x="900" y="26289"/>
                    <a:pt x="1047" y="26394"/>
                    <a:pt x="1193" y="26394"/>
                  </a:cubicBezTo>
                  <a:cubicBezTo>
                    <a:pt x="1256" y="26394"/>
                    <a:pt x="1298" y="26373"/>
                    <a:pt x="1339" y="26352"/>
                  </a:cubicBezTo>
                  <a:cubicBezTo>
                    <a:pt x="1549" y="26268"/>
                    <a:pt x="1653" y="26038"/>
                    <a:pt x="1570" y="25850"/>
                  </a:cubicBezTo>
                  <a:cubicBezTo>
                    <a:pt x="1109" y="24678"/>
                    <a:pt x="942" y="23485"/>
                    <a:pt x="921" y="22397"/>
                  </a:cubicBezTo>
                  <a:cubicBezTo>
                    <a:pt x="2365" y="21937"/>
                    <a:pt x="7093" y="20054"/>
                    <a:pt x="8161" y="14844"/>
                  </a:cubicBezTo>
                  <a:cubicBezTo>
                    <a:pt x="8872" y="11433"/>
                    <a:pt x="7721" y="8881"/>
                    <a:pt x="6633" y="7311"/>
                  </a:cubicBezTo>
                  <a:cubicBezTo>
                    <a:pt x="5399" y="5554"/>
                    <a:pt x="3620" y="4236"/>
                    <a:pt x="1842" y="3691"/>
                  </a:cubicBezTo>
                  <a:cubicBezTo>
                    <a:pt x="2637" y="3064"/>
                    <a:pt x="3892" y="1913"/>
                    <a:pt x="4604" y="574"/>
                  </a:cubicBezTo>
                  <a:cubicBezTo>
                    <a:pt x="4708" y="386"/>
                    <a:pt x="4645" y="155"/>
                    <a:pt x="4457" y="51"/>
                  </a:cubicBezTo>
                  <a:cubicBezTo>
                    <a:pt x="4396" y="17"/>
                    <a:pt x="4328" y="0"/>
                    <a:pt x="4260"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62"/>
            <p:cNvSpPr/>
            <p:nvPr/>
          </p:nvSpPr>
          <p:spPr>
            <a:xfrm>
              <a:off x="7315000" y="1734913"/>
              <a:ext cx="333750" cy="107425"/>
            </a:xfrm>
            <a:custGeom>
              <a:avLst/>
              <a:gdLst/>
              <a:ahLst/>
              <a:cxnLst/>
              <a:rect l="l" t="t" r="r" b="b"/>
              <a:pathLst>
                <a:path w="13350" h="4297" extrusionOk="0">
                  <a:moveTo>
                    <a:pt x="3015" y="0"/>
                  </a:moveTo>
                  <a:cubicBezTo>
                    <a:pt x="2703" y="0"/>
                    <a:pt x="2403" y="38"/>
                    <a:pt x="2113" y="112"/>
                  </a:cubicBezTo>
                  <a:cubicBezTo>
                    <a:pt x="712" y="468"/>
                    <a:pt x="126" y="1619"/>
                    <a:pt x="84" y="1681"/>
                  </a:cubicBezTo>
                  <a:cubicBezTo>
                    <a:pt x="0" y="1870"/>
                    <a:pt x="84" y="2100"/>
                    <a:pt x="272" y="2205"/>
                  </a:cubicBezTo>
                  <a:cubicBezTo>
                    <a:pt x="327" y="2235"/>
                    <a:pt x="386" y="2250"/>
                    <a:pt x="444" y="2250"/>
                  </a:cubicBezTo>
                  <a:cubicBezTo>
                    <a:pt x="584" y="2250"/>
                    <a:pt x="721" y="2164"/>
                    <a:pt x="795" y="2016"/>
                  </a:cubicBezTo>
                  <a:cubicBezTo>
                    <a:pt x="795" y="2016"/>
                    <a:pt x="1235" y="1158"/>
                    <a:pt x="2323" y="865"/>
                  </a:cubicBezTo>
                  <a:cubicBezTo>
                    <a:pt x="2546" y="808"/>
                    <a:pt x="2780" y="780"/>
                    <a:pt x="3024" y="780"/>
                  </a:cubicBezTo>
                  <a:cubicBezTo>
                    <a:pt x="3943" y="780"/>
                    <a:pt x="5003" y="1185"/>
                    <a:pt x="6194" y="1995"/>
                  </a:cubicBezTo>
                  <a:cubicBezTo>
                    <a:pt x="8997" y="3920"/>
                    <a:pt x="10943" y="4297"/>
                    <a:pt x="12031" y="4297"/>
                  </a:cubicBezTo>
                  <a:cubicBezTo>
                    <a:pt x="12680" y="4297"/>
                    <a:pt x="13015" y="4150"/>
                    <a:pt x="13057" y="4130"/>
                  </a:cubicBezTo>
                  <a:cubicBezTo>
                    <a:pt x="13245" y="4046"/>
                    <a:pt x="13349" y="3837"/>
                    <a:pt x="13266" y="3627"/>
                  </a:cubicBezTo>
                  <a:cubicBezTo>
                    <a:pt x="13204" y="3472"/>
                    <a:pt x="13061" y="3386"/>
                    <a:pt x="12906" y="3386"/>
                  </a:cubicBezTo>
                  <a:cubicBezTo>
                    <a:pt x="12852" y="3386"/>
                    <a:pt x="12797" y="3396"/>
                    <a:pt x="12743" y="3418"/>
                  </a:cubicBezTo>
                  <a:cubicBezTo>
                    <a:pt x="12736" y="3418"/>
                    <a:pt x="12503" y="3500"/>
                    <a:pt x="12040" y="3500"/>
                  </a:cubicBezTo>
                  <a:cubicBezTo>
                    <a:pt x="11135" y="3500"/>
                    <a:pt x="9347" y="3188"/>
                    <a:pt x="6633" y="1347"/>
                  </a:cubicBezTo>
                  <a:cubicBezTo>
                    <a:pt x="5316" y="452"/>
                    <a:pt x="4100" y="0"/>
                    <a:pt x="3015"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62"/>
            <p:cNvSpPr/>
            <p:nvPr/>
          </p:nvSpPr>
          <p:spPr>
            <a:xfrm>
              <a:off x="7437400" y="1245263"/>
              <a:ext cx="162700" cy="216800"/>
            </a:xfrm>
            <a:custGeom>
              <a:avLst/>
              <a:gdLst/>
              <a:ahLst/>
              <a:cxnLst/>
              <a:rect l="l" t="t" r="r" b="b"/>
              <a:pathLst>
                <a:path w="6508" h="8672" extrusionOk="0">
                  <a:moveTo>
                    <a:pt x="463" y="0"/>
                  </a:moveTo>
                  <a:cubicBezTo>
                    <a:pt x="384" y="0"/>
                    <a:pt x="303" y="24"/>
                    <a:pt x="230" y="72"/>
                  </a:cubicBezTo>
                  <a:cubicBezTo>
                    <a:pt x="63" y="176"/>
                    <a:pt x="0" y="428"/>
                    <a:pt x="126" y="616"/>
                  </a:cubicBezTo>
                  <a:cubicBezTo>
                    <a:pt x="147" y="637"/>
                    <a:pt x="1486" y="2645"/>
                    <a:pt x="1653" y="4277"/>
                  </a:cubicBezTo>
                  <a:cubicBezTo>
                    <a:pt x="1653" y="4466"/>
                    <a:pt x="1821" y="4612"/>
                    <a:pt x="2009" y="4633"/>
                  </a:cubicBezTo>
                  <a:cubicBezTo>
                    <a:pt x="2009" y="4633"/>
                    <a:pt x="3934" y="4884"/>
                    <a:pt x="5712" y="8462"/>
                  </a:cubicBezTo>
                  <a:cubicBezTo>
                    <a:pt x="5775" y="8588"/>
                    <a:pt x="5922" y="8671"/>
                    <a:pt x="6068" y="8671"/>
                  </a:cubicBezTo>
                  <a:cubicBezTo>
                    <a:pt x="6131" y="8671"/>
                    <a:pt x="6194" y="8671"/>
                    <a:pt x="6236" y="8630"/>
                  </a:cubicBezTo>
                  <a:cubicBezTo>
                    <a:pt x="6445" y="8546"/>
                    <a:pt x="6508" y="8295"/>
                    <a:pt x="6424" y="8106"/>
                  </a:cubicBezTo>
                  <a:cubicBezTo>
                    <a:pt x="4834" y="4926"/>
                    <a:pt x="3097" y="4131"/>
                    <a:pt x="2386" y="3922"/>
                  </a:cubicBezTo>
                  <a:cubicBezTo>
                    <a:pt x="2093" y="2164"/>
                    <a:pt x="837" y="260"/>
                    <a:pt x="775" y="176"/>
                  </a:cubicBezTo>
                  <a:cubicBezTo>
                    <a:pt x="710" y="60"/>
                    <a:pt x="590" y="0"/>
                    <a:pt x="463"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62"/>
            <p:cNvSpPr/>
            <p:nvPr/>
          </p:nvSpPr>
          <p:spPr>
            <a:xfrm>
              <a:off x="6994850" y="1291388"/>
              <a:ext cx="188350" cy="100575"/>
            </a:xfrm>
            <a:custGeom>
              <a:avLst/>
              <a:gdLst/>
              <a:ahLst/>
              <a:cxnLst/>
              <a:rect l="l" t="t" r="r" b="b"/>
              <a:pathLst>
                <a:path w="7534" h="4023" extrusionOk="0">
                  <a:moveTo>
                    <a:pt x="6001" y="1"/>
                  </a:moveTo>
                  <a:cubicBezTo>
                    <a:pt x="1866" y="1"/>
                    <a:pt x="106" y="3419"/>
                    <a:pt x="106" y="3458"/>
                  </a:cubicBezTo>
                  <a:cubicBezTo>
                    <a:pt x="1" y="3646"/>
                    <a:pt x="85" y="3876"/>
                    <a:pt x="273" y="3981"/>
                  </a:cubicBezTo>
                  <a:cubicBezTo>
                    <a:pt x="336" y="4002"/>
                    <a:pt x="399" y="4023"/>
                    <a:pt x="461" y="4023"/>
                  </a:cubicBezTo>
                  <a:cubicBezTo>
                    <a:pt x="587" y="4023"/>
                    <a:pt x="733" y="3939"/>
                    <a:pt x="796" y="3813"/>
                  </a:cubicBezTo>
                  <a:cubicBezTo>
                    <a:pt x="873" y="3680"/>
                    <a:pt x="2383" y="782"/>
                    <a:pt x="5984" y="782"/>
                  </a:cubicBezTo>
                  <a:cubicBezTo>
                    <a:pt x="6321" y="782"/>
                    <a:pt x="6677" y="808"/>
                    <a:pt x="7052" y="863"/>
                  </a:cubicBezTo>
                  <a:cubicBezTo>
                    <a:pt x="7067" y="865"/>
                    <a:pt x="7081" y="865"/>
                    <a:pt x="7096" y="865"/>
                  </a:cubicBezTo>
                  <a:cubicBezTo>
                    <a:pt x="7306" y="865"/>
                    <a:pt x="7473" y="724"/>
                    <a:pt x="7513" y="528"/>
                  </a:cubicBezTo>
                  <a:cubicBezTo>
                    <a:pt x="7533" y="319"/>
                    <a:pt x="7387" y="110"/>
                    <a:pt x="7178" y="89"/>
                  </a:cubicBezTo>
                  <a:cubicBezTo>
                    <a:pt x="6766" y="28"/>
                    <a:pt x="6374" y="1"/>
                    <a:pt x="6001"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62"/>
            <p:cNvSpPr/>
            <p:nvPr/>
          </p:nvSpPr>
          <p:spPr>
            <a:xfrm>
              <a:off x="7321800" y="2258663"/>
              <a:ext cx="111950" cy="237025"/>
            </a:xfrm>
            <a:custGeom>
              <a:avLst/>
              <a:gdLst/>
              <a:ahLst/>
              <a:cxnLst/>
              <a:rect l="l" t="t" r="r" b="b"/>
              <a:pathLst>
                <a:path w="4478" h="9481" extrusionOk="0">
                  <a:moveTo>
                    <a:pt x="3454" y="0"/>
                  </a:moveTo>
                  <a:cubicBezTo>
                    <a:pt x="3440" y="0"/>
                    <a:pt x="3425" y="1"/>
                    <a:pt x="3411" y="2"/>
                  </a:cubicBezTo>
                  <a:cubicBezTo>
                    <a:pt x="3202" y="44"/>
                    <a:pt x="3034" y="232"/>
                    <a:pt x="3076" y="462"/>
                  </a:cubicBezTo>
                  <a:cubicBezTo>
                    <a:pt x="3076" y="504"/>
                    <a:pt x="3662" y="5442"/>
                    <a:pt x="168" y="8790"/>
                  </a:cubicBezTo>
                  <a:cubicBezTo>
                    <a:pt x="0" y="8957"/>
                    <a:pt x="0" y="9208"/>
                    <a:pt x="147" y="9355"/>
                  </a:cubicBezTo>
                  <a:cubicBezTo>
                    <a:pt x="230" y="9439"/>
                    <a:pt x="335" y="9480"/>
                    <a:pt x="440" y="9480"/>
                  </a:cubicBezTo>
                  <a:cubicBezTo>
                    <a:pt x="523" y="9480"/>
                    <a:pt x="628" y="9439"/>
                    <a:pt x="712" y="9376"/>
                  </a:cubicBezTo>
                  <a:cubicBezTo>
                    <a:pt x="4478" y="5714"/>
                    <a:pt x="3871" y="567"/>
                    <a:pt x="3850" y="358"/>
                  </a:cubicBezTo>
                  <a:cubicBezTo>
                    <a:pt x="3831" y="142"/>
                    <a:pt x="3664" y="0"/>
                    <a:pt x="3454"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62"/>
            <p:cNvSpPr/>
            <p:nvPr/>
          </p:nvSpPr>
          <p:spPr>
            <a:xfrm>
              <a:off x="7814550" y="1626688"/>
              <a:ext cx="114575" cy="319750"/>
            </a:xfrm>
            <a:custGeom>
              <a:avLst/>
              <a:gdLst/>
              <a:ahLst/>
              <a:cxnLst/>
              <a:rect l="l" t="t" r="r" b="b"/>
              <a:pathLst>
                <a:path w="4583" h="12790" extrusionOk="0">
                  <a:moveTo>
                    <a:pt x="882" y="0"/>
                  </a:moveTo>
                  <a:cubicBezTo>
                    <a:pt x="780" y="0"/>
                    <a:pt x="680" y="37"/>
                    <a:pt x="607" y="110"/>
                  </a:cubicBezTo>
                  <a:cubicBezTo>
                    <a:pt x="461" y="277"/>
                    <a:pt x="461" y="528"/>
                    <a:pt x="607" y="675"/>
                  </a:cubicBezTo>
                  <a:cubicBezTo>
                    <a:pt x="649" y="696"/>
                    <a:pt x="3641" y="3709"/>
                    <a:pt x="1758" y="10258"/>
                  </a:cubicBezTo>
                  <a:cubicBezTo>
                    <a:pt x="607" y="11220"/>
                    <a:pt x="126" y="12162"/>
                    <a:pt x="105" y="12225"/>
                  </a:cubicBezTo>
                  <a:cubicBezTo>
                    <a:pt x="0" y="12434"/>
                    <a:pt x="84" y="12664"/>
                    <a:pt x="272" y="12748"/>
                  </a:cubicBezTo>
                  <a:cubicBezTo>
                    <a:pt x="335" y="12769"/>
                    <a:pt x="398" y="12790"/>
                    <a:pt x="461" y="12790"/>
                  </a:cubicBezTo>
                  <a:cubicBezTo>
                    <a:pt x="607" y="12790"/>
                    <a:pt x="733" y="12706"/>
                    <a:pt x="816" y="12560"/>
                  </a:cubicBezTo>
                  <a:cubicBezTo>
                    <a:pt x="816" y="12560"/>
                    <a:pt x="1737" y="10676"/>
                    <a:pt x="4269" y="9693"/>
                  </a:cubicBezTo>
                  <a:cubicBezTo>
                    <a:pt x="4478" y="9609"/>
                    <a:pt x="4583" y="9400"/>
                    <a:pt x="4499" y="9191"/>
                  </a:cubicBezTo>
                  <a:cubicBezTo>
                    <a:pt x="4435" y="9031"/>
                    <a:pt x="4297" y="8932"/>
                    <a:pt x="4142" y="8932"/>
                  </a:cubicBezTo>
                  <a:cubicBezTo>
                    <a:pt x="4095" y="8932"/>
                    <a:pt x="4046" y="8941"/>
                    <a:pt x="3997" y="8961"/>
                  </a:cubicBezTo>
                  <a:cubicBezTo>
                    <a:pt x="3536" y="9149"/>
                    <a:pt x="3118" y="9358"/>
                    <a:pt x="2762" y="9567"/>
                  </a:cubicBezTo>
                  <a:cubicBezTo>
                    <a:pt x="4227" y="3207"/>
                    <a:pt x="1298" y="236"/>
                    <a:pt x="1172" y="110"/>
                  </a:cubicBezTo>
                  <a:cubicBezTo>
                    <a:pt x="1088" y="37"/>
                    <a:pt x="984" y="0"/>
                    <a:pt x="882"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62"/>
            <p:cNvSpPr/>
            <p:nvPr/>
          </p:nvSpPr>
          <p:spPr>
            <a:xfrm>
              <a:off x="5964900" y="1322163"/>
              <a:ext cx="478125" cy="621150"/>
            </a:xfrm>
            <a:custGeom>
              <a:avLst/>
              <a:gdLst/>
              <a:ahLst/>
              <a:cxnLst/>
              <a:rect l="l" t="t" r="r" b="b"/>
              <a:pathLst>
                <a:path w="19125" h="24846" extrusionOk="0">
                  <a:moveTo>
                    <a:pt x="17443" y="0"/>
                  </a:moveTo>
                  <a:cubicBezTo>
                    <a:pt x="16744" y="0"/>
                    <a:pt x="16083" y="224"/>
                    <a:pt x="15484" y="657"/>
                  </a:cubicBezTo>
                  <a:cubicBezTo>
                    <a:pt x="14061" y="1725"/>
                    <a:pt x="13245" y="3901"/>
                    <a:pt x="13412" y="6202"/>
                  </a:cubicBezTo>
                  <a:cubicBezTo>
                    <a:pt x="13663" y="9320"/>
                    <a:pt x="11257" y="11224"/>
                    <a:pt x="5713" y="14781"/>
                  </a:cubicBezTo>
                  <a:cubicBezTo>
                    <a:pt x="0" y="18463"/>
                    <a:pt x="1988" y="24510"/>
                    <a:pt x="2009" y="24573"/>
                  </a:cubicBezTo>
                  <a:cubicBezTo>
                    <a:pt x="2051" y="24741"/>
                    <a:pt x="2218" y="24845"/>
                    <a:pt x="2365" y="24845"/>
                  </a:cubicBezTo>
                  <a:cubicBezTo>
                    <a:pt x="2407" y="24845"/>
                    <a:pt x="2469" y="24845"/>
                    <a:pt x="2511" y="24824"/>
                  </a:cubicBezTo>
                  <a:cubicBezTo>
                    <a:pt x="2700" y="24761"/>
                    <a:pt x="2825" y="24531"/>
                    <a:pt x="2741" y="24322"/>
                  </a:cubicBezTo>
                  <a:cubicBezTo>
                    <a:pt x="2679" y="24092"/>
                    <a:pt x="942" y="18777"/>
                    <a:pt x="6131" y="15450"/>
                  </a:cubicBezTo>
                  <a:cubicBezTo>
                    <a:pt x="11487" y="11998"/>
                    <a:pt x="14500" y="9885"/>
                    <a:pt x="14207" y="6139"/>
                  </a:cubicBezTo>
                  <a:cubicBezTo>
                    <a:pt x="14061" y="4131"/>
                    <a:pt x="14752" y="2185"/>
                    <a:pt x="15965" y="1306"/>
                  </a:cubicBezTo>
                  <a:cubicBezTo>
                    <a:pt x="16419" y="966"/>
                    <a:pt x="16919" y="800"/>
                    <a:pt x="17450" y="800"/>
                  </a:cubicBezTo>
                  <a:cubicBezTo>
                    <a:pt x="17801" y="800"/>
                    <a:pt x="18165" y="872"/>
                    <a:pt x="18539" y="1013"/>
                  </a:cubicBezTo>
                  <a:cubicBezTo>
                    <a:pt x="18583" y="1033"/>
                    <a:pt x="18629" y="1042"/>
                    <a:pt x="18676" y="1042"/>
                  </a:cubicBezTo>
                  <a:cubicBezTo>
                    <a:pt x="18827" y="1042"/>
                    <a:pt x="18977" y="943"/>
                    <a:pt x="19041" y="783"/>
                  </a:cubicBezTo>
                  <a:cubicBezTo>
                    <a:pt x="19125" y="595"/>
                    <a:pt x="19020" y="365"/>
                    <a:pt x="18832" y="281"/>
                  </a:cubicBezTo>
                  <a:cubicBezTo>
                    <a:pt x="18357" y="93"/>
                    <a:pt x="17892" y="0"/>
                    <a:pt x="17443"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62"/>
            <p:cNvSpPr/>
            <p:nvPr/>
          </p:nvSpPr>
          <p:spPr>
            <a:xfrm>
              <a:off x="6171000" y="1206838"/>
              <a:ext cx="166875" cy="144325"/>
            </a:xfrm>
            <a:custGeom>
              <a:avLst/>
              <a:gdLst/>
              <a:ahLst/>
              <a:cxnLst/>
              <a:rect l="l" t="t" r="r" b="b"/>
              <a:pathLst>
                <a:path w="6675" h="5773" extrusionOk="0">
                  <a:moveTo>
                    <a:pt x="6231" y="1"/>
                  </a:moveTo>
                  <a:cubicBezTo>
                    <a:pt x="6191" y="1"/>
                    <a:pt x="6151" y="6"/>
                    <a:pt x="6110" y="19"/>
                  </a:cubicBezTo>
                  <a:cubicBezTo>
                    <a:pt x="3662" y="835"/>
                    <a:pt x="2762" y="3032"/>
                    <a:pt x="2511" y="3827"/>
                  </a:cubicBezTo>
                  <a:cubicBezTo>
                    <a:pt x="1067" y="3973"/>
                    <a:pt x="168" y="5103"/>
                    <a:pt x="126" y="5145"/>
                  </a:cubicBezTo>
                  <a:cubicBezTo>
                    <a:pt x="0" y="5312"/>
                    <a:pt x="21" y="5563"/>
                    <a:pt x="189" y="5689"/>
                  </a:cubicBezTo>
                  <a:cubicBezTo>
                    <a:pt x="272" y="5752"/>
                    <a:pt x="356" y="5773"/>
                    <a:pt x="440" y="5773"/>
                  </a:cubicBezTo>
                  <a:cubicBezTo>
                    <a:pt x="565" y="5773"/>
                    <a:pt x="670" y="5731"/>
                    <a:pt x="754" y="5626"/>
                  </a:cubicBezTo>
                  <a:cubicBezTo>
                    <a:pt x="754" y="5626"/>
                    <a:pt x="1570" y="4601"/>
                    <a:pt x="2804" y="4601"/>
                  </a:cubicBezTo>
                  <a:cubicBezTo>
                    <a:pt x="2992" y="4601"/>
                    <a:pt x="3160" y="4475"/>
                    <a:pt x="3202" y="4287"/>
                  </a:cubicBezTo>
                  <a:cubicBezTo>
                    <a:pt x="3202" y="4266"/>
                    <a:pt x="3829" y="1609"/>
                    <a:pt x="6361" y="772"/>
                  </a:cubicBezTo>
                  <a:cubicBezTo>
                    <a:pt x="6570" y="709"/>
                    <a:pt x="6675" y="479"/>
                    <a:pt x="6591" y="270"/>
                  </a:cubicBezTo>
                  <a:cubicBezTo>
                    <a:pt x="6541" y="101"/>
                    <a:pt x="6395" y="1"/>
                    <a:pt x="6231" y="1"/>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62"/>
            <p:cNvSpPr/>
            <p:nvPr/>
          </p:nvSpPr>
          <p:spPr>
            <a:xfrm>
              <a:off x="5868650" y="1982788"/>
              <a:ext cx="77975" cy="131575"/>
            </a:xfrm>
            <a:custGeom>
              <a:avLst/>
              <a:gdLst/>
              <a:ahLst/>
              <a:cxnLst/>
              <a:rect l="l" t="t" r="r" b="b"/>
              <a:pathLst>
                <a:path w="3119" h="5263" extrusionOk="0">
                  <a:moveTo>
                    <a:pt x="2662" y="0"/>
                  </a:moveTo>
                  <a:cubicBezTo>
                    <a:pt x="2583" y="0"/>
                    <a:pt x="2502" y="24"/>
                    <a:pt x="2428" y="73"/>
                  </a:cubicBezTo>
                  <a:cubicBezTo>
                    <a:pt x="0" y="1935"/>
                    <a:pt x="984" y="4948"/>
                    <a:pt x="984" y="4990"/>
                  </a:cubicBezTo>
                  <a:cubicBezTo>
                    <a:pt x="1047" y="5158"/>
                    <a:pt x="1193" y="5262"/>
                    <a:pt x="1360" y="5262"/>
                  </a:cubicBezTo>
                  <a:cubicBezTo>
                    <a:pt x="1402" y="5262"/>
                    <a:pt x="1444" y="5241"/>
                    <a:pt x="1486" y="5241"/>
                  </a:cubicBezTo>
                  <a:cubicBezTo>
                    <a:pt x="1695" y="5158"/>
                    <a:pt x="1800" y="4948"/>
                    <a:pt x="1737" y="4739"/>
                  </a:cubicBezTo>
                  <a:cubicBezTo>
                    <a:pt x="1695" y="4634"/>
                    <a:pt x="942" y="2207"/>
                    <a:pt x="2909" y="701"/>
                  </a:cubicBezTo>
                  <a:cubicBezTo>
                    <a:pt x="3076" y="575"/>
                    <a:pt x="3118" y="324"/>
                    <a:pt x="2992" y="157"/>
                  </a:cubicBezTo>
                  <a:cubicBezTo>
                    <a:pt x="2904" y="55"/>
                    <a:pt x="2784" y="0"/>
                    <a:pt x="2662" y="0"/>
                  </a:cubicBezTo>
                  <a:close/>
                </a:path>
              </a:pathLst>
            </a:cu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2" name="Google Shape;822;p62"/>
          <p:cNvGrpSpPr/>
          <p:nvPr/>
        </p:nvGrpSpPr>
        <p:grpSpPr>
          <a:xfrm>
            <a:off x="5193175" y="2466896"/>
            <a:ext cx="3941823" cy="2648094"/>
            <a:chOff x="5193175" y="2466896"/>
            <a:chExt cx="3941823" cy="2648094"/>
          </a:xfrm>
        </p:grpSpPr>
        <p:sp>
          <p:nvSpPr>
            <p:cNvPr id="823" name="Google Shape;823;p62"/>
            <p:cNvSpPr/>
            <p:nvPr/>
          </p:nvSpPr>
          <p:spPr>
            <a:xfrm flipH="1">
              <a:off x="8432050" y="3337576"/>
              <a:ext cx="27820" cy="41498"/>
            </a:xfrm>
            <a:custGeom>
              <a:avLst/>
              <a:gdLst/>
              <a:ahLst/>
              <a:cxnLst/>
              <a:rect l="l" t="t" r="r" b="b"/>
              <a:pathLst>
                <a:path w="1855" h="2767" extrusionOk="0">
                  <a:moveTo>
                    <a:pt x="0" y="1734"/>
                  </a:moveTo>
                  <a:cubicBezTo>
                    <a:pt x="547" y="2098"/>
                    <a:pt x="1033" y="2433"/>
                    <a:pt x="1520" y="2767"/>
                  </a:cubicBezTo>
                  <a:cubicBezTo>
                    <a:pt x="1854" y="1217"/>
                    <a:pt x="1520" y="396"/>
                    <a:pt x="1277" y="1"/>
                  </a:cubicBezTo>
                  <a:cubicBezTo>
                    <a:pt x="1033" y="214"/>
                    <a:pt x="578" y="822"/>
                    <a:pt x="0" y="1734"/>
                  </a:cubicBezTo>
                  <a:close/>
                </a:path>
              </a:pathLst>
            </a:custGeom>
            <a:solidFill>
              <a:schemeClr val="lt1"/>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62"/>
            <p:cNvSpPr/>
            <p:nvPr/>
          </p:nvSpPr>
          <p:spPr>
            <a:xfrm flipH="1">
              <a:off x="5202294" y="2958769"/>
              <a:ext cx="647337" cy="235686"/>
            </a:xfrm>
            <a:custGeom>
              <a:avLst/>
              <a:gdLst/>
              <a:ahLst/>
              <a:cxnLst/>
              <a:rect l="l" t="t" r="r" b="b"/>
              <a:pathLst>
                <a:path w="43163" h="15715" extrusionOk="0">
                  <a:moveTo>
                    <a:pt x="5016" y="15411"/>
                  </a:moveTo>
                  <a:cubicBezTo>
                    <a:pt x="4287" y="15441"/>
                    <a:pt x="4195" y="14347"/>
                    <a:pt x="4925" y="14256"/>
                  </a:cubicBezTo>
                  <a:lnTo>
                    <a:pt x="9575" y="13830"/>
                  </a:lnTo>
                  <a:lnTo>
                    <a:pt x="18299" y="11307"/>
                  </a:lnTo>
                  <a:lnTo>
                    <a:pt x="38451" y="5016"/>
                  </a:lnTo>
                  <a:cubicBezTo>
                    <a:pt x="41309" y="4134"/>
                    <a:pt x="43163" y="2766"/>
                    <a:pt x="42099" y="0"/>
                  </a:cubicBezTo>
                  <a:cubicBezTo>
                    <a:pt x="42099" y="0"/>
                    <a:pt x="42585" y="1915"/>
                    <a:pt x="39485" y="2979"/>
                  </a:cubicBezTo>
                  <a:cubicBezTo>
                    <a:pt x="36385" y="4073"/>
                    <a:pt x="274" y="14985"/>
                    <a:pt x="274" y="14985"/>
                  </a:cubicBezTo>
                  <a:cubicBezTo>
                    <a:pt x="274" y="14985"/>
                    <a:pt x="1" y="15198"/>
                    <a:pt x="31" y="15380"/>
                  </a:cubicBezTo>
                  <a:cubicBezTo>
                    <a:pt x="62" y="15593"/>
                    <a:pt x="214" y="15715"/>
                    <a:pt x="1034" y="15654"/>
                  </a:cubicBezTo>
                  <a:cubicBezTo>
                    <a:pt x="1885" y="15593"/>
                    <a:pt x="5016" y="15411"/>
                    <a:pt x="5016" y="15411"/>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62"/>
            <p:cNvSpPr/>
            <p:nvPr/>
          </p:nvSpPr>
          <p:spPr>
            <a:xfrm flipH="1">
              <a:off x="5366396" y="2730837"/>
              <a:ext cx="542040" cy="321846"/>
            </a:xfrm>
            <a:custGeom>
              <a:avLst/>
              <a:gdLst/>
              <a:ahLst/>
              <a:cxnLst/>
              <a:rect l="l" t="t" r="r" b="b"/>
              <a:pathLst>
                <a:path w="36142" h="21460" extrusionOk="0">
                  <a:moveTo>
                    <a:pt x="7752" y="20518"/>
                  </a:moveTo>
                  <a:cubicBezTo>
                    <a:pt x="7174" y="20548"/>
                    <a:pt x="6688" y="20426"/>
                    <a:pt x="6353" y="20062"/>
                  </a:cubicBezTo>
                  <a:cubicBezTo>
                    <a:pt x="6141" y="19849"/>
                    <a:pt x="5928" y="19271"/>
                    <a:pt x="5776" y="18815"/>
                  </a:cubicBezTo>
                  <a:lnTo>
                    <a:pt x="3709" y="19818"/>
                  </a:lnTo>
                  <a:cubicBezTo>
                    <a:pt x="3040" y="20153"/>
                    <a:pt x="2524" y="19119"/>
                    <a:pt x="3192" y="18785"/>
                  </a:cubicBezTo>
                  <a:lnTo>
                    <a:pt x="5746" y="17569"/>
                  </a:lnTo>
                  <a:lnTo>
                    <a:pt x="6323" y="17296"/>
                  </a:lnTo>
                  <a:cubicBezTo>
                    <a:pt x="9575" y="15867"/>
                    <a:pt x="31065" y="6414"/>
                    <a:pt x="34226" y="4985"/>
                  </a:cubicBezTo>
                  <a:cubicBezTo>
                    <a:pt x="36141" y="4134"/>
                    <a:pt x="36141" y="1733"/>
                    <a:pt x="35199" y="0"/>
                  </a:cubicBezTo>
                  <a:cubicBezTo>
                    <a:pt x="35290" y="183"/>
                    <a:pt x="35959" y="2037"/>
                    <a:pt x="33163" y="3314"/>
                  </a:cubicBezTo>
                  <a:cubicBezTo>
                    <a:pt x="30245" y="4651"/>
                    <a:pt x="335" y="19818"/>
                    <a:pt x="335" y="19818"/>
                  </a:cubicBezTo>
                  <a:cubicBezTo>
                    <a:pt x="335" y="19818"/>
                    <a:pt x="1" y="20183"/>
                    <a:pt x="122" y="20578"/>
                  </a:cubicBezTo>
                  <a:cubicBezTo>
                    <a:pt x="274" y="21004"/>
                    <a:pt x="548" y="21460"/>
                    <a:pt x="1916" y="21277"/>
                  </a:cubicBezTo>
                  <a:cubicBezTo>
                    <a:pt x="3284" y="21095"/>
                    <a:pt x="7661" y="20518"/>
                    <a:pt x="7752" y="20518"/>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62"/>
            <p:cNvSpPr/>
            <p:nvPr/>
          </p:nvSpPr>
          <p:spPr>
            <a:xfrm flipH="1">
              <a:off x="6598126" y="3091422"/>
              <a:ext cx="93014" cy="83896"/>
            </a:xfrm>
            <a:custGeom>
              <a:avLst/>
              <a:gdLst/>
              <a:ahLst/>
              <a:cxnLst/>
              <a:rect l="l" t="t" r="r" b="b"/>
              <a:pathLst>
                <a:path w="6202" h="5594" extrusionOk="0">
                  <a:moveTo>
                    <a:pt x="5411" y="0"/>
                  </a:moveTo>
                  <a:cubicBezTo>
                    <a:pt x="5380" y="31"/>
                    <a:pt x="5350" y="31"/>
                    <a:pt x="5320" y="31"/>
                  </a:cubicBezTo>
                  <a:cubicBezTo>
                    <a:pt x="5107" y="183"/>
                    <a:pt x="3374" y="699"/>
                    <a:pt x="851" y="1399"/>
                  </a:cubicBezTo>
                  <a:lnTo>
                    <a:pt x="0" y="1611"/>
                  </a:lnTo>
                  <a:lnTo>
                    <a:pt x="6201" y="5593"/>
                  </a:ln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62"/>
            <p:cNvSpPr/>
            <p:nvPr/>
          </p:nvSpPr>
          <p:spPr>
            <a:xfrm flipH="1">
              <a:off x="5381904" y="3311151"/>
              <a:ext cx="1825721" cy="558432"/>
            </a:xfrm>
            <a:custGeom>
              <a:avLst/>
              <a:gdLst/>
              <a:ahLst/>
              <a:cxnLst/>
              <a:rect l="l" t="t" r="r" b="b"/>
              <a:pathLst>
                <a:path w="121735" h="37235" extrusionOk="0">
                  <a:moveTo>
                    <a:pt x="4073" y="17599"/>
                  </a:moveTo>
                  <a:cubicBezTo>
                    <a:pt x="2796" y="20000"/>
                    <a:pt x="1489" y="22371"/>
                    <a:pt x="213" y="24712"/>
                  </a:cubicBezTo>
                  <a:cubicBezTo>
                    <a:pt x="152" y="25016"/>
                    <a:pt x="61" y="25289"/>
                    <a:pt x="0" y="25593"/>
                  </a:cubicBezTo>
                  <a:cubicBezTo>
                    <a:pt x="1793" y="23921"/>
                    <a:pt x="6018" y="20061"/>
                    <a:pt x="7508" y="19636"/>
                  </a:cubicBezTo>
                  <a:cubicBezTo>
                    <a:pt x="10426" y="18845"/>
                    <a:pt x="16353" y="22766"/>
                    <a:pt x="17143" y="25654"/>
                  </a:cubicBezTo>
                  <a:cubicBezTo>
                    <a:pt x="17873" y="28207"/>
                    <a:pt x="16353" y="34165"/>
                    <a:pt x="15988" y="35502"/>
                  </a:cubicBezTo>
                  <a:cubicBezTo>
                    <a:pt x="16231" y="35836"/>
                    <a:pt x="16718" y="36444"/>
                    <a:pt x="17295" y="37235"/>
                  </a:cubicBezTo>
                  <a:cubicBezTo>
                    <a:pt x="23648" y="33344"/>
                    <a:pt x="49910" y="17174"/>
                    <a:pt x="54044" y="17052"/>
                  </a:cubicBezTo>
                  <a:cubicBezTo>
                    <a:pt x="57022" y="16961"/>
                    <a:pt x="65381" y="16353"/>
                    <a:pt x="73193" y="15684"/>
                  </a:cubicBezTo>
                  <a:cubicBezTo>
                    <a:pt x="80944" y="15046"/>
                    <a:pt x="88117" y="14347"/>
                    <a:pt x="88907" y="14104"/>
                  </a:cubicBezTo>
                  <a:cubicBezTo>
                    <a:pt x="90610" y="13617"/>
                    <a:pt x="93528" y="12979"/>
                    <a:pt x="93558" y="12979"/>
                  </a:cubicBezTo>
                  <a:lnTo>
                    <a:pt x="93588" y="12949"/>
                  </a:lnTo>
                  <a:cubicBezTo>
                    <a:pt x="97996" y="12249"/>
                    <a:pt x="103102" y="11885"/>
                    <a:pt x="107692" y="11550"/>
                  </a:cubicBezTo>
                  <a:cubicBezTo>
                    <a:pt x="111947" y="11246"/>
                    <a:pt x="115747" y="10973"/>
                    <a:pt x="118057" y="10517"/>
                  </a:cubicBezTo>
                  <a:cubicBezTo>
                    <a:pt x="119820" y="10152"/>
                    <a:pt x="121309" y="9240"/>
                    <a:pt x="121735" y="7964"/>
                  </a:cubicBezTo>
                  <a:cubicBezTo>
                    <a:pt x="121036" y="8511"/>
                    <a:pt x="120185" y="8876"/>
                    <a:pt x="119090" y="9028"/>
                  </a:cubicBezTo>
                  <a:cubicBezTo>
                    <a:pt x="116872" y="9301"/>
                    <a:pt x="95047" y="10395"/>
                    <a:pt x="94500" y="10152"/>
                  </a:cubicBezTo>
                  <a:cubicBezTo>
                    <a:pt x="93953" y="9939"/>
                    <a:pt x="93041" y="8480"/>
                    <a:pt x="92494" y="8876"/>
                  </a:cubicBezTo>
                  <a:cubicBezTo>
                    <a:pt x="91977" y="9301"/>
                    <a:pt x="89637" y="10882"/>
                    <a:pt x="85594" y="11155"/>
                  </a:cubicBezTo>
                  <a:cubicBezTo>
                    <a:pt x="81552" y="11398"/>
                    <a:pt x="58451" y="13222"/>
                    <a:pt x="54560" y="13101"/>
                  </a:cubicBezTo>
                  <a:cubicBezTo>
                    <a:pt x="50639" y="12949"/>
                    <a:pt x="48116" y="8328"/>
                    <a:pt x="48116" y="8328"/>
                  </a:cubicBezTo>
                  <a:lnTo>
                    <a:pt x="46931" y="8359"/>
                  </a:lnTo>
                  <a:cubicBezTo>
                    <a:pt x="46931" y="8359"/>
                    <a:pt x="45563" y="13465"/>
                    <a:pt x="44226" y="13800"/>
                  </a:cubicBezTo>
                  <a:cubicBezTo>
                    <a:pt x="42858" y="14134"/>
                    <a:pt x="38815" y="14468"/>
                    <a:pt x="36049" y="14681"/>
                  </a:cubicBezTo>
                  <a:cubicBezTo>
                    <a:pt x="33314" y="14863"/>
                    <a:pt x="31885" y="13313"/>
                    <a:pt x="32159" y="10699"/>
                  </a:cubicBezTo>
                  <a:cubicBezTo>
                    <a:pt x="32432" y="8055"/>
                    <a:pt x="34165" y="0"/>
                    <a:pt x="34165" y="0"/>
                  </a:cubicBezTo>
                  <a:lnTo>
                    <a:pt x="29241" y="9848"/>
                  </a:lnTo>
                  <a:cubicBezTo>
                    <a:pt x="27083" y="16718"/>
                    <a:pt x="20031" y="22675"/>
                    <a:pt x="17994" y="21672"/>
                  </a:cubicBezTo>
                  <a:cubicBezTo>
                    <a:pt x="15988" y="20669"/>
                    <a:pt x="14377" y="20882"/>
                    <a:pt x="13952" y="17508"/>
                  </a:cubicBezTo>
                  <a:cubicBezTo>
                    <a:pt x="13557" y="14134"/>
                    <a:pt x="12797" y="9058"/>
                    <a:pt x="12797" y="9058"/>
                  </a:cubicBezTo>
                  <a:lnTo>
                    <a:pt x="10547" y="11763"/>
                  </a:lnTo>
                  <a:cubicBezTo>
                    <a:pt x="9757" y="13526"/>
                    <a:pt x="8511" y="16019"/>
                    <a:pt x="6383" y="16809"/>
                  </a:cubicBezTo>
                  <a:cubicBezTo>
                    <a:pt x="5654" y="17052"/>
                    <a:pt x="4833" y="17356"/>
                    <a:pt x="4073" y="17599"/>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62"/>
            <p:cNvSpPr/>
            <p:nvPr/>
          </p:nvSpPr>
          <p:spPr>
            <a:xfrm flipH="1">
              <a:off x="7708601" y="4061026"/>
              <a:ext cx="241175" cy="279913"/>
            </a:xfrm>
            <a:custGeom>
              <a:avLst/>
              <a:gdLst/>
              <a:ahLst/>
              <a:cxnLst/>
              <a:rect l="l" t="t" r="r" b="b"/>
              <a:pathLst>
                <a:path w="16081" h="18664" extrusionOk="0">
                  <a:moveTo>
                    <a:pt x="16080" y="1"/>
                  </a:moveTo>
                  <a:cubicBezTo>
                    <a:pt x="13588" y="2584"/>
                    <a:pt x="7448" y="10457"/>
                    <a:pt x="5867" y="12493"/>
                  </a:cubicBezTo>
                  <a:cubicBezTo>
                    <a:pt x="6901" y="13192"/>
                    <a:pt x="9272" y="14925"/>
                    <a:pt x="11217" y="17357"/>
                  </a:cubicBezTo>
                  <a:cubicBezTo>
                    <a:pt x="10031" y="15624"/>
                    <a:pt x="10487" y="12676"/>
                    <a:pt x="11247" y="10852"/>
                  </a:cubicBezTo>
                  <a:cubicBezTo>
                    <a:pt x="11977" y="9028"/>
                    <a:pt x="16050" y="1"/>
                    <a:pt x="16080" y="1"/>
                  </a:cubicBezTo>
                  <a:close/>
                  <a:moveTo>
                    <a:pt x="2432" y="12919"/>
                  </a:moveTo>
                  <a:cubicBezTo>
                    <a:pt x="1065" y="13314"/>
                    <a:pt x="305" y="14621"/>
                    <a:pt x="1" y="15320"/>
                  </a:cubicBezTo>
                  <a:cubicBezTo>
                    <a:pt x="730" y="15746"/>
                    <a:pt x="2250" y="16810"/>
                    <a:pt x="3983" y="18664"/>
                  </a:cubicBezTo>
                  <a:lnTo>
                    <a:pt x="3983" y="18664"/>
                  </a:lnTo>
                  <a:cubicBezTo>
                    <a:pt x="3983" y="18664"/>
                    <a:pt x="3010" y="16779"/>
                    <a:pt x="2250" y="15138"/>
                  </a:cubicBezTo>
                  <a:cubicBezTo>
                    <a:pt x="1673" y="13922"/>
                    <a:pt x="2129" y="13223"/>
                    <a:pt x="2432" y="12919"/>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62"/>
            <p:cNvSpPr/>
            <p:nvPr/>
          </p:nvSpPr>
          <p:spPr>
            <a:xfrm flipH="1">
              <a:off x="6842480" y="4445772"/>
              <a:ext cx="1504804" cy="578963"/>
            </a:xfrm>
            <a:custGeom>
              <a:avLst/>
              <a:gdLst/>
              <a:ahLst/>
              <a:cxnLst/>
              <a:rect l="l" t="t" r="r" b="b"/>
              <a:pathLst>
                <a:path w="100337" h="38604" extrusionOk="0">
                  <a:moveTo>
                    <a:pt x="1916" y="20487"/>
                  </a:moveTo>
                  <a:cubicBezTo>
                    <a:pt x="2676" y="26597"/>
                    <a:pt x="3223" y="31703"/>
                    <a:pt x="3223" y="32585"/>
                  </a:cubicBezTo>
                  <a:cubicBezTo>
                    <a:pt x="3284" y="34469"/>
                    <a:pt x="1065" y="36931"/>
                    <a:pt x="1" y="37995"/>
                  </a:cubicBezTo>
                  <a:cubicBezTo>
                    <a:pt x="548" y="38269"/>
                    <a:pt x="1399" y="38603"/>
                    <a:pt x="2250" y="38481"/>
                  </a:cubicBezTo>
                  <a:cubicBezTo>
                    <a:pt x="3739" y="38299"/>
                    <a:pt x="31400" y="32068"/>
                    <a:pt x="35685" y="30609"/>
                  </a:cubicBezTo>
                  <a:cubicBezTo>
                    <a:pt x="39363" y="29363"/>
                    <a:pt x="43527" y="25077"/>
                    <a:pt x="44287" y="24287"/>
                  </a:cubicBezTo>
                  <a:cubicBezTo>
                    <a:pt x="44470" y="22980"/>
                    <a:pt x="45594" y="14499"/>
                    <a:pt x="44591" y="6840"/>
                  </a:cubicBezTo>
                  <a:cubicBezTo>
                    <a:pt x="44591" y="7022"/>
                    <a:pt x="44227" y="17508"/>
                    <a:pt x="41552" y="18116"/>
                  </a:cubicBezTo>
                  <a:cubicBezTo>
                    <a:pt x="38846" y="18724"/>
                    <a:pt x="14773" y="22676"/>
                    <a:pt x="9028" y="23101"/>
                  </a:cubicBezTo>
                  <a:cubicBezTo>
                    <a:pt x="3314" y="23496"/>
                    <a:pt x="1916" y="20487"/>
                    <a:pt x="1916" y="20487"/>
                  </a:cubicBezTo>
                  <a:close/>
                  <a:moveTo>
                    <a:pt x="45868" y="7934"/>
                  </a:moveTo>
                  <a:lnTo>
                    <a:pt x="45868" y="7934"/>
                  </a:lnTo>
                  <a:cubicBezTo>
                    <a:pt x="45868" y="7934"/>
                    <a:pt x="46932" y="12189"/>
                    <a:pt x="47813" y="13284"/>
                  </a:cubicBezTo>
                  <a:cubicBezTo>
                    <a:pt x="48695" y="14408"/>
                    <a:pt x="51704" y="14378"/>
                    <a:pt x="52768" y="10426"/>
                  </a:cubicBezTo>
                  <a:cubicBezTo>
                    <a:pt x="51521" y="16262"/>
                    <a:pt x="49607" y="22858"/>
                    <a:pt x="49272" y="24013"/>
                  </a:cubicBezTo>
                  <a:cubicBezTo>
                    <a:pt x="48786" y="24348"/>
                    <a:pt x="47145" y="25381"/>
                    <a:pt x="45442" y="24287"/>
                  </a:cubicBezTo>
                  <a:cubicBezTo>
                    <a:pt x="45686" y="22615"/>
                    <a:pt x="46597" y="15138"/>
                    <a:pt x="45868" y="7934"/>
                  </a:cubicBezTo>
                  <a:close/>
                  <a:moveTo>
                    <a:pt x="54288" y="8572"/>
                  </a:moveTo>
                  <a:cubicBezTo>
                    <a:pt x="53163" y="14469"/>
                    <a:pt x="51035" y="21946"/>
                    <a:pt x="50458" y="23983"/>
                  </a:cubicBezTo>
                  <a:cubicBezTo>
                    <a:pt x="52008" y="24499"/>
                    <a:pt x="56658" y="25867"/>
                    <a:pt x="59394" y="25320"/>
                  </a:cubicBezTo>
                  <a:cubicBezTo>
                    <a:pt x="61066" y="25016"/>
                    <a:pt x="66750" y="22524"/>
                    <a:pt x="72798" y="19606"/>
                  </a:cubicBezTo>
                  <a:cubicBezTo>
                    <a:pt x="79060" y="16597"/>
                    <a:pt x="85747" y="13132"/>
                    <a:pt x="88817" y="11156"/>
                  </a:cubicBezTo>
                  <a:cubicBezTo>
                    <a:pt x="89486" y="10761"/>
                    <a:pt x="90185" y="10305"/>
                    <a:pt x="90884" y="9879"/>
                  </a:cubicBezTo>
                  <a:cubicBezTo>
                    <a:pt x="95808" y="6809"/>
                    <a:pt x="99304" y="4621"/>
                    <a:pt x="100094" y="1247"/>
                  </a:cubicBezTo>
                  <a:cubicBezTo>
                    <a:pt x="100215" y="821"/>
                    <a:pt x="100276" y="426"/>
                    <a:pt x="100337" y="1"/>
                  </a:cubicBezTo>
                  <a:cubicBezTo>
                    <a:pt x="99000" y="2128"/>
                    <a:pt x="96538" y="4560"/>
                    <a:pt x="91978" y="6293"/>
                  </a:cubicBezTo>
                  <a:cubicBezTo>
                    <a:pt x="84957" y="8907"/>
                    <a:pt x="67510" y="16445"/>
                    <a:pt x="63528" y="17660"/>
                  </a:cubicBezTo>
                  <a:cubicBezTo>
                    <a:pt x="59576" y="18876"/>
                    <a:pt x="58148" y="17174"/>
                    <a:pt x="57661" y="16323"/>
                  </a:cubicBezTo>
                  <a:cubicBezTo>
                    <a:pt x="57205" y="15442"/>
                    <a:pt x="54288" y="8572"/>
                    <a:pt x="54288" y="8572"/>
                  </a:cubicBezTo>
                  <a:close/>
                  <a:moveTo>
                    <a:pt x="1916" y="20487"/>
                  </a:move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62"/>
            <p:cNvSpPr/>
            <p:nvPr/>
          </p:nvSpPr>
          <p:spPr>
            <a:xfrm flipH="1">
              <a:off x="7210354" y="3587855"/>
              <a:ext cx="360135" cy="354211"/>
            </a:xfrm>
            <a:custGeom>
              <a:avLst/>
              <a:gdLst/>
              <a:ahLst/>
              <a:cxnLst/>
              <a:rect l="l" t="t" r="r" b="b"/>
              <a:pathLst>
                <a:path w="24013" h="23618" extrusionOk="0">
                  <a:moveTo>
                    <a:pt x="22493" y="8754"/>
                  </a:moveTo>
                  <a:cubicBezTo>
                    <a:pt x="23526" y="5806"/>
                    <a:pt x="24013" y="2827"/>
                    <a:pt x="23830" y="0"/>
                  </a:cubicBezTo>
                  <a:cubicBezTo>
                    <a:pt x="23830" y="0"/>
                    <a:pt x="23891" y="3678"/>
                    <a:pt x="21064" y="6262"/>
                  </a:cubicBezTo>
                  <a:cubicBezTo>
                    <a:pt x="18997" y="8177"/>
                    <a:pt x="8602" y="14681"/>
                    <a:pt x="3283" y="17964"/>
                  </a:cubicBezTo>
                  <a:cubicBezTo>
                    <a:pt x="2219" y="19757"/>
                    <a:pt x="1520" y="20973"/>
                    <a:pt x="1520" y="20973"/>
                  </a:cubicBezTo>
                  <a:lnTo>
                    <a:pt x="0" y="23618"/>
                  </a:lnTo>
                  <a:lnTo>
                    <a:pt x="9088" y="17842"/>
                  </a:lnTo>
                  <a:cubicBezTo>
                    <a:pt x="9727" y="17417"/>
                    <a:pt x="10487" y="17052"/>
                    <a:pt x="11368" y="16627"/>
                  </a:cubicBezTo>
                  <a:cubicBezTo>
                    <a:pt x="13860" y="15411"/>
                    <a:pt x="17478" y="13617"/>
                    <a:pt x="22493" y="8754"/>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62"/>
            <p:cNvSpPr/>
            <p:nvPr/>
          </p:nvSpPr>
          <p:spPr>
            <a:xfrm flipH="1">
              <a:off x="6935930" y="3226805"/>
              <a:ext cx="160923" cy="392964"/>
            </a:xfrm>
            <a:custGeom>
              <a:avLst/>
              <a:gdLst/>
              <a:ahLst/>
              <a:cxnLst/>
              <a:rect l="l" t="t" r="r" b="b"/>
              <a:pathLst>
                <a:path w="10730" h="26202" extrusionOk="0">
                  <a:moveTo>
                    <a:pt x="9544" y="426"/>
                  </a:moveTo>
                  <a:cubicBezTo>
                    <a:pt x="9666" y="153"/>
                    <a:pt x="10000" y="1"/>
                    <a:pt x="10304" y="92"/>
                  </a:cubicBezTo>
                  <a:cubicBezTo>
                    <a:pt x="10578" y="214"/>
                    <a:pt x="10730" y="548"/>
                    <a:pt x="10639" y="852"/>
                  </a:cubicBezTo>
                  <a:lnTo>
                    <a:pt x="1186" y="25776"/>
                  </a:lnTo>
                  <a:cubicBezTo>
                    <a:pt x="1094" y="26050"/>
                    <a:pt x="760" y="26202"/>
                    <a:pt x="456" y="26111"/>
                  </a:cubicBezTo>
                  <a:cubicBezTo>
                    <a:pt x="152" y="25989"/>
                    <a:pt x="0" y="25655"/>
                    <a:pt x="122" y="2535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62"/>
            <p:cNvSpPr/>
            <p:nvPr/>
          </p:nvSpPr>
          <p:spPr>
            <a:xfrm flipH="1">
              <a:off x="6675168" y="3250066"/>
              <a:ext cx="160938" cy="392964"/>
            </a:xfrm>
            <a:custGeom>
              <a:avLst/>
              <a:gdLst/>
              <a:ahLst/>
              <a:cxnLst/>
              <a:rect l="l" t="t" r="r" b="b"/>
              <a:pathLst>
                <a:path w="10731" h="26202" extrusionOk="0">
                  <a:moveTo>
                    <a:pt x="9545" y="426"/>
                  </a:moveTo>
                  <a:cubicBezTo>
                    <a:pt x="9666" y="152"/>
                    <a:pt x="10001" y="0"/>
                    <a:pt x="10274" y="91"/>
                  </a:cubicBezTo>
                  <a:cubicBezTo>
                    <a:pt x="10578" y="213"/>
                    <a:pt x="10730" y="547"/>
                    <a:pt x="10609" y="851"/>
                  </a:cubicBezTo>
                  <a:lnTo>
                    <a:pt x="1186" y="25775"/>
                  </a:lnTo>
                  <a:cubicBezTo>
                    <a:pt x="1095" y="26049"/>
                    <a:pt x="760" y="26201"/>
                    <a:pt x="456" y="26110"/>
                  </a:cubicBezTo>
                  <a:cubicBezTo>
                    <a:pt x="153" y="25988"/>
                    <a:pt x="1" y="25654"/>
                    <a:pt x="122" y="2535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62"/>
            <p:cNvSpPr/>
            <p:nvPr/>
          </p:nvSpPr>
          <p:spPr>
            <a:xfrm flipH="1">
              <a:off x="6041074" y="2889481"/>
              <a:ext cx="204701" cy="83881"/>
            </a:xfrm>
            <a:custGeom>
              <a:avLst/>
              <a:gdLst/>
              <a:ahLst/>
              <a:cxnLst/>
              <a:rect l="l" t="t" r="r" b="b"/>
              <a:pathLst>
                <a:path w="13649" h="5593" extrusionOk="0">
                  <a:moveTo>
                    <a:pt x="6232" y="1064"/>
                  </a:moveTo>
                  <a:cubicBezTo>
                    <a:pt x="4712" y="304"/>
                    <a:pt x="3588" y="304"/>
                    <a:pt x="3101" y="0"/>
                  </a:cubicBezTo>
                  <a:cubicBezTo>
                    <a:pt x="2007" y="1216"/>
                    <a:pt x="1" y="3708"/>
                    <a:pt x="183" y="5593"/>
                  </a:cubicBezTo>
                  <a:lnTo>
                    <a:pt x="13649" y="31"/>
                  </a:lnTo>
                  <a:cubicBezTo>
                    <a:pt x="12676" y="304"/>
                    <a:pt x="11795" y="517"/>
                    <a:pt x="11035" y="669"/>
                  </a:cubicBezTo>
                  <a:cubicBezTo>
                    <a:pt x="8846" y="1125"/>
                    <a:pt x="6506" y="1125"/>
                    <a:pt x="6506" y="1125"/>
                  </a:cubicBezTo>
                  <a:cubicBezTo>
                    <a:pt x="6414" y="1125"/>
                    <a:pt x="6323" y="1094"/>
                    <a:pt x="6232" y="1064"/>
                  </a:cubicBezTo>
                  <a:close/>
                </a:path>
              </a:pathLst>
            </a:cu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62"/>
            <p:cNvSpPr/>
            <p:nvPr/>
          </p:nvSpPr>
          <p:spPr>
            <a:xfrm flipH="1">
              <a:off x="6005065" y="2959219"/>
              <a:ext cx="435347" cy="342828"/>
            </a:xfrm>
            <a:custGeom>
              <a:avLst/>
              <a:gdLst/>
              <a:ahLst/>
              <a:cxnLst/>
              <a:rect l="l" t="t" r="r" b="b"/>
              <a:pathLst>
                <a:path w="29028" h="22859" extrusionOk="0">
                  <a:moveTo>
                    <a:pt x="27873" y="548"/>
                  </a:moveTo>
                  <a:cubicBezTo>
                    <a:pt x="27873" y="244"/>
                    <a:pt x="28146" y="1"/>
                    <a:pt x="28450" y="1"/>
                  </a:cubicBezTo>
                  <a:cubicBezTo>
                    <a:pt x="28754" y="1"/>
                    <a:pt x="29028" y="274"/>
                    <a:pt x="28998" y="578"/>
                  </a:cubicBezTo>
                  <a:cubicBezTo>
                    <a:pt x="28998" y="639"/>
                    <a:pt x="28998" y="22737"/>
                    <a:pt x="578" y="22858"/>
                  </a:cubicBezTo>
                  <a:cubicBezTo>
                    <a:pt x="274" y="22858"/>
                    <a:pt x="0" y="22585"/>
                    <a:pt x="0" y="22281"/>
                  </a:cubicBezTo>
                  <a:cubicBezTo>
                    <a:pt x="0" y="21977"/>
                    <a:pt x="274" y="21703"/>
                    <a:pt x="578" y="21703"/>
                  </a:cubicBezTo>
                  <a:cubicBezTo>
                    <a:pt x="27873" y="21612"/>
                    <a:pt x="27873" y="609"/>
                    <a:pt x="27873" y="548"/>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62"/>
            <p:cNvSpPr/>
            <p:nvPr/>
          </p:nvSpPr>
          <p:spPr>
            <a:xfrm flipH="1">
              <a:off x="6031040" y="3072735"/>
              <a:ext cx="91650" cy="323676"/>
            </a:xfrm>
            <a:custGeom>
              <a:avLst/>
              <a:gdLst/>
              <a:ahLst/>
              <a:cxnLst/>
              <a:rect l="l" t="t" r="r" b="b"/>
              <a:pathLst>
                <a:path w="6111" h="21582" extrusionOk="0">
                  <a:moveTo>
                    <a:pt x="4925" y="426"/>
                  </a:moveTo>
                  <a:cubicBezTo>
                    <a:pt x="5046" y="152"/>
                    <a:pt x="5350" y="0"/>
                    <a:pt x="5654" y="91"/>
                  </a:cubicBezTo>
                  <a:cubicBezTo>
                    <a:pt x="5958" y="213"/>
                    <a:pt x="6110" y="547"/>
                    <a:pt x="5989" y="821"/>
                  </a:cubicBezTo>
                  <a:cubicBezTo>
                    <a:pt x="5989" y="882"/>
                    <a:pt x="1308" y="13678"/>
                    <a:pt x="1156" y="21004"/>
                  </a:cubicBezTo>
                  <a:cubicBezTo>
                    <a:pt x="1156" y="21307"/>
                    <a:pt x="882" y="21581"/>
                    <a:pt x="578" y="21551"/>
                  </a:cubicBezTo>
                  <a:cubicBezTo>
                    <a:pt x="244" y="21551"/>
                    <a:pt x="1" y="21307"/>
                    <a:pt x="1" y="20973"/>
                  </a:cubicBezTo>
                  <a:cubicBezTo>
                    <a:pt x="153" y="13435"/>
                    <a:pt x="4925" y="487"/>
                    <a:pt x="4925" y="426"/>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62"/>
            <p:cNvSpPr/>
            <p:nvPr/>
          </p:nvSpPr>
          <p:spPr>
            <a:xfrm flipH="1">
              <a:off x="5193175" y="2466896"/>
              <a:ext cx="3941823" cy="2648094"/>
            </a:xfrm>
            <a:custGeom>
              <a:avLst/>
              <a:gdLst/>
              <a:ahLst/>
              <a:cxnLst/>
              <a:rect l="l" t="t" r="r" b="b"/>
              <a:pathLst>
                <a:path w="262832" h="176569" extrusionOk="0">
                  <a:moveTo>
                    <a:pt x="141826" y="51247"/>
                  </a:moveTo>
                  <a:lnTo>
                    <a:pt x="82707" y="61582"/>
                  </a:lnTo>
                  <a:lnTo>
                    <a:pt x="82676" y="61582"/>
                  </a:lnTo>
                  <a:lnTo>
                    <a:pt x="56141" y="66354"/>
                  </a:lnTo>
                  <a:cubicBezTo>
                    <a:pt x="56110" y="66354"/>
                    <a:pt x="56080" y="66354"/>
                    <a:pt x="56050" y="66354"/>
                  </a:cubicBezTo>
                  <a:lnTo>
                    <a:pt x="56019" y="66354"/>
                  </a:lnTo>
                  <a:cubicBezTo>
                    <a:pt x="55807" y="66354"/>
                    <a:pt x="53010" y="66324"/>
                    <a:pt x="48816" y="63649"/>
                  </a:cubicBezTo>
                  <a:cubicBezTo>
                    <a:pt x="48086" y="63193"/>
                    <a:pt x="47235" y="62646"/>
                    <a:pt x="46353" y="62068"/>
                  </a:cubicBezTo>
                  <a:cubicBezTo>
                    <a:pt x="45715" y="61643"/>
                    <a:pt x="45077" y="61217"/>
                    <a:pt x="44439" y="60761"/>
                  </a:cubicBezTo>
                  <a:cubicBezTo>
                    <a:pt x="43618" y="62129"/>
                    <a:pt x="42645" y="63892"/>
                    <a:pt x="41612" y="65898"/>
                  </a:cubicBezTo>
                  <a:cubicBezTo>
                    <a:pt x="39514" y="69941"/>
                    <a:pt x="37296" y="74895"/>
                    <a:pt x="35806" y="79272"/>
                  </a:cubicBezTo>
                  <a:cubicBezTo>
                    <a:pt x="33587" y="85929"/>
                    <a:pt x="35107" y="97601"/>
                    <a:pt x="36566" y="106172"/>
                  </a:cubicBezTo>
                  <a:lnTo>
                    <a:pt x="38815" y="107479"/>
                  </a:lnTo>
                  <a:lnTo>
                    <a:pt x="41338" y="108938"/>
                  </a:lnTo>
                  <a:cubicBezTo>
                    <a:pt x="43071" y="109941"/>
                    <a:pt x="44955" y="110640"/>
                    <a:pt x="46870" y="111127"/>
                  </a:cubicBezTo>
                  <a:cubicBezTo>
                    <a:pt x="46901" y="111127"/>
                    <a:pt x="46961" y="111127"/>
                    <a:pt x="46992" y="111127"/>
                  </a:cubicBezTo>
                  <a:lnTo>
                    <a:pt x="47022" y="111157"/>
                  </a:lnTo>
                  <a:cubicBezTo>
                    <a:pt x="57357" y="113619"/>
                    <a:pt x="69333" y="109516"/>
                    <a:pt x="69393" y="109485"/>
                  </a:cubicBezTo>
                  <a:lnTo>
                    <a:pt x="103437" y="97601"/>
                  </a:lnTo>
                  <a:lnTo>
                    <a:pt x="104865" y="95169"/>
                  </a:lnTo>
                  <a:cubicBezTo>
                    <a:pt x="104865" y="95108"/>
                    <a:pt x="113437" y="80427"/>
                    <a:pt x="115017" y="77266"/>
                  </a:cubicBezTo>
                  <a:cubicBezTo>
                    <a:pt x="115382" y="76537"/>
                    <a:pt x="115838" y="75503"/>
                    <a:pt x="116385" y="74318"/>
                  </a:cubicBezTo>
                  <a:cubicBezTo>
                    <a:pt x="118270" y="70153"/>
                    <a:pt x="120945" y="64257"/>
                    <a:pt x="122707" y="63770"/>
                  </a:cubicBezTo>
                  <a:cubicBezTo>
                    <a:pt x="123011" y="63679"/>
                    <a:pt x="123346" y="63710"/>
                    <a:pt x="123711" y="63831"/>
                  </a:cubicBezTo>
                  <a:cubicBezTo>
                    <a:pt x="124470" y="64135"/>
                    <a:pt x="125473" y="64925"/>
                    <a:pt x="126385" y="66141"/>
                  </a:cubicBezTo>
                  <a:cubicBezTo>
                    <a:pt x="127267" y="67327"/>
                    <a:pt x="128118" y="68968"/>
                    <a:pt x="128665" y="70974"/>
                  </a:cubicBezTo>
                  <a:cubicBezTo>
                    <a:pt x="129182" y="72889"/>
                    <a:pt x="129455" y="75138"/>
                    <a:pt x="129243" y="77661"/>
                  </a:cubicBezTo>
                  <a:cubicBezTo>
                    <a:pt x="131644" y="73315"/>
                    <a:pt x="133984" y="68907"/>
                    <a:pt x="136051" y="64652"/>
                  </a:cubicBezTo>
                  <a:cubicBezTo>
                    <a:pt x="138392" y="59910"/>
                    <a:pt x="140398" y="55351"/>
                    <a:pt x="141826" y="51247"/>
                  </a:cubicBezTo>
                  <a:close/>
                  <a:moveTo>
                    <a:pt x="30487" y="176568"/>
                  </a:moveTo>
                  <a:lnTo>
                    <a:pt x="26262" y="176568"/>
                  </a:lnTo>
                  <a:lnTo>
                    <a:pt x="51308" y="169517"/>
                  </a:lnTo>
                  <a:cubicBezTo>
                    <a:pt x="51885" y="169000"/>
                    <a:pt x="54651" y="166325"/>
                    <a:pt x="54621" y="164532"/>
                  </a:cubicBezTo>
                  <a:cubicBezTo>
                    <a:pt x="54591" y="163134"/>
                    <a:pt x="53162" y="150459"/>
                    <a:pt x="51642" y="140550"/>
                  </a:cubicBezTo>
                  <a:cubicBezTo>
                    <a:pt x="50761" y="134774"/>
                    <a:pt x="49910" y="129972"/>
                    <a:pt x="49302" y="129090"/>
                  </a:cubicBezTo>
                  <a:cubicBezTo>
                    <a:pt x="47873" y="126993"/>
                    <a:pt x="47053" y="126628"/>
                    <a:pt x="46840" y="126568"/>
                  </a:cubicBezTo>
                  <a:lnTo>
                    <a:pt x="0" y="127814"/>
                  </a:lnTo>
                  <a:lnTo>
                    <a:pt x="0" y="126659"/>
                  </a:lnTo>
                  <a:lnTo>
                    <a:pt x="46566" y="125443"/>
                  </a:lnTo>
                  <a:cubicBezTo>
                    <a:pt x="46931" y="124805"/>
                    <a:pt x="47964" y="123498"/>
                    <a:pt x="49849" y="123255"/>
                  </a:cubicBezTo>
                  <a:cubicBezTo>
                    <a:pt x="51885" y="123011"/>
                    <a:pt x="74743" y="121522"/>
                    <a:pt x="77904" y="121309"/>
                  </a:cubicBezTo>
                  <a:cubicBezTo>
                    <a:pt x="78391" y="120185"/>
                    <a:pt x="80153" y="116902"/>
                    <a:pt x="83862" y="118270"/>
                  </a:cubicBezTo>
                  <a:cubicBezTo>
                    <a:pt x="85351" y="116355"/>
                    <a:pt x="92616" y="106993"/>
                    <a:pt x="94774" y="104956"/>
                  </a:cubicBezTo>
                  <a:cubicBezTo>
                    <a:pt x="95807" y="104014"/>
                    <a:pt x="98847" y="101947"/>
                    <a:pt x="102221" y="99728"/>
                  </a:cubicBezTo>
                  <a:lnTo>
                    <a:pt x="102555" y="99120"/>
                  </a:lnTo>
                  <a:lnTo>
                    <a:pt x="69728" y="110580"/>
                  </a:lnTo>
                  <a:cubicBezTo>
                    <a:pt x="69697" y="110580"/>
                    <a:pt x="57813" y="114653"/>
                    <a:pt x="47205" y="112343"/>
                  </a:cubicBezTo>
                  <a:cubicBezTo>
                    <a:pt x="44621" y="120640"/>
                    <a:pt x="41156" y="120489"/>
                    <a:pt x="40274" y="120276"/>
                  </a:cubicBezTo>
                  <a:cubicBezTo>
                    <a:pt x="39849" y="120397"/>
                    <a:pt x="38755" y="120549"/>
                    <a:pt x="37387" y="119881"/>
                  </a:cubicBezTo>
                  <a:cubicBezTo>
                    <a:pt x="35989" y="119182"/>
                    <a:pt x="5441" y="106172"/>
                    <a:pt x="0" y="103862"/>
                  </a:cubicBezTo>
                  <a:lnTo>
                    <a:pt x="0" y="102616"/>
                  </a:lnTo>
                  <a:cubicBezTo>
                    <a:pt x="3860" y="104257"/>
                    <a:pt x="36444" y="118148"/>
                    <a:pt x="37903" y="118847"/>
                  </a:cubicBezTo>
                  <a:cubicBezTo>
                    <a:pt x="38299" y="119060"/>
                    <a:pt x="38663" y="119151"/>
                    <a:pt x="38967" y="119212"/>
                  </a:cubicBezTo>
                  <a:cubicBezTo>
                    <a:pt x="37751" y="117601"/>
                    <a:pt x="37022" y="114957"/>
                    <a:pt x="37022" y="114957"/>
                  </a:cubicBezTo>
                  <a:lnTo>
                    <a:pt x="37022" y="114896"/>
                  </a:lnTo>
                  <a:lnTo>
                    <a:pt x="37022" y="114896"/>
                  </a:lnTo>
                  <a:cubicBezTo>
                    <a:pt x="36870" y="114045"/>
                    <a:pt x="36688" y="113133"/>
                    <a:pt x="36505" y="112099"/>
                  </a:cubicBezTo>
                  <a:cubicBezTo>
                    <a:pt x="36201" y="110519"/>
                    <a:pt x="35837" y="108665"/>
                    <a:pt x="35502" y="106628"/>
                  </a:cubicBezTo>
                  <a:lnTo>
                    <a:pt x="35502" y="106628"/>
                  </a:lnTo>
                  <a:lnTo>
                    <a:pt x="35502" y="106598"/>
                  </a:lnTo>
                  <a:lnTo>
                    <a:pt x="35472" y="106598"/>
                  </a:lnTo>
                  <a:cubicBezTo>
                    <a:pt x="33982" y="97874"/>
                    <a:pt x="32402" y="85868"/>
                    <a:pt x="34712" y="78907"/>
                  </a:cubicBezTo>
                  <a:cubicBezTo>
                    <a:pt x="36201" y="74470"/>
                    <a:pt x="38451" y="69454"/>
                    <a:pt x="40578" y="65381"/>
                  </a:cubicBezTo>
                  <a:cubicBezTo>
                    <a:pt x="41673" y="63254"/>
                    <a:pt x="42767" y="61369"/>
                    <a:pt x="43739" y="59910"/>
                  </a:cubicBezTo>
                  <a:cubicBezTo>
                    <a:pt x="43739" y="59819"/>
                    <a:pt x="43770" y="59728"/>
                    <a:pt x="43831" y="59667"/>
                  </a:cubicBezTo>
                  <a:cubicBezTo>
                    <a:pt x="43861" y="59576"/>
                    <a:pt x="43922" y="59545"/>
                    <a:pt x="44013" y="59485"/>
                  </a:cubicBezTo>
                  <a:cubicBezTo>
                    <a:pt x="44621" y="58573"/>
                    <a:pt x="45198" y="57874"/>
                    <a:pt x="45624" y="57418"/>
                  </a:cubicBezTo>
                  <a:lnTo>
                    <a:pt x="0" y="14742"/>
                  </a:lnTo>
                  <a:lnTo>
                    <a:pt x="0" y="13192"/>
                  </a:lnTo>
                  <a:lnTo>
                    <a:pt x="46870" y="56992"/>
                  </a:lnTo>
                  <a:cubicBezTo>
                    <a:pt x="46870" y="56992"/>
                    <a:pt x="46901" y="57023"/>
                    <a:pt x="46901" y="57023"/>
                  </a:cubicBezTo>
                  <a:lnTo>
                    <a:pt x="46901" y="57023"/>
                  </a:lnTo>
                  <a:lnTo>
                    <a:pt x="46901" y="57023"/>
                  </a:lnTo>
                  <a:cubicBezTo>
                    <a:pt x="47113" y="57235"/>
                    <a:pt x="48329" y="58603"/>
                    <a:pt x="47569" y="61491"/>
                  </a:cubicBezTo>
                  <a:cubicBezTo>
                    <a:pt x="48208" y="61916"/>
                    <a:pt x="48816" y="62311"/>
                    <a:pt x="49423" y="62676"/>
                  </a:cubicBezTo>
                  <a:cubicBezTo>
                    <a:pt x="53192" y="65108"/>
                    <a:pt x="55655" y="65229"/>
                    <a:pt x="55989" y="65229"/>
                  </a:cubicBezTo>
                  <a:lnTo>
                    <a:pt x="82464" y="60457"/>
                  </a:lnTo>
                  <a:lnTo>
                    <a:pt x="82524" y="60457"/>
                  </a:lnTo>
                  <a:lnTo>
                    <a:pt x="142252" y="50001"/>
                  </a:lnTo>
                  <a:cubicBezTo>
                    <a:pt x="142495" y="49302"/>
                    <a:pt x="142890" y="48755"/>
                    <a:pt x="143285" y="48360"/>
                  </a:cubicBezTo>
                  <a:cubicBezTo>
                    <a:pt x="143924" y="47782"/>
                    <a:pt x="144623" y="47509"/>
                    <a:pt x="145018" y="47418"/>
                  </a:cubicBezTo>
                  <a:cubicBezTo>
                    <a:pt x="151127" y="45776"/>
                    <a:pt x="157480" y="44044"/>
                    <a:pt x="161918" y="42797"/>
                  </a:cubicBezTo>
                  <a:cubicBezTo>
                    <a:pt x="165413" y="41825"/>
                    <a:pt x="167815" y="41126"/>
                    <a:pt x="168058" y="41004"/>
                  </a:cubicBezTo>
                  <a:cubicBezTo>
                    <a:pt x="168149" y="40943"/>
                    <a:pt x="168240" y="40883"/>
                    <a:pt x="168331" y="40791"/>
                  </a:cubicBezTo>
                  <a:cubicBezTo>
                    <a:pt x="168392" y="40609"/>
                    <a:pt x="168544" y="40457"/>
                    <a:pt x="168727" y="40396"/>
                  </a:cubicBezTo>
                  <a:cubicBezTo>
                    <a:pt x="169182" y="39910"/>
                    <a:pt x="169699" y="39180"/>
                    <a:pt x="170246" y="38329"/>
                  </a:cubicBezTo>
                  <a:cubicBezTo>
                    <a:pt x="171280" y="36718"/>
                    <a:pt x="172313" y="34743"/>
                    <a:pt x="172982" y="33223"/>
                  </a:cubicBezTo>
                  <a:cubicBezTo>
                    <a:pt x="175079" y="28299"/>
                    <a:pt x="179608" y="24590"/>
                    <a:pt x="184168" y="20852"/>
                  </a:cubicBezTo>
                  <a:cubicBezTo>
                    <a:pt x="187693" y="17964"/>
                    <a:pt x="191219" y="15107"/>
                    <a:pt x="193529" y="11703"/>
                  </a:cubicBezTo>
                  <a:cubicBezTo>
                    <a:pt x="194593" y="10153"/>
                    <a:pt x="196083" y="7843"/>
                    <a:pt x="197299" y="5684"/>
                  </a:cubicBezTo>
                  <a:cubicBezTo>
                    <a:pt x="198180" y="4104"/>
                    <a:pt x="198909" y="2645"/>
                    <a:pt x="199244" y="1581"/>
                  </a:cubicBezTo>
                  <a:cubicBezTo>
                    <a:pt x="199274" y="1520"/>
                    <a:pt x="199305" y="1429"/>
                    <a:pt x="199365" y="1368"/>
                  </a:cubicBezTo>
                  <a:cubicBezTo>
                    <a:pt x="199517" y="1186"/>
                    <a:pt x="200612" y="0"/>
                    <a:pt x="202131" y="335"/>
                  </a:cubicBezTo>
                  <a:cubicBezTo>
                    <a:pt x="203043" y="517"/>
                    <a:pt x="204654" y="2341"/>
                    <a:pt x="205657" y="5077"/>
                  </a:cubicBezTo>
                  <a:cubicBezTo>
                    <a:pt x="206326" y="6931"/>
                    <a:pt x="206752" y="9271"/>
                    <a:pt x="206539" y="11824"/>
                  </a:cubicBezTo>
                  <a:cubicBezTo>
                    <a:pt x="206144" y="16262"/>
                    <a:pt x="201372" y="21642"/>
                    <a:pt x="198514" y="24834"/>
                  </a:cubicBezTo>
                  <a:cubicBezTo>
                    <a:pt x="197450" y="26049"/>
                    <a:pt x="196691" y="26931"/>
                    <a:pt x="196630" y="27113"/>
                  </a:cubicBezTo>
                  <a:lnTo>
                    <a:pt x="196630" y="27144"/>
                  </a:lnTo>
                  <a:cubicBezTo>
                    <a:pt x="196599" y="27265"/>
                    <a:pt x="196721" y="27296"/>
                    <a:pt x="197025" y="27356"/>
                  </a:cubicBezTo>
                  <a:cubicBezTo>
                    <a:pt x="197511" y="27478"/>
                    <a:pt x="198271" y="27660"/>
                    <a:pt x="199274" y="28147"/>
                  </a:cubicBezTo>
                  <a:cubicBezTo>
                    <a:pt x="199791" y="28116"/>
                    <a:pt x="201675" y="28086"/>
                    <a:pt x="203469" y="27721"/>
                  </a:cubicBezTo>
                  <a:cubicBezTo>
                    <a:pt x="204745" y="27448"/>
                    <a:pt x="207724" y="26688"/>
                    <a:pt x="212952" y="24894"/>
                  </a:cubicBezTo>
                  <a:cubicBezTo>
                    <a:pt x="216478" y="23709"/>
                    <a:pt x="220977" y="22068"/>
                    <a:pt x="226661" y="19849"/>
                  </a:cubicBezTo>
                  <a:cubicBezTo>
                    <a:pt x="233773" y="17083"/>
                    <a:pt x="238545" y="15502"/>
                    <a:pt x="241919" y="14773"/>
                  </a:cubicBezTo>
                  <a:cubicBezTo>
                    <a:pt x="245385" y="14013"/>
                    <a:pt x="247421" y="14134"/>
                    <a:pt x="248910" y="14712"/>
                  </a:cubicBezTo>
                  <a:cubicBezTo>
                    <a:pt x="250035" y="15168"/>
                    <a:pt x="250977" y="16201"/>
                    <a:pt x="251555" y="17417"/>
                  </a:cubicBezTo>
                  <a:cubicBezTo>
                    <a:pt x="251828" y="18086"/>
                    <a:pt x="252041" y="18785"/>
                    <a:pt x="252072" y="19484"/>
                  </a:cubicBezTo>
                  <a:cubicBezTo>
                    <a:pt x="252132" y="20214"/>
                    <a:pt x="252072" y="20913"/>
                    <a:pt x="251798" y="21581"/>
                  </a:cubicBezTo>
                  <a:cubicBezTo>
                    <a:pt x="251464" y="22463"/>
                    <a:pt x="250825" y="23192"/>
                    <a:pt x="249822" y="23648"/>
                  </a:cubicBezTo>
                  <a:cubicBezTo>
                    <a:pt x="246783" y="25016"/>
                    <a:pt x="225384" y="34408"/>
                    <a:pt x="221949" y="35928"/>
                  </a:cubicBezTo>
                  <a:cubicBezTo>
                    <a:pt x="222071" y="36293"/>
                    <a:pt x="222253" y="36809"/>
                    <a:pt x="222345" y="36901"/>
                  </a:cubicBezTo>
                  <a:cubicBezTo>
                    <a:pt x="222375" y="36931"/>
                    <a:pt x="222466" y="36961"/>
                    <a:pt x="222679" y="36961"/>
                  </a:cubicBezTo>
                  <a:cubicBezTo>
                    <a:pt x="223044" y="36961"/>
                    <a:pt x="223621" y="36840"/>
                    <a:pt x="224503" y="36506"/>
                  </a:cubicBezTo>
                  <a:cubicBezTo>
                    <a:pt x="225718" y="36050"/>
                    <a:pt x="235597" y="33466"/>
                    <a:pt x="244381" y="31460"/>
                  </a:cubicBezTo>
                  <a:cubicBezTo>
                    <a:pt x="249822" y="30214"/>
                    <a:pt x="254838" y="29211"/>
                    <a:pt x="257148" y="29059"/>
                  </a:cubicBezTo>
                  <a:cubicBezTo>
                    <a:pt x="257178" y="29059"/>
                    <a:pt x="257239" y="29059"/>
                    <a:pt x="257269" y="29089"/>
                  </a:cubicBezTo>
                  <a:cubicBezTo>
                    <a:pt x="257634" y="29119"/>
                    <a:pt x="261129" y="29545"/>
                    <a:pt x="262254" y="32372"/>
                  </a:cubicBezTo>
                  <a:cubicBezTo>
                    <a:pt x="262832" y="33892"/>
                    <a:pt x="262771" y="35199"/>
                    <a:pt x="262011" y="36354"/>
                  </a:cubicBezTo>
                  <a:cubicBezTo>
                    <a:pt x="261281" y="37417"/>
                    <a:pt x="259914" y="38268"/>
                    <a:pt x="257847" y="38907"/>
                  </a:cubicBezTo>
                  <a:lnTo>
                    <a:pt x="256023" y="39484"/>
                  </a:lnTo>
                  <a:cubicBezTo>
                    <a:pt x="250673" y="41126"/>
                    <a:pt x="239336" y="44621"/>
                    <a:pt x="237755" y="45168"/>
                  </a:cubicBezTo>
                  <a:cubicBezTo>
                    <a:pt x="237542" y="45259"/>
                    <a:pt x="237178" y="45351"/>
                    <a:pt x="236752" y="45503"/>
                  </a:cubicBezTo>
                  <a:lnTo>
                    <a:pt x="255993" y="42828"/>
                  </a:lnTo>
                  <a:cubicBezTo>
                    <a:pt x="256023" y="42828"/>
                    <a:pt x="256053" y="42828"/>
                    <a:pt x="256084" y="42828"/>
                  </a:cubicBezTo>
                  <a:cubicBezTo>
                    <a:pt x="256418" y="42797"/>
                    <a:pt x="259822" y="42797"/>
                    <a:pt x="260461" y="46293"/>
                  </a:cubicBezTo>
                  <a:cubicBezTo>
                    <a:pt x="260795" y="48056"/>
                    <a:pt x="260552" y="49332"/>
                    <a:pt x="259701" y="50336"/>
                  </a:cubicBezTo>
                  <a:cubicBezTo>
                    <a:pt x="258850" y="51308"/>
                    <a:pt x="257452" y="51977"/>
                    <a:pt x="255415" y="52554"/>
                  </a:cubicBezTo>
                  <a:cubicBezTo>
                    <a:pt x="253713" y="53041"/>
                    <a:pt x="247360" y="54439"/>
                    <a:pt x="240704" y="55898"/>
                  </a:cubicBezTo>
                  <a:cubicBezTo>
                    <a:pt x="233561" y="57509"/>
                    <a:pt x="226022" y="59181"/>
                    <a:pt x="223560" y="59849"/>
                  </a:cubicBezTo>
                  <a:cubicBezTo>
                    <a:pt x="224047" y="60062"/>
                    <a:pt x="224746" y="60244"/>
                    <a:pt x="225810" y="60214"/>
                  </a:cubicBezTo>
                  <a:lnTo>
                    <a:pt x="246722" y="59515"/>
                  </a:lnTo>
                  <a:lnTo>
                    <a:pt x="246752" y="59515"/>
                  </a:lnTo>
                  <a:cubicBezTo>
                    <a:pt x="248728" y="59606"/>
                    <a:pt x="250096" y="60396"/>
                    <a:pt x="250856" y="61430"/>
                  </a:cubicBezTo>
                  <a:cubicBezTo>
                    <a:pt x="251251" y="61977"/>
                    <a:pt x="251494" y="62615"/>
                    <a:pt x="251524" y="63284"/>
                  </a:cubicBezTo>
                  <a:cubicBezTo>
                    <a:pt x="251555" y="63922"/>
                    <a:pt x="251403" y="64591"/>
                    <a:pt x="251069" y="65199"/>
                  </a:cubicBezTo>
                  <a:cubicBezTo>
                    <a:pt x="250430" y="66415"/>
                    <a:pt x="249002" y="67479"/>
                    <a:pt x="246813" y="67935"/>
                  </a:cubicBezTo>
                  <a:cubicBezTo>
                    <a:pt x="244442" y="68390"/>
                    <a:pt x="240612" y="68664"/>
                    <a:pt x="236327" y="68998"/>
                  </a:cubicBezTo>
                  <a:cubicBezTo>
                    <a:pt x="231737" y="69302"/>
                    <a:pt x="226661" y="69698"/>
                    <a:pt x="222314" y="70366"/>
                  </a:cubicBezTo>
                  <a:cubicBezTo>
                    <a:pt x="222314" y="70366"/>
                    <a:pt x="219396" y="71005"/>
                    <a:pt x="217755" y="71491"/>
                  </a:cubicBezTo>
                  <a:cubicBezTo>
                    <a:pt x="216873" y="71764"/>
                    <a:pt x="209609" y="72464"/>
                    <a:pt x="201827" y="73102"/>
                  </a:cubicBezTo>
                  <a:cubicBezTo>
                    <a:pt x="194046" y="73771"/>
                    <a:pt x="185657" y="74409"/>
                    <a:pt x="182587" y="74470"/>
                  </a:cubicBezTo>
                  <a:cubicBezTo>
                    <a:pt x="181128" y="74530"/>
                    <a:pt x="176022" y="77084"/>
                    <a:pt x="169304" y="80883"/>
                  </a:cubicBezTo>
                  <a:cubicBezTo>
                    <a:pt x="162708" y="84622"/>
                    <a:pt x="154471" y="89576"/>
                    <a:pt x="146507" y="94470"/>
                  </a:cubicBezTo>
                  <a:cubicBezTo>
                    <a:pt x="148118" y="96750"/>
                    <a:pt x="150064" y="99789"/>
                    <a:pt x="150094" y="101461"/>
                  </a:cubicBezTo>
                  <a:cubicBezTo>
                    <a:pt x="150124" y="103801"/>
                    <a:pt x="149091" y="106871"/>
                    <a:pt x="148757" y="107814"/>
                  </a:cubicBezTo>
                  <a:cubicBezTo>
                    <a:pt x="149395" y="108756"/>
                    <a:pt x="151553" y="112191"/>
                    <a:pt x="151644" y="114318"/>
                  </a:cubicBezTo>
                  <a:cubicBezTo>
                    <a:pt x="151705" y="116233"/>
                    <a:pt x="150611" y="119485"/>
                    <a:pt x="150155" y="120701"/>
                  </a:cubicBezTo>
                  <a:cubicBezTo>
                    <a:pt x="151006" y="121157"/>
                    <a:pt x="152708" y="122221"/>
                    <a:pt x="153255" y="123802"/>
                  </a:cubicBezTo>
                  <a:cubicBezTo>
                    <a:pt x="153620" y="124744"/>
                    <a:pt x="153985" y="126112"/>
                    <a:pt x="154167" y="127753"/>
                  </a:cubicBezTo>
                  <a:cubicBezTo>
                    <a:pt x="154319" y="129425"/>
                    <a:pt x="154258" y="131340"/>
                    <a:pt x="153772" y="133467"/>
                  </a:cubicBezTo>
                  <a:cubicBezTo>
                    <a:pt x="152830" y="137297"/>
                    <a:pt x="149182" y="139577"/>
                    <a:pt x="144015" y="142799"/>
                  </a:cubicBezTo>
                  <a:cubicBezTo>
                    <a:pt x="143407" y="143194"/>
                    <a:pt x="142738" y="143589"/>
                    <a:pt x="141978" y="144075"/>
                  </a:cubicBezTo>
                  <a:cubicBezTo>
                    <a:pt x="138878" y="146051"/>
                    <a:pt x="132161" y="149547"/>
                    <a:pt x="125838" y="152556"/>
                  </a:cubicBezTo>
                  <a:cubicBezTo>
                    <a:pt x="119698" y="155535"/>
                    <a:pt x="113923" y="158057"/>
                    <a:pt x="112160" y="158392"/>
                  </a:cubicBezTo>
                  <a:cubicBezTo>
                    <a:pt x="108999" y="159000"/>
                    <a:pt x="103680" y="157358"/>
                    <a:pt x="102403" y="156933"/>
                  </a:cubicBezTo>
                  <a:cubicBezTo>
                    <a:pt x="101674" y="157419"/>
                    <a:pt x="99607" y="158574"/>
                    <a:pt x="97449" y="157237"/>
                  </a:cubicBezTo>
                  <a:cubicBezTo>
                    <a:pt x="96263" y="158453"/>
                    <a:pt x="92251" y="162404"/>
                    <a:pt x="88603" y="163620"/>
                  </a:cubicBezTo>
                  <a:cubicBezTo>
                    <a:pt x="86871" y="164228"/>
                    <a:pt x="81157" y="165626"/>
                    <a:pt x="74956" y="167085"/>
                  </a:cubicBezTo>
                  <a:cubicBezTo>
                    <a:pt x="65989" y="169213"/>
                    <a:pt x="55898" y="171431"/>
                    <a:pt x="54925" y="171553"/>
                  </a:cubicBezTo>
                  <a:cubicBezTo>
                    <a:pt x="53466" y="171735"/>
                    <a:pt x="52068" y="170976"/>
                    <a:pt x="51521" y="170641"/>
                  </a:cubicBezTo>
                  <a:close/>
                  <a:moveTo>
                    <a:pt x="169456" y="41308"/>
                  </a:moveTo>
                  <a:cubicBezTo>
                    <a:pt x="170003" y="40731"/>
                    <a:pt x="170611" y="39910"/>
                    <a:pt x="171219" y="38937"/>
                  </a:cubicBezTo>
                  <a:cubicBezTo>
                    <a:pt x="172283" y="37296"/>
                    <a:pt x="173347" y="35259"/>
                    <a:pt x="174015" y="33679"/>
                  </a:cubicBezTo>
                  <a:cubicBezTo>
                    <a:pt x="176022" y="29028"/>
                    <a:pt x="180459" y="25381"/>
                    <a:pt x="184897" y="21733"/>
                  </a:cubicBezTo>
                  <a:cubicBezTo>
                    <a:pt x="188484" y="18815"/>
                    <a:pt x="192070" y="15897"/>
                    <a:pt x="194472" y="12341"/>
                  </a:cubicBezTo>
                  <a:cubicBezTo>
                    <a:pt x="195536" y="10791"/>
                    <a:pt x="197055" y="8450"/>
                    <a:pt x="198302" y="6232"/>
                  </a:cubicBezTo>
                  <a:cubicBezTo>
                    <a:pt x="199183" y="4681"/>
                    <a:pt x="199913" y="3162"/>
                    <a:pt x="200277" y="2067"/>
                  </a:cubicBezTo>
                  <a:cubicBezTo>
                    <a:pt x="200490" y="1855"/>
                    <a:pt x="201098" y="1307"/>
                    <a:pt x="201888" y="1459"/>
                  </a:cubicBezTo>
                  <a:cubicBezTo>
                    <a:pt x="202527" y="1581"/>
                    <a:pt x="203712" y="3101"/>
                    <a:pt x="204563" y="5472"/>
                  </a:cubicBezTo>
                  <a:cubicBezTo>
                    <a:pt x="205201" y="7204"/>
                    <a:pt x="205597" y="9362"/>
                    <a:pt x="205384" y="11733"/>
                  </a:cubicBezTo>
                  <a:cubicBezTo>
                    <a:pt x="205049" y="15806"/>
                    <a:pt x="200399" y="21004"/>
                    <a:pt x="197663" y="24104"/>
                  </a:cubicBezTo>
                  <a:cubicBezTo>
                    <a:pt x="196599" y="25290"/>
                    <a:pt x="195809" y="26171"/>
                    <a:pt x="195566" y="26718"/>
                  </a:cubicBezTo>
                  <a:cubicBezTo>
                    <a:pt x="194958" y="27326"/>
                    <a:pt x="191371" y="31004"/>
                    <a:pt x="191706" y="33861"/>
                  </a:cubicBezTo>
                  <a:cubicBezTo>
                    <a:pt x="191736" y="34195"/>
                    <a:pt x="192010" y="34408"/>
                    <a:pt x="192314" y="34378"/>
                  </a:cubicBezTo>
                  <a:cubicBezTo>
                    <a:pt x="192648" y="34347"/>
                    <a:pt x="192861" y="34074"/>
                    <a:pt x="192830" y="33740"/>
                  </a:cubicBezTo>
                  <a:cubicBezTo>
                    <a:pt x="192618" y="31885"/>
                    <a:pt x="194654" y="29393"/>
                    <a:pt x="195748" y="28177"/>
                  </a:cubicBezTo>
                  <a:cubicBezTo>
                    <a:pt x="195961" y="28299"/>
                    <a:pt x="196295" y="28390"/>
                    <a:pt x="196751" y="28481"/>
                  </a:cubicBezTo>
                  <a:cubicBezTo>
                    <a:pt x="197207" y="28603"/>
                    <a:pt x="197937" y="28755"/>
                    <a:pt x="198879" y="29241"/>
                  </a:cubicBezTo>
                  <a:cubicBezTo>
                    <a:pt x="198970" y="29271"/>
                    <a:pt x="199061" y="29302"/>
                    <a:pt x="199122" y="29302"/>
                  </a:cubicBezTo>
                  <a:cubicBezTo>
                    <a:pt x="199153" y="29302"/>
                    <a:pt x="201463" y="29302"/>
                    <a:pt x="203682" y="28846"/>
                  </a:cubicBezTo>
                  <a:cubicBezTo>
                    <a:pt x="204989" y="28572"/>
                    <a:pt x="208028" y="27782"/>
                    <a:pt x="213317" y="25989"/>
                  </a:cubicBezTo>
                  <a:cubicBezTo>
                    <a:pt x="216843" y="24803"/>
                    <a:pt x="221372" y="23162"/>
                    <a:pt x="227056" y="20943"/>
                  </a:cubicBezTo>
                  <a:cubicBezTo>
                    <a:pt x="234108" y="18177"/>
                    <a:pt x="238849" y="16627"/>
                    <a:pt x="242163" y="15897"/>
                  </a:cubicBezTo>
                  <a:cubicBezTo>
                    <a:pt x="245354" y="15198"/>
                    <a:pt x="247178" y="15289"/>
                    <a:pt x="248485" y="15776"/>
                  </a:cubicBezTo>
                  <a:cubicBezTo>
                    <a:pt x="249336" y="16110"/>
                    <a:pt x="250035" y="16931"/>
                    <a:pt x="250491" y="17903"/>
                  </a:cubicBezTo>
                  <a:cubicBezTo>
                    <a:pt x="250734" y="18451"/>
                    <a:pt x="250886" y="19028"/>
                    <a:pt x="250917" y="19575"/>
                  </a:cubicBezTo>
                  <a:cubicBezTo>
                    <a:pt x="250977" y="20153"/>
                    <a:pt x="250917" y="20669"/>
                    <a:pt x="250734" y="21156"/>
                  </a:cubicBezTo>
                  <a:cubicBezTo>
                    <a:pt x="250491" y="21764"/>
                    <a:pt x="250035" y="22280"/>
                    <a:pt x="249336" y="22584"/>
                  </a:cubicBezTo>
                  <a:cubicBezTo>
                    <a:pt x="246205" y="24013"/>
                    <a:pt x="224715" y="33466"/>
                    <a:pt x="221433" y="34895"/>
                  </a:cubicBezTo>
                  <a:lnTo>
                    <a:pt x="221433" y="34895"/>
                  </a:lnTo>
                  <a:lnTo>
                    <a:pt x="221038" y="35077"/>
                  </a:lnTo>
                  <a:cubicBezTo>
                    <a:pt x="220977" y="35107"/>
                    <a:pt x="220946" y="35138"/>
                    <a:pt x="220886" y="35168"/>
                  </a:cubicBezTo>
                  <a:lnTo>
                    <a:pt x="218363" y="36384"/>
                  </a:lnTo>
                  <a:cubicBezTo>
                    <a:pt x="218059" y="36536"/>
                    <a:pt x="217937" y="36870"/>
                    <a:pt x="218089" y="37144"/>
                  </a:cubicBezTo>
                  <a:cubicBezTo>
                    <a:pt x="218211" y="37448"/>
                    <a:pt x="218576" y="37539"/>
                    <a:pt x="218849" y="37417"/>
                  </a:cubicBezTo>
                  <a:lnTo>
                    <a:pt x="220916" y="36414"/>
                  </a:lnTo>
                  <a:cubicBezTo>
                    <a:pt x="221068" y="36870"/>
                    <a:pt x="221281" y="37448"/>
                    <a:pt x="221493" y="37661"/>
                  </a:cubicBezTo>
                  <a:cubicBezTo>
                    <a:pt x="221706" y="37904"/>
                    <a:pt x="222041" y="38117"/>
                    <a:pt x="222679" y="38117"/>
                  </a:cubicBezTo>
                  <a:cubicBezTo>
                    <a:pt x="223165" y="38117"/>
                    <a:pt x="223864" y="37965"/>
                    <a:pt x="224898" y="37600"/>
                  </a:cubicBezTo>
                  <a:cubicBezTo>
                    <a:pt x="226083" y="37144"/>
                    <a:pt x="235901" y="34560"/>
                    <a:pt x="244625" y="32554"/>
                  </a:cubicBezTo>
                  <a:cubicBezTo>
                    <a:pt x="249974" y="31338"/>
                    <a:pt x="254898" y="30366"/>
                    <a:pt x="257178" y="30214"/>
                  </a:cubicBezTo>
                  <a:cubicBezTo>
                    <a:pt x="257543" y="30244"/>
                    <a:pt x="260339" y="30639"/>
                    <a:pt x="261160" y="32797"/>
                  </a:cubicBezTo>
                  <a:cubicBezTo>
                    <a:pt x="261616" y="33952"/>
                    <a:pt x="261585" y="34895"/>
                    <a:pt x="261069" y="35715"/>
                  </a:cubicBezTo>
                  <a:cubicBezTo>
                    <a:pt x="260491" y="36566"/>
                    <a:pt x="259306" y="37265"/>
                    <a:pt x="257512" y="37813"/>
                  </a:cubicBezTo>
                  <a:lnTo>
                    <a:pt x="255689" y="38390"/>
                  </a:lnTo>
                  <a:cubicBezTo>
                    <a:pt x="250309" y="40031"/>
                    <a:pt x="238971" y="43527"/>
                    <a:pt x="237390" y="44104"/>
                  </a:cubicBezTo>
                  <a:cubicBezTo>
                    <a:pt x="236843" y="44287"/>
                    <a:pt x="235476" y="44682"/>
                    <a:pt x="233804" y="45168"/>
                  </a:cubicBezTo>
                  <a:cubicBezTo>
                    <a:pt x="232071" y="45685"/>
                    <a:pt x="230187" y="46202"/>
                    <a:pt x="228636" y="46627"/>
                  </a:cubicBezTo>
                  <a:lnTo>
                    <a:pt x="223986" y="47053"/>
                  </a:lnTo>
                  <a:cubicBezTo>
                    <a:pt x="223682" y="47083"/>
                    <a:pt x="223439" y="47357"/>
                    <a:pt x="223469" y="47691"/>
                  </a:cubicBezTo>
                  <a:cubicBezTo>
                    <a:pt x="223500" y="47995"/>
                    <a:pt x="223773" y="48238"/>
                    <a:pt x="224108" y="48208"/>
                  </a:cubicBezTo>
                  <a:lnTo>
                    <a:pt x="228788" y="47752"/>
                  </a:lnTo>
                  <a:cubicBezTo>
                    <a:pt x="228788" y="47752"/>
                    <a:pt x="228819" y="47752"/>
                    <a:pt x="228849" y="47752"/>
                  </a:cubicBezTo>
                  <a:lnTo>
                    <a:pt x="256114" y="43952"/>
                  </a:lnTo>
                  <a:cubicBezTo>
                    <a:pt x="256418" y="43952"/>
                    <a:pt x="258880" y="43983"/>
                    <a:pt x="259336" y="46506"/>
                  </a:cubicBezTo>
                  <a:cubicBezTo>
                    <a:pt x="259610" y="47904"/>
                    <a:pt x="259427" y="48877"/>
                    <a:pt x="258819" y="49606"/>
                  </a:cubicBezTo>
                  <a:cubicBezTo>
                    <a:pt x="258151" y="50366"/>
                    <a:pt x="256935" y="50943"/>
                    <a:pt x="255111" y="51460"/>
                  </a:cubicBezTo>
                  <a:cubicBezTo>
                    <a:pt x="253379" y="51946"/>
                    <a:pt x="247087" y="53345"/>
                    <a:pt x="240460" y="54804"/>
                  </a:cubicBezTo>
                  <a:cubicBezTo>
                    <a:pt x="232162" y="56627"/>
                    <a:pt x="223378" y="58573"/>
                    <a:pt x="222375" y="59029"/>
                  </a:cubicBezTo>
                  <a:lnTo>
                    <a:pt x="222132" y="59120"/>
                  </a:lnTo>
                  <a:cubicBezTo>
                    <a:pt x="221828" y="59241"/>
                    <a:pt x="221706" y="59576"/>
                    <a:pt x="221828" y="59880"/>
                  </a:cubicBezTo>
                  <a:cubicBezTo>
                    <a:pt x="221858" y="59941"/>
                    <a:pt x="221889" y="60001"/>
                    <a:pt x="221949" y="60062"/>
                  </a:cubicBezTo>
                  <a:cubicBezTo>
                    <a:pt x="222162" y="60305"/>
                    <a:pt x="223287" y="61430"/>
                    <a:pt x="225840" y="61369"/>
                  </a:cubicBezTo>
                  <a:lnTo>
                    <a:pt x="246722" y="60670"/>
                  </a:lnTo>
                  <a:cubicBezTo>
                    <a:pt x="248272" y="60761"/>
                    <a:pt x="249366" y="61339"/>
                    <a:pt x="249913" y="62099"/>
                  </a:cubicBezTo>
                  <a:cubicBezTo>
                    <a:pt x="250187" y="62494"/>
                    <a:pt x="250339" y="62919"/>
                    <a:pt x="250369" y="63345"/>
                  </a:cubicBezTo>
                  <a:cubicBezTo>
                    <a:pt x="250400" y="63770"/>
                    <a:pt x="250278" y="64226"/>
                    <a:pt x="250065" y="64652"/>
                  </a:cubicBezTo>
                  <a:cubicBezTo>
                    <a:pt x="249549" y="65594"/>
                    <a:pt x="248394" y="66445"/>
                    <a:pt x="246600" y="66810"/>
                  </a:cubicBezTo>
                  <a:cubicBezTo>
                    <a:pt x="244260" y="67266"/>
                    <a:pt x="240460" y="67539"/>
                    <a:pt x="236235" y="67843"/>
                  </a:cubicBezTo>
                  <a:cubicBezTo>
                    <a:pt x="231646" y="68178"/>
                    <a:pt x="226509" y="68542"/>
                    <a:pt x="222101" y="69242"/>
                  </a:cubicBezTo>
                  <a:lnTo>
                    <a:pt x="222071" y="69272"/>
                  </a:lnTo>
                  <a:lnTo>
                    <a:pt x="222071" y="69272"/>
                  </a:lnTo>
                  <a:cubicBezTo>
                    <a:pt x="222071" y="69272"/>
                    <a:pt x="219153" y="69910"/>
                    <a:pt x="217420" y="70397"/>
                  </a:cubicBezTo>
                  <a:cubicBezTo>
                    <a:pt x="216630" y="70640"/>
                    <a:pt x="209457" y="71339"/>
                    <a:pt x="201706" y="71977"/>
                  </a:cubicBezTo>
                  <a:cubicBezTo>
                    <a:pt x="194624" y="72585"/>
                    <a:pt x="187086" y="73163"/>
                    <a:pt x="183529" y="73315"/>
                  </a:cubicBezTo>
                  <a:cubicBezTo>
                    <a:pt x="183499" y="73315"/>
                    <a:pt x="183468" y="73284"/>
                    <a:pt x="183408" y="73284"/>
                  </a:cubicBezTo>
                  <a:cubicBezTo>
                    <a:pt x="183408" y="73284"/>
                    <a:pt x="179183" y="72585"/>
                    <a:pt x="176508" y="64317"/>
                  </a:cubicBezTo>
                  <a:cubicBezTo>
                    <a:pt x="176417" y="64014"/>
                    <a:pt x="176082" y="63831"/>
                    <a:pt x="175809" y="63922"/>
                  </a:cubicBezTo>
                  <a:cubicBezTo>
                    <a:pt x="175505" y="64044"/>
                    <a:pt x="175322" y="64348"/>
                    <a:pt x="175444" y="64652"/>
                  </a:cubicBezTo>
                  <a:cubicBezTo>
                    <a:pt x="177177" y="70093"/>
                    <a:pt x="179669" y="72524"/>
                    <a:pt x="181371" y="73588"/>
                  </a:cubicBezTo>
                  <a:cubicBezTo>
                    <a:pt x="179000" y="74348"/>
                    <a:pt x="174411" y="76688"/>
                    <a:pt x="168727" y="79910"/>
                  </a:cubicBezTo>
                  <a:cubicBezTo>
                    <a:pt x="162009" y="83710"/>
                    <a:pt x="153772" y="88664"/>
                    <a:pt x="145839" y="93528"/>
                  </a:cubicBezTo>
                  <a:cubicBezTo>
                    <a:pt x="145231" y="92737"/>
                    <a:pt x="144744" y="92129"/>
                    <a:pt x="144501" y="91795"/>
                  </a:cubicBezTo>
                  <a:cubicBezTo>
                    <a:pt x="144866" y="90458"/>
                    <a:pt x="146386" y="84500"/>
                    <a:pt x="145687" y="81947"/>
                  </a:cubicBezTo>
                  <a:cubicBezTo>
                    <a:pt x="145595" y="81673"/>
                    <a:pt x="145474" y="81430"/>
                    <a:pt x="145352" y="81157"/>
                  </a:cubicBezTo>
                  <a:cubicBezTo>
                    <a:pt x="144592" y="79789"/>
                    <a:pt x="142951" y="78330"/>
                    <a:pt x="141158" y="77266"/>
                  </a:cubicBezTo>
                  <a:cubicBezTo>
                    <a:pt x="139364" y="76202"/>
                    <a:pt x="137358" y="75564"/>
                    <a:pt x="136021" y="75929"/>
                  </a:cubicBezTo>
                  <a:cubicBezTo>
                    <a:pt x="135838" y="75989"/>
                    <a:pt x="135656" y="76050"/>
                    <a:pt x="135504" y="76141"/>
                  </a:cubicBezTo>
                  <a:cubicBezTo>
                    <a:pt x="133863" y="77023"/>
                    <a:pt x="130489" y="80032"/>
                    <a:pt x="128513" y="81886"/>
                  </a:cubicBezTo>
                  <a:cubicBezTo>
                    <a:pt x="128574" y="81582"/>
                    <a:pt x="128665" y="81309"/>
                    <a:pt x="128726" y="81005"/>
                  </a:cubicBezTo>
                  <a:cubicBezTo>
                    <a:pt x="131613" y="75777"/>
                    <a:pt x="134531" y="70366"/>
                    <a:pt x="137085" y="65138"/>
                  </a:cubicBezTo>
                  <a:cubicBezTo>
                    <a:pt x="139668" y="59880"/>
                    <a:pt x="141857" y="54864"/>
                    <a:pt x="143316" y="50427"/>
                  </a:cubicBezTo>
                  <a:cubicBezTo>
                    <a:pt x="143498" y="49880"/>
                    <a:pt x="143802" y="49484"/>
                    <a:pt x="144076" y="49211"/>
                  </a:cubicBezTo>
                  <a:cubicBezTo>
                    <a:pt x="144532" y="48785"/>
                    <a:pt x="145018" y="48603"/>
                    <a:pt x="145291" y="48542"/>
                  </a:cubicBezTo>
                  <a:lnTo>
                    <a:pt x="145322" y="48542"/>
                  </a:lnTo>
                  <a:cubicBezTo>
                    <a:pt x="151310" y="46931"/>
                    <a:pt x="157632" y="45199"/>
                    <a:pt x="162222" y="43922"/>
                  </a:cubicBezTo>
                  <a:cubicBezTo>
                    <a:pt x="165231" y="43071"/>
                    <a:pt x="167480" y="42433"/>
                    <a:pt x="168301" y="42129"/>
                  </a:cubicBezTo>
                  <a:cubicBezTo>
                    <a:pt x="168362" y="44864"/>
                    <a:pt x="168939" y="51612"/>
                    <a:pt x="173590" y="54287"/>
                  </a:cubicBezTo>
                  <a:cubicBezTo>
                    <a:pt x="173863" y="54439"/>
                    <a:pt x="174228" y="54348"/>
                    <a:pt x="174380" y="54074"/>
                  </a:cubicBezTo>
                  <a:cubicBezTo>
                    <a:pt x="174532" y="53801"/>
                    <a:pt x="174441" y="53466"/>
                    <a:pt x="174167" y="53314"/>
                  </a:cubicBezTo>
                  <a:cubicBezTo>
                    <a:pt x="169456" y="50579"/>
                    <a:pt x="169395" y="42949"/>
                    <a:pt x="169456" y="41308"/>
                  </a:cubicBezTo>
                  <a:close/>
                  <a:moveTo>
                    <a:pt x="46536" y="60822"/>
                  </a:moveTo>
                  <a:cubicBezTo>
                    <a:pt x="46049" y="60488"/>
                    <a:pt x="45533" y="60153"/>
                    <a:pt x="45016" y="59789"/>
                  </a:cubicBezTo>
                  <a:cubicBezTo>
                    <a:pt x="45594" y="58877"/>
                    <a:pt x="46049" y="58269"/>
                    <a:pt x="46293" y="58086"/>
                  </a:cubicBezTo>
                  <a:cubicBezTo>
                    <a:pt x="46536" y="58451"/>
                    <a:pt x="46870" y="59272"/>
                    <a:pt x="46536" y="60822"/>
                  </a:cubicBezTo>
                  <a:close/>
                  <a:moveTo>
                    <a:pt x="40517" y="119182"/>
                  </a:moveTo>
                  <a:cubicBezTo>
                    <a:pt x="39271" y="118452"/>
                    <a:pt x="38268" y="115108"/>
                    <a:pt x="38147" y="114683"/>
                  </a:cubicBezTo>
                  <a:cubicBezTo>
                    <a:pt x="38025" y="113984"/>
                    <a:pt x="37843" y="113011"/>
                    <a:pt x="37630" y="111887"/>
                  </a:cubicBezTo>
                  <a:cubicBezTo>
                    <a:pt x="37387" y="110640"/>
                    <a:pt x="37113" y="109212"/>
                    <a:pt x="36840" y="107631"/>
                  </a:cubicBezTo>
                  <a:lnTo>
                    <a:pt x="38238" y="108452"/>
                  </a:lnTo>
                  <a:lnTo>
                    <a:pt x="40791" y="109911"/>
                  </a:lnTo>
                  <a:cubicBezTo>
                    <a:pt x="42463" y="110884"/>
                    <a:pt x="44256" y="111583"/>
                    <a:pt x="46110" y="112069"/>
                  </a:cubicBezTo>
                  <a:cubicBezTo>
                    <a:pt x="43648" y="119850"/>
                    <a:pt x="40882" y="119273"/>
                    <a:pt x="40517" y="119182"/>
                  </a:cubicBezTo>
                  <a:close/>
                  <a:moveTo>
                    <a:pt x="79029" y="121613"/>
                  </a:moveTo>
                  <a:cubicBezTo>
                    <a:pt x="79485" y="120580"/>
                    <a:pt x="80944" y="118209"/>
                    <a:pt x="83801" y="119455"/>
                  </a:cubicBezTo>
                  <a:cubicBezTo>
                    <a:pt x="84135" y="119668"/>
                    <a:pt x="87752" y="121887"/>
                    <a:pt x="90062" y="125321"/>
                  </a:cubicBezTo>
                  <a:cubicBezTo>
                    <a:pt x="90245" y="125595"/>
                    <a:pt x="90579" y="125656"/>
                    <a:pt x="90853" y="125504"/>
                  </a:cubicBezTo>
                  <a:cubicBezTo>
                    <a:pt x="91126" y="125321"/>
                    <a:pt x="91187" y="124957"/>
                    <a:pt x="91005" y="124683"/>
                  </a:cubicBezTo>
                  <a:cubicBezTo>
                    <a:pt x="88999" y="121704"/>
                    <a:pt x="86081" y="119577"/>
                    <a:pt x="84895" y="118786"/>
                  </a:cubicBezTo>
                  <a:cubicBezTo>
                    <a:pt x="86597" y="116598"/>
                    <a:pt x="93497" y="107722"/>
                    <a:pt x="95564" y="105807"/>
                  </a:cubicBezTo>
                  <a:cubicBezTo>
                    <a:pt x="97479" y="104045"/>
                    <a:pt x="106993" y="98026"/>
                    <a:pt x="111704" y="95017"/>
                  </a:cubicBezTo>
                  <a:cubicBezTo>
                    <a:pt x="112707" y="94379"/>
                    <a:pt x="113467" y="93892"/>
                    <a:pt x="114014" y="93528"/>
                  </a:cubicBezTo>
                  <a:cubicBezTo>
                    <a:pt x="114622" y="93163"/>
                    <a:pt x="115352" y="92798"/>
                    <a:pt x="116172" y="92403"/>
                  </a:cubicBezTo>
                  <a:cubicBezTo>
                    <a:pt x="118756" y="91126"/>
                    <a:pt x="122495" y="89272"/>
                    <a:pt x="127692" y="84227"/>
                  </a:cubicBezTo>
                  <a:cubicBezTo>
                    <a:pt x="127723" y="84196"/>
                    <a:pt x="133771" y="78391"/>
                    <a:pt x="136051" y="77144"/>
                  </a:cubicBezTo>
                  <a:cubicBezTo>
                    <a:pt x="136142" y="77114"/>
                    <a:pt x="136234" y="77053"/>
                    <a:pt x="136325" y="77023"/>
                  </a:cubicBezTo>
                  <a:cubicBezTo>
                    <a:pt x="137358" y="76749"/>
                    <a:pt x="139000" y="77327"/>
                    <a:pt x="140580" y="78269"/>
                  </a:cubicBezTo>
                  <a:cubicBezTo>
                    <a:pt x="142222" y="79211"/>
                    <a:pt x="143711" y="80518"/>
                    <a:pt x="144349" y="81673"/>
                  </a:cubicBezTo>
                  <a:cubicBezTo>
                    <a:pt x="144440" y="81886"/>
                    <a:pt x="144532" y="82069"/>
                    <a:pt x="144562" y="82251"/>
                  </a:cubicBezTo>
                  <a:cubicBezTo>
                    <a:pt x="145109" y="84227"/>
                    <a:pt x="144106" y="88756"/>
                    <a:pt x="143589" y="90762"/>
                  </a:cubicBezTo>
                  <a:cubicBezTo>
                    <a:pt x="142921" y="89971"/>
                    <a:pt x="141918" y="88664"/>
                    <a:pt x="141310" y="87236"/>
                  </a:cubicBezTo>
                  <a:cubicBezTo>
                    <a:pt x="141188" y="86932"/>
                    <a:pt x="140854" y="86810"/>
                    <a:pt x="140550" y="86932"/>
                  </a:cubicBezTo>
                  <a:cubicBezTo>
                    <a:pt x="140276" y="87053"/>
                    <a:pt x="140124" y="87388"/>
                    <a:pt x="140246" y="87692"/>
                  </a:cubicBezTo>
                  <a:cubicBezTo>
                    <a:pt x="141249" y="90063"/>
                    <a:pt x="143285" y="92129"/>
                    <a:pt x="143468" y="92312"/>
                  </a:cubicBezTo>
                  <a:cubicBezTo>
                    <a:pt x="143620" y="92494"/>
                    <a:pt x="144319" y="93376"/>
                    <a:pt x="145170" y="94561"/>
                  </a:cubicBezTo>
                  <a:lnTo>
                    <a:pt x="145200" y="94591"/>
                  </a:lnTo>
                  <a:cubicBezTo>
                    <a:pt x="145231" y="94622"/>
                    <a:pt x="145231" y="94652"/>
                    <a:pt x="145261" y="94683"/>
                  </a:cubicBezTo>
                  <a:cubicBezTo>
                    <a:pt x="146872" y="96871"/>
                    <a:pt x="148909" y="99972"/>
                    <a:pt x="148939" y="101491"/>
                  </a:cubicBezTo>
                  <a:cubicBezTo>
                    <a:pt x="148939" y="103254"/>
                    <a:pt x="148301" y="105534"/>
                    <a:pt x="147875" y="106780"/>
                  </a:cubicBezTo>
                  <a:cubicBezTo>
                    <a:pt x="146750" y="105503"/>
                    <a:pt x="144349" y="102859"/>
                    <a:pt x="143316" y="101582"/>
                  </a:cubicBezTo>
                  <a:cubicBezTo>
                    <a:pt x="143103" y="101339"/>
                    <a:pt x="142738" y="101279"/>
                    <a:pt x="142495" y="101491"/>
                  </a:cubicBezTo>
                  <a:cubicBezTo>
                    <a:pt x="142252" y="101674"/>
                    <a:pt x="142222" y="102038"/>
                    <a:pt x="142404" y="102282"/>
                  </a:cubicBezTo>
                  <a:cubicBezTo>
                    <a:pt x="143802" y="104014"/>
                    <a:pt x="147358" y="107905"/>
                    <a:pt x="147662" y="108239"/>
                  </a:cubicBezTo>
                  <a:cubicBezTo>
                    <a:pt x="147936" y="108634"/>
                    <a:pt x="150428" y="112343"/>
                    <a:pt x="150489" y="114349"/>
                  </a:cubicBezTo>
                  <a:cubicBezTo>
                    <a:pt x="150550" y="116020"/>
                    <a:pt x="149577" y="118938"/>
                    <a:pt x="149121" y="120185"/>
                  </a:cubicBezTo>
                  <a:cubicBezTo>
                    <a:pt x="148209" y="119668"/>
                    <a:pt x="146416" y="118634"/>
                    <a:pt x="145565" y="117753"/>
                  </a:cubicBezTo>
                  <a:cubicBezTo>
                    <a:pt x="145352" y="117540"/>
                    <a:pt x="144988" y="117540"/>
                    <a:pt x="144744" y="117753"/>
                  </a:cubicBezTo>
                  <a:cubicBezTo>
                    <a:pt x="144532" y="117966"/>
                    <a:pt x="144532" y="118330"/>
                    <a:pt x="144744" y="118574"/>
                  </a:cubicBezTo>
                  <a:cubicBezTo>
                    <a:pt x="146051" y="119911"/>
                    <a:pt x="149152" y="121492"/>
                    <a:pt x="149182" y="121522"/>
                  </a:cubicBezTo>
                  <a:cubicBezTo>
                    <a:pt x="149182" y="121522"/>
                    <a:pt x="149213" y="121522"/>
                    <a:pt x="149243" y="121522"/>
                  </a:cubicBezTo>
                  <a:cubicBezTo>
                    <a:pt x="149486" y="121644"/>
                    <a:pt x="151614" y="122647"/>
                    <a:pt x="152191" y="124166"/>
                  </a:cubicBezTo>
                  <a:cubicBezTo>
                    <a:pt x="152495" y="125078"/>
                    <a:pt x="152860" y="126355"/>
                    <a:pt x="153012" y="127875"/>
                  </a:cubicBezTo>
                  <a:cubicBezTo>
                    <a:pt x="153164" y="129425"/>
                    <a:pt x="153103" y="131218"/>
                    <a:pt x="152647" y="133194"/>
                  </a:cubicBezTo>
                  <a:cubicBezTo>
                    <a:pt x="151827" y="136568"/>
                    <a:pt x="148331" y="138756"/>
                    <a:pt x="143407" y="141826"/>
                  </a:cubicBezTo>
                  <a:cubicBezTo>
                    <a:pt x="142738" y="142252"/>
                    <a:pt x="142009" y="142708"/>
                    <a:pt x="141370" y="143133"/>
                  </a:cubicBezTo>
                  <a:cubicBezTo>
                    <a:pt x="138270" y="145079"/>
                    <a:pt x="131613" y="148544"/>
                    <a:pt x="125352" y="151553"/>
                  </a:cubicBezTo>
                  <a:cubicBezTo>
                    <a:pt x="119273" y="154471"/>
                    <a:pt x="113589" y="156963"/>
                    <a:pt x="111947" y="157298"/>
                  </a:cubicBezTo>
                  <a:cubicBezTo>
                    <a:pt x="109212" y="157814"/>
                    <a:pt x="104531" y="156446"/>
                    <a:pt x="102981" y="155930"/>
                  </a:cubicBezTo>
                  <a:cubicBezTo>
                    <a:pt x="103801" y="153164"/>
                    <a:pt x="107479" y="140185"/>
                    <a:pt x="107510" y="135018"/>
                  </a:cubicBezTo>
                  <a:cubicBezTo>
                    <a:pt x="107510" y="134683"/>
                    <a:pt x="107266" y="134440"/>
                    <a:pt x="106962" y="134440"/>
                  </a:cubicBezTo>
                  <a:cubicBezTo>
                    <a:pt x="106628" y="134440"/>
                    <a:pt x="106385" y="134683"/>
                    <a:pt x="106385" y="134987"/>
                  </a:cubicBezTo>
                  <a:cubicBezTo>
                    <a:pt x="106355" y="140276"/>
                    <a:pt x="102312" y="154228"/>
                    <a:pt x="101795" y="155960"/>
                  </a:cubicBezTo>
                  <a:cubicBezTo>
                    <a:pt x="101339" y="156325"/>
                    <a:pt x="99668" y="157328"/>
                    <a:pt x="97996" y="156234"/>
                  </a:cubicBezTo>
                  <a:cubicBezTo>
                    <a:pt x="98330" y="153832"/>
                    <a:pt x="100123" y="139273"/>
                    <a:pt x="96202" y="130914"/>
                  </a:cubicBezTo>
                  <a:cubicBezTo>
                    <a:pt x="96081" y="130641"/>
                    <a:pt x="95746" y="130519"/>
                    <a:pt x="95443" y="130641"/>
                  </a:cubicBezTo>
                  <a:cubicBezTo>
                    <a:pt x="95169" y="130762"/>
                    <a:pt x="95047" y="131127"/>
                    <a:pt x="95169" y="131401"/>
                  </a:cubicBezTo>
                  <a:cubicBezTo>
                    <a:pt x="99029" y="139668"/>
                    <a:pt x="97084" y="154471"/>
                    <a:pt x="96841" y="156234"/>
                  </a:cubicBezTo>
                  <a:cubicBezTo>
                    <a:pt x="96081" y="157024"/>
                    <a:pt x="91917" y="161310"/>
                    <a:pt x="88239" y="162556"/>
                  </a:cubicBezTo>
                  <a:cubicBezTo>
                    <a:pt x="86537" y="163134"/>
                    <a:pt x="80883" y="164532"/>
                    <a:pt x="74682" y="165991"/>
                  </a:cubicBezTo>
                  <a:cubicBezTo>
                    <a:pt x="65746" y="168088"/>
                    <a:pt x="55746" y="170337"/>
                    <a:pt x="54773" y="170428"/>
                  </a:cubicBezTo>
                  <a:cubicBezTo>
                    <a:pt x="53952" y="170550"/>
                    <a:pt x="53101" y="170216"/>
                    <a:pt x="52554" y="169942"/>
                  </a:cubicBezTo>
                  <a:cubicBezTo>
                    <a:pt x="53588" y="168878"/>
                    <a:pt x="55807" y="166447"/>
                    <a:pt x="55776" y="164532"/>
                  </a:cubicBezTo>
                  <a:cubicBezTo>
                    <a:pt x="55746" y="163103"/>
                    <a:pt x="54287" y="150337"/>
                    <a:pt x="52797" y="140398"/>
                  </a:cubicBezTo>
                  <a:cubicBezTo>
                    <a:pt x="51916" y="134470"/>
                    <a:pt x="50974" y="129516"/>
                    <a:pt x="50274" y="128452"/>
                  </a:cubicBezTo>
                  <a:cubicBezTo>
                    <a:pt x="49211" y="126902"/>
                    <a:pt x="48299" y="126142"/>
                    <a:pt x="47721" y="125777"/>
                  </a:cubicBezTo>
                  <a:cubicBezTo>
                    <a:pt x="48086" y="125291"/>
                    <a:pt x="48785" y="124562"/>
                    <a:pt x="50001" y="124410"/>
                  </a:cubicBezTo>
                  <a:cubicBezTo>
                    <a:pt x="52098" y="124166"/>
                    <a:pt x="76020" y="122586"/>
                    <a:pt x="78178" y="122464"/>
                  </a:cubicBezTo>
                  <a:cubicBezTo>
                    <a:pt x="79394" y="123103"/>
                    <a:pt x="88239" y="128483"/>
                    <a:pt x="90093" y="144927"/>
                  </a:cubicBezTo>
                  <a:cubicBezTo>
                    <a:pt x="90123" y="145231"/>
                    <a:pt x="90397" y="145474"/>
                    <a:pt x="90731" y="145413"/>
                  </a:cubicBezTo>
                  <a:cubicBezTo>
                    <a:pt x="91035" y="145382"/>
                    <a:pt x="91278" y="145109"/>
                    <a:pt x="91218" y="144805"/>
                  </a:cubicBezTo>
                  <a:cubicBezTo>
                    <a:pt x="89424" y="128847"/>
                    <a:pt x="81096" y="122859"/>
                    <a:pt x="79029" y="121613"/>
                  </a:cubicBezTo>
                  <a:close/>
                  <a:moveTo>
                    <a:pt x="126811" y="83497"/>
                  </a:moveTo>
                  <a:cubicBezTo>
                    <a:pt x="121796" y="88360"/>
                    <a:pt x="118178" y="90123"/>
                    <a:pt x="115686" y="91370"/>
                  </a:cubicBezTo>
                  <a:cubicBezTo>
                    <a:pt x="114774" y="91795"/>
                    <a:pt x="114045" y="92160"/>
                    <a:pt x="113406" y="92585"/>
                  </a:cubicBezTo>
                  <a:cubicBezTo>
                    <a:pt x="113072" y="92798"/>
                    <a:pt x="112191" y="93345"/>
                    <a:pt x="111096" y="94044"/>
                  </a:cubicBezTo>
                  <a:cubicBezTo>
                    <a:pt x="109303" y="95199"/>
                    <a:pt x="106811" y="96750"/>
                    <a:pt x="104318" y="98361"/>
                  </a:cubicBezTo>
                  <a:lnTo>
                    <a:pt x="104318" y="98361"/>
                  </a:lnTo>
                  <a:lnTo>
                    <a:pt x="104348" y="98330"/>
                  </a:lnTo>
                  <a:lnTo>
                    <a:pt x="105838" y="95716"/>
                  </a:lnTo>
                  <a:cubicBezTo>
                    <a:pt x="105868" y="95686"/>
                    <a:pt x="114440" y="80944"/>
                    <a:pt x="116020" y="77752"/>
                  </a:cubicBezTo>
                  <a:cubicBezTo>
                    <a:pt x="116385" y="77023"/>
                    <a:pt x="116871" y="75989"/>
                    <a:pt x="117419" y="74774"/>
                  </a:cubicBezTo>
                  <a:cubicBezTo>
                    <a:pt x="119212" y="70822"/>
                    <a:pt x="121765" y="65199"/>
                    <a:pt x="123011" y="64865"/>
                  </a:cubicBezTo>
                  <a:cubicBezTo>
                    <a:pt x="123072" y="64834"/>
                    <a:pt x="123163" y="64865"/>
                    <a:pt x="123315" y="64895"/>
                  </a:cubicBezTo>
                  <a:lnTo>
                    <a:pt x="123315" y="64895"/>
                  </a:lnTo>
                  <a:cubicBezTo>
                    <a:pt x="123893" y="65108"/>
                    <a:pt x="124683" y="65776"/>
                    <a:pt x="125443" y="66810"/>
                  </a:cubicBezTo>
                  <a:cubicBezTo>
                    <a:pt x="126264" y="67904"/>
                    <a:pt x="127024" y="69394"/>
                    <a:pt x="127540" y="71278"/>
                  </a:cubicBezTo>
                  <a:cubicBezTo>
                    <a:pt x="128239" y="73771"/>
                    <a:pt x="128483" y="76962"/>
                    <a:pt x="127632" y="80640"/>
                  </a:cubicBezTo>
                  <a:cubicBezTo>
                    <a:pt x="127632" y="80640"/>
                    <a:pt x="127632" y="80670"/>
                    <a:pt x="127632" y="80701"/>
                  </a:cubicBezTo>
                  <a:cubicBezTo>
                    <a:pt x="127419" y="81582"/>
                    <a:pt x="127145" y="82524"/>
                    <a:pt x="126811" y="83497"/>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393"/>
        <p:cNvGrpSpPr/>
        <p:nvPr/>
      </p:nvGrpSpPr>
      <p:grpSpPr>
        <a:xfrm>
          <a:off x="0" y="0"/>
          <a:ext cx="0" cy="0"/>
          <a:chOff x="0" y="0"/>
          <a:chExt cx="0" cy="0"/>
        </a:xfrm>
      </p:grpSpPr>
      <p:cxnSp>
        <p:nvCxnSpPr>
          <p:cNvPr id="1421" name="Google Shape;1421;p73"/>
          <p:cNvCxnSpPr/>
          <p:nvPr/>
        </p:nvCxnSpPr>
        <p:spPr>
          <a:xfrm>
            <a:off x="3113425" y="-2166688"/>
            <a:ext cx="3347400" cy="394500"/>
          </a:xfrm>
          <a:prstGeom prst="bentConnector3">
            <a:avLst>
              <a:gd name="adj1" fmla="val 50000"/>
            </a:avLst>
          </a:prstGeom>
          <a:noFill/>
          <a:ln w="38100" cap="flat" cmpd="sng">
            <a:solidFill>
              <a:schemeClr val="lt1"/>
            </a:solidFill>
            <a:prstDash val="solid"/>
            <a:round/>
            <a:headEnd type="none" w="med" len="med"/>
            <a:tailEnd type="oval" w="med" len="med"/>
          </a:ln>
        </p:spPr>
      </p:cxnSp>
      <p:sp>
        <p:nvSpPr>
          <p:cNvPr id="2" name="Title 1"/>
          <p:cNvSpPr>
            <a:spLocks noGrp="1"/>
          </p:cNvSpPr>
          <p:nvPr>
            <p:ph type="ctrTitle"/>
          </p:nvPr>
        </p:nvSpPr>
        <p:spPr>
          <a:xfrm>
            <a:off x="76200" y="57150"/>
            <a:ext cx="7710600" cy="596700"/>
          </a:xfrm>
        </p:spPr>
        <p:txBody>
          <a:bodyPr/>
          <a:lstStyle/>
          <a:p>
            <a:r>
              <a:rPr lang="en-US" sz="1600" dirty="0">
                <a:solidFill>
                  <a:schemeClr val="bg1">
                    <a:lumMod val="75000"/>
                  </a:schemeClr>
                </a:solidFill>
                <a:latin typeface="Comic Sans MS" pitchFamily="66" charset="0"/>
              </a:rPr>
              <a:t>3. </a:t>
            </a:r>
            <a:r>
              <a:rPr lang="en-US" sz="1600" dirty="0" err="1">
                <a:solidFill>
                  <a:schemeClr val="bg1">
                    <a:lumMod val="75000"/>
                  </a:schemeClr>
                </a:solidFill>
                <a:latin typeface="Comic Sans MS" pitchFamily="66" charset="0"/>
              </a:rPr>
              <a:t>Kelenjar</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Hipofisis</a:t>
            </a:r>
            <a:r>
              <a:rPr lang="en-US" sz="1600" dirty="0">
                <a:solidFill>
                  <a:schemeClr val="bg1">
                    <a:lumMod val="75000"/>
                  </a:schemeClr>
                </a:solidFill>
                <a:latin typeface="Comic Sans MS" pitchFamily="66" charset="0"/>
              </a:rPr>
              <a:t/>
            </a:r>
            <a:br>
              <a:rPr lang="en-US" sz="1600" dirty="0">
                <a:solidFill>
                  <a:schemeClr val="bg1">
                    <a:lumMod val="75000"/>
                  </a:schemeClr>
                </a:solidFill>
                <a:latin typeface="Comic Sans MS" pitchFamily="66" charset="0"/>
              </a:rPr>
            </a:br>
            <a:endParaRPr lang="en-US" sz="1600" dirty="0">
              <a:solidFill>
                <a:schemeClr val="bg1">
                  <a:lumMod val="75000"/>
                </a:schemeClr>
              </a:solidFill>
              <a:latin typeface="Comic Sans MS" pitchFamily="66" charset="0"/>
            </a:endParaRPr>
          </a:p>
        </p:txBody>
      </p:sp>
      <p:sp>
        <p:nvSpPr>
          <p:cNvPr id="9" name="Rectangle 8"/>
          <p:cNvSpPr/>
          <p:nvPr/>
        </p:nvSpPr>
        <p:spPr>
          <a:xfrm>
            <a:off x="381000" y="514350"/>
            <a:ext cx="8686800" cy="523220"/>
          </a:xfrm>
          <a:prstGeom prst="rect">
            <a:avLst/>
          </a:prstGeom>
        </p:spPr>
        <p:txBody>
          <a:bodyPr wrap="square">
            <a:spAutoFit/>
          </a:bodyPr>
          <a:lstStyle/>
          <a:p>
            <a:r>
              <a:rPr lang="en-US" dirty="0" err="1">
                <a:solidFill>
                  <a:schemeClr val="bg1">
                    <a:lumMod val="75000"/>
                  </a:schemeClr>
                </a:solidFill>
                <a:latin typeface="Comic Sans MS" pitchFamily="66" charset="0"/>
              </a:rPr>
              <a:t>Kelenjar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hipofisis</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terletak</a:t>
            </a:r>
            <a:r>
              <a:rPr lang="en-US" dirty="0">
                <a:solidFill>
                  <a:schemeClr val="bg1">
                    <a:lumMod val="75000"/>
                  </a:schemeClr>
                </a:solidFill>
                <a:latin typeface="Comic Sans MS" pitchFamily="66" charset="0"/>
              </a:rPr>
              <a:t> di </a:t>
            </a:r>
            <a:r>
              <a:rPr lang="en-US" dirty="0" err="1">
                <a:solidFill>
                  <a:schemeClr val="bg1">
                    <a:lumMod val="75000"/>
                  </a:schemeClr>
                </a:solidFill>
                <a:latin typeface="Comic Sans MS" pitchFamily="66" charset="0"/>
              </a:rPr>
              <a:t>dasar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otak</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besar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Kelenjar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hipofisis</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disebut</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juga</a:t>
            </a:r>
            <a:r>
              <a:rPr lang="en-US" dirty="0">
                <a:solidFill>
                  <a:schemeClr val="bg1">
                    <a:lumMod val="75000"/>
                  </a:schemeClr>
                </a:solidFill>
                <a:latin typeface="Comic Sans MS" pitchFamily="66" charset="0"/>
              </a:rPr>
              <a:t> master gland </a:t>
            </a:r>
            <a:r>
              <a:rPr lang="en-US" dirty="0" err="1">
                <a:solidFill>
                  <a:schemeClr val="bg1">
                    <a:lumMod val="75000"/>
                  </a:schemeClr>
                </a:solidFill>
                <a:latin typeface="Comic Sans MS" pitchFamily="66" charset="0"/>
              </a:rPr>
              <a:t>karena</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sekresinya</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berperan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mengatur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sekreasi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kelenjar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endokrin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lainya</a:t>
            </a:r>
            <a:r>
              <a:rPr lang="en-US" dirty="0">
                <a:solidFill>
                  <a:schemeClr val="bg1">
                    <a:lumMod val="75000"/>
                  </a:schemeClr>
                </a:solidFill>
                <a:latin typeface="Comic Sans MS" pitchFamily="66" charset="0"/>
              </a:rPr>
              <a:t>. </a:t>
            </a:r>
            <a:endParaRPr lang="en-US" dirty="0">
              <a:solidFill>
                <a:schemeClr val="bg1">
                  <a:lumMod val="75000"/>
                </a:schemeClr>
              </a:solidFill>
              <a:latin typeface="Comic Sans MS" pitchFamily="66" charset="0"/>
            </a:endParaRPr>
          </a:p>
        </p:txBody>
      </p:sp>
      <p:grpSp>
        <p:nvGrpSpPr>
          <p:cNvPr id="40" name="Group 39"/>
          <p:cNvGrpSpPr/>
          <p:nvPr/>
        </p:nvGrpSpPr>
        <p:grpSpPr>
          <a:xfrm>
            <a:off x="457200" y="1200150"/>
            <a:ext cx="3140992" cy="2115528"/>
            <a:chOff x="0" y="0"/>
            <a:chExt cx="4558284" cy="2839036"/>
          </a:xfrm>
        </p:grpSpPr>
        <p:sp>
          <p:nvSpPr>
            <p:cNvPr id="41" name="Rectangle 40"/>
            <p:cNvSpPr/>
            <p:nvPr/>
          </p:nvSpPr>
          <p:spPr>
            <a:xfrm>
              <a:off x="2400935" y="2632583"/>
              <a:ext cx="45808" cy="206453"/>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100">
                  <a:effectLst/>
                  <a:latin typeface="Calibri"/>
                  <a:ea typeface="Calibri"/>
                  <a:cs typeface="Times New Roman"/>
                </a:rPr>
                <a:t> </a:t>
              </a:r>
            </a:p>
          </p:txBody>
        </p:sp>
        <p:pic>
          <p:nvPicPr>
            <p:cNvPr id="42" name="Picture 41"/>
            <p:cNvPicPr/>
            <p:nvPr/>
          </p:nvPicPr>
          <p:blipFill>
            <a:blip r:embed="rId3"/>
            <a:stretch>
              <a:fillRect/>
            </a:stretch>
          </p:blipFill>
          <p:spPr>
            <a:xfrm>
              <a:off x="0" y="1080516"/>
              <a:ext cx="2391156" cy="16657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3" name="Picture 42"/>
            <p:cNvPicPr/>
            <p:nvPr/>
          </p:nvPicPr>
          <p:blipFill>
            <a:blip r:embed="rId4"/>
            <a:stretch>
              <a:fillRect/>
            </a:stretch>
          </p:blipFill>
          <p:spPr>
            <a:xfrm>
              <a:off x="2435352" y="0"/>
              <a:ext cx="2122932" cy="2746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cxnSp>
        <p:nvCxnSpPr>
          <p:cNvPr id="44" name="Google Shape;1456;p75"/>
          <p:cNvCxnSpPr/>
          <p:nvPr/>
        </p:nvCxnSpPr>
        <p:spPr>
          <a:xfrm>
            <a:off x="3810000" y="1200150"/>
            <a:ext cx="0" cy="2667000"/>
          </a:xfrm>
          <a:prstGeom prst="straightConnector1">
            <a:avLst/>
          </a:prstGeom>
          <a:ln>
            <a:headEnd type="none" w="med" len="med"/>
            <a:tailEnd type="oval" w="med" len="med"/>
          </a:ln>
        </p:spPr>
        <p:style>
          <a:lnRef idx="3">
            <a:schemeClr val="accent3"/>
          </a:lnRef>
          <a:fillRef idx="0">
            <a:schemeClr val="accent3"/>
          </a:fillRef>
          <a:effectRef idx="2">
            <a:schemeClr val="accent3"/>
          </a:effectRef>
          <a:fontRef idx="minor">
            <a:schemeClr val="tx1"/>
          </a:fontRef>
        </p:style>
      </p:cxnSp>
      <p:cxnSp>
        <p:nvCxnSpPr>
          <p:cNvPr id="48" name="Google Shape;1456;p75"/>
          <p:cNvCxnSpPr/>
          <p:nvPr/>
        </p:nvCxnSpPr>
        <p:spPr>
          <a:xfrm>
            <a:off x="0" y="3867150"/>
            <a:ext cx="3810000" cy="0"/>
          </a:xfrm>
          <a:prstGeom prst="straightConnector1">
            <a:avLst/>
          </a:prstGeom>
          <a:ln>
            <a:headEnd type="none" w="med" len="med"/>
            <a:tailEnd type="oval" w="med" len="med"/>
          </a:ln>
        </p:spPr>
        <p:style>
          <a:lnRef idx="3">
            <a:schemeClr val="accent3"/>
          </a:lnRef>
          <a:fillRef idx="0">
            <a:schemeClr val="accent3"/>
          </a:fillRef>
          <a:effectRef idx="2">
            <a:schemeClr val="accent3"/>
          </a:effectRef>
          <a:fontRef idx="minor">
            <a:schemeClr val="tx1"/>
          </a:fontRef>
        </p:style>
      </p:cxnSp>
      <p:sp>
        <p:nvSpPr>
          <p:cNvPr id="15" name="Rectangle 14"/>
          <p:cNvSpPr/>
          <p:nvPr/>
        </p:nvSpPr>
        <p:spPr>
          <a:xfrm>
            <a:off x="3962400" y="1200150"/>
            <a:ext cx="3908442" cy="338554"/>
          </a:xfrm>
          <a:prstGeom prst="rect">
            <a:avLst/>
          </a:prstGeom>
        </p:spPr>
        <p:txBody>
          <a:bodyPr wrap="none">
            <a:spAutoFit/>
          </a:bodyPr>
          <a:lstStyle/>
          <a:p>
            <a:r>
              <a:rPr lang="en-US" sz="1600" b="1" dirty="0">
                <a:solidFill>
                  <a:schemeClr val="bg1">
                    <a:lumMod val="75000"/>
                  </a:schemeClr>
                </a:solidFill>
                <a:latin typeface="Comic Sans MS" pitchFamily="66" charset="0"/>
              </a:rPr>
              <a:t>4. </a:t>
            </a:r>
            <a:r>
              <a:rPr lang="en-US" sz="1600" b="1" dirty="0" err="1">
                <a:solidFill>
                  <a:schemeClr val="bg1">
                    <a:lumMod val="75000"/>
                  </a:schemeClr>
                </a:solidFill>
                <a:latin typeface="Comic Sans MS" pitchFamily="66" charset="0"/>
              </a:rPr>
              <a:t>Kelenjar</a:t>
            </a:r>
            <a:r>
              <a:rPr lang="en-US" sz="1600" b="1" dirty="0">
                <a:solidFill>
                  <a:schemeClr val="bg1">
                    <a:lumMod val="75000"/>
                  </a:schemeClr>
                </a:solidFill>
                <a:latin typeface="Comic Sans MS" pitchFamily="66" charset="0"/>
              </a:rPr>
              <a:t> </a:t>
            </a:r>
            <a:r>
              <a:rPr lang="en-US" sz="1600" b="1" dirty="0" err="1">
                <a:solidFill>
                  <a:schemeClr val="bg1">
                    <a:lumMod val="75000"/>
                  </a:schemeClr>
                </a:solidFill>
                <a:latin typeface="Comic Sans MS" pitchFamily="66" charset="0"/>
              </a:rPr>
              <a:t>Tiroid</a:t>
            </a:r>
            <a:r>
              <a:rPr lang="en-US" sz="1600" b="1" dirty="0">
                <a:solidFill>
                  <a:schemeClr val="bg1">
                    <a:lumMod val="75000"/>
                  </a:schemeClr>
                </a:solidFill>
                <a:latin typeface="Comic Sans MS" pitchFamily="66" charset="0"/>
              </a:rPr>
              <a:t> (</a:t>
            </a:r>
            <a:r>
              <a:rPr lang="en-US" sz="1600" b="1" dirty="0" err="1">
                <a:solidFill>
                  <a:schemeClr val="bg1">
                    <a:lumMod val="75000"/>
                  </a:schemeClr>
                </a:solidFill>
                <a:latin typeface="Comic Sans MS" pitchFamily="66" charset="0"/>
              </a:rPr>
              <a:t>Kelenjar</a:t>
            </a:r>
            <a:r>
              <a:rPr lang="en-US" sz="1600" b="1" dirty="0">
                <a:solidFill>
                  <a:schemeClr val="bg1">
                    <a:lumMod val="75000"/>
                  </a:schemeClr>
                </a:solidFill>
                <a:latin typeface="Comic Sans MS" pitchFamily="66" charset="0"/>
              </a:rPr>
              <a:t> </a:t>
            </a:r>
            <a:r>
              <a:rPr lang="en-US" sz="1600" b="1" dirty="0" err="1">
                <a:solidFill>
                  <a:schemeClr val="bg1">
                    <a:lumMod val="75000"/>
                  </a:schemeClr>
                </a:solidFill>
                <a:latin typeface="Comic Sans MS" pitchFamily="66" charset="0"/>
              </a:rPr>
              <a:t>Gondok</a:t>
            </a:r>
            <a:r>
              <a:rPr lang="en-US" sz="1600" b="1" dirty="0">
                <a:solidFill>
                  <a:schemeClr val="bg1">
                    <a:lumMod val="75000"/>
                  </a:schemeClr>
                </a:solidFill>
                <a:latin typeface="Comic Sans MS" pitchFamily="66" charset="0"/>
              </a:rPr>
              <a:t>) </a:t>
            </a:r>
            <a:endParaRPr lang="en-US" sz="1600" dirty="0">
              <a:solidFill>
                <a:schemeClr val="bg1">
                  <a:lumMod val="75000"/>
                </a:schemeClr>
              </a:solidFill>
              <a:latin typeface="Comic Sans MS" pitchFamily="66" charset="0"/>
            </a:endParaRPr>
          </a:p>
        </p:txBody>
      </p:sp>
      <p:sp>
        <p:nvSpPr>
          <p:cNvPr id="16" name="Rectangle 15"/>
          <p:cNvSpPr/>
          <p:nvPr/>
        </p:nvSpPr>
        <p:spPr>
          <a:xfrm>
            <a:off x="217478" y="4119086"/>
            <a:ext cx="8697921" cy="738664"/>
          </a:xfrm>
          <a:prstGeom prst="rect">
            <a:avLst/>
          </a:prstGeom>
        </p:spPr>
        <p:txBody>
          <a:bodyPr wrap="square">
            <a:spAutoFit/>
          </a:bodyPr>
          <a:lstStyle/>
          <a:p>
            <a:pPr algn="just"/>
            <a:r>
              <a:rPr lang="en-US" dirty="0" err="1">
                <a:solidFill>
                  <a:schemeClr val="bg1">
                    <a:lumMod val="75000"/>
                  </a:schemeClr>
                </a:solidFill>
                <a:latin typeface="Comic Sans MS" pitchFamily="66" charset="0"/>
              </a:rPr>
              <a:t>Kelenjar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tiroid</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terletak</a:t>
            </a:r>
            <a:r>
              <a:rPr lang="en-US" dirty="0">
                <a:solidFill>
                  <a:schemeClr val="bg1">
                    <a:lumMod val="75000"/>
                  </a:schemeClr>
                </a:solidFill>
                <a:latin typeface="Comic Sans MS" pitchFamily="66" charset="0"/>
              </a:rPr>
              <a:t> di </a:t>
            </a:r>
            <a:r>
              <a:rPr lang="en-US" dirty="0" err="1">
                <a:solidFill>
                  <a:schemeClr val="bg1">
                    <a:lumMod val="75000"/>
                  </a:schemeClr>
                </a:solidFill>
                <a:latin typeface="Comic Sans MS" pitchFamily="66" charset="0"/>
              </a:rPr>
              <a:t>kiri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dan</a:t>
            </a:r>
            <a:r>
              <a:rPr lang="en-US" dirty="0">
                <a:solidFill>
                  <a:schemeClr val="bg1">
                    <a:lumMod val="75000"/>
                  </a:schemeClr>
                </a:solidFill>
                <a:latin typeface="Comic Sans MS" pitchFamily="66" charset="0"/>
              </a:rPr>
              <a:t> di </a:t>
            </a:r>
            <a:r>
              <a:rPr lang="en-US" dirty="0" err="1">
                <a:solidFill>
                  <a:schemeClr val="bg1">
                    <a:lumMod val="75000"/>
                  </a:schemeClr>
                </a:solidFill>
                <a:latin typeface="Comic Sans MS" pitchFamily="66" charset="0"/>
              </a:rPr>
              <a:t>kanan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trakea</a:t>
            </a:r>
            <a:r>
              <a:rPr lang="en-US" dirty="0">
                <a:solidFill>
                  <a:schemeClr val="bg1">
                    <a:lumMod val="75000"/>
                  </a:schemeClr>
                </a:solidFill>
                <a:latin typeface="Comic Sans MS" pitchFamily="66" charset="0"/>
              </a:rPr>
              <a:t> di </a:t>
            </a:r>
            <a:r>
              <a:rPr lang="en-US" dirty="0" err="1">
                <a:solidFill>
                  <a:schemeClr val="bg1">
                    <a:lumMod val="75000"/>
                  </a:schemeClr>
                </a:solidFill>
                <a:latin typeface="Comic Sans MS" pitchFamily="66" charset="0"/>
              </a:rPr>
              <a:t>daerah</a:t>
            </a:r>
            <a:r>
              <a:rPr lang="en-US" dirty="0">
                <a:solidFill>
                  <a:schemeClr val="bg1">
                    <a:lumMod val="75000"/>
                  </a:schemeClr>
                </a:solidFill>
                <a:latin typeface="Comic Sans MS" pitchFamily="66" charset="0"/>
              </a:rPr>
              <a:t> faring, </a:t>
            </a:r>
            <a:r>
              <a:rPr lang="en-US" dirty="0" err="1">
                <a:solidFill>
                  <a:schemeClr val="bg1">
                    <a:lumMod val="75000"/>
                  </a:schemeClr>
                </a:solidFill>
                <a:latin typeface="Comic Sans MS" pitchFamily="66" charset="0"/>
              </a:rPr>
              <a:t>dekat</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jakun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Kelenjar</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ini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menghasilkan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hormon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tiroksin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triidotironin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dan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kalsironin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Hormon_hormon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ini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berfungsi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mempengaruhi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metabolisme</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sel</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mempengaruhi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pertumbuhan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dan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mempengaruhi</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perubahan</a:t>
            </a:r>
            <a:r>
              <a:rPr lang="en-US" dirty="0">
                <a:solidFill>
                  <a:schemeClr val="bg1">
                    <a:lumMod val="75000"/>
                  </a:schemeClr>
                </a:solidFill>
                <a:latin typeface="Comic Sans MS" pitchFamily="66" charset="0"/>
              </a:rPr>
              <a:t> </a:t>
            </a:r>
            <a:r>
              <a:rPr lang="en-US" dirty="0" err="1">
                <a:solidFill>
                  <a:schemeClr val="bg1">
                    <a:lumMod val="75000"/>
                  </a:schemeClr>
                </a:solidFill>
                <a:latin typeface="Comic Sans MS" pitchFamily="66" charset="0"/>
              </a:rPr>
              <a:t>tiroksin</a:t>
            </a:r>
            <a:r>
              <a:rPr lang="en-US" dirty="0">
                <a:solidFill>
                  <a:schemeClr val="bg1">
                    <a:lumMod val="75000"/>
                  </a:schemeClr>
                </a:solidFill>
                <a:latin typeface="Comic Sans MS" pitchFamily="66" charset="0"/>
              </a:rPr>
              <a:t>. </a:t>
            </a:r>
          </a:p>
        </p:txBody>
      </p:sp>
      <p:pic>
        <p:nvPicPr>
          <p:cNvPr id="53" name="Picture 52"/>
          <p:cNvPicPr/>
          <p:nvPr/>
        </p:nvPicPr>
        <p:blipFill>
          <a:blip r:embed="rId5"/>
          <a:stretch>
            <a:fillRect/>
          </a:stretch>
        </p:blipFill>
        <p:spPr>
          <a:xfrm>
            <a:off x="4516128" y="1657350"/>
            <a:ext cx="2800985" cy="21424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785396"/>
            <a:ext cx="4855816" cy="338554"/>
          </a:xfrm>
          <a:prstGeom prst="rect">
            <a:avLst/>
          </a:prstGeom>
        </p:spPr>
        <p:txBody>
          <a:bodyPr wrap="none">
            <a:spAutoFit/>
          </a:bodyPr>
          <a:lstStyle/>
          <a:p>
            <a:r>
              <a:rPr lang="en-US" sz="1600" b="1" dirty="0">
                <a:solidFill>
                  <a:schemeClr val="tx2"/>
                </a:solidFill>
                <a:latin typeface="Comic Sans MS" pitchFamily="66" charset="0"/>
              </a:rPr>
              <a:t>5. </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Paratiroid</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Anak</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Gondok</a:t>
            </a:r>
            <a:r>
              <a:rPr lang="en-US" sz="1600" b="1" dirty="0">
                <a:solidFill>
                  <a:schemeClr val="tx2"/>
                </a:solidFill>
                <a:latin typeface="Comic Sans MS" pitchFamily="66" charset="0"/>
              </a:rPr>
              <a:t>) </a:t>
            </a:r>
            <a:endParaRPr lang="en-US" sz="1600" dirty="0">
              <a:solidFill>
                <a:schemeClr val="tx2"/>
              </a:solidFill>
              <a:latin typeface="Comic Sans MS" pitchFamily="66" charset="0"/>
            </a:endParaRPr>
          </a:p>
        </p:txBody>
      </p:sp>
      <p:sp>
        <p:nvSpPr>
          <p:cNvPr id="6" name="Rectangle 5"/>
          <p:cNvSpPr/>
          <p:nvPr/>
        </p:nvSpPr>
        <p:spPr>
          <a:xfrm>
            <a:off x="381001" y="1160443"/>
            <a:ext cx="4876799" cy="954107"/>
          </a:xfrm>
          <a:prstGeom prst="rect">
            <a:avLst/>
          </a:prstGeom>
        </p:spPr>
        <p:txBody>
          <a:bodyPr wrap="square">
            <a:spAutoFit/>
          </a:bodyPr>
          <a:lstStyle/>
          <a:p>
            <a:pPr lvl="0" algn="just"/>
            <a:r>
              <a:rPr lang="en-US" dirty="0" err="1">
                <a:solidFill>
                  <a:srgbClr val="FFFFFF"/>
                </a:solidFill>
                <a:latin typeface="Comic Sans MS" pitchFamily="66" charset="0"/>
              </a:rPr>
              <a:t>Kelenjar</a:t>
            </a:r>
            <a:r>
              <a:rPr lang="en-US" dirty="0">
                <a:solidFill>
                  <a:srgbClr val="FFFFFF"/>
                </a:solidFill>
                <a:latin typeface="Comic Sans MS" pitchFamily="66" charset="0"/>
              </a:rPr>
              <a:t> </a:t>
            </a:r>
            <a:r>
              <a:rPr lang="en-US" dirty="0" err="1">
                <a:solidFill>
                  <a:srgbClr val="FFFFFF"/>
                </a:solidFill>
                <a:latin typeface="Comic Sans MS" pitchFamily="66" charset="0"/>
              </a:rPr>
              <a:t>paratiroid</a:t>
            </a:r>
            <a:r>
              <a:rPr lang="en-US" dirty="0">
                <a:solidFill>
                  <a:srgbClr val="FFFFFF"/>
                </a:solidFill>
                <a:latin typeface="Comic Sans MS" pitchFamily="66" charset="0"/>
              </a:rPr>
              <a:t> </a:t>
            </a:r>
            <a:r>
              <a:rPr lang="en-US" dirty="0" err="1">
                <a:solidFill>
                  <a:srgbClr val="FFFFFF"/>
                </a:solidFill>
                <a:latin typeface="Comic Sans MS" pitchFamily="66" charset="0"/>
              </a:rPr>
              <a:t>terletak</a:t>
            </a:r>
            <a:r>
              <a:rPr lang="en-US" dirty="0">
                <a:solidFill>
                  <a:srgbClr val="FFFFFF"/>
                </a:solidFill>
                <a:latin typeface="Comic Sans MS" pitchFamily="66" charset="0"/>
              </a:rPr>
              <a:t> </a:t>
            </a:r>
            <a:r>
              <a:rPr lang="en-US" dirty="0" err="1">
                <a:solidFill>
                  <a:srgbClr val="FFFFFF"/>
                </a:solidFill>
                <a:latin typeface="Comic Sans MS" pitchFamily="66" charset="0"/>
              </a:rPr>
              <a:t>disebelah</a:t>
            </a:r>
            <a:r>
              <a:rPr lang="en-US" dirty="0">
                <a:solidFill>
                  <a:srgbClr val="FFFFFF"/>
                </a:solidFill>
                <a:latin typeface="Comic Sans MS" pitchFamily="66" charset="0"/>
              </a:rPr>
              <a:t> dorsal </a:t>
            </a:r>
            <a:r>
              <a:rPr lang="en-US" dirty="0" err="1">
                <a:solidFill>
                  <a:srgbClr val="FFFFFF"/>
                </a:solidFill>
                <a:latin typeface="Comic Sans MS" pitchFamily="66" charset="0"/>
              </a:rPr>
              <a:t>kelenjar</a:t>
            </a:r>
            <a:r>
              <a:rPr lang="en-US" dirty="0">
                <a:solidFill>
                  <a:srgbClr val="FFFFFF"/>
                </a:solidFill>
                <a:latin typeface="Comic Sans MS" pitchFamily="66" charset="0"/>
              </a:rPr>
              <a:t> </a:t>
            </a:r>
            <a:r>
              <a:rPr lang="en-US" dirty="0" err="1">
                <a:solidFill>
                  <a:srgbClr val="FFFFFF"/>
                </a:solidFill>
                <a:latin typeface="Comic Sans MS" pitchFamily="66" charset="0"/>
              </a:rPr>
              <a:t>tiroid</a:t>
            </a:r>
            <a:r>
              <a:rPr lang="en-US" dirty="0">
                <a:solidFill>
                  <a:srgbClr val="FFFFFF"/>
                </a:solidFill>
                <a:latin typeface="Comic Sans MS" pitchFamily="66" charset="0"/>
              </a:rPr>
              <a:t>. </a:t>
            </a:r>
            <a:r>
              <a:rPr lang="en-US" dirty="0" err="1">
                <a:solidFill>
                  <a:srgbClr val="FFFFFF"/>
                </a:solidFill>
                <a:latin typeface="Comic Sans MS" pitchFamily="66" charset="0"/>
              </a:rPr>
              <a:t>Fungsinya</a:t>
            </a:r>
            <a:r>
              <a:rPr lang="en-US" dirty="0">
                <a:solidFill>
                  <a:srgbClr val="FFFFFF"/>
                </a:solidFill>
                <a:latin typeface="Comic Sans MS" pitchFamily="66" charset="0"/>
              </a:rPr>
              <a:t> </a:t>
            </a:r>
            <a:r>
              <a:rPr lang="en-US" dirty="0" err="1">
                <a:solidFill>
                  <a:srgbClr val="FFFFFF"/>
                </a:solidFill>
                <a:latin typeface="Comic Sans MS" pitchFamily="66" charset="0"/>
              </a:rPr>
              <a:t>menghasilkan</a:t>
            </a:r>
            <a:r>
              <a:rPr lang="en-US" dirty="0">
                <a:solidFill>
                  <a:srgbClr val="FFFFFF"/>
                </a:solidFill>
                <a:latin typeface="Comic Sans MS" pitchFamily="66" charset="0"/>
              </a:rPr>
              <a:t> </a:t>
            </a:r>
            <a:r>
              <a:rPr lang="en-US" dirty="0" err="1">
                <a:solidFill>
                  <a:srgbClr val="FFFFFF"/>
                </a:solidFill>
                <a:latin typeface="Comic Sans MS" pitchFamily="66" charset="0"/>
              </a:rPr>
              <a:t>hormon</a:t>
            </a:r>
            <a:r>
              <a:rPr lang="en-US" dirty="0">
                <a:solidFill>
                  <a:srgbClr val="FFFFFF"/>
                </a:solidFill>
                <a:latin typeface="Comic Sans MS" pitchFamily="66" charset="0"/>
              </a:rPr>
              <a:t> </a:t>
            </a:r>
            <a:r>
              <a:rPr lang="en-US" dirty="0" err="1">
                <a:solidFill>
                  <a:srgbClr val="FFFFFF"/>
                </a:solidFill>
                <a:latin typeface="Comic Sans MS" pitchFamily="66" charset="0"/>
              </a:rPr>
              <a:t>parathormon</a:t>
            </a:r>
            <a:r>
              <a:rPr lang="en-US" dirty="0">
                <a:solidFill>
                  <a:srgbClr val="FFFFFF"/>
                </a:solidFill>
                <a:latin typeface="Comic Sans MS" pitchFamily="66" charset="0"/>
              </a:rPr>
              <a:t> yang </a:t>
            </a:r>
            <a:r>
              <a:rPr lang="en-US" dirty="0" err="1">
                <a:solidFill>
                  <a:srgbClr val="FFFFFF"/>
                </a:solidFill>
                <a:latin typeface="Comic Sans MS" pitchFamily="66" charset="0"/>
              </a:rPr>
              <a:t>bertugas</a:t>
            </a:r>
            <a:r>
              <a:rPr lang="en-US" dirty="0">
                <a:solidFill>
                  <a:srgbClr val="FFFFFF"/>
                </a:solidFill>
                <a:latin typeface="Comic Sans MS" pitchFamily="66" charset="0"/>
              </a:rPr>
              <a:t> </a:t>
            </a:r>
            <a:r>
              <a:rPr lang="en-US" dirty="0" err="1">
                <a:solidFill>
                  <a:srgbClr val="FFFFFF"/>
                </a:solidFill>
                <a:latin typeface="Comic Sans MS" pitchFamily="66" charset="0"/>
              </a:rPr>
              <a:t>mengatur</a:t>
            </a:r>
            <a:r>
              <a:rPr lang="en-US" dirty="0">
                <a:solidFill>
                  <a:srgbClr val="FFFFFF"/>
                </a:solidFill>
                <a:latin typeface="Comic Sans MS" pitchFamily="66" charset="0"/>
              </a:rPr>
              <a:t> </a:t>
            </a:r>
            <a:r>
              <a:rPr lang="en-US" dirty="0" err="1">
                <a:solidFill>
                  <a:srgbClr val="FFFFFF"/>
                </a:solidFill>
                <a:latin typeface="Comic Sans MS" pitchFamily="66" charset="0"/>
              </a:rPr>
              <a:t>pertukaran</a:t>
            </a:r>
            <a:r>
              <a:rPr lang="en-US" dirty="0">
                <a:solidFill>
                  <a:srgbClr val="FFFFFF"/>
                </a:solidFill>
                <a:latin typeface="Comic Sans MS" pitchFamily="66" charset="0"/>
              </a:rPr>
              <a:t> </a:t>
            </a:r>
            <a:r>
              <a:rPr lang="en-US" dirty="0" err="1">
                <a:solidFill>
                  <a:srgbClr val="FFFFFF"/>
                </a:solidFill>
                <a:latin typeface="Comic Sans MS" pitchFamily="66" charset="0"/>
              </a:rPr>
              <a:t>zat</a:t>
            </a:r>
            <a:r>
              <a:rPr lang="en-US" dirty="0">
                <a:solidFill>
                  <a:srgbClr val="FFFFFF"/>
                </a:solidFill>
                <a:latin typeface="Comic Sans MS" pitchFamily="66" charset="0"/>
              </a:rPr>
              <a:t> </a:t>
            </a:r>
            <a:r>
              <a:rPr lang="en-US" dirty="0" err="1">
                <a:solidFill>
                  <a:srgbClr val="FFFFFF"/>
                </a:solidFill>
                <a:latin typeface="Comic Sans MS" pitchFamily="66" charset="0"/>
              </a:rPr>
              <a:t>kapur</a:t>
            </a:r>
            <a:r>
              <a:rPr lang="en-US" dirty="0">
                <a:solidFill>
                  <a:srgbClr val="FFFFFF"/>
                </a:solidFill>
                <a:latin typeface="Comic Sans MS" pitchFamily="66" charset="0"/>
              </a:rPr>
              <a:t> </a:t>
            </a:r>
            <a:r>
              <a:rPr lang="en-US" dirty="0" err="1">
                <a:solidFill>
                  <a:srgbClr val="FFFFFF"/>
                </a:solidFill>
                <a:latin typeface="Comic Sans MS" pitchFamily="66" charset="0"/>
              </a:rPr>
              <a:t>Ca</a:t>
            </a:r>
            <a:r>
              <a:rPr lang="en-US" dirty="0">
                <a:solidFill>
                  <a:srgbClr val="FFFFFF"/>
                </a:solidFill>
                <a:latin typeface="Comic Sans MS" pitchFamily="66" charset="0"/>
              </a:rPr>
              <a:t> </a:t>
            </a:r>
            <a:r>
              <a:rPr lang="en-US" dirty="0" err="1">
                <a:solidFill>
                  <a:srgbClr val="FFFFFF"/>
                </a:solidFill>
                <a:latin typeface="Comic Sans MS" pitchFamily="66" charset="0"/>
              </a:rPr>
              <a:t>dan</a:t>
            </a:r>
            <a:r>
              <a:rPr lang="en-US" dirty="0">
                <a:solidFill>
                  <a:srgbClr val="FFFFFF"/>
                </a:solidFill>
                <a:latin typeface="Comic Sans MS" pitchFamily="66" charset="0"/>
              </a:rPr>
              <a:t> </a:t>
            </a:r>
            <a:r>
              <a:rPr lang="en-US" dirty="0" err="1">
                <a:solidFill>
                  <a:srgbClr val="FFFFFF"/>
                </a:solidFill>
                <a:latin typeface="Comic Sans MS" pitchFamily="66" charset="0"/>
              </a:rPr>
              <a:t>posfor</a:t>
            </a:r>
            <a:r>
              <a:rPr lang="en-US" dirty="0">
                <a:solidFill>
                  <a:srgbClr val="FFFFFF"/>
                </a:solidFill>
                <a:latin typeface="Comic Sans MS" pitchFamily="66" charset="0"/>
              </a:rPr>
              <a:t> </a:t>
            </a:r>
            <a:r>
              <a:rPr lang="en-US" dirty="0" err="1">
                <a:solidFill>
                  <a:srgbClr val="FFFFFF"/>
                </a:solidFill>
                <a:latin typeface="Comic Sans MS" pitchFamily="66" charset="0"/>
              </a:rPr>
              <a:t>dalam</a:t>
            </a:r>
            <a:r>
              <a:rPr lang="en-US" dirty="0">
                <a:solidFill>
                  <a:srgbClr val="FFFFFF"/>
                </a:solidFill>
                <a:latin typeface="Comic Sans MS" pitchFamily="66" charset="0"/>
              </a:rPr>
              <a:t> </a:t>
            </a:r>
            <a:r>
              <a:rPr lang="en-US" dirty="0" err="1">
                <a:solidFill>
                  <a:srgbClr val="FFFFFF"/>
                </a:solidFill>
                <a:latin typeface="Comic Sans MS" pitchFamily="66" charset="0"/>
              </a:rPr>
              <a:t>darah</a:t>
            </a:r>
            <a:r>
              <a:rPr lang="en-US" dirty="0">
                <a:solidFill>
                  <a:srgbClr val="FFFFFF"/>
                </a:solidFill>
                <a:latin typeface="Comic Sans MS" pitchFamily="66" charset="0"/>
              </a:rPr>
              <a:t>. </a:t>
            </a:r>
            <a:endParaRPr lang="en-US" dirty="0">
              <a:solidFill>
                <a:srgbClr val="FFFFFF"/>
              </a:solidFill>
              <a:latin typeface="Comic Sans MS" pitchFamily="66" charset="0"/>
            </a:endParaRPr>
          </a:p>
        </p:txBody>
      </p:sp>
      <p:pic>
        <p:nvPicPr>
          <p:cNvPr id="7" name="Picture 6"/>
          <p:cNvPicPr/>
          <p:nvPr/>
        </p:nvPicPr>
        <p:blipFill>
          <a:blip r:embed="rId2"/>
          <a:stretch>
            <a:fillRect/>
          </a:stretch>
        </p:blipFill>
        <p:spPr>
          <a:xfrm>
            <a:off x="5410200" y="610929"/>
            <a:ext cx="2971800" cy="16718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3808194" y="2899037"/>
            <a:ext cx="2287806" cy="338554"/>
          </a:xfrm>
          <a:prstGeom prst="rect">
            <a:avLst/>
          </a:prstGeom>
        </p:spPr>
        <p:txBody>
          <a:bodyPr wrap="none">
            <a:spAutoFit/>
          </a:bodyPr>
          <a:lstStyle/>
          <a:p>
            <a:r>
              <a:rPr lang="en-US" sz="1600" b="1" dirty="0">
                <a:solidFill>
                  <a:schemeClr val="tx2"/>
                </a:solidFill>
                <a:latin typeface="Comic Sans MS" pitchFamily="66" charset="0"/>
              </a:rPr>
              <a:t>6. </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Epifisis</a:t>
            </a:r>
            <a:r>
              <a:rPr lang="en-US" sz="1600" b="1" dirty="0">
                <a:solidFill>
                  <a:schemeClr val="tx2"/>
                </a:solidFill>
                <a:latin typeface="Comic Sans MS" pitchFamily="66" charset="0"/>
              </a:rPr>
              <a:t>  </a:t>
            </a:r>
            <a:endParaRPr lang="en-US" sz="1600" dirty="0">
              <a:solidFill>
                <a:schemeClr val="tx2"/>
              </a:solidFill>
              <a:latin typeface="Comic Sans MS" pitchFamily="66" charset="0"/>
            </a:endParaRPr>
          </a:p>
        </p:txBody>
      </p:sp>
      <p:pic>
        <p:nvPicPr>
          <p:cNvPr id="9" name="Picture 8"/>
          <p:cNvPicPr/>
          <p:nvPr/>
        </p:nvPicPr>
        <p:blipFill>
          <a:blip r:embed="rId3"/>
          <a:stretch>
            <a:fillRect/>
          </a:stretch>
        </p:blipFill>
        <p:spPr>
          <a:xfrm>
            <a:off x="990600" y="2967409"/>
            <a:ext cx="2716847" cy="18581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Rectangle 9"/>
          <p:cNvSpPr/>
          <p:nvPr/>
        </p:nvSpPr>
        <p:spPr>
          <a:xfrm>
            <a:off x="4114800" y="3244155"/>
            <a:ext cx="4572000" cy="1384995"/>
          </a:xfrm>
          <a:prstGeom prst="rect">
            <a:avLst/>
          </a:prstGeom>
        </p:spPr>
        <p:txBody>
          <a:bodyPr>
            <a:spAutoFit/>
          </a:bodyPr>
          <a:lstStyle/>
          <a:p>
            <a:pPr algn="just"/>
            <a:r>
              <a:rPr lang="en-US" dirty="0" err="1">
                <a:solidFill>
                  <a:schemeClr val="tx2"/>
                </a:solidFill>
                <a:latin typeface="Comic Sans MS" pitchFamily="66" charset="0"/>
              </a:rPr>
              <a:t>Sampai</a:t>
            </a:r>
            <a:r>
              <a:rPr lang="en-US" dirty="0">
                <a:solidFill>
                  <a:schemeClr val="tx2"/>
                </a:solidFill>
                <a:latin typeface="Comic Sans MS" pitchFamily="66" charset="0"/>
              </a:rPr>
              <a:t> </a:t>
            </a:r>
            <a:r>
              <a:rPr lang="en-US" dirty="0" err="1">
                <a:solidFill>
                  <a:schemeClr val="tx2"/>
                </a:solidFill>
                <a:latin typeface="Comic Sans MS" pitchFamily="66" charset="0"/>
              </a:rPr>
              <a:t>sekarang</a:t>
            </a:r>
            <a:r>
              <a:rPr lang="en-US" dirty="0">
                <a:solidFill>
                  <a:schemeClr val="tx2"/>
                </a:solidFill>
                <a:latin typeface="Comic Sans MS" pitchFamily="66" charset="0"/>
              </a:rPr>
              <a:t> </a:t>
            </a:r>
            <a:r>
              <a:rPr lang="en-US" dirty="0" err="1">
                <a:solidFill>
                  <a:schemeClr val="tx2"/>
                </a:solidFill>
                <a:latin typeface="Comic Sans MS" pitchFamily="66" charset="0"/>
              </a:rPr>
              <a:t>peranan</a:t>
            </a:r>
            <a:r>
              <a:rPr lang="en-US" dirty="0">
                <a:solidFill>
                  <a:schemeClr val="tx2"/>
                </a:solidFill>
                <a:latin typeface="Comic Sans MS" pitchFamily="66" charset="0"/>
              </a:rPr>
              <a:t> </a:t>
            </a:r>
            <a:r>
              <a:rPr lang="en-US" dirty="0" err="1">
                <a:solidFill>
                  <a:schemeClr val="tx2"/>
                </a:solidFill>
                <a:latin typeface="Comic Sans MS" pitchFamily="66" charset="0"/>
              </a:rPr>
              <a:t>kelenjar</a:t>
            </a:r>
            <a:r>
              <a:rPr lang="en-US" dirty="0">
                <a:solidFill>
                  <a:schemeClr val="tx2"/>
                </a:solidFill>
                <a:latin typeface="Comic Sans MS" pitchFamily="66" charset="0"/>
              </a:rPr>
              <a:t> </a:t>
            </a:r>
            <a:r>
              <a:rPr lang="en-US" dirty="0" err="1">
                <a:solidFill>
                  <a:schemeClr val="tx2"/>
                </a:solidFill>
                <a:latin typeface="Comic Sans MS" pitchFamily="66" charset="0"/>
              </a:rPr>
              <a:t>epifisis</a:t>
            </a:r>
            <a:r>
              <a:rPr lang="en-US" dirty="0">
                <a:solidFill>
                  <a:schemeClr val="tx2"/>
                </a:solidFill>
                <a:latin typeface="Comic Sans MS" pitchFamily="66" charset="0"/>
              </a:rPr>
              <a:t> </a:t>
            </a:r>
            <a:r>
              <a:rPr lang="en-US" dirty="0" err="1">
                <a:solidFill>
                  <a:schemeClr val="tx2"/>
                </a:solidFill>
                <a:latin typeface="Comic Sans MS" pitchFamily="66" charset="0"/>
              </a:rPr>
              <a:t>pada</a:t>
            </a:r>
            <a:r>
              <a:rPr lang="en-US" dirty="0">
                <a:solidFill>
                  <a:schemeClr val="tx2"/>
                </a:solidFill>
                <a:latin typeface="Comic Sans MS" pitchFamily="66" charset="0"/>
              </a:rPr>
              <a:t> </a:t>
            </a:r>
            <a:r>
              <a:rPr lang="en-US" dirty="0" err="1">
                <a:solidFill>
                  <a:schemeClr val="tx2"/>
                </a:solidFill>
                <a:latin typeface="Comic Sans MS" pitchFamily="66" charset="0"/>
              </a:rPr>
              <a:t>manusisa</a:t>
            </a:r>
            <a:r>
              <a:rPr lang="en-US" dirty="0">
                <a:solidFill>
                  <a:schemeClr val="tx2"/>
                </a:solidFill>
                <a:latin typeface="Comic Sans MS" pitchFamily="66" charset="0"/>
              </a:rPr>
              <a:t> </a:t>
            </a:r>
            <a:r>
              <a:rPr lang="en-US" dirty="0" err="1">
                <a:solidFill>
                  <a:schemeClr val="tx2"/>
                </a:solidFill>
                <a:latin typeface="Comic Sans MS" pitchFamily="66" charset="0"/>
              </a:rPr>
              <a:t>belum</a:t>
            </a:r>
            <a:r>
              <a:rPr lang="en-US" dirty="0">
                <a:solidFill>
                  <a:schemeClr val="tx2"/>
                </a:solidFill>
                <a:latin typeface="Comic Sans MS" pitchFamily="66" charset="0"/>
              </a:rPr>
              <a:t> </a:t>
            </a:r>
            <a:r>
              <a:rPr lang="en-US" dirty="0" err="1">
                <a:solidFill>
                  <a:schemeClr val="tx2"/>
                </a:solidFill>
                <a:latin typeface="Comic Sans MS" pitchFamily="66" charset="0"/>
              </a:rPr>
              <a:t>diketahui</a:t>
            </a:r>
            <a:r>
              <a:rPr lang="en-US" dirty="0">
                <a:solidFill>
                  <a:schemeClr val="tx2"/>
                </a:solidFill>
                <a:latin typeface="Comic Sans MS" pitchFamily="66" charset="0"/>
              </a:rPr>
              <a:t>. </a:t>
            </a:r>
            <a:r>
              <a:rPr lang="en-US" dirty="0" err="1">
                <a:solidFill>
                  <a:schemeClr val="tx2"/>
                </a:solidFill>
                <a:latin typeface="Comic Sans MS" pitchFamily="66" charset="0"/>
              </a:rPr>
              <a:t>Namun</a:t>
            </a:r>
            <a:r>
              <a:rPr lang="en-US" dirty="0">
                <a:solidFill>
                  <a:schemeClr val="tx2"/>
                </a:solidFill>
                <a:latin typeface="Comic Sans MS" pitchFamily="66" charset="0"/>
              </a:rPr>
              <a:t>, </a:t>
            </a:r>
            <a:r>
              <a:rPr lang="en-US" dirty="0" err="1">
                <a:solidFill>
                  <a:schemeClr val="tx2"/>
                </a:solidFill>
                <a:latin typeface="Comic Sans MS" pitchFamily="66" charset="0"/>
              </a:rPr>
              <a:t>kelenjar</a:t>
            </a:r>
            <a:r>
              <a:rPr lang="en-US" dirty="0">
                <a:solidFill>
                  <a:schemeClr val="tx2"/>
                </a:solidFill>
                <a:latin typeface="Comic Sans MS" pitchFamily="66" charset="0"/>
              </a:rPr>
              <a:t> </a:t>
            </a:r>
            <a:r>
              <a:rPr lang="en-US" dirty="0" err="1">
                <a:solidFill>
                  <a:schemeClr val="tx2"/>
                </a:solidFill>
                <a:latin typeface="Comic Sans MS" pitchFamily="66" charset="0"/>
              </a:rPr>
              <a:t>epifisis</a:t>
            </a:r>
            <a:r>
              <a:rPr lang="en-US" dirty="0">
                <a:solidFill>
                  <a:schemeClr val="tx2"/>
                </a:solidFill>
                <a:latin typeface="Comic Sans MS" pitchFamily="66" charset="0"/>
              </a:rPr>
              <a:t> </a:t>
            </a:r>
            <a:r>
              <a:rPr lang="en-US" dirty="0" err="1">
                <a:solidFill>
                  <a:schemeClr val="tx2"/>
                </a:solidFill>
                <a:latin typeface="Comic Sans MS" pitchFamily="66" charset="0"/>
              </a:rPr>
              <a:t>pada</a:t>
            </a:r>
            <a:r>
              <a:rPr lang="en-US" dirty="0">
                <a:solidFill>
                  <a:schemeClr val="tx2"/>
                </a:solidFill>
                <a:latin typeface="Comic Sans MS" pitchFamily="66" charset="0"/>
              </a:rPr>
              <a:t> </a:t>
            </a:r>
            <a:r>
              <a:rPr lang="en-US" dirty="0" err="1">
                <a:solidFill>
                  <a:schemeClr val="tx2"/>
                </a:solidFill>
                <a:latin typeface="Comic Sans MS" pitchFamily="66" charset="0"/>
              </a:rPr>
              <a:t>katak</a:t>
            </a:r>
            <a:r>
              <a:rPr lang="en-US" dirty="0">
                <a:solidFill>
                  <a:schemeClr val="tx2"/>
                </a:solidFill>
                <a:latin typeface="Comic Sans MS" pitchFamily="66" charset="0"/>
              </a:rPr>
              <a:t> </a:t>
            </a:r>
            <a:r>
              <a:rPr lang="en-US" dirty="0" err="1">
                <a:solidFill>
                  <a:schemeClr val="tx2"/>
                </a:solidFill>
                <a:latin typeface="Comic Sans MS" pitchFamily="66" charset="0"/>
              </a:rPr>
              <a:t>berfungsi</a:t>
            </a:r>
            <a:r>
              <a:rPr lang="en-US" dirty="0">
                <a:solidFill>
                  <a:schemeClr val="tx2"/>
                </a:solidFill>
                <a:latin typeface="Comic Sans MS" pitchFamily="66" charset="0"/>
              </a:rPr>
              <a:t> </a:t>
            </a:r>
            <a:r>
              <a:rPr lang="en-US" dirty="0" err="1">
                <a:solidFill>
                  <a:schemeClr val="tx2"/>
                </a:solidFill>
                <a:latin typeface="Comic Sans MS" pitchFamily="66" charset="0"/>
              </a:rPr>
              <a:t>untuk</a:t>
            </a:r>
            <a:r>
              <a:rPr lang="en-US" dirty="0">
                <a:solidFill>
                  <a:schemeClr val="tx2"/>
                </a:solidFill>
                <a:latin typeface="Comic Sans MS" pitchFamily="66" charset="0"/>
              </a:rPr>
              <a:t> </a:t>
            </a:r>
            <a:r>
              <a:rPr lang="en-US" dirty="0" err="1">
                <a:solidFill>
                  <a:schemeClr val="tx2"/>
                </a:solidFill>
                <a:latin typeface="Comic Sans MS" pitchFamily="66" charset="0"/>
              </a:rPr>
              <a:t>mengatur</a:t>
            </a:r>
            <a:r>
              <a:rPr lang="en-US" dirty="0">
                <a:solidFill>
                  <a:schemeClr val="tx2"/>
                </a:solidFill>
                <a:latin typeface="Comic Sans MS" pitchFamily="66" charset="0"/>
              </a:rPr>
              <a:t> </a:t>
            </a:r>
            <a:r>
              <a:rPr lang="en-US" dirty="0" err="1">
                <a:solidFill>
                  <a:schemeClr val="tx2"/>
                </a:solidFill>
                <a:latin typeface="Comic Sans MS" pitchFamily="66" charset="0"/>
              </a:rPr>
              <a:t>pigmen</a:t>
            </a:r>
            <a:r>
              <a:rPr lang="en-US" dirty="0">
                <a:solidFill>
                  <a:schemeClr val="tx2"/>
                </a:solidFill>
                <a:latin typeface="Comic Sans MS" pitchFamily="66" charset="0"/>
              </a:rPr>
              <a:t> melanin. </a:t>
            </a:r>
            <a:r>
              <a:rPr lang="en-US" dirty="0" err="1">
                <a:solidFill>
                  <a:schemeClr val="tx2"/>
                </a:solidFill>
                <a:latin typeface="Comic Sans MS" pitchFamily="66" charset="0"/>
              </a:rPr>
              <a:t>Peranannya</a:t>
            </a:r>
            <a:r>
              <a:rPr lang="en-US" dirty="0">
                <a:solidFill>
                  <a:schemeClr val="tx2"/>
                </a:solidFill>
                <a:latin typeface="Comic Sans MS" pitchFamily="66" charset="0"/>
              </a:rPr>
              <a:t> </a:t>
            </a:r>
            <a:r>
              <a:rPr lang="en-US" dirty="0" err="1">
                <a:solidFill>
                  <a:schemeClr val="tx2"/>
                </a:solidFill>
                <a:latin typeface="Comic Sans MS" pitchFamily="66" charset="0"/>
              </a:rPr>
              <a:t>adalah</a:t>
            </a:r>
            <a:r>
              <a:rPr lang="en-US" dirty="0">
                <a:solidFill>
                  <a:schemeClr val="tx2"/>
                </a:solidFill>
                <a:latin typeface="Comic Sans MS" pitchFamily="66" charset="0"/>
              </a:rPr>
              <a:t> </a:t>
            </a:r>
            <a:r>
              <a:rPr lang="en-US" dirty="0" err="1">
                <a:solidFill>
                  <a:schemeClr val="tx2"/>
                </a:solidFill>
                <a:latin typeface="Comic Sans MS" pitchFamily="66" charset="0"/>
              </a:rPr>
              <a:t>saat</a:t>
            </a:r>
            <a:r>
              <a:rPr lang="en-US" dirty="0">
                <a:solidFill>
                  <a:schemeClr val="tx2"/>
                </a:solidFill>
                <a:latin typeface="Comic Sans MS" pitchFamily="66" charset="0"/>
              </a:rPr>
              <a:t> </a:t>
            </a:r>
            <a:r>
              <a:rPr lang="en-US" dirty="0" err="1">
                <a:solidFill>
                  <a:schemeClr val="tx2"/>
                </a:solidFill>
                <a:latin typeface="Comic Sans MS" pitchFamily="66" charset="0"/>
              </a:rPr>
              <a:t>katak</a:t>
            </a:r>
            <a:r>
              <a:rPr lang="en-US" dirty="0">
                <a:solidFill>
                  <a:schemeClr val="tx2"/>
                </a:solidFill>
                <a:latin typeface="Comic Sans MS" pitchFamily="66" charset="0"/>
              </a:rPr>
              <a:t> </a:t>
            </a:r>
            <a:r>
              <a:rPr lang="en-US" dirty="0" err="1">
                <a:solidFill>
                  <a:schemeClr val="tx2"/>
                </a:solidFill>
                <a:latin typeface="Comic Sans MS" pitchFamily="66" charset="0"/>
              </a:rPr>
              <a:t>dalam</a:t>
            </a:r>
            <a:r>
              <a:rPr lang="en-US" dirty="0">
                <a:solidFill>
                  <a:schemeClr val="tx2"/>
                </a:solidFill>
                <a:latin typeface="Comic Sans MS" pitchFamily="66" charset="0"/>
              </a:rPr>
              <a:t> </a:t>
            </a:r>
            <a:r>
              <a:rPr lang="en-US" dirty="0" err="1">
                <a:solidFill>
                  <a:schemeClr val="tx2"/>
                </a:solidFill>
                <a:latin typeface="Comic Sans MS" pitchFamily="66" charset="0"/>
              </a:rPr>
              <a:t>kondisi</a:t>
            </a:r>
            <a:r>
              <a:rPr lang="en-US" dirty="0">
                <a:solidFill>
                  <a:schemeClr val="tx2"/>
                </a:solidFill>
                <a:latin typeface="Comic Sans MS" pitchFamily="66" charset="0"/>
              </a:rPr>
              <a:t> yang </a:t>
            </a:r>
            <a:r>
              <a:rPr lang="en-US" dirty="0" err="1">
                <a:solidFill>
                  <a:schemeClr val="tx2"/>
                </a:solidFill>
                <a:latin typeface="Comic Sans MS" pitchFamily="66" charset="0"/>
              </a:rPr>
              <a:t>tidak</a:t>
            </a:r>
            <a:r>
              <a:rPr lang="en-US" dirty="0">
                <a:solidFill>
                  <a:schemeClr val="tx2"/>
                </a:solidFill>
                <a:latin typeface="Comic Sans MS" pitchFamily="66" charset="0"/>
              </a:rPr>
              <a:t> </a:t>
            </a:r>
            <a:r>
              <a:rPr lang="en-US" dirty="0" err="1">
                <a:solidFill>
                  <a:schemeClr val="tx2"/>
                </a:solidFill>
                <a:latin typeface="Comic Sans MS" pitchFamily="66" charset="0"/>
              </a:rPr>
              <a:t>menguntungkan</a:t>
            </a:r>
            <a:r>
              <a:rPr lang="en-US" dirty="0">
                <a:solidFill>
                  <a:schemeClr val="tx2"/>
                </a:solidFill>
                <a:latin typeface="Comic Sans MS" pitchFamily="66" charset="0"/>
              </a:rPr>
              <a:t>, </a:t>
            </a:r>
            <a:r>
              <a:rPr lang="en-US" dirty="0" err="1">
                <a:solidFill>
                  <a:schemeClr val="tx2"/>
                </a:solidFill>
                <a:latin typeface="Comic Sans MS" pitchFamily="66" charset="0"/>
              </a:rPr>
              <a:t>pigmen</a:t>
            </a:r>
            <a:r>
              <a:rPr lang="en-US" dirty="0">
                <a:solidFill>
                  <a:schemeClr val="tx2"/>
                </a:solidFill>
                <a:latin typeface="Comic Sans MS" pitchFamily="66" charset="0"/>
              </a:rPr>
              <a:t> melanin </a:t>
            </a:r>
            <a:r>
              <a:rPr lang="en-US" dirty="0" err="1">
                <a:solidFill>
                  <a:schemeClr val="tx2"/>
                </a:solidFill>
                <a:latin typeface="Comic Sans MS" pitchFamily="66" charset="0"/>
              </a:rPr>
              <a:t>akan</a:t>
            </a:r>
            <a:r>
              <a:rPr lang="en-US" dirty="0">
                <a:solidFill>
                  <a:schemeClr val="tx2"/>
                </a:solidFill>
                <a:latin typeface="Comic Sans MS" pitchFamily="66" charset="0"/>
              </a:rPr>
              <a:t> </a:t>
            </a:r>
            <a:r>
              <a:rPr lang="en-US" dirty="0" err="1">
                <a:solidFill>
                  <a:schemeClr val="tx2"/>
                </a:solidFill>
                <a:latin typeface="Comic Sans MS" pitchFamily="66" charset="0"/>
              </a:rPr>
              <a:t>mengumpul</a:t>
            </a:r>
            <a:r>
              <a:rPr lang="en-US" dirty="0">
                <a:solidFill>
                  <a:schemeClr val="tx2"/>
                </a:solidFill>
                <a:latin typeface="Comic Sans MS" pitchFamily="66" charset="0"/>
              </a:rPr>
              <a:t> </a:t>
            </a:r>
            <a:r>
              <a:rPr lang="en-US" dirty="0" err="1">
                <a:solidFill>
                  <a:schemeClr val="tx2"/>
                </a:solidFill>
                <a:latin typeface="Comic Sans MS" pitchFamily="66" charset="0"/>
              </a:rPr>
              <a:t>dan</a:t>
            </a:r>
            <a:r>
              <a:rPr lang="en-US" dirty="0">
                <a:solidFill>
                  <a:schemeClr val="tx2"/>
                </a:solidFill>
                <a:latin typeface="Comic Sans MS" pitchFamily="66" charset="0"/>
              </a:rPr>
              <a:t> </a:t>
            </a:r>
            <a:r>
              <a:rPr lang="en-US" dirty="0" err="1">
                <a:solidFill>
                  <a:schemeClr val="tx2"/>
                </a:solidFill>
                <a:latin typeface="Comic Sans MS" pitchFamily="66" charset="0"/>
              </a:rPr>
              <a:t>berakibat</a:t>
            </a:r>
            <a:r>
              <a:rPr lang="en-US" dirty="0">
                <a:solidFill>
                  <a:schemeClr val="tx2"/>
                </a:solidFill>
                <a:latin typeface="Comic Sans MS" pitchFamily="66" charset="0"/>
              </a:rPr>
              <a:t>  </a:t>
            </a:r>
            <a:r>
              <a:rPr lang="en-US" dirty="0" err="1">
                <a:solidFill>
                  <a:schemeClr val="tx2"/>
                </a:solidFill>
                <a:latin typeface="Comic Sans MS" pitchFamily="66" charset="0"/>
              </a:rPr>
              <a:t>kulit</a:t>
            </a:r>
            <a:r>
              <a:rPr lang="en-US" dirty="0">
                <a:solidFill>
                  <a:schemeClr val="tx2"/>
                </a:solidFill>
                <a:latin typeface="Comic Sans MS" pitchFamily="66" charset="0"/>
              </a:rPr>
              <a:t> </a:t>
            </a:r>
            <a:r>
              <a:rPr lang="en-US" dirty="0" err="1">
                <a:solidFill>
                  <a:schemeClr val="tx2"/>
                </a:solidFill>
                <a:latin typeface="Comic Sans MS" pitchFamily="66" charset="0"/>
              </a:rPr>
              <a:t>katak</a:t>
            </a:r>
            <a:r>
              <a:rPr lang="en-US" dirty="0">
                <a:solidFill>
                  <a:schemeClr val="tx2"/>
                </a:solidFill>
                <a:latin typeface="Comic Sans MS" pitchFamily="66" charset="0"/>
              </a:rPr>
              <a:t> </a:t>
            </a:r>
            <a:r>
              <a:rPr lang="en-US" dirty="0" err="1">
                <a:solidFill>
                  <a:schemeClr val="tx2"/>
                </a:solidFill>
                <a:latin typeface="Comic Sans MS" pitchFamily="66" charset="0"/>
              </a:rPr>
              <a:t>menjadi</a:t>
            </a:r>
            <a:r>
              <a:rPr lang="en-US" dirty="0">
                <a:solidFill>
                  <a:schemeClr val="tx2"/>
                </a:solidFill>
                <a:latin typeface="Comic Sans MS" pitchFamily="66" charset="0"/>
              </a:rPr>
              <a:t> </a:t>
            </a:r>
            <a:r>
              <a:rPr lang="en-US" dirty="0" err="1">
                <a:solidFill>
                  <a:schemeClr val="tx2"/>
                </a:solidFill>
                <a:latin typeface="Comic Sans MS" pitchFamily="66" charset="0"/>
              </a:rPr>
              <a:t>pucat</a:t>
            </a:r>
            <a:r>
              <a:rPr lang="en-US" dirty="0">
                <a:solidFill>
                  <a:schemeClr val="tx2"/>
                </a:solidFill>
                <a:latin typeface="Comic Sans MS" pitchFamily="66" charset="0"/>
              </a:rPr>
              <a:t>. </a:t>
            </a:r>
          </a:p>
        </p:txBody>
      </p:sp>
    </p:spTree>
    <p:extLst>
      <p:ext uri="{BB962C8B-B14F-4D97-AF65-F5344CB8AC3E}">
        <p14:creationId xmlns:p14="http://schemas.microsoft.com/office/powerpoint/2010/main" val="879160954"/>
      </p:ext>
    </p:extLst>
  </p:cSld>
  <p:clrMapOvr>
    <a:masterClrMapping/>
  </p:clrMapOvr>
  <p:transition spd="slow">
    <p:cover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548104"/>
            <a:ext cx="2050561" cy="338554"/>
          </a:xfrm>
          <a:prstGeom prst="rect">
            <a:avLst/>
          </a:prstGeom>
        </p:spPr>
        <p:txBody>
          <a:bodyPr wrap="none">
            <a:spAutoFit/>
          </a:bodyPr>
          <a:lstStyle/>
          <a:p>
            <a:r>
              <a:rPr lang="en-US" sz="1600" b="1" dirty="0">
                <a:solidFill>
                  <a:schemeClr val="accent5"/>
                </a:solidFill>
                <a:latin typeface="Comic Sans MS" pitchFamily="66" charset="0"/>
              </a:rPr>
              <a:t>7. </a:t>
            </a:r>
            <a:r>
              <a:rPr lang="en-US" sz="1600" b="1" dirty="0" err="1">
                <a:solidFill>
                  <a:schemeClr val="accent5"/>
                </a:solidFill>
                <a:latin typeface="Comic Sans MS" pitchFamily="66" charset="0"/>
              </a:rPr>
              <a:t>Kelenjar</a:t>
            </a:r>
            <a:r>
              <a:rPr lang="en-US" sz="1600" b="1" dirty="0">
                <a:solidFill>
                  <a:schemeClr val="accent5"/>
                </a:solidFill>
                <a:latin typeface="Comic Sans MS" pitchFamily="66" charset="0"/>
              </a:rPr>
              <a:t> </a:t>
            </a:r>
            <a:r>
              <a:rPr lang="en-US" sz="1600" b="1" dirty="0" err="1">
                <a:solidFill>
                  <a:schemeClr val="accent5"/>
                </a:solidFill>
                <a:latin typeface="Comic Sans MS" pitchFamily="66" charset="0"/>
              </a:rPr>
              <a:t>Timus</a:t>
            </a:r>
            <a:r>
              <a:rPr lang="en-US" sz="1600" b="1" dirty="0">
                <a:solidFill>
                  <a:schemeClr val="accent5"/>
                </a:solidFill>
                <a:latin typeface="Comic Sans MS" pitchFamily="66" charset="0"/>
              </a:rPr>
              <a:t> </a:t>
            </a:r>
            <a:endParaRPr lang="en-US" sz="1600" dirty="0">
              <a:solidFill>
                <a:schemeClr val="accent5"/>
              </a:solidFill>
              <a:latin typeface="Comic Sans MS" pitchFamily="66" charset="0"/>
            </a:endParaRPr>
          </a:p>
        </p:txBody>
      </p:sp>
      <p:sp>
        <p:nvSpPr>
          <p:cNvPr id="4" name="Rectangle 3"/>
          <p:cNvSpPr/>
          <p:nvPr/>
        </p:nvSpPr>
        <p:spPr>
          <a:xfrm>
            <a:off x="2819400" y="1264452"/>
            <a:ext cx="4572000" cy="954107"/>
          </a:xfrm>
          <a:prstGeom prst="rect">
            <a:avLst/>
          </a:prstGeom>
        </p:spPr>
        <p:txBody>
          <a:bodyPr>
            <a:spAutoFit/>
          </a:bodyPr>
          <a:lstStyle/>
          <a:p>
            <a:pPr algn="just"/>
            <a:r>
              <a:rPr lang="en-US" dirty="0" err="1">
                <a:solidFill>
                  <a:schemeClr val="accent5"/>
                </a:solidFill>
                <a:latin typeface="Comic Sans MS" pitchFamily="66" charset="0"/>
              </a:rPr>
              <a:t>Fungsi</a:t>
            </a:r>
            <a:r>
              <a:rPr lang="en-US" dirty="0">
                <a:solidFill>
                  <a:schemeClr val="accent5"/>
                </a:solidFill>
                <a:latin typeface="Comic Sans MS" pitchFamily="66" charset="0"/>
              </a:rPr>
              <a:t> </a:t>
            </a:r>
            <a:r>
              <a:rPr lang="en-US" dirty="0" err="1">
                <a:solidFill>
                  <a:schemeClr val="accent5"/>
                </a:solidFill>
                <a:latin typeface="Comic Sans MS" pitchFamily="66" charset="0"/>
              </a:rPr>
              <a:t>kelenjar</a:t>
            </a:r>
            <a:r>
              <a:rPr lang="en-US" dirty="0">
                <a:solidFill>
                  <a:schemeClr val="accent5"/>
                </a:solidFill>
                <a:latin typeface="Comic Sans MS" pitchFamily="66" charset="0"/>
              </a:rPr>
              <a:t> </a:t>
            </a:r>
            <a:r>
              <a:rPr lang="en-US" dirty="0" err="1">
                <a:solidFill>
                  <a:schemeClr val="accent5"/>
                </a:solidFill>
                <a:latin typeface="Comic Sans MS" pitchFamily="66" charset="0"/>
              </a:rPr>
              <a:t>timus</a:t>
            </a:r>
            <a:r>
              <a:rPr lang="en-US" dirty="0">
                <a:solidFill>
                  <a:schemeClr val="accent5"/>
                </a:solidFill>
                <a:latin typeface="Comic Sans MS" pitchFamily="66" charset="0"/>
              </a:rPr>
              <a:t>, </a:t>
            </a:r>
            <a:r>
              <a:rPr lang="en-US" dirty="0" err="1">
                <a:solidFill>
                  <a:schemeClr val="accent5"/>
                </a:solidFill>
                <a:latin typeface="Comic Sans MS" pitchFamily="66" charset="0"/>
              </a:rPr>
              <a:t>untuk</a:t>
            </a:r>
            <a:r>
              <a:rPr lang="en-US" dirty="0">
                <a:solidFill>
                  <a:schemeClr val="accent5"/>
                </a:solidFill>
                <a:latin typeface="Comic Sans MS" pitchFamily="66" charset="0"/>
              </a:rPr>
              <a:t> </a:t>
            </a:r>
            <a:r>
              <a:rPr lang="en-US" dirty="0" err="1">
                <a:solidFill>
                  <a:schemeClr val="accent5"/>
                </a:solidFill>
                <a:latin typeface="Comic Sans MS" pitchFamily="66" charset="0"/>
              </a:rPr>
              <a:t>menimbun</a:t>
            </a:r>
            <a:r>
              <a:rPr lang="en-US" dirty="0">
                <a:solidFill>
                  <a:schemeClr val="accent5"/>
                </a:solidFill>
                <a:latin typeface="Comic Sans MS" pitchFamily="66" charset="0"/>
              </a:rPr>
              <a:t> </a:t>
            </a:r>
            <a:r>
              <a:rPr lang="en-US" dirty="0" err="1">
                <a:solidFill>
                  <a:schemeClr val="accent5"/>
                </a:solidFill>
                <a:latin typeface="Comic Sans MS" pitchFamily="66" charset="0"/>
              </a:rPr>
              <a:t>hormon</a:t>
            </a:r>
            <a:r>
              <a:rPr lang="en-US" dirty="0">
                <a:solidFill>
                  <a:schemeClr val="accent5"/>
                </a:solidFill>
                <a:latin typeface="Comic Sans MS" pitchFamily="66" charset="0"/>
              </a:rPr>
              <a:t> </a:t>
            </a:r>
            <a:r>
              <a:rPr lang="en-US" dirty="0" err="1">
                <a:solidFill>
                  <a:schemeClr val="accent5"/>
                </a:solidFill>
                <a:latin typeface="Comic Sans MS" pitchFamily="66" charset="0"/>
              </a:rPr>
              <a:t>somatotropin</a:t>
            </a:r>
            <a:r>
              <a:rPr lang="en-US" dirty="0">
                <a:solidFill>
                  <a:schemeClr val="accent5"/>
                </a:solidFill>
                <a:latin typeface="Comic Sans MS" pitchFamily="66" charset="0"/>
              </a:rPr>
              <a:t> (</a:t>
            </a:r>
            <a:r>
              <a:rPr lang="en-US" dirty="0" err="1">
                <a:solidFill>
                  <a:schemeClr val="accent5"/>
                </a:solidFill>
                <a:latin typeface="Comic Sans MS" pitchFamily="66" charset="0"/>
              </a:rPr>
              <a:t>hormon</a:t>
            </a:r>
            <a:r>
              <a:rPr lang="en-US" dirty="0">
                <a:solidFill>
                  <a:schemeClr val="accent5"/>
                </a:solidFill>
                <a:latin typeface="Comic Sans MS" pitchFamily="66" charset="0"/>
              </a:rPr>
              <a:t> </a:t>
            </a:r>
            <a:r>
              <a:rPr lang="en-US" dirty="0" err="1">
                <a:solidFill>
                  <a:schemeClr val="accent5"/>
                </a:solidFill>
                <a:latin typeface="Comic Sans MS" pitchFamily="66" charset="0"/>
              </a:rPr>
              <a:t>pertumbuhan</a:t>
            </a:r>
            <a:r>
              <a:rPr lang="en-US" dirty="0">
                <a:solidFill>
                  <a:schemeClr val="accent5"/>
                </a:solidFill>
                <a:latin typeface="Comic Sans MS" pitchFamily="66" charset="0"/>
              </a:rPr>
              <a:t>) </a:t>
            </a:r>
            <a:r>
              <a:rPr lang="en-US" dirty="0" err="1">
                <a:solidFill>
                  <a:schemeClr val="accent5"/>
                </a:solidFill>
                <a:latin typeface="Comic Sans MS" pitchFamily="66" charset="0"/>
              </a:rPr>
              <a:t>dalam</a:t>
            </a:r>
            <a:r>
              <a:rPr lang="en-US" dirty="0">
                <a:solidFill>
                  <a:schemeClr val="accent5"/>
                </a:solidFill>
                <a:latin typeface="Comic Sans MS" pitchFamily="66" charset="0"/>
              </a:rPr>
              <a:t> </a:t>
            </a:r>
            <a:r>
              <a:rPr lang="en-US" dirty="0" err="1">
                <a:solidFill>
                  <a:schemeClr val="accent5"/>
                </a:solidFill>
                <a:latin typeface="Comic Sans MS" pitchFamily="66" charset="0"/>
              </a:rPr>
              <a:t>masa</a:t>
            </a:r>
            <a:r>
              <a:rPr lang="en-US" dirty="0">
                <a:solidFill>
                  <a:schemeClr val="accent5"/>
                </a:solidFill>
                <a:latin typeface="Comic Sans MS" pitchFamily="66" charset="0"/>
              </a:rPr>
              <a:t> </a:t>
            </a:r>
            <a:r>
              <a:rPr lang="en-US" dirty="0" err="1">
                <a:solidFill>
                  <a:schemeClr val="accent5"/>
                </a:solidFill>
                <a:latin typeface="Comic Sans MS" pitchFamily="66" charset="0"/>
              </a:rPr>
              <a:t>pertumbuhan</a:t>
            </a:r>
            <a:r>
              <a:rPr lang="en-US" dirty="0">
                <a:solidFill>
                  <a:schemeClr val="accent5"/>
                </a:solidFill>
                <a:latin typeface="Comic Sans MS" pitchFamily="66" charset="0"/>
              </a:rPr>
              <a:t>. </a:t>
            </a:r>
            <a:r>
              <a:rPr lang="en-US" dirty="0" err="1">
                <a:solidFill>
                  <a:schemeClr val="accent5"/>
                </a:solidFill>
                <a:latin typeface="Comic Sans MS" pitchFamily="66" charset="0"/>
              </a:rPr>
              <a:t>Kelenjar</a:t>
            </a:r>
            <a:r>
              <a:rPr lang="en-US" dirty="0">
                <a:solidFill>
                  <a:schemeClr val="accent5"/>
                </a:solidFill>
                <a:latin typeface="Comic Sans MS" pitchFamily="66" charset="0"/>
              </a:rPr>
              <a:t> </a:t>
            </a:r>
            <a:r>
              <a:rPr lang="en-US" dirty="0" err="1">
                <a:solidFill>
                  <a:schemeClr val="accent5"/>
                </a:solidFill>
                <a:latin typeface="Comic Sans MS" pitchFamily="66" charset="0"/>
              </a:rPr>
              <a:t>timus</a:t>
            </a:r>
            <a:r>
              <a:rPr lang="en-US" dirty="0">
                <a:solidFill>
                  <a:schemeClr val="accent5"/>
                </a:solidFill>
                <a:latin typeface="Comic Sans MS" pitchFamily="66" charset="0"/>
              </a:rPr>
              <a:t> </a:t>
            </a:r>
            <a:r>
              <a:rPr lang="en-US" dirty="0" err="1">
                <a:solidFill>
                  <a:schemeClr val="accent5"/>
                </a:solidFill>
                <a:latin typeface="Comic Sans MS" pitchFamily="66" charset="0"/>
              </a:rPr>
              <a:t>berhenti</a:t>
            </a:r>
            <a:r>
              <a:rPr lang="en-US" dirty="0">
                <a:solidFill>
                  <a:schemeClr val="accent5"/>
                </a:solidFill>
                <a:latin typeface="Comic Sans MS" pitchFamily="66" charset="0"/>
              </a:rPr>
              <a:t> </a:t>
            </a:r>
            <a:r>
              <a:rPr lang="en-US" dirty="0" err="1">
                <a:solidFill>
                  <a:schemeClr val="accent5"/>
                </a:solidFill>
                <a:latin typeface="Comic Sans MS" pitchFamily="66" charset="0"/>
              </a:rPr>
              <a:t>bekerja</a:t>
            </a:r>
            <a:r>
              <a:rPr lang="en-US" dirty="0">
                <a:solidFill>
                  <a:schemeClr val="accent5"/>
                </a:solidFill>
                <a:latin typeface="Comic Sans MS" pitchFamily="66" charset="0"/>
              </a:rPr>
              <a:t> </a:t>
            </a:r>
            <a:r>
              <a:rPr lang="en-US" dirty="0" err="1">
                <a:solidFill>
                  <a:schemeClr val="accent5"/>
                </a:solidFill>
                <a:latin typeface="Comic Sans MS" pitchFamily="66" charset="0"/>
              </a:rPr>
              <a:t>setelah</a:t>
            </a:r>
            <a:r>
              <a:rPr lang="en-US" dirty="0">
                <a:solidFill>
                  <a:schemeClr val="accent5"/>
                </a:solidFill>
                <a:latin typeface="Comic Sans MS" pitchFamily="66" charset="0"/>
              </a:rPr>
              <a:t> </a:t>
            </a:r>
            <a:r>
              <a:rPr lang="en-US" dirty="0" err="1">
                <a:solidFill>
                  <a:schemeClr val="accent5"/>
                </a:solidFill>
                <a:latin typeface="Comic Sans MS" pitchFamily="66" charset="0"/>
              </a:rPr>
              <a:t>masa</a:t>
            </a:r>
            <a:r>
              <a:rPr lang="en-US" dirty="0">
                <a:solidFill>
                  <a:schemeClr val="accent5"/>
                </a:solidFill>
                <a:latin typeface="Comic Sans MS" pitchFamily="66" charset="0"/>
              </a:rPr>
              <a:t> </a:t>
            </a:r>
            <a:r>
              <a:rPr lang="en-US" dirty="0" err="1" smtClean="0">
                <a:solidFill>
                  <a:schemeClr val="accent5"/>
                </a:solidFill>
                <a:latin typeface="Comic Sans MS" pitchFamily="66" charset="0"/>
              </a:rPr>
              <a:t>remaja</a:t>
            </a:r>
            <a:r>
              <a:rPr lang="id-ID" dirty="0">
                <a:solidFill>
                  <a:schemeClr val="accent5"/>
                </a:solidFill>
                <a:latin typeface="Comic Sans MS" pitchFamily="66" charset="0"/>
              </a:rPr>
              <a:t>.</a:t>
            </a:r>
            <a:endParaRPr lang="en-US" dirty="0">
              <a:solidFill>
                <a:schemeClr val="accent5"/>
              </a:solidFill>
              <a:latin typeface="Comic Sans MS" pitchFamily="66" charset="0"/>
            </a:endParaRPr>
          </a:p>
        </p:txBody>
      </p:sp>
      <p:pic>
        <p:nvPicPr>
          <p:cNvPr id="5" name="Picture 4"/>
          <p:cNvPicPr/>
          <p:nvPr/>
        </p:nvPicPr>
        <p:blipFill>
          <a:blip r:embed="rId2"/>
          <a:stretch>
            <a:fillRect/>
          </a:stretch>
        </p:blipFill>
        <p:spPr>
          <a:xfrm>
            <a:off x="198120" y="911262"/>
            <a:ext cx="2468880" cy="1660488"/>
          </a:xfrm>
          <a:prstGeom prst="rect">
            <a:avLst/>
          </a:prstGeom>
          <a:ln>
            <a:noFill/>
          </a:ln>
          <a:effectLst>
            <a:softEdge rad="112500"/>
          </a:effectLst>
        </p:spPr>
      </p:pic>
      <p:sp>
        <p:nvSpPr>
          <p:cNvPr id="8" name="Rectangle 7"/>
          <p:cNvSpPr/>
          <p:nvPr/>
        </p:nvSpPr>
        <p:spPr>
          <a:xfrm>
            <a:off x="451674" y="2995196"/>
            <a:ext cx="2672526" cy="338554"/>
          </a:xfrm>
          <a:prstGeom prst="rect">
            <a:avLst/>
          </a:prstGeom>
        </p:spPr>
        <p:txBody>
          <a:bodyPr wrap="none">
            <a:spAutoFit/>
          </a:bodyPr>
          <a:lstStyle/>
          <a:p>
            <a:r>
              <a:rPr lang="id-ID" sz="1600" b="1" dirty="0">
                <a:solidFill>
                  <a:schemeClr val="accent5"/>
                </a:solidFill>
                <a:latin typeface="Comic Sans MS" pitchFamily="66" charset="0"/>
              </a:rPr>
              <a:t>8</a:t>
            </a:r>
            <a:r>
              <a:rPr lang="en-US" sz="1600" b="1" dirty="0" smtClean="0">
                <a:solidFill>
                  <a:schemeClr val="accent5"/>
                </a:solidFill>
                <a:latin typeface="Comic Sans MS" pitchFamily="66" charset="0"/>
              </a:rPr>
              <a:t>. </a:t>
            </a:r>
            <a:r>
              <a:rPr lang="en-US" sz="1600" b="1" dirty="0" err="1">
                <a:solidFill>
                  <a:schemeClr val="accent5"/>
                </a:solidFill>
                <a:latin typeface="Comic Sans MS" pitchFamily="66" charset="0"/>
              </a:rPr>
              <a:t>Kelenjar</a:t>
            </a:r>
            <a:r>
              <a:rPr lang="en-US" sz="1600" b="1" dirty="0">
                <a:solidFill>
                  <a:schemeClr val="accent5"/>
                </a:solidFill>
                <a:latin typeface="Comic Sans MS" pitchFamily="66" charset="0"/>
              </a:rPr>
              <a:t> Langerhans  </a:t>
            </a:r>
            <a:endParaRPr lang="en-US" sz="1600" dirty="0">
              <a:solidFill>
                <a:schemeClr val="accent5"/>
              </a:solidFill>
              <a:latin typeface="Comic Sans MS" pitchFamily="66" charset="0"/>
            </a:endParaRPr>
          </a:p>
        </p:txBody>
      </p:sp>
      <p:pic>
        <p:nvPicPr>
          <p:cNvPr id="9" name="Picture 8"/>
          <p:cNvPicPr/>
          <p:nvPr/>
        </p:nvPicPr>
        <p:blipFill>
          <a:blip r:embed="rId3"/>
          <a:stretch>
            <a:fillRect/>
          </a:stretch>
        </p:blipFill>
        <p:spPr>
          <a:xfrm>
            <a:off x="6477000" y="3028950"/>
            <a:ext cx="2286000" cy="17047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Rectangle 9"/>
          <p:cNvSpPr/>
          <p:nvPr/>
        </p:nvSpPr>
        <p:spPr>
          <a:xfrm>
            <a:off x="737046" y="3383399"/>
            <a:ext cx="5511354" cy="1169551"/>
          </a:xfrm>
          <a:prstGeom prst="rect">
            <a:avLst/>
          </a:prstGeom>
        </p:spPr>
        <p:txBody>
          <a:bodyPr wrap="square">
            <a:spAutoFit/>
          </a:bodyPr>
          <a:lstStyle/>
          <a:p>
            <a:pPr algn="just"/>
            <a:r>
              <a:rPr lang="en-US" dirty="0" err="1">
                <a:solidFill>
                  <a:schemeClr val="accent5"/>
                </a:solidFill>
                <a:latin typeface="Comic Sans MS" pitchFamily="66" charset="0"/>
              </a:rPr>
              <a:t>Kelenjar</a:t>
            </a:r>
            <a:r>
              <a:rPr lang="en-US" dirty="0">
                <a:solidFill>
                  <a:schemeClr val="accent5"/>
                </a:solidFill>
                <a:latin typeface="Comic Sans MS" pitchFamily="66" charset="0"/>
              </a:rPr>
              <a:t> Langerhans </a:t>
            </a:r>
            <a:r>
              <a:rPr lang="en-US" dirty="0" err="1">
                <a:solidFill>
                  <a:schemeClr val="accent5"/>
                </a:solidFill>
                <a:latin typeface="Comic Sans MS" pitchFamily="66" charset="0"/>
              </a:rPr>
              <a:t>terdapat</a:t>
            </a:r>
            <a:r>
              <a:rPr lang="en-US" dirty="0">
                <a:solidFill>
                  <a:schemeClr val="accent5"/>
                </a:solidFill>
                <a:latin typeface="Comic Sans MS" pitchFamily="66" charset="0"/>
              </a:rPr>
              <a:t> di </a:t>
            </a:r>
            <a:r>
              <a:rPr lang="en-US" dirty="0" err="1">
                <a:solidFill>
                  <a:schemeClr val="accent5"/>
                </a:solidFill>
                <a:latin typeface="Comic Sans MS" pitchFamily="66" charset="0"/>
              </a:rPr>
              <a:t>dalam</a:t>
            </a:r>
            <a:r>
              <a:rPr lang="en-US" dirty="0">
                <a:solidFill>
                  <a:schemeClr val="accent5"/>
                </a:solidFill>
                <a:latin typeface="Comic Sans MS" pitchFamily="66" charset="0"/>
              </a:rPr>
              <a:t> </a:t>
            </a:r>
            <a:r>
              <a:rPr lang="en-US" dirty="0" err="1">
                <a:solidFill>
                  <a:schemeClr val="accent5"/>
                </a:solidFill>
                <a:latin typeface="Comic Sans MS" pitchFamily="66" charset="0"/>
              </a:rPr>
              <a:t>pankreas</a:t>
            </a:r>
            <a:r>
              <a:rPr lang="en-US" dirty="0">
                <a:solidFill>
                  <a:schemeClr val="accent5"/>
                </a:solidFill>
                <a:latin typeface="Comic Sans MS" pitchFamily="66" charset="0"/>
              </a:rPr>
              <a:t>. </a:t>
            </a:r>
            <a:r>
              <a:rPr lang="en-US" dirty="0" err="1">
                <a:solidFill>
                  <a:schemeClr val="accent5"/>
                </a:solidFill>
                <a:latin typeface="Comic Sans MS" pitchFamily="66" charset="0"/>
              </a:rPr>
              <a:t>Tugasnya</a:t>
            </a:r>
            <a:r>
              <a:rPr lang="en-US" dirty="0">
                <a:solidFill>
                  <a:schemeClr val="accent5"/>
                </a:solidFill>
                <a:latin typeface="Comic Sans MS" pitchFamily="66" charset="0"/>
              </a:rPr>
              <a:t> </a:t>
            </a:r>
            <a:r>
              <a:rPr lang="en-US" dirty="0" err="1">
                <a:solidFill>
                  <a:schemeClr val="accent5"/>
                </a:solidFill>
                <a:latin typeface="Comic Sans MS" pitchFamily="66" charset="0"/>
              </a:rPr>
              <a:t>menghasilkan</a:t>
            </a:r>
            <a:r>
              <a:rPr lang="en-US" dirty="0">
                <a:solidFill>
                  <a:schemeClr val="accent5"/>
                </a:solidFill>
                <a:latin typeface="Comic Sans MS" pitchFamily="66" charset="0"/>
              </a:rPr>
              <a:t> </a:t>
            </a:r>
            <a:r>
              <a:rPr lang="en-US" dirty="0" err="1">
                <a:solidFill>
                  <a:schemeClr val="accent5"/>
                </a:solidFill>
                <a:latin typeface="Comic Sans MS" pitchFamily="66" charset="0"/>
              </a:rPr>
              <a:t>hormon</a:t>
            </a:r>
            <a:r>
              <a:rPr lang="en-US" dirty="0">
                <a:solidFill>
                  <a:schemeClr val="accent5"/>
                </a:solidFill>
                <a:latin typeface="Comic Sans MS" pitchFamily="66" charset="0"/>
              </a:rPr>
              <a:t> insulin. </a:t>
            </a:r>
            <a:r>
              <a:rPr lang="en-US" dirty="0" err="1">
                <a:solidFill>
                  <a:schemeClr val="accent5"/>
                </a:solidFill>
                <a:latin typeface="Comic Sans MS" pitchFamily="66" charset="0"/>
              </a:rPr>
              <a:t>Fungsi</a:t>
            </a:r>
            <a:r>
              <a:rPr lang="en-US" dirty="0">
                <a:solidFill>
                  <a:schemeClr val="accent5"/>
                </a:solidFill>
                <a:latin typeface="Comic Sans MS" pitchFamily="66" charset="0"/>
              </a:rPr>
              <a:t> </a:t>
            </a:r>
            <a:r>
              <a:rPr lang="en-US" dirty="0" err="1">
                <a:solidFill>
                  <a:schemeClr val="accent5"/>
                </a:solidFill>
                <a:latin typeface="Comic Sans MS" pitchFamily="66" charset="0"/>
              </a:rPr>
              <a:t>hormon</a:t>
            </a:r>
            <a:r>
              <a:rPr lang="en-US" dirty="0">
                <a:solidFill>
                  <a:schemeClr val="accent5"/>
                </a:solidFill>
                <a:latin typeface="Comic Sans MS" pitchFamily="66" charset="0"/>
              </a:rPr>
              <a:t> </a:t>
            </a:r>
            <a:r>
              <a:rPr lang="en-US" dirty="0" err="1">
                <a:solidFill>
                  <a:schemeClr val="accent5"/>
                </a:solidFill>
                <a:latin typeface="Comic Sans MS" pitchFamily="66" charset="0"/>
              </a:rPr>
              <a:t>ini</a:t>
            </a:r>
            <a:r>
              <a:rPr lang="en-US" dirty="0">
                <a:solidFill>
                  <a:schemeClr val="accent5"/>
                </a:solidFill>
                <a:latin typeface="Comic Sans MS" pitchFamily="66" charset="0"/>
              </a:rPr>
              <a:t> </a:t>
            </a:r>
            <a:r>
              <a:rPr lang="en-US" dirty="0" err="1">
                <a:solidFill>
                  <a:schemeClr val="accent5"/>
                </a:solidFill>
                <a:latin typeface="Comic Sans MS" pitchFamily="66" charset="0"/>
              </a:rPr>
              <a:t>besifat</a:t>
            </a:r>
            <a:r>
              <a:rPr lang="en-US" dirty="0">
                <a:solidFill>
                  <a:schemeClr val="accent5"/>
                </a:solidFill>
                <a:latin typeface="Comic Sans MS" pitchFamily="66" charset="0"/>
              </a:rPr>
              <a:t> </a:t>
            </a:r>
            <a:r>
              <a:rPr lang="en-US" dirty="0" err="1">
                <a:solidFill>
                  <a:schemeClr val="accent5"/>
                </a:solidFill>
                <a:latin typeface="Comic Sans MS" pitchFamily="66" charset="0"/>
              </a:rPr>
              <a:t>antagonis</a:t>
            </a:r>
            <a:r>
              <a:rPr lang="en-US" dirty="0">
                <a:solidFill>
                  <a:schemeClr val="accent5"/>
                </a:solidFill>
                <a:latin typeface="Comic Sans MS" pitchFamily="66" charset="0"/>
              </a:rPr>
              <a:t> </a:t>
            </a:r>
            <a:r>
              <a:rPr lang="en-US" dirty="0" err="1">
                <a:solidFill>
                  <a:schemeClr val="accent5"/>
                </a:solidFill>
                <a:latin typeface="Comic Sans MS" pitchFamily="66" charset="0"/>
              </a:rPr>
              <a:t>dengan</a:t>
            </a:r>
            <a:r>
              <a:rPr lang="en-US" dirty="0">
                <a:solidFill>
                  <a:schemeClr val="accent5"/>
                </a:solidFill>
                <a:latin typeface="Comic Sans MS" pitchFamily="66" charset="0"/>
              </a:rPr>
              <a:t> </a:t>
            </a:r>
            <a:r>
              <a:rPr lang="en-US" dirty="0" err="1">
                <a:solidFill>
                  <a:schemeClr val="accent5"/>
                </a:solidFill>
                <a:latin typeface="Comic Sans MS" pitchFamily="66" charset="0"/>
              </a:rPr>
              <a:t>fungsi</a:t>
            </a:r>
            <a:r>
              <a:rPr lang="en-US" dirty="0">
                <a:solidFill>
                  <a:schemeClr val="accent5"/>
                </a:solidFill>
                <a:latin typeface="Comic Sans MS" pitchFamily="66" charset="0"/>
              </a:rPr>
              <a:t> </a:t>
            </a:r>
            <a:r>
              <a:rPr lang="en-US" dirty="0" err="1">
                <a:solidFill>
                  <a:schemeClr val="accent5"/>
                </a:solidFill>
                <a:latin typeface="Comic Sans MS" pitchFamily="66" charset="0"/>
              </a:rPr>
              <a:t>hormon</a:t>
            </a:r>
            <a:r>
              <a:rPr lang="en-US" dirty="0">
                <a:solidFill>
                  <a:schemeClr val="accent5"/>
                </a:solidFill>
                <a:latin typeface="Comic Sans MS" pitchFamily="66" charset="0"/>
              </a:rPr>
              <a:t> adrenalin, </a:t>
            </a:r>
            <a:r>
              <a:rPr lang="en-US" dirty="0" err="1">
                <a:solidFill>
                  <a:schemeClr val="accent5"/>
                </a:solidFill>
                <a:latin typeface="Comic Sans MS" pitchFamily="66" charset="0"/>
              </a:rPr>
              <a:t>yaitu</a:t>
            </a:r>
            <a:r>
              <a:rPr lang="en-US" dirty="0">
                <a:solidFill>
                  <a:schemeClr val="accent5"/>
                </a:solidFill>
                <a:latin typeface="Comic Sans MS" pitchFamily="66" charset="0"/>
              </a:rPr>
              <a:t> </a:t>
            </a:r>
            <a:r>
              <a:rPr lang="en-US" dirty="0" err="1">
                <a:solidFill>
                  <a:schemeClr val="accent5"/>
                </a:solidFill>
                <a:latin typeface="Comic Sans MS" pitchFamily="66" charset="0"/>
              </a:rPr>
              <a:t>mengubah</a:t>
            </a:r>
            <a:r>
              <a:rPr lang="en-US" dirty="0">
                <a:solidFill>
                  <a:schemeClr val="accent5"/>
                </a:solidFill>
                <a:latin typeface="Comic Sans MS" pitchFamily="66" charset="0"/>
              </a:rPr>
              <a:t> </a:t>
            </a:r>
            <a:r>
              <a:rPr lang="en-US" dirty="0" err="1">
                <a:solidFill>
                  <a:schemeClr val="accent5"/>
                </a:solidFill>
                <a:latin typeface="Comic Sans MS" pitchFamily="66" charset="0"/>
              </a:rPr>
              <a:t>gula</a:t>
            </a:r>
            <a:r>
              <a:rPr lang="en-US" dirty="0">
                <a:solidFill>
                  <a:schemeClr val="accent5"/>
                </a:solidFill>
                <a:latin typeface="Comic Sans MS" pitchFamily="66" charset="0"/>
              </a:rPr>
              <a:t> </a:t>
            </a:r>
            <a:r>
              <a:rPr lang="en-US" dirty="0" err="1">
                <a:solidFill>
                  <a:schemeClr val="accent5"/>
                </a:solidFill>
                <a:latin typeface="Comic Sans MS" pitchFamily="66" charset="0"/>
              </a:rPr>
              <a:t>menjadi</a:t>
            </a:r>
            <a:r>
              <a:rPr lang="en-US" dirty="0">
                <a:solidFill>
                  <a:schemeClr val="accent5"/>
                </a:solidFill>
                <a:latin typeface="Comic Sans MS" pitchFamily="66" charset="0"/>
              </a:rPr>
              <a:t> </a:t>
            </a:r>
            <a:r>
              <a:rPr lang="en-US" dirty="0" err="1">
                <a:solidFill>
                  <a:schemeClr val="accent5"/>
                </a:solidFill>
                <a:latin typeface="Comic Sans MS" pitchFamily="66" charset="0"/>
              </a:rPr>
              <a:t>glikogen</a:t>
            </a:r>
            <a:r>
              <a:rPr lang="en-US" dirty="0">
                <a:solidFill>
                  <a:schemeClr val="accent5"/>
                </a:solidFill>
                <a:latin typeface="Comic Sans MS" pitchFamily="66" charset="0"/>
              </a:rPr>
              <a:t> </a:t>
            </a:r>
            <a:r>
              <a:rPr lang="en-US" dirty="0" err="1">
                <a:solidFill>
                  <a:schemeClr val="accent5"/>
                </a:solidFill>
                <a:latin typeface="Comic Sans MS" pitchFamily="66" charset="0"/>
              </a:rPr>
              <a:t>dalam</a:t>
            </a:r>
            <a:r>
              <a:rPr lang="en-US" dirty="0">
                <a:solidFill>
                  <a:schemeClr val="accent5"/>
                </a:solidFill>
                <a:latin typeface="Comic Sans MS" pitchFamily="66" charset="0"/>
              </a:rPr>
              <a:t> </a:t>
            </a:r>
            <a:r>
              <a:rPr lang="en-US" dirty="0" err="1">
                <a:solidFill>
                  <a:schemeClr val="accent5"/>
                </a:solidFill>
                <a:latin typeface="Comic Sans MS" pitchFamily="66" charset="0"/>
              </a:rPr>
              <a:t>hati</a:t>
            </a:r>
            <a:r>
              <a:rPr lang="en-US" dirty="0">
                <a:solidFill>
                  <a:schemeClr val="accent5"/>
                </a:solidFill>
                <a:latin typeface="Comic Sans MS" pitchFamily="66" charset="0"/>
              </a:rPr>
              <a:t> </a:t>
            </a:r>
            <a:r>
              <a:rPr lang="en-US" dirty="0" err="1">
                <a:solidFill>
                  <a:schemeClr val="accent5"/>
                </a:solidFill>
                <a:latin typeface="Comic Sans MS" pitchFamily="66" charset="0"/>
              </a:rPr>
              <a:t>dan</a:t>
            </a:r>
            <a:r>
              <a:rPr lang="en-US" dirty="0">
                <a:solidFill>
                  <a:schemeClr val="accent5"/>
                </a:solidFill>
                <a:latin typeface="Comic Sans MS" pitchFamily="66" charset="0"/>
              </a:rPr>
              <a:t> </a:t>
            </a:r>
            <a:r>
              <a:rPr lang="en-US" dirty="0" err="1">
                <a:solidFill>
                  <a:schemeClr val="accent5"/>
                </a:solidFill>
                <a:latin typeface="Comic Sans MS" pitchFamily="66" charset="0"/>
              </a:rPr>
              <a:t>otot</a:t>
            </a:r>
            <a:r>
              <a:rPr lang="en-US" dirty="0">
                <a:solidFill>
                  <a:schemeClr val="accent5"/>
                </a:solidFill>
                <a:latin typeface="Comic Sans MS" pitchFamily="66" charset="0"/>
              </a:rPr>
              <a:t>. </a:t>
            </a:r>
            <a:r>
              <a:rPr lang="en-US" dirty="0" err="1">
                <a:solidFill>
                  <a:schemeClr val="accent5"/>
                </a:solidFill>
                <a:latin typeface="Comic Sans MS" pitchFamily="66" charset="0"/>
              </a:rPr>
              <a:t>Hiposekresi</a:t>
            </a:r>
            <a:r>
              <a:rPr lang="en-US" dirty="0">
                <a:solidFill>
                  <a:schemeClr val="accent5"/>
                </a:solidFill>
                <a:latin typeface="Comic Sans MS" pitchFamily="66" charset="0"/>
              </a:rPr>
              <a:t> insulin </a:t>
            </a:r>
            <a:r>
              <a:rPr lang="en-US" dirty="0" err="1">
                <a:solidFill>
                  <a:schemeClr val="accent5"/>
                </a:solidFill>
                <a:latin typeface="Comic Sans MS" pitchFamily="66" charset="0"/>
              </a:rPr>
              <a:t>menyebabkan</a:t>
            </a:r>
            <a:r>
              <a:rPr lang="en-US" dirty="0">
                <a:solidFill>
                  <a:schemeClr val="accent5"/>
                </a:solidFill>
                <a:latin typeface="Comic Sans MS" pitchFamily="66" charset="0"/>
              </a:rPr>
              <a:t> </a:t>
            </a:r>
            <a:r>
              <a:rPr lang="en-US" dirty="0" err="1">
                <a:solidFill>
                  <a:schemeClr val="accent5"/>
                </a:solidFill>
                <a:latin typeface="Comic Sans MS" pitchFamily="66" charset="0"/>
              </a:rPr>
              <a:t>penyakit</a:t>
            </a:r>
            <a:r>
              <a:rPr lang="en-US" dirty="0">
                <a:solidFill>
                  <a:schemeClr val="accent5"/>
                </a:solidFill>
                <a:latin typeface="Comic Sans MS" pitchFamily="66" charset="0"/>
              </a:rPr>
              <a:t>  diabetes mellitus (</a:t>
            </a:r>
            <a:r>
              <a:rPr lang="en-US" dirty="0" err="1">
                <a:solidFill>
                  <a:schemeClr val="accent5"/>
                </a:solidFill>
                <a:latin typeface="Comic Sans MS" pitchFamily="66" charset="0"/>
              </a:rPr>
              <a:t>kencing</a:t>
            </a:r>
            <a:r>
              <a:rPr lang="en-US" dirty="0">
                <a:solidFill>
                  <a:schemeClr val="accent5"/>
                </a:solidFill>
                <a:latin typeface="Comic Sans MS" pitchFamily="66" charset="0"/>
              </a:rPr>
              <a:t> </a:t>
            </a:r>
            <a:r>
              <a:rPr lang="en-US" dirty="0" err="1">
                <a:solidFill>
                  <a:schemeClr val="accent5"/>
                </a:solidFill>
                <a:latin typeface="Comic Sans MS" pitchFamily="66" charset="0"/>
              </a:rPr>
              <a:t>manis</a:t>
            </a:r>
            <a:r>
              <a:rPr lang="en-US" dirty="0" smtClean="0">
                <a:solidFill>
                  <a:schemeClr val="accent5"/>
                </a:solidFill>
                <a:latin typeface="Comic Sans MS" pitchFamily="66" charset="0"/>
              </a:rPr>
              <a:t>)</a:t>
            </a:r>
            <a:r>
              <a:rPr lang="id-ID" dirty="0" smtClean="0">
                <a:solidFill>
                  <a:schemeClr val="accent5"/>
                </a:solidFill>
                <a:latin typeface="Comic Sans MS" pitchFamily="66" charset="0"/>
              </a:rPr>
              <a:t>.</a:t>
            </a:r>
            <a:endParaRPr lang="en-US" dirty="0">
              <a:solidFill>
                <a:schemeClr val="accent5"/>
              </a:solidFill>
              <a:latin typeface="Comic Sans MS" pitchFamily="66" charset="0"/>
            </a:endParaRPr>
          </a:p>
        </p:txBody>
      </p:sp>
    </p:spTree>
    <p:extLst>
      <p:ext uri="{BB962C8B-B14F-4D97-AF65-F5344CB8AC3E}">
        <p14:creationId xmlns:p14="http://schemas.microsoft.com/office/powerpoint/2010/main" val="1441971559"/>
      </p:ext>
    </p:extLst>
  </p:cSld>
  <p:clrMapOvr>
    <a:masterClrMapping/>
  </p:clrMapOvr>
  <p:transition spd="slow">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57400" y="209550"/>
            <a:ext cx="5486400" cy="584775"/>
          </a:xfrm>
          <a:prstGeom prst="rect">
            <a:avLst/>
          </a:prstGeom>
        </p:spPr>
        <p:txBody>
          <a:bodyPr wrap="square">
            <a:spAutoFit/>
          </a:bodyPr>
          <a:lstStyle/>
          <a:p>
            <a:r>
              <a:rPr lang="id-ID" sz="1600" b="1" dirty="0">
                <a:solidFill>
                  <a:schemeClr val="tx2"/>
                </a:solidFill>
                <a:latin typeface="Comic Sans MS" pitchFamily="66" charset="0"/>
              </a:rPr>
              <a:t>9</a:t>
            </a:r>
            <a:r>
              <a:rPr lang="en-US" sz="1600" b="1" dirty="0" smtClean="0">
                <a:solidFill>
                  <a:schemeClr val="tx2"/>
                </a:solidFill>
                <a:latin typeface="Comic Sans MS" pitchFamily="66" charset="0"/>
              </a:rPr>
              <a:t>. </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Suprarenalis</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Anak</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Ginjal</a:t>
            </a:r>
            <a:r>
              <a:rPr lang="en-US" sz="1600" b="1" dirty="0">
                <a:solidFill>
                  <a:schemeClr val="tx2"/>
                </a:solidFill>
                <a:latin typeface="Comic Sans MS" pitchFamily="66" charset="0"/>
              </a:rPr>
              <a:t>/</a:t>
            </a:r>
            <a:r>
              <a:rPr lang="en-US" sz="1600" b="1" dirty="0" err="1">
                <a:solidFill>
                  <a:schemeClr val="tx2"/>
                </a:solidFill>
                <a:latin typeface="Comic Sans MS" pitchFamily="66" charset="0"/>
              </a:rPr>
              <a:t>Kelenjar</a:t>
            </a:r>
            <a:r>
              <a:rPr lang="en-US" sz="1600" b="1" dirty="0">
                <a:solidFill>
                  <a:schemeClr val="tx2"/>
                </a:solidFill>
                <a:latin typeface="Comic Sans MS" pitchFamily="66" charset="0"/>
              </a:rPr>
              <a:t> Adrenal) </a:t>
            </a:r>
            <a:endParaRPr lang="en-US" sz="1600" dirty="0">
              <a:solidFill>
                <a:schemeClr val="tx2"/>
              </a:solidFill>
              <a:latin typeface="Comic Sans MS" pitchFamily="66" charset="0"/>
            </a:endParaRPr>
          </a:p>
        </p:txBody>
      </p:sp>
      <p:pic>
        <p:nvPicPr>
          <p:cNvPr id="8" name="Picture 7"/>
          <p:cNvPicPr/>
          <p:nvPr/>
        </p:nvPicPr>
        <p:blipFill>
          <a:blip r:embed="rId2"/>
          <a:stretch>
            <a:fillRect/>
          </a:stretch>
        </p:blipFill>
        <p:spPr>
          <a:xfrm>
            <a:off x="6858000" y="666750"/>
            <a:ext cx="2095500" cy="2094379"/>
          </a:xfrm>
          <a:prstGeom prst="rect">
            <a:avLst/>
          </a:prstGeom>
          <a:ln>
            <a:noFill/>
          </a:ln>
          <a:effectLst>
            <a:softEdge rad="112500"/>
          </a:effectLst>
        </p:spPr>
      </p:pic>
      <p:sp>
        <p:nvSpPr>
          <p:cNvPr id="9" name="Rectangle 8"/>
          <p:cNvSpPr/>
          <p:nvPr/>
        </p:nvSpPr>
        <p:spPr>
          <a:xfrm>
            <a:off x="1600200" y="816173"/>
            <a:ext cx="5638800" cy="307777"/>
          </a:xfrm>
          <a:prstGeom prst="rect">
            <a:avLst/>
          </a:prstGeom>
        </p:spPr>
        <p:txBody>
          <a:bodyPr wrap="square">
            <a:spAutoFit/>
          </a:bodyPr>
          <a:lstStyle/>
          <a:p>
            <a:r>
              <a:rPr lang="en-US" dirty="0" err="1">
                <a:solidFill>
                  <a:schemeClr val="tx2"/>
                </a:solidFill>
                <a:latin typeface="Comic Sans MS" pitchFamily="66" charset="0"/>
              </a:rPr>
              <a:t>Kelenjar</a:t>
            </a:r>
            <a:r>
              <a:rPr lang="en-US" dirty="0">
                <a:solidFill>
                  <a:schemeClr val="tx2"/>
                </a:solidFill>
                <a:latin typeface="Comic Sans MS" pitchFamily="66" charset="0"/>
              </a:rPr>
              <a:t> </a:t>
            </a:r>
            <a:r>
              <a:rPr lang="en-US" dirty="0" err="1">
                <a:solidFill>
                  <a:schemeClr val="tx2"/>
                </a:solidFill>
                <a:latin typeface="Comic Sans MS" pitchFamily="66" charset="0"/>
              </a:rPr>
              <a:t>terdiri</a:t>
            </a:r>
            <a:r>
              <a:rPr lang="en-US" dirty="0">
                <a:solidFill>
                  <a:schemeClr val="tx2"/>
                </a:solidFill>
                <a:latin typeface="Comic Sans MS" pitchFamily="66" charset="0"/>
              </a:rPr>
              <a:t> </a:t>
            </a:r>
            <a:r>
              <a:rPr lang="en-US" dirty="0" err="1">
                <a:solidFill>
                  <a:schemeClr val="tx2"/>
                </a:solidFill>
                <a:latin typeface="Comic Sans MS" pitchFamily="66" charset="0"/>
              </a:rPr>
              <a:t>atas</a:t>
            </a:r>
            <a:r>
              <a:rPr lang="en-US" dirty="0">
                <a:solidFill>
                  <a:schemeClr val="tx2"/>
                </a:solidFill>
                <a:latin typeface="Comic Sans MS" pitchFamily="66" charset="0"/>
              </a:rPr>
              <a:t> </a:t>
            </a:r>
            <a:r>
              <a:rPr lang="en-US" dirty="0" err="1">
                <a:solidFill>
                  <a:schemeClr val="tx2"/>
                </a:solidFill>
                <a:latin typeface="Comic Sans MS" pitchFamily="66" charset="0"/>
              </a:rPr>
              <a:t>dua</a:t>
            </a:r>
            <a:r>
              <a:rPr lang="en-US" dirty="0">
                <a:solidFill>
                  <a:schemeClr val="tx2"/>
                </a:solidFill>
                <a:latin typeface="Comic Sans MS" pitchFamily="66" charset="0"/>
              </a:rPr>
              <a:t> </a:t>
            </a:r>
            <a:r>
              <a:rPr lang="en-US" dirty="0" err="1">
                <a:solidFill>
                  <a:schemeClr val="tx2"/>
                </a:solidFill>
                <a:latin typeface="Comic Sans MS" pitchFamily="66" charset="0"/>
              </a:rPr>
              <a:t>bagian</a:t>
            </a:r>
            <a:r>
              <a:rPr lang="en-US" dirty="0">
                <a:solidFill>
                  <a:schemeClr val="tx2"/>
                </a:solidFill>
                <a:latin typeface="Comic Sans MS" pitchFamily="66" charset="0"/>
              </a:rPr>
              <a:t>, </a:t>
            </a:r>
            <a:r>
              <a:rPr lang="en-US" dirty="0" err="1">
                <a:solidFill>
                  <a:schemeClr val="tx2"/>
                </a:solidFill>
                <a:latin typeface="Comic Sans MS" pitchFamily="66" charset="0"/>
              </a:rPr>
              <a:t>yaitu</a:t>
            </a:r>
            <a:r>
              <a:rPr lang="en-US" dirty="0">
                <a:solidFill>
                  <a:schemeClr val="tx2"/>
                </a:solidFill>
                <a:latin typeface="Comic Sans MS" pitchFamily="66" charset="0"/>
              </a:rPr>
              <a:t> </a:t>
            </a:r>
            <a:r>
              <a:rPr lang="en-US" dirty="0" err="1">
                <a:solidFill>
                  <a:schemeClr val="tx2"/>
                </a:solidFill>
                <a:latin typeface="Comic Sans MS" pitchFamily="66" charset="0"/>
              </a:rPr>
              <a:t>korteks</a:t>
            </a:r>
            <a:r>
              <a:rPr lang="en-US" dirty="0">
                <a:solidFill>
                  <a:schemeClr val="tx2"/>
                </a:solidFill>
                <a:latin typeface="Comic Sans MS" pitchFamily="66" charset="0"/>
              </a:rPr>
              <a:t> </a:t>
            </a:r>
            <a:r>
              <a:rPr lang="en-US" dirty="0" err="1">
                <a:solidFill>
                  <a:schemeClr val="tx2"/>
                </a:solidFill>
                <a:latin typeface="Comic Sans MS" pitchFamily="66" charset="0"/>
              </a:rPr>
              <a:t>dan</a:t>
            </a:r>
            <a:r>
              <a:rPr lang="en-US" dirty="0">
                <a:solidFill>
                  <a:schemeClr val="tx2"/>
                </a:solidFill>
                <a:latin typeface="Comic Sans MS" pitchFamily="66" charset="0"/>
              </a:rPr>
              <a:t> medulla. </a:t>
            </a:r>
          </a:p>
        </p:txBody>
      </p:sp>
      <p:sp>
        <p:nvSpPr>
          <p:cNvPr id="10" name="Rectangle 9"/>
          <p:cNvSpPr/>
          <p:nvPr/>
        </p:nvSpPr>
        <p:spPr>
          <a:xfrm>
            <a:off x="228600" y="1037094"/>
            <a:ext cx="6629400" cy="2677656"/>
          </a:xfrm>
          <a:prstGeom prst="rect">
            <a:avLst/>
          </a:prstGeom>
        </p:spPr>
        <p:txBody>
          <a:bodyPr wrap="square">
            <a:spAutoFit/>
          </a:bodyPr>
          <a:lstStyle/>
          <a:p>
            <a:pPr algn="just">
              <a:lnSpc>
                <a:spcPct val="150000"/>
              </a:lnSpc>
            </a:pPr>
            <a:r>
              <a:rPr lang="id-ID" dirty="0" smtClean="0">
                <a:solidFill>
                  <a:schemeClr val="tx2"/>
                </a:solidFill>
                <a:latin typeface="Comic Sans MS" pitchFamily="66" charset="0"/>
              </a:rPr>
              <a:t>1. </a:t>
            </a:r>
            <a:r>
              <a:rPr lang="en-US" dirty="0" err="1" smtClean="0">
                <a:solidFill>
                  <a:schemeClr val="tx2"/>
                </a:solidFill>
                <a:latin typeface="Comic Sans MS" pitchFamily="66" charset="0"/>
              </a:rPr>
              <a:t>Korteks</a:t>
            </a:r>
            <a:r>
              <a:rPr lang="en-US" dirty="0" smtClean="0">
                <a:solidFill>
                  <a:schemeClr val="tx2"/>
                </a:solidFill>
                <a:latin typeface="Comic Sans MS" pitchFamily="66" charset="0"/>
              </a:rPr>
              <a:t> </a:t>
            </a:r>
            <a:r>
              <a:rPr lang="en-US" dirty="0">
                <a:solidFill>
                  <a:schemeClr val="tx2"/>
                </a:solidFill>
                <a:latin typeface="Comic Sans MS" pitchFamily="66" charset="0"/>
              </a:rPr>
              <a:t>(</a:t>
            </a:r>
            <a:r>
              <a:rPr lang="en-US" dirty="0" err="1">
                <a:solidFill>
                  <a:schemeClr val="tx2"/>
                </a:solidFill>
                <a:latin typeface="Comic Sans MS" pitchFamily="66" charset="0"/>
              </a:rPr>
              <a:t>Bagian</a:t>
            </a:r>
            <a:r>
              <a:rPr lang="en-US" dirty="0">
                <a:solidFill>
                  <a:schemeClr val="tx2"/>
                </a:solidFill>
                <a:latin typeface="Comic Sans MS" pitchFamily="66" charset="0"/>
              </a:rPr>
              <a:t> </a:t>
            </a:r>
            <a:r>
              <a:rPr lang="en-US" dirty="0" err="1">
                <a:solidFill>
                  <a:schemeClr val="tx2"/>
                </a:solidFill>
                <a:latin typeface="Comic Sans MS" pitchFamily="66" charset="0"/>
              </a:rPr>
              <a:t>Kulit</a:t>
            </a:r>
            <a:r>
              <a:rPr lang="en-US" dirty="0">
                <a:solidFill>
                  <a:schemeClr val="tx2"/>
                </a:solidFill>
                <a:latin typeface="Comic Sans MS" pitchFamily="66" charset="0"/>
              </a:rPr>
              <a:t>) </a:t>
            </a:r>
          </a:p>
          <a:p>
            <a:pPr algn="just">
              <a:lnSpc>
                <a:spcPct val="150000"/>
              </a:lnSpc>
            </a:pPr>
            <a:r>
              <a:rPr lang="en-US" dirty="0">
                <a:solidFill>
                  <a:schemeClr val="tx2"/>
                </a:solidFill>
                <a:latin typeface="Comic Sans MS" pitchFamily="66" charset="0"/>
              </a:rPr>
              <a:t>   </a:t>
            </a:r>
            <a:r>
              <a:rPr lang="en-US" dirty="0" err="1" smtClean="0">
                <a:solidFill>
                  <a:schemeClr val="tx2"/>
                </a:solidFill>
                <a:latin typeface="Comic Sans MS" pitchFamily="66" charset="0"/>
              </a:rPr>
              <a:t>Bagian</a:t>
            </a:r>
            <a:r>
              <a:rPr lang="en-US" dirty="0" smtClean="0">
                <a:solidFill>
                  <a:schemeClr val="tx2"/>
                </a:solidFill>
                <a:latin typeface="Comic Sans MS" pitchFamily="66" charset="0"/>
              </a:rPr>
              <a:t> </a:t>
            </a:r>
            <a:r>
              <a:rPr lang="en-US" dirty="0" err="1">
                <a:solidFill>
                  <a:schemeClr val="tx2"/>
                </a:solidFill>
                <a:latin typeface="Comic Sans MS" pitchFamily="66" charset="0"/>
              </a:rPr>
              <a:t>ini</a:t>
            </a:r>
            <a:r>
              <a:rPr lang="en-US" dirty="0">
                <a:solidFill>
                  <a:schemeClr val="tx2"/>
                </a:solidFill>
                <a:latin typeface="Comic Sans MS" pitchFamily="66" charset="0"/>
              </a:rPr>
              <a:t> </a:t>
            </a:r>
            <a:r>
              <a:rPr lang="en-US" dirty="0" err="1">
                <a:solidFill>
                  <a:schemeClr val="tx2"/>
                </a:solidFill>
                <a:latin typeface="Comic Sans MS" pitchFamily="66" charset="0"/>
              </a:rPr>
              <a:t>menghasilkan</a:t>
            </a:r>
            <a:r>
              <a:rPr lang="en-US" dirty="0">
                <a:solidFill>
                  <a:schemeClr val="tx2"/>
                </a:solidFill>
                <a:latin typeface="Comic Sans MS" pitchFamily="66" charset="0"/>
              </a:rPr>
              <a:t> </a:t>
            </a:r>
            <a:endParaRPr lang="id-ID" dirty="0" smtClean="0">
              <a:solidFill>
                <a:schemeClr val="tx2"/>
              </a:solidFill>
              <a:latin typeface="Comic Sans MS" pitchFamily="66" charset="0"/>
            </a:endParaRPr>
          </a:p>
          <a:p>
            <a:pPr algn="just">
              <a:lnSpc>
                <a:spcPct val="150000"/>
              </a:lnSpc>
            </a:pPr>
            <a:r>
              <a:rPr lang="id-ID" dirty="0" smtClean="0">
                <a:solidFill>
                  <a:schemeClr val="tx2"/>
                </a:solidFill>
                <a:latin typeface="Comic Sans MS" pitchFamily="66" charset="0"/>
              </a:rPr>
              <a:t>-</a:t>
            </a:r>
            <a:r>
              <a:rPr lang="en-US" dirty="0" err="1" smtClean="0">
                <a:solidFill>
                  <a:schemeClr val="tx2"/>
                </a:solidFill>
                <a:latin typeface="Comic Sans MS" pitchFamily="66" charset="0"/>
              </a:rPr>
              <a:t>Mineralokortikoid</a:t>
            </a:r>
            <a:r>
              <a:rPr lang="en-US" dirty="0" smtClean="0">
                <a:solidFill>
                  <a:schemeClr val="tx2"/>
                </a:solidFill>
                <a:latin typeface="Comic Sans MS" pitchFamily="66" charset="0"/>
              </a:rPr>
              <a:t> </a:t>
            </a:r>
            <a:r>
              <a:rPr lang="en-US" dirty="0">
                <a:solidFill>
                  <a:schemeClr val="tx2"/>
                </a:solidFill>
                <a:latin typeface="Comic Sans MS" pitchFamily="66" charset="0"/>
              </a:rPr>
              <a:t>yang </a:t>
            </a:r>
            <a:r>
              <a:rPr lang="en-US" dirty="0" err="1">
                <a:solidFill>
                  <a:schemeClr val="tx2"/>
                </a:solidFill>
                <a:latin typeface="Comic Sans MS" pitchFamily="66" charset="0"/>
              </a:rPr>
              <a:t>berfungsi</a:t>
            </a:r>
            <a:r>
              <a:rPr lang="en-US" dirty="0">
                <a:solidFill>
                  <a:schemeClr val="tx2"/>
                </a:solidFill>
                <a:latin typeface="Comic Sans MS" pitchFamily="66" charset="0"/>
              </a:rPr>
              <a:t> </a:t>
            </a:r>
            <a:r>
              <a:rPr lang="en-US" dirty="0" err="1">
                <a:solidFill>
                  <a:schemeClr val="tx2"/>
                </a:solidFill>
                <a:latin typeface="Comic Sans MS" pitchFamily="66" charset="0"/>
              </a:rPr>
              <a:t>menyerap</a:t>
            </a:r>
            <a:r>
              <a:rPr lang="en-US" dirty="0">
                <a:solidFill>
                  <a:schemeClr val="tx2"/>
                </a:solidFill>
                <a:latin typeface="Comic Sans MS" pitchFamily="66" charset="0"/>
              </a:rPr>
              <a:t> ion Na </a:t>
            </a:r>
            <a:r>
              <a:rPr lang="en-US" dirty="0" err="1" smtClean="0">
                <a:solidFill>
                  <a:schemeClr val="tx2"/>
                </a:solidFill>
                <a:latin typeface="Comic Sans MS" pitchFamily="66" charset="0"/>
              </a:rPr>
              <a:t>dari</a:t>
            </a:r>
            <a:r>
              <a:rPr lang="id-ID" dirty="0">
                <a:solidFill>
                  <a:schemeClr val="tx2"/>
                </a:solidFill>
                <a:latin typeface="Comic Sans MS" pitchFamily="66" charset="0"/>
              </a:rPr>
              <a:t> </a:t>
            </a:r>
            <a:r>
              <a:rPr lang="en-US" dirty="0" err="1" smtClean="0">
                <a:solidFill>
                  <a:schemeClr val="tx2"/>
                </a:solidFill>
                <a:latin typeface="Comic Sans MS" pitchFamily="66" charset="0"/>
              </a:rPr>
              <a:t>darah</a:t>
            </a:r>
            <a:r>
              <a:rPr lang="en-US" dirty="0" smtClean="0">
                <a:solidFill>
                  <a:schemeClr val="tx2"/>
                </a:solidFill>
                <a:latin typeface="Comic Sans MS" pitchFamily="66" charset="0"/>
              </a:rPr>
              <a:t> </a:t>
            </a:r>
            <a:r>
              <a:rPr lang="en-US" dirty="0" err="1">
                <a:solidFill>
                  <a:schemeClr val="tx2"/>
                </a:solidFill>
                <a:latin typeface="Comic Sans MS" pitchFamily="66" charset="0"/>
              </a:rPr>
              <a:t>dan</a:t>
            </a:r>
            <a:r>
              <a:rPr lang="en-US" dirty="0">
                <a:solidFill>
                  <a:schemeClr val="tx2"/>
                </a:solidFill>
                <a:latin typeface="Comic Sans MS" pitchFamily="66" charset="0"/>
              </a:rPr>
              <a:t> </a:t>
            </a:r>
            <a:r>
              <a:rPr lang="en-US" dirty="0" err="1">
                <a:solidFill>
                  <a:schemeClr val="tx2"/>
                </a:solidFill>
                <a:latin typeface="Comic Sans MS" pitchFamily="66" charset="0"/>
              </a:rPr>
              <a:t>mengatur</a:t>
            </a:r>
            <a:r>
              <a:rPr lang="en-US" dirty="0">
                <a:solidFill>
                  <a:schemeClr val="tx2"/>
                </a:solidFill>
                <a:latin typeface="Comic Sans MS" pitchFamily="66" charset="0"/>
              </a:rPr>
              <a:t> </a:t>
            </a:r>
            <a:r>
              <a:rPr lang="en-US" dirty="0" err="1">
                <a:solidFill>
                  <a:schemeClr val="tx2"/>
                </a:solidFill>
                <a:latin typeface="Comic Sans MS" pitchFamily="66" charset="0"/>
              </a:rPr>
              <a:t>reabsorpsi</a:t>
            </a:r>
            <a:r>
              <a:rPr lang="en-US" dirty="0">
                <a:solidFill>
                  <a:schemeClr val="tx2"/>
                </a:solidFill>
                <a:latin typeface="Comic Sans MS" pitchFamily="66" charset="0"/>
              </a:rPr>
              <a:t> air </a:t>
            </a:r>
            <a:r>
              <a:rPr lang="en-US" dirty="0" err="1">
                <a:solidFill>
                  <a:schemeClr val="tx2"/>
                </a:solidFill>
                <a:latin typeface="Comic Sans MS" pitchFamily="66" charset="0"/>
              </a:rPr>
              <a:t>pada</a:t>
            </a:r>
            <a:r>
              <a:rPr lang="en-US" dirty="0">
                <a:solidFill>
                  <a:schemeClr val="tx2"/>
                </a:solidFill>
                <a:latin typeface="Comic Sans MS" pitchFamily="66" charset="0"/>
              </a:rPr>
              <a:t> </a:t>
            </a:r>
            <a:r>
              <a:rPr lang="en-US" dirty="0" err="1">
                <a:solidFill>
                  <a:schemeClr val="tx2"/>
                </a:solidFill>
                <a:latin typeface="Comic Sans MS" pitchFamily="66" charset="0"/>
              </a:rPr>
              <a:t>ginjal</a:t>
            </a:r>
            <a:r>
              <a:rPr lang="en-US" dirty="0">
                <a:solidFill>
                  <a:schemeClr val="tx2"/>
                </a:solidFill>
                <a:latin typeface="Comic Sans MS" pitchFamily="66" charset="0"/>
              </a:rPr>
              <a:t>. </a:t>
            </a:r>
            <a:endParaRPr lang="id-ID" dirty="0" smtClean="0">
              <a:solidFill>
                <a:schemeClr val="tx2"/>
              </a:solidFill>
              <a:latin typeface="Comic Sans MS" pitchFamily="66" charset="0"/>
            </a:endParaRPr>
          </a:p>
          <a:p>
            <a:pPr algn="just">
              <a:lnSpc>
                <a:spcPct val="150000"/>
              </a:lnSpc>
            </a:pPr>
            <a:r>
              <a:rPr lang="id-ID" dirty="0" smtClean="0">
                <a:solidFill>
                  <a:schemeClr val="tx2"/>
                </a:solidFill>
                <a:latin typeface="Comic Sans MS" pitchFamily="66" charset="0"/>
              </a:rPr>
              <a:t>-</a:t>
            </a:r>
            <a:r>
              <a:rPr lang="en-US" dirty="0" err="1" smtClean="0">
                <a:solidFill>
                  <a:schemeClr val="tx2"/>
                </a:solidFill>
                <a:latin typeface="Comic Sans MS" pitchFamily="66" charset="0"/>
              </a:rPr>
              <a:t>Glukokoritikoid</a:t>
            </a:r>
            <a:r>
              <a:rPr lang="en-US" dirty="0">
                <a:solidFill>
                  <a:schemeClr val="tx2"/>
                </a:solidFill>
                <a:latin typeface="Comic Sans MS" pitchFamily="66" charset="0"/>
              </a:rPr>
              <a:t>, yang </a:t>
            </a:r>
            <a:r>
              <a:rPr lang="en-US" dirty="0" err="1">
                <a:solidFill>
                  <a:schemeClr val="tx2"/>
                </a:solidFill>
                <a:latin typeface="Comic Sans MS" pitchFamily="66" charset="0"/>
              </a:rPr>
              <a:t>berperan</a:t>
            </a:r>
            <a:r>
              <a:rPr lang="en-US" dirty="0">
                <a:solidFill>
                  <a:schemeClr val="tx2"/>
                </a:solidFill>
                <a:latin typeface="Comic Sans MS" pitchFamily="66" charset="0"/>
              </a:rPr>
              <a:t> </a:t>
            </a:r>
            <a:r>
              <a:rPr lang="en-US" dirty="0" err="1">
                <a:solidFill>
                  <a:schemeClr val="tx2"/>
                </a:solidFill>
                <a:latin typeface="Comic Sans MS" pitchFamily="66" charset="0"/>
              </a:rPr>
              <a:t>menaikkan</a:t>
            </a:r>
            <a:r>
              <a:rPr lang="en-US" dirty="0">
                <a:solidFill>
                  <a:schemeClr val="tx2"/>
                </a:solidFill>
                <a:latin typeface="Comic Sans MS" pitchFamily="66" charset="0"/>
              </a:rPr>
              <a:t> </a:t>
            </a:r>
            <a:r>
              <a:rPr lang="en-US" dirty="0" err="1">
                <a:solidFill>
                  <a:schemeClr val="tx2"/>
                </a:solidFill>
                <a:latin typeface="Comic Sans MS" pitchFamily="66" charset="0"/>
              </a:rPr>
              <a:t>kadar</a:t>
            </a:r>
            <a:r>
              <a:rPr lang="en-US" dirty="0">
                <a:solidFill>
                  <a:schemeClr val="tx2"/>
                </a:solidFill>
                <a:latin typeface="Comic Sans MS" pitchFamily="66" charset="0"/>
              </a:rPr>
              <a:t> </a:t>
            </a:r>
            <a:r>
              <a:rPr lang="en-US" dirty="0" err="1">
                <a:solidFill>
                  <a:schemeClr val="tx2"/>
                </a:solidFill>
                <a:latin typeface="Comic Sans MS" pitchFamily="66" charset="0"/>
              </a:rPr>
              <a:t>glikogen</a:t>
            </a:r>
            <a:r>
              <a:rPr lang="en-US" dirty="0">
                <a:solidFill>
                  <a:schemeClr val="tx2"/>
                </a:solidFill>
                <a:latin typeface="Comic Sans MS" pitchFamily="66" charset="0"/>
              </a:rPr>
              <a:t>. </a:t>
            </a:r>
          </a:p>
          <a:p>
            <a:pPr lvl="0" algn="just">
              <a:lnSpc>
                <a:spcPct val="150000"/>
              </a:lnSpc>
            </a:pPr>
            <a:r>
              <a:rPr lang="id-ID" dirty="0" smtClean="0">
                <a:solidFill>
                  <a:schemeClr val="tx2"/>
                </a:solidFill>
                <a:latin typeface="Comic Sans MS" pitchFamily="66" charset="0"/>
              </a:rPr>
              <a:t>-</a:t>
            </a:r>
            <a:r>
              <a:rPr lang="en-US" dirty="0" smtClean="0">
                <a:solidFill>
                  <a:schemeClr val="tx2"/>
                </a:solidFill>
                <a:latin typeface="Comic Sans MS" pitchFamily="66" charset="0"/>
              </a:rPr>
              <a:t>Androgen</a:t>
            </a:r>
            <a:r>
              <a:rPr lang="en-US" dirty="0">
                <a:solidFill>
                  <a:schemeClr val="tx2"/>
                </a:solidFill>
                <a:latin typeface="Comic Sans MS" pitchFamily="66" charset="0"/>
              </a:rPr>
              <a:t>, yang </a:t>
            </a:r>
            <a:r>
              <a:rPr lang="en-US" dirty="0" err="1" smtClean="0">
                <a:solidFill>
                  <a:schemeClr val="tx2"/>
                </a:solidFill>
                <a:latin typeface="Comic Sans MS" pitchFamily="66" charset="0"/>
              </a:rPr>
              <a:t>bersama</a:t>
            </a:r>
            <a:r>
              <a:rPr lang="en-US" dirty="0" smtClean="0">
                <a:solidFill>
                  <a:schemeClr val="tx2"/>
                </a:solidFill>
                <a:latin typeface="Comic Sans MS" pitchFamily="66" charset="0"/>
              </a:rPr>
              <a:t>- </a:t>
            </a:r>
            <a:r>
              <a:rPr lang="en-US" dirty="0" err="1">
                <a:solidFill>
                  <a:schemeClr val="tx2"/>
                </a:solidFill>
                <a:latin typeface="Comic Sans MS" pitchFamily="66" charset="0"/>
              </a:rPr>
              <a:t>sama</a:t>
            </a:r>
            <a:r>
              <a:rPr lang="en-US" dirty="0">
                <a:solidFill>
                  <a:schemeClr val="tx2"/>
                </a:solidFill>
                <a:latin typeface="Comic Sans MS" pitchFamily="66" charset="0"/>
              </a:rPr>
              <a:t> </a:t>
            </a:r>
            <a:r>
              <a:rPr lang="en-US" dirty="0" err="1">
                <a:solidFill>
                  <a:schemeClr val="tx2"/>
                </a:solidFill>
                <a:latin typeface="Comic Sans MS" pitchFamily="66" charset="0"/>
              </a:rPr>
              <a:t>dengan</a:t>
            </a:r>
            <a:r>
              <a:rPr lang="en-US" dirty="0">
                <a:solidFill>
                  <a:schemeClr val="tx2"/>
                </a:solidFill>
                <a:latin typeface="Comic Sans MS" pitchFamily="66" charset="0"/>
              </a:rPr>
              <a:t> </a:t>
            </a:r>
            <a:r>
              <a:rPr lang="en-US" dirty="0" err="1">
                <a:solidFill>
                  <a:schemeClr val="tx2"/>
                </a:solidFill>
                <a:latin typeface="Comic Sans MS" pitchFamily="66" charset="0"/>
              </a:rPr>
              <a:t>kelenjar</a:t>
            </a:r>
            <a:r>
              <a:rPr lang="en-US" dirty="0">
                <a:solidFill>
                  <a:schemeClr val="tx2"/>
                </a:solidFill>
                <a:latin typeface="Comic Sans MS" pitchFamily="66" charset="0"/>
              </a:rPr>
              <a:t> gonad </a:t>
            </a:r>
            <a:r>
              <a:rPr lang="en-US" dirty="0" err="1">
                <a:solidFill>
                  <a:schemeClr val="tx2"/>
                </a:solidFill>
                <a:latin typeface="Comic Sans MS" pitchFamily="66" charset="0"/>
              </a:rPr>
              <a:t>menentukan</a:t>
            </a:r>
            <a:r>
              <a:rPr lang="en-US" dirty="0">
                <a:solidFill>
                  <a:schemeClr val="tx2"/>
                </a:solidFill>
                <a:latin typeface="Comic Sans MS" pitchFamily="66" charset="0"/>
              </a:rPr>
              <a:t> </a:t>
            </a:r>
            <a:r>
              <a:rPr lang="en-US" dirty="0" err="1">
                <a:solidFill>
                  <a:schemeClr val="tx2"/>
                </a:solidFill>
                <a:latin typeface="Comic Sans MS" pitchFamily="66" charset="0"/>
              </a:rPr>
              <a:t>sifat</a:t>
            </a:r>
            <a:r>
              <a:rPr lang="en-US" dirty="0">
                <a:solidFill>
                  <a:schemeClr val="tx2"/>
                </a:solidFill>
                <a:latin typeface="Comic Sans MS" pitchFamily="66" charset="0"/>
              </a:rPr>
              <a:t> </a:t>
            </a:r>
            <a:r>
              <a:rPr lang="en-US" dirty="0" err="1">
                <a:solidFill>
                  <a:schemeClr val="tx2"/>
                </a:solidFill>
                <a:latin typeface="Comic Sans MS" pitchFamily="66" charset="0"/>
              </a:rPr>
              <a:t>kelamin</a:t>
            </a:r>
            <a:r>
              <a:rPr lang="en-US" dirty="0">
                <a:solidFill>
                  <a:schemeClr val="tx2"/>
                </a:solidFill>
                <a:latin typeface="Comic Sans MS" pitchFamily="66" charset="0"/>
              </a:rPr>
              <a:t> </a:t>
            </a:r>
            <a:r>
              <a:rPr lang="en-US" dirty="0" err="1">
                <a:solidFill>
                  <a:schemeClr val="tx2"/>
                </a:solidFill>
                <a:latin typeface="Comic Sans MS" pitchFamily="66" charset="0"/>
              </a:rPr>
              <a:t>sekunder</a:t>
            </a:r>
            <a:r>
              <a:rPr lang="en-US" dirty="0">
                <a:solidFill>
                  <a:schemeClr val="tx2"/>
                </a:solidFill>
                <a:latin typeface="Comic Sans MS" pitchFamily="66" charset="0"/>
              </a:rPr>
              <a:t> </a:t>
            </a:r>
            <a:r>
              <a:rPr lang="en-US" dirty="0" err="1">
                <a:solidFill>
                  <a:schemeClr val="tx2"/>
                </a:solidFill>
                <a:latin typeface="Comic Sans MS" pitchFamily="66" charset="0"/>
              </a:rPr>
              <a:t>pada</a:t>
            </a:r>
            <a:r>
              <a:rPr lang="en-US" dirty="0">
                <a:solidFill>
                  <a:schemeClr val="tx2"/>
                </a:solidFill>
                <a:latin typeface="Comic Sans MS" pitchFamily="66" charset="0"/>
              </a:rPr>
              <a:t> </a:t>
            </a:r>
            <a:r>
              <a:rPr lang="en-US" dirty="0" err="1">
                <a:solidFill>
                  <a:schemeClr val="tx2"/>
                </a:solidFill>
                <a:latin typeface="Comic Sans MS" pitchFamily="66" charset="0"/>
              </a:rPr>
              <a:t>pria</a:t>
            </a:r>
            <a:r>
              <a:rPr lang="en-US" dirty="0">
                <a:solidFill>
                  <a:schemeClr val="tx2"/>
                </a:solidFill>
                <a:latin typeface="Comic Sans MS" pitchFamily="66" charset="0"/>
              </a:rPr>
              <a:t>. </a:t>
            </a:r>
            <a:endParaRPr lang="id-ID" dirty="0" smtClean="0">
              <a:solidFill>
                <a:schemeClr val="tx2"/>
              </a:solidFill>
              <a:latin typeface="Comic Sans MS" pitchFamily="66" charset="0"/>
            </a:endParaRPr>
          </a:p>
          <a:p>
            <a:pPr lvl="0" algn="just">
              <a:lnSpc>
                <a:spcPct val="150000"/>
              </a:lnSpc>
            </a:pPr>
            <a:endParaRPr lang="en-US" dirty="0">
              <a:solidFill>
                <a:schemeClr val="tx2"/>
              </a:solidFill>
              <a:latin typeface="Comic Sans MS" pitchFamily="66" charset="0"/>
            </a:endParaRPr>
          </a:p>
        </p:txBody>
      </p:sp>
      <p:sp>
        <p:nvSpPr>
          <p:cNvPr id="11" name="Rectangle 10"/>
          <p:cNvSpPr/>
          <p:nvPr/>
        </p:nvSpPr>
        <p:spPr>
          <a:xfrm>
            <a:off x="457200" y="3301990"/>
            <a:ext cx="8356004" cy="1708160"/>
          </a:xfrm>
          <a:prstGeom prst="rect">
            <a:avLst/>
          </a:prstGeom>
        </p:spPr>
        <p:txBody>
          <a:bodyPr wrap="square">
            <a:spAutoFit/>
          </a:bodyPr>
          <a:lstStyle/>
          <a:p>
            <a:pPr algn="just">
              <a:lnSpc>
                <a:spcPct val="150000"/>
              </a:lnSpc>
            </a:pPr>
            <a:r>
              <a:rPr lang="en-US" dirty="0">
                <a:solidFill>
                  <a:schemeClr val="tx2"/>
                </a:solidFill>
                <a:latin typeface="Comic Sans MS" pitchFamily="66" charset="0"/>
              </a:rPr>
              <a:t>2. </a:t>
            </a:r>
            <a:r>
              <a:rPr lang="en-US" dirty="0" err="1">
                <a:solidFill>
                  <a:schemeClr val="tx2"/>
                </a:solidFill>
                <a:latin typeface="Comic Sans MS" pitchFamily="66" charset="0"/>
              </a:rPr>
              <a:t>Medula</a:t>
            </a:r>
            <a:r>
              <a:rPr lang="en-US" dirty="0">
                <a:solidFill>
                  <a:schemeClr val="tx2"/>
                </a:solidFill>
                <a:latin typeface="Comic Sans MS" pitchFamily="66" charset="0"/>
              </a:rPr>
              <a:t> (</a:t>
            </a:r>
            <a:r>
              <a:rPr lang="en-US" dirty="0" err="1">
                <a:solidFill>
                  <a:schemeClr val="tx2"/>
                </a:solidFill>
                <a:latin typeface="Comic Sans MS" pitchFamily="66" charset="0"/>
              </a:rPr>
              <a:t>Bagian</a:t>
            </a:r>
            <a:r>
              <a:rPr lang="en-US" dirty="0">
                <a:solidFill>
                  <a:schemeClr val="tx2"/>
                </a:solidFill>
                <a:latin typeface="Comic Sans MS" pitchFamily="66" charset="0"/>
              </a:rPr>
              <a:t> </a:t>
            </a:r>
            <a:r>
              <a:rPr lang="en-US" dirty="0" err="1">
                <a:solidFill>
                  <a:schemeClr val="tx2"/>
                </a:solidFill>
                <a:latin typeface="Comic Sans MS" pitchFamily="66" charset="0"/>
              </a:rPr>
              <a:t>Dalam</a:t>
            </a:r>
            <a:r>
              <a:rPr lang="en-US" dirty="0">
                <a:solidFill>
                  <a:schemeClr val="tx2"/>
                </a:solidFill>
                <a:latin typeface="Comic Sans MS" pitchFamily="66" charset="0"/>
              </a:rPr>
              <a:t>) </a:t>
            </a:r>
            <a:endParaRPr lang="id-ID" dirty="0">
              <a:solidFill>
                <a:schemeClr val="tx2"/>
              </a:solidFill>
              <a:latin typeface="Comic Sans MS" pitchFamily="66" charset="0"/>
            </a:endParaRPr>
          </a:p>
          <a:p>
            <a:pPr algn="just">
              <a:lnSpc>
                <a:spcPct val="150000"/>
              </a:lnSpc>
            </a:pPr>
            <a:r>
              <a:rPr lang="id-ID" dirty="0">
                <a:solidFill>
                  <a:schemeClr val="tx2"/>
                </a:solidFill>
                <a:latin typeface="Comic Sans MS" pitchFamily="66" charset="0"/>
              </a:rPr>
              <a:t>    </a:t>
            </a:r>
            <a:r>
              <a:rPr lang="en-US" dirty="0" err="1">
                <a:solidFill>
                  <a:schemeClr val="tx2"/>
                </a:solidFill>
                <a:latin typeface="Comic Sans MS" pitchFamily="66" charset="0"/>
              </a:rPr>
              <a:t>Bagian</a:t>
            </a:r>
            <a:r>
              <a:rPr lang="en-US" dirty="0">
                <a:solidFill>
                  <a:schemeClr val="tx2"/>
                </a:solidFill>
                <a:latin typeface="Comic Sans MS" pitchFamily="66" charset="0"/>
              </a:rPr>
              <a:t> </a:t>
            </a:r>
            <a:r>
              <a:rPr lang="en-US" dirty="0" err="1">
                <a:solidFill>
                  <a:schemeClr val="tx2"/>
                </a:solidFill>
                <a:latin typeface="Comic Sans MS" pitchFamily="66" charset="0"/>
              </a:rPr>
              <a:t>ini</a:t>
            </a:r>
            <a:r>
              <a:rPr lang="en-US" dirty="0">
                <a:solidFill>
                  <a:schemeClr val="tx2"/>
                </a:solidFill>
                <a:latin typeface="Comic Sans MS" pitchFamily="66" charset="0"/>
              </a:rPr>
              <a:t> </a:t>
            </a:r>
            <a:r>
              <a:rPr lang="en-US" dirty="0" err="1">
                <a:solidFill>
                  <a:schemeClr val="tx2"/>
                </a:solidFill>
                <a:latin typeface="Comic Sans MS" pitchFamily="66" charset="0"/>
              </a:rPr>
              <a:t>menghasilkan</a:t>
            </a:r>
            <a:r>
              <a:rPr lang="en-US" dirty="0">
                <a:solidFill>
                  <a:schemeClr val="tx2"/>
                </a:solidFill>
                <a:latin typeface="Comic Sans MS" pitchFamily="66" charset="0"/>
              </a:rPr>
              <a:t> </a:t>
            </a:r>
            <a:r>
              <a:rPr lang="id-ID" dirty="0">
                <a:solidFill>
                  <a:schemeClr val="tx2"/>
                </a:solidFill>
                <a:latin typeface="Comic Sans MS" pitchFamily="66" charset="0"/>
              </a:rPr>
              <a:t>h</a:t>
            </a:r>
            <a:r>
              <a:rPr lang="en-US" dirty="0" err="1">
                <a:solidFill>
                  <a:schemeClr val="tx2"/>
                </a:solidFill>
                <a:latin typeface="Comic Sans MS" pitchFamily="66" charset="0"/>
              </a:rPr>
              <a:t>ormon</a:t>
            </a:r>
            <a:r>
              <a:rPr lang="en-US" dirty="0">
                <a:solidFill>
                  <a:schemeClr val="tx2"/>
                </a:solidFill>
                <a:latin typeface="Comic Sans MS" pitchFamily="66" charset="0"/>
              </a:rPr>
              <a:t> </a:t>
            </a:r>
            <a:r>
              <a:rPr lang="id-ID" dirty="0">
                <a:solidFill>
                  <a:schemeClr val="tx2"/>
                </a:solidFill>
                <a:latin typeface="Comic Sans MS" pitchFamily="66" charset="0"/>
              </a:rPr>
              <a:t> </a:t>
            </a:r>
            <a:r>
              <a:rPr lang="en-US" dirty="0">
                <a:solidFill>
                  <a:schemeClr val="tx2"/>
                </a:solidFill>
                <a:latin typeface="Comic Sans MS" pitchFamily="66" charset="0"/>
              </a:rPr>
              <a:t>adrenalin (</a:t>
            </a:r>
            <a:r>
              <a:rPr lang="en-US" dirty="0" err="1">
                <a:solidFill>
                  <a:schemeClr val="tx2"/>
                </a:solidFill>
                <a:latin typeface="Comic Sans MS" pitchFamily="66" charset="0"/>
              </a:rPr>
              <a:t>epinefrin</a:t>
            </a:r>
            <a:r>
              <a:rPr lang="en-US" dirty="0">
                <a:solidFill>
                  <a:schemeClr val="tx2"/>
                </a:solidFill>
                <a:latin typeface="Comic Sans MS" pitchFamily="66" charset="0"/>
              </a:rPr>
              <a:t>) yang </a:t>
            </a:r>
            <a:r>
              <a:rPr lang="en-US" dirty="0" err="1">
                <a:solidFill>
                  <a:schemeClr val="tx2"/>
                </a:solidFill>
                <a:latin typeface="Comic Sans MS" pitchFamily="66" charset="0"/>
              </a:rPr>
              <a:t>berfungsi</a:t>
            </a:r>
            <a:r>
              <a:rPr lang="en-US" dirty="0">
                <a:solidFill>
                  <a:schemeClr val="tx2"/>
                </a:solidFill>
                <a:latin typeface="Comic Sans MS" pitchFamily="66" charset="0"/>
              </a:rPr>
              <a:t> </a:t>
            </a:r>
          </a:p>
          <a:p>
            <a:pPr lvl="0" algn="just">
              <a:lnSpc>
                <a:spcPct val="150000"/>
              </a:lnSpc>
            </a:pPr>
            <a:r>
              <a:rPr lang="id-ID" dirty="0">
                <a:solidFill>
                  <a:schemeClr val="tx2"/>
                </a:solidFill>
                <a:latin typeface="Comic Sans MS" pitchFamily="66" charset="0"/>
              </a:rPr>
              <a:t>-M</a:t>
            </a:r>
            <a:r>
              <a:rPr lang="en-US" dirty="0" err="1">
                <a:solidFill>
                  <a:schemeClr val="tx2"/>
                </a:solidFill>
                <a:latin typeface="Comic Sans MS" pitchFamily="66" charset="0"/>
              </a:rPr>
              <a:t>emacu</a:t>
            </a:r>
            <a:r>
              <a:rPr lang="en-US" dirty="0">
                <a:solidFill>
                  <a:schemeClr val="tx2"/>
                </a:solidFill>
                <a:latin typeface="Comic Sans MS" pitchFamily="66" charset="0"/>
              </a:rPr>
              <a:t> </a:t>
            </a:r>
            <a:r>
              <a:rPr lang="en-US" dirty="0" err="1">
                <a:solidFill>
                  <a:schemeClr val="tx2"/>
                </a:solidFill>
                <a:latin typeface="Comic Sans MS" pitchFamily="66" charset="0"/>
              </a:rPr>
              <a:t>aktivitas</a:t>
            </a:r>
            <a:r>
              <a:rPr lang="en-US" dirty="0">
                <a:solidFill>
                  <a:schemeClr val="tx2"/>
                </a:solidFill>
                <a:latin typeface="Comic Sans MS" pitchFamily="66" charset="0"/>
              </a:rPr>
              <a:t> </a:t>
            </a:r>
            <a:r>
              <a:rPr lang="en-US" dirty="0" err="1">
                <a:solidFill>
                  <a:schemeClr val="tx2"/>
                </a:solidFill>
                <a:latin typeface="Comic Sans MS" pitchFamily="66" charset="0"/>
              </a:rPr>
              <a:t>jantung</a:t>
            </a:r>
            <a:r>
              <a:rPr lang="en-US" dirty="0">
                <a:solidFill>
                  <a:schemeClr val="tx2"/>
                </a:solidFill>
                <a:latin typeface="Comic Sans MS" pitchFamily="66" charset="0"/>
              </a:rPr>
              <a:t> </a:t>
            </a:r>
            <a:r>
              <a:rPr lang="en-US" dirty="0" err="1">
                <a:solidFill>
                  <a:schemeClr val="tx2"/>
                </a:solidFill>
                <a:latin typeface="Comic Sans MS" pitchFamily="66" charset="0"/>
              </a:rPr>
              <a:t>dan</a:t>
            </a:r>
            <a:r>
              <a:rPr lang="en-US" dirty="0">
                <a:solidFill>
                  <a:schemeClr val="tx2"/>
                </a:solidFill>
                <a:latin typeface="Comic Sans MS" pitchFamily="66" charset="0"/>
              </a:rPr>
              <a:t> </a:t>
            </a:r>
            <a:r>
              <a:rPr lang="en-US" dirty="0" err="1">
                <a:solidFill>
                  <a:schemeClr val="tx2"/>
                </a:solidFill>
                <a:latin typeface="Comic Sans MS" pitchFamily="66" charset="0"/>
              </a:rPr>
              <a:t>menyempitkan</a:t>
            </a:r>
            <a:r>
              <a:rPr lang="en-US" dirty="0">
                <a:solidFill>
                  <a:schemeClr val="tx2"/>
                </a:solidFill>
                <a:latin typeface="Comic Sans MS" pitchFamily="66" charset="0"/>
              </a:rPr>
              <a:t> </a:t>
            </a:r>
            <a:r>
              <a:rPr lang="en-US" dirty="0" err="1">
                <a:solidFill>
                  <a:schemeClr val="tx2"/>
                </a:solidFill>
                <a:latin typeface="Comic Sans MS" pitchFamily="66" charset="0"/>
              </a:rPr>
              <a:t>pembuluh</a:t>
            </a:r>
            <a:r>
              <a:rPr lang="en-US" dirty="0">
                <a:solidFill>
                  <a:schemeClr val="tx2"/>
                </a:solidFill>
                <a:latin typeface="Comic Sans MS" pitchFamily="66" charset="0"/>
              </a:rPr>
              <a:t> </a:t>
            </a:r>
            <a:r>
              <a:rPr lang="en-US" dirty="0" err="1">
                <a:solidFill>
                  <a:schemeClr val="tx2"/>
                </a:solidFill>
                <a:latin typeface="Comic Sans MS" pitchFamily="66" charset="0"/>
              </a:rPr>
              <a:t>darah</a:t>
            </a:r>
            <a:r>
              <a:rPr lang="en-US" dirty="0">
                <a:solidFill>
                  <a:schemeClr val="tx2"/>
                </a:solidFill>
                <a:latin typeface="Comic Sans MS" pitchFamily="66" charset="0"/>
              </a:rPr>
              <a:t> </a:t>
            </a:r>
            <a:r>
              <a:rPr lang="en-US" dirty="0" err="1">
                <a:solidFill>
                  <a:schemeClr val="tx2"/>
                </a:solidFill>
                <a:latin typeface="Comic Sans MS" pitchFamily="66" charset="0"/>
              </a:rPr>
              <a:t>kulit</a:t>
            </a:r>
            <a:r>
              <a:rPr lang="en-US" dirty="0">
                <a:solidFill>
                  <a:schemeClr val="tx2"/>
                </a:solidFill>
                <a:latin typeface="Comic Sans MS" pitchFamily="66" charset="0"/>
              </a:rPr>
              <a:t> </a:t>
            </a:r>
            <a:r>
              <a:rPr lang="en-US" dirty="0" err="1">
                <a:solidFill>
                  <a:schemeClr val="tx2"/>
                </a:solidFill>
                <a:latin typeface="Comic Sans MS" pitchFamily="66" charset="0"/>
              </a:rPr>
              <a:t>serta</a:t>
            </a:r>
            <a:r>
              <a:rPr lang="en-US" dirty="0">
                <a:solidFill>
                  <a:schemeClr val="tx2"/>
                </a:solidFill>
                <a:latin typeface="Comic Sans MS" pitchFamily="66" charset="0"/>
              </a:rPr>
              <a:t> </a:t>
            </a:r>
            <a:r>
              <a:rPr lang="en-US" dirty="0" err="1">
                <a:solidFill>
                  <a:schemeClr val="tx2"/>
                </a:solidFill>
                <a:latin typeface="Comic Sans MS" pitchFamily="66" charset="0"/>
              </a:rPr>
              <a:t>kelenjar</a:t>
            </a:r>
            <a:r>
              <a:rPr lang="en-US" dirty="0">
                <a:solidFill>
                  <a:schemeClr val="tx2"/>
                </a:solidFill>
                <a:latin typeface="Comic Sans MS" pitchFamily="66" charset="0"/>
              </a:rPr>
              <a:t> </a:t>
            </a:r>
            <a:r>
              <a:rPr lang="en-US" dirty="0" err="1">
                <a:solidFill>
                  <a:schemeClr val="tx2"/>
                </a:solidFill>
                <a:latin typeface="Comic Sans MS" pitchFamily="66" charset="0"/>
              </a:rPr>
              <a:t>mukosa</a:t>
            </a:r>
            <a:r>
              <a:rPr lang="en-US" dirty="0">
                <a:solidFill>
                  <a:schemeClr val="tx2"/>
                </a:solidFill>
                <a:latin typeface="Comic Sans MS" pitchFamily="66" charset="0"/>
              </a:rPr>
              <a:t>. </a:t>
            </a:r>
            <a:endParaRPr lang="id-ID" dirty="0">
              <a:solidFill>
                <a:schemeClr val="tx2"/>
              </a:solidFill>
              <a:latin typeface="Comic Sans MS" pitchFamily="66" charset="0"/>
            </a:endParaRPr>
          </a:p>
          <a:p>
            <a:pPr lvl="0" algn="just">
              <a:lnSpc>
                <a:spcPct val="150000"/>
              </a:lnSpc>
            </a:pPr>
            <a:r>
              <a:rPr lang="id-ID" dirty="0">
                <a:solidFill>
                  <a:schemeClr val="tx2"/>
                </a:solidFill>
                <a:latin typeface="Comic Sans MS" pitchFamily="66" charset="0"/>
              </a:rPr>
              <a:t>-M</a:t>
            </a:r>
            <a:r>
              <a:rPr lang="en-US" dirty="0" err="1">
                <a:solidFill>
                  <a:schemeClr val="tx2"/>
                </a:solidFill>
                <a:latin typeface="Comic Sans MS" pitchFamily="66" charset="0"/>
              </a:rPr>
              <a:t>engendurkan</a:t>
            </a:r>
            <a:r>
              <a:rPr lang="en-US" dirty="0">
                <a:solidFill>
                  <a:schemeClr val="tx2"/>
                </a:solidFill>
                <a:latin typeface="Comic Sans MS" pitchFamily="66" charset="0"/>
              </a:rPr>
              <a:t> </a:t>
            </a:r>
            <a:r>
              <a:rPr lang="en-US" dirty="0" err="1">
                <a:solidFill>
                  <a:schemeClr val="tx2"/>
                </a:solidFill>
                <a:latin typeface="Comic Sans MS" pitchFamily="66" charset="0"/>
              </a:rPr>
              <a:t>otot</a:t>
            </a:r>
            <a:r>
              <a:rPr lang="en-US" dirty="0">
                <a:solidFill>
                  <a:schemeClr val="tx2"/>
                </a:solidFill>
                <a:latin typeface="Comic Sans MS" pitchFamily="66" charset="0"/>
              </a:rPr>
              <a:t> </a:t>
            </a:r>
            <a:r>
              <a:rPr lang="en-US" dirty="0" err="1">
                <a:solidFill>
                  <a:schemeClr val="tx2"/>
                </a:solidFill>
                <a:latin typeface="Comic Sans MS" pitchFamily="66" charset="0"/>
              </a:rPr>
              <a:t>polos</a:t>
            </a:r>
            <a:r>
              <a:rPr lang="en-US" dirty="0">
                <a:solidFill>
                  <a:schemeClr val="tx2"/>
                </a:solidFill>
                <a:latin typeface="Comic Sans MS" pitchFamily="66" charset="0"/>
              </a:rPr>
              <a:t> </a:t>
            </a:r>
            <a:r>
              <a:rPr lang="en-US" dirty="0" err="1">
                <a:solidFill>
                  <a:schemeClr val="tx2"/>
                </a:solidFill>
                <a:latin typeface="Comic Sans MS" pitchFamily="66" charset="0"/>
              </a:rPr>
              <a:t>batang</a:t>
            </a:r>
            <a:r>
              <a:rPr lang="en-US" dirty="0">
                <a:solidFill>
                  <a:schemeClr val="tx2"/>
                </a:solidFill>
                <a:latin typeface="Comic Sans MS" pitchFamily="66" charset="0"/>
              </a:rPr>
              <a:t> </a:t>
            </a:r>
            <a:r>
              <a:rPr lang="en-US" dirty="0" err="1">
                <a:solidFill>
                  <a:schemeClr val="tx2"/>
                </a:solidFill>
                <a:latin typeface="Comic Sans MS" pitchFamily="66" charset="0"/>
              </a:rPr>
              <a:t>tenggorok</a:t>
            </a:r>
            <a:r>
              <a:rPr lang="en-US" dirty="0">
                <a:solidFill>
                  <a:schemeClr val="tx2"/>
                </a:solidFill>
                <a:latin typeface="Comic Sans MS" pitchFamily="66" charset="0"/>
              </a:rPr>
              <a:t> </a:t>
            </a:r>
            <a:r>
              <a:rPr lang="en-US" dirty="0" err="1">
                <a:solidFill>
                  <a:schemeClr val="tx2"/>
                </a:solidFill>
                <a:latin typeface="Comic Sans MS" pitchFamily="66" charset="0"/>
              </a:rPr>
              <a:t>sehingga</a:t>
            </a:r>
            <a:r>
              <a:rPr lang="en-US" dirty="0">
                <a:solidFill>
                  <a:schemeClr val="tx2"/>
                </a:solidFill>
                <a:latin typeface="Comic Sans MS" pitchFamily="66" charset="0"/>
              </a:rPr>
              <a:t> </a:t>
            </a:r>
            <a:r>
              <a:rPr lang="en-US" dirty="0" err="1">
                <a:solidFill>
                  <a:schemeClr val="tx2"/>
                </a:solidFill>
                <a:latin typeface="Comic Sans MS" pitchFamily="66" charset="0"/>
              </a:rPr>
              <a:t>melapangkan</a:t>
            </a:r>
            <a:r>
              <a:rPr lang="en-US" dirty="0">
                <a:solidFill>
                  <a:schemeClr val="tx2"/>
                </a:solidFill>
                <a:latin typeface="Comic Sans MS" pitchFamily="66" charset="0"/>
              </a:rPr>
              <a:t> </a:t>
            </a:r>
            <a:r>
              <a:rPr lang="en-US" dirty="0" err="1">
                <a:solidFill>
                  <a:schemeClr val="tx2"/>
                </a:solidFill>
                <a:latin typeface="Comic Sans MS" pitchFamily="66" charset="0"/>
              </a:rPr>
              <a:t>pernapasan</a:t>
            </a:r>
            <a:r>
              <a:rPr lang="en-US" dirty="0">
                <a:solidFill>
                  <a:schemeClr val="tx2"/>
                </a:solidFill>
                <a:latin typeface="Comic Sans MS" pitchFamily="66" charset="0"/>
              </a:rPr>
              <a:t>. </a:t>
            </a:r>
            <a:endParaRPr lang="id-ID" dirty="0">
              <a:solidFill>
                <a:schemeClr val="tx2"/>
              </a:solidFill>
              <a:latin typeface="Comic Sans MS" pitchFamily="66" charset="0"/>
            </a:endParaRPr>
          </a:p>
          <a:p>
            <a:pPr lvl="0" algn="just">
              <a:lnSpc>
                <a:spcPct val="150000"/>
              </a:lnSpc>
            </a:pPr>
            <a:r>
              <a:rPr lang="id-ID" dirty="0">
                <a:solidFill>
                  <a:schemeClr val="tx2"/>
                </a:solidFill>
                <a:latin typeface="Comic Sans MS" pitchFamily="66" charset="0"/>
              </a:rPr>
              <a:t>-M</a:t>
            </a:r>
            <a:r>
              <a:rPr lang="en-US" dirty="0" err="1">
                <a:solidFill>
                  <a:schemeClr val="tx2"/>
                </a:solidFill>
                <a:latin typeface="Comic Sans MS" pitchFamily="66" charset="0"/>
              </a:rPr>
              <a:t>enaikkan</a:t>
            </a:r>
            <a:r>
              <a:rPr lang="en-US" dirty="0">
                <a:solidFill>
                  <a:schemeClr val="tx2"/>
                </a:solidFill>
                <a:latin typeface="Comic Sans MS" pitchFamily="66" charset="0"/>
              </a:rPr>
              <a:t> </a:t>
            </a:r>
            <a:r>
              <a:rPr lang="en-US" dirty="0" err="1">
                <a:solidFill>
                  <a:schemeClr val="tx2"/>
                </a:solidFill>
                <a:latin typeface="Comic Sans MS" pitchFamily="66" charset="0"/>
              </a:rPr>
              <a:t>kadar</a:t>
            </a:r>
            <a:r>
              <a:rPr lang="en-US" dirty="0">
                <a:solidFill>
                  <a:schemeClr val="tx2"/>
                </a:solidFill>
                <a:latin typeface="Comic Sans MS" pitchFamily="66" charset="0"/>
              </a:rPr>
              <a:t> </a:t>
            </a:r>
            <a:r>
              <a:rPr lang="en-US" dirty="0" err="1">
                <a:solidFill>
                  <a:schemeClr val="tx2"/>
                </a:solidFill>
                <a:latin typeface="Comic Sans MS" pitchFamily="66" charset="0"/>
              </a:rPr>
              <a:t>gula</a:t>
            </a:r>
            <a:r>
              <a:rPr lang="en-US" dirty="0">
                <a:solidFill>
                  <a:schemeClr val="tx2"/>
                </a:solidFill>
                <a:latin typeface="Comic Sans MS" pitchFamily="66" charset="0"/>
              </a:rPr>
              <a:t> </a:t>
            </a:r>
            <a:r>
              <a:rPr lang="en-US" dirty="0" err="1">
                <a:solidFill>
                  <a:schemeClr val="tx2"/>
                </a:solidFill>
                <a:latin typeface="Comic Sans MS" pitchFamily="66" charset="0"/>
              </a:rPr>
              <a:t>darah</a:t>
            </a:r>
            <a:r>
              <a:rPr lang="en-US" dirty="0">
                <a:solidFill>
                  <a:schemeClr val="tx2"/>
                </a:solidFill>
                <a:latin typeface="Comic Sans MS" pitchFamily="66" charset="0"/>
              </a:rPr>
              <a:t> </a:t>
            </a:r>
            <a:r>
              <a:rPr lang="en-US" dirty="0" err="1">
                <a:solidFill>
                  <a:schemeClr val="tx2"/>
                </a:solidFill>
                <a:latin typeface="Comic Sans MS" pitchFamily="66" charset="0"/>
              </a:rPr>
              <a:t>dan</a:t>
            </a:r>
            <a:r>
              <a:rPr lang="en-US" dirty="0">
                <a:solidFill>
                  <a:schemeClr val="tx2"/>
                </a:solidFill>
                <a:latin typeface="Comic Sans MS" pitchFamily="66" charset="0"/>
              </a:rPr>
              <a:t> </a:t>
            </a:r>
            <a:r>
              <a:rPr lang="en-US" dirty="0" err="1">
                <a:solidFill>
                  <a:schemeClr val="tx2"/>
                </a:solidFill>
                <a:latin typeface="Comic Sans MS" pitchFamily="66" charset="0"/>
              </a:rPr>
              <a:t>memengaruhi</a:t>
            </a:r>
            <a:r>
              <a:rPr lang="en-US" dirty="0">
                <a:solidFill>
                  <a:schemeClr val="tx2"/>
                </a:solidFill>
                <a:latin typeface="Comic Sans MS" pitchFamily="66" charset="0"/>
              </a:rPr>
              <a:t> </a:t>
            </a:r>
            <a:r>
              <a:rPr lang="en-US" dirty="0" err="1">
                <a:solidFill>
                  <a:schemeClr val="tx2"/>
                </a:solidFill>
                <a:latin typeface="Comic Sans MS" pitchFamily="66" charset="0"/>
              </a:rPr>
              <a:t>pemecahan</a:t>
            </a:r>
            <a:r>
              <a:rPr lang="en-US" dirty="0">
                <a:solidFill>
                  <a:schemeClr val="tx2"/>
                </a:solidFill>
                <a:latin typeface="Comic Sans MS" pitchFamily="66" charset="0"/>
              </a:rPr>
              <a:t> </a:t>
            </a:r>
            <a:r>
              <a:rPr lang="en-US" dirty="0" err="1">
                <a:solidFill>
                  <a:schemeClr val="tx2"/>
                </a:solidFill>
                <a:latin typeface="Comic Sans MS" pitchFamily="66" charset="0"/>
              </a:rPr>
              <a:t>glikogen</a:t>
            </a:r>
            <a:r>
              <a:rPr lang="en-US" dirty="0">
                <a:solidFill>
                  <a:schemeClr val="tx2"/>
                </a:solidFill>
                <a:latin typeface="Comic Sans MS" pitchFamily="66" charset="0"/>
              </a:rPr>
              <a:t> </a:t>
            </a:r>
            <a:r>
              <a:rPr lang="en-US" dirty="0" err="1">
                <a:solidFill>
                  <a:schemeClr val="tx2"/>
                </a:solidFill>
                <a:latin typeface="Comic Sans MS" pitchFamily="66" charset="0"/>
              </a:rPr>
              <a:t>dalam</a:t>
            </a:r>
            <a:r>
              <a:rPr lang="en-US" dirty="0">
                <a:solidFill>
                  <a:schemeClr val="tx2"/>
                </a:solidFill>
                <a:latin typeface="Comic Sans MS" pitchFamily="66" charset="0"/>
              </a:rPr>
              <a:t> </a:t>
            </a:r>
            <a:r>
              <a:rPr lang="en-US" dirty="0" err="1">
                <a:solidFill>
                  <a:schemeClr val="tx2"/>
                </a:solidFill>
                <a:latin typeface="Comic Sans MS" pitchFamily="66" charset="0"/>
              </a:rPr>
              <a:t>hati</a:t>
            </a:r>
            <a:r>
              <a:rPr lang="en-US" dirty="0">
                <a:solidFill>
                  <a:schemeClr val="tx2"/>
                </a:solidFill>
                <a:latin typeface="Comic Sans MS" pitchFamily="66" charset="0"/>
              </a:rPr>
              <a:t> (</a:t>
            </a:r>
            <a:r>
              <a:rPr lang="en-US" dirty="0" err="1">
                <a:solidFill>
                  <a:schemeClr val="tx2"/>
                </a:solidFill>
                <a:latin typeface="Comic Sans MS" pitchFamily="66" charset="0"/>
              </a:rPr>
              <a:t>glikogenolisis</a:t>
            </a:r>
            <a:r>
              <a:rPr lang="en-US" dirty="0">
                <a:solidFill>
                  <a:schemeClr val="tx2"/>
                </a:solidFill>
                <a:latin typeface="Comic Sans MS" pitchFamily="66" charset="0"/>
              </a:rPr>
              <a:t>). </a:t>
            </a:r>
            <a:endParaRPr lang="en-US" dirty="0">
              <a:solidFill>
                <a:schemeClr val="tx2"/>
              </a:solidFill>
              <a:latin typeface="Comic Sans MS" pitchFamily="66" charset="0"/>
            </a:endParaRPr>
          </a:p>
        </p:txBody>
      </p:sp>
    </p:spTree>
    <p:extLst>
      <p:ext uri="{BB962C8B-B14F-4D97-AF65-F5344CB8AC3E}">
        <p14:creationId xmlns:p14="http://schemas.microsoft.com/office/powerpoint/2010/main" val="736708837"/>
      </p:ext>
    </p:extLst>
  </p:cSld>
  <p:clrMapOvr>
    <a:masterClrMapping/>
  </p:clrMapOvr>
  <p:transition spd="slow">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19200" y="328196"/>
            <a:ext cx="3172663" cy="338554"/>
          </a:xfrm>
          <a:prstGeom prst="rect">
            <a:avLst/>
          </a:prstGeom>
        </p:spPr>
        <p:txBody>
          <a:bodyPr wrap="none">
            <a:spAutoFit/>
          </a:bodyPr>
          <a:lstStyle/>
          <a:p>
            <a:r>
              <a:rPr lang="en-US" sz="1600" b="1" dirty="0">
                <a:solidFill>
                  <a:schemeClr val="accent1"/>
                </a:solidFill>
                <a:latin typeface="Comic Sans MS" pitchFamily="66" charset="0"/>
              </a:rPr>
              <a:t>10. </a:t>
            </a:r>
            <a:r>
              <a:rPr lang="en-US" sz="1600" b="1" dirty="0" err="1">
                <a:solidFill>
                  <a:schemeClr val="accent1"/>
                </a:solidFill>
                <a:latin typeface="Comic Sans MS" pitchFamily="66" charset="0"/>
              </a:rPr>
              <a:t>Kelenjar</a:t>
            </a:r>
            <a:r>
              <a:rPr lang="en-US" sz="1600" b="1" dirty="0">
                <a:solidFill>
                  <a:schemeClr val="accent1"/>
                </a:solidFill>
                <a:latin typeface="Comic Sans MS" pitchFamily="66" charset="0"/>
              </a:rPr>
              <a:t> </a:t>
            </a:r>
            <a:r>
              <a:rPr lang="en-US" sz="1600" b="1" dirty="0" err="1">
                <a:solidFill>
                  <a:schemeClr val="accent1"/>
                </a:solidFill>
                <a:latin typeface="Comic Sans MS" pitchFamily="66" charset="0"/>
              </a:rPr>
              <a:t>Kelamin</a:t>
            </a:r>
            <a:r>
              <a:rPr lang="en-US" sz="1600" b="1" dirty="0">
                <a:solidFill>
                  <a:schemeClr val="accent1"/>
                </a:solidFill>
                <a:latin typeface="Comic Sans MS" pitchFamily="66" charset="0"/>
              </a:rPr>
              <a:t> (Gonad) </a:t>
            </a:r>
            <a:endParaRPr lang="en-US" sz="1600" dirty="0">
              <a:solidFill>
                <a:schemeClr val="accent1"/>
              </a:solidFill>
              <a:latin typeface="Comic Sans MS" pitchFamily="66" charset="0"/>
            </a:endParaRPr>
          </a:p>
        </p:txBody>
      </p:sp>
      <p:pic>
        <p:nvPicPr>
          <p:cNvPr id="6" name="Picture 5"/>
          <p:cNvPicPr/>
          <p:nvPr/>
        </p:nvPicPr>
        <p:blipFill>
          <a:blip r:embed="rId2"/>
          <a:stretch>
            <a:fillRect/>
          </a:stretch>
        </p:blipFill>
        <p:spPr>
          <a:xfrm>
            <a:off x="4991735" y="483235"/>
            <a:ext cx="3999865" cy="231711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226218" y="816173"/>
            <a:ext cx="5031582" cy="307777"/>
          </a:xfrm>
          <a:prstGeom prst="rect">
            <a:avLst/>
          </a:prstGeom>
        </p:spPr>
        <p:txBody>
          <a:bodyPr wrap="square">
            <a:spAutoFit/>
          </a:bodyPr>
          <a:lstStyle/>
          <a:p>
            <a:pPr lvl="0"/>
            <a:r>
              <a:rPr lang="en-US" dirty="0" err="1">
                <a:solidFill>
                  <a:srgbClr val="344372"/>
                </a:solidFill>
                <a:latin typeface="Comic Sans MS" pitchFamily="66" charset="0"/>
              </a:rPr>
              <a:t>Kelenjar</a:t>
            </a:r>
            <a:r>
              <a:rPr lang="en-US" dirty="0">
                <a:solidFill>
                  <a:srgbClr val="344372"/>
                </a:solidFill>
                <a:latin typeface="Comic Sans MS" pitchFamily="66" charset="0"/>
              </a:rPr>
              <a:t> </a:t>
            </a:r>
            <a:r>
              <a:rPr lang="en-US" dirty="0" err="1">
                <a:solidFill>
                  <a:srgbClr val="344372"/>
                </a:solidFill>
                <a:latin typeface="Comic Sans MS" pitchFamily="66" charset="0"/>
              </a:rPr>
              <a:t>kelamin</a:t>
            </a:r>
            <a:r>
              <a:rPr lang="en-US" dirty="0">
                <a:solidFill>
                  <a:srgbClr val="344372"/>
                </a:solidFill>
                <a:latin typeface="Comic Sans MS" pitchFamily="66" charset="0"/>
              </a:rPr>
              <a:t> di </a:t>
            </a:r>
            <a:r>
              <a:rPr lang="en-US" dirty="0" err="1">
                <a:solidFill>
                  <a:srgbClr val="344372"/>
                </a:solidFill>
                <a:latin typeface="Comic Sans MS" pitchFamily="66" charset="0"/>
              </a:rPr>
              <a:t>bagi</a:t>
            </a:r>
            <a:r>
              <a:rPr lang="en-US" dirty="0">
                <a:solidFill>
                  <a:srgbClr val="344372"/>
                </a:solidFill>
                <a:latin typeface="Comic Sans MS" pitchFamily="66" charset="0"/>
              </a:rPr>
              <a:t> </a:t>
            </a:r>
            <a:r>
              <a:rPr lang="en-US" dirty="0" err="1">
                <a:solidFill>
                  <a:srgbClr val="344372"/>
                </a:solidFill>
                <a:latin typeface="Comic Sans MS" pitchFamily="66" charset="0"/>
              </a:rPr>
              <a:t>dua</a:t>
            </a:r>
            <a:r>
              <a:rPr lang="en-US" dirty="0">
                <a:solidFill>
                  <a:srgbClr val="344372"/>
                </a:solidFill>
                <a:latin typeface="Comic Sans MS" pitchFamily="66" charset="0"/>
              </a:rPr>
              <a:t>, </a:t>
            </a:r>
            <a:r>
              <a:rPr lang="en-US" dirty="0" err="1">
                <a:solidFill>
                  <a:srgbClr val="344372"/>
                </a:solidFill>
                <a:latin typeface="Comic Sans MS" pitchFamily="66" charset="0"/>
              </a:rPr>
              <a:t>yaitu</a:t>
            </a:r>
            <a:r>
              <a:rPr lang="en-US" dirty="0">
                <a:solidFill>
                  <a:srgbClr val="344372"/>
                </a:solidFill>
                <a:latin typeface="Comic Sans MS" pitchFamily="66" charset="0"/>
              </a:rPr>
              <a:t> </a:t>
            </a:r>
            <a:r>
              <a:rPr lang="en-US" dirty="0" err="1">
                <a:solidFill>
                  <a:srgbClr val="344372"/>
                </a:solidFill>
                <a:latin typeface="Comic Sans MS" pitchFamily="66" charset="0"/>
              </a:rPr>
              <a:t>pada</a:t>
            </a:r>
            <a:r>
              <a:rPr lang="en-US" dirty="0">
                <a:solidFill>
                  <a:srgbClr val="344372"/>
                </a:solidFill>
                <a:latin typeface="Comic Sans MS" pitchFamily="66" charset="0"/>
              </a:rPr>
              <a:t> </a:t>
            </a:r>
            <a:r>
              <a:rPr lang="en-US" dirty="0" err="1">
                <a:solidFill>
                  <a:srgbClr val="344372"/>
                </a:solidFill>
                <a:latin typeface="Comic Sans MS" pitchFamily="66" charset="0"/>
              </a:rPr>
              <a:t>pria</a:t>
            </a:r>
            <a:r>
              <a:rPr lang="en-US" dirty="0">
                <a:solidFill>
                  <a:srgbClr val="344372"/>
                </a:solidFill>
                <a:latin typeface="Comic Sans MS" pitchFamily="66" charset="0"/>
              </a:rPr>
              <a:t> </a:t>
            </a:r>
            <a:r>
              <a:rPr lang="en-US" dirty="0" err="1">
                <a:solidFill>
                  <a:srgbClr val="344372"/>
                </a:solidFill>
                <a:latin typeface="Comic Sans MS" pitchFamily="66" charset="0"/>
              </a:rPr>
              <a:t>dan</a:t>
            </a:r>
            <a:r>
              <a:rPr lang="en-US" dirty="0">
                <a:solidFill>
                  <a:srgbClr val="344372"/>
                </a:solidFill>
                <a:latin typeface="Comic Sans MS" pitchFamily="66" charset="0"/>
              </a:rPr>
              <a:t> </a:t>
            </a:r>
            <a:r>
              <a:rPr lang="en-US" dirty="0" err="1">
                <a:solidFill>
                  <a:srgbClr val="344372"/>
                </a:solidFill>
                <a:latin typeface="Comic Sans MS" pitchFamily="66" charset="0"/>
              </a:rPr>
              <a:t>wanita</a:t>
            </a:r>
            <a:r>
              <a:rPr lang="en-US" dirty="0">
                <a:solidFill>
                  <a:srgbClr val="344372"/>
                </a:solidFill>
                <a:latin typeface="Comic Sans MS" pitchFamily="66" charset="0"/>
              </a:rPr>
              <a:t>. </a:t>
            </a:r>
            <a:endParaRPr lang="en-US" dirty="0">
              <a:solidFill>
                <a:srgbClr val="344372"/>
              </a:solidFill>
              <a:latin typeface="Comic Sans MS" pitchFamily="66" charset="0"/>
            </a:endParaRPr>
          </a:p>
        </p:txBody>
      </p:sp>
      <p:sp>
        <p:nvSpPr>
          <p:cNvPr id="9" name="Rectangle 8"/>
          <p:cNvSpPr/>
          <p:nvPr/>
        </p:nvSpPr>
        <p:spPr>
          <a:xfrm>
            <a:off x="226218" y="1136868"/>
            <a:ext cx="4572000" cy="1815882"/>
          </a:xfrm>
          <a:prstGeom prst="rect">
            <a:avLst/>
          </a:prstGeom>
        </p:spPr>
        <p:txBody>
          <a:bodyPr>
            <a:spAutoFit/>
          </a:bodyPr>
          <a:lstStyle/>
          <a:p>
            <a:pPr algn="just"/>
            <a:r>
              <a:rPr lang="en-US" dirty="0">
                <a:solidFill>
                  <a:schemeClr val="accent1"/>
                </a:solidFill>
                <a:latin typeface="Comic Sans MS" pitchFamily="66" charset="0"/>
              </a:rPr>
              <a:t>1. </a:t>
            </a:r>
            <a:r>
              <a:rPr lang="en-US" dirty="0" err="1">
                <a:solidFill>
                  <a:schemeClr val="accent1"/>
                </a:solidFill>
                <a:latin typeface="Comic Sans MS" pitchFamily="66" charset="0"/>
              </a:rPr>
              <a:t>Kelenjar</a:t>
            </a:r>
            <a:r>
              <a:rPr lang="en-US" dirty="0">
                <a:solidFill>
                  <a:schemeClr val="accent1"/>
                </a:solidFill>
                <a:latin typeface="Comic Sans MS" pitchFamily="66" charset="0"/>
              </a:rPr>
              <a:t> </a:t>
            </a:r>
            <a:r>
              <a:rPr lang="en-US" dirty="0" err="1">
                <a:solidFill>
                  <a:schemeClr val="accent1"/>
                </a:solidFill>
                <a:latin typeface="Comic Sans MS" pitchFamily="66" charset="0"/>
              </a:rPr>
              <a:t>Kelamin</a:t>
            </a:r>
            <a:r>
              <a:rPr lang="en-US" dirty="0">
                <a:solidFill>
                  <a:schemeClr val="accent1"/>
                </a:solidFill>
                <a:latin typeface="Comic Sans MS" pitchFamily="66" charset="0"/>
              </a:rPr>
              <a:t> </a:t>
            </a:r>
            <a:r>
              <a:rPr lang="en-US" dirty="0" err="1">
                <a:solidFill>
                  <a:schemeClr val="accent1"/>
                </a:solidFill>
                <a:latin typeface="Comic Sans MS" pitchFamily="66" charset="0"/>
              </a:rPr>
              <a:t>Pria</a:t>
            </a:r>
            <a:r>
              <a:rPr lang="en-US" dirty="0">
                <a:solidFill>
                  <a:schemeClr val="accent1"/>
                </a:solidFill>
                <a:latin typeface="Comic Sans MS" pitchFamily="66" charset="0"/>
              </a:rPr>
              <a:t> </a:t>
            </a:r>
          </a:p>
          <a:p>
            <a:pPr algn="just"/>
            <a:r>
              <a:rPr lang="en-US" dirty="0" err="1" smtClean="0">
                <a:solidFill>
                  <a:schemeClr val="accent1"/>
                </a:solidFill>
                <a:latin typeface="Comic Sans MS" pitchFamily="66" charset="0"/>
              </a:rPr>
              <a:t>Kelenjar</a:t>
            </a:r>
            <a:r>
              <a:rPr lang="en-US" dirty="0" smtClean="0">
                <a:solidFill>
                  <a:schemeClr val="accent1"/>
                </a:solidFill>
                <a:latin typeface="Comic Sans MS" pitchFamily="66" charset="0"/>
              </a:rPr>
              <a:t> </a:t>
            </a:r>
            <a:r>
              <a:rPr lang="en-US" dirty="0" err="1">
                <a:solidFill>
                  <a:schemeClr val="accent1"/>
                </a:solidFill>
                <a:latin typeface="Comic Sans MS" pitchFamily="66" charset="0"/>
              </a:rPr>
              <a:t>kelamin</a:t>
            </a:r>
            <a:r>
              <a:rPr lang="en-US" dirty="0">
                <a:solidFill>
                  <a:schemeClr val="accent1"/>
                </a:solidFill>
                <a:latin typeface="Comic Sans MS" pitchFamily="66" charset="0"/>
              </a:rPr>
              <a:t> </a:t>
            </a:r>
            <a:r>
              <a:rPr lang="en-US" dirty="0" err="1">
                <a:solidFill>
                  <a:schemeClr val="accent1"/>
                </a:solidFill>
                <a:latin typeface="Comic Sans MS" pitchFamily="66" charset="0"/>
              </a:rPr>
              <a:t>pria</a:t>
            </a:r>
            <a:r>
              <a:rPr lang="en-US" dirty="0">
                <a:solidFill>
                  <a:schemeClr val="accent1"/>
                </a:solidFill>
                <a:latin typeface="Comic Sans MS" pitchFamily="66" charset="0"/>
              </a:rPr>
              <a:t> </a:t>
            </a:r>
            <a:r>
              <a:rPr lang="en-US" dirty="0" err="1">
                <a:solidFill>
                  <a:schemeClr val="accent1"/>
                </a:solidFill>
                <a:latin typeface="Comic Sans MS" pitchFamily="66" charset="0"/>
              </a:rPr>
              <a:t>adalah</a:t>
            </a:r>
            <a:r>
              <a:rPr lang="en-US" dirty="0">
                <a:solidFill>
                  <a:schemeClr val="accent1"/>
                </a:solidFill>
                <a:latin typeface="Comic Sans MS" pitchFamily="66" charset="0"/>
              </a:rPr>
              <a:t> testis. </a:t>
            </a:r>
            <a:r>
              <a:rPr lang="en-US" dirty="0" err="1">
                <a:solidFill>
                  <a:schemeClr val="accent1"/>
                </a:solidFill>
                <a:latin typeface="Comic Sans MS" pitchFamily="66" charset="0"/>
              </a:rPr>
              <a:t>Fungsinya</a:t>
            </a:r>
            <a:r>
              <a:rPr lang="en-US" dirty="0">
                <a:solidFill>
                  <a:schemeClr val="accent1"/>
                </a:solidFill>
                <a:latin typeface="Comic Sans MS" pitchFamily="66" charset="0"/>
              </a:rPr>
              <a:t> </a:t>
            </a:r>
            <a:r>
              <a:rPr lang="en-US" dirty="0" err="1">
                <a:solidFill>
                  <a:schemeClr val="accent1"/>
                </a:solidFill>
                <a:latin typeface="Comic Sans MS" pitchFamily="66" charset="0"/>
              </a:rPr>
              <a:t>menghasilkan</a:t>
            </a:r>
            <a:r>
              <a:rPr lang="en-US" dirty="0">
                <a:solidFill>
                  <a:schemeClr val="accent1"/>
                </a:solidFill>
                <a:latin typeface="Comic Sans MS" pitchFamily="66" charset="0"/>
              </a:rPr>
              <a:t> </a:t>
            </a:r>
            <a:r>
              <a:rPr lang="en-US" dirty="0" err="1">
                <a:solidFill>
                  <a:schemeClr val="accent1"/>
                </a:solidFill>
                <a:latin typeface="Comic Sans MS" pitchFamily="66" charset="0"/>
              </a:rPr>
              <a:t>sperma</a:t>
            </a:r>
            <a:r>
              <a:rPr lang="en-US" dirty="0">
                <a:solidFill>
                  <a:schemeClr val="accent1"/>
                </a:solidFill>
                <a:latin typeface="Comic Sans MS" pitchFamily="66" charset="0"/>
              </a:rPr>
              <a:t>, </a:t>
            </a:r>
            <a:r>
              <a:rPr lang="en-US" dirty="0" err="1">
                <a:solidFill>
                  <a:schemeClr val="accent1"/>
                </a:solidFill>
                <a:latin typeface="Comic Sans MS" pitchFamily="66" charset="0"/>
              </a:rPr>
              <a:t>hormon</a:t>
            </a:r>
            <a:r>
              <a:rPr lang="en-US" dirty="0">
                <a:solidFill>
                  <a:schemeClr val="accent1"/>
                </a:solidFill>
                <a:latin typeface="Comic Sans MS" pitchFamily="66" charset="0"/>
              </a:rPr>
              <a:t> androgen, </a:t>
            </a:r>
            <a:r>
              <a:rPr lang="en-US" dirty="0" err="1">
                <a:solidFill>
                  <a:schemeClr val="accent1"/>
                </a:solidFill>
                <a:latin typeface="Comic Sans MS" pitchFamily="66" charset="0"/>
              </a:rPr>
              <a:t>dan</a:t>
            </a:r>
            <a:r>
              <a:rPr lang="en-US" dirty="0">
                <a:solidFill>
                  <a:schemeClr val="accent1"/>
                </a:solidFill>
                <a:latin typeface="Comic Sans MS" pitchFamily="66" charset="0"/>
              </a:rPr>
              <a:t> </a:t>
            </a:r>
            <a:r>
              <a:rPr lang="en-US" dirty="0" err="1">
                <a:solidFill>
                  <a:schemeClr val="accent1"/>
                </a:solidFill>
                <a:latin typeface="Comic Sans MS" pitchFamily="66" charset="0"/>
              </a:rPr>
              <a:t>hormon</a:t>
            </a:r>
            <a:r>
              <a:rPr lang="en-US" dirty="0">
                <a:solidFill>
                  <a:schemeClr val="accent1"/>
                </a:solidFill>
                <a:latin typeface="Comic Sans MS" pitchFamily="66" charset="0"/>
              </a:rPr>
              <a:t> </a:t>
            </a:r>
            <a:r>
              <a:rPr lang="en-US" dirty="0" err="1">
                <a:solidFill>
                  <a:schemeClr val="accent1"/>
                </a:solidFill>
                <a:latin typeface="Comic Sans MS" pitchFamily="66" charset="0"/>
              </a:rPr>
              <a:t>testosteron</a:t>
            </a:r>
            <a:r>
              <a:rPr lang="en-US" dirty="0">
                <a:solidFill>
                  <a:schemeClr val="accent1"/>
                </a:solidFill>
                <a:latin typeface="Comic Sans MS" pitchFamily="66" charset="0"/>
              </a:rPr>
              <a:t>. </a:t>
            </a:r>
            <a:r>
              <a:rPr lang="en-US" dirty="0" err="1">
                <a:solidFill>
                  <a:schemeClr val="accent1"/>
                </a:solidFill>
                <a:latin typeface="Comic Sans MS" pitchFamily="66" charset="0"/>
              </a:rPr>
              <a:t>Hormon</a:t>
            </a:r>
            <a:r>
              <a:rPr lang="en-US" dirty="0">
                <a:solidFill>
                  <a:schemeClr val="accent1"/>
                </a:solidFill>
                <a:latin typeface="Comic Sans MS" pitchFamily="66" charset="0"/>
              </a:rPr>
              <a:t> androgen </a:t>
            </a:r>
            <a:r>
              <a:rPr lang="en-US" dirty="0" err="1">
                <a:solidFill>
                  <a:schemeClr val="accent1"/>
                </a:solidFill>
                <a:latin typeface="Comic Sans MS" pitchFamily="66" charset="0"/>
              </a:rPr>
              <a:t>berfungsi</a:t>
            </a:r>
            <a:r>
              <a:rPr lang="en-US" dirty="0">
                <a:solidFill>
                  <a:schemeClr val="accent1"/>
                </a:solidFill>
                <a:latin typeface="Comic Sans MS" pitchFamily="66" charset="0"/>
              </a:rPr>
              <a:t> </a:t>
            </a:r>
            <a:r>
              <a:rPr lang="en-US" dirty="0" err="1">
                <a:solidFill>
                  <a:schemeClr val="accent1"/>
                </a:solidFill>
                <a:latin typeface="Comic Sans MS" pitchFamily="66" charset="0"/>
              </a:rPr>
              <a:t>mendukung</a:t>
            </a:r>
            <a:r>
              <a:rPr lang="en-US" dirty="0">
                <a:solidFill>
                  <a:schemeClr val="accent1"/>
                </a:solidFill>
                <a:latin typeface="Comic Sans MS" pitchFamily="66" charset="0"/>
              </a:rPr>
              <a:t> </a:t>
            </a:r>
            <a:r>
              <a:rPr lang="en-US" dirty="0" err="1">
                <a:solidFill>
                  <a:schemeClr val="accent1"/>
                </a:solidFill>
                <a:latin typeface="Comic Sans MS" pitchFamily="66" charset="0"/>
              </a:rPr>
              <a:t>pembentukan</a:t>
            </a:r>
            <a:r>
              <a:rPr lang="en-US" dirty="0">
                <a:solidFill>
                  <a:schemeClr val="accent1"/>
                </a:solidFill>
                <a:latin typeface="Comic Sans MS" pitchFamily="66" charset="0"/>
              </a:rPr>
              <a:t> </a:t>
            </a:r>
            <a:r>
              <a:rPr lang="en-US" dirty="0" err="1">
                <a:solidFill>
                  <a:schemeClr val="accent1"/>
                </a:solidFill>
                <a:latin typeface="Comic Sans MS" pitchFamily="66" charset="0"/>
              </a:rPr>
              <a:t>sperma</a:t>
            </a:r>
            <a:r>
              <a:rPr lang="en-US" dirty="0">
                <a:solidFill>
                  <a:schemeClr val="accent1"/>
                </a:solidFill>
                <a:latin typeface="Comic Sans MS" pitchFamily="66" charset="0"/>
              </a:rPr>
              <a:t>, </a:t>
            </a:r>
            <a:r>
              <a:rPr lang="en-US" dirty="0" err="1">
                <a:solidFill>
                  <a:schemeClr val="accent1"/>
                </a:solidFill>
                <a:latin typeface="Comic Sans MS" pitchFamily="66" charset="0"/>
              </a:rPr>
              <a:t>mendorong</a:t>
            </a:r>
            <a:r>
              <a:rPr lang="en-US" dirty="0">
                <a:solidFill>
                  <a:schemeClr val="accent1"/>
                </a:solidFill>
                <a:latin typeface="Comic Sans MS" pitchFamily="66" charset="0"/>
              </a:rPr>
              <a:t> </a:t>
            </a:r>
            <a:r>
              <a:rPr lang="en-US" dirty="0" err="1">
                <a:solidFill>
                  <a:schemeClr val="accent1"/>
                </a:solidFill>
                <a:latin typeface="Comic Sans MS" pitchFamily="66" charset="0"/>
              </a:rPr>
              <a:t>perkembangan</a:t>
            </a:r>
            <a:r>
              <a:rPr lang="en-US" dirty="0">
                <a:solidFill>
                  <a:schemeClr val="accent1"/>
                </a:solidFill>
                <a:latin typeface="Comic Sans MS" pitchFamily="66" charset="0"/>
              </a:rPr>
              <a:t> </a:t>
            </a:r>
            <a:r>
              <a:rPr lang="en-US" dirty="0" err="1">
                <a:solidFill>
                  <a:schemeClr val="accent1"/>
                </a:solidFill>
                <a:latin typeface="Comic Sans MS" pitchFamily="66" charset="0"/>
              </a:rPr>
              <a:t>dan</a:t>
            </a:r>
            <a:r>
              <a:rPr lang="en-US" dirty="0">
                <a:solidFill>
                  <a:schemeClr val="accent1"/>
                </a:solidFill>
                <a:latin typeface="Comic Sans MS" pitchFamily="66" charset="0"/>
              </a:rPr>
              <a:t> </a:t>
            </a:r>
            <a:r>
              <a:rPr lang="en-US" dirty="0" err="1">
                <a:solidFill>
                  <a:schemeClr val="accent1"/>
                </a:solidFill>
                <a:latin typeface="Comic Sans MS" pitchFamily="66" charset="0"/>
              </a:rPr>
              <a:t>pemeliharaan</a:t>
            </a:r>
            <a:r>
              <a:rPr lang="en-US" dirty="0">
                <a:solidFill>
                  <a:schemeClr val="accent1"/>
                </a:solidFill>
                <a:latin typeface="Comic Sans MS" pitchFamily="66" charset="0"/>
              </a:rPr>
              <a:t> </a:t>
            </a:r>
            <a:r>
              <a:rPr lang="en-US" dirty="0" err="1">
                <a:solidFill>
                  <a:schemeClr val="accent1"/>
                </a:solidFill>
                <a:latin typeface="Comic Sans MS" pitchFamily="66" charset="0"/>
              </a:rPr>
              <a:t>karakteristik</a:t>
            </a:r>
            <a:r>
              <a:rPr lang="en-US" dirty="0">
                <a:solidFill>
                  <a:schemeClr val="accent1"/>
                </a:solidFill>
                <a:latin typeface="Comic Sans MS" pitchFamily="66" charset="0"/>
              </a:rPr>
              <a:t> </a:t>
            </a:r>
            <a:r>
              <a:rPr lang="en-US" dirty="0" err="1">
                <a:solidFill>
                  <a:schemeClr val="accent1"/>
                </a:solidFill>
                <a:latin typeface="Comic Sans MS" pitchFamily="66" charset="0"/>
              </a:rPr>
              <a:t>seks</a:t>
            </a:r>
            <a:r>
              <a:rPr lang="en-US" dirty="0">
                <a:solidFill>
                  <a:schemeClr val="accent1"/>
                </a:solidFill>
                <a:latin typeface="Comic Sans MS" pitchFamily="66" charset="0"/>
              </a:rPr>
              <a:t> </a:t>
            </a:r>
            <a:r>
              <a:rPr lang="en-US" dirty="0" err="1">
                <a:solidFill>
                  <a:schemeClr val="accent1"/>
                </a:solidFill>
                <a:latin typeface="Comic Sans MS" pitchFamily="66" charset="0"/>
              </a:rPr>
              <a:t>sekunder</a:t>
            </a:r>
            <a:r>
              <a:rPr lang="en-US" dirty="0">
                <a:solidFill>
                  <a:schemeClr val="accent1"/>
                </a:solidFill>
                <a:latin typeface="Comic Sans MS" pitchFamily="66" charset="0"/>
              </a:rPr>
              <a:t> </a:t>
            </a:r>
            <a:r>
              <a:rPr lang="en-US" dirty="0" err="1">
                <a:solidFill>
                  <a:schemeClr val="accent1"/>
                </a:solidFill>
                <a:latin typeface="Comic Sans MS" pitchFamily="66" charset="0"/>
              </a:rPr>
              <a:t>jantan</a:t>
            </a:r>
            <a:r>
              <a:rPr lang="en-US" dirty="0">
                <a:solidFill>
                  <a:schemeClr val="accent1"/>
                </a:solidFill>
                <a:latin typeface="Comic Sans MS" pitchFamily="66" charset="0"/>
              </a:rPr>
              <a:t>. </a:t>
            </a:r>
            <a:r>
              <a:rPr lang="en-US" dirty="0" err="1">
                <a:solidFill>
                  <a:schemeClr val="accent1"/>
                </a:solidFill>
                <a:latin typeface="Comic Sans MS" pitchFamily="66" charset="0"/>
              </a:rPr>
              <a:t>Adapun</a:t>
            </a:r>
            <a:r>
              <a:rPr lang="en-US" dirty="0">
                <a:solidFill>
                  <a:schemeClr val="accent1"/>
                </a:solidFill>
                <a:latin typeface="Comic Sans MS" pitchFamily="66" charset="0"/>
              </a:rPr>
              <a:t> </a:t>
            </a:r>
            <a:r>
              <a:rPr lang="en-US" dirty="0" err="1">
                <a:solidFill>
                  <a:schemeClr val="accent1"/>
                </a:solidFill>
                <a:latin typeface="Comic Sans MS" pitchFamily="66" charset="0"/>
              </a:rPr>
              <a:t>fungsi</a:t>
            </a:r>
            <a:r>
              <a:rPr lang="en-US" dirty="0">
                <a:solidFill>
                  <a:schemeClr val="accent1"/>
                </a:solidFill>
                <a:latin typeface="Comic Sans MS" pitchFamily="66" charset="0"/>
              </a:rPr>
              <a:t> </a:t>
            </a:r>
            <a:r>
              <a:rPr lang="en-US" dirty="0" err="1">
                <a:solidFill>
                  <a:schemeClr val="accent1"/>
                </a:solidFill>
                <a:latin typeface="Comic Sans MS" pitchFamily="66" charset="0"/>
              </a:rPr>
              <a:t>hormon</a:t>
            </a:r>
            <a:r>
              <a:rPr lang="en-US" dirty="0">
                <a:solidFill>
                  <a:schemeClr val="accent1"/>
                </a:solidFill>
                <a:latin typeface="Comic Sans MS" pitchFamily="66" charset="0"/>
              </a:rPr>
              <a:t> </a:t>
            </a:r>
            <a:r>
              <a:rPr lang="en-US" dirty="0" err="1">
                <a:solidFill>
                  <a:schemeClr val="accent1"/>
                </a:solidFill>
                <a:latin typeface="Comic Sans MS" pitchFamily="66" charset="0"/>
              </a:rPr>
              <a:t>testosteron</a:t>
            </a:r>
            <a:r>
              <a:rPr lang="en-US" dirty="0">
                <a:solidFill>
                  <a:schemeClr val="accent1"/>
                </a:solidFill>
                <a:latin typeface="Comic Sans MS" pitchFamily="66" charset="0"/>
              </a:rPr>
              <a:t> </a:t>
            </a:r>
            <a:r>
              <a:rPr lang="en-US" dirty="0" err="1">
                <a:solidFill>
                  <a:schemeClr val="accent1"/>
                </a:solidFill>
                <a:latin typeface="Comic Sans MS" pitchFamily="66" charset="0"/>
              </a:rPr>
              <a:t>hampir</a:t>
            </a:r>
            <a:r>
              <a:rPr lang="en-US" dirty="0">
                <a:solidFill>
                  <a:schemeClr val="accent1"/>
                </a:solidFill>
                <a:latin typeface="Comic Sans MS" pitchFamily="66" charset="0"/>
              </a:rPr>
              <a:t> </a:t>
            </a:r>
            <a:r>
              <a:rPr lang="en-US" dirty="0" err="1">
                <a:solidFill>
                  <a:schemeClr val="accent1"/>
                </a:solidFill>
                <a:latin typeface="Comic Sans MS" pitchFamily="66" charset="0"/>
              </a:rPr>
              <a:t>sama</a:t>
            </a:r>
            <a:r>
              <a:rPr lang="en-US" dirty="0">
                <a:solidFill>
                  <a:schemeClr val="accent1"/>
                </a:solidFill>
                <a:latin typeface="Comic Sans MS" pitchFamily="66" charset="0"/>
              </a:rPr>
              <a:t> </a:t>
            </a:r>
            <a:r>
              <a:rPr lang="en-US" dirty="0" err="1">
                <a:solidFill>
                  <a:schemeClr val="accent1"/>
                </a:solidFill>
                <a:latin typeface="Comic Sans MS" pitchFamily="66" charset="0"/>
              </a:rPr>
              <a:t>dengan</a:t>
            </a:r>
            <a:r>
              <a:rPr lang="en-US" dirty="0">
                <a:solidFill>
                  <a:schemeClr val="accent1"/>
                </a:solidFill>
                <a:latin typeface="Comic Sans MS" pitchFamily="66" charset="0"/>
              </a:rPr>
              <a:t> androgen. </a:t>
            </a:r>
            <a:endParaRPr lang="en-US" dirty="0">
              <a:solidFill>
                <a:schemeClr val="accent1"/>
              </a:solidFill>
              <a:latin typeface="Comic Sans MS" pitchFamily="66" charset="0"/>
            </a:endParaRPr>
          </a:p>
        </p:txBody>
      </p:sp>
      <p:sp>
        <p:nvSpPr>
          <p:cNvPr id="10" name="Rectangle 9"/>
          <p:cNvSpPr/>
          <p:nvPr/>
        </p:nvSpPr>
        <p:spPr>
          <a:xfrm>
            <a:off x="226218" y="3320355"/>
            <a:ext cx="7774782" cy="1384995"/>
          </a:xfrm>
          <a:prstGeom prst="rect">
            <a:avLst/>
          </a:prstGeom>
        </p:spPr>
        <p:txBody>
          <a:bodyPr wrap="square">
            <a:spAutoFit/>
          </a:bodyPr>
          <a:lstStyle/>
          <a:p>
            <a:pPr algn="just"/>
            <a:r>
              <a:rPr lang="en-US" dirty="0">
                <a:solidFill>
                  <a:schemeClr val="accent1"/>
                </a:solidFill>
                <a:latin typeface="Comic Sans MS" pitchFamily="66" charset="0"/>
              </a:rPr>
              <a:t>2. </a:t>
            </a:r>
            <a:r>
              <a:rPr lang="en-US" dirty="0" err="1">
                <a:solidFill>
                  <a:schemeClr val="accent1"/>
                </a:solidFill>
                <a:latin typeface="Comic Sans MS" pitchFamily="66" charset="0"/>
              </a:rPr>
              <a:t>Kelenjar</a:t>
            </a:r>
            <a:r>
              <a:rPr lang="en-US" dirty="0">
                <a:solidFill>
                  <a:schemeClr val="accent1"/>
                </a:solidFill>
                <a:latin typeface="Comic Sans MS" pitchFamily="66" charset="0"/>
              </a:rPr>
              <a:t> </a:t>
            </a:r>
            <a:r>
              <a:rPr lang="en-US" dirty="0" err="1">
                <a:solidFill>
                  <a:schemeClr val="accent1"/>
                </a:solidFill>
                <a:latin typeface="Comic Sans MS" pitchFamily="66" charset="0"/>
              </a:rPr>
              <a:t>Kelamin</a:t>
            </a:r>
            <a:r>
              <a:rPr lang="en-US" dirty="0">
                <a:solidFill>
                  <a:schemeClr val="accent1"/>
                </a:solidFill>
                <a:latin typeface="Comic Sans MS" pitchFamily="66" charset="0"/>
              </a:rPr>
              <a:t> </a:t>
            </a:r>
            <a:r>
              <a:rPr lang="en-US" dirty="0" err="1">
                <a:solidFill>
                  <a:schemeClr val="accent1"/>
                </a:solidFill>
                <a:latin typeface="Comic Sans MS" pitchFamily="66" charset="0"/>
              </a:rPr>
              <a:t>Wanita</a:t>
            </a:r>
            <a:r>
              <a:rPr lang="en-US" dirty="0">
                <a:solidFill>
                  <a:schemeClr val="accent1"/>
                </a:solidFill>
                <a:latin typeface="Comic Sans MS" pitchFamily="66" charset="0"/>
              </a:rPr>
              <a:t> </a:t>
            </a:r>
          </a:p>
          <a:p>
            <a:pPr algn="just"/>
            <a:r>
              <a:rPr lang="en-US" dirty="0" err="1" smtClean="0">
                <a:solidFill>
                  <a:schemeClr val="accent1"/>
                </a:solidFill>
                <a:latin typeface="Comic Sans MS" pitchFamily="66" charset="0"/>
              </a:rPr>
              <a:t>Kelenjar</a:t>
            </a:r>
            <a:r>
              <a:rPr lang="en-US" dirty="0" smtClean="0">
                <a:solidFill>
                  <a:schemeClr val="accent1"/>
                </a:solidFill>
                <a:latin typeface="Comic Sans MS" pitchFamily="66" charset="0"/>
              </a:rPr>
              <a:t> </a:t>
            </a:r>
            <a:r>
              <a:rPr lang="en-US" dirty="0" err="1">
                <a:solidFill>
                  <a:schemeClr val="accent1"/>
                </a:solidFill>
                <a:latin typeface="Comic Sans MS" pitchFamily="66" charset="0"/>
              </a:rPr>
              <a:t>kelamin</a:t>
            </a:r>
            <a:r>
              <a:rPr lang="en-US" dirty="0">
                <a:solidFill>
                  <a:schemeClr val="accent1"/>
                </a:solidFill>
                <a:latin typeface="Comic Sans MS" pitchFamily="66" charset="0"/>
              </a:rPr>
              <a:t> </a:t>
            </a:r>
            <a:r>
              <a:rPr lang="en-US" dirty="0" err="1">
                <a:solidFill>
                  <a:schemeClr val="accent1"/>
                </a:solidFill>
                <a:latin typeface="Comic Sans MS" pitchFamily="66" charset="0"/>
              </a:rPr>
              <a:t>wanita</a:t>
            </a:r>
            <a:r>
              <a:rPr lang="en-US" dirty="0">
                <a:solidFill>
                  <a:schemeClr val="accent1"/>
                </a:solidFill>
                <a:latin typeface="Comic Sans MS" pitchFamily="66" charset="0"/>
              </a:rPr>
              <a:t> </a:t>
            </a:r>
            <a:r>
              <a:rPr lang="en-US" dirty="0" err="1">
                <a:solidFill>
                  <a:schemeClr val="accent1"/>
                </a:solidFill>
                <a:latin typeface="Comic Sans MS" pitchFamily="66" charset="0"/>
              </a:rPr>
              <a:t>berupa</a:t>
            </a:r>
            <a:r>
              <a:rPr lang="en-US" dirty="0">
                <a:solidFill>
                  <a:schemeClr val="accent1"/>
                </a:solidFill>
                <a:latin typeface="Comic Sans MS" pitchFamily="66" charset="0"/>
              </a:rPr>
              <a:t> </a:t>
            </a:r>
            <a:r>
              <a:rPr lang="en-US" dirty="0" err="1">
                <a:solidFill>
                  <a:schemeClr val="accent1"/>
                </a:solidFill>
                <a:latin typeface="Comic Sans MS" pitchFamily="66" charset="0"/>
              </a:rPr>
              <a:t>ovarium</a:t>
            </a:r>
            <a:r>
              <a:rPr lang="en-US" dirty="0">
                <a:solidFill>
                  <a:schemeClr val="accent1"/>
                </a:solidFill>
                <a:latin typeface="Comic Sans MS" pitchFamily="66" charset="0"/>
              </a:rPr>
              <a:t> yang </a:t>
            </a:r>
            <a:r>
              <a:rPr lang="en-US" dirty="0" err="1">
                <a:solidFill>
                  <a:schemeClr val="accent1"/>
                </a:solidFill>
                <a:latin typeface="Comic Sans MS" pitchFamily="66" charset="0"/>
              </a:rPr>
              <a:t>menghasilkan</a:t>
            </a:r>
            <a:r>
              <a:rPr lang="en-US" dirty="0">
                <a:solidFill>
                  <a:schemeClr val="accent1"/>
                </a:solidFill>
                <a:latin typeface="Comic Sans MS" pitchFamily="66" charset="0"/>
              </a:rPr>
              <a:t> </a:t>
            </a:r>
            <a:r>
              <a:rPr lang="en-US" dirty="0" err="1">
                <a:solidFill>
                  <a:schemeClr val="accent1"/>
                </a:solidFill>
                <a:latin typeface="Comic Sans MS" pitchFamily="66" charset="0"/>
              </a:rPr>
              <a:t>hormon</a:t>
            </a:r>
            <a:r>
              <a:rPr lang="en-US" dirty="0">
                <a:solidFill>
                  <a:schemeClr val="accent1"/>
                </a:solidFill>
                <a:latin typeface="Comic Sans MS" pitchFamily="66" charset="0"/>
              </a:rPr>
              <a:t> estrogen, </a:t>
            </a:r>
            <a:r>
              <a:rPr lang="en-US" dirty="0" err="1">
                <a:solidFill>
                  <a:schemeClr val="accent1"/>
                </a:solidFill>
                <a:latin typeface="Comic Sans MS" pitchFamily="66" charset="0"/>
              </a:rPr>
              <a:t>hormon</a:t>
            </a:r>
            <a:r>
              <a:rPr lang="en-US" dirty="0">
                <a:solidFill>
                  <a:schemeClr val="accent1"/>
                </a:solidFill>
                <a:latin typeface="Comic Sans MS" pitchFamily="66" charset="0"/>
              </a:rPr>
              <a:t> progesterone, </a:t>
            </a:r>
            <a:r>
              <a:rPr lang="en-US" dirty="0" err="1">
                <a:solidFill>
                  <a:schemeClr val="accent1"/>
                </a:solidFill>
                <a:latin typeface="Comic Sans MS" pitchFamily="66" charset="0"/>
              </a:rPr>
              <a:t>dan</a:t>
            </a:r>
            <a:r>
              <a:rPr lang="en-US" dirty="0">
                <a:solidFill>
                  <a:schemeClr val="accent1"/>
                </a:solidFill>
                <a:latin typeface="Comic Sans MS" pitchFamily="66" charset="0"/>
              </a:rPr>
              <a:t> </a:t>
            </a:r>
            <a:r>
              <a:rPr lang="en-US" dirty="0" err="1">
                <a:solidFill>
                  <a:schemeClr val="accent1"/>
                </a:solidFill>
                <a:latin typeface="Comic Sans MS" pitchFamily="66" charset="0"/>
              </a:rPr>
              <a:t>sel</a:t>
            </a:r>
            <a:r>
              <a:rPr lang="en-US" dirty="0">
                <a:solidFill>
                  <a:schemeClr val="accent1"/>
                </a:solidFill>
                <a:latin typeface="Comic Sans MS" pitchFamily="66" charset="0"/>
              </a:rPr>
              <a:t> </a:t>
            </a:r>
            <a:r>
              <a:rPr lang="en-US" dirty="0" err="1">
                <a:solidFill>
                  <a:schemeClr val="accent1"/>
                </a:solidFill>
                <a:latin typeface="Comic Sans MS" pitchFamily="66" charset="0"/>
              </a:rPr>
              <a:t>telur</a:t>
            </a:r>
            <a:r>
              <a:rPr lang="en-US" dirty="0">
                <a:solidFill>
                  <a:schemeClr val="accent1"/>
                </a:solidFill>
                <a:latin typeface="Comic Sans MS" pitchFamily="66" charset="0"/>
              </a:rPr>
              <a:t> (ovum). </a:t>
            </a:r>
            <a:r>
              <a:rPr lang="en-US" dirty="0" err="1">
                <a:solidFill>
                  <a:schemeClr val="accent1"/>
                </a:solidFill>
                <a:latin typeface="Comic Sans MS" pitchFamily="66" charset="0"/>
              </a:rPr>
              <a:t>Fungsi</a:t>
            </a:r>
            <a:r>
              <a:rPr lang="en-US" dirty="0">
                <a:solidFill>
                  <a:schemeClr val="accent1"/>
                </a:solidFill>
                <a:latin typeface="Comic Sans MS" pitchFamily="66" charset="0"/>
              </a:rPr>
              <a:t> estrogen </a:t>
            </a:r>
            <a:r>
              <a:rPr lang="en-US" dirty="0" err="1">
                <a:solidFill>
                  <a:schemeClr val="accent1"/>
                </a:solidFill>
                <a:latin typeface="Comic Sans MS" pitchFamily="66" charset="0"/>
              </a:rPr>
              <a:t>untuk</a:t>
            </a:r>
            <a:r>
              <a:rPr lang="en-US" dirty="0">
                <a:solidFill>
                  <a:schemeClr val="accent1"/>
                </a:solidFill>
                <a:latin typeface="Comic Sans MS" pitchFamily="66" charset="0"/>
              </a:rPr>
              <a:t> </a:t>
            </a:r>
            <a:r>
              <a:rPr lang="en-US" dirty="0" err="1">
                <a:solidFill>
                  <a:schemeClr val="accent1"/>
                </a:solidFill>
                <a:latin typeface="Comic Sans MS" pitchFamily="66" charset="0"/>
              </a:rPr>
              <a:t>merangsang</a:t>
            </a:r>
            <a:r>
              <a:rPr lang="en-US" dirty="0">
                <a:solidFill>
                  <a:schemeClr val="accent1"/>
                </a:solidFill>
                <a:latin typeface="Comic Sans MS" pitchFamily="66" charset="0"/>
              </a:rPr>
              <a:t> </a:t>
            </a:r>
            <a:r>
              <a:rPr lang="en-US" dirty="0" err="1">
                <a:solidFill>
                  <a:schemeClr val="accent1"/>
                </a:solidFill>
                <a:latin typeface="Comic Sans MS" pitchFamily="66" charset="0"/>
              </a:rPr>
              <a:t>pertumbuhan</a:t>
            </a:r>
            <a:r>
              <a:rPr lang="en-US" dirty="0">
                <a:solidFill>
                  <a:schemeClr val="accent1"/>
                </a:solidFill>
                <a:latin typeface="Comic Sans MS" pitchFamily="66" charset="0"/>
              </a:rPr>
              <a:t> </a:t>
            </a:r>
            <a:r>
              <a:rPr lang="en-US" dirty="0" err="1">
                <a:solidFill>
                  <a:schemeClr val="accent1"/>
                </a:solidFill>
                <a:latin typeface="Comic Sans MS" pitchFamily="66" charset="0"/>
              </a:rPr>
              <a:t>dinding</a:t>
            </a:r>
            <a:r>
              <a:rPr lang="en-US" dirty="0">
                <a:solidFill>
                  <a:schemeClr val="accent1"/>
                </a:solidFill>
                <a:latin typeface="Comic Sans MS" pitchFamily="66" charset="0"/>
              </a:rPr>
              <a:t> uterus, </a:t>
            </a:r>
            <a:r>
              <a:rPr lang="en-US" dirty="0" err="1">
                <a:solidFill>
                  <a:schemeClr val="accent1"/>
                </a:solidFill>
                <a:latin typeface="Comic Sans MS" pitchFamily="66" charset="0"/>
              </a:rPr>
              <a:t>mendorong</a:t>
            </a:r>
            <a:r>
              <a:rPr lang="en-US" dirty="0">
                <a:solidFill>
                  <a:schemeClr val="accent1"/>
                </a:solidFill>
                <a:latin typeface="Comic Sans MS" pitchFamily="66" charset="0"/>
              </a:rPr>
              <a:t> </a:t>
            </a:r>
            <a:r>
              <a:rPr lang="en-US" dirty="0" err="1">
                <a:solidFill>
                  <a:schemeClr val="accent1"/>
                </a:solidFill>
                <a:latin typeface="Comic Sans MS" pitchFamily="66" charset="0"/>
              </a:rPr>
              <a:t>perkembangan</a:t>
            </a:r>
            <a:r>
              <a:rPr lang="en-US" dirty="0">
                <a:solidFill>
                  <a:schemeClr val="accent1"/>
                </a:solidFill>
                <a:latin typeface="Comic Sans MS" pitchFamily="66" charset="0"/>
              </a:rPr>
              <a:t> </a:t>
            </a:r>
            <a:r>
              <a:rPr lang="en-US" dirty="0" err="1">
                <a:solidFill>
                  <a:schemeClr val="accent1"/>
                </a:solidFill>
                <a:latin typeface="Comic Sans MS" pitchFamily="66" charset="0"/>
              </a:rPr>
              <a:t>dan</a:t>
            </a:r>
            <a:r>
              <a:rPr lang="en-US" dirty="0">
                <a:solidFill>
                  <a:schemeClr val="accent1"/>
                </a:solidFill>
                <a:latin typeface="Comic Sans MS" pitchFamily="66" charset="0"/>
              </a:rPr>
              <a:t> </a:t>
            </a:r>
            <a:r>
              <a:rPr lang="en-US" dirty="0" err="1">
                <a:solidFill>
                  <a:schemeClr val="accent1"/>
                </a:solidFill>
                <a:latin typeface="Comic Sans MS" pitchFamily="66" charset="0"/>
              </a:rPr>
              <a:t>pemeliharaan</a:t>
            </a:r>
            <a:r>
              <a:rPr lang="en-US" dirty="0">
                <a:solidFill>
                  <a:schemeClr val="accent1"/>
                </a:solidFill>
                <a:latin typeface="Comic Sans MS" pitchFamily="66" charset="0"/>
              </a:rPr>
              <a:t> </a:t>
            </a:r>
            <a:r>
              <a:rPr lang="en-US" dirty="0" err="1">
                <a:solidFill>
                  <a:schemeClr val="accent1"/>
                </a:solidFill>
                <a:latin typeface="Comic Sans MS" pitchFamily="66" charset="0"/>
              </a:rPr>
              <a:t>karakteristik</a:t>
            </a:r>
            <a:r>
              <a:rPr lang="en-US" dirty="0">
                <a:solidFill>
                  <a:schemeClr val="accent1"/>
                </a:solidFill>
                <a:latin typeface="Comic Sans MS" pitchFamily="66" charset="0"/>
              </a:rPr>
              <a:t> </a:t>
            </a:r>
            <a:r>
              <a:rPr lang="en-US" dirty="0" err="1">
                <a:solidFill>
                  <a:schemeClr val="accent1"/>
                </a:solidFill>
                <a:latin typeface="Comic Sans MS" pitchFamily="66" charset="0"/>
              </a:rPr>
              <a:t>seks</a:t>
            </a:r>
            <a:r>
              <a:rPr lang="en-US" dirty="0">
                <a:solidFill>
                  <a:schemeClr val="accent1"/>
                </a:solidFill>
                <a:latin typeface="Comic Sans MS" pitchFamily="66" charset="0"/>
              </a:rPr>
              <a:t> </a:t>
            </a:r>
            <a:r>
              <a:rPr lang="en-US" dirty="0" err="1">
                <a:solidFill>
                  <a:schemeClr val="accent1"/>
                </a:solidFill>
                <a:latin typeface="Comic Sans MS" pitchFamily="66" charset="0"/>
              </a:rPr>
              <a:t>sekunder</a:t>
            </a:r>
            <a:r>
              <a:rPr lang="en-US" dirty="0">
                <a:solidFill>
                  <a:schemeClr val="accent1"/>
                </a:solidFill>
                <a:latin typeface="Comic Sans MS" pitchFamily="66" charset="0"/>
              </a:rPr>
              <a:t> </a:t>
            </a:r>
            <a:r>
              <a:rPr lang="en-US" dirty="0" err="1">
                <a:solidFill>
                  <a:schemeClr val="accent1"/>
                </a:solidFill>
                <a:latin typeface="Comic Sans MS" pitchFamily="66" charset="0"/>
              </a:rPr>
              <a:t>betina</a:t>
            </a:r>
            <a:r>
              <a:rPr lang="en-US" dirty="0">
                <a:solidFill>
                  <a:schemeClr val="accent1"/>
                </a:solidFill>
                <a:latin typeface="Comic Sans MS" pitchFamily="66" charset="0"/>
              </a:rPr>
              <a:t>. </a:t>
            </a:r>
            <a:r>
              <a:rPr lang="en-US" dirty="0" err="1">
                <a:solidFill>
                  <a:schemeClr val="accent1"/>
                </a:solidFill>
                <a:latin typeface="Comic Sans MS" pitchFamily="66" charset="0"/>
              </a:rPr>
              <a:t>Fungsi</a:t>
            </a:r>
            <a:r>
              <a:rPr lang="en-US" dirty="0">
                <a:solidFill>
                  <a:schemeClr val="accent1"/>
                </a:solidFill>
                <a:latin typeface="Comic Sans MS" pitchFamily="66" charset="0"/>
              </a:rPr>
              <a:t> progesterone </a:t>
            </a:r>
            <a:r>
              <a:rPr lang="en-US" dirty="0" err="1">
                <a:solidFill>
                  <a:schemeClr val="accent1"/>
                </a:solidFill>
                <a:latin typeface="Comic Sans MS" pitchFamily="66" charset="0"/>
              </a:rPr>
              <a:t>untuk</a:t>
            </a:r>
            <a:r>
              <a:rPr lang="en-US" dirty="0">
                <a:solidFill>
                  <a:schemeClr val="accent1"/>
                </a:solidFill>
                <a:latin typeface="Comic Sans MS" pitchFamily="66" charset="0"/>
              </a:rPr>
              <a:t> </a:t>
            </a:r>
            <a:r>
              <a:rPr lang="en-US" dirty="0" err="1">
                <a:solidFill>
                  <a:schemeClr val="accent1"/>
                </a:solidFill>
                <a:latin typeface="Comic Sans MS" pitchFamily="66" charset="0"/>
              </a:rPr>
              <a:t>mengatur</a:t>
            </a:r>
            <a:r>
              <a:rPr lang="en-US" dirty="0">
                <a:solidFill>
                  <a:schemeClr val="accent1"/>
                </a:solidFill>
                <a:latin typeface="Comic Sans MS" pitchFamily="66" charset="0"/>
              </a:rPr>
              <a:t> </a:t>
            </a:r>
            <a:r>
              <a:rPr lang="en-US" dirty="0" err="1">
                <a:solidFill>
                  <a:schemeClr val="accent1"/>
                </a:solidFill>
                <a:latin typeface="Comic Sans MS" pitchFamily="66" charset="0"/>
              </a:rPr>
              <a:t>pertumbuhan</a:t>
            </a:r>
            <a:r>
              <a:rPr lang="en-US" dirty="0">
                <a:solidFill>
                  <a:schemeClr val="accent1"/>
                </a:solidFill>
                <a:latin typeface="Comic Sans MS" pitchFamily="66" charset="0"/>
              </a:rPr>
              <a:t> </a:t>
            </a:r>
            <a:r>
              <a:rPr lang="en-US" dirty="0" err="1">
                <a:solidFill>
                  <a:schemeClr val="accent1"/>
                </a:solidFill>
                <a:latin typeface="Comic Sans MS" pitchFamily="66" charset="0"/>
              </a:rPr>
              <a:t>plasenta</a:t>
            </a:r>
            <a:r>
              <a:rPr lang="en-US" dirty="0">
                <a:solidFill>
                  <a:schemeClr val="accent1"/>
                </a:solidFill>
                <a:latin typeface="Comic Sans MS" pitchFamily="66" charset="0"/>
              </a:rPr>
              <a:t>, </a:t>
            </a:r>
            <a:r>
              <a:rPr lang="en-US" dirty="0" err="1">
                <a:solidFill>
                  <a:schemeClr val="accent1"/>
                </a:solidFill>
                <a:latin typeface="Comic Sans MS" pitchFamily="66" charset="0"/>
              </a:rPr>
              <a:t>menghambat</a:t>
            </a:r>
            <a:r>
              <a:rPr lang="en-US" dirty="0">
                <a:solidFill>
                  <a:schemeClr val="accent1"/>
                </a:solidFill>
                <a:latin typeface="Comic Sans MS" pitchFamily="66" charset="0"/>
              </a:rPr>
              <a:t> </a:t>
            </a:r>
            <a:r>
              <a:rPr lang="en-US" dirty="0" err="1">
                <a:solidFill>
                  <a:schemeClr val="accent1"/>
                </a:solidFill>
                <a:latin typeface="Comic Sans MS" pitchFamily="66" charset="0"/>
              </a:rPr>
              <a:t>sekresi</a:t>
            </a:r>
            <a:r>
              <a:rPr lang="en-US" dirty="0">
                <a:solidFill>
                  <a:schemeClr val="accent1"/>
                </a:solidFill>
                <a:latin typeface="Comic Sans MS" pitchFamily="66" charset="0"/>
              </a:rPr>
              <a:t> FSH, </a:t>
            </a:r>
            <a:r>
              <a:rPr lang="en-US" dirty="0" err="1">
                <a:solidFill>
                  <a:schemeClr val="accent1"/>
                </a:solidFill>
                <a:latin typeface="Comic Sans MS" pitchFamily="66" charset="0"/>
              </a:rPr>
              <a:t>dan</a:t>
            </a:r>
            <a:r>
              <a:rPr lang="en-US" dirty="0">
                <a:solidFill>
                  <a:schemeClr val="accent1"/>
                </a:solidFill>
                <a:latin typeface="Comic Sans MS" pitchFamily="66" charset="0"/>
              </a:rPr>
              <a:t> </a:t>
            </a:r>
            <a:r>
              <a:rPr lang="en-US" dirty="0" err="1">
                <a:solidFill>
                  <a:schemeClr val="accent1"/>
                </a:solidFill>
                <a:latin typeface="Comic Sans MS" pitchFamily="66" charset="0"/>
              </a:rPr>
              <a:t>melancarkan</a:t>
            </a:r>
            <a:r>
              <a:rPr lang="en-US" dirty="0">
                <a:solidFill>
                  <a:schemeClr val="accent1"/>
                </a:solidFill>
                <a:latin typeface="Comic Sans MS" pitchFamily="66" charset="0"/>
              </a:rPr>
              <a:t> air </a:t>
            </a:r>
            <a:r>
              <a:rPr lang="en-US" dirty="0" err="1">
                <a:solidFill>
                  <a:schemeClr val="accent1"/>
                </a:solidFill>
                <a:latin typeface="Comic Sans MS" pitchFamily="66" charset="0"/>
              </a:rPr>
              <a:t>susu</a:t>
            </a:r>
            <a:r>
              <a:rPr lang="en-US" dirty="0">
                <a:solidFill>
                  <a:schemeClr val="accent1"/>
                </a:solidFill>
                <a:latin typeface="Comic Sans MS" pitchFamily="66" charset="0"/>
              </a:rPr>
              <a:t> </a:t>
            </a:r>
            <a:r>
              <a:rPr lang="en-US" dirty="0" err="1">
                <a:solidFill>
                  <a:schemeClr val="accent1"/>
                </a:solidFill>
                <a:latin typeface="Comic Sans MS" pitchFamily="66" charset="0"/>
              </a:rPr>
              <a:t>bagi</a:t>
            </a:r>
            <a:r>
              <a:rPr lang="en-US" dirty="0">
                <a:solidFill>
                  <a:schemeClr val="accent1"/>
                </a:solidFill>
                <a:latin typeface="Comic Sans MS" pitchFamily="66" charset="0"/>
              </a:rPr>
              <a:t> </a:t>
            </a:r>
            <a:r>
              <a:rPr lang="en-US" dirty="0" err="1">
                <a:solidFill>
                  <a:schemeClr val="accent1"/>
                </a:solidFill>
                <a:latin typeface="Comic Sans MS" pitchFamily="66" charset="0"/>
              </a:rPr>
              <a:t>ibu</a:t>
            </a:r>
            <a:r>
              <a:rPr lang="en-US" dirty="0">
                <a:solidFill>
                  <a:schemeClr val="accent1"/>
                </a:solidFill>
                <a:latin typeface="Comic Sans MS" pitchFamily="66" charset="0"/>
              </a:rPr>
              <a:t> yang </a:t>
            </a:r>
            <a:r>
              <a:rPr lang="en-US" dirty="0" err="1">
                <a:solidFill>
                  <a:schemeClr val="accent1"/>
                </a:solidFill>
                <a:latin typeface="Comic Sans MS" pitchFamily="66" charset="0"/>
              </a:rPr>
              <a:t>menyusui</a:t>
            </a:r>
            <a:r>
              <a:rPr lang="en-US" dirty="0">
                <a:solidFill>
                  <a:schemeClr val="accent1"/>
                </a:solidFill>
                <a:latin typeface="Comic Sans MS" pitchFamily="66" charset="0"/>
              </a:rPr>
              <a:t> </a:t>
            </a:r>
            <a:endParaRPr lang="en-US" dirty="0">
              <a:solidFill>
                <a:schemeClr val="accent1"/>
              </a:solidFill>
              <a:latin typeface="Comic Sans MS" pitchFamily="66" charset="0"/>
            </a:endParaRPr>
          </a:p>
        </p:txBody>
      </p:sp>
    </p:spTree>
    <p:extLst>
      <p:ext uri="{BB962C8B-B14F-4D97-AF65-F5344CB8AC3E}">
        <p14:creationId xmlns:p14="http://schemas.microsoft.com/office/powerpoint/2010/main" val="2468233651"/>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2317;p94"/>
          <p:cNvGrpSpPr/>
          <p:nvPr/>
        </p:nvGrpSpPr>
        <p:grpSpPr>
          <a:xfrm>
            <a:off x="3273744" y="1489814"/>
            <a:ext cx="2495359" cy="2118676"/>
            <a:chOff x="1645525" y="677625"/>
            <a:chExt cx="4313925" cy="3465375"/>
          </a:xfrm>
        </p:grpSpPr>
        <p:sp>
          <p:nvSpPr>
            <p:cNvPr id="5" name="Google Shape;2318;p94"/>
            <p:cNvSpPr/>
            <p:nvPr/>
          </p:nvSpPr>
          <p:spPr>
            <a:xfrm>
              <a:off x="1645525" y="677625"/>
              <a:ext cx="4313925" cy="3465375"/>
            </a:xfrm>
            <a:custGeom>
              <a:avLst/>
              <a:gdLst/>
              <a:ahLst/>
              <a:cxnLst/>
              <a:rect l="l" t="t" r="r" b="b"/>
              <a:pathLst>
                <a:path w="172557" h="138615" extrusionOk="0">
                  <a:moveTo>
                    <a:pt x="103175" y="1"/>
                  </a:moveTo>
                  <a:cubicBezTo>
                    <a:pt x="89799" y="1"/>
                    <a:pt x="76948" y="6394"/>
                    <a:pt x="66481" y="14843"/>
                  </a:cubicBezTo>
                  <a:cubicBezTo>
                    <a:pt x="60278" y="19854"/>
                    <a:pt x="53572" y="26012"/>
                    <a:pt x="45850" y="26012"/>
                  </a:cubicBezTo>
                  <a:cubicBezTo>
                    <a:pt x="45141" y="26012"/>
                    <a:pt x="44424" y="25960"/>
                    <a:pt x="43698" y="25851"/>
                  </a:cubicBezTo>
                  <a:cubicBezTo>
                    <a:pt x="41930" y="25584"/>
                    <a:pt x="40162" y="24950"/>
                    <a:pt x="38361" y="24950"/>
                  </a:cubicBezTo>
                  <a:cubicBezTo>
                    <a:pt x="38330" y="24950"/>
                    <a:pt x="38300" y="24950"/>
                    <a:pt x="38270" y="24950"/>
                  </a:cubicBezTo>
                  <a:cubicBezTo>
                    <a:pt x="32349" y="24950"/>
                    <a:pt x="28384" y="31418"/>
                    <a:pt x="27720" y="37293"/>
                  </a:cubicBezTo>
                  <a:cubicBezTo>
                    <a:pt x="27053" y="43230"/>
                    <a:pt x="28454" y="49335"/>
                    <a:pt x="27219" y="55172"/>
                  </a:cubicBezTo>
                  <a:cubicBezTo>
                    <a:pt x="25785" y="62244"/>
                    <a:pt x="20515" y="68181"/>
                    <a:pt x="14010" y="71317"/>
                  </a:cubicBezTo>
                  <a:cubicBezTo>
                    <a:pt x="10241" y="73118"/>
                    <a:pt x="5838" y="74219"/>
                    <a:pt x="3269" y="77521"/>
                  </a:cubicBezTo>
                  <a:cubicBezTo>
                    <a:pt x="1668" y="79623"/>
                    <a:pt x="1034" y="82358"/>
                    <a:pt x="834" y="84993"/>
                  </a:cubicBezTo>
                  <a:cubicBezTo>
                    <a:pt x="0" y="95234"/>
                    <a:pt x="5004" y="105808"/>
                    <a:pt x="13476" y="111646"/>
                  </a:cubicBezTo>
                  <a:cubicBezTo>
                    <a:pt x="16545" y="113781"/>
                    <a:pt x="20081" y="115382"/>
                    <a:pt x="22449" y="118284"/>
                  </a:cubicBezTo>
                  <a:cubicBezTo>
                    <a:pt x="23817" y="119952"/>
                    <a:pt x="24684" y="121987"/>
                    <a:pt x="25752" y="123888"/>
                  </a:cubicBezTo>
                  <a:cubicBezTo>
                    <a:pt x="27586" y="127057"/>
                    <a:pt x="30055" y="129826"/>
                    <a:pt x="32990" y="132060"/>
                  </a:cubicBezTo>
                  <a:cubicBezTo>
                    <a:pt x="35525" y="133995"/>
                    <a:pt x="38427" y="135530"/>
                    <a:pt x="41463" y="136530"/>
                  </a:cubicBezTo>
                  <a:cubicBezTo>
                    <a:pt x="44332" y="137498"/>
                    <a:pt x="47801" y="137164"/>
                    <a:pt x="50536" y="138232"/>
                  </a:cubicBezTo>
                  <a:cubicBezTo>
                    <a:pt x="50919" y="138385"/>
                    <a:pt x="51289" y="138452"/>
                    <a:pt x="51649" y="138452"/>
                  </a:cubicBezTo>
                  <a:cubicBezTo>
                    <a:pt x="54267" y="138452"/>
                    <a:pt x="56388" y="134892"/>
                    <a:pt x="59643" y="134862"/>
                  </a:cubicBezTo>
                  <a:cubicBezTo>
                    <a:pt x="59665" y="134862"/>
                    <a:pt x="59686" y="134862"/>
                    <a:pt x="59708" y="134862"/>
                  </a:cubicBezTo>
                  <a:cubicBezTo>
                    <a:pt x="62860" y="134862"/>
                    <a:pt x="66977" y="136947"/>
                    <a:pt x="70272" y="136947"/>
                  </a:cubicBezTo>
                  <a:cubicBezTo>
                    <a:pt x="70703" y="136947"/>
                    <a:pt x="71119" y="136911"/>
                    <a:pt x="71518" y="136831"/>
                  </a:cubicBezTo>
                  <a:cubicBezTo>
                    <a:pt x="77131" y="135684"/>
                    <a:pt x="82660" y="135256"/>
                    <a:pt x="88166" y="135256"/>
                  </a:cubicBezTo>
                  <a:cubicBezTo>
                    <a:pt x="100756" y="135256"/>
                    <a:pt x="113225" y="137490"/>
                    <a:pt x="126290" y="138465"/>
                  </a:cubicBezTo>
                  <a:cubicBezTo>
                    <a:pt x="127349" y="138540"/>
                    <a:pt x="128429" y="138614"/>
                    <a:pt x="129504" y="138614"/>
                  </a:cubicBezTo>
                  <a:cubicBezTo>
                    <a:pt x="130833" y="138614"/>
                    <a:pt x="132156" y="138500"/>
                    <a:pt x="133429" y="138131"/>
                  </a:cubicBezTo>
                  <a:cubicBezTo>
                    <a:pt x="135330" y="137598"/>
                    <a:pt x="136998" y="136530"/>
                    <a:pt x="138666" y="135496"/>
                  </a:cubicBezTo>
                  <a:cubicBezTo>
                    <a:pt x="143469" y="132427"/>
                    <a:pt x="148306" y="129392"/>
                    <a:pt x="153109" y="126356"/>
                  </a:cubicBezTo>
                  <a:cubicBezTo>
                    <a:pt x="158980" y="122620"/>
                    <a:pt x="165018" y="118718"/>
                    <a:pt x="168620" y="112813"/>
                  </a:cubicBezTo>
                  <a:cubicBezTo>
                    <a:pt x="172223" y="106909"/>
                    <a:pt x="172557" y="98370"/>
                    <a:pt x="167420" y="93700"/>
                  </a:cubicBezTo>
                  <a:cubicBezTo>
                    <a:pt x="163884" y="90464"/>
                    <a:pt x="158713" y="89764"/>
                    <a:pt x="154677" y="87228"/>
                  </a:cubicBezTo>
                  <a:cubicBezTo>
                    <a:pt x="151141" y="84993"/>
                    <a:pt x="148573" y="81291"/>
                    <a:pt x="147705" y="77188"/>
                  </a:cubicBezTo>
                  <a:cubicBezTo>
                    <a:pt x="145704" y="67514"/>
                    <a:pt x="152976" y="57841"/>
                    <a:pt x="151375" y="48100"/>
                  </a:cubicBezTo>
                  <a:cubicBezTo>
                    <a:pt x="150974" y="45732"/>
                    <a:pt x="150007" y="43397"/>
                    <a:pt x="148273" y="41762"/>
                  </a:cubicBezTo>
                  <a:cubicBezTo>
                    <a:pt x="145776" y="39375"/>
                    <a:pt x="142330" y="38814"/>
                    <a:pt x="138776" y="38814"/>
                  </a:cubicBezTo>
                  <a:cubicBezTo>
                    <a:pt x="136917" y="38814"/>
                    <a:pt x="135027" y="38968"/>
                    <a:pt x="133228" y="39094"/>
                  </a:cubicBezTo>
                  <a:cubicBezTo>
                    <a:pt x="132574" y="39135"/>
                    <a:pt x="131902" y="39159"/>
                    <a:pt x="131224" y="39159"/>
                  </a:cubicBezTo>
                  <a:cubicBezTo>
                    <a:pt x="126434" y="39159"/>
                    <a:pt x="121288" y="37993"/>
                    <a:pt x="119419" y="33757"/>
                  </a:cubicBezTo>
                  <a:cubicBezTo>
                    <a:pt x="118618" y="31955"/>
                    <a:pt x="118618" y="29887"/>
                    <a:pt x="118885" y="27953"/>
                  </a:cubicBezTo>
                  <a:cubicBezTo>
                    <a:pt x="119719" y="21048"/>
                    <a:pt x="123321" y="13742"/>
                    <a:pt x="120186" y="7571"/>
                  </a:cubicBezTo>
                  <a:cubicBezTo>
                    <a:pt x="117551" y="2434"/>
                    <a:pt x="111246" y="400"/>
                    <a:pt x="105509" y="66"/>
                  </a:cubicBezTo>
                  <a:cubicBezTo>
                    <a:pt x="104729" y="22"/>
                    <a:pt x="103951" y="1"/>
                    <a:pt x="1031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6" name="Google Shape;2319;p94"/>
            <p:cNvSpPr/>
            <p:nvPr/>
          </p:nvSpPr>
          <p:spPr>
            <a:xfrm>
              <a:off x="2162550" y="1640675"/>
              <a:ext cx="104275" cy="503275"/>
            </a:xfrm>
            <a:custGeom>
              <a:avLst/>
              <a:gdLst/>
              <a:ahLst/>
              <a:cxnLst/>
              <a:rect l="l" t="t" r="r" b="b"/>
              <a:pathLst>
                <a:path w="4171" h="20131" extrusionOk="0">
                  <a:moveTo>
                    <a:pt x="2515" y="1"/>
                  </a:moveTo>
                  <a:cubicBezTo>
                    <a:pt x="2427" y="1"/>
                    <a:pt x="2334" y="23"/>
                    <a:pt x="2235" y="72"/>
                  </a:cubicBezTo>
                  <a:cubicBezTo>
                    <a:pt x="1101" y="605"/>
                    <a:pt x="1568" y="5509"/>
                    <a:pt x="1568" y="6476"/>
                  </a:cubicBezTo>
                  <a:cubicBezTo>
                    <a:pt x="1602" y="10179"/>
                    <a:pt x="1502" y="13715"/>
                    <a:pt x="367" y="17284"/>
                  </a:cubicBezTo>
                  <a:cubicBezTo>
                    <a:pt x="201" y="17851"/>
                    <a:pt x="0" y="18451"/>
                    <a:pt x="101" y="19052"/>
                  </a:cubicBezTo>
                  <a:cubicBezTo>
                    <a:pt x="193" y="19605"/>
                    <a:pt x="654" y="20131"/>
                    <a:pt x="1196" y="20131"/>
                  </a:cubicBezTo>
                  <a:cubicBezTo>
                    <a:pt x="1242" y="20131"/>
                    <a:pt x="1288" y="20127"/>
                    <a:pt x="1335" y="20119"/>
                  </a:cubicBezTo>
                  <a:cubicBezTo>
                    <a:pt x="1935" y="19986"/>
                    <a:pt x="2235" y="19319"/>
                    <a:pt x="2402" y="18752"/>
                  </a:cubicBezTo>
                  <a:cubicBezTo>
                    <a:pt x="3603" y="14916"/>
                    <a:pt x="4170" y="10913"/>
                    <a:pt x="4103" y="6910"/>
                  </a:cubicBezTo>
                  <a:cubicBezTo>
                    <a:pt x="4072" y="6061"/>
                    <a:pt x="3952" y="1"/>
                    <a:pt x="25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7" name="Google Shape;2320;p94"/>
            <p:cNvSpPr/>
            <p:nvPr/>
          </p:nvSpPr>
          <p:spPr>
            <a:xfrm>
              <a:off x="1982425" y="2065450"/>
              <a:ext cx="124275" cy="122300"/>
            </a:xfrm>
            <a:custGeom>
              <a:avLst/>
              <a:gdLst/>
              <a:ahLst/>
              <a:cxnLst/>
              <a:rect l="l" t="t" r="r" b="b"/>
              <a:pathLst>
                <a:path w="4971" h="4892" extrusionOk="0">
                  <a:moveTo>
                    <a:pt x="3789" y="1"/>
                  </a:moveTo>
                  <a:cubicBezTo>
                    <a:pt x="3462" y="1"/>
                    <a:pt x="3155" y="151"/>
                    <a:pt x="3069" y="460"/>
                  </a:cubicBezTo>
                  <a:lnTo>
                    <a:pt x="2869" y="159"/>
                  </a:lnTo>
                  <a:cubicBezTo>
                    <a:pt x="2797" y="152"/>
                    <a:pt x="2725" y="149"/>
                    <a:pt x="2654" y="149"/>
                  </a:cubicBezTo>
                  <a:cubicBezTo>
                    <a:pt x="1694" y="149"/>
                    <a:pt x="773" y="760"/>
                    <a:pt x="401" y="1661"/>
                  </a:cubicBezTo>
                  <a:cubicBezTo>
                    <a:pt x="0" y="2595"/>
                    <a:pt x="301" y="3795"/>
                    <a:pt x="1101" y="4463"/>
                  </a:cubicBezTo>
                  <a:cubicBezTo>
                    <a:pt x="1423" y="4731"/>
                    <a:pt x="1854" y="4892"/>
                    <a:pt x="2271" y="4892"/>
                  </a:cubicBezTo>
                  <a:cubicBezTo>
                    <a:pt x="2372" y="4892"/>
                    <a:pt x="2471" y="4882"/>
                    <a:pt x="2569" y="4863"/>
                  </a:cubicBezTo>
                  <a:cubicBezTo>
                    <a:pt x="2969" y="4729"/>
                    <a:pt x="3303" y="4429"/>
                    <a:pt x="3570" y="4129"/>
                  </a:cubicBezTo>
                  <a:cubicBezTo>
                    <a:pt x="4037" y="3562"/>
                    <a:pt x="4403" y="2928"/>
                    <a:pt x="4670" y="2261"/>
                  </a:cubicBezTo>
                  <a:cubicBezTo>
                    <a:pt x="4870" y="1661"/>
                    <a:pt x="4971" y="927"/>
                    <a:pt x="4604" y="393"/>
                  </a:cubicBezTo>
                  <a:cubicBezTo>
                    <a:pt x="4426" y="134"/>
                    <a:pt x="4098" y="1"/>
                    <a:pt x="37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8" name="Google Shape;2321;p94"/>
            <p:cNvSpPr/>
            <p:nvPr/>
          </p:nvSpPr>
          <p:spPr>
            <a:xfrm>
              <a:off x="1939700" y="2254450"/>
              <a:ext cx="182000" cy="152850"/>
            </a:xfrm>
            <a:custGeom>
              <a:avLst/>
              <a:gdLst/>
              <a:ahLst/>
              <a:cxnLst/>
              <a:rect l="l" t="t" r="r" b="b"/>
              <a:pathLst>
                <a:path w="7280" h="6114" extrusionOk="0">
                  <a:moveTo>
                    <a:pt x="6468" y="0"/>
                  </a:moveTo>
                  <a:cubicBezTo>
                    <a:pt x="6199" y="0"/>
                    <a:pt x="5956" y="153"/>
                    <a:pt x="5712" y="305"/>
                  </a:cubicBezTo>
                  <a:cubicBezTo>
                    <a:pt x="4545" y="1106"/>
                    <a:pt x="3377" y="1939"/>
                    <a:pt x="2210" y="2740"/>
                  </a:cubicBezTo>
                  <a:cubicBezTo>
                    <a:pt x="1709" y="3074"/>
                    <a:pt x="1209" y="3441"/>
                    <a:pt x="842" y="3908"/>
                  </a:cubicBezTo>
                  <a:cubicBezTo>
                    <a:pt x="1" y="5076"/>
                    <a:pt x="764" y="6114"/>
                    <a:pt x="1675" y="6114"/>
                  </a:cubicBezTo>
                  <a:cubicBezTo>
                    <a:pt x="2065" y="6114"/>
                    <a:pt x="2481" y="5925"/>
                    <a:pt x="2810" y="5475"/>
                  </a:cubicBezTo>
                  <a:cubicBezTo>
                    <a:pt x="3144" y="5042"/>
                    <a:pt x="3210" y="4441"/>
                    <a:pt x="3611" y="4108"/>
                  </a:cubicBezTo>
                  <a:cubicBezTo>
                    <a:pt x="4044" y="3707"/>
                    <a:pt x="4711" y="3741"/>
                    <a:pt x="5279" y="3607"/>
                  </a:cubicBezTo>
                  <a:cubicBezTo>
                    <a:pt x="6413" y="3374"/>
                    <a:pt x="7280" y="2273"/>
                    <a:pt x="7280" y="1106"/>
                  </a:cubicBezTo>
                  <a:cubicBezTo>
                    <a:pt x="7280" y="639"/>
                    <a:pt x="7013" y="71"/>
                    <a:pt x="6546" y="5"/>
                  </a:cubicBezTo>
                  <a:cubicBezTo>
                    <a:pt x="6520" y="2"/>
                    <a:pt x="6494" y="0"/>
                    <a:pt x="64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9" name="Google Shape;2322;p94"/>
            <p:cNvSpPr/>
            <p:nvPr/>
          </p:nvSpPr>
          <p:spPr>
            <a:xfrm>
              <a:off x="4637250" y="704650"/>
              <a:ext cx="177225" cy="496650"/>
            </a:xfrm>
            <a:custGeom>
              <a:avLst/>
              <a:gdLst/>
              <a:ahLst/>
              <a:cxnLst/>
              <a:rect l="l" t="t" r="r" b="b"/>
              <a:pathLst>
                <a:path w="7089" h="19866" extrusionOk="0">
                  <a:moveTo>
                    <a:pt x="684" y="0"/>
                  </a:moveTo>
                  <a:cubicBezTo>
                    <a:pt x="208" y="0"/>
                    <a:pt x="0" y="382"/>
                    <a:pt x="317" y="1420"/>
                  </a:cubicBezTo>
                  <a:cubicBezTo>
                    <a:pt x="684" y="2554"/>
                    <a:pt x="2051" y="3555"/>
                    <a:pt x="2618" y="4589"/>
                  </a:cubicBezTo>
                  <a:cubicBezTo>
                    <a:pt x="3352" y="5890"/>
                    <a:pt x="3819" y="7291"/>
                    <a:pt x="4053" y="8725"/>
                  </a:cubicBezTo>
                  <a:cubicBezTo>
                    <a:pt x="4553" y="11727"/>
                    <a:pt x="4153" y="14796"/>
                    <a:pt x="3486" y="17732"/>
                  </a:cubicBezTo>
                  <a:cubicBezTo>
                    <a:pt x="3319" y="18366"/>
                    <a:pt x="3185" y="19199"/>
                    <a:pt x="3719" y="19633"/>
                  </a:cubicBezTo>
                  <a:cubicBezTo>
                    <a:pt x="3903" y="19796"/>
                    <a:pt x="4120" y="19866"/>
                    <a:pt x="4349" y="19866"/>
                  </a:cubicBezTo>
                  <a:cubicBezTo>
                    <a:pt x="4867" y="19866"/>
                    <a:pt x="5440" y="19506"/>
                    <a:pt x="5787" y="19066"/>
                  </a:cubicBezTo>
                  <a:cubicBezTo>
                    <a:pt x="6821" y="17765"/>
                    <a:pt x="6955" y="15997"/>
                    <a:pt x="7021" y="14363"/>
                  </a:cubicBezTo>
                  <a:cubicBezTo>
                    <a:pt x="7088" y="11561"/>
                    <a:pt x="6988" y="8725"/>
                    <a:pt x="6755" y="5923"/>
                  </a:cubicBezTo>
                  <a:cubicBezTo>
                    <a:pt x="6688" y="5323"/>
                    <a:pt x="6621" y="4722"/>
                    <a:pt x="6354" y="4222"/>
                  </a:cubicBezTo>
                  <a:cubicBezTo>
                    <a:pt x="6087" y="3655"/>
                    <a:pt x="5620" y="3188"/>
                    <a:pt x="5153" y="2788"/>
                  </a:cubicBezTo>
                  <a:cubicBezTo>
                    <a:pt x="4449" y="2154"/>
                    <a:pt x="1812" y="0"/>
                    <a:pt x="6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10" name="Google Shape;2323;p94"/>
            <p:cNvSpPr/>
            <p:nvPr/>
          </p:nvSpPr>
          <p:spPr>
            <a:xfrm>
              <a:off x="4856975" y="949650"/>
              <a:ext cx="82575" cy="120400"/>
            </a:xfrm>
            <a:custGeom>
              <a:avLst/>
              <a:gdLst/>
              <a:ahLst/>
              <a:cxnLst/>
              <a:rect l="l" t="t" r="r" b="b"/>
              <a:pathLst>
                <a:path w="3303" h="4816" extrusionOk="0">
                  <a:moveTo>
                    <a:pt x="1826" y="0"/>
                  </a:moveTo>
                  <a:cubicBezTo>
                    <a:pt x="1751" y="0"/>
                    <a:pt x="1676" y="9"/>
                    <a:pt x="1602" y="26"/>
                  </a:cubicBezTo>
                  <a:cubicBezTo>
                    <a:pt x="1354" y="84"/>
                    <a:pt x="1152" y="269"/>
                    <a:pt x="1035" y="495"/>
                  </a:cubicBezTo>
                  <a:lnTo>
                    <a:pt x="1035" y="495"/>
                  </a:lnTo>
                  <a:lnTo>
                    <a:pt x="1034" y="493"/>
                  </a:lnTo>
                  <a:cubicBezTo>
                    <a:pt x="367" y="1160"/>
                    <a:pt x="0" y="2094"/>
                    <a:pt x="0" y="3028"/>
                  </a:cubicBezTo>
                  <a:cubicBezTo>
                    <a:pt x="0" y="3695"/>
                    <a:pt x="267" y="4463"/>
                    <a:pt x="901" y="4729"/>
                  </a:cubicBezTo>
                  <a:cubicBezTo>
                    <a:pt x="1044" y="4788"/>
                    <a:pt x="1196" y="4815"/>
                    <a:pt x="1349" y="4815"/>
                  </a:cubicBezTo>
                  <a:cubicBezTo>
                    <a:pt x="1801" y="4815"/>
                    <a:pt x="2261" y="4578"/>
                    <a:pt x="2536" y="4229"/>
                  </a:cubicBezTo>
                  <a:cubicBezTo>
                    <a:pt x="2936" y="3762"/>
                    <a:pt x="3103" y="3162"/>
                    <a:pt x="3203" y="2561"/>
                  </a:cubicBezTo>
                  <a:cubicBezTo>
                    <a:pt x="3303" y="1961"/>
                    <a:pt x="3303" y="1360"/>
                    <a:pt x="3036" y="827"/>
                  </a:cubicBezTo>
                  <a:cubicBezTo>
                    <a:pt x="2804" y="363"/>
                    <a:pt x="2321" y="0"/>
                    <a:pt x="18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11" name="Google Shape;2324;p94"/>
            <p:cNvSpPr/>
            <p:nvPr/>
          </p:nvSpPr>
          <p:spPr>
            <a:xfrm>
              <a:off x="4857800" y="1136200"/>
              <a:ext cx="190175" cy="242625"/>
            </a:xfrm>
            <a:custGeom>
              <a:avLst/>
              <a:gdLst/>
              <a:ahLst/>
              <a:cxnLst/>
              <a:rect l="l" t="t" r="r" b="b"/>
              <a:pathLst>
                <a:path w="7607" h="9705" extrusionOk="0">
                  <a:moveTo>
                    <a:pt x="3799" y="1"/>
                  </a:moveTo>
                  <a:cubicBezTo>
                    <a:pt x="2936" y="1"/>
                    <a:pt x="2110" y="392"/>
                    <a:pt x="1468" y="937"/>
                  </a:cubicBezTo>
                  <a:cubicBezTo>
                    <a:pt x="868" y="1404"/>
                    <a:pt x="368" y="2071"/>
                    <a:pt x="334" y="2838"/>
                  </a:cubicBezTo>
                  <a:cubicBezTo>
                    <a:pt x="334" y="3672"/>
                    <a:pt x="901" y="4406"/>
                    <a:pt x="935" y="5206"/>
                  </a:cubicBezTo>
                  <a:cubicBezTo>
                    <a:pt x="968" y="5974"/>
                    <a:pt x="534" y="6674"/>
                    <a:pt x="301" y="7408"/>
                  </a:cubicBezTo>
                  <a:cubicBezTo>
                    <a:pt x="34" y="8109"/>
                    <a:pt x="1" y="9043"/>
                    <a:pt x="635" y="9510"/>
                  </a:cubicBezTo>
                  <a:cubicBezTo>
                    <a:pt x="827" y="9644"/>
                    <a:pt x="1047" y="9704"/>
                    <a:pt x="1274" y="9704"/>
                  </a:cubicBezTo>
                  <a:cubicBezTo>
                    <a:pt x="1832" y="9704"/>
                    <a:pt x="2428" y="9341"/>
                    <a:pt x="2736" y="8842"/>
                  </a:cubicBezTo>
                  <a:cubicBezTo>
                    <a:pt x="3170" y="8142"/>
                    <a:pt x="3203" y="7275"/>
                    <a:pt x="3336" y="6474"/>
                  </a:cubicBezTo>
                  <a:cubicBezTo>
                    <a:pt x="3470" y="5640"/>
                    <a:pt x="3803" y="4773"/>
                    <a:pt x="4504" y="4373"/>
                  </a:cubicBezTo>
                  <a:cubicBezTo>
                    <a:pt x="4971" y="4106"/>
                    <a:pt x="5571" y="4072"/>
                    <a:pt x="6005" y="3772"/>
                  </a:cubicBezTo>
                  <a:cubicBezTo>
                    <a:pt x="7606" y="2538"/>
                    <a:pt x="5238" y="69"/>
                    <a:pt x="3904" y="3"/>
                  </a:cubicBezTo>
                  <a:cubicBezTo>
                    <a:pt x="3868" y="1"/>
                    <a:pt x="3833" y="1"/>
                    <a:pt x="37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sp>
          <p:nvSpPr>
            <p:cNvPr id="12" name="Google Shape;2325;p94"/>
            <p:cNvSpPr/>
            <p:nvPr/>
          </p:nvSpPr>
          <p:spPr>
            <a:xfrm>
              <a:off x="5399025" y="2293875"/>
              <a:ext cx="130125" cy="360850"/>
            </a:xfrm>
            <a:custGeom>
              <a:avLst/>
              <a:gdLst/>
              <a:ahLst/>
              <a:cxnLst/>
              <a:rect l="l" t="t" r="r" b="b"/>
              <a:pathLst>
                <a:path w="5205" h="14434" extrusionOk="0">
                  <a:moveTo>
                    <a:pt x="3038" y="1"/>
                  </a:moveTo>
                  <a:cubicBezTo>
                    <a:pt x="2803" y="1"/>
                    <a:pt x="2506" y="113"/>
                    <a:pt x="2135" y="362"/>
                  </a:cubicBezTo>
                  <a:cubicBezTo>
                    <a:pt x="1168" y="1030"/>
                    <a:pt x="601" y="4199"/>
                    <a:pt x="401" y="5299"/>
                  </a:cubicBezTo>
                  <a:cubicBezTo>
                    <a:pt x="1" y="7468"/>
                    <a:pt x="134" y="9769"/>
                    <a:pt x="834" y="11904"/>
                  </a:cubicBezTo>
                  <a:cubicBezTo>
                    <a:pt x="1101" y="12638"/>
                    <a:pt x="1435" y="13405"/>
                    <a:pt x="2035" y="13905"/>
                  </a:cubicBezTo>
                  <a:cubicBezTo>
                    <a:pt x="2417" y="14223"/>
                    <a:pt x="2919" y="14433"/>
                    <a:pt x="3414" y="14433"/>
                  </a:cubicBezTo>
                  <a:cubicBezTo>
                    <a:pt x="3699" y="14433"/>
                    <a:pt x="3981" y="14364"/>
                    <a:pt x="4237" y="14206"/>
                  </a:cubicBezTo>
                  <a:cubicBezTo>
                    <a:pt x="5204" y="13639"/>
                    <a:pt x="5138" y="12171"/>
                    <a:pt x="4637" y="11170"/>
                  </a:cubicBezTo>
                  <a:cubicBezTo>
                    <a:pt x="4137" y="10136"/>
                    <a:pt x="3336" y="9269"/>
                    <a:pt x="3036" y="8168"/>
                  </a:cubicBezTo>
                  <a:cubicBezTo>
                    <a:pt x="2799" y="7307"/>
                    <a:pt x="4939" y="1"/>
                    <a:pt x="30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solidFill>
                  <a:schemeClr val="tx2"/>
                </a:solidFill>
                <a:latin typeface="Comic Sans MS" pitchFamily="66" charset="0"/>
              </a:endParaRPr>
            </a:p>
          </p:txBody>
        </p:sp>
      </p:grpSp>
      <p:cxnSp>
        <p:nvCxnSpPr>
          <p:cNvPr id="13" name="Google Shape;1458;p75"/>
          <p:cNvCxnSpPr/>
          <p:nvPr/>
        </p:nvCxnSpPr>
        <p:spPr>
          <a:xfrm flipV="1">
            <a:off x="5434234" y="1489814"/>
            <a:ext cx="669738" cy="419427"/>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sp>
        <p:nvSpPr>
          <p:cNvPr id="14" name="Google Shape;1437;p75"/>
          <p:cNvSpPr txBox="1">
            <a:spLocks noGrp="1"/>
          </p:cNvSpPr>
          <p:nvPr>
            <p:ph type="ctrTitle"/>
          </p:nvPr>
        </p:nvSpPr>
        <p:spPr>
          <a:xfrm>
            <a:off x="1876800" y="2375694"/>
            <a:ext cx="5209800" cy="512100"/>
          </a:xfrm>
          <a:prstGeom prst="rect">
            <a:avLst/>
          </a:prstGeom>
        </p:spPr>
        <p:txBody>
          <a:bodyPr spcFirstLastPara="1" wrap="square" lIns="91425" tIns="91425" rIns="91425" bIns="91425" anchor="t" anchorCtr="0">
            <a:noAutofit/>
          </a:bodyPr>
          <a:lstStyle/>
          <a:p>
            <a:pPr lvl="0"/>
            <a:r>
              <a:rPr lang="en-US" sz="1800" dirty="0" err="1">
                <a:solidFill>
                  <a:schemeClr val="tx2"/>
                </a:solidFill>
                <a:latin typeface="Rockwell" pitchFamily="18" charset="0"/>
              </a:rPr>
              <a:t>Macam-macam</a:t>
            </a:r>
            <a:r>
              <a:rPr lang="en-US" sz="1800" dirty="0">
                <a:solidFill>
                  <a:schemeClr val="tx2"/>
                </a:solidFill>
                <a:latin typeface="Rockwell" pitchFamily="18" charset="0"/>
              </a:rPr>
              <a:t> </a:t>
            </a:r>
            <a:r>
              <a:rPr lang="id-ID" sz="1800" dirty="0" smtClean="0">
                <a:solidFill>
                  <a:schemeClr val="tx2"/>
                </a:solidFill>
                <a:latin typeface="Rockwell" pitchFamily="18" charset="0"/>
              </a:rPr>
              <a:t/>
            </a:r>
            <a:br>
              <a:rPr lang="id-ID" sz="1800" dirty="0" smtClean="0">
                <a:solidFill>
                  <a:schemeClr val="tx2"/>
                </a:solidFill>
                <a:latin typeface="Rockwell" pitchFamily="18" charset="0"/>
              </a:rPr>
            </a:br>
            <a:r>
              <a:rPr lang="en-US" sz="1800" dirty="0" err="1" smtClean="0">
                <a:solidFill>
                  <a:schemeClr val="tx2"/>
                </a:solidFill>
                <a:latin typeface="Rockwell" pitchFamily="18" charset="0"/>
              </a:rPr>
              <a:t>penyakit</a:t>
            </a:r>
            <a:r>
              <a:rPr lang="en-US" sz="1800" dirty="0" smtClean="0">
                <a:solidFill>
                  <a:schemeClr val="tx2"/>
                </a:solidFill>
                <a:latin typeface="Rockwell" pitchFamily="18" charset="0"/>
              </a:rPr>
              <a:t> </a:t>
            </a:r>
            <a:r>
              <a:rPr lang="en-US" sz="1800" dirty="0" err="1">
                <a:solidFill>
                  <a:schemeClr val="tx2"/>
                </a:solidFill>
                <a:latin typeface="Rockwell" pitchFamily="18" charset="0"/>
              </a:rPr>
              <a:t>endokrin</a:t>
            </a:r>
            <a:r>
              <a:rPr lang="en-US" sz="1800" dirty="0">
                <a:solidFill>
                  <a:schemeClr val="tx2"/>
                </a:solidFill>
                <a:latin typeface="Rockwell" pitchFamily="18" charset="0"/>
              </a:rPr>
              <a:t> </a:t>
            </a:r>
            <a:endParaRPr sz="1800" dirty="0">
              <a:solidFill>
                <a:schemeClr val="tx2"/>
              </a:solidFill>
              <a:latin typeface="Rockwell" pitchFamily="18" charset="0"/>
            </a:endParaRPr>
          </a:p>
        </p:txBody>
      </p:sp>
      <p:cxnSp>
        <p:nvCxnSpPr>
          <p:cNvPr id="16" name="Google Shape;1458;p75"/>
          <p:cNvCxnSpPr/>
          <p:nvPr/>
        </p:nvCxnSpPr>
        <p:spPr>
          <a:xfrm flipV="1">
            <a:off x="5835133" y="2500585"/>
            <a:ext cx="641867" cy="280077"/>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7" name="Google Shape;1458;p75"/>
          <p:cNvCxnSpPr/>
          <p:nvPr/>
        </p:nvCxnSpPr>
        <p:spPr>
          <a:xfrm>
            <a:off x="4874558" y="3862283"/>
            <a:ext cx="312305" cy="584457"/>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8" name="Google Shape;1458;p75"/>
          <p:cNvCxnSpPr/>
          <p:nvPr/>
        </p:nvCxnSpPr>
        <p:spPr>
          <a:xfrm flipV="1">
            <a:off x="4492529" y="730091"/>
            <a:ext cx="226501" cy="642048"/>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19" name="Google Shape;1458;p75"/>
          <p:cNvCxnSpPr/>
          <p:nvPr/>
        </p:nvCxnSpPr>
        <p:spPr>
          <a:xfrm flipH="1" flipV="1">
            <a:off x="3138853" y="1225554"/>
            <a:ext cx="521327" cy="528520"/>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0" name="Google Shape;1458;p75"/>
          <p:cNvCxnSpPr/>
          <p:nvPr/>
        </p:nvCxnSpPr>
        <p:spPr>
          <a:xfrm flipH="1" flipV="1">
            <a:off x="2362200" y="2413080"/>
            <a:ext cx="776654" cy="132644"/>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1" name="Google Shape;1458;p75"/>
          <p:cNvCxnSpPr/>
          <p:nvPr/>
        </p:nvCxnSpPr>
        <p:spPr>
          <a:xfrm flipH="1">
            <a:off x="2602316" y="3264401"/>
            <a:ext cx="653584" cy="526550"/>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2" name="Google Shape;1458;p75"/>
          <p:cNvCxnSpPr/>
          <p:nvPr/>
        </p:nvCxnSpPr>
        <p:spPr>
          <a:xfrm flipH="1">
            <a:off x="3787909" y="3790951"/>
            <a:ext cx="127732" cy="655789"/>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cxnSp>
        <p:nvCxnSpPr>
          <p:cNvPr id="23" name="Google Shape;1458;p75"/>
          <p:cNvCxnSpPr/>
          <p:nvPr/>
        </p:nvCxnSpPr>
        <p:spPr>
          <a:xfrm>
            <a:off x="5638800" y="3555459"/>
            <a:ext cx="627919" cy="470984"/>
          </a:xfrm>
          <a:prstGeom prst="straightConnector1">
            <a:avLst/>
          </a:prstGeom>
          <a:ln>
            <a:headEnd type="oval" w="med" len="med"/>
            <a:tailEnd type="none" w="med" len="med"/>
          </a:ln>
        </p:spPr>
        <p:style>
          <a:lnRef idx="3">
            <a:schemeClr val="accent1"/>
          </a:lnRef>
          <a:fillRef idx="0">
            <a:schemeClr val="accent1"/>
          </a:fillRef>
          <a:effectRef idx="2">
            <a:schemeClr val="accent1"/>
          </a:effectRef>
          <a:fontRef idx="minor">
            <a:schemeClr val="tx1"/>
          </a:fontRef>
        </p:style>
      </p:cxnSp>
      <p:sp>
        <p:nvSpPr>
          <p:cNvPr id="55" name="Rectangle 54"/>
          <p:cNvSpPr/>
          <p:nvPr/>
        </p:nvSpPr>
        <p:spPr>
          <a:xfrm>
            <a:off x="3650899" y="435173"/>
            <a:ext cx="2151551" cy="307777"/>
          </a:xfrm>
          <a:prstGeom prst="rect">
            <a:avLst/>
          </a:prstGeom>
        </p:spPr>
        <p:txBody>
          <a:bodyPr wrap="none">
            <a:spAutoFit/>
          </a:bodyPr>
          <a:lstStyle/>
          <a:p>
            <a:r>
              <a:rPr lang="en-US" b="1" i="1" dirty="0">
                <a:solidFill>
                  <a:schemeClr val="tx2"/>
                </a:solidFill>
                <a:latin typeface="Comic Sans MS" pitchFamily="66" charset="0"/>
              </a:rPr>
              <a:t>1.Insufisiensi adrenal </a:t>
            </a:r>
            <a:endParaRPr lang="en-US" b="1" dirty="0">
              <a:solidFill>
                <a:schemeClr val="tx2"/>
              </a:solidFill>
              <a:latin typeface="Comic Sans MS" pitchFamily="66" charset="0"/>
            </a:endParaRPr>
          </a:p>
        </p:txBody>
      </p:sp>
      <p:sp>
        <p:nvSpPr>
          <p:cNvPr id="56" name="Rectangle 55"/>
          <p:cNvSpPr/>
          <p:nvPr/>
        </p:nvSpPr>
        <p:spPr>
          <a:xfrm>
            <a:off x="6096000" y="1276350"/>
            <a:ext cx="1963999" cy="307777"/>
          </a:xfrm>
          <a:prstGeom prst="rect">
            <a:avLst/>
          </a:prstGeom>
        </p:spPr>
        <p:txBody>
          <a:bodyPr wrap="none">
            <a:spAutoFit/>
          </a:bodyPr>
          <a:lstStyle/>
          <a:p>
            <a:r>
              <a:rPr lang="en-US" b="1" i="1" dirty="0">
                <a:solidFill>
                  <a:schemeClr val="tx2"/>
                </a:solidFill>
                <a:latin typeface="Comic Sans MS" pitchFamily="66" charset="0"/>
              </a:rPr>
              <a:t>2. </a:t>
            </a:r>
            <a:r>
              <a:rPr lang="en-US" b="1" i="1" dirty="0" err="1">
                <a:solidFill>
                  <a:schemeClr val="tx2"/>
                </a:solidFill>
                <a:latin typeface="Comic Sans MS" pitchFamily="66" charset="0"/>
              </a:rPr>
              <a:t>Penyakit</a:t>
            </a:r>
            <a:r>
              <a:rPr lang="en-US" b="1" i="1" dirty="0">
                <a:solidFill>
                  <a:schemeClr val="tx2"/>
                </a:solidFill>
                <a:latin typeface="Comic Sans MS" pitchFamily="66" charset="0"/>
              </a:rPr>
              <a:t> Cushing </a:t>
            </a:r>
            <a:endParaRPr lang="en-US" b="1" dirty="0">
              <a:solidFill>
                <a:schemeClr val="tx2"/>
              </a:solidFill>
              <a:latin typeface="Comic Sans MS" pitchFamily="66" charset="0"/>
            </a:endParaRPr>
          </a:p>
        </p:txBody>
      </p:sp>
      <p:sp>
        <p:nvSpPr>
          <p:cNvPr id="57" name="Rectangle 56"/>
          <p:cNvSpPr/>
          <p:nvPr/>
        </p:nvSpPr>
        <p:spPr>
          <a:xfrm>
            <a:off x="2794063" y="4476750"/>
            <a:ext cx="1930337" cy="307777"/>
          </a:xfrm>
          <a:prstGeom prst="rect">
            <a:avLst/>
          </a:prstGeom>
        </p:spPr>
        <p:txBody>
          <a:bodyPr wrap="none">
            <a:spAutoFit/>
          </a:bodyPr>
          <a:lstStyle/>
          <a:p>
            <a:r>
              <a:rPr lang="en-US" b="1" i="1" dirty="0">
                <a:solidFill>
                  <a:schemeClr val="tx2"/>
                </a:solidFill>
                <a:latin typeface="Comic Sans MS" pitchFamily="66" charset="0"/>
              </a:rPr>
              <a:t>6. </a:t>
            </a:r>
            <a:r>
              <a:rPr lang="en-US" b="1" i="1" dirty="0" err="1">
                <a:solidFill>
                  <a:schemeClr val="tx2"/>
                </a:solidFill>
                <a:latin typeface="Comic Sans MS" pitchFamily="66" charset="0"/>
              </a:rPr>
              <a:t>Hipopituitarisme</a:t>
            </a:r>
            <a:r>
              <a:rPr lang="en-US" b="1" i="1" dirty="0">
                <a:solidFill>
                  <a:schemeClr val="tx2"/>
                </a:solidFill>
                <a:latin typeface="Comic Sans MS" pitchFamily="66" charset="0"/>
              </a:rPr>
              <a:t> </a:t>
            </a:r>
            <a:endParaRPr lang="en-US" b="1" dirty="0">
              <a:solidFill>
                <a:schemeClr val="tx2"/>
              </a:solidFill>
              <a:latin typeface="Comic Sans MS" pitchFamily="66" charset="0"/>
            </a:endParaRPr>
          </a:p>
        </p:txBody>
      </p:sp>
      <p:sp>
        <p:nvSpPr>
          <p:cNvPr id="58" name="Rectangle 57"/>
          <p:cNvSpPr/>
          <p:nvPr/>
        </p:nvSpPr>
        <p:spPr>
          <a:xfrm>
            <a:off x="6392147" y="3964956"/>
            <a:ext cx="1850186" cy="307777"/>
          </a:xfrm>
          <a:prstGeom prst="rect">
            <a:avLst/>
          </a:prstGeom>
        </p:spPr>
        <p:txBody>
          <a:bodyPr wrap="none">
            <a:spAutoFit/>
          </a:bodyPr>
          <a:lstStyle/>
          <a:p>
            <a:r>
              <a:rPr lang="en-US" b="1" i="1" dirty="0">
                <a:solidFill>
                  <a:schemeClr val="tx2"/>
                </a:solidFill>
                <a:latin typeface="Comic Sans MS" pitchFamily="66" charset="0"/>
              </a:rPr>
              <a:t>4. </a:t>
            </a:r>
            <a:r>
              <a:rPr lang="en-US" b="1" i="1" dirty="0" err="1">
                <a:solidFill>
                  <a:schemeClr val="tx2"/>
                </a:solidFill>
                <a:latin typeface="Comic Sans MS" pitchFamily="66" charset="0"/>
              </a:rPr>
              <a:t>Hipertiroidisme</a:t>
            </a:r>
            <a:r>
              <a:rPr lang="en-US" b="1" i="1" dirty="0">
                <a:solidFill>
                  <a:schemeClr val="tx2"/>
                </a:solidFill>
                <a:latin typeface="Comic Sans MS" pitchFamily="66" charset="0"/>
              </a:rPr>
              <a:t> </a:t>
            </a:r>
            <a:endParaRPr lang="en-US" b="1" dirty="0">
              <a:solidFill>
                <a:schemeClr val="tx2"/>
              </a:solidFill>
              <a:latin typeface="Comic Sans MS" pitchFamily="66" charset="0"/>
            </a:endParaRPr>
          </a:p>
        </p:txBody>
      </p:sp>
      <p:sp>
        <p:nvSpPr>
          <p:cNvPr id="59" name="Rectangle 58"/>
          <p:cNvSpPr/>
          <p:nvPr/>
        </p:nvSpPr>
        <p:spPr>
          <a:xfrm>
            <a:off x="5105400" y="4473773"/>
            <a:ext cx="1757212" cy="307777"/>
          </a:xfrm>
          <a:prstGeom prst="rect">
            <a:avLst/>
          </a:prstGeom>
        </p:spPr>
        <p:txBody>
          <a:bodyPr wrap="none">
            <a:spAutoFit/>
          </a:bodyPr>
          <a:lstStyle/>
          <a:p>
            <a:r>
              <a:rPr lang="en-US" b="1" i="1" dirty="0">
                <a:solidFill>
                  <a:schemeClr val="tx2"/>
                </a:solidFill>
                <a:latin typeface="Comic Sans MS" pitchFamily="66" charset="0"/>
              </a:rPr>
              <a:t>5. </a:t>
            </a:r>
            <a:r>
              <a:rPr lang="en-US" b="1" i="1" dirty="0" err="1">
                <a:solidFill>
                  <a:schemeClr val="tx2"/>
                </a:solidFill>
                <a:latin typeface="Comic Sans MS" pitchFamily="66" charset="0"/>
              </a:rPr>
              <a:t>Hipotiroidisme</a:t>
            </a:r>
            <a:r>
              <a:rPr lang="en-US" b="1" i="1" dirty="0">
                <a:solidFill>
                  <a:schemeClr val="tx2"/>
                </a:solidFill>
                <a:latin typeface="Comic Sans MS" pitchFamily="66" charset="0"/>
              </a:rPr>
              <a:t> </a:t>
            </a:r>
            <a:endParaRPr lang="en-US" b="1" dirty="0">
              <a:solidFill>
                <a:schemeClr val="tx2"/>
              </a:solidFill>
              <a:latin typeface="Comic Sans MS" pitchFamily="66" charset="0"/>
            </a:endParaRPr>
          </a:p>
        </p:txBody>
      </p:sp>
      <p:sp>
        <p:nvSpPr>
          <p:cNvPr id="60" name="Rectangle 59"/>
          <p:cNvSpPr/>
          <p:nvPr/>
        </p:nvSpPr>
        <p:spPr>
          <a:xfrm>
            <a:off x="6598689" y="2221528"/>
            <a:ext cx="2400885" cy="954107"/>
          </a:xfrm>
          <a:prstGeom prst="rect">
            <a:avLst/>
          </a:prstGeom>
        </p:spPr>
        <p:txBody>
          <a:bodyPr wrap="square">
            <a:spAutoFit/>
          </a:bodyPr>
          <a:lstStyle/>
          <a:p>
            <a:r>
              <a:rPr lang="en-US" b="1" i="1" dirty="0">
                <a:solidFill>
                  <a:schemeClr val="tx2"/>
                </a:solidFill>
                <a:latin typeface="Comic Sans MS" pitchFamily="66" charset="0"/>
              </a:rPr>
              <a:t>3. </a:t>
            </a:r>
            <a:r>
              <a:rPr lang="en-US" b="1" i="1" dirty="0" err="1">
                <a:solidFill>
                  <a:schemeClr val="tx2"/>
                </a:solidFill>
                <a:latin typeface="Comic Sans MS" pitchFamily="66" charset="0"/>
              </a:rPr>
              <a:t>Gigantisme</a:t>
            </a:r>
            <a:r>
              <a:rPr lang="en-US" b="1" i="1" dirty="0">
                <a:solidFill>
                  <a:schemeClr val="tx2"/>
                </a:solidFill>
                <a:latin typeface="Comic Sans MS" pitchFamily="66" charset="0"/>
              </a:rPr>
              <a:t> (</a:t>
            </a:r>
            <a:r>
              <a:rPr lang="en-US" b="1" i="1" dirty="0" err="1">
                <a:solidFill>
                  <a:schemeClr val="tx2"/>
                </a:solidFill>
                <a:latin typeface="Comic Sans MS" pitchFamily="66" charset="0"/>
              </a:rPr>
              <a:t>akromegali</a:t>
            </a:r>
            <a:r>
              <a:rPr lang="en-US" b="1" i="1" dirty="0">
                <a:solidFill>
                  <a:schemeClr val="tx2"/>
                </a:solidFill>
                <a:latin typeface="Comic Sans MS" pitchFamily="66" charset="0"/>
              </a:rPr>
              <a:t>) </a:t>
            </a:r>
            <a:r>
              <a:rPr lang="en-US" b="1" i="1" dirty="0" err="1">
                <a:solidFill>
                  <a:schemeClr val="tx2"/>
                </a:solidFill>
                <a:latin typeface="Comic Sans MS" pitchFamily="66" charset="0"/>
              </a:rPr>
              <a:t>dan</a:t>
            </a:r>
            <a:r>
              <a:rPr lang="en-US" b="1" i="1" dirty="0">
                <a:solidFill>
                  <a:schemeClr val="tx2"/>
                </a:solidFill>
                <a:latin typeface="Comic Sans MS" pitchFamily="66" charset="0"/>
              </a:rPr>
              <a:t> </a:t>
            </a:r>
            <a:r>
              <a:rPr lang="en-US" b="1" i="1" dirty="0" err="1">
                <a:solidFill>
                  <a:schemeClr val="tx2"/>
                </a:solidFill>
                <a:latin typeface="Comic Sans MS" pitchFamily="66" charset="0"/>
              </a:rPr>
              <a:t>masalah</a:t>
            </a:r>
            <a:r>
              <a:rPr lang="en-US" b="1" i="1" dirty="0">
                <a:solidFill>
                  <a:schemeClr val="tx2"/>
                </a:solidFill>
                <a:latin typeface="Comic Sans MS" pitchFamily="66" charset="0"/>
              </a:rPr>
              <a:t> </a:t>
            </a:r>
            <a:r>
              <a:rPr lang="en-US" b="1" i="1" dirty="0" err="1">
                <a:solidFill>
                  <a:schemeClr val="tx2"/>
                </a:solidFill>
                <a:latin typeface="Comic Sans MS" pitchFamily="66" charset="0"/>
              </a:rPr>
              <a:t>hormon</a:t>
            </a:r>
            <a:r>
              <a:rPr lang="en-US" b="1" i="1" dirty="0">
                <a:solidFill>
                  <a:schemeClr val="tx2"/>
                </a:solidFill>
                <a:latin typeface="Comic Sans MS" pitchFamily="66" charset="0"/>
              </a:rPr>
              <a:t> </a:t>
            </a:r>
            <a:r>
              <a:rPr lang="en-US" b="1" i="1" dirty="0" err="1">
                <a:solidFill>
                  <a:schemeClr val="tx2"/>
                </a:solidFill>
                <a:latin typeface="Comic Sans MS" pitchFamily="66" charset="0"/>
              </a:rPr>
              <a:t>pertumbuhan</a:t>
            </a:r>
            <a:r>
              <a:rPr lang="en-US" b="1" i="1" dirty="0">
                <a:solidFill>
                  <a:schemeClr val="tx2"/>
                </a:solidFill>
                <a:latin typeface="Comic Sans MS" pitchFamily="66" charset="0"/>
              </a:rPr>
              <a:t> </a:t>
            </a:r>
            <a:r>
              <a:rPr lang="en-US" b="1" i="1" dirty="0" err="1">
                <a:solidFill>
                  <a:schemeClr val="tx2"/>
                </a:solidFill>
                <a:latin typeface="Comic Sans MS" pitchFamily="66" charset="0"/>
              </a:rPr>
              <a:t>lainnya</a:t>
            </a:r>
            <a:r>
              <a:rPr lang="en-US" b="1" i="1" dirty="0">
                <a:solidFill>
                  <a:schemeClr val="tx2"/>
                </a:solidFill>
                <a:latin typeface="Comic Sans MS" pitchFamily="66" charset="0"/>
              </a:rPr>
              <a:t> </a:t>
            </a:r>
            <a:endParaRPr lang="en-US" b="1" dirty="0">
              <a:solidFill>
                <a:schemeClr val="tx2"/>
              </a:solidFill>
              <a:latin typeface="Comic Sans MS" pitchFamily="66" charset="0"/>
            </a:endParaRPr>
          </a:p>
        </p:txBody>
      </p:sp>
      <p:sp>
        <p:nvSpPr>
          <p:cNvPr id="61" name="Rectangle 60"/>
          <p:cNvSpPr/>
          <p:nvPr/>
        </p:nvSpPr>
        <p:spPr>
          <a:xfrm>
            <a:off x="668938" y="1043450"/>
            <a:ext cx="2531462" cy="307777"/>
          </a:xfrm>
          <a:prstGeom prst="rect">
            <a:avLst/>
          </a:prstGeom>
        </p:spPr>
        <p:txBody>
          <a:bodyPr wrap="none">
            <a:spAutoFit/>
          </a:bodyPr>
          <a:lstStyle/>
          <a:p>
            <a:r>
              <a:rPr lang="en-US" b="1" i="1" dirty="0">
                <a:solidFill>
                  <a:schemeClr val="tx2"/>
                </a:solidFill>
                <a:latin typeface="Comic Sans MS" pitchFamily="66" charset="0"/>
              </a:rPr>
              <a:t>9. </a:t>
            </a:r>
            <a:r>
              <a:rPr lang="en-US" b="1" i="1" dirty="0" err="1">
                <a:solidFill>
                  <a:schemeClr val="tx2"/>
                </a:solidFill>
                <a:latin typeface="Comic Sans MS" pitchFamily="66" charset="0"/>
              </a:rPr>
              <a:t>Pubertas</a:t>
            </a:r>
            <a:r>
              <a:rPr lang="en-US" b="1" i="1" dirty="0">
                <a:solidFill>
                  <a:schemeClr val="tx2"/>
                </a:solidFill>
                <a:latin typeface="Comic Sans MS" pitchFamily="66" charset="0"/>
              </a:rPr>
              <a:t> </a:t>
            </a:r>
            <a:r>
              <a:rPr lang="en-US" b="1" i="1" dirty="0" err="1">
                <a:solidFill>
                  <a:schemeClr val="tx2"/>
                </a:solidFill>
                <a:latin typeface="Comic Sans MS" pitchFamily="66" charset="0"/>
              </a:rPr>
              <a:t>prekoks</a:t>
            </a:r>
            <a:r>
              <a:rPr lang="en-US" b="1" i="1" dirty="0">
                <a:solidFill>
                  <a:schemeClr val="tx2"/>
                </a:solidFill>
                <a:latin typeface="Comic Sans MS" pitchFamily="66" charset="0"/>
              </a:rPr>
              <a:t> (</a:t>
            </a:r>
            <a:r>
              <a:rPr lang="en-US" b="1" i="1" dirty="0" err="1">
                <a:solidFill>
                  <a:schemeClr val="tx2"/>
                </a:solidFill>
                <a:latin typeface="Comic Sans MS" pitchFamily="66" charset="0"/>
              </a:rPr>
              <a:t>dini</a:t>
            </a:r>
            <a:r>
              <a:rPr lang="en-US" b="1" i="1" dirty="0">
                <a:solidFill>
                  <a:schemeClr val="tx2"/>
                </a:solidFill>
                <a:latin typeface="Comic Sans MS" pitchFamily="66" charset="0"/>
              </a:rPr>
              <a:t>) </a:t>
            </a:r>
            <a:endParaRPr lang="en-US" b="1" dirty="0">
              <a:solidFill>
                <a:schemeClr val="tx2"/>
              </a:solidFill>
              <a:latin typeface="Comic Sans MS" pitchFamily="66" charset="0"/>
            </a:endParaRPr>
          </a:p>
        </p:txBody>
      </p:sp>
      <p:sp>
        <p:nvSpPr>
          <p:cNvPr id="62" name="Rectangle 61"/>
          <p:cNvSpPr/>
          <p:nvPr/>
        </p:nvSpPr>
        <p:spPr>
          <a:xfrm>
            <a:off x="498677" y="2175361"/>
            <a:ext cx="2168323" cy="523220"/>
          </a:xfrm>
          <a:prstGeom prst="rect">
            <a:avLst/>
          </a:prstGeom>
        </p:spPr>
        <p:txBody>
          <a:bodyPr wrap="square">
            <a:spAutoFit/>
          </a:bodyPr>
          <a:lstStyle/>
          <a:p>
            <a:r>
              <a:rPr lang="en-US" b="1" i="1" dirty="0">
                <a:solidFill>
                  <a:schemeClr val="tx2"/>
                </a:solidFill>
                <a:latin typeface="Comic Sans MS" pitchFamily="66" charset="0"/>
              </a:rPr>
              <a:t>8. </a:t>
            </a:r>
            <a:r>
              <a:rPr lang="en-US" b="1" i="1" dirty="0" err="1">
                <a:solidFill>
                  <a:schemeClr val="tx2"/>
                </a:solidFill>
                <a:latin typeface="Comic Sans MS" pitchFamily="66" charset="0"/>
              </a:rPr>
              <a:t>Sindrom</a:t>
            </a:r>
            <a:r>
              <a:rPr lang="en-US" b="1" i="1" dirty="0">
                <a:solidFill>
                  <a:schemeClr val="tx2"/>
                </a:solidFill>
                <a:latin typeface="Comic Sans MS" pitchFamily="66" charset="0"/>
              </a:rPr>
              <a:t> </a:t>
            </a:r>
            <a:r>
              <a:rPr lang="en-US" b="1" i="1" dirty="0" err="1">
                <a:solidFill>
                  <a:schemeClr val="tx2"/>
                </a:solidFill>
                <a:latin typeface="Comic Sans MS" pitchFamily="66" charset="0"/>
              </a:rPr>
              <a:t>ovarium</a:t>
            </a:r>
            <a:r>
              <a:rPr lang="en-US" b="1" i="1" dirty="0">
                <a:solidFill>
                  <a:schemeClr val="tx2"/>
                </a:solidFill>
                <a:latin typeface="Comic Sans MS" pitchFamily="66" charset="0"/>
              </a:rPr>
              <a:t> </a:t>
            </a:r>
            <a:r>
              <a:rPr lang="en-US" b="1" i="1" dirty="0" err="1">
                <a:solidFill>
                  <a:schemeClr val="tx2"/>
                </a:solidFill>
                <a:latin typeface="Comic Sans MS" pitchFamily="66" charset="0"/>
              </a:rPr>
              <a:t>polikistik</a:t>
            </a:r>
            <a:r>
              <a:rPr lang="en-US" b="1" i="1" dirty="0">
                <a:solidFill>
                  <a:schemeClr val="tx2"/>
                </a:solidFill>
                <a:latin typeface="Comic Sans MS" pitchFamily="66" charset="0"/>
              </a:rPr>
              <a:t> (PCOS) </a:t>
            </a:r>
            <a:endParaRPr lang="en-US" b="1" dirty="0">
              <a:solidFill>
                <a:schemeClr val="tx2"/>
              </a:solidFill>
              <a:latin typeface="Comic Sans MS" pitchFamily="66" charset="0"/>
            </a:endParaRPr>
          </a:p>
        </p:txBody>
      </p:sp>
      <p:sp>
        <p:nvSpPr>
          <p:cNvPr id="63" name="Rectangle 62"/>
          <p:cNvSpPr/>
          <p:nvPr/>
        </p:nvSpPr>
        <p:spPr>
          <a:xfrm>
            <a:off x="533400" y="3472514"/>
            <a:ext cx="2171941" cy="738664"/>
          </a:xfrm>
          <a:prstGeom prst="rect">
            <a:avLst/>
          </a:prstGeom>
        </p:spPr>
        <p:txBody>
          <a:bodyPr wrap="square">
            <a:spAutoFit/>
          </a:bodyPr>
          <a:lstStyle/>
          <a:p>
            <a:r>
              <a:rPr lang="en-US" b="1" i="1" dirty="0">
                <a:solidFill>
                  <a:schemeClr val="tx2"/>
                </a:solidFill>
                <a:latin typeface="Comic Sans MS" pitchFamily="66" charset="0"/>
              </a:rPr>
              <a:t>7. Multiple </a:t>
            </a:r>
            <a:r>
              <a:rPr lang="en-US" b="1" i="1" dirty="0" err="1">
                <a:solidFill>
                  <a:schemeClr val="tx2"/>
                </a:solidFill>
                <a:latin typeface="Comic Sans MS" pitchFamily="66" charset="0"/>
              </a:rPr>
              <a:t>Neoplasia</a:t>
            </a:r>
            <a:r>
              <a:rPr lang="en-US" b="1" i="1" dirty="0">
                <a:solidFill>
                  <a:schemeClr val="tx2"/>
                </a:solidFill>
                <a:latin typeface="Comic Sans MS" pitchFamily="66" charset="0"/>
              </a:rPr>
              <a:t> </a:t>
            </a:r>
            <a:r>
              <a:rPr lang="en-US" b="1" i="1" dirty="0" err="1">
                <a:solidFill>
                  <a:schemeClr val="tx2"/>
                </a:solidFill>
                <a:latin typeface="Comic Sans MS" pitchFamily="66" charset="0"/>
              </a:rPr>
              <a:t>Endokrin</a:t>
            </a:r>
            <a:r>
              <a:rPr lang="en-US" b="1" i="1" dirty="0">
                <a:solidFill>
                  <a:schemeClr val="tx2"/>
                </a:solidFill>
                <a:latin typeface="Comic Sans MS" pitchFamily="66" charset="0"/>
              </a:rPr>
              <a:t> I </a:t>
            </a:r>
            <a:r>
              <a:rPr lang="en-US" b="1" i="1" dirty="0" err="1">
                <a:solidFill>
                  <a:schemeClr val="tx2"/>
                </a:solidFill>
                <a:latin typeface="Comic Sans MS" pitchFamily="66" charset="0"/>
              </a:rPr>
              <a:t>dan</a:t>
            </a:r>
            <a:r>
              <a:rPr lang="en-US" b="1" i="1" dirty="0">
                <a:solidFill>
                  <a:schemeClr val="tx2"/>
                </a:solidFill>
                <a:latin typeface="Comic Sans MS" pitchFamily="66" charset="0"/>
              </a:rPr>
              <a:t> II (MEN I </a:t>
            </a:r>
            <a:r>
              <a:rPr lang="en-US" b="1" i="1" dirty="0" err="1">
                <a:solidFill>
                  <a:schemeClr val="tx2"/>
                </a:solidFill>
                <a:latin typeface="Comic Sans MS" pitchFamily="66" charset="0"/>
              </a:rPr>
              <a:t>dan</a:t>
            </a:r>
            <a:r>
              <a:rPr lang="en-US" b="1" i="1" dirty="0">
                <a:solidFill>
                  <a:schemeClr val="tx2"/>
                </a:solidFill>
                <a:latin typeface="Comic Sans MS" pitchFamily="66" charset="0"/>
              </a:rPr>
              <a:t> II MEN) </a:t>
            </a:r>
            <a:endParaRPr lang="en-US" b="1" dirty="0">
              <a:solidFill>
                <a:schemeClr val="tx2"/>
              </a:solidFill>
              <a:latin typeface="Comic Sans MS" pitchFamily="66" charset="0"/>
            </a:endParaRPr>
          </a:p>
        </p:txBody>
      </p:sp>
    </p:spTree>
    <p:extLst>
      <p:ext uri="{BB962C8B-B14F-4D97-AF65-F5344CB8AC3E}">
        <p14:creationId xmlns:p14="http://schemas.microsoft.com/office/powerpoint/2010/main" val="671178158"/>
      </p:ext>
    </p:extLst>
  </p:cSld>
  <p:clrMapOvr>
    <a:masterClrMapping/>
  </p:clrMapOvr>
  <p:transition spd="slow">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8693" y="895350"/>
            <a:ext cx="7713900" cy="573900"/>
          </a:xfrm>
        </p:spPr>
        <p:txBody>
          <a:bodyPr/>
          <a:lstStyle/>
          <a:p>
            <a:r>
              <a:rPr lang="id-ID" sz="4000" dirty="0" smtClean="0">
                <a:latin typeface="Segoe Script" pitchFamily="66" charset="0"/>
              </a:rPr>
              <a:t>SEKIAN</a:t>
            </a:r>
            <a:br>
              <a:rPr lang="id-ID" sz="4000" dirty="0" smtClean="0">
                <a:latin typeface="Segoe Script" pitchFamily="66" charset="0"/>
              </a:rPr>
            </a:br>
            <a:r>
              <a:rPr lang="id-ID" sz="4000" dirty="0" smtClean="0">
                <a:latin typeface="Segoe Script" pitchFamily="66" charset="0"/>
              </a:rPr>
              <a:t>TERIMAKASIH</a:t>
            </a:r>
            <a:endParaRPr lang="en-US" sz="4000" dirty="0">
              <a:latin typeface="Segoe Script" pitchFamily="66" charset="0"/>
            </a:endParaRPr>
          </a:p>
        </p:txBody>
      </p:sp>
      <p:grpSp>
        <p:nvGrpSpPr>
          <p:cNvPr id="3" name="Google Shape;1276;p70"/>
          <p:cNvGrpSpPr/>
          <p:nvPr/>
        </p:nvGrpSpPr>
        <p:grpSpPr>
          <a:xfrm>
            <a:off x="762000" y="155014"/>
            <a:ext cx="2156791" cy="6607736"/>
            <a:chOff x="6189707" y="122001"/>
            <a:chExt cx="2486115" cy="6955069"/>
          </a:xfrm>
        </p:grpSpPr>
        <p:sp>
          <p:nvSpPr>
            <p:cNvPr id="4" name="Google Shape;1277;p70"/>
            <p:cNvSpPr/>
            <p:nvPr/>
          </p:nvSpPr>
          <p:spPr>
            <a:xfrm flipH="1">
              <a:off x="7665653" y="1590027"/>
              <a:ext cx="70108" cy="39380"/>
            </a:xfrm>
            <a:custGeom>
              <a:avLst/>
              <a:gdLst/>
              <a:ahLst/>
              <a:cxnLst/>
              <a:rect l="l" t="t" r="r" b="b"/>
              <a:pathLst>
                <a:path w="1734" h="974" fill="none" extrusionOk="0">
                  <a:moveTo>
                    <a:pt x="1734" y="0"/>
                  </a:moveTo>
                  <a:cubicBezTo>
                    <a:pt x="1734" y="0"/>
                    <a:pt x="943" y="365"/>
                    <a:pt x="1" y="973"/>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278;p70"/>
            <p:cNvSpPr/>
            <p:nvPr/>
          </p:nvSpPr>
          <p:spPr>
            <a:xfrm flipH="1">
              <a:off x="7201120" y="1577737"/>
              <a:ext cx="75041" cy="25836"/>
            </a:xfrm>
            <a:custGeom>
              <a:avLst/>
              <a:gdLst/>
              <a:ahLst/>
              <a:cxnLst/>
              <a:rect l="l" t="t" r="r" b="b"/>
              <a:pathLst>
                <a:path w="1856" h="639" fill="none" extrusionOk="0">
                  <a:moveTo>
                    <a:pt x="1" y="0"/>
                  </a:moveTo>
                  <a:cubicBezTo>
                    <a:pt x="1" y="0"/>
                    <a:pt x="822" y="183"/>
                    <a:pt x="1855" y="639"/>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279;p70"/>
            <p:cNvSpPr/>
            <p:nvPr/>
          </p:nvSpPr>
          <p:spPr>
            <a:xfrm flipH="1">
              <a:off x="7020477" y="426272"/>
              <a:ext cx="163504" cy="325715"/>
            </a:xfrm>
            <a:custGeom>
              <a:avLst/>
              <a:gdLst/>
              <a:ahLst/>
              <a:cxnLst/>
              <a:rect l="l" t="t" r="r" b="b"/>
              <a:pathLst>
                <a:path w="4044" h="8056" extrusionOk="0">
                  <a:moveTo>
                    <a:pt x="1490" y="1"/>
                  </a:moveTo>
                  <a:lnTo>
                    <a:pt x="1" y="1764"/>
                  </a:lnTo>
                  <a:cubicBezTo>
                    <a:pt x="1" y="1764"/>
                    <a:pt x="487" y="5654"/>
                    <a:pt x="548" y="8056"/>
                  </a:cubicBezTo>
                  <a:cubicBezTo>
                    <a:pt x="1213" y="7497"/>
                    <a:pt x="1732" y="7340"/>
                    <a:pt x="2106" y="7340"/>
                  </a:cubicBezTo>
                  <a:cubicBezTo>
                    <a:pt x="2587" y="7340"/>
                    <a:pt x="2827" y="7600"/>
                    <a:pt x="2827" y="7600"/>
                  </a:cubicBezTo>
                  <a:cubicBezTo>
                    <a:pt x="4043" y="2706"/>
                    <a:pt x="1490" y="1"/>
                    <a:pt x="1490"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280;p70"/>
            <p:cNvSpPr/>
            <p:nvPr/>
          </p:nvSpPr>
          <p:spPr>
            <a:xfrm flipH="1">
              <a:off x="7730739" y="1120604"/>
              <a:ext cx="945083" cy="986930"/>
            </a:xfrm>
            <a:custGeom>
              <a:avLst/>
              <a:gdLst/>
              <a:ahLst/>
              <a:cxnLst/>
              <a:rect l="l" t="t" r="r" b="b"/>
              <a:pathLst>
                <a:path w="23375" h="24410" extrusionOk="0">
                  <a:moveTo>
                    <a:pt x="17782" y="0"/>
                  </a:moveTo>
                  <a:cubicBezTo>
                    <a:pt x="17782" y="0"/>
                    <a:pt x="14225" y="2827"/>
                    <a:pt x="13040" y="6809"/>
                  </a:cubicBezTo>
                  <a:cubicBezTo>
                    <a:pt x="11885" y="10791"/>
                    <a:pt x="7751" y="12736"/>
                    <a:pt x="5168" y="14104"/>
                  </a:cubicBezTo>
                  <a:cubicBezTo>
                    <a:pt x="2554" y="15472"/>
                    <a:pt x="0" y="18724"/>
                    <a:pt x="1611" y="21490"/>
                  </a:cubicBezTo>
                  <a:cubicBezTo>
                    <a:pt x="2961" y="23782"/>
                    <a:pt x="4568" y="24410"/>
                    <a:pt x="5947" y="24410"/>
                  </a:cubicBezTo>
                  <a:cubicBezTo>
                    <a:pt x="6213" y="24410"/>
                    <a:pt x="6472" y="24387"/>
                    <a:pt x="6718" y="24347"/>
                  </a:cubicBezTo>
                  <a:cubicBezTo>
                    <a:pt x="6718" y="24347"/>
                    <a:pt x="8298" y="21642"/>
                    <a:pt x="9848" y="20396"/>
                  </a:cubicBezTo>
                  <a:cubicBezTo>
                    <a:pt x="11368" y="19180"/>
                    <a:pt x="14408" y="17812"/>
                    <a:pt x="14408" y="17812"/>
                  </a:cubicBezTo>
                  <a:lnTo>
                    <a:pt x="14408" y="17782"/>
                  </a:lnTo>
                  <a:cubicBezTo>
                    <a:pt x="15107" y="17539"/>
                    <a:pt x="15776" y="17235"/>
                    <a:pt x="16444" y="16931"/>
                  </a:cubicBezTo>
                  <a:cubicBezTo>
                    <a:pt x="16870" y="16687"/>
                    <a:pt x="17356" y="16414"/>
                    <a:pt x="17508" y="15928"/>
                  </a:cubicBezTo>
                  <a:cubicBezTo>
                    <a:pt x="17660" y="15502"/>
                    <a:pt x="17508" y="15046"/>
                    <a:pt x="17569" y="14621"/>
                  </a:cubicBezTo>
                  <a:cubicBezTo>
                    <a:pt x="17630" y="14043"/>
                    <a:pt x="18055" y="13526"/>
                    <a:pt x="18572" y="13192"/>
                  </a:cubicBezTo>
                  <a:cubicBezTo>
                    <a:pt x="19058" y="12858"/>
                    <a:pt x="19636" y="12645"/>
                    <a:pt x="20153" y="12371"/>
                  </a:cubicBezTo>
                  <a:cubicBezTo>
                    <a:pt x="20973" y="11885"/>
                    <a:pt x="21642" y="11216"/>
                    <a:pt x="22128" y="10426"/>
                  </a:cubicBezTo>
                  <a:cubicBezTo>
                    <a:pt x="22858" y="9210"/>
                    <a:pt x="23101" y="7812"/>
                    <a:pt x="23192" y="6444"/>
                  </a:cubicBezTo>
                  <a:cubicBezTo>
                    <a:pt x="23223" y="5867"/>
                    <a:pt x="23375" y="5228"/>
                    <a:pt x="23040" y="4742"/>
                  </a:cubicBezTo>
                  <a:cubicBezTo>
                    <a:pt x="22584" y="4104"/>
                    <a:pt x="22159" y="3465"/>
                    <a:pt x="21703" y="2797"/>
                  </a:cubicBezTo>
                  <a:cubicBezTo>
                    <a:pt x="21436" y="2396"/>
                    <a:pt x="21075" y="1949"/>
                    <a:pt x="20621" y="1949"/>
                  </a:cubicBezTo>
                  <a:cubicBezTo>
                    <a:pt x="20558" y="1949"/>
                    <a:pt x="20493" y="1957"/>
                    <a:pt x="20426" y="1976"/>
                  </a:cubicBezTo>
                  <a:cubicBezTo>
                    <a:pt x="20365" y="1976"/>
                    <a:pt x="20335" y="2006"/>
                    <a:pt x="20274" y="2037"/>
                  </a:cubicBezTo>
                  <a:cubicBezTo>
                    <a:pt x="19727" y="2006"/>
                    <a:pt x="18450" y="1763"/>
                    <a:pt x="17782"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281;p70"/>
            <p:cNvSpPr/>
            <p:nvPr/>
          </p:nvSpPr>
          <p:spPr>
            <a:xfrm flipH="1">
              <a:off x="7004458" y="122001"/>
              <a:ext cx="1113480" cy="788533"/>
            </a:xfrm>
            <a:custGeom>
              <a:avLst/>
              <a:gdLst/>
              <a:ahLst/>
              <a:cxnLst/>
              <a:rect l="l" t="t" r="r" b="b"/>
              <a:pathLst>
                <a:path w="27540" h="19503" extrusionOk="0">
                  <a:moveTo>
                    <a:pt x="14557" y="1"/>
                  </a:moveTo>
                  <a:cubicBezTo>
                    <a:pt x="5975" y="1"/>
                    <a:pt x="1366" y="5543"/>
                    <a:pt x="730" y="10658"/>
                  </a:cubicBezTo>
                  <a:cubicBezTo>
                    <a:pt x="1" y="16281"/>
                    <a:pt x="1095" y="17892"/>
                    <a:pt x="1095" y="17892"/>
                  </a:cubicBezTo>
                  <a:lnTo>
                    <a:pt x="1278" y="17952"/>
                  </a:lnTo>
                  <a:cubicBezTo>
                    <a:pt x="1186" y="17588"/>
                    <a:pt x="1521" y="17223"/>
                    <a:pt x="1825" y="16980"/>
                  </a:cubicBezTo>
                  <a:cubicBezTo>
                    <a:pt x="2220" y="16706"/>
                    <a:pt x="2706" y="16463"/>
                    <a:pt x="3162" y="16341"/>
                  </a:cubicBezTo>
                  <a:cubicBezTo>
                    <a:pt x="3289" y="16312"/>
                    <a:pt x="3428" y="16296"/>
                    <a:pt x="3569" y="16296"/>
                  </a:cubicBezTo>
                  <a:cubicBezTo>
                    <a:pt x="4001" y="16296"/>
                    <a:pt x="4460" y="16439"/>
                    <a:pt x="4712" y="16737"/>
                  </a:cubicBezTo>
                  <a:cubicBezTo>
                    <a:pt x="5168" y="17253"/>
                    <a:pt x="4925" y="18013"/>
                    <a:pt x="5016" y="18621"/>
                  </a:cubicBezTo>
                  <a:cubicBezTo>
                    <a:pt x="5047" y="18925"/>
                    <a:pt x="5138" y="19199"/>
                    <a:pt x="5229" y="19503"/>
                  </a:cubicBezTo>
                  <a:cubicBezTo>
                    <a:pt x="9606" y="18226"/>
                    <a:pt x="9910" y="15247"/>
                    <a:pt x="9424" y="12968"/>
                  </a:cubicBezTo>
                  <a:lnTo>
                    <a:pt x="9424" y="12968"/>
                  </a:lnTo>
                  <a:cubicBezTo>
                    <a:pt x="10402" y="13555"/>
                    <a:pt x="11846" y="13978"/>
                    <a:pt x="13838" y="13978"/>
                  </a:cubicBezTo>
                  <a:cubicBezTo>
                    <a:pt x="14940" y="13978"/>
                    <a:pt x="16210" y="13848"/>
                    <a:pt x="17661" y="13545"/>
                  </a:cubicBezTo>
                  <a:cubicBezTo>
                    <a:pt x="26536" y="11661"/>
                    <a:pt x="27539" y="1448"/>
                    <a:pt x="17235" y="171"/>
                  </a:cubicBezTo>
                  <a:cubicBezTo>
                    <a:pt x="16303" y="56"/>
                    <a:pt x="15411" y="1"/>
                    <a:pt x="14557"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82;p70"/>
            <p:cNvSpPr/>
            <p:nvPr/>
          </p:nvSpPr>
          <p:spPr>
            <a:xfrm flipH="1">
              <a:off x="6217997" y="1673595"/>
              <a:ext cx="930326" cy="1278117"/>
            </a:xfrm>
            <a:custGeom>
              <a:avLst/>
              <a:gdLst/>
              <a:ahLst/>
              <a:cxnLst/>
              <a:rect l="l" t="t" r="r" b="b"/>
              <a:pathLst>
                <a:path w="23010" h="31612" fill="none" extrusionOk="0">
                  <a:moveTo>
                    <a:pt x="0" y="0"/>
                  </a:moveTo>
                  <a:cubicBezTo>
                    <a:pt x="0" y="0"/>
                    <a:pt x="2614" y="243"/>
                    <a:pt x="3313" y="1003"/>
                  </a:cubicBezTo>
                  <a:cubicBezTo>
                    <a:pt x="5441" y="1429"/>
                    <a:pt x="10092" y="3161"/>
                    <a:pt x="10092" y="3161"/>
                  </a:cubicBezTo>
                  <a:cubicBezTo>
                    <a:pt x="10092" y="3161"/>
                    <a:pt x="14073" y="4164"/>
                    <a:pt x="16201" y="8481"/>
                  </a:cubicBezTo>
                  <a:cubicBezTo>
                    <a:pt x="18329" y="12766"/>
                    <a:pt x="23010" y="31612"/>
                    <a:pt x="23010" y="31612"/>
                  </a:cubicBezTo>
                  <a:cubicBezTo>
                    <a:pt x="23010" y="31612"/>
                    <a:pt x="21156" y="30639"/>
                    <a:pt x="18086" y="29758"/>
                  </a:cubicBezTo>
                  <a:cubicBezTo>
                    <a:pt x="15016" y="28846"/>
                    <a:pt x="9149" y="29089"/>
                    <a:pt x="9149" y="29089"/>
                  </a:cubicBezTo>
                  <a:cubicBezTo>
                    <a:pt x="9149" y="29089"/>
                    <a:pt x="10000" y="27995"/>
                    <a:pt x="12645" y="27569"/>
                  </a:cubicBezTo>
                  <a:cubicBezTo>
                    <a:pt x="15289" y="27144"/>
                    <a:pt x="20578" y="27964"/>
                    <a:pt x="22067" y="28815"/>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283;p70"/>
            <p:cNvSpPr/>
            <p:nvPr/>
          </p:nvSpPr>
          <p:spPr>
            <a:xfrm flipH="1">
              <a:off x="7148274" y="1313532"/>
              <a:ext cx="172116" cy="360122"/>
            </a:xfrm>
            <a:custGeom>
              <a:avLst/>
              <a:gdLst/>
              <a:ahLst/>
              <a:cxnLst/>
              <a:rect l="l" t="t" r="r" b="b"/>
              <a:pathLst>
                <a:path w="4257" h="8907" fill="none" extrusionOk="0">
                  <a:moveTo>
                    <a:pt x="153" y="0"/>
                  </a:moveTo>
                  <a:cubicBezTo>
                    <a:pt x="153" y="0"/>
                    <a:pt x="1" y="5441"/>
                    <a:pt x="1247" y="7022"/>
                  </a:cubicBezTo>
                  <a:cubicBezTo>
                    <a:pt x="2463" y="8572"/>
                    <a:pt x="4256" y="8906"/>
                    <a:pt x="4256" y="8906"/>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284;p70"/>
            <p:cNvSpPr/>
            <p:nvPr/>
          </p:nvSpPr>
          <p:spPr>
            <a:xfrm flipH="1">
              <a:off x="6740307" y="1801392"/>
              <a:ext cx="63962" cy="283909"/>
            </a:xfrm>
            <a:custGeom>
              <a:avLst/>
              <a:gdLst/>
              <a:ahLst/>
              <a:cxnLst/>
              <a:rect l="l" t="t" r="r" b="b"/>
              <a:pathLst>
                <a:path w="1582" h="7022" fill="none" extrusionOk="0">
                  <a:moveTo>
                    <a:pt x="1582" y="0"/>
                  </a:moveTo>
                  <a:cubicBezTo>
                    <a:pt x="1582" y="0"/>
                    <a:pt x="123" y="3070"/>
                    <a:pt x="1" y="7022"/>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85;p70"/>
            <p:cNvSpPr/>
            <p:nvPr/>
          </p:nvSpPr>
          <p:spPr>
            <a:xfrm flipH="1">
              <a:off x="8025687" y="2773432"/>
              <a:ext cx="635379" cy="489139"/>
            </a:xfrm>
            <a:custGeom>
              <a:avLst/>
              <a:gdLst/>
              <a:ahLst/>
              <a:cxnLst/>
              <a:rect l="l" t="t" r="r" b="b"/>
              <a:pathLst>
                <a:path w="15715" h="12098" fill="none" extrusionOk="0">
                  <a:moveTo>
                    <a:pt x="1094" y="12098"/>
                  </a:moveTo>
                  <a:cubicBezTo>
                    <a:pt x="1094" y="12098"/>
                    <a:pt x="0" y="10578"/>
                    <a:pt x="61" y="7812"/>
                  </a:cubicBezTo>
                  <a:cubicBezTo>
                    <a:pt x="91" y="5016"/>
                    <a:pt x="2553" y="1307"/>
                    <a:pt x="6687" y="669"/>
                  </a:cubicBezTo>
                  <a:cubicBezTo>
                    <a:pt x="10790" y="0"/>
                    <a:pt x="15715" y="1125"/>
                    <a:pt x="15715" y="1125"/>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286;p70"/>
            <p:cNvSpPr/>
            <p:nvPr/>
          </p:nvSpPr>
          <p:spPr>
            <a:xfrm flipH="1">
              <a:off x="7792196" y="1709213"/>
              <a:ext cx="855366" cy="1299020"/>
            </a:xfrm>
            <a:custGeom>
              <a:avLst/>
              <a:gdLst/>
              <a:ahLst/>
              <a:cxnLst/>
              <a:rect l="l" t="t" r="r" b="b"/>
              <a:pathLst>
                <a:path w="21156" h="32129" fill="none" extrusionOk="0">
                  <a:moveTo>
                    <a:pt x="21156" y="1"/>
                  </a:moveTo>
                  <a:cubicBezTo>
                    <a:pt x="21095" y="31"/>
                    <a:pt x="21065" y="62"/>
                    <a:pt x="21065" y="62"/>
                  </a:cubicBezTo>
                  <a:cubicBezTo>
                    <a:pt x="21065" y="62"/>
                    <a:pt x="18511" y="153"/>
                    <a:pt x="17052" y="1490"/>
                  </a:cubicBezTo>
                  <a:cubicBezTo>
                    <a:pt x="15016" y="2493"/>
                    <a:pt x="11064" y="4834"/>
                    <a:pt x="11064" y="4834"/>
                  </a:cubicBezTo>
                  <a:cubicBezTo>
                    <a:pt x="11064" y="4834"/>
                    <a:pt x="7751" y="5837"/>
                    <a:pt x="5745" y="10609"/>
                  </a:cubicBezTo>
                  <a:cubicBezTo>
                    <a:pt x="3709" y="15381"/>
                    <a:pt x="1155" y="26263"/>
                    <a:pt x="0" y="32129"/>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287;p70"/>
            <p:cNvSpPr/>
            <p:nvPr/>
          </p:nvSpPr>
          <p:spPr>
            <a:xfrm flipH="1">
              <a:off x="7657038" y="1371265"/>
              <a:ext cx="135243" cy="338006"/>
            </a:xfrm>
            <a:custGeom>
              <a:avLst/>
              <a:gdLst/>
              <a:ahLst/>
              <a:cxnLst/>
              <a:rect l="l" t="t" r="r" b="b"/>
              <a:pathLst>
                <a:path w="3345" h="8360" fill="none" extrusionOk="0">
                  <a:moveTo>
                    <a:pt x="2919" y="1"/>
                  </a:moveTo>
                  <a:cubicBezTo>
                    <a:pt x="2919" y="1"/>
                    <a:pt x="3344" y="4955"/>
                    <a:pt x="3010" y="5867"/>
                  </a:cubicBezTo>
                  <a:cubicBezTo>
                    <a:pt x="2736" y="6658"/>
                    <a:pt x="487" y="8056"/>
                    <a:pt x="1" y="8360"/>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288;p70"/>
            <p:cNvSpPr/>
            <p:nvPr/>
          </p:nvSpPr>
          <p:spPr>
            <a:xfrm flipH="1">
              <a:off x="8015886" y="1904607"/>
              <a:ext cx="184367" cy="672293"/>
            </a:xfrm>
            <a:custGeom>
              <a:avLst/>
              <a:gdLst/>
              <a:ahLst/>
              <a:cxnLst/>
              <a:rect l="l" t="t" r="r" b="b"/>
              <a:pathLst>
                <a:path w="4560" h="16628" fill="none" extrusionOk="0">
                  <a:moveTo>
                    <a:pt x="0" y="1"/>
                  </a:moveTo>
                  <a:cubicBezTo>
                    <a:pt x="0" y="1"/>
                    <a:pt x="2858" y="4469"/>
                    <a:pt x="3617" y="7812"/>
                  </a:cubicBezTo>
                  <a:cubicBezTo>
                    <a:pt x="4408" y="11156"/>
                    <a:pt x="4560" y="16627"/>
                    <a:pt x="4560" y="16627"/>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289;p70"/>
            <p:cNvSpPr/>
            <p:nvPr/>
          </p:nvSpPr>
          <p:spPr>
            <a:xfrm flipH="1">
              <a:off x="8013429" y="2667750"/>
              <a:ext cx="2507" cy="149960"/>
            </a:xfrm>
            <a:custGeom>
              <a:avLst/>
              <a:gdLst/>
              <a:ahLst/>
              <a:cxnLst/>
              <a:rect l="l" t="t" r="r" b="b"/>
              <a:pathLst>
                <a:path w="62" h="3709" fill="none" extrusionOk="0">
                  <a:moveTo>
                    <a:pt x="1" y="3709"/>
                  </a:moveTo>
                  <a:lnTo>
                    <a:pt x="62" y="0"/>
                  </a:ln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290;p70"/>
            <p:cNvSpPr/>
            <p:nvPr/>
          </p:nvSpPr>
          <p:spPr>
            <a:xfrm flipH="1">
              <a:off x="6725553" y="2396146"/>
              <a:ext cx="17264" cy="320823"/>
            </a:xfrm>
            <a:custGeom>
              <a:avLst/>
              <a:gdLst/>
              <a:ahLst/>
              <a:cxnLst/>
              <a:rect l="l" t="t" r="r" b="b"/>
              <a:pathLst>
                <a:path w="427" h="7935" fill="none" extrusionOk="0">
                  <a:moveTo>
                    <a:pt x="1" y="7934"/>
                  </a:moveTo>
                  <a:cubicBezTo>
                    <a:pt x="1" y="7934"/>
                    <a:pt x="426" y="4955"/>
                    <a:pt x="213" y="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91;p70"/>
            <p:cNvSpPr/>
            <p:nvPr/>
          </p:nvSpPr>
          <p:spPr>
            <a:xfrm flipH="1">
              <a:off x="7014291" y="1714145"/>
              <a:ext cx="956162" cy="304812"/>
            </a:xfrm>
            <a:custGeom>
              <a:avLst/>
              <a:gdLst/>
              <a:ahLst/>
              <a:cxnLst/>
              <a:rect l="l" t="t" r="r" b="b"/>
              <a:pathLst>
                <a:path w="23649" h="7539" fill="none" extrusionOk="0">
                  <a:moveTo>
                    <a:pt x="0" y="1459"/>
                  </a:moveTo>
                  <a:lnTo>
                    <a:pt x="11672" y="7143"/>
                  </a:lnTo>
                  <a:cubicBezTo>
                    <a:pt x="12493" y="7538"/>
                    <a:pt x="13435" y="7447"/>
                    <a:pt x="14165" y="6900"/>
                  </a:cubicBezTo>
                  <a:lnTo>
                    <a:pt x="23648" y="0"/>
                  </a:ln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292;p70"/>
            <p:cNvSpPr/>
            <p:nvPr/>
          </p:nvSpPr>
          <p:spPr>
            <a:xfrm flipH="1">
              <a:off x="7148250" y="1673595"/>
              <a:ext cx="637886" cy="208949"/>
            </a:xfrm>
            <a:custGeom>
              <a:avLst/>
              <a:gdLst/>
              <a:ahLst/>
              <a:cxnLst/>
              <a:rect l="l" t="t" r="r" b="b"/>
              <a:pathLst>
                <a:path w="15777" h="5168" fill="none" extrusionOk="0">
                  <a:moveTo>
                    <a:pt x="1" y="973"/>
                  </a:moveTo>
                  <a:lnTo>
                    <a:pt x="8208" y="5168"/>
                  </a:lnTo>
                  <a:lnTo>
                    <a:pt x="15776" y="0"/>
                  </a:ln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293;p70"/>
            <p:cNvSpPr/>
            <p:nvPr/>
          </p:nvSpPr>
          <p:spPr>
            <a:xfrm flipH="1">
              <a:off x="7454292" y="1882493"/>
              <a:ext cx="40" cy="131523"/>
            </a:xfrm>
            <a:custGeom>
              <a:avLst/>
              <a:gdLst/>
              <a:ahLst/>
              <a:cxnLst/>
              <a:rect l="l" t="t" r="r" b="b"/>
              <a:pathLst>
                <a:path w="1" h="3253" fill="none" extrusionOk="0">
                  <a:moveTo>
                    <a:pt x="1" y="1"/>
                  </a:moveTo>
                  <a:lnTo>
                    <a:pt x="1" y="3253"/>
                  </a:ln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94;p70"/>
            <p:cNvSpPr/>
            <p:nvPr/>
          </p:nvSpPr>
          <p:spPr>
            <a:xfrm flipH="1">
              <a:off x="6519031" y="3364507"/>
              <a:ext cx="1754964" cy="1182294"/>
            </a:xfrm>
            <a:custGeom>
              <a:avLst/>
              <a:gdLst/>
              <a:ahLst/>
              <a:cxnLst/>
              <a:rect l="l" t="t" r="r" b="b"/>
              <a:pathLst>
                <a:path w="43406" h="29242" fill="none" extrusionOk="0">
                  <a:moveTo>
                    <a:pt x="1277" y="2067"/>
                  </a:moveTo>
                  <a:cubicBezTo>
                    <a:pt x="1277" y="2067"/>
                    <a:pt x="1551" y="8603"/>
                    <a:pt x="1277" y="12220"/>
                  </a:cubicBezTo>
                  <a:cubicBezTo>
                    <a:pt x="973" y="15837"/>
                    <a:pt x="1" y="21946"/>
                    <a:pt x="639" y="24013"/>
                  </a:cubicBezTo>
                  <a:cubicBezTo>
                    <a:pt x="1277" y="26050"/>
                    <a:pt x="8451" y="29241"/>
                    <a:pt x="22767" y="29241"/>
                  </a:cubicBezTo>
                  <a:cubicBezTo>
                    <a:pt x="37114" y="29241"/>
                    <a:pt x="43132" y="24712"/>
                    <a:pt x="43284" y="22645"/>
                  </a:cubicBezTo>
                  <a:cubicBezTo>
                    <a:pt x="43406" y="20578"/>
                    <a:pt x="41856" y="11855"/>
                    <a:pt x="41704" y="8663"/>
                  </a:cubicBezTo>
                  <a:cubicBezTo>
                    <a:pt x="41582" y="5472"/>
                    <a:pt x="41096" y="1"/>
                    <a:pt x="41096" y="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295;p70"/>
            <p:cNvSpPr/>
            <p:nvPr/>
          </p:nvSpPr>
          <p:spPr>
            <a:xfrm flipH="1">
              <a:off x="7672989" y="3888025"/>
              <a:ext cx="489179" cy="204017"/>
            </a:xfrm>
            <a:custGeom>
              <a:avLst/>
              <a:gdLst/>
              <a:ahLst/>
              <a:cxnLst/>
              <a:rect l="l" t="t" r="r" b="b"/>
              <a:pathLst>
                <a:path w="12099" h="5046" fill="none" extrusionOk="0">
                  <a:moveTo>
                    <a:pt x="1" y="2523"/>
                  </a:moveTo>
                  <a:lnTo>
                    <a:pt x="213" y="0"/>
                  </a:lnTo>
                  <a:cubicBezTo>
                    <a:pt x="213" y="0"/>
                    <a:pt x="5411" y="2249"/>
                    <a:pt x="12098" y="1763"/>
                  </a:cubicBezTo>
                  <a:lnTo>
                    <a:pt x="12098" y="4711"/>
                  </a:lnTo>
                  <a:cubicBezTo>
                    <a:pt x="12098" y="4711"/>
                    <a:pt x="5107" y="5046"/>
                    <a:pt x="1" y="2523"/>
                  </a:cubicBez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296;p70"/>
            <p:cNvSpPr/>
            <p:nvPr/>
          </p:nvSpPr>
          <p:spPr>
            <a:xfrm flipH="1">
              <a:off x="6606343" y="3865870"/>
              <a:ext cx="489139" cy="202844"/>
            </a:xfrm>
            <a:custGeom>
              <a:avLst/>
              <a:gdLst/>
              <a:ahLst/>
              <a:cxnLst/>
              <a:rect l="l" t="t" r="r" b="b"/>
              <a:pathLst>
                <a:path w="12098" h="5017" fill="none" extrusionOk="0">
                  <a:moveTo>
                    <a:pt x="12098" y="2524"/>
                  </a:moveTo>
                  <a:lnTo>
                    <a:pt x="11915" y="1"/>
                  </a:lnTo>
                  <a:cubicBezTo>
                    <a:pt x="11915" y="1"/>
                    <a:pt x="6687" y="2220"/>
                    <a:pt x="0" y="1764"/>
                  </a:cubicBezTo>
                  <a:lnTo>
                    <a:pt x="0" y="4682"/>
                  </a:lnTo>
                  <a:cubicBezTo>
                    <a:pt x="0" y="4682"/>
                    <a:pt x="7022" y="5016"/>
                    <a:pt x="12098" y="2524"/>
                  </a:cubicBez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297;p70"/>
            <p:cNvSpPr/>
            <p:nvPr/>
          </p:nvSpPr>
          <p:spPr>
            <a:xfrm flipH="1">
              <a:off x="7106477" y="536886"/>
              <a:ext cx="822212" cy="882415"/>
            </a:xfrm>
            <a:custGeom>
              <a:avLst/>
              <a:gdLst/>
              <a:ahLst/>
              <a:cxnLst/>
              <a:rect l="l" t="t" r="r" b="b"/>
              <a:pathLst>
                <a:path w="20336" h="21825" fill="none" extrusionOk="0">
                  <a:moveTo>
                    <a:pt x="62" y="5776"/>
                  </a:moveTo>
                  <a:cubicBezTo>
                    <a:pt x="62" y="5776"/>
                    <a:pt x="1" y="20821"/>
                    <a:pt x="10974" y="21824"/>
                  </a:cubicBezTo>
                  <a:cubicBezTo>
                    <a:pt x="10974" y="21824"/>
                    <a:pt x="20336" y="20700"/>
                    <a:pt x="18755" y="0"/>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298;p70"/>
            <p:cNvSpPr/>
            <p:nvPr/>
          </p:nvSpPr>
          <p:spPr>
            <a:xfrm flipH="1">
              <a:off x="7771330" y="802304"/>
              <a:ext cx="158572" cy="211416"/>
            </a:xfrm>
            <a:custGeom>
              <a:avLst/>
              <a:gdLst/>
              <a:ahLst/>
              <a:cxnLst/>
              <a:rect l="l" t="t" r="r" b="b"/>
              <a:pathLst>
                <a:path w="3922" h="5229" fill="none" extrusionOk="0">
                  <a:moveTo>
                    <a:pt x="0" y="1"/>
                  </a:moveTo>
                  <a:cubicBezTo>
                    <a:pt x="61" y="92"/>
                    <a:pt x="92" y="122"/>
                    <a:pt x="92" y="122"/>
                  </a:cubicBezTo>
                  <a:cubicBezTo>
                    <a:pt x="92" y="122"/>
                    <a:pt x="1459" y="3709"/>
                    <a:pt x="3922" y="5229"/>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299;p70"/>
            <p:cNvSpPr/>
            <p:nvPr/>
          </p:nvSpPr>
          <p:spPr>
            <a:xfrm flipH="1">
              <a:off x="7874543" y="765433"/>
              <a:ext cx="220028" cy="368734"/>
            </a:xfrm>
            <a:custGeom>
              <a:avLst/>
              <a:gdLst/>
              <a:ahLst/>
              <a:cxnLst/>
              <a:rect l="l" t="t" r="r" b="b"/>
              <a:pathLst>
                <a:path w="5442" h="9120" fill="none" extrusionOk="0">
                  <a:moveTo>
                    <a:pt x="5441" y="7387"/>
                  </a:moveTo>
                  <a:cubicBezTo>
                    <a:pt x="4590" y="9120"/>
                    <a:pt x="2371" y="7904"/>
                    <a:pt x="1338" y="6293"/>
                  </a:cubicBezTo>
                  <a:cubicBezTo>
                    <a:pt x="274" y="4682"/>
                    <a:pt x="0" y="1460"/>
                    <a:pt x="1703" y="670"/>
                  </a:cubicBezTo>
                  <a:cubicBezTo>
                    <a:pt x="3070" y="1"/>
                    <a:pt x="3830" y="639"/>
                    <a:pt x="4073" y="913"/>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300;p70"/>
            <p:cNvSpPr/>
            <p:nvPr/>
          </p:nvSpPr>
          <p:spPr>
            <a:xfrm flipH="1">
              <a:off x="6997148" y="683119"/>
              <a:ext cx="190513" cy="433869"/>
            </a:xfrm>
            <a:custGeom>
              <a:avLst/>
              <a:gdLst/>
              <a:ahLst/>
              <a:cxnLst/>
              <a:rect l="l" t="t" r="r" b="b"/>
              <a:pathLst>
                <a:path w="4712" h="10731" fill="none" extrusionOk="0">
                  <a:moveTo>
                    <a:pt x="608" y="1946"/>
                  </a:moveTo>
                  <a:cubicBezTo>
                    <a:pt x="608" y="1946"/>
                    <a:pt x="2250" y="0"/>
                    <a:pt x="3496" y="2037"/>
                  </a:cubicBezTo>
                  <a:cubicBezTo>
                    <a:pt x="4712" y="4073"/>
                    <a:pt x="2736" y="10730"/>
                    <a:pt x="0" y="8724"/>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301;p70"/>
            <p:cNvSpPr/>
            <p:nvPr/>
          </p:nvSpPr>
          <p:spPr>
            <a:xfrm flipH="1">
              <a:off x="7829105" y="1103381"/>
              <a:ext cx="130310" cy="99582"/>
            </a:xfrm>
            <a:custGeom>
              <a:avLst/>
              <a:gdLst/>
              <a:ahLst/>
              <a:cxnLst/>
              <a:rect l="l" t="t" r="r" b="b"/>
              <a:pathLst>
                <a:path w="3223" h="2463" fill="none" extrusionOk="0">
                  <a:moveTo>
                    <a:pt x="214" y="1"/>
                  </a:moveTo>
                  <a:cubicBezTo>
                    <a:pt x="214" y="1"/>
                    <a:pt x="1" y="2463"/>
                    <a:pt x="3223" y="2432"/>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302;p70"/>
            <p:cNvSpPr/>
            <p:nvPr/>
          </p:nvSpPr>
          <p:spPr>
            <a:xfrm flipH="1">
              <a:off x="7183907" y="931354"/>
              <a:ext cx="669827" cy="195445"/>
            </a:xfrm>
            <a:custGeom>
              <a:avLst/>
              <a:gdLst/>
              <a:ahLst/>
              <a:cxnLst/>
              <a:rect l="l" t="t" r="r" b="b"/>
              <a:pathLst>
                <a:path w="16567" h="4834" fill="none" extrusionOk="0">
                  <a:moveTo>
                    <a:pt x="1" y="4833"/>
                  </a:moveTo>
                  <a:cubicBezTo>
                    <a:pt x="1" y="4833"/>
                    <a:pt x="1186" y="669"/>
                    <a:pt x="8603" y="335"/>
                  </a:cubicBezTo>
                  <a:cubicBezTo>
                    <a:pt x="16050" y="0"/>
                    <a:pt x="16567" y="1642"/>
                    <a:pt x="16567" y="1642"/>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303;p70"/>
            <p:cNvSpPr/>
            <p:nvPr/>
          </p:nvSpPr>
          <p:spPr>
            <a:xfrm flipH="1">
              <a:off x="7156890" y="713845"/>
              <a:ext cx="78679" cy="251968"/>
            </a:xfrm>
            <a:custGeom>
              <a:avLst/>
              <a:gdLst/>
              <a:ahLst/>
              <a:cxnLst/>
              <a:rect l="l" t="t" r="r" b="b"/>
              <a:pathLst>
                <a:path w="1946" h="6232" fill="none" extrusionOk="0">
                  <a:moveTo>
                    <a:pt x="1945" y="0"/>
                  </a:moveTo>
                  <a:cubicBezTo>
                    <a:pt x="1945" y="0"/>
                    <a:pt x="1733" y="3344"/>
                    <a:pt x="0" y="623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304;p70"/>
            <p:cNvSpPr/>
            <p:nvPr/>
          </p:nvSpPr>
          <p:spPr>
            <a:xfrm flipH="1">
              <a:off x="8122784" y="4385709"/>
              <a:ext cx="119273" cy="2685250"/>
            </a:xfrm>
            <a:custGeom>
              <a:avLst/>
              <a:gdLst/>
              <a:ahLst/>
              <a:cxnLst/>
              <a:rect l="l" t="t" r="r" b="b"/>
              <a:pathLst>
                <a:path w="2950" h="66415" fill="none" extrusionOk="0">
                  <a:moveTo>
                    <a:pt x="487" y="0"/>
                  </a:moveTo>
                  <a:cubicBezTo>
                    <a:pt x="487" y="0"/>
                    <a:pt x="1" y="12949"/>
                    <a:pt x="578" y="21855"/>
                  </a:cubicBezTo>
                  <a:cubicBezTo>
                    <a:pt x="1126" y="30730"/>
                    <a:pt x="2949" y="55138"/>
                    <a:pt x="2949" y="55138"/>
                  </a:cubicBezTo>
                  <a:cubicBezTo>
                    <a:pt x="2949" y="55138"/>
                    <a:pt x="2281" y="61004"/>
                    <a:pt x="2189" y="66415"/>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305;p70"/>
            <p:cNvSpPr/>
            <p:nvPr/>
          </p:nvSpPr>
          <p:spPr>
            <a:xfrm flipH="1">
              <a:off x="6527729" y="4378311"/>
              <a:ext cx="73747" cy="2680358"/>
            </a:xfrm>
            <a:custGeom>
              <a:avLst/>
              <a:gdLst/>
              <a:ahLst/>
              <a:cxnLst/>
              <a:rect l="l" t="t" r="r" b="b"/>
              <a:pathLst>
                <a:path w="1824" h="66294" fill="none" extrusionOk="0">
                  <a:moveTo>
                    <a:pt x="0" y="1"/>
                  </a:moveTo>
                  <a:cubicBezTo>
                    <a:pt x="0" y="1"/>
                    <a:pt x="1702" y="9545"/>
                    <a:pt x="1520" y="17965"/>
                  </a:cubicBezTo>
                  <a:cubicBezTo>
                    <a:pt x="1338" y="35837"/>
                    <a:pt x="1064" y="52859"/>
                    <a:pt x="1064" y="52859"/>
                  </a:cubicBezTo>
                  <a:cubicBezTo>
                    <a:pt x="1064" y="52859"/>
                    <a:pt x="1520" y="60640"/>
                    <a:pt x="1824" y="66294"/>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306;p70"/>
            <p:cNvSpPr/>
            <p:nvPr/>
          </p:nvSpPr>
          <p:spPr>
            <a:xfrm flipH="1">
              <a:off x="7218336" y="5009977"/>
              <a:ext cx="199125" cy="27049"/>
            </a:xfrm>
            <a:custGeom>
              <a:avLst/>
              <a:gdLst/>
              <a:ahLst/>
              <a:cxnLst/>
              <a:rect l="l" t="t" r="r" b="b"/>
              <a:pathLst>
                <a:path w="4925" h="669" fill="none" extrusionOk="0">
                  <a:moveTo>
                    <a:pt x="4925" y="0"/>
                  </a:moveTo>
                  <a:cubicBezTo>
                    <a:pt x="4925" y="0"/>
                    <a:pt x="3344" y="669"/>
                    <a:pt x="0" y="395"/>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307;p70"/>
            <p:cNvSpPr/>
            <p:nvPr/>
          </p:nvSpPr>
          <p:spPr>
            <a:xfrm flipH="1">
              <a:off x="7214661" y="5036984"/>
              <a:ext cx="120486" cy="17264"/>
            </a:xfrm>
            <a:custGeom>
              <a:avLst/>
              <a:gdLst/>
              <a:ahLst/>
              <a:cxnLst/>
              <a:rect l="l" t="t" r="r" b="b"/>
              <a:pathLst>
                <a:path w="2980" h="427" fill="none" extrusionOk="0">
                  <a:moveTo>
                    <a:pt x="1" y="123"/>
                  </a:moveTo>
                  <a:cubicBezTo>
                    <a:pt x="1" y="123"/>
                    <a:pt x="1278" y="427"/>
                    <a:pt x="2980" y="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308;p70"/>
            <p:cNvSpPr/>
            <p:nvPr/>
          </p:nvSpPr>
          <p:spPr>
            <a:xfrm flipH="1">
              <a:off x="7335100" y="5035771"/>
              <a:ext cx="120445" cy="2041299"/>
            </a:xfrm>
            <a:custGeom>
              <a:avLst/>
              <a:gdLst/>
              <a:ahLst/>
              <a:cxnLst/>
              <a:rect l="l" t="t" r="r" b="b"/>
              <a:pathLst>
                <a:path w="2979" h="50488" fill="none" extrusionOk="0">
                  <a:moveTo>
                    <a:pt x="2675" y="1"/>
                  </a:moveTo>
                  <a:cubicBezTo>
                    <a:pt x="2675" y="1"/>
                    <a:pt x="2979" y="20761"/>
                    <a:pt x="2371" y="26809"/>
                  </a:cubicBezTo>
                  <a:cubicBezTo>
                    <a:pt x="1733" y="32889"/>
                    <a:pt x="882" y="36749"/>
                    <a:pt x="882" y="36749"/>
                  </a:cubicBezTo>
                  <a:cubicBezTo>
                    <a:pt x="882" y="36749"/>
                    <a:pt x="851" y="39089"/>
                    <a:pt x="365" y="41673"/>
                  </a:cubicBezTo>
                  <a:cubicBezTo>
                    <a:pt x="243" y="49667"/>
                    <a:pt x="0" y="50488"/>
                    <a:pt x="0" y="50488"/>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309;p70"/>
            <p:cNvSpPr/>
            <p:nvPr/>
          </p:nvSpPr>
          <p:spPr>
            <a:xfrm flipH="1">
              <a:off x="7285941" y="5850501"/>
              <a:ext cx="56563" cy="1226526"/>
            </a:xfrm>
            <a:custGeom>
              <a:avLst/>
              <a:gdLst/>
              <a:ahLst/>
              <a:cxnLst/>
              <a:rect l="l" t="t" r="r" b="b"/>
              <a:pathLst>
                <a:path w="1399" h="30336" fill="none" extrusionOk="0">
                  <a:moveTo>
                    <a:pt x="1" y="1"/>
                  </a:moveTo>
                  <a:lnTo>
                    <a:pt x="609" y="16080"/>
                  </a:lnTo>
                  <a:cubicBezTo>
                    <a:pt x="609" y="16080"/>
                    <a:pt x="274" y="19636"/>
                    <a:pt x="943" y="21855"/>
                  </a:cubicBezTo>
                  <a:cubicBezTo>
                    <a:pt x="1216" y="26263"/>
                    <a:pt x="1399" y="30336"/>
                    <a:pt x="1399" y="3033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310;p70"/>
            <p:cNvSpPr/>
            <p:nvPr/>
          </p:nvSpPr>
          <p:spPr>
            <a:xfrm flipH="1">
              <a:off x="7332638" y="756862"/>
              <a:ext cx="44272" cy="95903"/>
            </a:xfrm>
            <a:custGeom>
              <a:avLst/>
              <a:gdLst/>
              <a:ahLst/>
              <a:cxnLst/>
              <a:rect l="l" t="t" r="r" b="b"/>
              <a:pathLst>
                <a:path w="1095" h="2372" extrusionOk="0">
                  <a:moveTo>
                    <a:pt x="548" y="0"/>
                  </a:moveTo>
                  <a:cubicBezTo>
                    <a:pt x="244" y="0"/>
                    <a:pt x="1" y="517"/>
                    <a:pt x="1" y="1186"/>
                  </a:cubicBezTo>
                  <a:cubicBezTo>
                    <a:pt x="1" y="1824"/>
                    <a:pt x="244" y="2371"/>
                    <a:pt x="548" y="2371"/>
                  </a:cubicBezTo>
                  <a:cubicBezTo>
                    <a:pt x="852" y="2371"/>
                    <a:pt x="1095" y="1824"/>
                    <a:pt x="1095" y="1186"/>
                  </a:cubicBezTo>
                  <a:cubicBezTo>
                    <a:pt x="1095" y="517"/>
                    <a:pt x="852" y="0"/>
                    <a:pt x="548"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311;p70"/>
            <p:cNvSpPr/>
            <p:nvPr/>
          </p:nvSpPr>
          <p:spPr>
            <a:xfrm flipH="1">
              <a:off x="7646005" y="769152"/>
              <a:ext cx="44272" cy="95863"/>
            </a:xfrm>
            <a:custGeom>
              <a:avLst/>
              <a:gdLst/>
              <a:ahLst/>
              <a:cxnLst/>
              <a:rect l="l" t="t" r="r" b="b"/>
              <a:pathLst>
                <a:path w="1095" h="2371" extrusionOk="0">
                  <a:moveTo>
                    <a:pt x="548" y="0"/>
                  </a:moveTo>
                  <a:cubicBezTo>
                    <a:pt x="244" y="0"/>
                    <a:pt x="1" y="547"/>
                    <a:pt x="1" y="1186"/>
                  </a:cubicBezTo>
                  <a:cubicBezTo>
                    <a:pt x="1" y="1854"/>
                    <a:pt x="244" y="2371"/>
                    <a:pt x="548" y="2371"/>
                  </a:cubicBezTo>
                  <a:cubicBezTo>
                    <a:pt x="852" y="2371"/>
                    <a:pt x="1095" y="1854"/>
                    <a:pt x="1095" y="1186"/>
                  </a:cubicBezTo>
                  <a:cubicBezTo>
                    <a:pt x="1095" y="547"/>
                    <a:pt x="852" y="0"/>
                    <a:pt x="548"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312;p70"/>
            <p:cNvSpPr/>
            <p:nvPr/>
          </p:nvSpPr>
          <p:spPr>
            <a:xfrm flipH="1">
              <a:off x="7367038" y="711379"/>
              <a:ext cx="138922" cy="228639"/>
            </a:xfrm>
            <a:custGeom>
              <a:avLst/>
              <a:gdLst/>
              <a:ahLst/>
              <a:cxnLst/>
              <a:rect l="l" t="t" r="r" b="b"/>
              <a:pathLst>
                <a:path w="3436" h="5655" fill="none" extrusionOk="0">
                  <a:moveTo>
                    <a:pt x="3436" y="1"/>
                  </a:moveTo>
                  <a:cubicBezTo>
                    <a:pt x="3436" y="1"/>
                    <a:pt x="609" y="639"/>
                    <a:pt x="305" y="2706"/>
                  </a:cubicBezTo>
                  <a:cubicBezTo>
                    <a:pt x="1" y="4742"/>
                    <a:pt x="1034" y="5654"/>
                    <a:pt x="1034" y="5654"/>
                  </a:cubicBezTo>
                </a:path>
              </a:pathLst>
            </a:custGeom>
            <a:solidFill>
              <a:schemeClr val="lt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313;p70"/>
            <p:cNvSpPr/>
            <p:nvPr/>
          </p:nvSpPr>
          <p:spPr>
            <a:xfrm flipH="1">
              <a:off x="7349807" y="1040715"/>
              <a:ext cx="306066" cy="66388"/>
            </a:xfrm>
            <a:custGeom>
              <a:avLst/>
              <a:gdLst/>
              <a:ahLst/>
              <a:cxnLst/>
              <a:rect l="l" t="t" r="r" b="b"/>
              <a:pathLst>
                <a:path w="7570" h="1642" fill="none" extrusionOk="0">
                  <a:moveTo>
                    <a:pt x="1" y="1642"/>
                  </a:moveTo>
                  <a:cubicBezTo>
                    <a:pt x="1" y="1642"/>
                    <a:pt x="3466" y="1"/>
                    <a:pt x="7569" y="1125"/>
                  </a:cubicBezTo>
                </a:path>
              </a:pathLst>
            </a:custGeom>
            <a:solidFill>
              <a:schemeClr val="lt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314;p70"/>
            <p:cNvSpPr/>
            <p:nvPr/>
          </p:nvSpPr>
          <p:spPr>
            <a:xfrm flipH="1">
              <a:off x="7320333" y="1142718"/>
              <a:ext cx="328141" cy="90971"/>
            </a:xfrm>
            <a:custGeom>
              <a:avLst/>
              <a:gdLst/>
              <a:ahLst/>
              <a:cxnLst/>
              <a:rect l="l" t="t" r="r" b="b"/>
              <a:pathLst>
                <a:path w="8116" h="2250" fill="none" extrusionOk="0">
                  <a:moveTo>
                    <a:pt x="0" y="2250"/>
                  </a:moveTo>
                  <a:cubicBezTo>
                    <a:pt x="0" y="2250"/>
                    <a:pt x="4225" y="0"/>
                    <a:pt x="8116" y="1642"/>
                  </a:cubicBezTo>
                </a:path>
              </a:pathLst>
            </a:custGeom>
            <a:solidFill>
              <a:schemeClr val="lt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315;p70"/>
            <p:cNvSpPr/>
            <p:nvPr/>
          </p:nvSpPr>
          <p:spPr>
            <a:xfrm flipH="1">
              <a:off x="7086867" y="767899"/>
              <a:ext cx="61456" cy="224960"/>
            </a:xfrm>
            <a:custGeom>
              <a:avLst/>
              <a:gdLst/>
              <a:ahLst/>
              <a:cxnLst/>
              <a:rect l="l" t="t" r="r" b="b"/>
              <a:pathLst>
                <a:path w="1520" h="5564" fill="none" extrusionOk="0">
                  <a:moveTo>
                    <a:pt x="1520" y="122"/>
                  </a:moveTo>
                  <a:cubicBezTo>
                    <a:pt x="1094" y="1"/>
                    <a:pt x="608" y="153"/>
                    <a:pt x="334" y="487"/>
                  </a:cubicBezTo>
                  <a:cubicBezTo>
                    <a:pt x="31" y="821"/>
                    <a:pt x="0" y="1338"/>
                    <a:pt x="183" y="1733"/>
                  </a:cubicBezTo>
                  <a:cubicBezTo>
                    <a:pt x="365" y="2068"/>
                    <a:pt x="669" y="2280"/>
                    <a:pt x="942" y="2554"/>
                  </a:cubicBezTo>
                  <a:cubicBezTo>
                    <a:pt x="1216" y="2828"/>
                    <a:pt x="1429" y="3223"/>
                    <a:pt x="1307" y="3587"/>
                  </a:cubicBezTo>
                  <a:cubicBezTo>
                    <a:pt x="1125" y="4195"/>
                    <a:pt x="122" y="4317"/>
                    <a:pt x="61" y="4955"/>
                  </a:cubicBezTo>
                  <a:cubicBezTo>
                    <a:pt x="31" y="5229"/>
                    <a:pt x="243" y="5502"/>
                    <a:pt x="517" y="5533"/>
                  </a:cubicBezTo>
                  <a:cubicBezTo>
                    <a:pt x="790" y="5563"/>
                    <a:pt x="1064" y="5320"/>
                    <a:pt x="1064" y="5046"/>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316;p70"/>
            <p:cNvSpPr/>
            <p:nvPr/>
          </p:nvSpPr>
          <p:spPr>
            <a:xfrm flipH="1">
              <a:off x="7907740" y="829351"/>
              <a:ext cx="130310" cy="220028"/>
            </a:xfrm>
            <a:custGeom>
              <a:avLst/>
              <a:gdLst/>
              <a:ahLst/>
              <a:cxnLst/>
              <a:rect l="l" t="t" r="r" b="b"/>
              <a:pathLst>
                <a:path w="3223" h="5442" fill="none" extrusionOk="0">
                  <a:moveTo>
                    <a:pt x="1" y="608"/>
                  </a:moveTo>
                  <a:cubicBezTo>
                    <a:pt x="244" y="183"/>
                    <a:pt x="821" y="1"/>
                    <a:pt x="1277" y="213"/>
                  </a:cubicBezTo>
                  <a:cubicBezTo>
                    <a:pt x="1703" y="426"/>
                    <a:pt x="1916" y="1034"/>
                    <a:pt x="1703" y="1459"/>
                  </a:cubicBezTo>
                  <a:cubicBezTo>
                    <a:pt x="1581" y="1703"/>
                    <a:pt x="1399" y="1855"/>
                    <a:pt x="1247" y="2067"/>
                  </a:cubicBezTo>
                  <a:cubicBezTo>
                    <a:pt x="1095" y="2250"/>
                    <a:pt x="973" y="2493"/>
                    <a:pt x="1034" y="2736"/>
                  </a:cubicBezTo>
                  <a:cubicBezTo>
                    <a:pt x="1095" y="2979"/>
                    <a:pt x="1308" y="3131"/>
                    <a:pt x="1520" y="3192"/>
                  </a:cubicBezTo>
                  <a:cubicBezTo>
                    <a:pt x="1764" y="3283"/>
                    <a:pt x="1976" y="3314"/>
                    <a:pt x="2220" y="3374"/>
                  </a:cubicBezTo>
                  <a:cubicBezTo>
                    <a:pt x="2645" y="3526"/>
                    <a:pt x="3010" y="3830"/>
                    <a:pt x="3131" y="4286"/>
                  </a:cubicBezTo>
                  <a:cubicBezTo>
                    <a:pt x="3223" y="4712"/>
                    <a:pt x="2979" y="5229"/>
                    <a:pt x="2554" y="5350"/>
                  </a:cubicBezTo>
                  <a:cubicBezTo>
                    <a:pt x="2189" y="5441"/>
                    <a:pt x="1764" y="5198"/>
                    <a:pt x="1520" y="4894"/>
                  </a:cubicBezTo>
                  <a:cubicBezTo>
                    <a:pt x="1308" y="4560"/>
                    <a:pt x="1216" y="4165"/>
                    <a:pt x="1125" y="3770"/>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317;p70"/>
            <p:cNvSpPr/>
            <p:nvPr/>
          </p:nvSpPr>
          <p:spPr>
            <a:xfrm flipH="1">
              <a:off x="6570696" y="4486459"/>
              <a:ext cx="267979" cy="1595220"/>
            </a:xfrm>
            <a:custGeom>
              <a:avLst/>
              <a:gdLst/>
              <a:ahLst/>
              <a:cxnLst/>
              <a:rect l="l" t="t" r="r" b="b"/>
              <a:pathLst>
                <a:path w="6628" h="39455" fill="none" extrusionOk="0">
                  <a:moveTo>
                    <a:pt x="1" y="1"/>
                  </a:moveTo>
                  <a:cubicBezTo>
                    <a:pt x="1" y="1"/>
                    <a:pt x="1612" y="8815"/>
                    <a:pt x="6293" y="13132"/>
                  </a:cubicBezTo>
                  <a:cubicBezTo>
                    <a:pt x="6627" y="21794"/>
                    <a:pt x="6202" y="39454"/>
                    <a:pt x="6202" y="39454"/>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318;p70"/>
            <p:cNvSpPr/>
            <p:nvPr/>
          </p:nvSpPr>
          <p:spPr>
            <a:xfrm flipH="1">
              <a:off x="8035536" y="4472955"/>
              <a:ext cx="152426" cy="1649277"/>
            </a:xfrm>
            <a:custGeom>
              <a:avLst/>
              <a:gdLst/>
              <a:ahLst/>
              <a:cxnLst/>
              <a:rect l="l" t="t" r="r" b="b"/>
              <a:pathLst>
                <a:path w="3770" h="40792" fill="none" extrusionOk="0">
                  <a:moveTo>
                    <a:pt x="3769" y="0"/>
                  </a:moveTo>
                  <a:cubicBezTo>
                    <a:pt x="3769" y="0"/>
                    <a:pt x="2280" y="7569"/>
                    <a:pt x="0" y="10973"/>
                  </a:cubicBezTo>
                  <a:cubicBezTo>
                    <a:pt x="122" y="18451"/>
                    <a:pt x="1490" y="40791"/>
                    <a:pt x="1490" y="4079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319;p70"/>
            <p:cNvSpPr/>
            <p:nvPr/>
          </p:nvSpPr>
          <p:spPr>
            <a:xfrm flipH="1">
              <a:off x="7777480" y="219840"/>
              <a:ext cx="62709" cy="215095"/>
            </a:xfrm>
            <a:custGeom>
              <a:avLst/>
              <a:gdLst/>
              <a:ahLst/>
              <a:cxnLst/>
              <a:rect l="l" t="t" r="r" b="b"/>
              <a:pathLst>
                <a:path w="1551" h="5320" extrusionOk="0">
                  <a:moveTo>
                    <a:pt x="1551" y="0"/>
                  </a:moveTo>
                  <a:lnTo>
                    <a:pt x="1551" y="0"/>
                  </a:lnTo>
                  <a:cubicBezTo>
                    <a:pt x="791" y="639"/>
                    <a:pt x="304" y="1550"/>
                    <a:pt x="152" y="2523"/>
                  </a:cubicBezTo>
                  <a:cubicBezTo>
                    <a:pt x="0" y="3465"/>
                    <a:pt x="244" y="4499"/>
                    <a:pt x="760" y="5320"/>
                  </a:cubicBezTo>
                  <a:lnTo>
                    <a:pt x="1551" y="0"/>
                  </a:ln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320;p70"/>
            <p:cNvSpPr/>
            <p:nvPr/>
          </p:nvSpPr>
          <p:spPr>
            <a:xfrm flipH="1">
              <a:off x="7841398" y="377110"/>
              <a:ext cx="88504" cy="92224"/>
            </a:xfrm>
            <a:custGeom>
              <a:avLst/>
              <a:gdLst/>
              <a:ahLst/>
              <a:cxnLst/>
              <a:rect l="l" t="t" r="r" b="b"/>
              <a:pathLst>
                <a:path w="2189" h="2281" extrusionOk="0">
                  <a:moveTo>
                    <a:pt x="0" y="1"/>
                  </a:moveTo>
                  <a:lnTo>
                    <a:pt x="2189" y="2281"/>
                  </a:lnTo>
                  <a:cubicBezTo>
                    <a:pt x="1733" y="1308"/>
                    <a:pt x="943" y="487"/>
                    <a:pt x="0" y="1"/>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321;p70"/>
            <p:cNvSpPr/>
            <p:nvPr/>
          </p:nvSpPr>
          <p:spPr>
            <a:xfrm flipH="1">
              <a:off x="7890521" y="1340579"/>
              <a:ext cx="45526" cy="70068"/>
            </a:xfrm>
            <a:custGeom>
              <a:avLst/>
              <a:gdLst/>
              <a:ahLst/>
              <a:cxnLst/>
              <a:rect l="l" t="t" r="r" b="b"/>
              <a:pathLst>
                <a:path w="1126" h="1733" extrusionOk="0">
                  <a:moveTo>
                    <a:pt x="1095" y="0"/>
                  </a:moveTo>
                  <a:lnTo>
                    <a:pt x="0" y="1733"/>
                  </a:lnTo>
                  <a:cubicBezTo>
                    <a:pt x="669" y="1459"/>
                    <a:pt x="1125" y="699"/>
                    <a:pt x="1095"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322;p70"/>
            <p:cNvSpPr/>
            <p:nvPr/>
          </p:nvSpPr>
          <p:spPr>
            <a:xfrm flipH="1">
              <a:off x="8394389" y="1796459"/>
              <a:ext cx="99582" cy="285163"/>
            </a:xfrm>
            <a:custGeom>
              <a:avLst/>
              <a:gdLst/>
              <a:ahLst/>
              <a:cxnLst/>
              <a:rect l="l" t="t" r="r" b="b"/>
              <a:pathLst>
                <a:path w="2463" h="7053" fill="none" extrusionOk="0">
                  <a:moveTo>
                    <a:pt x="852" y="1"/>
                  </a:moveTo>
                  <a:cubicBezTo>
                    <a:pt x="396" y="1277"/>
                    <a:pt x="1" y="2615"/>
                    <a:pt x="183" y="3952"/>
                  </a:cubicBezTo>
                  <a:cubicBezTo>
                    <a:pt x="335" y="5290"/>
                    <a:pt x="1156" y="6657"/>
                    <a:pt x="2463" y="7053"/>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323;p70"/>
            <p:cNvSpPr/>
            <p:nvPr/>
          </p:nvSpPr>
          <p:spPr>
            <a:xfrm flipH="1">
              <a:off x="6627167" y="2664071"/>
              <a:ext cx="2004426" cy="817280"/>
            </a:xfrm>
            <a:custGeom>
              <a:avLst/>
              <a:gdLst/>
              <a:ahLst/>
              <a:cxnLst/>
              <a:rect l="l" t="t" r="r" b="b"/>
              <a:pathLst>
                <a:path w="49576" h="20214" fill="none" extrusionOk="0">
                  <a:moveTo>
                    <a:pt x="49576" y="2979"/>
                  </a:moveTo>
                  <a:cubicBezTo>
                    <a:pt x="49576" y="2979"/>
                    <a:pt x="45564" y="0"/>
                    <a:pt x="41278" y="182"/>
                  </a:cubicBezTo>
                  <a:cubicBezTo>
                    <a:pt x="36962" y="395"/>
                    <a:pt x="23071" y="1885"/>
                    <a:pt x="15229" y="3800"/>
                  </a:cubicBezTo>
                  <a:cubicBezTo>
                    <a:pt x="7356" y="5684"/>
                    <a:pt x="4377" y="6231"/>
                    <a:pt x="2311" y="9180"/>
                  </a:cubicBezTo>
                  <a:cubicBezTo>
                    <a:pt x="213" y="12098"/>
                    <a:pt x="1" y="14651"/>
                    <a:pt x="1368" y="16809"/>
                  </a:cubicBezTo>
                  <a:cubicBezTo>
                    <a:pt x="2736" y="18937"/>
                    <a:pt x="5624" y="20213"/>
                    <a:pt x="9879" y="19484"/>
                  </a:cubicBezTo>
                  <a:cubicBezTo>
                    <a:pt x="14135" y="18785"/>
                    <a:pt x="32585" y="10091"/>
                    <a:pt x="36567" y="8389"/>
                  </a:cubicBezTo>
                  <a:cubicBezTo>
                    <a:pt x="40518" y="6687"/>
                    <a:pt x="45837" y="4590"/>
                    <a:pt x="45837" y="4590"/>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324;p70"/>
            <p:cNvSpPr/>
            <p:nvPr/>
          </p:nvSpPr>
          <p:spPr>
            <a:xfrm flipH="1">
              <a:off x="6189707" y="2941779"/>
              <a:ext cx="1501783" cy="427724"/>
            </a:xfrm>
            <a:custGeom>
              <a:avLst/>
              <a:gdLst/>
              <a:ahLst/>
              <a:cxnLst/>
              <a:rect l="l" t="t" r="r" b="b"/>
              <a:pathLst>
                <a:path w="37144" h="10579" fill="none" extrusionOk="0">
                  <a:moveTo>
                    <a:pt x="0" y="7599"/>
                  </a:moveTo>
                  <a:cubicBezTo>
                    <a:pt x="0" y="7599"/>
                    <a:pt x="13070" y="9727"/>
                    <a:pt x="21399" y="10153"/>
                  </a:cubicBezTo>
                  <a:cubicBezTo>
                    <a:pt x="29727" y="10578"/>
                    <a:pt x="33557" y="10487"/>
                    <a:pt x="35350" y="7235"/>
                  </a:cubicBezTo>
                  <a:cubicBezTo>
                    <a:pt x="37144" y="3952"/>
                    <a:pt x="35837" y="1"/>
                    <a:pt x="35837" y="1"/>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325;p70"/>
            <p:cNvSpPr/>
            <p:nvPr/>
          </p:nvSpPr>
          <p:spPr>
            <a:xfrm flipH="1">
              <a:off x="7285944" y="1559301"/>
              <a:ext cx="40" cy="40"/>
            </a:xfrm>
            <a:custGeom>
              <a:avLst/>
              <a:gdLst/>
              <a:ahLst/>
              <a:cxnLst/>
              <a:rect l="l" t="t" r="r" b="b"/>
              <a:pathLst>
                <a:path w="1" h="1" fill="none" extrusionOk="0">
                  <a:moveTo>
                    <a:pt x="1" y="0"/>
                  </a:move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326;p70"/>
            <p:cNvSpPr/>
            <p:nvPr/>
          </p:nvSpPr>
          <p:spPr>
            <a:xfrm flipH="1">
              <a:off x="6585449" y="4504895"/>
              <a:ext cx="341686" cy="610837"/>
            </a:xfrm>
            <a:custGeom>
              <a:avLst/>
              <a:gdLst/>
              <a:ahLst/>
              <a:cxnLst/>
              <a:rect l="l" t="t" r="r" b="b"/>
              <a:pathLst>
                <a:path w="8451" h="15108" fill="none" extrusionOk="0">
                  <a:moveTo>
                    <a:pt x="0" y="1"/>
                  </a:moveTo>
                  <a:cubicBezTo>
                    <a:pt x="0" y="1"/>
                    <a:pt x="973" y="9545"/>
                    <a:pt x="8450" y="15107"/>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327;p70"/>
            <p:cNvSpPr/>
            <p:nvPr/>
          </p:nvSpPr>
          <p:spPr>
            <a:xfrm flipH="1">
              <a:off x="7959363" y="4488925"/>
              <a:ext cx="228599" cy="523586"/>
            </a:xfrm>
            <a:custGeom>
              <a:avLst/>
              <a:gdLst/>
              <a:ahLst/>
              <a:cxnLst/>
              <a:rect l="l" t="t" r="r" b="b"/>
              <a:pathLst>
                <a:path w="5654" h="12950" fill="none" extrusionOk="0">
                  <a:moveTo>
                    <a:pt x="5563" y="1"/>
                  </a:moveTo>
                  <a:cubicBezTo>
                    <a:pt x="5563" y="1"/>
                    <a:pt x="5654" y="5867"/>
                    <a:pt x="0" y="12949"/>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328;p70"/>
            <p:cNvSpPr/>
            <p:nvPr/>
          </p:nvSpPr>
          <p:spPr>
            <a:xfrm flipH="1">
              <a:off x="6992215" y="1603531"/>
              <a:ext cx="208949" cy="420365"/>
            </a:xfrm>
            <a:custGeom>
              <a:avLst/>
              <a:gdLst/>
              <a:ahLst/>
              <a:cxnLst/>
              <a:rect l="l" t="t" r="r" b="b"/>
              <a:pathLst>
                <a:path w="5168" h="10397" fill="none" extrusionOk="0">
                  <a:moveTo>
                    <a:pt x="0" y="1"/>
                  </a:moveTo>
                  <a:cubicBezTo>
                    <a:pt x="1064" y="457"/>
                    <a:pt x="2310" y="1247"/>
                    <a:pt x="3161" y="2432"/>
                  </a:cubicBezTo>
                  <a:cubicBezTo>
                    <a:pt x="4043" y="3679"/>
                    <a:pt x="4711" y="7235"/>
                    <a:pt x="5167" y="10396"/>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329;p70"/>
            <p:cNvSpPr/>
            <p:nvPr/>
          </p:nvSpPr>
          <p:spPr>
            <a:xfrm flipH="1">
              <a:off x="7735711" y="1629365"/>
              <a:ext cx="167143" cy="645204"/>
            </a:xfrm>
            <a:custGeom>
              <a:avLst/>
              <a:gdLst/>
              <a:ahLst/>
              <a:cxnLst/>
              <a:rect l="l" t="t" r="r" b="b"/>
              <a:pathLst>
                <a:path w="4134" h="15958" fill="none" extrusionOk="0">
                  <a:moveTo>
                    <a:pt x="4134" y="0"/>
                  </a:moveTo>
                  <a:cubicBezTo>
                    <a:pt x="2888" y="821"/>
                    <a:pt x="1338" y="2037"/>
                    <a:pt x="851" y="3374"/>
                  </a:cubicBezTo>
                  <a:cubicBezTo>
                    <a:pt x="0" y="5684"/>
                    <a:pt x="1125" y="15958"/>
                    <a:pt x="1125" y="15958"/>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330;p70"/>
            <p:cNvSpPr/>
            <p:nvPr/>
          </p:nvSpPr>
          <p:spPr>
            <a:xfrm flipH="1">
              <a:off x="7751680" y="2270815"/>
              <a:ext cx="180688" cy="179475"/>
            </a:xfrm>
            <a:custGeom>
              <a:avLst/>
              <a:gdLst/>
              <a:ahLst/>
              <a:cxnLst/>
              <a:rect l="l" t="t" r="r" b="b"/>
              <a:pathLst>
                <a:path w="4469" h="4439" fill="none" extrusionOk="0">
                  <a:moveTo>
                    <a:pt x="4469" y="2219"/>
                  </a:moveTo>
                  <a:cubicBezTo>
                    <a:pt x="4469" y="3435"/>
                    <a:pt x="3466" y="4438"/>
                    <a:pt x="2220" y="4438"/>
                  </a:cubicBezTo>
                  <a:cubicBezTo>
                    <a:pt x="1004" y="4438"/>
                    <a:pt x="1" y="3435"/>
                    <a:pt x="1" y="2219"/>
                  </a:cubicBezTo>
                  <a:cubicBezTo>
                    <a:pt x="1" y="973"/>
                    <a:pt x="1004" y="1"/>
                    <a:pt x="2220" y="1"/>
                  </a:cubicBezTo>
                  <a:cubicBezTo>
                    <a:pt x="3466" y="1"/>
                    <a:pt x="4469" y="973"/>
                    <a:pt x="4469" y="2219"/>
                  </a:cubicBez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331;p70"/>
            <p:cNvSpPr/>
            <p:nvPr/>
          </p:nvSpPr>
          <p:spPr>
            <a:xfrm flipH="1">
              <a:off x="6857057" y="2012756"/>
              <a:ext cx="256861" cy="244610"/>
            </a:xfrm>
            <a:custGeom>
              <a:avLst/>
              <a:gdLst/>
              <a:ahLst/>
              <a:cxnLst/>
              <a:rect l="l" t="t" r="r" b="b"/>
              <a:pathLst>
                <a:path w="6353" h="6050" fill="none" extrusionOk="0">
                  <a:moveTo>
                    <a:pt x="395" y="5380"/>
                  </a:moveTo>
                  <a:cubicBezTo>
                    <a:pt x="395" y="5380"/>
                    <a:pt x="0" y="639"/>
                    <a:pt x="3192" y="304"/>
                  </a:cubicBezTo>
                  <a:cubicBezTo>
                    <a:pt x="6353" y="0"/>
                    <a:pt x="6353" y="6049"/>
                    <a:pt x="6353" y="6049"/>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332;p70"/>
            <p:cNvSpPr/>
            <p:nvPr/>
          </p:nvSpPr>
          <p:spPr>
            <a:xfrm flipH="1">
              <a:off x="6811583" y="2253593"/>
              <a:ext cx="79933" cy="79933"/>
            </a:xfrm>
            <a:custGeom>
              <a:avLst/>
              <a:gdLst/>
              <a:ahLst/>
              <a:cxnLst/>
              <a:rect l="l" t="t" r="r" b="b"/>
              <a:pathLst>
                <a:path w="1977" h="1977" fill="none" extrusionOk="0">
                  <a:moveTo>
                    <a:pt x="1977" y="974"/>
                  </a:moveTo>
                  <a:cubicBezTo>
                    <a:pt x="1977" y="1521"/>
                    <a:pt x="1551" y="1977"/>
                    <a:pt x="973" y="1977"/>
                  </a:cubicBezTo>
                  <a:cubicBezTo>
                    <a:pt x="426" y="1977"/>
                    <a:pt x="1" y="1521"/>
                    <a:pt x="1" y="974"/>
                  </a:cubicBezTo>
                  <a:cubicBezTo>
                    <a:pt x="1" y="427"/>
                    <a:pt x="426" y="1"/>
                    <a:pt x="973" y="1"/>
                  </a:cubicBezTo>
                  <a:cubicBezTo>
                    <a:pt x="1551" y="1"/>
                    <a:pt x="1977" y="427"/>
                    <a:pt x="1977" y="974"/>
                  </a:cubicBez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333;p70"/>
            <p:cNvSpPr/>
            <p:nvPr/>
          </p:nvSpPr>
          <p:spPr>
            <a:xfrm flipH="1">
              <a:off x="7053674" y="2226586"/>
              <a:ext cx="81146" cy="79892"/>
            </a:xfrm>
            <a:custGeom>
              <a:avLst/>
              <a:gdLst/>
              <a:ahLst/>
              <a:cxnLst/>
              <a:rect l="l" t="t" r="r" b="b"/>
              <a:pathLst>
                <a:path w="2007" h="1976" fill="none" extrusionOk="0">
                  <a:moveTo>
                    <a:pt x="2007" y="973"/>
                  </a:moveTo>
                  <a:cubicBezTo>
                    <a:pt x="2007" y="1520"/>
                    <a:pt x="1551" y="1976"/>
                    <a:pt x="1004" y="1976"/>
                  </a:cubicBezTo>
                  <a:cubicBezTo>
                    <a:pt x="456" y="1976"/>
                    <a:pt x="0" y="1520"/>
                    <a:pt x="0" y="973"/>
                  </a:cubicBezTo>
                  <a:cubicBezTo>
                    <a:pt x="0" y="426"/>
                    <a:pt x="456" y="0"/>
                    <a:pt x="1004" y="0"/>
                  </a:cubicBezTo>
                  <a:cubicBezTo>
                    <a:pt x="1551" y="0"/>
                    <a:pt x="2007" y="426"/>
                    <a:pt x="2007" y="973"/>
                  </a:cubicBezTo>
                  <a:close/>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334;p70"/>
            <p:cNvSpPr/>
            <p:nvPr/>
          </p:nvSpPr>
          <p:spPr>
            <a:xfrm flipH="1">
              <a:off x="6606285" y="3240389"/>
              <a:ext cx="1616083" cy="207736"/>
            </a:xfrm>
            <a:custGeom>
              <a:avLst/>
              <a:gdLst/>
              <a:ahLst/>
              <a:cxnLst/>
              <a:rect l="l" t="t" r="r" b="b"/>
              <a:pathLst>
                <a:path w="39971" h="5138" extrusionOk="0">
                  <a:moveTo>
                    <a:pt x="13496" y="1"/>
                  </a:moveTo>
                  <a:lnTo>
                    <a:pt x="0" y="5137"/>
                  </a:lnTo>
                  <a:cubicBezTo>
                    <a:pt x="0" y="5137"/>
                    <a:pt x="7994" y="3101"/>
                    <a:pt x="13283" y="2189"/>
                  </a:cubicBezTo>
                  <a:cubicBezTo>
                    <a:pt x="13985" y="2069"/>
                    <a:pt x="14748" y="2017"/>
                    <a:pt x="15555" y="2017"/>
                  </a:cubicBezTo>
                  <a:cubicBezTo>
                    <a:pt x="20781" y="2017"/>
                    <a:pt x="27866" y="4197"/>
                    <a:pt x="32091" y="4197"/>
                  </a:cubicBezTo>
                  <a:cubicBezTo>
                    <a:pt x="32165" y="4197"/>
                    <a:pt x="32239" y="4197"/>
                    <a:pt x="32311" y="4195"/>
                  </a:cubicBezTo>
                  <a:cubicBezTo>
                    <a:pt x="37144" y="4104"/>
                    <a:pt x="39971" y="2979"/>
                    <a:pt x="39971" y="2979"/>
                  </a:cubicBezTo>
                  <a:lnTo>
                    <a:pt x="13496"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335;p70"/>
            <p:cNvSpPr/>
            <p:nvPr/>
          </p:nvSpPr>
          <p:spPr>
            <a:xfrm flipH="1">
              <a:off x="6721860" y="2803026"/>
              <a:ext cx="277764" cy="142480"/>
            </a:xfrm>
            <a:custGeom>
              <a:avLst/>
              <a:gdLst/>
              <a:ahLst/>
              <a:cxnLst/>
              <a:rect l="l" t="t" r="r" b="b"/>
              <a:pathLst>
                <a:path w="6870" h="3524" extrusionOk="0">
                  <a:moveTo>
                    <a:pt x="6034" y="1"/>
                  </a:moveTo>
                  <a:cubicBezTo>
                    <a:pt x="5322" y="1"/>
                    <a:pt x="4261" y="115"/>
                    <a:pt x="3283" y="667"/>
                  </a:cubicBezTo>
                  <a:cubicBezTo>
                    <a:pt x="1581" y="1609"/>
                    <a:pt x="0" y="3524"/>
                    <a:pt x="0" y="3524"/>
                  </a:cubicBezTo>
                  <a:lnTo>
                    <a:pt x="5258" y="1183"/>
                  </a:lnTo>
                  <a:cubicBezTo>
                    <a:pt x="5258" y="1183"/>
                    <a:pt x="5654" y="332"/>
                    <a:pt x="6869" y="59"/>
                  </a:cubicBezTo>
                  <a:cubicBezTo>
                    <a:pt x="6869" y="59"/>
                    <a:pt x="6539" y="1"/>
                    <a:pt x="6034"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336;p70"/>
            <p:cNvSpPr/>
            <p:nvPr/>
          </p:nvSpPr>
          <p:spPr>
            <a:xfrm flipH="1">
              <a:off x="6571877" y="4375885"/>
              <a:ext cx="1656635" cy="233532"/>
            </a:xfrm>
            <a:custGeom>
              <a:avLst/>
              <a:gdLst/>
              <a:ahLst/>
              <a:cxnLst/>
              <a:rect l="l" t="t" r="r" b="b"/>
              <a:pathLst>
                <a:path w="40974" h="5776" extrusionOk="0">
                  <a:moveTo>
                    <a:pt x="487" y="0"/>
                  </a:moveTo>
                  <a:lnTo>
                    <a:pt x="91" y="669"/>
                  </a:lnTo>
                  <a:lnTo>
                    <a:pt x="0" y="4651"/>
                  </a:lnTo>
                  <a:cubicBezTo>
                    <a:pt x="0" y="4651"/>
                    <a:pt x="4904" y="5317"/>
                    <a:pt x="13248" y="5317"/>
                  </a:cubicBezTo>
                  <a:cubicBezTo>
                    <a:pt x="15145" y="5317"/>
                    <a:pt x="17219" y="5282"/>
                    <a:pt x="19454" y="5198"/>
                  </a:cubicBezTo>
                  <a:cubicBezTo>
                    <a:pt x="22194" y="5099"/>
                    <a:pt x="24673" y="5059"/>
                    <a:pt x="26890" y="5059"/>
                  </a:cubicBezTo>
                  <a:cubicBezTo>
                    <a:pt x="36279" y="5059"/>
                    <a:pt x="40974" y="5775"/>
                    <a:pt x="40974" y="5775"/>
                  </a:cubicBezTo>
                  <a:lnTo>
                    <a:pt x="40244" y="31"/>
                  </a:lnTo>
                  <a:cubicBezTo>
                    <a:pt x="40244" y="31"/>
                    <a:pt x="37022" y="3587"/>
                    <a:pt x="23831" y="4104"/>
                  </a:cubicBezTo>
                  <a:cubicBezTo>
                    <a:pt x="22565" y="4156"/>
                    <a:pt x="21354" y="4181"/>
                    <a:pt x="20197" y="4181"/>
                  </a:cubicBezTo>
                  <a:cubicBezTo>
                    <a:pt x="9291" y="4181"/>
                    <a:pt x="3125" y="1979"/>
                    <a:pt x="487"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337;p70"/>
            <p:cNvSpPr/>
            <p:nvPr/>
          </p:nvSpPr>
          <p:spPr>
            <a:xfrm flipH="1">
              <a:off x="7300641" y="1308600"/>
              <a:ext cx="374880" cy="167184"/>
            </a:xfrm>
            <a:custGeom>
              <a:avLst/>
              <a:gdLst/>
              <a:ahLst/>
              <a:cxnLst/>
              <a:rect l="l" t="t" r="r" b="b"/>
              <a:pathLst>
                <a:path w="9272" h="4135" extrusionOk="0">
                  <a:moveTo>
                    <a:pt x="8997" y="1"/>
                  </a:moveTo>
                  <a:cubicBezTo>
                    <a:pt x="8997" y="1"/>
                    <a:pt x="5988" y="2372"/>
                    <a:pt x="5137" y="2493"/>
                  </a:cubicBezTo>
                  <a:cubicBezTo>
                    <a:pt x="5070" y="2503"/>
                    <a:pt x="4988" y="2508"/>
                    <a:pt x="4893" y="2508"/>
                  </a:cubicBezTo>
                  <a:cubicBezTo>
                    <a:pt x="3794" y="2508"/>
                    <a:pt x="1008" y="1876"/>
                    <a:pt x="0" y="1065"/>
                  </a:cubicBezTo>
                  <a:lnTo>
                    <a:pt x="0" y="1065"/>
                  </a:lnTo>
                  <a:lnTo>
                    <a:pt x="213" y="3101"/>
                  </a:lnTo>
                  <a:cubicBezTo>
                    <a:pt x="213" y="3101"/>
                    <a:pt x="2639" y="2825"/>
                    <a:pt x="4577" y="2825"/>
                  </a:cubicBezTo>
                  <a:cubicBezTo>
                    <a:pt x="4674" y="2825"/>
                    <a:pt x="4770" y="2826"/>
                    <a:pt x="4864" y="2828"/>
                  </a:cubicBezTo>
                  <a:cubicBezTo>
                    <a:pt x="6870" y="2858"/>
                    <a:pt x="9271" y="4135"/>
                    <a:pt x="9271" y="4135"/>
                  </a:cubicBezTo>
                  <a:lnTo>
                    <a:pt x="8997"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338;p70"/>
            <p:cNvSpPr/>
            <p:nvPr/>
          </p:nvSpPr>
          <p:spPr>
            <a:xfrm flipH="1">
              <a:off x="7352261" y="297262"/>
              <a:ext cx="537090" cy="481780"/>
            </a:xfrm>
            <a:custGeom>
              <a:avLst/>
              <a:gdLst/>
              <a:ahLst/>
              <a:cxnLst/>
              <a:rect l="l" t="t" r="r" b="b"/>
              <a:pathLst>
                <a:path w="13284" h="11916" fill="none" extrusionOk="0">
                  <a:moveTo>
                    <a:pt x="13283" y="7265"/>
                  </a:moveTo>
                  <a:cubicBezTo>
                    <a:pt x="11308" y="8298"/>
                    <a:pt x="8937" y="8481"/>
                    <a:pt x="6809" y="7812"/>
                  </a:cubicBezTo>
                  <a:cubicBezTo>
                    <a:pt x="4712" y="7143"/>
                    <a:pt x="2888" y="5593"/>
                    <a:pt x="1855" y="3617"/>
                  </a:cubicBezTo>
                  <a:cubicBezTo>
                    <a:pt x="1551" y="3009"/>
                    <a:pt x="1308" y="2371"/>
                    <a:pt x="1368" y="1702"/>
                  </a:cubicBezTo>
                  <a:cubicBezTo>
                    <a:pt x="1429" y="1034"/>
                    <a:pt x="1885" y="365"/>
                    <a:pt x="2523" y="183"/>
                  </a:cubicBezTo>
                  <a:cubicBezTo>
                    <a:pt x="3314" y="0"/>
                    <a:pt x="4104" y="639"/>
                    <a:pt x="4378" y="1398"/>
                  </a:cubicBezTo>
                  <a:cubicBezTo>
                    <a:pt x="4742" y="2371"/>
                    <a:pt x="4408" y="3496"/>
                    <a:pt x="3800" y="4377"/>
                  </a:cubicBezTo>
                  <a:cubicBezTo>
                    <a:pt x="3222" y="5228"/>
                    <a:pt x="2402" y="5927"/>
                    <a:pt x="1703" y="6687"/>
                  </a:cubicBezTo>
                  <a:cubicBezTo>
                    <a:pt x="973" y="7447"/>
                    <a:pt x="304" y="8329"/>
                    <a:pt x="152" y="9362"/>
                  </a:cubicBezTo>
                  <a:cubicBezTo>
                    <a:pt x="1" y="10396"/>
                    <a:pt x="517" y="11581"/>
                    <a:pt x="1490" y="11915"/>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339;p70"/>
            <p:cNvSpPr/>
            <p:nvPr/>
          </p:nvSpPr>
          <p:spPr>
            <a:xfrm flipH="1">
              <a:off x="7174114" y="249313"/>
              <a:ext cx="45485" cy="253222"/>
            </a:xfrm>
            <a:custGeom>
              <a:avLst/>
              <a:gdLst/>
              <a:ahLst/>
              <a:cxnLst/>
              <a:rect l="l" t="t" r="r" b="b"/>
              <a:pathLst>
                <a:path w="1125" h="6263" fill="none" extrusionOk="0">
                  <a:moveTo>
                    <a:pt x="122" y="1"/>
                  </a:moveTo>
                  <a:cubicBezTo>
                    <a:pt x="547" y="1034"/>
                    <a:pt x="973" y="2098"/>
                    <a:pt x="1034" y="3192"/>
                  </a:cubicBezTo>
                  <a:cubicBezTo>
                    <a:pt x="1125" y="4317"/>
                    <a:pt x="821" y="5502"/>
                    <a:pt x="0" y="6262"/>
                  </a:cubicBezTo>
                </a:path>
              </a:pathLst>
            </a:custGeom>
            <a:solidFill>
              <a:schemeClr val="lt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340;p70"/>
            <p:cNvSpPr/>
            <p:nvPr/>
          </p:nvSpPr>
          <p:spPr>
            <a:xfrm flipH="1">
              <a:off x="7276116" y="5029626"/>
              <a:ext cx="72534" cy="440015"/>
            </a:xfrm>
            <a:custGeom>
              <a:avLst/>
              <a:gdLst/>
              <a:ahLst/>
              <a:cxnLst/>
              <a:rect l="l" t="t" r="r" b="b"/>
              <a:pathLst>
                <a:path w="1794" h="10883" extrusionOk="0">
                  <a:moveTo>
                    <a:pt x="1" y="1"/>
                  </a:moveTo>
                  <a:lnTo>
                    <a:pt x="92" y="10882"/>
                  </a:lnTo>
                  <a:lnTo>
                    <a:pt x="1794"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341;p70"/>
            <p:cNvSpPr/>
            <p:nvPr/>
          </p:nvSpPr>
          <p:spPr>
            <a:xfrm flipH="1">
              <a:off x="6976253" y="6667697"/>
              <a:ext cx="47952" cy="78720"/>
            </a:xfrm>
            <a:custGeom>
              <a:avLst/>
              <a:gdLst/>
              <a:ahLst/>
              <a:cxnLst/>
              <a:rect l="l" t="t" r="r" b="b"/>
              <a:pathLst>
                <a:path w="1186" h="1947" fill="none" extrusionOk="0">
                  <a:moveTo>
                    <a:pt x="0" y="1"/>
                  </a:moveTo>
                  <a:lnTo>
                    <a:pt x="1186" y="1946"/>
                  </a:ln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342;p70"/>
            <p:cNvSpPr/>
            <p:nvPr/>
          </p:nvSpPr>
          <p:spPr>
            <a:xfrm flipH="1">
              <a:off x="6688675" y="6713180"/>
              <a:ext cx="132777" cy="235998"/>
            </a:xfrm>
            <a:custGeom>
              <a:avLst/>
              <a:gdLst/>
              <a:ahLst/>
              <a:cxnLst/>
              <a:rect l="l" t="t" r="r" b="b"/>
              <a:pathLst>
                <a:path w="3284" h="5837" fill="none" extrusionOk="0">
                  <a:moveTo>
                    <a:pt x="3283" y="1"/>
                  </a:moveTo>
                  <a:cubicBezTo>
                    <a:pt x="2189" y="1946"/>
                    <a:pt x="1095" y="3891"/>
                    <a:pt x="0" y="5836"/>
                  </a:cubicBez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343;p70"/>
            <p:cNvSpPr/>
            <p:nvPr/>
          </p:nvSpPr>
          <p:spPr>
            <a:xfrm flipH="1">
              <a:off x="6702222" y="6856946"/>
              <a:ext cx="82359" cy="137709"/>
            </a:xfrm>
            <a:custGeom>
              <a:avLst/>
              <a:gdLst/>
              <a:ahLst/>
              <a:cxnLst/>
              <a:rect l="l" t="t" r="r" b="b"/>
              <a:pathLst>
                <a:path w="2037" h="3406" fill="none" extrusionOk="0">
                  <a:moveTo>
                    <a:pt x="2037" y="1"/>
                  </a:moveTo>
                  <a:cubicBezTo>
                    <a:pt x="1338" y="1125"/>
                    <a:pt x="669" y="2280"/>
                    <a:pt x="0" y="3405"/>
                  </a:cubicBez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344;p70"/>
            <p:cNvSpPr/>
            <p:nvPr/>
          </p:nvSpPr>
          <p:spPr>
            <a:xfrm flipH="1">
              <a:off x="7874551" y="6581704"/>
              <a:ext cx="68855" cy="278977"/>
            </a:xfrm>
            <a:custGeom>
              <a:avLst/>
              <a:gdLst/>
              <a:ahLst/>
              <a:cxnLst/>
              <a:rect l="l" t="t" r="r" b="b"/>
              <a:pathLst>
                <a:path w="1703" h="6900" fill="none" extrusionOk="0">
                  <a:moveTo>
                    <a:pt x="0" y="0"/>
                  </a:moveTo>
                  <a:cubicBezTo>
                    <a:pt x="578" y="2280"/>
                    <a:pt x="1125" y="4590"/>
                    <a:pt x="1702" y="6900"/>
                  </a:cubicBez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345;p70"/>
            <p:cNvSpPr/>
            <p:nvPr/>
          </p:nvSpPr>
          <p:spPr>
            <a:xfrm flipH="1">
              <a:off x="7894241" y="6779524"/>
              <a:ext cx="52884" cy="195445"/>
            </a:xfrm>
            <a:custGeom>
              <a:avLst/>
              <a:gdLst/>
              <a:ahLst/>
              <a:cxnLst/>
              <a:rect l="l" t="t" r="r" b="b"/>
              <a:pathLst>
                <a:path w="1308" h="4834" fill="none" extrusionOk="0">
                  <a:moveTo>
                    <a:pt x="1" y="1"/>
                  </a:moveTo>
                  <a:cubicBezTo>
                    <a:pt x="426" y="1612"/>
                    <a:pt x="882" y="3223"/>
                    <a:pt x="1308" y="4834"/>
                  </a:cubicBez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346;p70"/>
            <p:cNvSpPr/>
            <p:nvPr/>
          </p:nvSpPr>
          <p:spPr>
            <a:xfrm flipH="1">
              <a:off x="7676733" y="6657873"/>
              <a:ext cx="11078" cy="103262"/>
            </a:xfrm>
            <a:custGeom>
              <a:avLst/>
              <a:gdLst/>
              <a:ahLst/>
              <a:cxnLst/>
              <a:rect l="l" t="t" r="r" b="b"/>
              <a:pathLst>
                <a:path w="274" h="2554" fill="none" extrusionOk="0">
                  <a:moveTo>
                    <a:pt x="274" y="1"/>
                  </a:moveTo>
                  <a:cubicBezTo>
                    <a:pt x="183" y="852"/>
                    <a:pt x="92" y="1703"/>
                    <a:pt x="0" y="2554"/>
                  </a:cubicBezTo>
                </a:path>
              </a:pathLst>
            </a:custGeom>
            <a:solidFill>
              <a:schemeClr val="lt1"/>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 name="Google Shape;1965;p88"/>
          <p:cNvGrpSpPr/>
          <p:nvPr/>
        </p:nvGrpSpPr>
        <p:grpSpPr>
          <a:xfrm>
            <a:off x="7643434" y="123900"/>
            <a:ext cx="1500566" cy="5019611"/>
            <a:chOff x="7643434" y="123900"/>
            <a:chExt cx="1500566" cy="5019611"/>
          </a:xfrm>
        </p:grpSpPr>
        <p:sp>
          <p:nvSpPr>
            <p:cNvPr id="75" name="Google Shape;1966;p88"/>
            <p:cNvSpPr/>
            <p:nvPr/>
          </p:nvSpPr>
          <p:spPr>
            <a:xfrm flipH="1">
              <a:off x="8275046" y="704084"/>
              <a:ext cx="467420" cy="37937"/>
            </a:xfrm>
            <a:custGeom>
              <a:avLst/>
              <a:gdLst/>
              <a:ahLst/>
              <a:cxnLst/>
              <a:rect l="l" t="t" r="r" b="b"/>
              <a:pathLst>
                <a:path w="15746" h="1278" extrusionOk="0">
                  <a:moveTo>
                    <a:pt x="0" y="1"/>
                  </a:moveTo>
                  <a:lnTo>
                    <a:pt x="31" y="1277"/>
                  </a:lnTo>
                  <a:lnTo>
                    <a:pt x="15745" y="92"/>
                  </a:lnTo>
                  <a:lnTo>
                    <a:pt x="0"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967;p88"/>
            <p:cNvSpPr/>
            <p:nvPr/>
          </p:nvSpPr>
          <p:spPr>
            <a:xfrm flipH="1">
              <a:off x="8580921" y="989219"/>
              <a:ext cx="194021" cy="191320"/>
            </a:xfrm>
            <a:custGeom>
              <a:avLst/>
              <a:gdLst/>
              <a:ahLst/>
              <a:cxnLst/>
              <a:rect l="l" t="t" r="r" b="b"/>
              <a:pathLst>
                <a:path w="6536" h="6445" extrusionOk="0">
                  <a:moveTo>
                    <a:pt x="1246" y="1"/>
                  </a:moveTo>
                  <a:lnTo>
                    <a:pt x="760" y="274"/>
                  </a:lnTo>
                  <a:lnTo>
                    <a:pt x="0" y="518"/>
                  </a:lnTo>
                  <a:cubicBezTo>
                    <a:pt x="0" y="518"/>
                    <a:pt x="547" y="609"/>
                    <a:pt x="699" y="1156"/>
                  </a:cubicBezTo>
                  <a:cubicBezTo>
                    <a:pt x="821" y="1703"/>
                    <a:pt x="1489" y="4347"/>
                    <a:pt x="1398" y="6202"/>
                  </a:cubicBezTo>
                  <a:cubicBezTo>
                    <a:pt x="1398" y="6202"/>
                    <a:pt x="2497" y="5873"/>
                    <a:pt x="3851" y="5873"/>
                  </a:cubicBezTo>
                  <a:cubicBezTo>
                    <a:pt x="4715" y="5873"/>
                    <a:pt x="5683" y="6007"/>
                    <a:pt x="6535" y="6445"/>
                  </a:cubicBezTo>
                  <a:cubicBezTo>
                    <a:pt x="4195" y="4439"/>
                    <a:pt x="2553" y="1885"/>
                    <a:pt x="2553" y="1885"/>
                  </a:cubicBezTo>
                  <a:lnTo>
                    <a:pt x="2037" y="761"/>
                  </a:lnTo>
                  <a:lnTo>
                    <a:pt x="1246"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968;p88"/>
            <p:cNvSpPr/>
            <p:nvPr/>
          </p:nvSpPr>
          <p:spPr>
            <a:xfrm flipH="1">
              <a:off x="7971883" y="2809212"/>
              <a:ext cx="1050315" cy="253569"/>
            </a:xfrm>
            <a:custGeom>
              <a:avLst/>
              <a:gdLst/>
              <a:ahLst/>
              <a:cxnLst/>
              <a:rect l="l" t="t" r="r" b="b"/>
              <a:pathLst>
                <a:path w="35382" h="8542" fill="none" extrusionOk="0">
                  <a:moveTo>
                    <a:pt x="34865" y="1"/>
                  </a:moveTo>
                  <a:cubicBezTo>
                    <a:pt x="34865" y="1"/>
                    <a:pt x="35381" y="3071"/>
                    <a:pt x="35138" y="3831"/>
                  </a:cubicBezTo>
                  <a:cubicBezTo>
                    <a:pt x="34895" y="4590"/>
                    <a:pt x="29029" y="7782"/>
                    <a:pt x="17205" y="8177"/>
                  </a:cubicBezTo>
                  <a:cubicBezTo>
                    <a:pt x="5381" y="8542"/>
                    <a:pt x="1" y="6141"/>
                    <a:pt x="1" y="614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969;p88"/>
            <p:cNvSpPr/>
            <p:nvPr/>
          </p:nvSpPr>
          <p:spPr>
            <a:xfrm flipH="1">
              <a:off x="7995364" y="2834475"/>
              <a:ext cx="1030426" cy="182296"/>
            </a:xfrm>
            <a:custGeom>
              <a:avLst/>
              <a:gdLst/>
              <a:ahLst/>
              <a:cxnLst/>
              <a:rect l="l" t="t" r="r" b="b"/>
              <a:pathLst>
                <a:path w="34712" h="6141" fill="none" extrusionOk="0">
                  <a:moveTo>
                    <a:pt x="0" y="3375"/>
                  </a:moveTo>
                  <a:cubicBezTo>
                    <a:pt x="11520" y="6141"/>
                    <a:pt x="23952" y="4925"/>
                    <a:pt x="34712"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970;p88"/>
            <p:cNvSpPr/>
            <p:nvPr/>
          </p:nvSpPr>
          <p:spPr>
            <a:xfrm flipH="1">
              <a:off x="7785987" y="2024194"/>
              <a:ext cx="206637" cy="101998"/>
            </a:xfrm>
            <a:custGeom>
              <a:avLst/>
              <a:gdLst/>
              <a:ahLst/>
              <a:cxnLst/>
              <a:rect l="l" t="t" r="r" b="b"/>
              <a:pathLst>
                <a:path w="6961" h="3436" extrusionOk="0">
                  <a:moveTo>
                    <a:pt x="6687" y="1"/>
                  </a:moveTo>
                  <a:lnTo>
                    <a:pt x="0" y="3101"/>
                  </a:lnTo>
                  <a:lnTo>
                    <a:pt x="91" y="3435"/>
                  </a:lnTo>
                  <a:cubicBezTo>
                    <a:pt x="2123" y="2718"/>
                    <a:pt x="4042" y="2227"/>
                    <a:pt x="5685" y="2227"/>
                  </a:cubicBezTo>
                  <a:cubicBezTo>
                    <a:pt x="6132" y="2227"/>
                    <a:pt x="6558" y="2263"/>
                    <a:pt x="6961" y="2341"/>
                  </a:cubicBezTo>
                  <a:lnTo>
                    <a:pt x="6383" y="456"/>
                  </a:lnTo>
                  <a:lnTo>
                    <a:pt x="6687"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971;p88"/>
            <p:cNvSpPr/>
            <p:nvPr/>
          </p:nvSpPr>
          <p:spPr>
            <a:xfrm flipH="1">
              <a:off x="8737037" y="703194"/>
              <a:ext cx="117315" cy="123638"/>
            </a:xfrm>
            <a:custGeom>
              <a:avLst/>
              <a:gdLst/>
              <a:ahLst/>
              <a:cxnLst/>
              <a:rect l="l" t="t" r="r" b="b"/>
              <a:pathLst>
                <a:path w="3952" h="4165" extrusionOk="0">
                  <a:moveTo>
                    <a:pt x="3769" y="0"/>
                  </a:moveTo>
                  <a:lnTo>
                    <a:pt x="213" y="304"/>
                  </a:lnTo>
                  <a:lnTo>
                    <a:pt x="0" y="1064"/>
                  </a:lnTo>
                  <a:cubicBezTo>
                    <a:pt x="0" y="1064"/>
                    <a:pt x="1429" y="1277"/>
                    <a:pt x="1946" y="2371"/>
                  </a:cubicBezTo>
                  <a:cubicBezTo>
                    <a:pt x="2493" y="3466"/>
                    <a:pt x="2705" y="4165"/>
                    <a:pt x="2705" y="4165"/>
                  </a:cubicBezTo>
                  <a:lnTo>
                    <a:pt x="3952" y="4073"/>
                  </a:lnTo>
                  <a:lnTo>
                    <a:pt x="3769"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972;p88"/>
            <p:cNvSpPr/>
            <p:nvPr/>
          </p:nvSpPr>
          <p:spPr>
            <a:xfrm flipH="1">
              <a:off x="7896079" y="1964614"/>
              <a:ext cx="637960" cy="492919"/>
            </a:xfrm>
            <a:custGeom>
              <a:avLst/>
              <a:gdLst/>
              <a:ahLst/>
              <a:cxnLst/>
              <a:rect l="l" t="t" r="r" b="b"/>
              <a:pathLst>
                <a:path w="21491" h="16605" extrusionOk="0">
                  <a:moveTo>
                    <a:pt x="15936" y="1"/>
                  </a:moveTo>
                  <a:cubicBezTo>
                    <a:pt x="15864" y="1"/>
                    <a:pt x="15789" y="11"/>
                    <a:pt x="15715" y="32"/>
                  </a:cubicBezTo>
                  <a:lnTo>
                    <a:pt x="669" y="4378"/>
                  </a:lnTo>
                  <a:cubicBezTo>
                    <a:pt x="244" y="4500"/>
                    <a:pt x="1" y="4926"/>
                    <a:pt x="122" y="5351"/>
                  </a:cubicBezTo>
                  <a:lnTo>
                    <a:pt x="2554" y="14774"/>
                  </a:lnTo>
                  <a:lnTo>
                    <a:pt x="2949" y="14926"/>
                  </a:lnTo>
                  <a:cubicBezTo>
                    <a:pt x="2949" y="14926"/>
                    <a:pt x="3435" y="14713"/>
                    <a:pt x="4651" y="14500"/>
                  </a:cubicBezTo>
                  <a:cubicBezTo>
                    <a:pt x="4863" y="14458"/>
                    <a:pt x="5050" y="14440"/>
                    <a:pt x="5216" y="14440"/>
                  </a:cubicBezTo>
                  <a:cubicBezTo>
                    <a:pt x="6002" y="14440"/>
                    <a:pt x="6293" y="14834"/>
                    <a:pt x="6293" y="14834"/>
                  </a:cubicBezTo>
                  <a:cubicBezTo>
                    <a:pt x="6293" y="14834"/>
                    <a:pt x="7334" y="14256"/>
                    <a:pt x="9050" y="14256"/>
                  </a:cubicBezTo>
                  <a:cubicBezTo>
                    <a:pt x="9093" y="14256"/>
                    <a:pt x="9136" y="14256"/>
                    <a:pt x="9180" y="14257"/>
                  </a:cubicBezTo>
                  <a:cubicBezTo>
                    <a:pt x="10943" y="14257"/>
                    <a:pt x="13071" y="16506"/>
                    <a:pt x="13071" y="16506"/>
                  </a:cubicBezTo>
                  <a:cubicBezTo>
                    <a:pt x="13071" y="16506"/>
                    <a:pt x="16627" y="16537"/>
                    <a:pt x="18360" y="16597"/>
                  </a:cubicBezTo>
                  <a:cubicBezTo>
                    <a:pt x="18493" y="16602"/>
                    <a:pt x="18624" y="16604"/>
                    <a:pt x="18753" y="16604"/>
                  </a:cubicBezTo>
                  <a:cubicBezTo>
                    <a:pt x="20299" y="16604"/>
                    <a:pt x="21490" y="16293"/>
                    <a:pt x="21490" y="16293"/>
                  </a:cubicBezTo>
                  <a:lnTo>
                    <a:pt x="16718" y="579"/>
                  </a:lnTo>
                  <a:cubicBezTo>
                    <a:pt x="16593" y="228"/>
                    <a:pt x="16281" y="1"/>
                    <a:pt x="15936"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973;p88"/>
            <p:cNvSpPr/>
            <p:nvPr/>
          </p:nvSpPr>
          <p:spPr>
            <a:xfrm flipH="1">
              <a:off x="7832904" y="2683788"/>
              <a:ext cx="552230" cy="211209"/>
            </a:xfrm>
            <a:custGeom>
              <a:avLst/>
              <a:gdLst/>
              <a:ahLst/>
              <a:cxnLst/>
              <a:rect l="l" t="t" r="r" b="b"/>
              <a:pathLst>
                <a:path w="18603" h="7115" extrusionOk="0">
                  <a:moveTo>
                    <a:pt x="7690" y="1"/>
                  </a:moveTo>
                  <a:cubicBezTo>
                    <a:pt x="7690" y="1"/>
                    <a:pt x="7113" y="335"/>
                    <a:pt x="4407" y="761"/>
                  </a:cubicBezTo>
                  <a:cubicBezTo>
                    <a:pt x="3723" y="867"/>
                    <a:pt x="3106" y="907"/>
                    <a:pt x="2565" y="907"/>
                  </a:cubicBezTo>
                  <a:cubicBezTo>
                    <a:pt x="941" y="907"/>
                    <a:pt x="0" y="548"/>
                    <a:pt x="0" y="548"/>
                  </a:cubicBezTo>
                  <a:lnTo>
                    <a:pt x="0" y="548"/>
                  </a:lnTo>
                  <a:lnTo>
                    <a:pt x="1854" y="6536"/>
                  </a:lnTo>
                  <a:cubicBezTo>
                    <a:pt x="1955" y="6887"/>
                    <a:pt x="2283" y="7114"/>
                    <a:pt x="2617" y="7114"/>
                  </a:cubicBezTo>
                  <a:cubicBezTo>
                    <a:pt x="2687" y="7114"/>
                    <a:pt x="2758" y="7104"/>
                    <a:pt x="2827" y="7083"/>
                  </a:cubicBezTo>
                  <a:lnTo>
                    <a:pt x="17933" y="2888"/>
                  </a:lnTo>
                  <a:cubicBezTo>
                    <a:pt x="18359" y="2767"/>
                    <a:pt x="18602" y="2280"/>
                    <a:pt x="18450" y="1855"/>
                  </a:cubicBezTo>
                  <a:lnTo>
                    <a:pt x="18450" y="1855"/>
                  </a:lnTo>
                  <a:cubicBezTo>
                    <a:pt x="18450" y="1855"/>
                    <a:pt x="18444" y="1855"/>
                    <a:pt x="18428" y="1855"/>
                  </a:cubicBezTo>
                  <a:cubicBezTo>
                    <a:pt x="18302" y="1855"/>
                    <a:pt x="17579" y="1831"/>
                    <a:pt x="14742" y="1399"/>
                  </a:cubicBezTo>
                  <a:cubicBezTo>
                    <a:pt x="11550" y="913"/>
                    <a:pt x="7690" y="1"/>
                    <a:pt x="7690"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974;p88"/>
            <p:cNvSpPr/>
            <p:nvPr/>
          </p:nvSpPr>
          <p:spPr>
            <a:xfrm flipH="1">
              <a:off x="8864272" y="3031204"/>
              <a:ext cx="111912" cy="2112296"/>
            </a:xfrm>
            <a:custGeom>
              <a:avLst/>
              <a:gdLst/>
              <a:ahLst/>
              <a:cxnLst/>
              <a:rect l="l" t="t" r="r" b="b"/>
              <a:pathLst>
                <a:path w="3770" h="71157" fill="none" extrusionOk="0">
                  <a:moveTo>
                    <a:pt x="2281" y="0"/>
                  </a:moveTo>
                  <a:cubicBezTo>
                    <a:pt x="2281" y="0"/>
                    <a:pt x="3101" y="6505"/>
                    <a:pt x="1" y="10547"/>
                  </a:cubicBezTo>
                  <a:cubicBezTo>
                    <a:pt x="639" y="18268"/>
                    <a:pt x="1916" y="45046"/>
                    <a:pt x="1916" y="45046"/>
                  </a:cubicBezTo>
                  <a:cubicBezTo>
                    <a:pt x="1916" y="45046"/>
                    <a:pt x="578" y="49454"/>
                    <a:pt x="1217" y="53922"/>
                  </a:cubicBezTo>
                  <a:cubicBezTo>
                    <a:pt x="1855" y="58390"/>
                    <a:pt x="3770" y="71156"/>
                    <a:pt x="3770" y="7115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975;p88"/>
            <p:cNvSpPr/>
            <p:nvPr/>
          </p:nvSpPr>
          <p:spPr>
            <a:xfrm flipH="1">
              <a:off x="8864272" y="3344303"/>
              <a:ext cx="112803" cy="1799208"/>
            </a:xfrm>
            <a:custGeom>
              <a:avLst/>
              <a:gdLst/>
              <a:ahLst/>
              <a:cxnLst/>
              <a:rect l="l" t="t" r="r" b="b"/>
              <a:pathLst>
                <a:path w="3800" h="60610" fill="none" extrusionOk="0">
                  <a:moveTo>
                    <a:pt x="0" y="0"/>
                  </a:moveTo>
                  <a:cubicBezTo>
                    <a:pt x="639" y="7721"/>
                    <a:pt x="1946" y="34499"/>
                    <a:pt x="1946" y="34499"/>
                  </a:cubicBezTo>
                  <a:cubicBezTo>
                    <a:pt x="1946" y="34499"/>
                    <a:pt x="608" y="38907"/>
                    <a:pt x="1247" y="43375"/>
                  </a:cubicBezTo>
                  <a:cubicBezTo>
                    <a:pt x="1885" y="47843"/>
                    <a:pt x="3800" y="60609"/>
                    <a:pt x="3800" y="6060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976;p88"/>
            <p:cNvSpPr/>
            <p:nvPr/>
          </p:nvSpPr>
          <p:spPr>
            <a:xfrm flipH="1">
              <a:off x="8839900" y="3036607"/>
              <a:ext cx="136284" cy="374476"/>
            </a:xfrm>
            <a:custGeom>
              <a:avLst/>
              <a:gdLst/>
              <a:ahLst/>
              <a:cxnLst/>
              <a:rect l="l" t="t" r="r" b="b"/>
              <a:pathLst>
                <a:path w="4591" h="12615" fill="none" extrusionOk="0">
                  <a:moveTo>
                    <a:pt x="4074" y="0"/>
                  </a:moveTo>
                  <a:cubicBezTo>
                    <a:pt x="4074" y="0"/>
                    <a:pt x="4591" y="8602"/>
                    <a:pt x="1" y="1261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977;p88"/>
            <p:cNvSpPr/>
            <p:nvPr/>
          </p:nvSpPr>
          <p:spPr>
            <a:xfrm flipH="1">
              <a:off x="8153262" y="123900"/>
              <a:ext cx="956451" cy="1047584"/>
            </a:xfrm>
            <a:custGeom>
              <a:avLst/>
              <a:gdLst/>
              <a:ahLst/>
              <a:cxnLst/>
              <a:rect l="l" t="t" r="r" b="b"/>
              <a:pathLst>
                <a:path w="32220" h="35290" extrusionOk="0">
                  <a:moveTo>
                    <a:pt x="19454" y="0"/>
                  </a:moveTo>
                  <a:cubicBezTo>
                    <a:pt x="12888" y="0"/>
                    <a:pt x="9089" y="4651"/>
                    <a:pt x="8572" y="7569"/>
                  </a:cubicBezTo>
                  <a:cubicBezTo>
                    <a:pt x="4468" y="9058"/>
                    <a:pt x="4195" y="14165"/>
                    <a:pt x="4651" y="16019"/>
                  </a:cubicBezTo>
                  <a:cubicBezTo>
                    <a:pt x="578" y="17995"/>
                    <a:pt x="0" y="24955"/>
                    <a:pt x="2857" y="28238"/>
                  </a:cubicBezTo>
                  <a:cubicBezTo>
                    <a:pt x="4920" y="30633"/>
                    <a:pt x="7210" y="30957"/>
                    <a:pt x="8297" y="30957"/>
                  </a:cubicBezTo>
                  <a:cubicBezTo>
                    <a:pt x="8699" y="30957"/>
                    <a:pt x="8937" y="30913"/>
                    <a:pt x="8937" y="30913"/>
                  </a:cubicBezTo>
                  <a:cubicBezTo>
                    <a:pt x="8937" y="30913"/>
                    <a:pt x="9393" y="34226"/>
                    <a:pt x="12432" y="35290"/>
                  </a:cubicBezTo>
                  <a:cubicBezTo>
                    <a:pt x="12432" y="35290"/>
                    <a:pt x="12675" y="31308"/>
                    <a:pt x="11551" y="29423"/>
                  </a:cubicBezTo>
                  <a:cubicBezTo>
                    <a:pt x="11427" y="29520"/>
                    <a:pt x="11177" y="29580"/>
                    <a:pt x="10853" y="29580"/>
                  </a:cubicBezTo>
                  <a:cubicBezTo>
                    <a:pt x="9747" y="29580"/>
                    <a:pt x="7781" y="28874"/>
                    <a:pt x="7052" y="26475"/>
                  </a:cubicBezTo>
                  <a:cubicBezTo>
                    <a:pt x="6110" y="23405"/>
                    <a:pt x="6444" y="22128"/>
                    <a:pt x="7143" y="21460"/>
                  </a:cubicBezTo>
                  <a:cubicBezTo>
                    <a:pt x="7873" y="20821"/>
                    <a:pt x="8420" y="20426"/>
                    <a:pt x="8420" y="20426"/>
                  </a:cubicBezTo>
                  <a:cubicBezTo>
                    <a:pt x="8420" y="20426"/>
                    <a:pt x="8724" y="19666"/>
                    <a:pt x="8754" y="18633"/>
                  </a:cubicBezTo>
                  <a:cubicBezTo>
                    <a:pt x="8815" y="17600"/>
                    <a:pt x="8997" y="16353"/>
                    <a:pt x="8997" y="16353"/>
                  </a:cubicBezTo>
                  <a:lnTo>
                    <a:pt x="9666" y="16444"/>
                  </a:lnTo>
                  <a:cubicBezTo>
                    <a:pt x="9666" y="16444"/>
                    <a:pt x="13921" y="13375"/>
                    <a:pt x="20153" y="12493"/>
                  </a:cubicBezTo>
                  <a:cubicBezTo>
                    <a:pt x="22109" y="12208"/>
                    <a:pt x="23689" y="12110"/>
                    <a:pt x="24936" y="12110"/>
                  </a:cubicBezTo>
                  <a:cubicBezTo>
                    <a:pt x="27680" y="12110"/>
                    <a:pt x="28815" y="12584"/>
                    <a:pt x="28815" y="12584"/>
                  </a:cubicBezTo>
                  <a:cubicBezTo>
                    <a:pt x="28815" y="12584"/>
                    <a:pt x="29818" y="14803"/>
                    <a:pt x="29910" y="16688"/>
                  </a:cubicBezTo>
                  <a:cubicBezTo>
                    <a:pt x="30001" y="18572"/>
                    <a:pt x="29849" y="19575"/>
                    <a:pt x="29849" y="19575"/>
                  </a:cubicBezTo>
                  <a:lnTo>
                    <a:pt x="28542" y="19514"/>
                  </a:lnTo>
                  <a:lnTo>
                    <a:pt x="28542" y="19514"/>
                  </a:lnTo>
                  <a:lnTo>
                    <a:pt x="28755" y="22919"/>
                  </a:lnTo>
                  <a:cubicBezTo>
                    <a:pt x="28755" y="22919"/>
                    <a:pt x="32037" y="21034"/>
                    <a:pt x="32129" y="16870"/>
                  </a:cubicBezTo>
                  <a:cubicBezTo>
                    <a:pt x="32220" y="12706"/>
                    <a:pt x="30274" y="9909"/>
                    <a:pt x="30274" y="9909"/>
                  </a:cubicBezTo>
                  <a:cubicBezTo>
                    <a:pt x="30274" y="9909"/>
                    <a:pt x="30090" y="9512"/>
                    <a:pt x="29843" y="9472"/>
                  </a:cubicBezTo>
                  <a:lnTo>
                    <a:pt x="29843" y="9472"/>
                  </a:lnTo>
                  <a:cubicBezTo>
                    <a:pt x="29912" y="9063"/>
                    <a:pt x="29917" y="8491"/>
                    <a:pt x="29788" y="7691"/>
                  </a:cubicBezTo>
                  <a:cubicBezTo>
                    <a:pt x="29332" y="5016"/>
                    <a:pt x="26718" y="4803"/>
                    <a:pt x="26718" y="4803"/>
                  </a:cubicBezTo>
                  <a:cubicBezTo>
                    <a:pt x="26718" y="4803"/>
                    <a:pt x="25989" y="0"/>
                    <a:pt x="19454"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978;p88"/>
            <p:cNvSpPr/>
            <p:nvPr/>
          </p:nvSpPr>
          <p:spPr>
            <a:xfrm flipH="1">
              <a:off x="8817336" y="593118"/>
              <a:ext cx="65010" cy="138065"/>
            </a:xfrm>
            <a:custGeom>
              <a:avLst/>
              <a:gdLst/>
              <a:ahLst/>
              <a:cxnLst/>
              <a:rect l="l" t="t" r="r" b="b"/>
              <a:pathLst>
                <a:path w="2190" h="4651" fill="none" extrusionOk="0">
                  <a:moveTo>
                    <a:pt x="1034" y="0"/>
                  </a:moveTo>
                  <a:cubicBezTo>
                    <a:pt x="1034" y="0"/>
                    <a:pt x="2189" y="3131"/>
                    <a:pt x="1" y="465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979;p88"/>
            <p:cNvSpPr/>
            <p:nvPr/>
          </p:nvSpPr>
          <p:spPr>
            <a:xfrm flipH="1">
              <a:off x="8218203" y="609356"/>
              <a:ext cx="638851" cy="97486"/>
            </a:xfrm>
            <a:custGeom>
              <a:avLst/>
              <a:gdLst/>
              <a:ahLst/>
              <a:cxnLst/>
              <a:rect l="l" t="t" r="r" b="b"/>
              <a:pathLst>
                <a:path w="21521" h="3284" fill="none" extrusionOk="0">
                  <a:moveTo>
                    <a:pt x="578" y="152"/>
                  </a:moveTo>
                  <a:lnTo>
                    <a:pt x="21429" y="0"/>
                  </a:lnTo>
                  <a:lnTo>
                    <a:pt x="21520" y="3131"/>
                  </a:lnTo>
                  <a:lnTo>
                    <a:pt x="0" y="3283"/>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980;p88"/>
            <p:cNvSpPr/>
            <p:nvPr/>
          </p:nvSpPr>
          <p:spPr>
            <a:xfrm flipH="1">
              <a:off x="8223634" y="483487"/>
              <a:ext cx="600053" cy="129486"/>
            </a:xfrm>
            <a:custGeom>
              <a:avLst/>
              <a:gdLst/>
              <a:ahLst/>
              <a:cxnLst/>
              <a:rect l="l" t="t" r="r" b="b"/>
              <a:pathLst>
                <a:path w="20214" h="4362" extrusionOk="0">
                  <a:moveTo>
                    <a:pt x="14445" y="0"/>
                  </a:moveTo>
                  <a:cubicBezTo>
                    <a:pt x="10768" y="0"/>
                    <a:pt x="5358" y="808"/>
                    <a:pt x="1" y="4362"/>
                  </a:cubicBezTo>
                  <a:lnTo>
                    <a:pt x="20214" y="4119"/>
                  </a:lnTo>
                  <a:cubicBezTo>
                    <a:pt x="20214" y="4119"/>
                    <a:pt x="19879" y="1565"/>
                    <a:pt x="19028" y="532"/>
                  </a:cubicBezTo>
                  <a:cubicBezTo>
                    <a:pt x="18838" y="418"/>
                    <a:pt x="17089" y="0"/>
                    <a:pt x="14445"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981;p88"/>
            <p:cNvSpPr/>
            <p:nvPr/>
          </p:nvSpPr>
          <p:spPr>
            <a:xfrm flipH="1">
              <a:off x="8223634" y="431596"/>
              <a:ext cx="600053" cy="181375"/>
            </a:xfrm>
            <a:custGeom>
              <a:avLst/>
              <a:gdLst/>
              <a:ahLst/>
              <a:cxnLst/>
              <a:rect l="l" t="t" r="r" b="b"/>
              <a:pathLst>
                <a:path w="20214" h="6110" fill="none" extrusionOk="0">
                  <a:moveTo>
                    <a:pt x="20214" y="5867"/>
                  </a:moveTo>
                  <a:cubicBezTo>
                    <a:pt x="20214" y="5867"/>
                    <a:pt x="19879" y="3313"/>
                    <a:pt x="19028" y="2280"/>
                  </a:cubicBezTo>
                  <a:cubicBezTo>
                    <a:pt x="18572" y="2006"/>
                    <a:pt x="9211" y="0"/>
                    <a:pt x="1" y="611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982;p88"/>
            <p:cNvSpPr/>
            <p:nvPr/>
          </p:nvSpPr>
          <p:spPr>
            <a:xfrm flipH="1">
              <a:off x="8243465" y="381961"/>
              <a:ext cx="600082" cy="221984"/>
            </a:xfrm>
            <a:custGeom>
              <a:avLst/>
              <a:gdLst/>
              <a:ahLst/>
              <a:cxnLst/>
              <a:rect l="l" t="t" r="r" b="b"/>
              <a:pathLst>
                <a:path w="20215" h="7478" fill="none" extrusionOk="0">
                  <a:moveTo>
                    <a:pt x="19819" y="4074"/>
                  </a:moveTo>
                  <a:lnTo>
                    <a:pt x="20214" y="1794"/>
                  </a:lnTo>
                  <a:cubicBezTo>
                    <a:pt x="20214" y="1794"/>
                    <a:pt x="16141" y="1"/>
                    <a:pt x="9576" y="1156"/>
                  </a:cubicBezTo>
                  <a:cubicBezTo>
                    <a:pt x="3041" y="2341"/>
                    <a:pt x="1" y="7478"/>
                    <a:pt x="1" y="747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983;p88"/>
            <p:cNvSpPr/>
            <p:nvPr/>
          </p:nvSpPr>
          <p:spPr>
            <a:xfrm flipH="1">
              <a:off x="8737041" y="710407"/>
              <a:ext cx="211149" cy="318550"/>
            </a:xfrm>
            <a:custGeom>
              <a:avLst/>
              <a:gdLst/>
              <a:ahLst/>
              <a:cxnLst/>
              <a:rect l="l" t="t" r="r" b="b"/>
              <a:pathLst>
                <a:path w="7113" h="10731" fill="none" extrusionOk="0">
                  <a:moveTo>
                    <a:pt x="4833" y="1794"/>
                  </a:moveTo>
                  <a:cubicBezTo>
                    <a:pt x="4833" y="1794"/>
                    <a:pt x="3769" y="1"/>
                    <a:pt x="1885" y="1520"/>
                  </a:cubicBezTo>
                  <a:cubicBezTo>
                    <a:pt x="0" y="3040"/>
                    <a:pt x="1368" y="7934"/>
                    <a:pt x="3617" y="9332"/>
                  </a:cubicBezTo>
                  <a:cubicBezTo>
                    <a:pt x="5866" y="10730"/>
                    <a:pt x="7113" y="9271"/>
                    <a:pt x="7113" y="927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984;p88"/>
            <p:cNvSpPr/>
            <p:nvPr/>
          </p:nvSpPr>
          <p:spPr>
            <a:xfrm flipH="1">
              <a:off x="8722581" y="1004567"/>
              <a:ext cx="138095" cy="353726"/>
            </a:xfrm>
            <a:custGeom>
              <a:avLst/>
              <a:gdLst/>
              <a:ahLst/>
              <a:cxnLst/>
              <a:rect l="l" t="t" r="r" b="b"/>
              <a:pathLst>
                <a:path w="4652" h="11916" fill="none" extrusionOk="0">
                  <a:moveTo>
                    <a:pt x="3344" y="1"/>
                  </a:moveTo>
                  <a:cubicBezTo>
                    <a:pt x="3344" y="1"/>
                    <a:pt x="4651" y="4681"/>
                    <a:pt x="4195" y="6870"/>
                  </a:cubicBezTo>
                  <a:cubicBezTo>
                    <a:pt x="3770" y="9058"/>
                    <a:pt x="3648" y="10913"/>
                    <a:pt x="0" y="1191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985;p88"/>
            <p:cNvSpPr/>
            <p:nvPr/>
          </p:nvSpPr>
          <p:spPr>
            <a:xfrm flipH="1">
              <a:off x="8247081" y="703194"/>
              <a:ext cx="470121" cy="563956"/>
            </a:xfrm>
            <a:custGeom>
              <a:avLst/>
              <a:gdLst/>
              <a:ahLst/>
              <a:cxnLst/>
              <a:rect l="l" t="t" r="r" b="b"/>
              <a:pathLst>
                <a:path w="15837" h="18998" fill="none" extrusionOk="0">
                  <a:moveTo>
                    <a:pt x="15198" y="0"/>
                  </a:moveTo>
                  <a:cubicBezTo>
                    <a:pt x="15198" y="0"/>
                    <a:pt x="15837" y="4712"/>
                    <a:pt x="15320" y="9058"/>
                  </a:cubicBezTo>
                  <a:cubicBezTo>
                    <a:pt x="14834" y="13405"/>
                    <a:pt x="14590" y="16779"/>
                    <a:pt x="10700" y="17569"/>
                  </a:cubicBezTo>
                  <a:cubicBezTo>
                    <a:pt x="3374" y="18998"/>
                    <a:pt x="0" y="10244"/>
                    <a:pt x="0" y="1024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986;p88"/>
            <p:cNvSpPr/>
            <p:nvPr/>
          </p:nvSpPr>
          <p:spPr>
            <a:xfrm flipH="1">
              <a:off x="8336393" y="1235554"/>
              <a:ext cx="106510" cy="169679"/>
            </a:xfrm>
            <a:custGeom>
              <a:avLst/>
              <a:gdLst/>
              <a:ahLst/>
              <a:cxnLst/>
              <a:rect l="l" t="t" r="r" b="b"/>
              <a:pathLst>
                <a:path w="3588" h="5716" fill="none" extrusionOk="0">
                  <a:moveTo>
                    <a:pt x="335" y="1"/>
                  </a:moveTo>
                  <a:cubicBezTo>
                    <a:pt x="335" y="1"/>
                    <a:pt x="1" y="4378"/>
                    <a:pt x="3587" y="571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987;p88"/>
            <p:cNvSpPr/>
            <p:nvPr/>
          </p:nvSpPr>
          <p:spPr>
            <a:xfrm flipH="1">
              <a:off x="8242581" y="1333013"/>
              <a:ext cx="782318" cy="630747"/>
            </a:xfrm>
            <a:custGeom>
              <a:avLst/>
              <a:gdLst/>
              <a:ahLst/>
              <a:cxnLst/>
              <a:rect l="l" t="t" r="r" b="b"/>
              <a:pathLst>
                <a:path w="26354" h="21248" fill="none" extrusionOk="0">
                  <a:moveTo>
                    <a:pt x="20822" y="183"/>
                  </a:moveTo>
                  <a:cubicBezTo>
                    <a:pt x="20822" y="183"/>
                    <a:pt x="24195" y="365"/>
                    <a:pt x="25107" y="1672"/>
                  </a:cubicBezTo>
                  <a:cubicBezTo>
                    <a:pt x="26019" y="2949"/>
                    <a:pt x="26354" y="4833"/>
                    <a:pt x="26262" y="7782"/>
                  </a:cubicBezTo>
                  <a:cubicBezTo>
                    <a:pt x="26171" y="10761"/>
                    <a:pt x="24256" y="20913"/>
                    <a:pt x="24256" y="20913"/>
                  </a:cubicBezTo>
                  <a:lnTo>
                    <a:pt x="23010" y="21247"/>
                  </a:lnTo>
                  <a:cubicBezTo>
                    <a:pt x="23010" y="21247"/>
                    <a:pt x="20578" y="15867"/>
                    <a:pt x="15867" y="11520"/>
                  </a:cubicBezTo>
                  <a:cubicBezTo>
                    <a:pt x="11125" y="7144"/>
                    <a:pt x="0" y="1216"/>
                    <a:pt x="0" y="1216"/>
                  </a:cubicBezTo>
                  <a:cubicBezTo>
                    <a:pt x="0" y="1216"/>
                    <a:pt x="2371" y="1"/>
                    <a:pt x="3770" y="304"/>
                  </a:cubicBezTo>
                  <a:cubicBezTo>
                    <a:pt x="4894" y="365"/>
                    <a:pt x="11612" y="3739"/>
                    <a:pt x="16657" y="7751"/>
                  </a:cubicBezTo>
                  <a:cubicBezTo>
                    <a:pt x="21703" y="11764"/>
                    <a:pt x="22797" y="14469"/>
                    <a:pt x="22797" y="14469"/>
                  </a:cubicBezTo>
                  <a:cubicBezTo>
                    <a:pt x="22797" y="14469"/>
                    <a:pt x="25077" y="4590"/>
                    <a:pt x="22828" y="158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988;p88"/>
            <p:cNvSpPr/>
            <p:nvPr/>
          </p:nvSpPr>
          <p:spPr>
            <a:xfrm flipH="1">
              <a:off x="9028495" y="1372703"/>
              <a:ext cx="89352" cy="29804"/>
            </a:xfrm>
            <a:custGeom>
              <a:avLst/>
              <a:gdLst/>
              <a:ahLst/>
              <a:cxnLst/>
              <a:rect l="l" t="t" r="r" b="b"/>
              <a:pathLst>
                <a:path w="3010" h="1004" fill="none" extrusionOk="0">
                  <a:moveTo>
                    <a:pt x="1" y="1004"/>
                  </a:moveTo>
                  <a:cubicBezTo>
                    <a:pt x="1" y="1004"/>
                    <a:pt x="1520" y="548"/>
                    <a:pt x="3010"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989;p88"/>
            <p:cNvSpPr/>
            <p:nvPr/>
          </p:nvSpPr>
          <p:spPr>
            <a:xfrm flipH="1">
              <a:off x="7790510" y="1382648"/>
              <a:ext cx="489981" cy="736307"/>
            </a:xfrm>
            <a:custGeom>
              <a:avLst/>
              <a:gdLst/>
              <a:ahLst/>
              <a:cxnLst/>
              <a:rect l="l" t="t" r="r" b="b"/>
              <a:pathLst>
                <a:path w="16506" h="24804" fill="none" extrusionOk="0">
                  <a:moveTo>
                    <a:pt x="1" y="0"/>
                  </a:moveTo>
                  <a:cubicBezTo>
                    <a:pt x="1" y="0"/>
                    <a:pt x="1460" y="517"/>
                    <a:pt x="3800" y="1794"/>
                  </a:cubicBezTo>
                  <a:cubicBezTo>
                    <a:pt x="9393" y="4712"/>
                    <a:pt x="13588" y="10122"/>
                    <a:pt x="16506" y="21460"/>
                  </a:cubicBezTo>
                  <a:cubicBezTo>
                    <a:pt x="15077" y="22371"/>
                    <a:pt x="9606" y="24803"/>
                    <a:pt x="9606" y="24803"/>
                  </a:cubicBezTo>
                  <a:cubicBezTo>
                    <a:pt x="9606" y="24803"/>
                    <a:pt x="10244" y="21399"/>
                    <a:pt x="9697" y="15776"/>
                  </a:cubicBezTo>
                  <a:cubicBezTo>
                    <a:pt x="9120" y="10183"/>
                    <a:pt x="6840" y="6779"/>
                    <a:pt x="6840" y="677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990;p88"/>
            <p:cNvSpPr/>
            <p:nvPr/>
          </p:nvSpPr>
          <p:spPr>
            <a:xfrm flipH="1">
              <a:off x="7643434" y="2032328"/>
              <a:ext cx="987145" cy="730874"/>
            </a:xfrm>
            <a:custGeom>
              <a:avLst/>
              <a:gdLst/>
              <a:ahLst/>
              <a:cxnLst/>
              <a:rect l="l" t="t" r="r" b="b"/>
              <a:pathLst>
                <a:path w="33254" h="24621" fill="none" extrusionOk="0">
                  <a:moveTo>
                    <a:pt x="27782" y="0"/>
                  </a:moveTo>
                  <a:cubicBezTo>
                    <a:pt x="27782" y="0"/>
                    <a:pt x="31399" y="10487"/>
                    <a:pt x="32341" y="14195"/>
                  </a:cubicBezTo>
                  <a:cubicBezTo>
                    <a:pt x="33253" y="17873"/>
                    <a:pt x="33101" y="20000"/>
                    <a:pt x="32250" y="21155"/>
                  </a:cubicBezTo>
                  <a:cubicBezTo>
                    <a:pt x="31399" y="22280"/>
                    <a:pt x="31703" y="22918"/>
                    <a:pt x="29423" y="23769"/>
                  </a:cubicBezTo>
                  <a:cubicBezTo>
                    <a:pt x="27144" y="24621"/>
                    <a:pt x="16019" y="22067"/>
                    <a:pt x="16019" y="22067"/>
                  </a:cubicBezTo>
                  <a:cubicBezTo>
                    <a:pt x="16019" y="22067"/>
                    <a:pt x="12402" y="23344"/>
                    <a:pt x="8268" y="22493"/>
                  </a:cubicBezTo>
                  <a:cubicBezTo>
                    <a:pt x="2462" y="23192"/>
                    <a:pt x="1885" y="20821"/>
                    <a:pt x="1885" y="20821"/>
                  </a:cubicBezTo>
                  <a:cubicBezTo>
                    <a:pt x="1885" y="20821"/>
                    <a:pt x="1095" y="20578"/>
                    <a:pt x="760" y="19575"/>
                  </a:cubicBezTo>
                  <a:cubicBezTo>
                    <a:pt x="31" y="18937"/>
                    <a:pt x="699" y="17873"/>
                    <a:pt x="699" y="17873"/>
                  </a:cubicBezTo>
                  <a:cubicBezTo>
                    <a:pt x="699" y="17873"/>
                    <a:pt x="0" y="17447"/>
                    <a:pt x="517" y="16414"/>
                  </a:cubicBezTo>
                  <a:cubicBezTo>
                    <a:pt x="882" y="15684"/>
                    <a:pt x="4104" y="13830"/>
                    <a:pt x="5958" y="12827"/>
                  </a:cubicBezTo>
                  <a:cubicBezTo>
                    <a:pt x="6748" y="12371"/>
                    <a:pt x="7660" y="12189"/>
                    <a:pt x="8572" y="12310"/>
                  </a:cubicBezTo>
                  <a:lnTo>
                    <a:pt x="9697" y="12462"/>
                  </a:lnTo>
                  <a:cubicBezTo>
                    <a:pt x="9697" y="12462"/>
                    <a:pt x="11733" y="11550"/>
                    <a:pt x="13010" y="12189"/>
                  </a:cubicBezTo>
                  <a:cubicBezTo>
                    <a:pt x="14286" y="12857"/>
                    <a:pt x="15137" y="13587"/>
                    <a:pt x="15137" y="13587"/>
                  </a:cubicBezTo>
                  <a:lnTo>
                    <a:pt x="16414" y="14134"/>
                  </a:lnTo>
                  <a:lnTo>
                    <a:pt x="24013" y="14286"/>
                  </a:lnTo>
                  <a:cubicBezTo>
                    <a:pt x="24013" y="14286"/>
                    <a:pt x="27843" y="13678"/>
                    <a:pt x="30092" y="1516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991;p88"/>
            <p:cNvSpPr/>
            <p:nvPr/>
          </p:nvSpPr>
          <p:spPr>
            <a:xfrm flipH="1">
              <a:off x="8242556" y="2403166"/>
              <a:ext cx="121827" cy="17188"/>
            </a:xfrm>
            <a:custGeom>
              <a:avLst/>
              <a:gdLst/>
              <a:ahLst/>
              <a:cxnLst/>
              <a:rect l="l" t="t" r="r" b="b"/>
              <a:pathLst>
                <a:path w="4104" h="579" fill="none" extrusionOk="0">
                  <a:moveTo>
                    <a:pt x="0" y="1"/>
                  </a:moveTo>
                  <a:lnTo>
                    <a:pt x="3739" y="548"/>
                  </a:lnTo>
                  <a:lnTo>
                    <a:pt x="4104" y="578"/>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992;p88"/>
            <p:cNvSpPr/>
            <p:nvPr/>
          </p:nvSpPr>
          <p:spPr>
            <a:xfrm flipH="1">
              <a:off x="8470843" y="2483467"/>
              <a:ext cx="138985" cy="79437"/>
            </a:xfrm>
            <a:custGeom>
              <a:avLst/>
              <a:gdLst/>
              <a:ahLst/>
              <a:cxnLst/>
              <a:rect l="l" t="t" r="r" b="b"/>
              <a:pathLst>
                <a:path w="4682" h="2676" fill="none" extrusionOk="0">
                  <a:moveTo>
                    <a:pt x="0" y="2676"/>
                  </a:moveTo>
                  <a:lnTo>
                    <a:pt x="4377" y="700"/>
                  </a:lnTo>
                  <a:lnTo>
                    <a:pt x="4681" y="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993;p88"/>
            <p:cNvSpPr/>
            <p:nvPr/>
          </p:nvSpPr>
          <p:spPr>
            <a:xfrm flipH="1">
              <a:off x="8444690" y="2540316"/>
              <a:ext cx="162436" cy="73114"/>
            </a:xfrm>
            <a:custGeom>
              <a:avLst/>
              <a:gdLst/>
              <a:ahLst/>
              <a:cxnLst/>
              <a:rect l="l" t="t" r="r" b="b"/>
              <a:pathLst>
                <a:path w="5472" h="2463" fill="none" extrusionOk="0">
                  <a:moveTo>
                    <a:pt x="1" y="2463"/>
                  </a:moveTo>
                  <a:lnTo>
                    <a:pt x="4986" y="1004"/>
                  </a:lnTo>
                  <a:lnTo>
                    <a:pt x="5472" y="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994;p88"/>
            <p:cNvSpPr/>
            <p:nvPr/>
          </p:nvSpPr>
          <p:spPr>
            <a:xfrm flipH="1">
              <a:off x="8394136" y="2600786"/>
              <a:ext cx="181405" cy="52364"/>
            </a:xfrm>
            <a:custGeom>
              <a:avLst/>
              <a:gdLst/>
              <a:ahLst/>
              <a:cxnLst/>
              <a:rect l="l" t="t" r="r" b="b"/>
              <a:pathLst>
                <a:path w="6111" h="1764" fill="none" extrusionOk="0">
                  <a:moveTo>
                    <a:pt x="1" y="1763"/>
                  </a:moveTo>
                  <a:lnTo>
                    <a:pt x="4985" y="851"/>
                  </a:lnTo>
                  <a:lnTo>
                    <a:pt x="6110" y="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995;p88"/>
            <p:cNvSpPr/>
            <p:nvPr/>
          </p:nvSpPr>
          <p:spPr>
            <a:xfrm flipH="1">
              <a:off x="8966216" y="2423026"/>
              <a:ext cx="177783" cy="1166680"/>
            </a:xfrm>
            <a:custGeom>
              <a:avLst/>
              <a:gdLst/>
              <a:ahLst/>
              <a:cxnLst/>
              <a:rect l="l" t="t" r="r" b="b"/>
              <a:pathLst>
                <a:path w="5989" h="39302" fill="none" extrusionOk="0">
                  <a:moveTo>
                    <a:pt x="3709" y="0"/>
                  </a:moveTo>
                  <a:cubicBezTo>
                    <a:pt x="3709" y="0"/>
                    <a:pt x="3617" y="4043"/>
                    <a:pt x="3344" y="6140"/>
                  </a:cubicBezTo>
                  <a:cubicBezTo>
                    <a:pt x="3921" y="11247"/>
                    <a:pt x="3860" y="25989"/>
                    <a:pt x="3860" y="25989"/>
                  </a:cubicBezTo>
                  <a:cubicBezTo>
                    <a:pt x="3860" y="25989"/>
                    <a:pt x="4985" y="27995"/>
                    <a:pt x="5289" y="28724"/>
                  </a:cubicBezTo>
                  <a:cubicBezTo>
                    <a:pt x="5623" y="29454"/>
                    <a:pt x="5927" y="30457"/>
                    <a:pt x="5958" y="31004"/>
                  </a:cubicBezTo>
                  <a:cubicBezTo>
                    <a:pt x="5988" y="31521"/>
                    <a:pt x="4864" y="33223"/>
                    <a:pt x="4833" y="33557"/>
                  </a:cubicBezTo>
                  <a:cubicBezTo>
                    <a:pt x="4803" y="33861"/>
                    <a:pt x="4590" y="34378"/>
                    <a:pt x="4073" y="34530"/>
                  </a:cubicBezTo>
                  <a:cubicBezTo>
                    <a:pt x="4073" y="34530"/>
                    <a:pt x="4012" y="37904"/>
                    <a:pt x="3222" y="38603"/>
                  </a:cubicBezTo>
                  <a:cubicBezTo>
                    <a:pt x="2432" y="39302"/>
                    <a:pt x="1429" y="39120"/>
                    <a:pt x="973" y="38451"/>
                  </a:cubicBezTo>
                  <a:cubicBezTo>
                    <a:pt x="547" y="37782"/>
                    <a:pt x="0" y="37600"/>
                    <a:pt x="0" y="3760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996;p88"/>
            <p:cNvSpPr/>
            <p:nvPr/>
          </p:nvSpPr>
          <p:spPr>
            <a:xfrm flipH="1">
              <a:off x="7961044" y="2941849"/>
              <a:ext cx="137174" cy="2165550"/>
            </a:xfrm>
            <a:custGeom>
              <a:avLst/>
              <a:gdLst/>
              <a:ahLst/>
              <a:cxnLst/>
              <a:rect l="l" t="t" r="r" b="b"/>
              <a:pathLst>
                <a:path w="4621" h="72951" fill="none" extrusionOk="0">
                  <a:moveTo>
                    <a:pt x="3132" y="1"/>
                  </a:moveTo>
                  <a:cubicBezTo>
                    <a:pt x="3132" y="1"/>
                    <a:pt x="3770" y="2554"/>
                    <a:pt x="4195" y="6536"/>
                  </a:cubicBezTo>
                  <a:cubicBezTo>
                    <a:pt x="4621" y="10518"/>
                    <a:pt x="3770" y="17661"/>
                    <a:pt x="3770" y="17661"/>
                  </a:cubicBezTo>
                  <a:lnTo>
                    <a:pt x="3770" y="38178"/>
                  </a:lnTo>
                  <a:cubicBezTo>
                    <a:pt x="3770" y="38178"/>
                    <a:pt x="3831" y="42585"/>
                    <a:pt x="2281" y="50123"/>
                  </a:cubicBezTo>
                  <a:cubicBezTo>
                    <a:pt x="1429" y="60610"/>
                    <a:pt x="1" y="72950"/>
                    <a:pt x="1" y="7295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997;p88"/>
            <p:cNvSpPr/>
            <p:nvPr/>
          </p:nvSpPr>
          <p:spPr>
            <a:xfrm flipH="1">
              <a:off x="8330992" y="3372267"/>
              <a:ext cx="152522" cy="1754087"/>
            </a:xfrm>
            <a:custGeom>
              <a:avLst/>
              <a:gdLst/>
              <a:ahLst/>
              <a:cxnLst/>
              <a:rect l="l" t="t" r="r" b="b"/>
              <a:pathLst>
                <a:path w="5138" h="59090" fill="none" extrusionOk="0">
                  <a:moveTo>
                    <a:pt x="5138" y="1"/>
                  </a:moveTo>
                  <a:cubicBezTo>
                    <a:pt x="5138" y="1"/>
                    <a:pt x="2585" y="3010"/>
                    <a:pt x="2098" y="4590"/>
                  </a:cubicBezTo>
                  <a:cubicBezTo>
                    <a:pt x="1612" y="6140"/>
                    <a:pt x="2281" y="22189"/>
                    <a:pt x="1855" y="27144"/>
                  </a:cubicBezTo>
                  <a:cubicBezTo>
                    <a:pt x="2189" y="33952"/>
                    <a:pt x="913" y="35837"/>
                    <a:pt x="913" y="35837"/>
                  </a:cubicBezTo>
                  <a:lnTo>
                    <a:pt x="1" y="5909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998;p88"/>
            <p:cNvSpPr/>
            <p:nvPr/>
          </p:nvSpPr>
          <p:spPr>
            <a:xfrm flipH="1">
              <a:off x="8193857" y="705005"/>
              <a:ext cx="547718" cy="615370"/>
            </a:xfrm>
            <a:custGeom>
              <a:avLst/>
              <a:gdLst/>
              <a:ahLst/>
              <a:cxnLst/>
              <a:rect l="l" t="t" r="r" b="b"/>
              <a:pathLst>
                <a:path w="18451" h="20730" fill="none" extrusionOk="0">
                  <a:moveTo>
                    <a:pt x="1" y="395"/>
                  </a:moveTo>
                  <a:cubicBezTo>
                    <a:pt x="1" y="395"/>
                    <a:pt x="153" y="11946"/>
                    <a:pt x="1612" y="15715"/>
                  </a:cubicBezTo>
                  <a:cubicBezTo>
                    <a:pt x="3071" y="19484"/>
                    <a:pt x="9363" y="20730"/>
                    <a:pt x="13922" y="19727"/>
                  </a:cubicBezTo>
                  <a:cubicBezTo>
                    <a:pt x="18451" y="18754"/>
                    <a:pt x="18025" y="11459"/>
                    <a:pt x="17965" y="8845"/>
                  </a:cubicBezTo>
                  <a:cubicBezTo>
                    <a:pt x="17934" y="6262"/>
                    <a:pt x="17448" y="0"/>
                    <a:pt x="17448"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999;p88"/>
            <p:cNvSpPr/>
            <p:nvPr/>
          </p:nvSpPr>
          <p:spPr>
            <a:xfrm flipH="1">
              <a:off x="8772215" y="760933"/>
              <a:ext cx="113723" cy="192210"/>
            </a:xfrm>
            <a:custGeom>
              <a:avLst/>
              <a:gdLst/>
              <a:ahLst/>
              <a:cxnLst/>
              <a:rect l="l" t="t" r="r" b="b"/>
              <a:pathLst>
                <a:path w="3831" h="6475" fill="none" extrusionOk="0">
                  <a:moveTo>
                    <a:pt x="426" y="2037"/>
                  </a:moveTo>
                  <a:cubicBezTo>
                    <a:pt x="0" y="1551"/>
                    <a:pt x="92" y="761"/>
                    <a:pt x="578" y="365"/>
                  </a:cubicBezTo>
                  <a:cubicBezTo>
                    <a:pt x="1095" y="1"/>
                    <a:pt x="1885" y="153"/>
                    <a:pt x="2219" y="669"/>
                  </a:cubicBezTo>
                  <a:cubicBezTo>
                    <a:pt x="2706" y="1399"/>
                    <a:pt x="2189" y="2463"/>
                    <a:pt x="2462" y="3314"/>
                  </a:cubicBezTo>
                  <a:cubicBezTo>
                    <a:pt x="2645" y="3800"/>
                    <a:pt x="3040" y="4165"/>
                    <a:pt x="3314" y="4560"/>
                  </a:cubicBezTo>
                  <a:cubicBezTo>
                    <a:pt x="3617" y="4986"/>
                    <a:pt x="3830" y="5563"/>
                    <a:pt x="3557" y="5989"/>
                  </a:cubicBezTo>
                  <a:cubicBezTo>
                    <a:pt x="3344" y="6353"/>
                    <a:pt x="2858" y="6475"/>
                    <a:pt x="2462" y="6353"/>
                  </a:cubicBezTo>
                  <a:cubicBezTo>
                    <a:pt x="2067" y="6232"/>
                    <a:pt x="1733" y="5928"/>
                    <a:pt x="1551" y="5563"/>
                  </a:cubicBezTo>
                  <a:cubicBezTo>
                    <a:pt x="1338" y="5198"/>
                    <a:pt x="1247" y="4803"/>
                    <a:pt x="1125" y="437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000;p88"/>
            <p:cNvSpPr/>
            <p:nvPr/>
          </p:nvSpPr>
          <p:spPr>
            <a:xfrm flipH="1">
              <a:off x="9118708" y="3441763"/>
              <a:ext cx="19889" cy="111912"/>
            </a:xfrm>
            <a:custGeom>
              <a:avLst/>
              <a:gdLst/>
              <a:ahLst/>
              <a:cxnLst/>
              <a:rect l="l" t="t" r="r" b="b"/>
              <a:pathLst>
                <a:path w="670" h="3770" fill="none" extrusionOk="0">
                  <a:moveTo>
                    <a:pt x="1" y="0"/>
                  </a:moveTo>
                  <a:lnTo>
                    <a:pt x="517" y="881"/>
                  </a:lnTo>
                  <a:lnTo>
                    <a:pt x="669" y="3769"/>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001;p88"/>
            <p:cNvSpPr/>
            <p:nvPr/>
          </p:nvSpPr>
          <p:spPr>
            <a:xfrm flipH="1">
              <a:off x="9021248" y="3344303"/>
              <a:ext cx="9974" cy="98376"/>
            </a:xfrm>
            <a:custGeom>
              <a:avLst/>
              <a:gdLst/>
              <a:ahLst/>
              <a:cxnLst/>
              <a:rect l="l" t="t" r="r" b="b"/>
              <a:pathLst>
                <a:path w="336" h="3314" fill="none" extrusionOk="0">
                  <a:moveTo>
                    <a:pt x="335" y="0"/>
                  </a:moveTo>
                  <a:lnTo>
                    <a:pt x="1" y="730"/>
                  </a:lnTo>
                  <a:lnTo>
                    <a:pt x="183" y="3313"/>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002;p88"/>
            <p:cNvSpPr/>
            <p:nvPr/>
          </p:nvSpPr>
          <p:spPr>
            <a:xfrm flipH="1">
              <a:off x="8536713" y="768147"/>
              <a:ext cx="38828" cy="87571"/>
            </a:xfrm>
            <a:custGeom>
              <a:avLst/>
              <a:gdLst/>
              <a:ahLst/>
              <a:cxnLst/>
              <a:rect l="l" t="t" r="r" b="b"/>
              <a:pathLst>
                <a:path w="1308" h="2950" extrusionOk="0">
                  <a:moveTo>
                    <a:pt x="669" y="1"/>
                  </a:moveTo>
                  <a:cubicBezTo>
                    <a:pt x="274" y="1"/>
                    <a:pt x="1" y="670"/>
                    <a:pt x="1" y="1490"/>
                  </a:cubicBezTo>
                  <a:cubicBezTo>
                    <a:pt x="1" y="2281"/>
                    <a:pt x="304" y="2949"/>
                    <a:pt x="669" y="2949"/>
                  </a:cubicBezTo>
                  <a:cubicBezTo>
                    <a:pt x="1034" y="2949"/>
                    <a:pt x="1308" y="2281"/>
                    <a:pt x="1308" y="1490"/>
                  </a:cubicBezTo>
                  <a:cubicBezTo>
                    <a:pt x="1308" y="670"/>
                    <a:pt x="1034" y="1"/>
                    <a:pt x="669"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003;p88"/>
            <p:cNvSpPr/>
            <p:nvPr/>
          </p:nvSpPr>
          <p:spPr>
            <a:xfrm flipH="1">
              <a:off x="8347226" y="768147"/>
              <a:ext cx="38828" cy="87571"/>
            </a:xfrm>
            <a:custGeom>
              <a:avLst/>
              <a:gdLst/>
              <a:ahLst/>
              <a:cxnLst/>
              <a:rect l="l" t="t" r="r" b="b"/>
              <a:pathLst>
                <a:path w="1308" h="2950" extrusionOk="0">
                  <a:moveTo>
                    <a:pt x="669" y="1"/>
                  </a:moveTo>
                  <a:cubicBezTo>
                    <a:pt x="305" y="1"/>
                    <a:pt x="1" y="670"/>
                    <a:pt x="1" y="1490"/>
                  </a:cubicBezTo>
                  <a:cubicBezTo>
                    <a:pt x="1" y="2281"/>
                    <a:pt x="305" y="2949"/>
                    <a:pt x="669" y="2949"/>
                  </a:cubicBezTo>
                  <a:cubicBezTo>
                    <a:pt x="1034" y="2949"/>
                    <a:pt x="1308" y="2281"/>
                    <a:pt x="1308" y="1490"/>
                  </a:cubicBezTo>
                  <a:cubicBezTo>
                    <a:pt x="1308" y="670"/>
                    <a:pt x="1034" y="1"/>
                    <a:pt x="669"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004;p88"/>
            <p:cNvSpPr/>
            <p:nvPr/>
          </p:nvSpPr>
          <p:spPr>
            <a:xfrm flipH="1">
              <a:off x="8367978" y="817782"/>
              <a:ext cx="64980" cy="172381"/>
            </a:xfrm>
            <a:custGeom>
              <a:avLst/>
              <a:gdLst/>
              <a:ahLst/>
              <a:cxnLst/>
              <a:rect l="l" t="t" r="r" b="b"/>
              <a:pathLst>
                <a:path w="2189" h="5807" fill="none" extrusionOk="0">
                  <a:moveTo>
                    <a:pt x="426" y="1"/>
                  </a:moveTo>
                  <a:cubicBezTo>
                    <a:pt x="0" y="1976"/>
                    <a:pt x="730" y="4013"/>
                    <a:pt x="2189" y="4438"/>
                  </a:cubicBezTo>
                  <a:cubicBezTo>
                    <a:pt x="1854" y="5624"/>
                    <a:pt x="578" y="5806"/>
                    <a:pt x="578" y="5806"/>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005;p88"/>
            <p:cNvSpPr/>
            <p:nvPr/>
          </p:nvSpPr>
          <p:spPr>
            <a:xfrm flipH="1">
              <a:off x="8432042" y="1015402"/>
              <a:ext cx="98376" cy="53255"/>
            </a:xfrm>
            <a:custGeom>
              <a:avLst/>
              <a:gdLst/>
              <a:ahLst/>
              <a:cxnLst/>
              <a:rect l="l" t="t" r="r" b="b"/>
              <a:pathLst>
                <a:path w="3314" h="1794" fill="none" extrusionOk="0">
                  <a:moveTo>
                    <a:pt x="0" y="0"/>
                  </a:moveTo>
                  <a:cubicBezTo>
                    <a:pt x="0" y="0"/>
                    <a:pt x="943" y="1763"/>
                    <a:pt x="3313" y="179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006;p88"/>
            <p:cNvSpPr/>
            <p:nvPr/>
          </p:nvSpPr>
          <p:spPr>
            <a:xfrm flipH="1">
              <a:off x="8125272" y="2036840"/>
              <a:ext cx="264375" cy="157924"/>
            </a:xfrm>
            <a:custGeom>
              <a:avLst/>
              <a:gdLst/>
              <a:ahLst/>
              <a:cxnLst/>
              <a:rect l="l" t="t" r="r" b="b"/>
              <a:pathLst>
                <a:path w="8906" h="5320" extrusionOk="0">
                  <a:moveTo>
                    <a:pt x="8025" y="0"/>
                  </a:moveTo>
                  <a:lnTo>
                    <a:pt x="0" y="2371"/>
                  </a:lnTo>
                  <a:lnTo>
                    <a:pt x="882" y="5319"/>
                  </a:lnTo>
                  <a:lnTo>
                    <a:pt x="8906" y="2979"/>
                  </a:lnTo>
                  <a:lnTo>
                    <a:pt x="8025"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007;p88"/>
            <p:cNvSpPr/>
            <p:nvPr/>
          </p:nvSpPr>
          <p:spPr>
            <a:xfrm flipH="1">
              <a:off x="8917497" y="1637088"/>
              <a:ext cx="48743" cy="382610"/>
            </a:xfrm>
            <a:custGeom>
              <a:avLst/>
              <a:gdLst/>
              <a:ahLst/>
              <a:cxnLst/>
              <a:rect l="l" t="t" r="r" b="b"/>
              <a:pathLst>
                <a:path w="1642" h="12889" fill="none" extrusionOk="0">
                  <a:moveTo>
                    <a:pt x="0" y="1"/>
                  </a:moveTo>
                  <a:cubicBezTo>
                    <a:pt x="1216" y="4165"/>
                    <a:pt x="1642" y="8572"/>
                    <a:pt x="1277" y="1288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008;p88"/>
            <p:cNvSpPr/>
            <p:nvPr/>
          </p:nvSpPr>
          <p:spPr>
            <a:xfrm flipH="1">
              <a:off x="8911172" y="1727333"/>
              <a:ext cx="1840" cy="147089"/>
            </a:xfrm>
            <a:custGeom>
              <a:avLst/>
              <a:gdLst/>
              <a:ahLst/>
              <a:cxnLst/>
              <a:rect l="l" t="t" r="r" b="b"/>
              <a:pathLst>
                <a:path w="62" h="4955" fill="none" extrusionOk="0">
                  <a:moveTo>
                    <a:pt x="1" y="0"/>
                  </a:moveTo>
                  <a:cubicBezTo>
                    <a:pt x="31" y="1642"/>
                    <a:pt x="61" y="3283"/>
                    <a:pt x="61" y="495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009;p88"/>
            <p:cNvSpPr/>
            <p:nvPr/>
          </p:nvSpPr>
          <p:spPr>
            <a:xfrm flipH="1">
              <a:off x="8305728" y="3442653"/>
              <a:ext cx="115504" cy="55956"/>
            </a:xfrm>
            <a:custGeom>
              <a:avLst/>
              <a:gdLst/>
              <a:ahLst/>
              <a:cxnLst/>
              <a:rect l="l" t="t" r="r" b="b"/>
              <a:pathLst>
                <a:path w="3891" h="1885" fill="none" extrusionOk="0">
                  <a:moveTo>
                    <a:pt x="0" y="1885"/>
                  </a:moveTo>
                  <a:cubicBezTo>
                    <a:pt x="0" y="1885"/>
                    <a:pt x="2280" y="0"/>
                    <a:pt x="3891" y="3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010;p88"/>
            <p:cNvSpPr/>
            <p:nvPr/>
          </p:nvSpPr>
          <p:spPr>
            <a:xfrm flipH="1">
              <a:off x="8600781" y="331435"/>
              <a:ext cx="194941" cy="36127"/>
            </a:xfrm>
            <a:custGeom>
              <a:avLst/>
              <a:gdLst/>
              <a:ahLst/>
              <a:cxnLst/>
              <a:rect l="l" t="t" r="r" b="b"/>
              <a:pathLst>
                <a:path w="6567" h="1217" fill="none" extrusionOk="0">
                  <a:moveTo>
                    <a:pt x="1" y="730"/>
                  </a:moveTo>
                  <a:cubicBezTo>
                    <a:pt x="2129" y="0"/>
                    <a:pt x="4560" y="183"/>
                    <a:pt x="6566" y="121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011;p88"/>
            <p:cNvSpPr/>
            <p:nvPr/>
          </p:nvSpPr>
          <p:spPr>
            <a:xfrm flipH="1">
              <a:off x="8343606" y="277288"/>
              <a:ext cx="72224" cy="37017"/>
            </a:xfrm>
            <a:custGeom>
              <a:avLst/>
              <a:gdLst/>
              <a:ahLst/>
              <a:cxnLst/>
              <a:rect l="l" t="t" r="r" b="b"/>
              <a:pathLst>
                <a:path w="2433" h="1247" fill="none" extrusionOk="0">
                  <a:moveTo>
                    <a:pt x="2432" y="1"/>
                  </a:moveTo>
                  <a:cubicBezTo>
                    <a:pt x="1490" y="92"/>
                    <a:pt x="608" y="548"/>
                    <a:pt x="1" y="124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012;p88"/>
            <p:cNvSpPr/>
            <p:nvPr/>
          </p:nvSpPr>
          <p:spPr>
            <a:xfrm flipH="1">
              <a:off x="8873294" y="603033"/>
              <a:ext cx="49633" cy="9944"/>
            </a:xfrm>
            <a:custGeom>
              <a:avLst/>
              <a:gdLst/>
              <a:ahLst/>
              <a:cxnLst/>
              <a:rect l="l" t="t" r="r" b="b"/>
              <a:pathLst>
                <a:path w="1672" h="335" fill="none" extrusionOk="0">
                  <a:moveTo>
                    <a:pt x="0" y="1"/>
                  </a:moveTo>
                  <a:cubicBezTo>
                    <a:pt x="547" y="122"/>
                    <a:pt x="1125" y="213"/>
                    <a:pt x="1672" y="33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013;p88"/>
            <p:cNvSpPr/>
            <p:nvPr/>
          </p:nvSpPr>
          <p:spPr>
            <a:xfrm flipH="1">
              <a:off x="7967336" y="2986082"/>
              <a:ext cx="124558" cy="307715"/>
            </a:xfrm>
            <a:custGeom>
              <a:avLst/>
              <a:gdLst/>
              <a:ahLst/>
              <a:cxnLst/>
              <a:rect l="l" t="t" r="r" b="b"/>
              <a:pathLst>
                <a:path w="4196" h="10366" fill="none" extrusionOk="0">
                  <a:moveTo>
                    <a:pt x="31" y="0"/>
                  </a:moveTo>
                  <a:cubicBezTo>
                    <a:pt x="1" y="2857"/>
                    <a:pt x="2432" y="8724"/>
                    <a:pt x="4195" y="103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014;p88"/>
            <p:cNvSpPr/>
            <p:nvPr/>
          </p:nvSpPr>
          <p:spPr>
            <a:xfrm flipH="1">
              <a:off x="7970039" y="2995997"/>
              <a:ext cx="159735" cy="354647"/>
            </a:xfrm>
            <a:custGeom>
              <a:avLst/>
              <a:gdLst/>
              <a:ahLst/>
              <a:cxnLst/>
              <a:rect l="l" t="t" r="r" b="b"/>
              <a:pathLst>
                <a:path w="5381" h="11947" fill="none" extrusionOk="0">
                  <a:moveTo>
                    <a:pt x="30" y="1"/>
                  </a:moveTo>
                  <a:cubicBezTo>
                    <a:pt x="0" y="2858"/>
                    <a:pt x="3617" y="10335"/>
                    <a:pt x="5380" y="1194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015;p88"/>
            <p:cNvSpPr/>
            <p:nvPr/>
          </p:nvSpPr>
          <p:spPr>
            <a:xfrm flipH="1">
              <a:off x="8542121" y="2173069"/>
              <a:ext cx="179594" cy="30724"/>
            </a:xfrm>
            <a:custGeom>
              <a:avLst/>
              <a:gdLst/>
              <a:ahLst/>
              <a:cxnLst/>
              <a:rect l="l" t="t" r="r" b="b"/>
              <a:pathLst>
                <a:path w="6050" h="1035" fill="none" extrusionOk="0">
                  <a:moveTo>
                    <a:pt x="6049" y="1"/>
                  </a:moveTo>
                  <a:cubicBezTo>
                    <a:pt x="4043" y="335"/>
                    <a:pt x="2037" y="700"/>
                    <a:pt x="0" y="103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016;p88"/>
            <p:cNvSpPr/>
            <p:nvPr/>
          </p:nvSpPr>
          <p:spPr>
            <a:xfrm flipH="1">
              <a:off x="8578218" y="2205576"/>
              <a:ext cx="146199" cy="34316"/>
            </a:xfrm>
            <a:custGeom>
              <a:avLst/>
              <a:gdLst/>
              <a:ahLst/>
              <a:cxnLst/>
              <a:rect l="l" t="t" r="r" b="b"/>
              <a:pathLst>
                <a:path w="4925" h="1156" fill="none" extrusionOk="0">
                  <a:moveTo>
                    <a:pt x="4924" y="0"/>
                  </a:moveTo>
                  <a:cubicBezTo>
                    <a:pt x="3283" y="395"/>
                    <a:pt x="1642" y="760"/>
                    <a:pt x="0" y="115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017;p88"/>
            <p:cNvSpPr/>
            <p:nvPr/>
          </p:nvSpPr>
          <p:spPr>
            <a:xfrm flipH="1">
              <a:off x="8007943" y="1620849"/>
              <a:ext cx="27102" cy="111022"/>
            </a:xfrm>
            <a:custGeom>
              <a:avLst/>
              <a:gdLst/>
              <a:ahLst/>
              <a:cxnLst/>
              <a:rect l="l" t="t" r="r" b="b"/>
              <a:pathLst>
                <a:path w="913" h="3740" fill="none" extrusionOk="0">
                  <a:moveTo>
                    <a:pt x="1" y="1"/>
                  </a:moveTo>
                  <a:cubicBezTo>
                    <a:pt x="305" y="1247"/>
                    <a:pt x="608" y="2493"/>
                    <a:pt x="912" y="373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018;p88"/>
            <p:cNvSpPr/>
            <p:nvPr/>
          </p:nvSpPr>
          <p:spPr>
            <a:xfrm flipH="1">
              <a:off x="7798603" y="1973668"/>
              <a:ext cx="183216" cy="90242"/>
            </a:xfrm>
            <a:custGeom>
              <a:avLst/>
              <a:gdLst/>
              <a:ahLst/>
              <a:cxnLst/>
              <a:rect l="l" t="t" r="r" b="b"/>
              <a:pathLst>
                <a:path w="6172" h="3040" fill="none" extrusionOk="0">
                  <a:moveTo>
                    <a:pt x="6171" y="0"/>
                  </a:moveTo>
                  <a:cubicBezTo>
                    <a:pt x="5381" y="821"/>
                    <a:pt x="4347" y="1459"/>
                    <a:pt x="3284" y="1915"/>
                  </a:cubicBezTo>
                  <a:cubicBezTo>
                    <a:pt x="2250" y="2371"/>
                    <a:pt x="1126" y="2706"/>
                    <a:pt x="1" y="304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019;p88"/>
            <p:cNvSpPr/>
            <p:nvPr/>
          </p:nvSpPr>
          <p:spPr>
            <a:xfrm flipH="1">
              <a:off x="7872608" y="2118952"/>
              <a:ext cx="121827" cy="329355"/>
            </a:xfrm>
            <a:custGeom>
              <a:avLst/>
              <a:gdLst/>
              <a:ahLst/>
              <a:cxnLst/>
              <a:rect l="l" t="t" r="r" b="b"/>
              <a:pathLst>
                <a:path w="4104" h="11095" extrusionOk="0">
                  <a:moveTo>
                    <a:pt x="517" y="0"/>
                  </a:moveTo>
                  <a:lnTo>
                    <a:pt x="0" y="213"/>
                  </a:lnTo>
                  <a:lnTo>
                    <a:pt x="3313" y="11094"/>
                  </a:lnTo>
                  <a:lnTo>
                    <a:pt x="4104" y="11064"/>
                  </a:lnTo>
                  <a:lnTo>
                    <a:pt x="517"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020;p88"/>
            <p:cNvSpPr/>
            <p:nvPr/>
          </p:nvSpPr>
          <p:spPr>
            <a:xfrm flipH="1">
              <a:off x="8022407" y="2958088"/>
              <a:ext cx="1014218" cy="144744"/>
            </a:xfrm>
            <a:custGeom>
              <a:avLst/>
              <a:gdLst/>
              <a:ahLst/>
              <a:cxnLst/>
              <a:rect l="l" t="t" r="r" b="b"/>
              <a:pathLst>
                <a:path w="34166" h="4876" extrusionOk="0">
                  <a:moveTo>
                    <a:pt x="34165" y="1"/>
                  </a:moveTo>
                  <a:cubicBezTo>
                    <a:pt x="34164" y="1"/>
                    <a:pt x="27113" y="3223"/>
                    <a:pt x="16140" y="3253"/>
                  </a:cubicBezTo>
                  <a:cubicBezTo>
                    <a:pt x="16057" y="3254"/>
                    <a:pt x="15973" y="3254"/>
                    <a:pt x="15890" y="3254"/>
                  </a:cubicBezTo>
                  <a:cubicBezTo>
                    <a:pt x="5106" y="3254"/>
                    <a:pt x="1095" y="1308"/>
                    <a:pt x="1095" y="1308"/>
                  </a:cubicBezTo>
                  <a:lnTo>
                    <a:pt x="0" y="1399"/>
                  </a:lnTo>
                  <a:lnTo>
                    <a:pt x="61" y="3770"/>
                  </a:lnTo>
                  <a:cubicBezTo>
                    <a:pt x="61" y="3770"/>
                    <a:pt x="4211" y="4875"/>
                    <a:pt x="11518" y="4875"/>
                  </a:cubicBezTo>
                  <a:cubicBezTo>
                    <a:pt x="13674" y="4875"/>
                    <a:pt x="16105" y="4779"/>
                    <a:pt x="18785" y="4530"/>
                  </a:cubicBezTo>
                  <a:cubicBezTo>
                    <a:pt x="30578" y="3436"/>
                    <a:pt x="34165" y="1"/>
                    <a:pt x="34165"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021;p88"/>
            <p:cNvSpPr/>
            <p:nvPr/>
          </p:nvSpPr>
          <p:spPr>
            <a:xfrm flipH="1">
              <a:off x="7838336" y="2683788"/>
              <a:ext cx="546798" cy="57797"/>
            </a:xfrm>
            <a:custGeom>
              <a:avLst/>
              <a:gdLst/>
              <a:ahLst/>
              <a:cxnLst/>
              <a:rect l="l" t="t" r="r" b="b"/>
              <a:pathLst>
                <a:path w="18420" h="1947" extrusionOk="0">
                  <a:moveTo>
                    <a:pt x="7690" y="1"/>
                  </a:moveTo>
                  <a:cubicBezTo>
                    <a:pt x="7690" y="1"/>
                    <a:pt x="6809" y="365"/>
                    <a:pt x="4620" y="761"/>
                  </a:cubicBezTo>
                  <a:cubicBezTo>
                    <a:pt x="4088" y="848"/>
                    <a:pt x="3545" y="881"/>
                    <a:pt x="3027" y="881"/>
                  </a:cubicBezTo>
                  <a:cubicBezTo>
                    <a:pt x="1387" y="881"/>
                    <a:pt x="0" y="548"/>
                    <a:pt x="0" y="548"/>
                  </a:cubicBezTo>
                  <a:lnTo>
                    <a:pt x="0" y="548"/>
                  </a:lnTo>
                  <a:lnTo>
                    <a:pt x="486" y="1916"/>
                  </a:lnTo>
                  <a:cubicBezTo>
                    <a:pt x="916" y="1933"/>
                    <a:pt x="1352" y="1944"/>
                    <a:pt x="1795" y="1944"/>
                  </a:cubicBezTo>
                  <a:cubicBezTo>
                    <a:pt x="3640" y="1944"/>
                    <a:pt x="5618" y="1757"/>
                    <a:pt x="7873" y="1095"/>
                  </a:cubicBezTo>
                  <a:lnTo>
                    <a:pt x="18420" y="1946"/>
                  </a:lnTo>
                  <a:lnTo>
                    <a:pt x="18420" y="1946"/>
                  </a:lnTo>
                  <a:lnTo>
                    <a:pt x="7690"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022;p88"/>
            <p:cNvSpPr/>
            <p:nvPr/>
          </p:nvSpPr>
          <p:spPr>
            <a:xfrm flipH="1">
              <a:off x="8368869" y="3472428"/>
              <a:ext cx="66821" cy="282453"/>
            </a:xfrm>
            <a:custGeom>
              <a:avLst/>
              <a:gdLst/>
              <a:ahLst/>
              <a:cxnLst/>
              <a:rect l="l" t="t" r="r" b="b"/>
              <a:pathLst>
                <a:path w="2251" h="9515" extrusionOk="0">
                  <a:moveTo>
                    <a:pt x="2250" y="0"/>
                  </a:moveTo>
                  <a:cubicBezTo>
                    <a:pt x="2250" y="1"/>
                    <a:pt x="1976" y="152"/>
                    <a:pt x="943" y="396"/>
                  </a:cubicBezTo>
                  <a:cubicBezTo>
                    <a:pt x="1" y="912"/>
                    <a:pt x="214" y="4043"/>
                    <a:pt x="426" y="9514"/>
                  </a:cubicBezTo>
                  <a:cubicBezTo>
                    <a:pt x="487" y="7447"/>
                    <a:pt x="2250" y="1"/>
                    <a:pt x="2250"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2023;p88"/>
          <p:cNvGrpSpPr/>
          <p:nvPr/>
        </p:nvGrpSpPr>
        <p:grpSpPr>
          <a:xfrm rot="1007635">
            <a:off x="8059852" y="2195558"/>
            <a:ext cx="297070" cy="203070"/>
            <a:chOff x="5837600" y="1320725"/>
            <a:chExt cx="1830118" cy="1251023"/>
          </a:xfrm>
        </p:grpSpPr>
        <p:sp>
          <p:nvSpPr>
            <p:cNvPr id="133" name="Google Shape;2024;p88"/>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025;p88"/>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 name="Google Shape;1117;p50"/>
          <p:cNvSpPr/>
          <p:nvPr/>
        </p:nvSpPr>
        <p:spPr>
          <a:xfrm rot="6896233">
            <a:off x="-409373" y="138388"/>
            <a:ext cx="2533796" cy="1144038"/>
          </a:xfrm>
          <a:custGeom>
            <a:avLst/>
            <a:gdLst/>
            <a:ahLst/>
            <a:cxnLst/>
            <a:rect l="l" t="t" r="r" b="b"/>
            <a:pathLst>
              <a:path w="24928" h="13499" extrusionOk="0">
                <a:moveTo>
                  <a:pt x="16714" y="7001"/>
                </a:moveTo>
                <a:cubicBezTo>
                  <a:pt x="15309" y="8938"/>
                  <a:pt x="13613" y="10646"/>
                  <a:pt x="11687" y="12067"/>
                </a:cubicBezTo>
                <a:cubicBezTo>
                  <a:pt x="11862" y="11457"/>
                  <a:pt x="12974" y="10325"/>
                  <a:pt x="13185" y="10090"/>
                </a:cubicBezTo>
                <a:cubicBezTo>
                  <a:pt x="13777" y="9428"/>
                  <a:pt x="14412" y="8807"/>
                  <a:pt x="15088" y="8231"/>
                </a:cubicBezTo>
                <a:cubicBezTo>
                  <a:pt x="15606" y="7790"/>
                  <a:pt x="16153" y="7385"/>
                  <a:pt x="16714" y="7001"/>
                </a:cubicBezTo>
                <a:close/>
                <a:moveTo>
                  <a:pt x="18370" y="1"/>
                </a:moveTo>
                <a:cubicBezTo>
                  <a:pt x="18067" y="1"/>
                  <a:pt x="17755" y="41"/>
                  <a:pt x="17467" y="86"/>
                </a:cubicBezTo>
                <a:cubicBezTo>
                  <a:pt x="16171" y="290"/>
                  <a:pt x="14918" y="701"/>
                  <a:pt x="13729" y="1266"/>
                </a:cubicBezTo>
                <a:cubicBezTo>
                  <a:pt x="11295" y="2426"/>
                  <a:pt x="9155" y="4144"/>
                  <a:pt x="7198" y="6003"/>
                </a:cubicBezTo>
                <a:cubicBezTo>
                  <a:pt x="5994" y="7145"/>
                  <a:pt x="4842" y="8344"/>
                  <a:pt x="3686" y="9536"/>
                </a:cubicBezTo>
                <a:cubicBezTo>
                  <a:pt x="3109" y="10133"/>
                  <a:pt x="2539" y="10738"/>
                  <a:pt x="1953" y="11326"/>
                </a:cubicBezTo>
                <a:cubicBezTo>
                  <a:pt x="1320" y="11962"/>
                  <a:pt x="662" y="12554"/>
                  <a:pt x="85" y="13243"/>
                </a:cubicBezTo>
                <a:cubicBezTo>
                  <a:pt x="1" y="13344"/>
                  <a:pt x="73" y="13499"/>
                  <a:pt x="186" y="13499"/>
                </a:cubicBezTo>
                <a:cubicBezTo>
                  <a:pt x="209" y="13499"/>
                  <a:pt x="235" y="13492"/>
                  <a:pt x="261" y="13476"/>
                </a:cubicBezTo>
                <a:cubicBezTo>
                  <a:pt x="1355" y="12802"/>
                  <a:pt x="2267" y="11843"/>
                  <a:pt x="3188" y="10946"/>
                </a:cubicBezTo>
                <a:cubicBezTo>
                  <a:pt x="4149" y="10010"/>
                  <a:pt x="5074" y="9036"/>
                  <a:pt x="6018" y="8084"/>
                </a:cubicBezTo>
                <a:cubicBezTo>
                  <a:pt x="7831" y="6251"/>
                  <a:pt x="9716" y="4474"/>
                  <a:pt x="11878" y="3076"/>
                </a:cubicBezTo>
                <a:cubicBezTo>
                  <a:pt x="12914" y="2401"/>
                  <a:pt x="14015" y="1831"/>
                  <a:pt x="15165" y="1374"/>
                </a:cubicBezTo>
                <a:cubicBezTo>
                  <a:pt x="15694" y="1164"/>
                  <a:pt x="16235" y="983"/>
                  <a:pt x="16786" y="838"/>
                </a:cubicBezTo>
                <a:cubicBezTo>
                  <a:pt x="17277" y="709"/>
                  <a:pt x="17886" y="511"/>
                  <a:pt x="18433" y="511"/>
                </a:cubicBezTo>
                <a:cubicBezTo>
                  <a:pt x="18563" y="511"/>
                  <a:pt x="18690" y="522"/>
                  <a:pt x="18811" y="548"/>
                </a:cubicBezTo>
                <a:cubicBezTo>
                  <a:pt x="20456" y="904"/>
                  <a:pt x="18662" y="4060"/>
                  <a:pt x="17594" y="5719"/>
                </a:cubicBezTo>
                <a:cubicBezTo>
                  <a:pt x="16166" y="6537"/>
                  <a:pt x="14845" y="7529"/>
                  <a:pt x="13659" y="8670"/>
                </a:cubicBezTo>
                <a:cubicBezTo>
                  <a:pt x="12938" y="9363"/>
                  <a:pt x="12271" y="10110"/>
                  <a:pt x="11661" y="10904"/>
                </a:cubicBezTo>
                <a:cubicBezTo>
                  <a:pt x="11268" y="11417"/>
                  <a:pt x="10617" y="12269"/>
                  <a:pt x="11268" y="12851"/>
                </a:cubicBezTo>
                <a:cubicBezTo>
                  <a:pt x="11332" y="12908"/>
                  <a:pt x="11424" y="12949"/>
                  <a:pt x="11514" y="12949"/>
                </a:cubicBezTo>
                <a:cubicBezTo>
                  <a:pt x="11566" y="12949"/>
                  <a:pt x="11618" y="12935"/>
                  <a:pt x="11663" y="12903"/>
                </a:cubicBezTo>
                <a:cubicBezTo>
                  <a:pt x="13752" y="11391"/>
                  <a:pt x="15587" y="9554"/>
                  <a:pt x="17096" y="7461"/>
                </a:cubicBezTo>
                <a:cubicBezTo>
                  <a:pt x="17382" y="7063"/>
                  <a:pt x="17653" y="6656"/>
                  <a:pt x="17914" y="6240"/>
                </a:cubicBezTo>
                <a:cubicBezTo>
                  <a:pt x="18423" y="5945"/>
                  <a:pt x="18939" y="5664"/>
                  <a:pt x="19469" y="5415"/>
                </a:cubicBezTo>
                <a:cubicBezTo>
                  <a:pt x="20183" y="5082"/>
                  <a:pt x="21072" y="4588"/>
                  <a:pt x="21886" y="4588"/>
                </a:cubicBezTo>
                <a:cubicBezTo>
                  <a:pt x="21908" y="4588"/>
                  <a:pt x="21931" y="4588"/>
                  <a:pt x="21954" y="4589"/>
                </a:cubicBezTo>
                <a:cubicBezTo>
                  <a:pt x="23315" y="4638"/>
                  <a:pt x="22602" y="6262"/>
                  <a:pt x="22275" y="7000"/>
                </a:cubicBezTo>
                <a:cubicBezTo>
                  <a:pt x="21717" y="8261"/>
                  <a:pt x="20975" y="9404"/>
                  <a:pt x="20096" y="10438"/>
                </a:cubicBezTo>
                <a:cubicBezTo>
                  <a:pt x="19690" y="10778"/>
                  <a:pt x="19325" y="11166"/>
                  <a:pt x="19011" y="11594"/>
                </a:cubicBezTo>
                <a:lnTo>
                  <a:pt x="19001" y="11604"/>
                </a:lnTo>
                <a:lnTo>
                  <a:pt x="19002" y="11604"/>
                </a:lnTo>
                <a:cubicBezTo>
                  <a:pt x="18986" y="11626"/>
                  <a:pt x="18968" y="11646"/>
                  <a:pt x="18950" y="11669"/>
                </a:cubicBezTo>
                <a:cubicBezTo>
                  <a:pt x="18782" y="11905"/>
                  <a:pt x="19011" y="12149"/>
                  <a:pt x="19243" y="12149"/>
                </a:cubicBezTo>
                <a:cubicBezTo>
                  <a:pt x="19317" y="12149"/>
                  <a:pt x="19391" y="12124"/>
                  <a:pt x="19453" y="12065"/>
                </a:cubicBezTo>
                <a:cubicBezTo>
                  <a:pt x="19868" y="11672"/>
                  <a:pt x="20259" y="11251"/>
                  <a:pt x="20621" y="10809"/>
                </a:cubicBezTo>
                <a:cubicBezTo>
                  <a:pt x="21229" y="10314"/>
                  <a:pt x="21933" y="9953"/>
                  <a:pt x="22689" y="9745"/>
                </a:cubicBezTo>
                <a:cubicBezTo>
                  <a:pt x="22922" y="9682"/>
                  <a:pt x="23252" y="9584"/>
                  <a:pt x="23533" y="9584"/>
                </a:cubicBezTo>
                <a:cubicBezTo>
                  <a:pt x="23616" y="9584"/>
                  <a:pt x="23694" y="9592"/>
                  <a:pt x="23765" y="9613"/>
                </a:cubicBezTo>
                <a:cubicBezTo>
                  <a:pt x="24157" y="9725"/>
                  <a:pt x="24135" y="10219"/>
                  <a:pt x="24059" y="10541"/>
                </a:cubicBezTo>
                <a:cubicBezTo>
                  <a:pt x="23906" y="11196"/>
                  <a:pt x="23588" y="11645"/>
                  <a:pt x="23692" y="12348"/>
                </a:cubicBezTo>
                <a:cubicBezTo>
                  <a:pt x="23713" y="12488"/>
                  <a:pt x="23816" y="12550"/>
                  <a:pt x="23926" y="12550"/>
                </a:cubicBezTo>
                <a:cubicBezTo>
                  <a:pt x="24069" y="12550"/>
                  <a:pt x="24225" y="12445"/>
                  <a:pt x="24230" y="12274"/>
                </a:cubicBezTo>
                <a:cubicBezTo>
                  <a:pt x="24256" y="11414"/>
                  <a:pt x="24928" y="10702"/>
                  <a:pt x="24696" y="9804"/>
                </a:cubicBezTo>
                <a:cubicBezTo>
                  <a:pt x="24534" y="9183"/>
                  <a:pt x="24075" y="8995"/>
                  <a:pt x="23555" y="8995"/>
                </a:cubicBezTo>
                <a:cubicBezTo>
                  <a:pt x="23393" y="8995"/>
                  <a:pt x="23225" y="9013"/>
                  <a:pt x="23059" y="9042"/>
                </a:cubicBezTo>
                <a:cubicBezTo>
                  <a:pt x="22547" y="9134"/>
                  <a:pt x="22050" y="9290"/>
                  <a:pt x="21577" y="9506"/>
                </a:cubicBezTo>
                <a:cubicBezTo>
                  <a:pt x="21954" y="8925"/>
                  <a:pt x="22289" y="8319"/>
                  <a:pt x="22579" y="7690"/>
                </a:cubicBezTo>
                <a:cubicBezTo>
                  <a:pt x="23075" y="6615"/>
                  <a:pt x="24036" y="4333"/>
                  <a:pt x="22160" y="4060"/>
                </a:cubicBezTo>
                <a:cubicBezTo>
                  <a:pt x="22059" y="4046"/>
                  <a:pt x="21958" y="4039"/>
                  <a:pt x="21856" y="4039"/>
                </a:cubicBezTo>
                <a:cubicBezTo>
                  <a:pt x="21217" y="4039"/>
                  <a:pt x="20581" y="4306"/>
                  <a:pt x="20001" y="4540"/>
                </a:cubicBezTo>
                <a:cubicBezTo>
                  <a:pt x="19499" y="4742"/>
                  <a:pt x="19009" y="4974"/>
                  <a:pt x="18525" y="5219"/>
                </a:cubicBezTo>
                <a:cubicBezTo>
                  <a:pt x="18740" y="4838"/>
                  <a:pt x="18947" y="4455"/>
                  <a:pt x="19141" y="4063"/>
                </a:cubicBezTo>
                <a:cubicBezTo>
                  <a:pt x="19580" y="3168"/>
                  <a:pt x="20187" y="2051"/>
                  <a:pt x="19912" y="1009"/>
                </a:cubicBezTo>
                <a:cubicBezTo>
                  <a:pt x="19698" y="204"/>
                  <a:pt x="19056" y="1"/>
                  <a:pt x="18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grpSp>
        <p:nvGrpSpPr>
          <p:cNvPr id="138" name="Google Shape;2115;p89"/>
          <p:cNvGrpSpPr/>
          <p:nvPr/>
        </p:nvGrpSpPr>
        <p:grpSpPr>
          <a:xfrm>
            <a:off x="3079673" y="2236267"/>
            <a:ext cx="1949527" cy="3469144"/>
            <a:chOff x="674037" y="197776"/>
            <a:chExt cx="3276989" cy="6567864"/>
          </a:xfrm>
        </p:grpSpPr>
        <p:grpSp>
          <p:nvGrpSpPr>
            <p:cNvPr id="139" name="Google Shape;2116;p89"/>
            <p:cNvGrpSpPr/>
            <p:nvPr/>
          </p:nvGrpSpPr>
          <p:grpSpPr>
            <a:xfrm>
              <a:off x="1251754" y="1820553"/>
              <a:ext cx="1999481" cy="2400504"/>
              <a:chOff x="1251754" y="1820553"/>
              <a:chExt cx="1999481" cy="2400504"/>
            </a:xfrm>
          </p:grpSpPr>
          <p:sp>
            <p:nvSpPr>
              <p:cNvPr id="209" name="Google Shape;2117;p89"/>
              <p:cNvSpPr/>
              <p:nvPr/>
            </p:nvSpPr>
            <p:spPr>
              <a:xfrm>
                <a:off x="1739979" y="3030676"/>
                <a:ext cx="349980" cy="134890"/>
              </a:xfrm>
              <a:custGeom>
                <a:avLst/>
                <a:gdLst/>
                <a:ahLst/>
                <a:cxnLst/>
                <a:rect l="l" t="t" r="r" b="b"/>
                <a:pathLst>
                  <a:path w="9151" h="3527" extrusionOk="0">
                    <a:moveTo>
                      <a:pt x="548" y="0"/>
                    </a:moveTo>
                    <a:lnTo>
                      <a:pt x="1" y="3526"/>
                    </a:lnTo>
                    <a:cubicBezTo>
                      <a:pt x="1" y="3526"/>
                      <a:pt x="4666" y="2576"/>
                      <a:pt x="7628" y="2576"/>
                    </a:cubicBezTo>
                    <a:cubicBezTo>
                      <a:pt x="8220" y="2576"/>
                      <a:pt x="8745" y="2614"/>
                      <a:pt x="9150" y="2706"/>
                    </a:cubicBezTo>
                    <a:cubicBezTo>
                      <a:pt x="4621" y="1247"/>
                      <a:pt x="548" y="0"/>
                      <a:pt x="548"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0" name="Google Shape;2118;p89"/>
              <p:cNvGrpSpPr/>
              <p:nvPr/>
            </p:nvGrpSpPr>
            <p:grpSpPr>
              <a:xfrm>
                <a:off x="1251754" y="1820553"/>
                <a:ext cx="1999481" cy="2400504"/>
                <a:chOff x="721381" y="1421444"/>
                <a:chExt cx="1504954" cy="1806792"/>
              </a:xfrm>
            </p:grpSpPr>
            <p:sp>
              <p:nvSpPr>
                <p:cNvPr id="211" name="Google Shape;2119;p89"/>
                <p:cNvSpPr/>
                <p:nvPr/>
              </p:nvSpPr>
              <p:spPr>
                <a:xfrm>
                  <a:off x="721381" y="2324514"/>
                  <a:ext cx="1353557" cy="325270"/>
                </a:xfrm>
                <a:custGeom>
                  <a:avLst/>
                  <a:gdLst/>
                  <a:ahLst/>
                  <a:cxnLst/>
                  <a:rect l="l" t="t" r="r" b="b"/>
                  <a:pathLst>
                    <a:path w="47023" h="11300" extrusionOk="0">
                      <a:moveTo>
                        <a:pt x="12919" y="0"/>
                      </a:moveTo>
                      <a:cubicBezTo>
                        <a:pt x="12919" y="0"/>
                        <a:pt x="6050" y="5502"/>
                        <a:pt x="1" y="8906"/>
                      </a:cubicBezTo>
                      <a:lnTo>
                        <a:pt x="5198" y="8177"/>
                      </a:lnTo>
                      <a:cubicBezTo>
                        <a:pt x="5198" y="8177"/>
                        <a:pt x="7205" y="5684"/>
                        <a:pt x="8968" y="4742"/>
                      </a:cubicBezTo>
                      <a:cubicBezTo>
                        <a:pt x="10624" y="3857"/>
                        <a:pt x="12521" y="3830"/>
                        <a:pt x="12745" y="3830"/>
                      </a:cubicBezTo>
                      <a:cubicBezTo>
                        <a:pt x="12759" y="3830"/>
                        <a:pt x="12767" y="3830"/>
                        <a:pt x="12767" y="3830"/>
                      </a:cubicBezTo>
                      <a:lnTo>
                        <a:pt x="13496" y="639"/>
                      </a:lnTo>
                      <a:cubicBezTo>
                        <a:pt x="13496" y="639"/>
                        <a:pt x="33922" y="6262"/>
                        <a:pt x="38512" y="9119"/>
                      </a:cubicBezTo>
                      <a:cubicBezTo>
                        <a:pt x="41158" y="10792"/>
                        <a:pt x="43289" y="11299"/>
                        <a:pt x="44893" y="11299"/>
                      </a:cubicBezTo>
                      <a:cubicBezTo>
                        <a:pt x="45591" y="11299"/>
                        <a:pt x="46190" y="11203"/>
                        <a:pt x="46689" y="11064"/>
                      </a:cubicBezTo>
                      <a:cubicBezTo>
                        <a:pt x="46445" y="10882"/>
                        <a:pt x="46324" y="10608"/>
                        <a:pt x="46385" y="10274"/>
                      </a:cubicBezTo>
                      <a:cubicBezTo>
                        <a:pt x="46445" y="9970"/>
                        <a:pt x="46719" y="9757"/>
                        <a:pt x="47023" y="9697"/>
                      </a:cubicBezTo>
                      <a:lnTo>
                        <a:pt x="12919"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0;p89"/>
                <p:cNvSpPr/>
                <p:nvPr/>
              </p:nvSpPr>
              <p:spPr>
                <a:xfrm>
                  <a:off x="1831689" y="1421444"/>
                  <a:ext cx="80540" cy="84887"/>
                </a:xfrm>
                <a:custGeom>
                  <a:avLst/>
                  <a:gdLst/>
                  <a:ahLst/>
                  <a:cxnLst/>
                  <a:rect l="l" t="t" r="r" b="b"/>
                  <a:pathLst>
                    <a:path w="2798" h="2949" extrusionOk="0">
                      <a:moveTo>
                        <a:pt x="700" y="1"/>
                      </a:moveTo>
                      <a:lnTo>
                        <a:pt x="1" y="2280"/>
                      </a:lnTo>
                      <a:cubicBezTo>
                        <a:pt x="1" y="2280"/>
                        <a:pt x="70" y="2277"/>
                        <a:pt x="189" y="2277"/>
                      </a:cubicBezTo>
                      <a:cubicBezTo>
                        <a:pt x="684" y="2277"/>
                        <a:pt x="2037" y="2336"/>
                        <a:pt x="2797" y="2949"/>
                      </a:cubicBezTo>
                      <a:cubicBezTo>
                        <a:pt x="1825" y="1794"/>
                        <a:pt x="700" y="1"/>
                        <a:pt x="700"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21;p89"/>
                <p:cNvSpPr/>
                <p:nvPr/>
              </p:nvSpPr>
              <p:spPr>
                <a:xfrm>
                  <a:off x="2120435" y="1504576"/>
                  <a:ext cx="105900" cy="103252"/>
                </a:xfrm>
                <a:custGeom>
                  <a:avLst/>
                  <a:gdLst/>
                  <a:ahLst/>
                  <a:cxnLst/>
                  <a:rect l="l" t="t" r="r" b="b"/>
                  <a:pathLst>
                    <a:path w="3679" h="3587" extrusionOk="0">
                      <a:moveTo>
                        <a:pt x="3678" y="0"/>
                      </a:moveTo>
                      <a:lnTo>
                        <a:pt x="3678" y="0"/>
                      </a:lnTo>
                      <a:cubicBezTo>
                        <a:pt x="3678" y="0"/>
                        <a:pt x="2067" y="973"/>
                        <a:pt x="0" y="1793"/>
                      </a:cubicBezTo>
                      <a:cubicBezTo>
                        <a:pt x="2098" y="2097"/>
                        <a:pt x="2827" y="3587"/>
                        <a:pt x="2827" y="3587"/>
                      </a:cubicBezTo>
                      <a:lnTo>
                        <a:pt x="3678"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22;p89"/>
                <p:cNvSpPr/>
                <p:nvPr/>
              </p:nvSpPr>
              <p:spPr>
                <a:xfrm>
                  <a:off x="996137" y="2717245"/>
                  <a:ext cx="94501" cy="510991"/>
                </a:xfrm>
                <a:custGeom>
                  <a:avLst/>
                  <a:gdLst/>
                  <a:ahLst/>
                  <a:cxnLst/>
                  <a:rect l="l" t="t" r="r" b="b"/>
                  <a:pathLst>
                    <a:path w="3283" h="17752" extrusionOk="0">
                      <a:moveTo>
                        <a:pt x="1976" y="0"/>
                      </a:moveTo>
                      <a:lnTo>
                        <a:pt x="43" y="17363"/>
                      </a:lnTo>
                      <a:lnTo>
                        <a:pt x="43" y="17363"/>
                      </a:lnTo>
                      <a:cubicBezTo>
                        <a:pt x="182" y="16290"/>
                        <a:pt x="694" y="13370"/>
                        <a:pt x="2176" y="13370"/>
                      </a:cubicBezTo>
                      <a:cubicBezTo>
                        <a:pt x="2401" y="13370"/>
                        <a:pt x="2647" y="13437"/>
                        <a:pt x="2918" y="13587"/>
                      </a:cubicBezTo>
                      <a:cubicBezTo>
                        <a:pt x="3222" y="9423"/>
                        <a:pt x="3283" y="8724"/>
                        <a:pt x="3283" y="8724"/>
                      </a:cubicBezTo>
                      <a:lnTo>
                        <a:pt x="1976" y="0"/>
                      </a:lnTo>
                      <a:close/>
                      <a:moveTo>
                        <a:pt x="43" y="17363"/>
                      </a:moveTo>
                      <a:cubicBezTo>
                        <a:pt x="12" y="17604"/>
                        <a:pt x="0" y="17751"/>
                        <a:pt x="0" y="17751"/>
                      </a:cubicBezTo>
                      <a:lnTo>
                        <a:pt x="43" y="17363"/>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23;p89"/>
                <p:cNvSpPr/>
                <p:nvPr/>
              </p:nvSpPr>
              <p:spPr>
                <a:xfrm>
                  <a:off x="1332091" y="1669919"/>
                  <a:ext cx="179417" cy="98905"/>
                </a:xfrm>
                <a:custGeom>
                  <a:avLst/>
                  <a:gdLst/>
                  <a:ahLst/>
                  <a:cxnLst/>
                  <a:rect l="l" t="t" r="r" b="b"/>
                  <a:pathLst>
                    <a:path w="6233" h="3436" extrusionOk="0">
                      <a:moveTo>
                        <a:pt x="3223" y="1"/>
                      </a:moveTo>
                      <a:lnTo>
                        <a:pt x="1" y="1126"/>
                      </a:lnTo>
                      <a:lnTo>
                        <a:pt x="5959" y="3436"/>
                      </a:lnTo>
                      <a:lnTo>
                        <a:pt x="6232" y="2919"/>
                      </a:lnTo>
                      <a:cubicBezTo>
                        <a:pt x="6232" y="2919"/>
                        <a:pt x="5928" y="2341"/>
                        <a:pt x="5867" y="1581"/>
                      </a:cubicBezTo>
                      <a:cubicBezTo>
                        <a:pt x="4925" y="1429"/>
                        <a:pt x="3223" y="1"/>
                        <a:pt x="3223"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24;p89"/>
                <p:cNvSpPr/>
                <p:nvPr/>
              </p:nvSpPr>
              <p:spPr>
                <a:xfrm>
                  <a:off x="1473859" y="1745164"/>
                  <a:ext cx="84023" cy="189031"/>
                </a:xfrm>
                <a:custGeom>
                  <a:avLst/>
                  <a:gdLst/>
                  <a:ahLst/>
                  <a:cxnLst/>
                  <a:rect l="l" t="t" r="r" b="b"/>
                  <a:pathLst>
                    <a:path w="2919" h="6567" extrusionOk="0">
                      <a:moveTo>
                        <a:pt x="1155" y="1"/>
                      </a:moveTo>
                      <a:lnTo>
                        <a:pt x="0" y="123"/>
                      </a:lnTo>
                      <a:cubicBezTo>
                        <a:pt x="0" y="123"/>
                        <a:pt x="1337" y="1521"/>
                        <a:pt x="1793" y="3010"/>
                      </a:cubicBezTo>
                      <a:cubicBezTo>
                        <a:pt x="2280" y="4499"/>
                        <a:pt x="2189" y="6566"/>
                        <a:pt x="2189" y="6566"/>
                      </a:cubicBezTo>
                      <a:lnTo>
                        <a:pt x="2796" y="5077"/>
                      </a:lnTo>
                      <a:lnTo>
                        <a:pt x="2918" y="3101"/>
                      </a:lnTo>
                      <a:lnTo>
                        <a:pt x="1155"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0" name="Google Shape;2125;p89"/>
            <p:cNvGrpSpPr/>
            <p:nvPr/>
          </p:nvGrpSpPr>
          <p:grpSpPr>
            <a:xfrm>
              <a:off x="674037" y="197776"/>
              <a:ext cx="3276989" cy="6567864"/>
              <a:chOff x="286550" y="200025"/>
              <a:chExt cx="2466498" cy="4943448"/>
            </a:xfrm>
          </p:grpSpPr>
          <p:sp>
            <p:nvSpPr>
              <p:cNvPr id="141" name="Google Shape;2126;p89"/>
              <p:cNvSpPr/>
              <p:nvPr/>
            </p:nvSpPr>
            <p:spPr>
              <a:xfrm>
                <a:off x="1097606" y="220146"/>
                <a:ext cx="713120" cy="487359"/>
              </a:xfrm>
              <a:custGeom>
                <a:avLst/>
                <a:gdLst/>
                <a:ahLst/>
                <a:cxnLst/>
                <a:rect l="l" t="t" r="r" b="b"/>
                <a:pathLst>
                  <a:path w="24774" h="16931" extrusionOk="0">
                    <a:moveTo>
                      <a:pt x="17691" y="0"/>
                    </a:moveTo>
                    <a:cubicBezTo>
                      <a:pt x="17691" y="0"/>
                      <a:pt x="16111" y="0"/>
                      <a:pt x="14895" y="578"/>
                    </a:cubicBezTo>
                    <a:lnTo>
                      <a:pt x="13709" y="1125"/>
                    </a:lnTo>
                    <a:cubicBezTo>
                      <a:pt x="13709" y="1125"/>
                      <a:pt x="7691" y="3800"/>
                      <a:pt x="6262" y="4742"/>
                    </a:cubicBezTo>
                    <a:cubicBezTo>
                      <a:pt x="4834" y="5654"/>
                      <a:pt x="3557" y="5958"/>
                      <a:pt x="2737" y="8876"/>
                    </a:cubicBezTo>
                    <a:cubicBezTo>
                      <a:pt x="1946" y="11794"/>
                      <a:pt x="1" y="16475"/>
                      <a:pt x="1" y="16475"/>
                    </a:cubicBezTo>
                    <a:lnTo>
                      <a:pt x="518" y="16931"/>
                    </a:lnTo>
                    <a:lnTo>
                      <a:pt x="10457" y="15776"/>
                    </a:lnTo>
                    <a:lnTo>
                      <a:pt x="10457" y="14803"/>
                    </a:lnTo>
                    <a:lnTo>
                      <a:pt x="12646" y="14286"/>
                    </a:lnTo>
                    <a:cubicBezTo>
                      <a:pt x="12646" y="14286"/>
                      <a:pt x="14469" y="15533"/>
                      <a:pt x="15776" y="15776"/>
                    </a:cubicBezTo>
                    <a:cubicBezTo>
                      <a:pt x="15839" y="15786"/>
                      <a:pt x="15902" y="15791"/>
                      <a:pt x="15967" y="15791"/>
                    </a:cubicBezTo>
                    <a:cubicBezTo>
                      <a:pt x="17264" y="15791"/>
                      <a:pt x="19029" y="13861"/>
                      <a:pt x="19029" y="13861"/>
                    </a:cubicBezTo>
                    <a:cubicBezTo>
                      <a:pt x="19029" y="13861"/>
                      <a:pt x="19251" y="14204"/>
                      <a:pt x="19701" y="14204"/>
                    </a:cubicBezTo>
                    <a:cubicBezTo>
                      <a:pt x="20032" y="14204"/>
                      <a:pt x="20486" y="14018"/>
                      <a:pt x="21065" y="13374"/>
                    </a:cubicBezTo>
                    <a:cubicBezTo>
                      <a:pt x="22433" y="11885"/>
                      <a:pt x="21491" y="11368"/>
                      <a:pt x="21491" y="11368"/>
                    </a:cubicBezTo>
                    <a:lnTo>
                      <a:pt x="23649" y="10396"/>
                    </a:lnTo>
                    <a:lnTo>
                      <a:pt x="24044" y="6080"/>
                    </a:lnTo>
                    <a:cubicBezTo>
                      <a:pt x="24044" y="6080"/>
                      <a:pt x="24773" y="5228"/>
                      <a:pt x="24530" y="4590"/>
                    </a:cubicBezTo>
                    <a:cubicBezTo>
                      <a:pt x="24287" y="3921"/>
                      <a:pt x="17691" y="0"/>
                      <a:pt x="17691"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127;p89"/>
              <p:cNvSpPr/>
              <p:nvPr/>
            </p:nvSpPr>
            <p:spPr>
              <a:xfrm>
                <a:off x="2551783" y="4410254"/>
                <a:ext cx="201265" cy="708744"/>
              </a:xfrm>
              <a:custGeom>
                <a:avLst/>
                <a:gdLst/>
                <a:ahLst/>
                <a:cxnLst/>
                <a:rect l="l" t="t" r="r" b="b"/>
                <a:pathLst>
                  <a:path w="6992" h="24622" fill="none" extrusionOk="0">
                    <a:moveTo>
                      <a:pt x="2463" y="1"/>
                    </a:moveTo>
                    <a:cubicBezTo>
                      <a:pt x="2463" y="1"/>
                      <a:pt x="1" y="8785"/>
                      <a:pt x="5928" y="18086"/>
                    </a:cubicBezTo>
                    <a:lnTo>
                      <a:pt x="6992" y="24621"/>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128;p89"/>
              <p:cNvSpPr/>
              <p:nvPr/>
            </p:nvSpPr>
            <p:spPr>
              <a:xfrm>
                <a:off x="1371469" y="1487449"/>
                <a:ext cx="494382" cy="563092"/>
              </a:xfrm>
              <a:custGeom>
                <a:avLst/>
                <a:gdLst/>
                <a:ahLst/>
                <a:cxnLst/>
                <a:rect l="l" t="t" r="r" b="b"/>
                <a:pathLst>
                  <a:path w="17175" h="19562" extrusionOk="0">
                    <a:moveTo>
                      <a:pt x="9997" y="0"/>
                    </a:moveTo>
                    <a:cubicBezTo>
                      <a:pt x="7056" y="0"/>
                      <a:pt x="3922" y="1142"/>
                      <a:pt x="3922" y="1142"/>
                    </a:cubicBezTo>
                    <a:lnTo>
                      <a:pt x="1065" y="1294"/>
                    </a:lnTo>
                    <a:cubicBezTo>
                      <a:pt x="1065" y="1294"/>
                      <a:pt x="1" y="3209"/>
                      <a:pt x="1369" y="5489"/>
                    </a:cubicBezTo>
                    <a:cubicBezTo>
                      <a:pt x="2767" y="7768"/>
                      <a:pt x="4560" y="7920"/>
                      <a:pt x="4560" y="7920"/>
                    </a:cubicBezTo>
                    <a:cubicBezTo>
                      <a:pt x="4560" y="7920"/>
                      <a:pt x="4834" y="9714"/>
                      <a:pt x="5624" y="10686"/>
                    </a:cubicBezTo>
                    <a:cubicBezTo>
                      <a:pt x="6414" y="11690"/>
                      <a:pt x="6353" y="12632"/>
                      <a:pt x="6353" y="12632"/>
                    </a:cubicBezTo>
                    <a:cubicBezTo>
                      <a:pt x="6353" y="12632"/>
                      <a:pt x="6080" y="15094"/>
                      <a:pt x="5867" y="16188"/>
                    </a:cubicBezTo>
                    <a:cubicBezTo>
                      <a:pt x="5624" y="17282"/>
                      <a:pt x="5776" y="18559"/>
                      <a:pt x="6353" y="18681"/>
                    </a:cubicBezTo>
                    <a:cubicBezTo>
                      <a:pt x="6425" y="18692"/>
                      <a:pt x="6489" y="18698"/>
                      <a:pt x="6547" y="18698"/>
                    </a:cubicBezTo>
                    <a:cubicBezTo>
                      <a:pt x="6930" y="18698"/>
                      <a:pt x="7022" y="18468"/>
                      <a:pt x="7022" y="18468"/>
                    </a:cubicBezTo>
                    <a:lnTo>
                      <a:pt x="8208" y="16370"/>
                    </a:lnTo>
                    <a:lnTo>
                      <a:pt x="8208" y="16370"/>
                    </a:lnTo>
                    <a:cubicBezTo>
                      <a:pt x="8208" y="16371"/>
                      <a:pt x="7873" y="18984"/>
                      <a:pt x="8299" y="19258"/>
                    </a:cubicBezTo>
                    <a:cubicBezTo>
                      <a:pt x="8724" y="19501"/>
                      <a:pt x="8968" y="19562"/>
                      <a:pt x="8968" y="19562"/>
                    </a:cubicBezTo>
                    <a:lnTo>
                      <a:pt x="9879" y="18133"/>
                    </a:lnTo>
                    <a:cubicBezTo>
                      <a:pt x="9879" y="18133"/>
                      <a:pt x="10275" y="19106"/>
                      <a:pt x="10548" y="19167"/>
                    </a:cubicBezTo>
                    <a:cubicBezTo>
                      <a:pt x="10564" y="19172"/>
                      <a:pt x="10579" y="19174"/>
                      <a:pt x="10594" y="19174"/>
                    </a:cubicBezTo>
                    <a:cubicBezTo>
                      <a:pt x="10842" y="19174"/>
                      <a:pt x="11004" y="18498"/>
                      <a:pt x="11004" y="18498"/>
                    </a:cubicBezTo>
                    <a:cubicBezTo>
                      <a:pt x="11004" y="18498"/>
                      <a:pt x="11825" y="19136"/>
                      <a:pt x="12189" y="19258"/>
                    </a:cubicBezTo>
                    <a:cubicBezTo>
                      <a:pt x="12219" y="19267"/>
                      <a:pt x="12249" y="19271"/>
                      <a:pt x="12280" y="19271"/>
                    </a:cubicBezTo>
                    <a:cubicBezTo>
                      <a:pt x="12671" y="19271"/>
                      <a:pt x="13193" y="18620"/>
                      <a:pt x="13193" y="18620"/>
                    </a:cubicBezTo>
                    <a:cubicBezTo>
                      <a:pt x="13193" y="18620"/>
                      <a:pt x="15442" y="16492"/>
                      <a:pt x="16262" y="14395"/>
                    </a:cubicBezTo>
                    <a:cubicBezTo>
                      <a:pt x="17083" y="12267"/>
                      <a:pt x="17174" y="10109"/>
                      <a:pt x="17174" y="10109"/>
                    </a:cubicBezTo>
                    <a:lnTo>
                      <a:pt x="15320" y="3300"/>
                    </a:lnTo>
                    <a:cubicBezTo>
                      <a:pt x="15320" y="3300"/>
                      <a:pt x="13679" y="230"/>
                      <a:pt x="10609" y="18"/>
                    </a:cubicBezTo>
                    <a:cubicBezTo>
                      <a:pt x="10407" y="6"/>
                      <a:pt x="10202" y="0"/>
                      <a:pt x="999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129;p89"/>
              <p:cNvSpPr/>
              <p:nvPr/>
            </p:nvSpPr>
            <p:spPr>
              <a:xfrm>
                <a:off x="1828206" y="755611"/>
                <a:ext cx="77892" cy="456760"/>
              </a:xfrm>
              <a:custGeom>
                <a:avLst/>
                <a:gdLst/>
                <a:ahLst/>
                <a:cxnLst/>
                <a:rect l="l" t="t" r="r" b="b"/>
                <a:pathLst>
                  <a:path w="2706" h="15868" fill="none" extrusionOk="0">
                    <a:moveTo>
                      <a:pt x="152" y="15867"/>
                    </a:moveTo>
                    <a:cubicBezTo>
                      <a:pt x="0" y="11794"/>
                      <a:pt x="699" y="7356"/>
                      <a:pt x="1520" y="4074"/>
                    </a:cubicBezTo>
                    <a:lnTo>
                      <a:pt x="2706" y="1"/>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130;p89"/>
              <p:cNvSpPr/>
              <p:nvPr/>
            </p:nvSpPr>
            <p:spPr>
              <a:xfrm>
                <a:off x="2341794" y="953337"/>
                <a:ext cx="173257" cy="395506"/>
              </a:xfrm>
              <a:custGeom>
                <a:avLst/>
                <a:gdLst/>
                <a:ahLst/>
                <a:cxnLst/>
                <a:rect l="l" t="t" r="r" b="b"/>
                <a:pathLst>
                  <a:path w="6019" h="13740" fill="none" extrusionOk="0">
                    <a:moveTo>
                      <a:pt x="6019" y="1"/>
                    </a:moveTo>
                    <a:cubicBezTo>
                      <a:pt x="6019" y="1"/>
                      <a:pt x="5472" y="2706"/>
                      <a:pt x="3557" y="7509"/>
                    </a:cubicBezTo>
                    <a:cubicBezTo>
                      <a:pt x="2888" y="9180"/>
                      <a:pt x="1642" y="11521"/>
                      <a:pt x="1" y="1374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131;p89"/>
              <p:cNvSpPr/>
              <p:nvPr/>
            </p:nvSpPr>
            <p:spPr>
              <a:xfrm>
                <a:off x="2371558" y="1018968"/>
                <a:ext cx="216118" cy="312375"/>
              </a:xfrm>
              <a:custGeom>
                <a:avLst/>
                <a:gdLst/>
                <a:ahLst/>
                <a:cxnLst/>
                <a:rect l="l" t="t" r="r" b="b"/>
                <a:pathLst>
                  <a:path w="7508" h="10852" fill="none" extrusionOk="0">
                    <a:moveTo>
                      <a:pt x="4073" y="943"/>
                    </a:moveTo>
                    <a:cubicBezTo>
                      <a:pt x="4073" y="943"/>
                      <a:pt x="6018" y="1"/>
                      <a:pt x="6748" y="1703"/>
                    </a:cubicBezTo>
                    <a:cubicBezTo>
                      <a:pt x="7508" y="3405"/>
                      <a:pt x="6322" y="7873"/>
                      <a:pt x="4529" y="9362"/>
                    </a:cubicBezTo>
                    <a:cubicBezTo>
                      <a:pt x="2705" y="10852"/>
                      <a:pt x="0" y="10517"/>
                      <a:pt x="0" y="1051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132;p89"/>
              <p:cNvSpPr/>
              <p:nvPr/>
            </p:nvSpPr>
            <p:spPr>
              <a:xfrm>
                <a:off x="1703969" y="829100"/>
                <a:ext cx="170637" cy="306272"/>
              </a:xfrm>
              <a:custGeom>
                <a:avLst/>
                <a:gdLst/>
                <a:ahLst/>
                <a:cxnLst/>
                <a:rect l="l" t="t" r="r" b="b"/>
                <a:pathLst>
                  <a:path w="5928" h="10640" fill="none" extrusionOk="0">
                    <a:moveTo>
                      <a:pt x="5927" y="1217"/>
                    </a:moveTo>
                    <a:cubicBezTo>
                      <a:pt x="5927" y="1217"/>
                      <a:pt x="4499" y="1"/>
                      <a:pt x="2553" y="730"/>
                    </a:cubicBezTo>
                    <a:cubicBezTo>
                      <a:pt x="578" y="1490"/>
                      <a:pt x="0" y="6049"/>
                      <a:pt x="851" y="7812"/>
                    </a:cubicBezTo>
                    <a:cubicBezTo>
                      <a:pt x="1702" y="9575"/>
                      <a:pt x="4438" y="10639"/>
                      <a:pt x="4438" y="1063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133;p89"/>
              <p:cNvSpPr/>
              <p:nvPr/>
            </p:nvSpPr>
            <p:spPr>
              <a:xfrm>
                <a:off x="1854458" y="767873"/>
                <a:ext cx="115514" cy="184627"/>
              </a:xfrm>
              <a:custGeom>
                <a:avLst/>
                <a:gdLst/>
                <a:ahLst/>
                <a:cxnLst/>
                <a:rect l="l" t="t" r="r" b="b"/>
                <a:pathLst>
                  <a:path w="4013" h="6414" fill="none" extrusionOk="0">
                    <a:moveTo>
                      <a:pt x="4012" y="0"/>
                    </a:moveTo>
                    <a:cubicBezTo>
                      <a:pt x="4012" y="0"/>
                      <a:pt x="2219" y="5167"/>
                      <a:pt x="0" y="641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134;p89"/>
              <p:cNvSpPr/>
              <p:nvPr/>
            </p:nvSpPr>
            <p:spPr>
              <a:xfrm>
                <a:off x="2430165" y="914851"/>
                <a:ext cx="32412" cy="206504"/>
              </a:xfrm>
              <a:custGeom>
                <a:avLst/>
                <a:gdLst/>
                <a:ahLst/>
                <a:cxnLst/>
                <a:rect l="l" t="t" r="r" b="b"/>
                <a:pathLst>
                  <a:path w="1126" h="7174" fill="none" extrusionOk="0">
                    <a:moveTo>
                      <a:pt x="305" y="1"/>
                    </a:moveTo>
                    <a:cubicBezTo>
                      <a:pt x="305" y="1"/>
                      <a:pt x="1" y="5046"/>
                      <a:pt x="1125" y="717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135;p89"/>
              <p:cNvSpPr/>
              <p:nvPr/>
            </p:nvSpPr>
            <p:spPr>
              <a:xfrm>
                <a:off x="1883330" y="466865"/>
                <a:ext cx="714847" cy="551262"/>
              </a:xfrm>
              <a:custGeom>
                <a:avLst/>
                <a:gdLst/>
                <a:ahLst/>
                <a:cxnLst/>
                <a:rect l="l" t="t" r="r" b="b"/>
                <a:pathLst>
                  <a:path w="24834" h="19151" fill="none" extrusionOk="0">
                    <a:moveTo>
                      <a:pt x="0" y="11369"/>
                    </a:moveTo>
                    <a:cubicBezTo>
                      <a:pt x="0" y="11369"/>
                      <a:pt x="426" y="8208"/>
                      <a:pt x="1003" y="5320"/>
                    </a:cubicBezTo>
                    <a:cubicBezTo>
                      <a:pt x="1581" y="2463"/>
                      <a:pt x="4408" y="214"/>
                      <a:pt x="6596" y="123"/>
                    </a:cubicBezTo>
                    <a:cubicBezTo>
                      <a:pt x="8754" y="1"/>
                      <a:pt x="16536" y="335"/>
                      <a:pt x="20457" y="2341"/>
                    </a:cubicBezTo>
                    <a:cubicBezTo>
                      <a:pt x="24347" y="4378"/>
                      <a:pt x="24834" y="7752"/>
                      <a:pt x="24621" y="10032"/>
                    </a:cubicBezTo>
                    <a:cubicBezTo>
                      <a:pt x="24408" y="12311"/>
                      <a:pt x="23223" y="16445"/>
                      <a:pt x="23010" y="17296"/>
                    </a:cubicBezTo>
                    <a:cubicBezTo>
                      <a:pt x="22797" y="18147"/>
                      <a:pt x="21612" y="19150"/>
                      <a:pt x="21612" y="1915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136;p89"/>
              <p:cNvSpPr/>
              <p:nvPr/>
            </p:nvSpPr>
            <p:spPr>
              <a:xfrm>
                <a:off x="1894700" y="469970"/>
                <a:ext cx="707852" cy="498168"/>
              </a:xfrm>
              <a:custGeom>
                <a:avLst/>
                <a:gdLst/>
                <a:ahLst/>
                <a:cxnLst/>
                <a:rect l="l" t="t" r="r" b="b"/>
                <a:pathLst>
                  <a:path w="24591" h="17128" extrusionOk="0">
                    <a:moveTo>
                      <a:pt x="7127" y="0"/>
                    </a:moveTo>
                    <a:cubicBezTo>
                      <a:pt x="6810" y="0"/>
                      <a:pt x="6539" y="6"/>
                      <a:pt x="6323" y="15"/>
                    </a:cubicBezTo>
                    <a:cubicBezTo>
                      <a:pt x="4165" y="136"/>
                      <a:pt x="1338" y="2355"/>
                      <a:pt x="760" y="5243"/>
                    </a:cubicBezTo>
                    <a:cubicBezTo>
                      <a:pt x="456" y="6793"/>
                      <a:pt x="183" y="8434"/>
                      <a:pt x="0" y="9620"/>
                    </a:cubicBezTo>
                    <a:cubicBezTo>
                      <a:pt x="1763" y="9711"/>
                      <a:pt x="3496" y="10075"/>
                      <a:pt x="5259" y="10471"/>
                    </a:cubicBezTo>
                    <a:cubicBezTo>
                      <a:pt x="6140" y="10653"/>
                      <a:pt x="7052" y="10835"/>
                      <a:pt x="7934" y="11109"/>
                    </a:cubicBezTo>
                    <a:cubicBezTo>
                      <a:pt x="8724" y="11383"/>
                      <a:pt x="9514" y="11717"/>
                      <a:pt x="10305" y="12051"/>
                    </a:cubicBezTo>
                    <a:cubicBezTo>
                      <a:pt x="11976" y="12781"/>
                      <a:pt x="13739" y="13297"/>
                      <a:pt x="15502" y="13845"/>
                    </a:cubicBezTo>
                    <a:cubicBezTo>
                      <a:pt x="17113" y="14361"/>
                      <a:pt x="18694" y="14939"/>
                      <a:pt x="20214" y="15668"/>
                    </a:cubicBezTo>
                    <a:cubicBezTo>
                      <a:pt x="21095" y="16063"/>
                      <a:pt x="22007" y="16550"/>
                      <a:pt x="22797" y="17127"/>
                    </a:cubicBezTo>
                    <a:cubicBezTo>
                      <a:pt x="23040" y="16094"/>
                      <a:pt x="24165" y="12142"/>
                      <a:pt x="24378" y="9924"/>
                    </a:cubicBezTo>
                    <a:cubicBezTo>
                      <a:pt x="24591" y="7644"/>
                      <a:pt x="24104" y="4270"/>
                      <a:pt x="20214" y="2264"/>
                    </a:cubicBezTo>
                    <a:cubicBezTo>
                      <a:pt x="16680" y="429"/>
                      <a:pt x="10012" y="0"/>
                      <a:pt x="712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137;p89"/>
              <p:cNvSpPr/>
              <p:nvPr/>
            </p:nvSpPr>
            <p:spPr>
              <a:xfrm>
                <a:off x="1890325" y="748616"/>
                <a:ext cx="655348" cy="216147"/>
              </a:xfrm>
              <a:custGeom>
                <a:avLst/>
                <a:gdLst/>
                <a:ahLst/>
                <a:cxnLst/>
                <a:rect l="l" t="t" r="r" b="b"/>
                <a:pathLst>
                  <a:path w="22767" h="7509" fill="none" extrusionOk="0">
                    <a:moveTo>
                      <a:pt x="0" y="0"/>
                    </a:moveTo>
                    <a:cubicBezTo>
                      <a:pt x="0" y="0"/>
                      <a:pt x="5684" y="882"/>
                      <a:pt x="12311" y="3070"/>
                    </a:cubicBezTo>
                    <a:cubicBezTo>
                      <a:pt x="18937" y="5228"/>
                      <a:pt x="22767" y="7508"/>
                      <a:pt x="22767" y="7508"/>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138;p89"/>
              <p:cNvSpPr/>
              <p:nvPr/>
            </p:nvSpPr>
            <p:spPr>
              <a:xfrm>
                <a:off x="1551723" y="345247"/>
                <a:ext cx="27144" cy="91911"/>
              </a:xfrm>
              <a:custGeom>
                <a:avLst/>
                <a:gdLst/>
                <a:ahLst/>
                <a:cxnLst/>
                <a:rect l="l" t="t" r="r" b="b"/>
                <a:pathLst>
                  <a:path w="943" h="3193" fill="none" extrusionOk="0">
                    <a:moveTo>
                      <a:pt x="183" y="1"/>
                    </a:moveTo>
                    <a:cubicBezTo>
                      <a:pt x="183" y="1"/>
                      <a:pt x="0" y="1916"/>
                      <a:pt x="943" y="319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139;p89"/>
              <p:cNvSpPr/>
              <p:nvPr/>
            </p:nvSpPr>
            <p:spPr>
              <a:xfrm>
                <a:off x="1389863" y="394268"/>
                <a:ext cx="334251" cy="279128"/>
              </a:xfrm>
              <a:custGeom>
                <a:avLst/>
                <a:gdLst/>
                <a:ahLst/>
                <a:cxnLst/>
                <a:rect l="l" t="t" r="r" b="b"/>
                <a:pathLst>
                  <a:path w="11612" h="9697" fill="none" extrusionOk="0">
                    <a:moveTo>
                      <a:pt x="4407" y="0"/>
                    </a:moveTo>
                    <a:lnTo>
                      <a:pt x="10456" y="4286"/>
                    </a:lnTo>
                    <a:cubicBezTo>
                      <a:pt x="10456" y="4286"/>
                      <a:pt x="11611" y="5259"/>
                      <a:pt x="11581" y="6110"/>
                    </a:cubicBezTo>
                    <a:cubicBezTo>
                      <a:pt x="11550" y="6961"/>
                      <a:pt x="10517" y="7751"/>
                      <a:pt x="10031" y="7812"/>
                    </a:cubicBezTo>
                    <a:cubicBezTo>
                      <a:pt x="9514" y="7873"/>
                      <a:pt x="3648" y="7599"/>
                      <a:pt x="3648" y="7599"/>
                    </a:cubicBezTo>
                    <a:cubicBezTo>
                      <a:pt x="3648" y="7599"/>
                      <a:pt x="2432" y="8541"/>
                      <a:pt x="0" y="8967"/>
                    </a:cubicBezTo>
                    <a:lnTo>
                      <a:pt x="0" y="9696"/>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140;p89"/>
              <p:cNvSpPr/>
              <p:nvPr/>
            </p:nvSpPr>
            <p:spPr>
              <a:xfrm>
                <a:off x="1097606" y="200025"/>
                <a:ext cx="718358" cy="506616"/>
              </a:xfrm>
              <a:custGeom>
                <a:avLst/>
                <a:gdLst/>
                <a:ahLst/>
                <a:cxnLst/>
                <a:rect l="l" t="t" r="r" b="b"/>
                <a:pathLst>
                  <a:path w="24956" h="17600" fill="none" extrusionOk="0">
                    <a:moveTo>
                      <a:pt x="20731" y="11156"/>
                    </a:moveTo>
                    <a:lnTo>
                      <a:pt x="23679" y="7508"/>
                    </a:lnTo>
                    <a:lnTo>
                      <a:pt x="24317" y="6627"/>
                    </a:lnTo>
                    <a:cubicBezTo>
                      <a:pt x="24956" y="5745"/>
                      <a:pt x="24682" y="5350"/>
                      <a:pt x="24074" y="4833"/>
                    </a:cubicBezTo>
                    <a:cubicBezTo>
                      <a:pt x="23466" y="4286"/>
                      <a:pt x="20062" y="2189"/>
                      <a:pt x="18512" y="1095"/>
                    </a:cubicBezTo>
                    <a:cubicBezTo>
                      <a:pt x="16962" y="0"/>
                      <a:pt x="15533" y="973"/>
                      <a:pt x="15533" y="973"/>
                    </a:cubicBezTo>
                    <a:lnTo>
                      <a:pt x="6536" y="5228"/>
                    </a:lnTo>
                    <a:cubicBezTo>
                      <a:pt x="6536" y="5228"/>
                      <a:pt x="4348" y="6961"/>
                      <a:pt x="3192" y="8693"/>
                    </a:cubicBezTo>
                    <a:cubicBezTo>
                      <a:pt x="2068" y="10426"/>
                      <a:pt x="1" y="17599"/>
                      <a:pt x="1" y="1759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141;p89"/>
              <p:cNvSpPr/>
              <p:nvPr/>
            </p:nvSpPr>
            <p:spPr>
              <a:xfrm>
                <a:off x="1587590" y="382006"/>
                <a:ext cx="73517" cy="55152"/>
              </a:xfrm>
              <a:custGeom>
                <a:avLst/>
                <a:gdLst/>
                <a:ahLst/>
                <a:cxnLst/>
                <a:rect l="l" t="t" r="r" b="b"/>
                <a:pathLst>
                  <a:path w="2554" h="1916" fill="none" extrusionOk="0">
                    <a:moveTo>
                      <a:pt x="1" y="1916"/>
                    </a:moveTo>
                    <a:cubicBezTo>
                      <a:pt x="1" y="1916"/>
                      <a:pt x="1064" y="335"/>
                      <a:pt x="2554"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142;p89"/>
              <p:cNvSpPr/>
              <p:nvPr/>
            </p:nvSpPr>
            <p:spPr>
              <a:xfrm>
                <a:off x="1452845" y="619111"/>
                <a:ext cx="197753" cy="62147"/>
              </a:xfrm>
              <a:custGeom>
                <a:avLst/>
                <a:gdLst/>
                <a:ahLst/>
                <a:cxnLst/>
                <a:rect l="l" t="t" r="r" b="b"/>
                <a:pathLst>
                  <a:path w="6870" h="2159" fill="none" extrusionOk="0">
                    <a:moveTo>
                      <a:pt x="1" y="548"/>
                    </a:moveTo>
                    <a:cubicBezTo>
                      <a:pt x="1" y="548"/>
                      <a:pt x="1824" y="1581"/>
                      <a:pt x="3071" y="1885"/>
                    </a:cubicBezTo>
                    <a:cubicBezTo>
                      <a:pt x="4317" y="2159"/>
                      <a:pt x="6870" y="1"/>
                      <a:pt x="6870"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143;p89"/>
              <p:cNvSpPr/>
              <p:nvPr/>
            </p:nvSpPr>
            <p:spPr>
              <a:xfrm>
                <a:off x="1716202" y="390756"/>
                <a:ext cx="81404" cy="156648"/>
              </a:xfrm>
              <a:custGeom>
                <a:avLst/>
                <a:gdLst/>
                <a:ahLst/>
                <a:cxnLst/>
                <a:rect l="l" t="t" r="r" b="b"/>
                <a:pathLst>
                  <a:path w="2828" h="5442" fill="none" extrusionOk="0">
                    <a:moveTo>
                      <a:pt x="2827" y="1"/>
                    </a:moveTo>
                    <a:cubicBezTo>
                      <a:pt x="2827" y="1"/>
                      <a:pt x="2584" y="2949"/>
                      <a:pt x="2432" y="3982"/>
                    </a:cubicBezTo>
                    <a:cubicBezTo>
                      <a:pt x="2280" y="5016"/>
                      <a:pt x="1" y="5441"/>
                      <a:pt x="1" y="544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144;p89"/>
              <p:cNvSpPr/>
              <p:nvPr/>
            </p:nvSpPr>
            <p:spPr>
              <a:xfrm>
                <a:off x="514904" y="664176"/>
                <a:ext cx="1644026" cy="1968664"/>
              </a:xfrm>
              <a:custGeom>
                <a:avLst/>
                <a:gdLst/>
                <a:ahLst/>
                <a:cxnLst/>
                <a:rect l="l" t="t" r="r" b="b"/>
                <a:pathLst>
                  <a:path w="57114" h="68392" fill="none" extrusionOk="0">
                    <a:moveTo>
                      <a:pt x="34287" y="38391"/>
                    </a:moveTo>
                    <a:cubicBezTo>
                      <a:pt x="34287" y="38391"/>
                      <a:pt x="28816" y="36324"/>
                      <a:pt x="24986" y="34105"/>
                    </a:cubicBezTo>
                    <a:cubicBezTo>
                      <a:pt x="24226" y="31217"/>
                      <a:pt x="23162" y="31156"/>
                      <a:pt x="23162" y="31156"/>
                    </a:cubicBezTo>
                    <a:lnTo>
                      <a:pt x="29241" y="10335"/>
                    </a:lnTo>
                    <a:lnTo>
                      <a:pt x="30822" y="8816"/>
                    </a:lnTo>
                    <a:cubicBezTo>
                      <a:pt x="30822" y="8816"/>
                      <a:pt x="31308" y="7752"/>
                      <a:pt x="31977" y="5351"/>
                    </a:cubicBezTo>
                    <a:cubicBezTo>
                      <a:pt x="32645" y="2980"/>
                      <a:pt x="32797" y="791"/>
                      <a:pt x="32797" y="791"/>
                    </a:cubicBezTo>
                    <a:cubicBezTo>
                      <a:pt x="32797" y="791"/>
                      <a:pt x="30092" y="1"/>
                      <a:pt x="23314" y="1065"/>
                    </a:cubicBezTo>
                    <a:cubicBezTo>
                      <a:pt x="16536" y="2129"/>
                      <a:pt x="14651" y="3132"/>
                      <a:pt x="14651" y="3132"/>
                    </a:cubicBezTo>
                    <a:cubicBezTo>
                      <a:pt x="13648" y="5472"/>
                      <a:pt x="13283" y="7752"/>
                      <a:pt x="13405" y="9940"/>
                    </a:cubicBezTo>
                    <a:lnTo>
                      <a:pt x="3253" y="35685"/>
                    </a:lnTo>
                    <a:cubicBezTo>
                      <a:pt x="3253" y="35685"/>
                      <a:pt x="1703" y="38147"/>
                      <a:pt x="851" y="40792"/>
                    </a:cubicBezTo>
                    <a:cubicBezTo>
                      <a:pt x="0" y="43467"/>
                      <a:pt x="548" y="49485"/>
                      <a:pt x="3891" y="52525"/>
                    </a:cubicBezTo>
                    <a:cubicBezTo>
                      <a:pt x="7235" y="55564"/>
                      <a:pt x="50579" y="65048"/>
                      <a:pt x="57114" y="6839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145;p89"/>
              <p:cNvSpPr/>
              <p:nvPr/>
            </p:nvSpPr>
            <p:spPr>
              <a:xfrm>
                <a:off x="1857941" y="2534372"/>
                <a:ext cx="262519" cy="162779"/>
              </a:xfrm>
              <a:custGeom>
                <a:avLst/>
                <a:gdLst/>
                <a:ahLst/>
                <a:cxnLst/>
                <a:rect l="l" t="t" r="r" b="b"/>
                <a:pathLst>
                  <a:path w="9120" h="5655" fill="none" extrusionOk="0">
                    <a:moveTo>
                      <a:pt x="1" y="1"/>
                    </a:moveTo>
                    <a:cubicBezTo>
                      <a:pt x="1" y="1"/>
                      <a:pt x="7661" y="3648"/>
                      <a:pt x="9119" y="565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146;p89"/>
              <p:cNvSpPr/>
              <p:nvPr/>
            </p:nvSpPr>
            <p:spPr>
              <a:xfrm>
                <a:off x="1866692" y="1808175"/>
                <a:ext cx="605492" cy="282640"/>
              </a:xfrm>
              <a:custGeom>
                <a:avLst/>
                <a:gdLst/>
                <a:ahLst/>
                <a:cxnLst/>
                <a:rect l="l" t="t" r="r" b="b"/>
                <a:pathLst>
                  <a:path w="21035" h="9819" fill="none" extrusionOk="0">
                    <a:moveTo>
                      <a:pt x="1" y="0"/>
                    </a:moveTo>
                    <a:cubicBezTo>
                      <a:pt x="1" y="0"/>
                      <a:pt x="10730" y="639"/>
                      <a:pt x="13192" y="943"/>
                    </a:cubicBezTo>
                    <a:cubicBezTo>
                      <a:pt x="15655" y="1277"/>
                      <a:pt x="19758" y="4712"/>
                      <a:pt x="21035" y="9818"/>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147;p89"/>
              <p:cNvSpPr/>
              <p:nvPr/>
            </p:nvSpPr>
            <p:spPr>
              <a:xfrm>
                <a:off x="1977804" y="1676943"/>
                <a:ext cx="330768" cy="157512"/>
              </a:xfrm>
              <a:custGeom>
                <a:avLst/>
                <a:gdLst/>
                <a:ahLst/>
                <a:cxnLst/>
                <a:rect l="l" t="t" r="r" b="b"/>
                <a:pathLst>
                  <a:path w="11491" h="5472" fill="none" extrusionOk="0">
                    <a:moveTo>
                      <a:pt x="1" y="4559"/>
                    </a:moveTo>
                    <a:cubicBezTo>
                      <a:pt x="1" y="4559"/>
                      <a:pt x="7357" y="243"/>
                      <a:pt x="8816" y="122"/>
                    </a:cubicBezTo>
                    <a:cubicBezTo>
                      <a:pt x="10244" y="0"/>
                      <a:pt x="10852" y="1155"/>
                      <a:pt x="11126" y="1824"/>
                    </a:cubicBezTo>
                    <a:cubicBezTo>
                      <a:pt x="11399" y="2493"/>
                      <a:pt x="11491" y="4316"/>
                      <a:pt x="11491" y="4316"/>
                    </a:cubicBezTo>
                    <a:cubicBezTo>
                      <a:pt x="11491" y="4316"/>
                      <a:pt x="11156" y="5137"/>
                      <a:pt x="8998" y="547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148;p89"/>
              <p:cNvSpPr/>
              <p:nvPr/>
            </p:nvSpPr>
            <p:spPr>
              <a:xfrm>
                <a:off x="2188685" y="1504576"/>
                <a:ext cx="37651" cy="175876"/>
              </a:xfrm>
              <a:custGeom>
                <a:avLst/>
                <a:gdLst/>
                <a:ahLst/>
                <a:cxnLst/>
                <a:rect l="l" t="t" r="r" b="b"/>
                <a:pathLst>
                  <a:path w="1308" h="6110" fill="none" extrusionOk="0">
                    <a:moveTo>
                      <a:pt x="1307" y="0"/>
                    </a:moveTo>
                    <a:cubicBezTo>
                      <a:pt x="669" y="1733"/>
                      <a:pt x="0" y="4347"/>
                      <a:pt x="882" y="611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149;p89"/>
              <p:cNvSpPr/>
              <p:nvPr/>
            </p:nvSpPr>
            <p:spPr>
              <a:xfrm>
                <a:off x="2308547" y="1788054"/>
                <a:ext cx="426997" cy="3245163"/>
              </a:xfrm>
              <a:custGeom>
                <a:avLst/>
                <a:gdLst/>
                <a:ahLst/>
                <a:cxnLst/>
                <a:rect l="l" t="t" r="r" b="b"/>
                <a:pathLst>
                  <a:path w="14834" h="112738" fill="none" extrusionOk="0">
                    <a:moveTo>
                      <a:pt x="1" y="0"/>
                    </a:moveTo>
                    <a:cubicBezTo>
                      <a:pt x="1" y="0"/>
                      <a:pt x="4317" y="3800"/>
                      <a:pt x="7174" y="7721"/>
                    </a:cubicBezTo>
                    <a:cubicBezTo>
                      <a:pt x="10062" y="11642"/>
                      <a:pt x="10761" y="15137"/>
                      <a:pt x="9575" y="21855"/>
                    </a:cubicBezTo>
                    <a:cubicBezTo>
                      <a:pt x="8390" y="28542"/>
                      <a:pt x="1186" y="47691"/>
                      <a:pt x="1186" y="47691"/>
                    </a:cubicBezTo>
                    <a:cubicBezTo>
                      <a:pt x="1186" y="47691"/>
                      <a:pt x="2189" y="54226"/>
                      <a:pt x="1551" y="57083"/>
                    </a:cubicBezTo>
                    <a:cubicBezTo>
                      <a:pt x="3678" y="65381"/>
                      <a:pt x="14104" y="92737"/>
                      <a:pt x="14834" y="11273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2150;p89"/>
              <p:cNvSpPr/>
              <p:nvPr/>
            </p:nvSpPr>
            <p:spPr>
              <a:xfrm>
                <a:off x="1055608" y="1560564"/>
                <a:ext cx="126021" cy="43782"/>
              </a:xfrm>
              <a:custGeom>
                <a:avLst/>
                <a:gdLst/>
                <a:ahLst/>
                <a:cxnLst/>
                <a:rect l="l" t="t" r="r" b="b"/>
                <a:pathLst>
                  <a:path w="4378" h="1521" fill="none" extrusionOk="0">
                    <a:moveTo>
                      <a:pt x="4378" y="0"/>
                    </a:moveTo>
                    <a:cubicBezTo>
                      <a:pt x="4378" y="0"/>
                      <a:pt x="3527" y="1247"/>
                      <a:pt x="1" y="152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151;p89"/>
              <p:cNvSpPr/>
              <p:nvPr/>
            </p:nvSpPr>
            <p:spPr>
              <a:xfrm>
                <a:off x="1157997" y="1645423"/>
                <a:ext cx="82268" cy="120782"/>
              </a:xfrm>
              <a:custGeom>
                <a:avLst/>
                <a:gdLst/>
                <a:ahLst/>
                <a:cxnLst/>
                <a:rect l="l" t="t" r="r" b="b"/>
                <a:pathLst>
                  <a:path w="2858" h="4196" fill="none" extrusionOk="0">
                    <a:moveTo>
                      <a:pt x="2645" y="1"/>
                    </a:moveTo>
                    <a:cubicBezTo>
                      <a:pt x="2645" y="1"/>
                      <a:pt x="2857" y="1764"/>
                      <a:pt x="0" y="419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152;p89"/>
              <p:cNvSpPr/>
              <p:nvPr/>
            </p:nvSpPr>
            <p:spPr>
              <a:xfrm>
                <a:off x="1311106" y="2404895"/>
                <a:ext cx="181144" cy="2686936"/>
              </a:xfrm>
              <a:custGeom>
                <a:avLst/>
                <a:gdLst/>
                <a:ahLst/>
                <a:cxnLst/>
                <a:rect l="l" t="t" r="r" b="b"/>
                <a:pathLst>
                  <a:path w="6293" h="93345" fill="none" extrusionOk="0">
                    <a:moveTo>
                      <a:pt x="2159" y="0"/>
                    </a:moveTo>
                    <a:cubicBezTo>
                      <a:pt x="2159" y="0"/>
                      <a:pt x="0" y="36627"/>
                      <a:pt x="1490" y="55138"/>
                    </a:cubicBezTo>
                    <a:cubicBezTo>
                      <a:pt x="2979" y="73649"/>
                      <a:pt x="6292" y="93345"/>
                      <a:pt x="6292" y="9334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153;p89"/>
              <p:cNvSpPr/>
              <p:nvPr/>
            </p:nvSpPr>
            <p:spPr>
              <a:xfrm>
                <a:off x="2072306" y="3160827"/>
                <a:ext cx="270378" cy="420894"/>
              </a:xfrm>
              <a:custGeom>
                <a:avLst/>
                <a:gdLst/>
                <a:ahLst/>
                <a:cxnLst/>
                <a:rect l="l" t="t" r="r" b="b"/>
                <a:pathLst>
                  <a:path w="9393" h="14622" fill="none" extrusionOk="0">
                    <a:moveTo>
                      <a:pt x="9393" y="1"/>
                    </a:moveTo>
                    <a:cubicBezTo>
                      <a:pt x="9393" y="1"/>
                      <a:pt x="5898" y="7904"/>
                      <a:pt x="1" y="1462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154;p89"/>
              <p:cNvSpPr/>
              <p:nvPr/>
            </p:nvSpPr>
            <p:spPr>
              <a:xfrm>
                <a:off x="2308547" y="3431208"/>
                <a:ext cx="44646" cy="423485"/>
              </a:xfrm>
              <a:custGeom>
                <a:avLst/>
                <a:gdLst/>
                <a:ahLst/>
                <a:cxnLst/>
                <a:rect l="l" t="t" r="r" b="b"/>
                <a:pathLst>
                  <a:path w="1551" h="14712" fill="none" extrusionOk="0">
                    <a:moveTo>
                      <a:pt x="1551" y="0"/>
                    </a:moveTo>
                    <a:cubicBezTo>
                      <a:pt x="1551" y="0"/>
                      <a:pt x="1" y="9149"/>
                      <a:pt x="396" y="1471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155;p89"/>
              <p:cNvSpPr/>
              <p:nvPr/>
            </p:nvSpPr>
            <p:spPr>
              <a:xfrm>
                <a:off x="1398614" y="2481004"/>
                <a:ext cx="280884" cy="1027193"/>
              </a:xfrm>
              <a:custGeom>
                <a:avLst/>
                <a:gdLst/>
                <a:ahLst/>
                <a:cxnLst/>
                <a:rect l="l" t="t" r="r" b="b"/>
                <a:pathLst>
                  <a:path w="9758" h="35685" fill="none" extrusionOk="0">
                    <a:moveTo>
                      <a:pt x="9240" y="1"/>
                    </a:moveTo>
                    <a:lnTo>
                      <a:pt x="5836" y="5259"/>
                    </a:lnTo>
                    <a:lnTo>
                      <a:pt x="9757" y="15016"/>
                    </a:lnTo>
                    <a:cubicBezTo>
                      <a:pt x="9757" y="15016"/>
                      <a:pt x="1125" y="27539"/>
                      <a:pt x="0" y="3568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156;p89"/>
              <p:cNvSpPr/>
              <p:nvPr/>
            </p:nvSpPr>
            <p:spPr>
              <a:xfrm>
                <a:off x="625152" y="2495886"/>
                <a:ext cx="253740" cy="2647587"/>
              </a:xfrm>
              <a:custGeom>
                <a:avLst/>
                <a:gdLst/>
                <a:ahLst/>
                <a:cxnLst/>
                <a:rect l="l" t="t" r="r" b="b"/>
                <a:pathLst>
                  <a:path w="8815" h="91978" fill="none" extrusionOk="0">
                    <a:moveTo>
                      <a:pt x="8815" y="0"/>
                    </a:moveTo>
                    <a:cubicBezTo>
                      <a:pt x="8481" y="13891"/>
                      <a:pt x="7934" y="41825"/>
                      <a:pt x="8724" y="44834"/>
                    </a:cubicBezTo>
                    <a:cubicBezTo>
                      <a:pt x="8511" y="50366"/>
                      <a:pt x="7295" y="55351"/>
                      <a:pt x="7295" y="55351"/>
                    </a:cubicBezTo>
                    <a:cubicBezTo>
                      <a:pt x="7295" y="55351"/>
                      <a:pt x="0" y="81248"/>
                      <a:pt x="426" y="9197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157;p89"/>
              <p:cNvSpPr/>
              <p:nvPr/>
            </p:nvSpPr>
            <p:spPr>
              <a:xfrm>
                <a:off x="941013" y="2334889"/>
                <a:ext cx="169745" cy="2067511"/>
              </a:xfrm>
              <a:custGeom>
                <a:avLst/>
                <a:gdLst/>
                <a:ahLst/>
                <a:cxnLst/>
                <a:rect l="l" t="t" r="r" b="b"/>
                <a:pathLst>
                  <a:path w="5897" h="71826" fill="none" extrusionOk="0">
                    <a:moveTo>
                      <a:pt x="5897" y="1"/>
                    </a:moveTo>
                    <a:cubicBezTo>
                      <a:pt x="5897" y="1"/>
                      <a:pt x="3496" y="13587"/>
                      <a:pt x="2006" y="29788"/>
                    </a:cubicBezTo>
                    <a:cubicBezTo>
                      <a:pt x="0" y="51582"/>
                      <a:pt x="61" y="71825"/>
                      <a:pt x="61" y="7182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158;p89"/>
              <p:cNvSpPr/>
              <p:nvPr/>
            </p:nvSpPr>
            <p:spPr>
              <a:xfrm>
                <a:off x="1006615" y="2667360"/>
                <a:ext cx="349133" cy="1344806"/>
              </a:xfrm>
              <a:custGeom>
                <a:avLst/>
                <a:gdLst/>
                <a:ahLst/>
                <a:cxnLst/>
                <a:rect l="l" t="t" r="r" b="b"/>
                <a:pathLst>
                  <a:path w="12129" h="46719" fill="none" extrusionOk="0">
                    <a:moveTo>
                      <a:pt x="1855" y="1"/>
                    </a:moveTo>
                    <a:lnTo>
                      <a:pt x="2919" y="10457"/>
                    </a:lnTo>
                    <a:cubicBezTo>
                      <a:pt x="2919" y="10457"/>
                      <a:pt x="2554" y="13436"/>
                      <a:pt x="2372" y="19089"/>
                    </a:cubicBezTo>
                    <a:cubicBezTo>
                      <a:pt x="2189" y="24743"/>
                      <a:pt x="1490" y="35199"/>
                      <a:pt x="1186" y="36476"/>
                    </a:cubicBezTo>
                    <a:cubicBezTo>
                      <a:pt x="852" y="37752"/>
                      <a:pt x="1" y="40214"/>
                      <a:pt x="1186" y="41764"/>
                    </a:cubicBezTo>
                    <a:cubicBezTo>
                      <a:pt x="2341" y="43284"/>
                      <a:pt x="8907" y="46354"/>
                      <a:pt x="12129" y="4671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159;p89"/>
              <p:cNvSpPr/>
              <p:nvPr/>
            </p:nvSpPr>
            <p:spPr>
              <a:xfrm>
                <a:off x="717006" y="3869551"/>
                <a:ext cx="323774" cy="1252925"/>
              </a:xfrm>
              <a:custGeom>
                <a:avLst/>
                <a:gdLst/>
                <a:ahLst/>
                <a:cxnLst/>
                <a:rect l="l" t="t" r="r" b="b"/>
                <a:pathLst>
                  <a:path w="11248" h="43527" fill="none" extrusionOk="0">
                    <a:moveTo>
                      <a:pt x="11247" y="0"/>
                    </a:moveTo>
                    <a:lnTo>
                      <a:pt x="11247" y="10730"/>
                    </a:lnTo>
                    <a:cubicBezTo>
                      <a:pt x="8846" y="16870"/>
                      <a:pt x="639" y="34894"/>
                      <a:pt x="1" y="4352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160;p89"/>
              <p:cNvSpPr/>
              <p:nvPr/>
            </p:nvSpPr>
            <p:spPr>
              <a:xfrm>
                <a:off x="1605955" y="4270271"/>
                <a:ext cx="563495" cy="58664"/>
              </a:xfrm>
              <a:custGeom>
                <a:avLst/>
                <a:gdLst/>
                <a:ahLst/>
                <a:cxnLst/>
                <a:rect l="l" t="t" r="r" b="b"/>
                <a:pathLst>
                  <a:path w="19576" h="2038" fill="none" extrusionOk="0">
                    <a:moveTo>
                      <a:pt x="1" y="1"/>
                    </a:moveTo>
                    <a:cubicBezTo>
                      <a:pt x="1" y="1"/>
                      <a:pt x="6050" y="2037"/>
                      <a:pt x="19576"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161;p89"/>
              <p:cNvSpPr/>
              <p:nvPr/>
            </p:nvSpPr>
            <p:spPr>
              <a:xfrm>
                <a:off x="1598096" y="4296524"/>
                <a:ext cx="606356" cy="242370"/>
              </a:xfrm>
              <a:custGeom>
                <a:avLst/>
                <a:gdLst/>
                <a:ahLst/>
                <a:cxnLst/>
                <a:rect l="l" t="t" r="r" b="b"/>
                <a:pathLst>
                  <a:path w="21065" h="8420" fill="none" extrusionOk="0">
                    <a:moveTo>
                      <a:pt x="0" y="639"/>
                    </a:moveTo>
                    <a:lnTo>
                      <a:pt x="1064" y="5168"/>
                    </a:lnTo>
                    <a:lnTo>
                      <a:pt x="13192" y="8420"/>
                    </a:lnTo>
                    <a:lnTo>
                      <a:pt x="21064" y="3769"/>
                    </a:lnTo>
                    <a:lnTo>
                      <a:pt x="20153" y="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162;p89"/>
              <p:cNvSpPr/>
              <p:nvPr/>
            </p:nvSpPr>
            <p:spPr>
              <a:xfrm>
                <a:off x="286550" y="2043524"/>
                <a:ext cx="588855" cy="689487"/>
              </a:xfrm>
              <a:custGeom>
                <a:avLst/>
                <a:gdLst/>
                <a:ahLst/>
                <a:cxnLst/>
                <a:rect l="l" t="t" r="r" b="b"/>
                <a:pathLst>
                  <a:path w="20457" h="23953" fill="none" extrusionOk="0">
                    <a:moveTo>
                      <a:pt x="9088" y="1"/>
                    </a:moveTo>
                    <a:cubicBezTo>
                      <a:pt x="9088" y="1"/>
                      <a:pt x="2705" y="5168"/>
                      <a:pt x="1338" y="8846"/>
                    </a:cubicBezTo>
                    <a:cubicBezTo>
                      <a:pt x="0" y="12493"/>
                      <a:pt x="760" y="20427"/>
                      <a:pt x="2523" y="22190"/>
                    </a:cubicBezTo>
                    <a:cubicBezTo>
                      <a:pt x="3648" y="23314"/>
                      <a:pt x="8085" y="23953"/>
                      <a:pt x="11216" y="23709"/>
                    </a:cubicBezTo>
                    <a:cubicBezTo>
                      <a:pt x="12675" y="23588"/>
                      <a:pt x="14104" y="23345"/>
                      <a:pt x="15380" y="22615"/>
                    </a:cubicBezTo>
                    <a:lnTo>
                      <a:pt x="20456" y="1988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163;p89"/>
              <p:cNvSpPr/>
              <p:nvPr/>
            </p:nvSpPr>
            <p:spPr>
              <a:xfrm>
                <a:off x="700397" y="2329650"/>
                <a:ext cx="392858" cy="250257"/>
              </a:xfrm>
              <a:custGeom>
                <a:avLst/>
                <a:gdLst/>
                <a:ahLst/>
                <a:cxnLst/>
                <a:rect l="l" t="t" r="r" b="b"/>
                <a:pathLst>
                  <a:path w="13648" h="8694" fill="none" extrusionOk="0">
                    <a:moveTo>
                      <a:pt x="13648" y="0"/>
                    </a:moveTo>
                    <a:cubicBezTo>
                      <a:pt x="13648" y="0"/>
                      <a:pt x="7751" y="6049"/>
                      <a:pt x="0" y="869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164;p89"/>
              <p:cNvSpPr/>
              <p:nvPr/>
            </p:nvSpPr>
            <p:spPr>
              <a:xfrm>
                <a:off x="1205234" y="1465198"/>
                <a:ext cx="324637" cy="113758"/>
              </a:xfrm>
              <a:custGeom>
                <a:avLst/>
                <a:gdLst/>
                <a:ahLst/>
                <a:cxnLst/>
                <a:rect l="l" t="t" r="r" b="b"/>
                <a:pathLst>
                  <a:path w="11278" h="3952" fill="none" extrusionOk="0">
                    <a:moveTo>
                      <a:pt x="11277" y="1216"/>
                    </a:moveTo>
                    <a:cubicBezTo>
                      <a:pt x="11277" y="1216"/>
                      <a:pt x="9119" y="0"/>
                      <a:pt x="7721" y="0"/>
                    </a:cubicBezTo>
                    <a:cubicBezTo>
                      <a:pt x="6353" y="0"/>
                      <a:pt x="5928" y="578"/>
                      <a:pt x="5928" y="578"/>
                    </a:cubicBezTo>
                    <a:lnTo>
                      <a:pt x="2463" y="2706"/>
                    </a:lnTo>
                    <a:lnTo>
                      <a:pt x="1" y="3952"/>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165;p89"/>
              <p:cNvSpPr/>
              <p:nvPr/>
            </p:nvSpPr>
            <p:spPr>
              <a:xfrm>
                <a:off x="1485229" y="1633189"/>
                <a:ext cx="140010" cy="389375"/>
              </a:xfrm>
              <a:custGeom>
                <a:avLst/>
                <a:gdLst/>
                <a:ahLst/>
                <a:cxnLst/>
                <a:rect l="l" t="t" r="r" b="b"/>
                <a:pathLst>
                  <a:path w="4864" h="13527" fill="none" extrusionOk="0">
                    <a:moveTo>
                      <a:pt x="0" y="0"/>
                    </a:moveTo>
                    <a:cubicBezTo>
                      <a:pt x="0" y="0"/>
                      <a:pt x="243" y="3678"/>
                      <a:pt x="1672" y="5623"/>
                    </a:cubicBezTo>
                    <a:cubicBezTo>
                      <a:pt x="1946" y="6231"/>
                      <a:pt x="2432" y="7204"/>
                      <a:pt x="2432" y="7204"/>
                    </a:cubicBezTo>
                    <a:lnTo>
                      <a:pt x="2432" y="9210"/>
                    </a:lnTo>
                    <a:cubicBezTo>
                      <a:pt x="2432" y="9210"/>
                      <a:pt x="1277" y="12128"/>
                      <a:pt x="2128" y="13283"/>
                    </a:cubicBezTo>
                    <a:cubicBezTo>
                      <a:pt x="2736" y="13526"/>
                      <a:pt x="3070" y="13405"/>
                      <a:pt x="3070" y="13405"/>
                    </a:cubicBezTo>
                    <a:lnTo>
                      <a:pt x="4742" y="9058"/>
                    </a:lnTo>
                    <a:cubicBezTo>
                      <a:pt x="4742" y="9058"/>
                      <a:pt x="4864" y="7295"/>
                      <a:pt x="4742" y="6475"/>
                    </a:cubicBezTo>
                    <a:cubicBezTo>
                      <a:pt x="4620" y="5684"/>
                      <a:pt x="4377" y="3557"/>
                      <a:pt x="4377" y="3557"/>
                    </a:cubicBezTo>
                    <a:lnTo>
                      <a:pt x="4803" y="2584"/>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2166;p89"/>
              <p:cNvSpPr/>
              <p:nvPr/>
            </p:nvSpPr>
            <p:spPr>
              <a:xfrm>
                <a:off x="1598096" y="1712809"/>
                <a:ext cx="215254" cy="337734"/>
              </a:xfrm>
              <a:custGeom>
                <a:avLst/>
                <a:gdLst/>
                <a:ahLst/>
                <a:cxnLst/>
                <a:rect l="l" t="t" r="r" b="b"/>
                <a:pathLst>
                  <a:path w="7478" h="11733" fill="none" extrusionOk="0">
                    <a:moveTo>
                      <a:pt x="7326" y="0"/>
                    </a:moveTo>
                    <a:cubicBezTo>
                      <a:pt x="7326" y="0"/>
                      <a:pt x="6961" y="517"/>
                      <a:pt x="6991" y="1034"/>
                    </a:cubicBezTo>
                    <a:cubicBezTo>
                      <a:pt x="7022" y="1520"/>
                      <a:pt x="7478" y="3222"/>
                      <a:pt x="6991" y="4225"/>
                    </a:cubicBezTo>
                    <a:cubicBezTo>
                      <a:pt x="6505" y="5198"/>
                      <a:pt x="2949" y="11429"/>
                      <a:pt x="2949" y="11429"/>
                    </a:cubicBezTo>
                    <a:cubicBezTo>
                      <a:pt x="2949" y="11429"/>
                      <a:pt x="2067" y="11338"/>
                      <a:pt x="1946" y="10517"/>
                    </a:cubicBezTo>
                    <a:cubicBezTo>
                      <a:pt x="1550" y="11186"/>
                      <a:pt x="1125" y="11733"/>
                      <a:pt x="1125" y="11733"/>
                    </a:cubicBezTo>
                    <a:cubicBezTo>
                      <a:pt x="1125" y="11733"/>
                      <a:pt x="0" y="11672"/>
                      <a:pt x="61" y="10213"/>
                    </a:cubicBezTo>
                    <a:cubicBezTo>
                      <a:pt x="91" y="8754"/>
                      <a:pt x="912" y="6778"/>
                      <a:pt x="912" y="6778"/>
                    </a:cubicBezTo>
                    <a:lnTo>
                      <a:pt x="973" y="3617"/>
                    </a:lnTo>
                    <a:lnTo>
                      <a:pt x="517" y="155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2167;p89"/>
              <p:cNvSpPr/>
              <p:nvPr/>
            </p:nvSpPr>
            <p:spPr>
              <a:xfrm>
                <a:off x="1654084" y="1712809"/>
                <a:ext cx="69142" cy="302761"/>
              </a:xfrm>
              <a:custGeom>
                <a:avLst/>
                <a:gdLst/>
                <a:ahLst/>
                <a:cxnLst/>
                <a:rect l="l" t="t" r="r" b="b"/>
                <a:pathLst>
                  <a:path w="2402" h="10518" fill="none" extrusionOk="0">
                    <a:moveTo>
                      <a:pt x="2402" y="0"/>
                    </a:moveTo>
                    <a:cubicBezTo>
                      <a:pt x="2402" y="0"/>
                      <a:pt x="1976" y="1003"/>
                      <a:pt x="2098" y="1520"/>
                    </a:cubicBezTo>
                    <a:cubicBezTo>
                      <a:pt x="2219" y="2006"/>
                      <a:pt x="2219" y="3769"/>
                      <a:pt x="2219" y="3769"/>
                    </a:cubicBezTo>
                    <a:lnTo>
                      <a:pt x="1" y="10517"/>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2168;p89"/>
              <p:cNvSpPr/>
              <p:nvPr/>
            </p:nvSpPr>
            <p:spPr>
              <a:xfrm>
                <a:off x="1410848" y="1479188"/>
                <a:ext cx="461136" cy="562632"/>
              </a:xfrm>
              <a:custGeom>
                <a:avLst/>
                <a:gdLst/>
                <a:ahLst/>
                <a:cxnLst/>
                <a:rect l="l" t="t" r="r" b="b"/>
                <a:pathLst>
                  <a:path w="16020" h="19546" fill="none" extrusionOk="0">
                    <a:moveTo>
                      <a:pt x="1" y="1764"/>
                    </a:moveTo>
                    <a:cubicBezTo>
                      <a:pt x="1" y="1764"/>
                      <a:pt x="973" y="1672"/>
                      <a:pt x="1916" y="1581"/>
                    </a:cubicBezTo>
                    <a:cubicBezTo>
                      <a:pt x="2888" y="1460"/>
                      <a:pt x="4621" y="517"/>
                      <a:pt x="6566" y="517"/>
                    </a:cubicBezTo>
                    <a:cubicBezTo>
                      <a:pt x="8481" y="517"/>
                      <a:pt x="9119" y="1"/>
                      <a:pt x="10669" y="609"/>
                    </a:cubicBezTo>
                    <a:cubicBezTo>
                      <a:pt x="12858" y="1460"/>
                      <a:pt x="13922" y="3466"/>
                      <a:pt x="13922" y="3466"/>
                    </a:cubicBezTo>
                    <a:cubicBezTo>
                      <a:pt x="13922" y="3466"/>
                      <a:pt x="16019" y="9332"/>
                      <a:pt x="15806" y="11004"/>
                    </a:cubicBezTo>
                    <a:cubicBezTo>
                      <a:pt x="15806" y="11004"/>
                      <a:pt x="15594" y="13618"/>
                      <a:pt x="14499" y="15472"/>
                    </a:cubicBezTo>
                    <a:cubicBezTo>
                      <a:pt x="13284" y="17539"/>
                      <a:pt x="11156" y="18937"/>
                      <a:pt x="11065" y="19545"/>
                    </a:cubicBezTo>
                    <a:cubicBezTo>
                      <a:pt x="10214" y="19515"/>
                      <a:pt x="10062" y="18785"/>
                      <a:pt x="10062" y="1878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2169;p89"/>
              <p:cNvSpPr/>
              <p:nvPr/>
            </p:nvSpPr>
            <p:spPr>
              <a:xfrm>
                <a:off x="1388107" y="1500201"/>
                <a:ext cx="109383" cy="215254"/>
              </a:xfrm>
              <a:custGeom>
                <a:avLst/>
                <a:gdLst/>
                <a:ahLst/>
                <a:cxnLst/>
                <a:rect l="l" t="t" r="r" b="b"/>
                <a:pathLst>
                  <a:path w="3800" h="7478" fill="none" extrusionOk="0">
                    <a:moveTo>
                      <a:pt x="973" y="0"/>
                    </a:moveTo>
                    <a:cubicBezTo>
                      <a:pt x="973" y="0"/>
                      <a:pt x="0" y="669"/>
                      <a:pt x="365" y="3465"/>
                    </a:cubicBezTo>
                    <a:cubicBezTo>
                      <a:pt x="760" y="6262"/>
                      <a:pt x="2554" y="7295"/>
                      <a:pt x="3800" y="747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2170;p89"/>
              <p:cNvSpPr/>
              <p:nvPr/>
            </p:nvSpPr>
            <p:spPr>
              <a:xfrm>
                <a:off x="1794959" y="1421444"/>
                <a:ext cx="56908" cy="103281"/>
              </a:xfrm>
              <a:custGeom>
                <a:avLst/>
                <a:gdLst/>
                <a:ahLst/>
                <a:cxnLst/>
                <a:rect l="l" t="t" r="r" b="b"/>
                <a:pathLst>
                  <a:path w="1977" h="3588" fill="none" extrusionOk="0">
                    <a:moveTo>
                      <a:pt x="1976" y="1"/>
                    </a:moveTo>
                    <a:cubicBezTo>
                      <a:pt x="1642" y="1247"/>
                      <a:pt x="1064" y="2858"/>
                      <a:pt x="0" y="358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2171;p89"/>
              <p:cNvSpPr/>
              <p:nvPr/>
            </p:nvSpPr>
            <p:spPr>
              <a:xfrm>
                <a:off x="2242917" y="1008461"/>
                <a:ext cx="123401" cy="48157"/>
              </a:xfrm>
              <a:custGeom>
                <a:avLst/>
                <a:gdLst/>
                <a:ahLst/>
                <a:cxnLst/>
                <a:rect l="l" t="t" r="r" b="b"/>
                <a:pathLst>
                  <a:path w="4287" h="1673" fill="none" extrusionOk="0">
                    <a:moveTo>
                      <a:pt x="1" y="487"/>
                    </a:moveTo>
                    <a:cubicBezTo>
                      <a:pt x="639" y="1"/>
                      <a:pt x="1855" y="31"/>
                      <a:pt x="2615" y="335"/>
                    </a:cubicBezTo>
                    <a:cubicBezTo>
                      <a:pt x="3375" y="639"/>
                      <a:pt x="3679" y="1125"/>
                      <a:pt x="4287" y="167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2172;p89"/>
              <p:cNvSpPr/>
              <p:nvPr/>
            </p:nvSpPr>
            <p:spPr>
              <a:xfrm>
                <a:off x="1980452" y="920090"/>
                <a:ext cx="121645" cy="62147"/>
              </a:xfrm>
              <a:custGeom>
                <a:avLst/>
                <a:gdLst/>
                <a:ahLst/>
                <a:cxnLst/>
                <a:rect l="l" t="t" r="r" b="b"/>
                <a:pathLst>
                  <a:path w="4226" h="2159" fill="none" extrusionOk="0">
                    <a:moveTo>
                      <a:pt x="4225" y="2159"/>
                    </a:moveTo>
                    <a:cubicBezTo>
                      <a:pt x="3860" y="1399"/>
                      <a:pt x="3222" y="761"/>
                      <a:pt x="2462" y="426"/>
                    </a:cubicBezTo>
                    <a:cubicBezTo>
                      <a:pt x="1702" y="62"/>
                      <a:pt x="790" y="1"/>
                      <a:pt x="0" y="24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2173;p89"/>
              <p:cNvSpPr/>
              <p:nvPr/>
            </p:nvSpPr>
            <p:spPr>
              <a:xfrm>
                <a:off x="2238541" y="1055986"/>
                <a:ext cx="45538" cy="66608"/>
              </a:xfrm>
              <a:custGeom>
                <a:avLst/>
                <a:gdLst/>
                <a:ahLst/>
                <a:cxnLst/>
                <a:rect l="l" t="t" r="r" b="b"/>
                <a:pathLst>
                  <a:path w="1582" h="2314" extrusionOk="0">
                    <a:moveTo>
                      <a:pt x="1047" y="1"/>
                    </a:moveTo>
                    <a:cubicBezTo>
                      <a:pt x="757" y="1"/>
                      <a:pt x="402" y="399"/>
                      <a:pt x="214" y="964"/>
                    </a:cubicBezTo>
                    <a:cubicBezTo>
                      <a:pt x="1" y="1602"/>
                      <a:pt x="92" y="2210"/>
                      <a:pt x="426" y="2301"/>
                    </a:cubicBezTo>
                    <a:cubicBezTo>
                      <a:pt x="454" y="2310"/>
                      <a:pt x="483" y="2314"/>
                      <a:pt x="512" y="2314"/>
                    </a:cubicBezTo>
                    <a:cubicBezTo>
                      <a:pt x="806" y="2314"/>
                      <a:pt x="1175" y="1909"/>
                      <a:pt x="1369" y="1329"/>
                    </a:cubicBezTo>
                    <a:cubicBezTo>
                      <a:pt x="1581" y="721"/>
                      <a:pt x="1490" y="113"/>
                      <a:pt x="1156" y="22"/>
                    </a:cubicBezTo>
                    <a:cubicBezTo>
                      <a:pt x="1121" y="8"/>
                      <a:pt x="1084" y="1"/>
                      <a:pt x="1047"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2174;p89"/>
              <p:cNvSpPr/>
              <p:nvPr/>
            </p:nvSpPr>
            <p:spPr>
              <a:xfrm>
                <a:off x="2028552" y="994126"/>
                <a:ext cx="44674" cy="66580"/>
              </a:xfrm>
              <a:custGeom>
                <a:avLst/>
                <a:gdLst/>
                <a:ahLst/>
                <a:cxnLst/>
                <a:rect l="l" t="t" r="r" b="b"/>
                <a:pathLst>
                  <a:path w="1552" h="2313" extrusionOk="0">
                    <a:moveTo>
                      <a:pt x="1070" y="0"/>
                    </a:moveTo>
                    <a:cubicBezTo>
                      <a:pt x="776" y="0"/>
                      <a:pt x="407" y="402"/>
                      <a:pt x="214" y="955"/>
                    </a:cubicBezTo>
                    <a:cubicBezTo>
                      <a:pt x="1" y="1593"/>
                      <a:pt x="92" y="2201"/>
                      <a:pt x="396" y="2292"/>
                    </a:cubicBezTo>
                    <a:cubicBezTo>
                      <a:pt x="431" y="2306"/>
                      <a:pt x="468" y="2313"/>
                      <a:pt x="505" y="2313"/>
                    </a:cubicBezTo>
                    <a:cubicBezTo>
                      <a:pt x="795" y="2313"/>
                      <a:pt x="1150" y="1915"/>
                      <a:pt x="1338" y="1350"/>
                    </a:cubicBezTo>
                    <a:cubicBezTo>
                      <a:pt x="1551" y="712"/>
                      <a:pt x="1460" y="104"/>
                      <a:pt x="1156" y="13"/>
                    </a:cubicBezTo>
                    <a:cubicBezTo>
                      <a:pt x="1128" y="4"/>
                      <a:pt x="1100" y="0"/>
                      <a:pt x="1070"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2175;p89"/>
              <p:cNvSpPr/>
              <p:nvPr/>
            </p:nvSpPr>
            <p:spPr>
              <a:xfrm>
                <a:off x="2164189" y="1027718"/>
                <a:ext cx="54260" cy="118134"/>
              </a:xfrm>
              <a:custGeom>
                <a:avLst/>
                <a:gdLst/>
                <a:ahLst/>
                <a:cxnLst/>
                <a:rect l="l" t="t" r="r" b="b"/>
                <a:pathLst>
                  <a:path w="1885" h="4104" fill="none" extrusionOk="0">
                    <a:moveTo>
                      <a:pt x="0" y="4104"/>
                    </a:moveTo>
                    <a:cubicBezTo>
                      <a:pt x="91" y="2919"/>
                      <a:pt x="122" y="2767"/>
                      <a:pt x="335" y="2128"/>
                    </a:cubicBezTo>
                    <a:cubicBezTo>
                      <a:pt x="730" y="882"/>
                      <a:pt x="1885" y="1"/>
                      <a:pt x="1885"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2176;p89"/>
              <p:cNvSpPr/>
              <p:nvPr/>
            </p:nvSpPr>
            <p:spPr>
              <a:xfrm>
                <a:off x="1815080" y="1210592"/>
                <a:ext cx="29" cy="29"/>
              </a:xfrm>
              <a:custGeom>
                <a:avLst/>
                <a:gdLst/>
                <a:ahLst/>
                <a:cxnLst/>
                <a:rect l="l" t="t" r="r" b="b"/>
                <a:pathLst>
                  <a:path w="1" h="1" fill="none" extrusionOk="0">
                    <a:moveTo>
                      <a:pt x="0" y="0"/>
                    </a:moveTo>
                    <a:close/>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2177;p89"/>
              <p:cNvSpPr/>
              <p:nvPr/>
            </p:nvSpPr>
            <p:spPr>
              <a:xfrm>
                <a:off x="1809841" y="1114333"/>
                <a:ext cx="539863" cy="479501"/>
              </a:xfrm>
              <a:custGeom>
                <a:avLst/>
                <a:gdLst/>
                <a:ahLst/>
                <a:cxnLst/>
                <a:rect l="l" t="t" r="r" b="b"/>
                <a:pathLst>
                  <a:path w="18755" h="16658" fill="none" extrusionOk="0">
                    <a:moveTo>
                      <a:pt x="61" y="4803"/>
                    </a:moveTo>
                    <a:cubicBezTo>
                      <a:pt x="0" y="4165"/>
                      <a:pt x="365" y="3587"/>
                      <a:pt x="942" y="3344"/>
                    </a:cubicBezTo>
                    <a:cubicBezTo>
                      <a:pt x="3404" y="2341"/>
                      <a:pt x="10000" y="1"/>
                      <a:pt x="13222" y="1642"/>
                    </a:cubicBezTo>
                    <a:cubicBezTo>
                      <a:pt x="16414" y="3253"/>
                      <a:pt x="18085" y="7052"/>
                      <a:pt x="18602" y="8511"/>
                    </a:cubicBezTo>
                    <a:cubicBezTo>
                      <a:pt x="18754" y="8876"/>
                      <a:pt x="18693" y="9302"/>
                      <a:pt x="18450" y="9636"/>
                    </a:cubicBezTo>
                    <a:cubicBezTo>
                      <a:pt x="17113" y="11308"/>
                      <a:pt x="12462" y="16657"/>
                      <a:pt x="7113" y="15502"/>
                    </a:cubicBezTo>
                    <a:cubicBezTo>
                      <a:pt x="1520" y="14287"/>
                      <a:pt x="426" y="7934"/>
                      <a:pt x="61" y="4803"/>
                    </a:cubicBezTo>
                    <a:close/>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2178;p89"/>
              <p:cNvSpPr/>
              <p:nvPr/>
            </p:nvSpPr>
            <p:spPr>
              <a:xfrm>
                <a:off x="1803710" y="901725"/>
                <a:ext cx="42890" cy="42890"/>
              </a:xfrm>
              <a:custGeom>
                <a:avLst/>
                <a:gdLst/>
                <a:ahLst/>
                <a:cxnLst/>
                <a:rect l="l" t="t" r="r" b="b"/>
                <a:pathLst>
                  <a:path w="1490" h="1490" fill="none" extrusionOk="0">
                    <a:moveTo>
                      <a:pt x="0" y="1"/>
                    </a:moveTo>
                    <a:cubicBezTo>
                      <a:pt x="395" y="1"/>
                      <a:pt x="791" y="153"/>
                      <a:pt x="1064" y="426"/>
                    </a:cubicBezTo>
                    <a:cubicBezTo>
                      <a:pt x="1338" y="700"/>
                      <a:pt x="1490" y="1095"/>
                      <a:pt x="1490" y="149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2179;p89"/>
              <p:cNvSpPr/>
              <p:nvPr/>
            </p:nvSpPr>
            <p:spPr>
              <a:xfrm>
                <a:off x="2455554" y="1107339"/>
                <a:ext cx="65630" cy="24525"/>
              </a:xfrm>
              <a:custGeom>
                <a:avLst/>
                <a:gdLst/>
                <a:ahLst/>
                <a:cxnLst/>
                <a:rect l="l" t="t" r="r" b="b"/>
                <a:pathLst>
                  <a:path w="2280" h="852" fill="none" extrusionOk="0">
                    <a:moveTo>
                      <a:pt x="0" y="852"/>
                    </a:moveTo>
                    <a:cubicBezTo>
                      <a:pt x="334" y="578"/>
                      <a:pt x="669" y="335"/>
                      <a:pt x="1064" y="183"/>
                    </a:cubicBezTo>
                    <a:cubicBezTo>
                      <a:pt x="1459" y="31"/>
                      <a:pt x="1915" y="1"/>
                      <a:pt x="2280" y="18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2180;p89"/>
              <p:cNvSpPr/>
              <p:nvPr/>
            </p:nvSpPr>
            <p:spPr>
              <a:xfrm>
                <a:off x="2409181" y="1158087"/>
                <a:ext cx="59499" cy="84023"/>
              </a:xfrm>
              <a:custGeom>
                <a:avLst/>
                <a:gdLst/>
                <a:ahLst/>
                <a:cxnLst/>
                <a:rect l="l" t="t" r="r" b="b"/>
                <a:pathLst>
                  <a:path w="2067" h="2919" fill="none" extrusionOk="0">
                    <a:moveTo>
                      <a:pt x="1459" y="0"/>
                    </a:moveTo>
                    <a:cubicBezTo>
                      <a:pt x="1368" y="365"/>
                      <a:pt x="1429" y="760"/>
                      <a:pt x="1611" y="1095"/>
                    </a:cubicBezTo>
                    <a:cubicBezTo>
                      <a:pt x="1763" y="1399"/>
                      <a:pt x="2067" y="1703"/>
                      <a:pt x="2006" y="2037"/>
                    </a:cubicBezTo>
                    <a:cubicBezTo>
                      <a:pt x="1976" y="2311"/>
                      <a:pt x="1733" y="2493"/>
                      <a:pt x="1520" y="2584"/>
                    </a:cubicBezTo>
                    <a:cubicBezTo>
                      <a:pt x="1064" y="2827"/>
                      <a:pt x="517" y="2918"/>
                      <a:pt x="0" y="282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2181;p89"/>
              <p:cNvSpPr/>
              <p:nvPr/>
            </p:nvSpPr>
            <p:spPr>
              <a:xfrm>
                <a:off x="1808085" y="972594"/>
                <a:ext cx="33275" cy="62147"/>
              </a:xfrm>
              <a:custGeom>
                <a:avLst/>
                <a:gdLst/>
                <a:ahLst/>
                <a:cxnLst/>
                <a:rect l="l" t="t" r="r" b="b"/>
                <a:pathLst>
                  <a:path w="1156" h="2159" fill="none" extrusionOk="0">
                    <a:moveTo>
                      <a:pt x="1155" y="1"/>
                    </a:moveTo>
                    <a:cubicBezTo>
                      <a:pt x="730" y="122"/>
                      <a:pt x="274" y="274"/>
                      <a:pt x="122" y="669"/>
                    </a:cubicBezTo>
                    <a:cubicBezTo>
                      <a:pt x="0" y="943"/>
                      <a:pt x="61" y="1247"/>
                      <a:pt x="183" y="1490"/>
                    </a:cubicBezTo>
                    <a:cubicBezTo>
                      <a:pt x="335" y="1764"/>
                      <a:pt x="517" y="1976"/>
                      <a:pt x="730" y="215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2182;p89"/>
              <p:cNvSpPr/>
              <p:nvPr/>
            </p:nvSpPr>
            <p:spPr>
              <a:xfrm>
                <a:off x="1945449" y="707482"/>
                <a:ext cx="575729" cy="178525"/>
              </a:xfrm>
              <a:custGeom>
                <a:avLst/>
                <a:gdLst/>
                <a:ahLst/>
                <a:cxnLst/>
                <a:rect l="l" t="t" r="r" b="b"/>
                <a:pathLst>
                  <a:path w="20001" h="6202" fill="none" extrusionOk="0">
                    <a:moveTo>
                      <a:pt x="0" y="1"/>
                    </a:moveTo>
                    <a:cubicBezTo>
                      <a:pt x="0" y="1"/>
                      <a:pt x="14378" y="487"/>
                      <a:pt x="20001" y="620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2183;p89"/>
              <p:cNvSpPr/>
              <p:nvPr/>
            </p:nvSpPr>
            <p:spPr>
              <a:xfrm>
                <a:off x="1255983" y="4829369"/>
                <a:ext cx="190758" cy="247637"/>
              </a:xfrm>
              <a:custGeom>
                <a:avLst/>
                <a:gdLst/>
                <a:ahLst/>
                <a:cxnLst/>
                <a:rect l="l" t="t" r="r" b="b"/>
                <a:pathLst>
                  <a:path w="6627" h="8603" fill="none" extrusionOk="0">
                    <a:moveTo>
                      <a:pt x="1" y="0"/>
                    </a:moveTo>
                    <a:cubicBezTo>
                      <a:pt x="1" y="0"/>
                      <a:pt x="3770" y="1277"/>
                      <a:pt x="4955" y="3253"/>
                    </a:cubicBezTo>
                    <a:cubicBezTo>
                      <a:pt x="6171" y="5259"/>
                      <a:pt x="6627" y="8602"/>
                      <a:pt x="6627" y="860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2184;p89"/>
              <p:cNvSpPr/>
              <p:nvPr/>
            </p:nvSpPr>
            <p:spPr>
              <a:xfrm>
                <a:off x="1290986" y="4737486"/>
                <a:ext cx="116378" cy="202157"/>
              </a:xfrm>
              <a:custGeom>
                <a:avLst/>
                <a:gdLst/>
                <a:ahLst/>
                <a:cxnLst/>
                <a:rect l="l" t="t" r="r" b="b"/>
                <a:pathLst>
                  <a:path w="4043" h="7023" fill="none" extrusionOk="0">
                    <a:moveTo>
                      <a:pt x="0" y="1"/>
                    </a:moveTo>
                    <a:cubicBezTo>
                      <a:pt x="0" y="1"/>
                      <a:pt x="3162" y="2919"/>
                      <a:pt x="4043" y="702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185;p89"/>
              <p:cNvSpPr/>
              <p:nvPr/>
            </p:nvSpPr>
            <p:spPr>
              <a:xfrm>
                <a:off x="1246368" y="1578929"/>
                <a:ext cx="18394" cy="77029"/>
              </a:xfrm>
              <a:custGeom>
                <a:avLst/>
                <a:gdLst/>
                <a:ahLst/>
                <a:cxnLst/>
                <a:rect l="l" t="t" r="r" b="b"/>
                <a:pathLst>
                  <a:path w="639" h="2676" fill="none" extrusionOk="0">
                    <a:moveTo>
                      <a:pt x="335" y="1"/>
                    </a:moveTo>
                    <a:cubicBezTo>
                      <a:pt x="335" y="1"/>
                      <a:pt x="0" y="1703"/>
                      <a:pt x="639" y="2676"/>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186;p89"/>
              <p:cNvSpPr/>
              <p:nvPr/>
            </p:nvSpPr>
            <p:spPr>
              <a:xfrm>
                <a:off x="1869316" y="885351"/>
                <a:ext cx="21036" cy="325258"/>
              </a:xfrm>
              <a:custGeom>
                <a:avLst/>
                <a:gdLst/>
                <a:ahLst/>
                <a:cxnLst/>
                <a:rect l="l" t="t" r="r" b="b"/>
                <a:pathLst>
                  <a:path w="731" h="13163" fill="none" extrusionOk="0">
                    <a:moveTo>
                      <a:pt x="1" y="1"/>
                    </a:moveTo>
                    <a:lnTo>
                      <a:pt x="730" y="13162"/>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187;p89"/>
              <p:cNvSpPr/>
              <p:nvPr/>
            </p:nvSpPr>
            <p:spPr>
              <a:xfrm>
                <a:off x="2305038" y="1112564"/>
                <a:ext cx="159491" cy="202161"/>
              </a:xfrm>
              <a:custGeom>
                <a:avLst/>
                <a:gdLst/>
                <a:ahLst/>
                <a:cxnLst/>
                <a:rect l="l" t="t" r="r" b="b"/>
                <a:pathLst>
                  <a:path w="7296" h="10214" fill="none" extrusionOk="0">
                    <a:moveTo>
                      <a:pt x="7296" y="0"/>
                    </a:moveTo>
                    <a:lnTo>
                      <a:pt x="1" y="10213"/>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188;p89"/>
              <p:cNvSpPr/>
              <p:nvPr/>
            </p:nvSpPr>
            <p:spPr>
              <a:xfrm>
                <a:off x="900743" y="878092"/>
                <a:ext cx="385892" cy="71790"/>
              </a:xfrm>
              <a:custGeom>
                <a:avLst/>
                <a:gdLst/>
                <a:ahLst/>
                <a:cxnLst/>
                <a:rect l="l" t="t" r="r" b="b"/>
                <a:pathLst>
                  <a:path w="13406" h="2494" fill="none" extrusionOk="0">
                    <a:moveTo>
                      <a:pt x="1" y="2493"/>
                    </a:moveTo>
                    <a:cubicBezTo>
                      <a:pt x="1" y="2493"/>
                      <a:pt x="8937" y="1"/>
                      <a:pt x="13405" y="1916"/>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189;p89"/>
              <p:cNvSpPr/>
              <p:nvPr/>
            </p:nvSpPr>
            <p:spPr>
              <a:xfrm>
                <a:off x="1105493" y="651494"/>
                <a:ext cx="293146" cy="56908"/>
              </a:xfrm>
              <a:custGeom>
                <a:avLst/>
                <a:gdLst/>
                <a:ahLst/>
                <a:cxnLst/>
                <a:rect l="l" t="t" r="r" b="b"/>
                <a:pathLst>
                  <a:path w="10184" h="1977" extrusionOk="0">
                    <a:moveTo>
                      <a:pt x="10183" y="0"/>
                    </a:moveTo>
                    <a:lnTo>
                      <a:pt x="0" y="1976"/>
                    </a:lnTo>
                    <a:lnTo>
                      <a:pt x="0" y="1976"/>
                    </a:lnTo>
                    <a:lnTo>
                      <a:pt x="8998" y="943"/>
                    </a:lnTo>
                    <a:lnTo>
                      <a:pt x="9879" y="365"/>
                    </a:lnTo>
                    <a:lnTo>
                      <a:pt x="1018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190;p89"/>
              <p:cNvSpPr/>
              <p:nvPr/>
            </p:nvSpPr>
            <p:spPr>
              <a:xfrm>
                <a:off x="1040755" y="3869551"/>
                <a:ext cx="255496" cy="129504"/>
              </a:xfrm>
              <a:custGeom>
                <a:avLst/>
                <a:gdLst/>
                <a:ahLst/>
                <a:cxnLst/>
                <a:rect l="l" t="t" r="r" b="b"/>
                <a:pathLst>
                  <a:path w="8876" h="4499" extrusionOk="0">
                    <a:moveTo>
                      <a:pt x="0" y="0"/>
                    </a:moveTo>
                    <a:lnTo>
                      <a:pt x="0" y="3921"/>
                    </a:lnTo>
                    <a:cubicBezTo>
                      <a:pt x="0" y="3921"/>
                      <a:pt x="5806" y="3952"/>
                      <a:pt x="8876" y="4499"/>
                    </a:cubicBezTo>
                    <a:cubicBezTo>
                      <a:pt x="1885" y="1946"/>
                      <a:pt x="0" y="0"/>
                      <a:pt x="0"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191;p89"/>
              <p:cNvSpPr/>
              <p:nvPr/>
            </p:nvSpPr>
            <p:spPr>
              <a:xfrm>
                <a:off x="1298844" y="4775109"/>
                <a:ext cx="147897" cy="280884"/>
              </a:xfrm>
              <a:custGeom>
                <a:avLst/>
                <a:gdLst/>
                <a:ahLst/>
                <a:cxnLst/>
                <a:rect l="l" t="t" r="r" b="b"/>
                <a:pathLst>
                  <a:path w="5138" h="9758" extrusionOk="0">
                    <a:moveTo>
                      <a:pt x="913" y="1"/>
                    </a:moveTo>
                    <a:cubicBezTo>
                      <a:pt x="913" y="1"/>
                      <a:pt x="1581" y="1551"/>
                      <a:pt x="1" y="2493"/>
                    </a:cubicBezTo>
                    <a:cubicBezTo>
                      <a:pt x="822" y="4074"/>
                      <a:pt x="1065" y="5259"/>
                      <a:pt x="1065" y="5259"/>
                    </a:cubicBezTo>
                    <a:lnTo>
                      <a:pt x="5138" y="9758"/>
                    </a:lnTo>
                    <a:cubicBezTo>
                      <a:pt x="5138" y="9758"/>
                      <a:pt x="3344" y="2159"/>
                      <a:pt x="913" y="1"/>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192;p89"/>
              <p:cNvSpPr/>
              <p:nvPr/>
            </p:nvSpPr>
            <p:spPr>
              <a:xfrm>
                <a:off x="1809841" y="1145249"/>
                <a:ext cx="539863" cy="420002"/>
              </a:xfrm>
              <a:custGeom>
                <a:avLst/>
                <a:gdLst/>
                <a:ahLst/>
                <a:cxnLst/>
                <a:rect l="l" t="t" r="r" b="b"/>
                <a:pathLst>
                  <a:path w="18755" h="14591" extrusionOk="0">
                    <a:moveTo>
                      <a:pt x="10333" y="0"/>
                    </a:moveTo>
                    <a:cubicBezTo>
                      <a:pt x="6996" y="0"/>
                      <a:pt x="2797" y="1515"/>
                      <a:pt x="942" y="2270"/>
                    </a:cubicBezTo>
                    <a:cubicBezTo>
                      <a:pt x="365" y="2513"/>
                      <a:pt x="0" y="3091"/>
                      <a:pt x="61" y="3729"/>
                    </a:cubicBezTo>
                    <a:cubicBezTo>
                      <a:pt x="426" y="6860"/>
                      <a:pt x="1520" y="13213"/>
                      <a:pt x="7113" y="14428"/>
                    </a:cubicBezTo>
                    <a:cubicBezTo>
                      <a:pt x="7626" y="14539"/>
                      <a:pt x="8133" y="14590"/>
                      <a:pt x="8632" y="14590"/>
                    </a:cubicBezTo>
                    <a:cubicBezTo>
                      <a:pt x="13325" y="14590"/>
                      <a:pt x="17241" y="10073"/>
                      <a:pt x="18450" y="8562"/>
                    </a:cubicBezTo>
                    <a:cubicBezTo>
                      <a:pt x="18693" y="8228"/>
                      <a:pt x="18754" y="7802"/>
                      <a:pt x="18602" y="7437"/>
                    </a:cubicBezTo>
                    <a:cubicBezTo>
                      <a:pt x="18085" y="5978"/>
                      <a:pt x="16414" y="2179"/>
                      <a:pt x="13222" y="568"/>
                    </a:cubicBezTo>
                    <a:cubicBezTo>
                      <a:pt x="12427" y="163"/>
                      <a:pt x="11426" y="0"/>
                      <a:pt x="1033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193;p89"/>
              <p:cNvSpPr/>
              <p:nvPr/>
            </p:nvSpPr>
            <p:spPr>
              <a:xfrm>
                <a:off x="1276996" y="4389270"/>
                <a:ext cx="74380" cy="385863"/>
              </a:xfrm>
              <a:custGeom>
                <a:avLst/>
                <a:gdLst/>
                <a:ahLst/>
                <a:cxnLst/>
                <a:rect l="l" t="t" r="r" b="b"/>
                <a:pathLst>
                  <a:path w="2584" h="13405" fill="none" extrusionOk="0">
                    <a:moveTo>
                      <a:pt x="2584" y="456"/>
                    </a:moveTo>
                    <a:lnTo>
                      <a:pt x="1185" y="122"/>
                    </a:lnTo>
                    <a:cubicBezTo>
                      <a:pt x="638" y="0"/>
                      <a:pt x="122" y="456"/>
                      <a:pt x="213" y="1034"/>
                    </a:cubicBezTo>
                    <a:cubicBezTo>
                      <a:pt x="486" y="2554"/>
                      <a:pt x="790" y="5137"/>
                      <a:pt x="486" y="6809"/>
                    </a:cubicBezTo>
                    <a:cubicBezTo>
                      <a:pt x="0" y="9271"/>
                      <a:pt x="669" y="11672"/>
                      <a:pt x="669" y="11672"/>
                    </a:cubicBezTo>
                    <a:lnTo>
                      <a:pt x="1672" y="13405"/>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7" name="Google Shape;2033;p89"/>
          <p:cNvGrpSpPr/>
          <p:nvPr/>
        </p:nvGrpSpPr>
        <p:grpSpPr>
          <a:xfrm>
            <a:off x="5638800" y="2190750"/>
            <a:ext cx="1981200" cy="3541223"/>
            <a:chOff x="2464014" y="3741450"/>
            <a:chExt cx="2091340" cy="4617026"/>
          </a:xfrm>
        </p:grpSpPr>
        <p:sp>
          <p:nvSpPr>
            <p:cNvPr id="218" name="Google Shape;2034;p89"/>
            <p:cNvSpPr/>
            <p:nvPr/>
          </p:nvSpPr>
          <p:spPr>
            <a:xfrm>
              <a:off x="3835687" y="5354747"/>
              <a:ext cx="173275" cy="175058"/>
            </a:xfrm>
            <a:custGeom>
              <a:avLst/>
              <a:gdLst/>
              <a:ahLst/>
              <a:cxnLst/>
              <a:rect l="l" t="t" r="r" b="b"/>
              <a:pathLst>
                <a:path w="5928" h="5989" fill="none" extrusionOk="0">
                  <a:moveTo>
                    <a:pt x="5563" y="5806"/>
                  </a:moveTo>
                  <a:cubicBezTo>
                    <a:pt x="5927" y="5989"/>
                    <a:pt x="2341" y="2341"/>
                    <a:pt x="0" y="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035;p89"/>
            <p:cNvSpPr/>
            <p:nvPr/>
          </p:nvSpPr>
          <p:spPr>
            <a:xfrm>
              <a:off x="3779716" y="5352087"/>
              <a:ext cx="56005" cy="87982"/>
            </a:xfrm>
            <a:custGeom>
              <a:avLst/>
              <a:gdLst/>
              <a:ahLst/>
              <a:cxnLst/>
              <a:rect l="l" t="t" r="r" b="b"/>
              <a:pathLst>
                <a:path w="1916" h="3010" fill="none" extrusionOk="0">
                  <a:moveTo>
                    <a:pt x="1794" y="1"/>
                  </a:moveTo>
                  <a:cubicBezTo>
                    <a:pt x="1794" y="1"/>
                    <a:pt x="1915" y="2341"/>
                    <a:pt x="0" y="301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036;p89"/>
            <p:cNvSpPr/>
            <p:nvPr/>
          </p:nvSpPr>
          <p:spPr>
            <a:xfrm>
              <a:off x="3955607" y="5551974"/>
              <a:ext cx="31130" cy="120866"/>
            </a:xfrm>
            <a:custGeom>
              <a:avLst/>
              <a:gdLst/>
              <a:ahLst/>
              <a:cxnLst/>
              <a:rect l="l" t="t" r="r" b="b"/>
              <a:pathLst>
                <a:path w="1065" h="4135" fill="none" extrusionOk="0">
                  <a:moveTo>
                    <a:pt x="1064" y="1"/>
                  </a:moveTo>
                  <a:cubicBezTo>
                    <a:pt x="1064" y="1"/>
                    <a:pt x="1" y="1733"/>
                    <a:pt x="1064" y="4135"/>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037;p89"/>
            <p:cNvSpPr/>
            <p:nvPr/>
          </p:nvSpPr>
          <p:spPr>
            <a:xfrm>
              <a:off x="2503997" y="3844214"/>
              <a:ext cx="1013755" cy="1141198"/>
            </a:xfrm>
            <a:custGeom>
              <a:avLst/>
              <a:gdLst/>
              <a:ahLst/>
              <a:cxnLst/>
              <a:rect l="l" t="t" r="r" b="b"/>
              <a:pathLst>
                <a:path w="34682" h="39042" extrusionOk="0">
                  <a:moveTo>
                    <a:pt x="13661" y="0"/>
                  </a:moveTo>
                  <a:cubicBezTo>
                    <a:pt x="11539" y="0"/>
                    <a:pt x="8651" y="950"/>
                    <a:pt x="6170" y="2868"/>
                  </a:cubicBezTo>
                  <a:cubicBezTo>
                    <a:pt x="3252" y="5147"/>
                    <a:pt x="1672" y="11074"/>
                    <a:pt x="1033" y="13324"/>
                  </a:cubicBezTo>
                  <a:cubicBezTo>
                    <a:pt x="395" y="15603"/>
                    <a:pt x="395" y="21287"/>
                    <a:pt x="395" y="21287"/>
                  </a:cubicBezTo>
                  <a:cubicBezTo>
                    <a:pt x="395" y="21287"/>
                    <a:pt x="0" y="24205"/>
                    <a:pt x="30" y="27853"/>
                  </a:cubicBezTo>
                  <a:cubicBezTo>
                    <a:pt x="30" y="31470"/>
                    <a:pt x="3131" y="34114"/>
                    <a:pt x="5350" y="35178"/>
                  </a:cubicBezTo>
                  <a:cubicBezTo>
                    <a:pt x="6124" y="36905"/>
                    <a:pt x="10283" y="39041"/>
                    <a:pt x="12223" y="39041"/>
                  </a:cubicBezTo>
                  <a:cubicBezTo>
                    <a:pt x="12263" y="39041"/>
                    <a:pt x="12303" y="39040"/>
                    <a:pt x="12341" y="39038"/>
                  </a:cubicBezTo>
                  <a:cubicBezTo>
                    <a:pt x="14225" y="38978"/>
                    <a:pt x="17113" y="38309"/>
                    <a:pt x="17204" y="37579"/>
                  </a:cubicBezTo>
                  <a:cubicBezTo>
                    <a:pt x="17265" y="36819"/>
                    <a:pt x="14803" y="32078"/>
                    <a:pt x="14803" y="32078"/>
                  </a:cubicBezTo>
                  <a:lnTo>
                    <a:pt x="10061" y="30436"/>
                  </a:lnTo>
                  <a:cubicBezTo>
                    <a:pt x="10061" y="30436"/>
                    <a:pt x="7812" y="29038"/>
                    <a:pt x="7204" y="26029"/>
                  </a:cubicBezTo>
                  <a:cubicBezTo>
                    <a:pt x="6596" y="23020"/>
                    <a:pt x="8298" y="22959"/>
                    <a:pt x="8298" y="22959"/>
                  </a:cubicBezTo>
                  <a:lnTo>
                    <a:pt x="10061" y="22473"/>
                  </a:lnTo>
                  <a:cubicBezTo>
                    <a:pt x="10061" y="22473"/>
                    <a:pt x="15441" y="16698"/>
                    <a:pt x="21155" y="15269"/>
                  </a:cubicBezTo>
                  <a:cubicBezTo>
                    <a:pt x="22792" y="14862"/>
                    <a:pt x="24278" y="14717"/>
                    <a:pt x="25566" y="14717"/>
                  </a:cubicBezTo>
                  <a:cubicBezTo>
                    <a:pt x="28801" y="14717"/>
                    <a:pt x="30791" y="15634"/>
                    <a:pt x="30791" y="15634"/>
                  </a:cubicBezTo>
                  <a:lnTo>
                    <a:pt x="32128" y="16211"/>
                  </a:lnTo>
                  <a:lnTo>
                    <a:pt x="32888" y="15786"/>
                  </a:lnTo>
                  <a:lnTo>
                    <a:pt x="34499" y="16120"/>
                  </a:lnTo>
                  <a:cubicBezTo>
                    <a:pt x="34499" y="16120"/>
                    <a:pt x="34682" y="14479"/>
                    <a:pt x="33922" y="11014"/>
                  </a:cubicBezTo>
                  <a:cubicBezTo>
                    <a:pt x="33192" y="7549"/>
                    <a:pt x="28268" y="5725"/>
                    <a:pt x="28268" y="5725"/>
                  </a:cubicBezTo>
                  <a:cubicBezTo>
                    <a:pt x="28268" y="5725"/>
                    <a:pt x="28116" y="4296"/>
                    <a:pt x="25836" y="2564"/>
                  </a:cubicBezTo>
                  <a:cubicBezTo>
                    <a:pt x="24477" y="1499"/>
                    <a:pt x="22486" y="1288"/>
                    <a:pt x="21123" y="1288"/>
                  </a:cubicBezTo>
                  <a:cubicBezTo>
                    <a:pt x="20229" y="1288"/>
                    <a:pt x="19605" y="1378"/>
                    <a:pt x="19605" y="1378"/>
                  </a:cubicBezTo>
                  <a:cubicBezTo>
                    <a:pt x="19605" y="1378"/>
                    <a:pt x="16900" y="527"/>
                    <a:pt x="14772" y="102"/>
                  </a:cubicBezTo>
                  <a:cubicBezTo>
                    <a:pt x="14434" y="34"/>
                    <a:pt x="14061" y="0"/>
                    <a:pt x="13661"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038;p89"/>
            <p:cNvSpPr/>
            <p:nvPr/>
          </p:nvSpPr>
          <p:spPr>
            <a:xfrm>
              <a:off x="4264775" y="4916774"/>
              <a:ext cx="255003" cy="90671"/>
            </a:xfrm>
            <a:custGeom>
              <a:avLst/>
              <a:gdLst/>
              <a:ahLst/>
              <a:cxnLst/>
              <a:rect l="l" t="t" r="r" b="b"/>
              <a:pathLst>
                <a:path w="8724" h="3102" fill="none" extrusionOk="0">
                  <a:moveTo>
                    <a:pt x="8724" y="1885"/>
                  </a:moveTo>
                  <a:cubicBezTo>
                    <a:pt x="5320" y="3101"/>
                    <a:pt x="0" y="1"/>
                    <a:pt x="0" y="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039;p89"/>
            <p:cNvSpPr/>
            <p:nvPr/>
          </p:nvSpPr>
          <p:spPr>
            <a:xfrm>
              <a:off x="3237781" y="5195837"/>
              <a:ext cx="594421" cy="438830"/>
            </a:xfrm>
            <a:custGeom>
              <a:avLst/>
              <a:gdLst/>
              <a:ahLst/>
              <a:cxnLst/>
              <a:rect l="l" t="t" r="r" b="b"/>
              <a:pathLst>
                <a:path w="20336" h="15013" extrusionOk="0">
                  <a:moveTo>
                    <a:pt x="11315" y="1"/>
                  </a:moveTo>
                  <a:cubicBezTo>
                    <a:pt x="10904" y="1"/>
                    <a:pt x="10469" y="20"/>
                    <a:pt x="10001" y="58"/>
                  </a:cubicBezTo>
                  <a:cubicBezTo>
                    <a:pt x="7691" y="210"/>
                    <a:pt x="5776" y="1122"/>
                    <a:pt x="5776" y="1122"/>
                  </a:cubicBezTo>
                  <a:cubicBezTo>
                    <a:pt x="5776" y="1122"/>
                    <a:pt x="4519" y="977"/>
                    <a:pt x="3837" y="977"/>
                  </a:cubicBezTo>
                  <a:cubicBezTo>
                    <a:pt x="3691" y="977"/>
                    <a:pt x="3571" y="984"/>
                    <a:pt x="3496" y="1000"/>
                  </a:cubicBezTo>
                  <a:lnTo>
                    <a:pt x="3040" y="1061"/>
                  </a:lnTo>
                  <a:cubicBezTo>
                    <a:pt x="3040" y="1061"/>
                    <a:pt x="2585" y="1608"/>
                    <a:pt x="1916" y="1638"/>
                  </a:cubicBezTo>
                  <a:cubicBezTo>
                    <a:pt x="1820" y="1647"/>
                    <a:pt x="1717" y="1651"/>
                    <a:pt x="1611" y="1651"/>
                  </a:cubicBezTo>
                  <a:cubicBezTo>
                    <a:pt x="973" y="1651"/>
                    <a:pt x="214" y="1517"/>
                    <a:pt x="214" y="1517"/>
                  </a:cubicBezTo>
                  <a:lnTo>
                    <a:pt x="214" y="1517"/>
                  </a:lnTo>
                  <a:cubicBezTo>
                    <a:pt x="214" y="1517"/>
                    <a:pt x="1" y="2338"/>
                    <a:pt x="518" y="2824"/>
                  </a:cubicBezTo>
                  <a:cubicBezTo>
                    <a:pt x="518" y="2824"/>
                    <a:pt x="2402" y="3462"/>
                    <a:pt x="3618" y="3584"/>
                  </a:cubicBezTo>
                  <a:cubicBezTo>
                    <a:pt x="2888" y="4830"/>
                    <a:pt x="2250" y="7201"/>
                    <a:pt x="2311" y="8234"/>
                  </a:cubicBezTo>
                  <a:cubicBezTo>
                    <a:pt x="2372" y="9268"/>
                    <a:pt x="2585" y="9876"/>
                    <a:pt x="2585" y="9876"/>
                  </a:cubicBezTo>
                  <a:lnTo>
                    <a:pt x="4013" y="14709"/>
                  </a:lnTo>
                  <a:lnTo>
                    <a:pt x="5381" y="14587"/>
                  </a:lnTo>
                  <a:lnTo>
                    <a:pt x="8694" y="15012"/>
                  </a:lnTo>
                  <a:lnTo>
                    <a:pt x="10852" y="12338"/>
                  </a:lnTo>
                  <a:lnTo>
                    <a:pt x="12220" y="10696"/>
                  </a:lnTo>
                  <a:lnTo>
                    <a:pt x="16263" y="7353"/>
                  </a:lnTo>
                  <a:lnTo>
                    <a:pt x="18390" y="8265"/>
                  </a:lnTo>
                  <a:lnTo>
                    <a:pt x="19454" y="7961"/>
                  </a:lnTo>
                  <a:lnTo>
                    <a:pt x="20336" y="5438"/>
                  </a:lnTo>
                  <a:cubicBezTo>
                    <a:pt x="20336" y="5438"/>
                    <a:pt x="17418" y="1821"/>
                    <a:pt x="15594" y="970"/>
                  </a:cubicBezTo>
                  <a:cubicBezTo>
                    <a:pt x="14144" y="293"/>
                    <a:pt x="12906" y="1"/>
                    <a:pt x="11315"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040;p89"/>
            <p:cNvSpPr/>
            <p:nvPr/>
          </p:nvSpPr>
          <p:spPr>
            <a:xfrm>
              <a:off x="2464014" y="5096230"/>
              <a:ext cx="1566377" cy="2606790"/>
            </a:xfrm>
            <a:custGeom>
              <a:avLst/>
              <a:gdLst/>
              <a:ahLst/>
              <a:cxnLst/>
              <a:rect l="l" t="t" r="r" b="b"/>
              <a:pathLst>
                <a:path w="53588" h="89182" fill="none" extrusionOk="0">
                  <a:moveTo>
                    <a:pt x="31521" y="4287"/>
                  </a:moveTo>
                  <a:lnTo>
                    <a:pt x="25137" y="1034"/>
                  </a:lnTo>
                  <a:cubicBezTo>
                    <a:pt x="25137" y="1034"/>
                    <a:pt x="18602" y="1"/>
                    <a:pt x="15806" y="1034"/>
                  </a:cubicBezTo>
                  <a:cubicBezTo>
                    <a:pt x="13010" y="2068"/>
                    <a:pt x="7052" y="6840"/>
                    <a:pt x="6201" y="12372"/>
                  </a:cubicBezTo>
                  <a:cubicBezTo>
                    <a:pt x="5350" y="17904"/>
                    <a:pt x="6049" y="23223"/>
                    <a:pt x="6718" y="27083"/>
                  </a:cubicBezTo>
                  <a:cubicBezTo>
                    <a:pt x="7386" y="30943"/>
                    <a:pt x="11824" y="50609"/>
                    <a:pt x="11824" y="50609"/>
                  </a:cubicBezTo>
                  <a:cubicBezTo>
                    <a:pt x="11824" y="50609"/>
                    <a:pt x="11581" y="51886"/>
                    <a:pt x="11885" y="53011"/>
                  </a:cubicBezTo>
                  <a:cubicBezTo>
                    <a:pt x="10791" y="57874"/>
                    <a:pt x="0" y="85108"/>
                    <a:pt x="0" y="85108"/>
                  </a:cubicBezTo>
                  <a:cubicBezTo>
                    <a:pt x="0" y="85108"/>
                    <a:pt x="5593" y="88877"/>
                    <a:pt x="23800" y="89029"/>
                  </a:cubicBezTo>
                  <a:cubicBezTo>
                    <a:pt x="41977" y="89181"/>
                    <a:pt x="53588" y="83224"/>
                    <a:pt x="53588" y="83224"/>
                  </a:cubicBezTo>
                  <a:lnTo>
                    <a:pt x="45411" y="56992"/>
                  </a:lnTo>
                  <a:lnTo>
                    <a:pt x="46384" y="42159"/>
                  </a:lnTo>
                  <a:cubicBezTo>
                    <a:pt x="46384" y="42159"/>
                    <a:pt x="52524" y="40062"/>
                    <a:pt x="52828" y="33618"/>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041;p89"/>
            <p:cNvSpPr/>
            <p:nvPr/>
          </p:nvSpPr>
          <p:spPr>
            <a:xfrm>
              <a:off x="3562059" y="5460463"/>
              <a:ext cx="200810" cy="486913"/>
            </a:xfrm>
            <a:custGeom>
              <a:avLst/>
              <a:gdLst/>
              <a:ahLst/>
              <a:cxnLst/>
              <a:rect l="l" t="t" r="r" b="b"/>
              <a:pathLst>
                <a:path w="6870" h="16658" fill="none" extrusionOk="0">
                  <a:moveTo>
                    <a:pt x="6870" y="1"/>
                  </a:moveTo>
                  <a:cubicBezTo>
                    <a:pt x="6870" y="1"/>
                    <a:pt x="3709" y="2737"/>
                    <a:pt x="1854" y="8117"/>
                  </a:cubicBezTo>
                  <a:cubicBezTo>
                    <a:pt x="0" y="13497"/>
                    <a:pt x="183" y="16658"/>
                    <a:pt x="183" y="16658"/>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042;p89"/>
            <p:cNvSpPr/>
            <p:nvPr/>
          </p:nvSpPr>
          <p:spPr>
            <a:xfrm>
              <a:off x="2950855" y="5794503"/>
              <a:ext cx="665479" cy="189264"/>
            </a:xfrm>
            <a:custGeom>
              <a:avLst/>
              <a:gdLst/>
              <a:ahLst/>
              <a:cxnLst/>
              <a:rect l="l" t="t" r="r" b="b"/>
              <a:pathLst>
                <a:path w="22767" h="6475" fill="none" extrusionOk="0">
                  <a:moveTo>
                    <a:pt x="22766" y="4834"/>
                  </a:moveTo>
                  <a:cubicBezTo>
                    <a:pt x="22766" y="4834"/>
                    <a:pt x="22341" y="6414"/>
                    <a:pt x="20669" y="6445"/>
                  </a:cubicBezTo>
                  <a:cubicBezTo>
                    <a:pt x="18997" y="6475"/>
                    <a:pt x="6718" y="1004"/>
                    <a:pt x="4195" y="517"/>
                  </a:cubicBezTo>
                  <a:cubicBezTo>
                    <a:pt x="1641" y="1"/>
                    <a:pt x="0" y="183"/>
                    <a:pt x="0" y="18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043;p89"/>
            <p:cNvSpPr/>
            <p:nvPr/>
          </p:nvSpPr>
          <p:spPr>
            <a:xfrm>
              <a:off x="2977481" y="5825601"/>
              <a:ext cx="148430" cy="34667"/>
            </a:xfrm>
            <a:custGeom>
              <a:avLst/>
              <a:gdLst/>
              <a:ahLst/>
              <a:cxnLst/>
              <a:rect l="l" t="t" r="r" b="b"/>
              <a:pathLst>
                <a:path w="5078" h="1186" fill="none" extrusionOk="0">
                  <a:moveTo>
                    <a:pt x="5077" y="1"/>
                  </a:moveTo>
                  <a:cubicBezTo>
                    <a:pt x="5077" y="1"/>
                    <a:pt x="1217" y="61"/>
                    <a:pt x="1" y="1186"/>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044;p89"/>
            <p:cNvSpPr/>
            <p:nvPr/>
          </p:nvSpPr>
          <p:spPr>
            <a:xfrm>
              <a:off x="4264775" y="4843062"/>
              <a:ext cx="32884" cy="73747"/>
            </a:xfrm>
            <a:custGeom>
              <a:avLst/>
              <a:gdLst/>
              <a:ahLst/>
              <a:cxnLst/>
              <a:rect l="l" t="t" r="r" b="b"/>
              <a:pathLst>
                <a:path w="1125" h="2523" fill="none" extrusionOk="0">
                  <a:moveTo>
                    <a:pt x="0" y="2523"/>
                  </a:moveTo>
                  <a:lnTo>
                    <a:pt x="1125" y="0"/>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045;p89"/>
            <p:cNvSpPr/>
            <p:nvPr/>
          </p:nvSpPr>
          <p:spPr>
            <a:xfrm>
              <a:off x="3738856" y="4916774"/>
              <a:ext cx="525994" cy="635285"/>
            </a:xfrm>
            <a:custGeom>
              <a:avLst/>
              <a:gdLst/>
              <a:ahLst/>
              <a:cxnLst/>
              <a:rect l="l" t="t" r="r" b="b"/>
              <a:pathLst>
                <a:path w="17995" h="21734" fill="none" extrusionOk="0">
                  <a:moveTo>
                    <a:pt x="0" y="19424"/>
                  </a:moveTo>
                  <a:lnTo>
                    <a:pt x="8480" y="21734"/>
                  </a:lnTo>
                  <a:lnTo>
                    <a:pt x="17994" y="1"/>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046;p89"/>
            <p:cNvSpPr/>
            <p:nvPr/>
          </p:nvSpPr>
          <p:spPr>
            <a:xfrm>
              <a:off x="3569162" y="4975404"/>
              <a:ext cx="950677" cy="1138158"/>
            </a:xfrm>
            <a:custGeom>
              <a:avLst/>
              <a:gdLst/>
              <a:ahLst/>
              <a:cxnLst/>
              <a:rect l="l" t="t" r="r" b="b"/>
              <a:pathLst>
                <a:path w="32524" h="38938" fill="none" extrusionOk="0">
                  <a:moveTo>
                    <a:pt x="0" y="31856"/>
                  </a:moveTo>
                  <a:cubicBezTo>
                    <a:pt x="0" y="31856"/>
                    <a:pt x="12402" y="36810"/>
                    <a:pt x="15806" y="37874"/>
                  </a:cubicBezTo>
                  <a:cubicBezTo>
                    <a:pt x="19211" y="38938"/>
                    <a:pt x="22372" y="38299"/>
                    <a:pt x="24499" y="34865"/>
                  </a:cubicBezTo>
                  <a:cubicBezTo>
                    <a:pt x="26262" y="31977"/>
                    <a:pt x="30913" y="10335"/>
                    <a:pt x="32524" y="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047;p89"/>
            <p:cNvSpPr/>
            <p:nvPr/>
          </p:nvSpPr>
          <p:spPr>
            <a:xfrm>
              <a:off x="3867661" y="5947304"/>
              <a:ext cx="556218" cy="525994"/>
            </a:xfrm>
            <a:custGeom>
              <a:avLst/>
              <a:gdLst/>
              <a:ahLst/>
              <a:cxnLst/>
              <a:rect l="l" t="t" r="r" b="b"/>
              <a:pathLst>
                <a:path w="19029" h="17995" fill="none" extrusionOk="0">
                  <a:moveTo>
                    <a:pt x="15350" y="1"/>
                  </a:moveTo>
                  <a:cubicBezTo>
                    <a:pt x="15350" y="1"/>
                    <a:pt x="17752" y="6475"/>
                    <a:pt x="18390" y="9515"/>
                  </a:cubicBezTo>
                  <a:cubicBezTo>
                    <a:pt x="19028" y="12554"/>
                    <a:pt x="17995" y="15259"/>
                    <a:pt x="15350" y="16627"/>
                  </a:cubicBezTo>
                  <a:cubicBezTo>
                    <a:pt x="12706" y="17995"/>
                    <a:pt x="9454" y="16870"/>
                    <a:pt x="7204" y="15928"/>
                  </a:cubicBezTo>
                  <a:cubicBezTo>
                    <a:pt x="4985" y="14955"/>
                    <a:pt x="0" y="12220"/>
                    <a:pt x="0" y="1222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048;p89"/>
            <p:cNvSpPr/>
            <p:nvPr/>
          </p:nvSpPr>
          <p:spPr>
            <a:xfrm>
              <a:off x="4017803" y="6077893"/>
              <a:ext cx="81756" cy="205282"/>
            </a:xfrm>
            <a:custGeom>
              <a:avLst/>
              <a:gdLst/>
              <a:ahLst/>
              <a:cxnLst/>
              <a:rect l="l" t="t" r="r" b="b"/>
              <a:pathLst>
                <a:path w="2797" h="7023" fill="none" extrusionOk="0">
                  <a:moveTo>
                    <a:pt x="0" y="1"/>
                  </a:moveTo>
                  <a:cubicBezTo>
                    <a:pt x="0" y="1"/>
                    <a:pt x="639" y="4347"/>
                    <a:pt x="2797" y="702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049;p89"/>
            <p:cNvSpPr/>
            <p:nvPr/>
          </p:nvSpPr>
          <p:spPr>
            <a:xfrm>
              <a:off x="2760731" y="4466379"/>
              <a:ext cx="239920" cy="368736"/>
            </a:xfrm>
            <a:custGeom>
              <a:avLst/>
              <a:gdLst/>
              <a:ahLst/>
              <a:cxnLst/>
              <a:rect l="l" t="t" r="r" b="b"/>
              <a:pathLst>
                <a:path w="8208" h="12615" fill="none" extrusionOk="0">
                  <a:moveTo>
                    <a:pt x="8207" y="12614"/>
                  </a:moveTo>
                  <a:cubicBezTo>
                    <a:pt x="7143" y="11520"/>
                    <a:pt x="6201" y="10396"/>
                    <a:pt x="5502" y="9301"/>
                  </a:cubicBezTo>
                  <a:cubicBezTo>
                    <a:pt x="2402" y="4681"/>
                    <a:pt x="0" y="0"/>
                    <a:pt x="0" y="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050;p89"/>
            <p:cNvSpPr/>
            <p:nvPr/>
          </p:nvSpPr>
          <p:spPr>
            <a:xfrm>
              <a:off x="3419020" y="4298467"/>
              <a:ext cx="71117" cy="380282"/>
            </a:xfrm>
            <a:custGeom>
              <a:avLst/>
              <a:gdLst/>
              <a:ahLst/>
              <a:cxnLst/>
              <a:rect l="l" t="t" r="r" b="b"/>
              <a:pathLst>
                <a:path w="2433" h="13010" fill="none" extrusionOk="0">
                  <a:moveTo>
                    <a:pt x="1" y="1"/>
                  </a:moveTo>
                  <a:cubicBezTo>
                    <a:pt x="1" y="1"/>
                    <a:pt x="2402" y="7356"/>
                    <a:pt x="2432" y="1301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051;p89"/>
            <p:cNvSpPr/>
            <p:nvPr/>
          </p:nvSpPr>
          <p:spPr>
            <a:xfrm>
              <a:off x="3392365" y="4987855"/>
              <a:ext cx="111103" cy="216828"/>
            </a:xfrm>
            <a:custGeom>
              <a:avLst/>
              <a:gdLst/>
              <a:ahLst/>
              <a:cxnLst/>
              <a:rect l="l" t="t" r="r" b="b"/>
              <a:pathLst>
                <a:path w="3801" h="7418" fill="none" extrusionOk="0">
                  <a:moveTo>
                    <a:pt x="1" y="1"/>
                  </a:moveTo>
                  <a:cubicBezTo>
                    <a:pt x="1" y="1"/>
                    <a:pt x="1642" y="6049"/>
                    <a:pt x="1976" y="6748"/>
                  </a:cubicBezTo>
                  <a:cubicBezTo>
                    <a:pt x="2280" y="7417"/>
                    <a:pt x="3800" y="7083"/>
                    <a:pt x="3800" y="708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052;p89"/>
            <p:cNvSpPr/>
            <p:nvPr/>
          </p:nvSpPr>
          <p:spPr>
            <a:xfrm>
              <a:off x="2957051" y="4786185"/>
              <a:ext cx="77343" cy="328779"/>
            </a:xfrm>
            <a:custGeom>
              <a:avLst/>
              <a:gdLst/>
              <a:ahLst/>
              <a:cxnLst/>
              <a:rect l="l" t="t" r="r" b="b"/>
              <a:pathLst>
                <a:path w="2646" h="11248" fill="none" extrusionOk="0">
                  <a:moveTo>
                    <a:pt x="1" y="1"/>
                  </a:moveTo>
                  <a:cubicBezTo>
                    <a:pt x="1" y="1"/>
                    <a:pt x="2645" y="7721"/>
                    <a:pt x="1125" y="1124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053;p89"/>
            <p:cNvSpPr/>
            <p:nvPr/>
          </p:nvSpPr>
          <p:spPr>
            <a:xfrm>
              <a:off x="3435914" y="4286922"/>
              <a:ext cx="114640" cy="312761"/>
            </a:xfrm>
            <a:custGeom>
              <a:avLst/>
              <a:gdLst/>
              <a:ahLst/>
              <a:cxnLst/>
              <a:rect l="l" t="t" r="r" b="b"/>
              <a:pathLst>
                <a:path w="3922" h="10700" fill="none" extrusionOk="0">
                  <a:moveTo>
                    <a:pt x="0" y="1399"/>
                  </a:moveTo>
                  <a:cubicBezTo>
                    <a:pt x="0" y="1399"/>
                    <a:pt x="669" y="0"/>
                    <a:pt x="2037" y="973"/>
                  </a:cubicBezTo>
                  <a:cubicBezTo>
                    <a:pt x="3374" y="1946"/>
                    <a:pt x="3921" y="5928"/>
                    <a:pt x="3526" y="8329"/>
                  </a:cubicBezTo>
                  <a:cubicBezTo>
                    <a:pt x="3100" y="10700"/>
                    <a:pt x="1672" y="10578"/>
                    <a:pt x="1672" y="10578"/>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054;p89"/>
            <p:cNvSpPr/>
            <p:nvPr/>
          </p:nvSpPr>
          <p:spPr>
            <a:xfrm>
              <a:off x="2475558" y="3741450"/>
              <a:ext cx="1055525" cy="1321167"/>
            </a:xfrm>
            <a:custGeom>
              <a:avLst/>
              <a:gdLst/>
              <a:ahLst/>
              <a:cxnLst/>
              <a:rect l="l" t="t" r="r" b="b"/>
              <a:pathLst>
                <a:path w="36111" h="45199" fill="none" extrusionOk="0">
                  <a:moveTo>
                    <a:pt x="35229" y="19940"/>
                  </a:moveTo>
                  <a:cubicBezTo>
                    <a:pt x="35229" y="19940"/>
                    <a:pt x="36110" y="17083"/>
                    <a:pt x="34469" y="13800"/>
                  </a:cubicBezTo>
                  <a:cubicBezTo>
                    <a:pt x="32828" y="10487"/>
                    <a:pt x="29150" y="9423"/>
                    <a:pt x="29150" y="9423"/>
                  </a:cubicBezTo>
                  <a:cubicBezTo>
                    <a:pt x="29150" y="9423"/>
                    <a:pt x="28664" y="6353"/>
                    <a:pt x="25259" y="5381"/>
                  </a:cubicBezTo>
                  <a:cubicBezTo>
                    <a:pt x="21855" y="4438"/>
                    <a:pt x="20700" y="4955"/>
                    <a:pt x="20700" y="4955"/>
                  </a:cubicBezTo>
                  <a:cubicBezTo>
                    <a:pt x="20700" y="4955"/>
                    <a:pt x="10092" y="1"/>
                    <a:pt x="5046" y="9210"/>
                  </a:cubicBezTo>
                  <a:cubicBezTo>
                    <a:pt x="0" y="18420"/>
                    <a:pt x="2128" y="22493"/>
                    <a:pt x="1368" y="25594"/>
                  </a:cubicBezTo>
                  <a:cubicBezTo>
                    <a:pt x="639" y="28694"/>
                    <a:pt x="456" y="33010"/>
                    <a:pt x="2797" y="35776"/>
                  </a:cubicBezTo>
                  <a:cubicBezTo>
                    <a:pt x="5137" y="38542"/>
                    <a:pt x="6323" y="38694"/>
                    <a:pt x="6323" y="38694"/>
                  </a:cubicBezTo>
                  <a:cubicBezTo>
                    <a:pt x="6323" y="38694"/>
                    <a:pt x="10031" y="45199"/>
                    <a:pt x="17843" y="41369"/>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055;p89"/>
            <p:cNvSpPr/>
            <p:nvPr/>
          </p:nvSpPr>
          <p:spPr>
            <a:xfrm>
              <a:off x="2683424" y="4246939"/>
              <a:ext cx="741010" cy="555312"/>
            </a:xfrm>
            <a:custGeom>
              <a:avLst/>
              <a:gdLst/>
              <a:ahLst/>
              <a:cxnLst/>
              <a:rect l="l" t="t" r="r" b="b"/>
              <a:pathLst>
                <a:path w="25351" h="18998" fill="none" extrusionOk="0">
                  <a:moveTo>
                    <a:pt x="25351" y="2341"/>
                  </a:moveTo>
                  <a:cubicBezTo>
                    <a:pt x="25351" y="2341"/>
                    <a:pt x="23193" y="1"/>
                    <a:pt x="15533" y="1368"/>
                  </a:cubicBezTo>
                  <a:cubicBezTo>
                    <a:pt x="7873" y="2767"/>
                    <a:pt x="3557" y="9210"/>
                    <a:pt x="3557" y="9210"/>
                  </a:cubicBezTo>
                  <a:cubicBezTo>
                    <a:pt x="3557" y="9210"/>
                    <a:pt x="1308" y="8268"/>
                    <a:pt x="913" y="10548"/>
                  </a:cubicBezTo>
                  <a:cubicBezTo>
                    <a:pt x="1" y="15411"/>
                    <a:pt x="6384" y="18998"/>
                    <a:pt x="8633" y="17539"/>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056;p89"/>
            <p:cNvSpPr/>
            <p:nvPr/>
          </p:nvSpPr>
          <p:spPr>
            <a:xfrm>
              <a:off x="3404816" y="4166096"/>
              <a:ext cx="35573" cy="149307"/>
            </a:xfrm>
            <a:custGeom>
              <a:avLst/>
              <a:gdLst/>
              <a:ahLst/>
              <a:cxnLst/>
              <a:rect l="l" t="t" r="r" b="b"/>
              <a:pathLst>
                <a:path w="1217" h="5108" fill="none" extrusionOk="0">
                  <a:moveTo>
                    <a:pt x="304" y="1"/>
                  </a:moveTo>
                  <a:cubicBezTo>
                    <a:pt x="304" y="1"/>
                    <a:pt x="0" y="1004"/>
                    <a:pt x="304" y="1916"/>
                  </a:cubicBezTo>
                  <a:cubicBezTo>
                    <a:pt x="639" y="2827"/>
                    <a:pt x="1216" y="3922"/>
                    <a:pt x="1125" y="510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057;p89"/>
            <p:cNvSpPr/>
            <p:nvPr/>
          </p:nvSpPr>
          <p:spPr>
            <a:xfrm>
              <a:off x="2671879" y="4357097"/>
              <a:ext cx="115546" cy="159070"/>
            </a:xfrm>
            <a:custGeom>
              <a:avLst/>
              <a:gdLst/>
              <a:ahLst/>
              <a:cxnLst/>
              <a:rect l="l" t="t" r="r" b="b"/>
              <a:pathLst>
                <a:path w="3953" h="5442" fill="none" extrusionOk="0">
                  <a:moveTo>
                    <a:pt x="1" y="1"/>
                  </a:moveTo>
                  <a:cubicBezTo>
                    <a:pt x="1" y="1"/>
                    <a:pt x="609" y="2341"/>
                    <a:pt x="1490" y="3344"/>
                  </a:cubicBezTo>
                  <a:cubicBezTo>
                    <a:pt x="2402" y="4378"/>
                    <a:pt x="3952" y="5441"/>
                    <a:pt x="3952" y="544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058;p89"/>
            <p:cNvSpPr/>
            <p:nvPr/>
          </p:nvSpPr>
          <p:spPr>
            <a:xfrm>
              <a:off x="2760731" y="4143883"/>
              <a:ext cx="609504" cy="258569"/>
            </a:xfrm>
            <a:custGeom>
              <a:avLst/>
              <a:gdLst/>
              <a:ahLst/>
              <a:cxnLst/>
              <a:rect l="l" t="t" r="r" b="b"/>
              <a:pathLst>
                <a:path w="20852" h="8846" fill="none" extrusionOk="0">
                  <a:moveTo>
                    <a:pt x="20852" y="2311"/>
                  </a:moveTo>
                  <a:cubicBezTo>
                    <a:pt x="20852" y="2311"/>
                    <a:pt x="16931" y="1"/>
                    <a:pt x="9149" y="2767"/>
                  </a:cubicBezTo>
                  <a:cubicBezTo>
                    <a:pt x="1399" y="5533"/>
                    <a:pt x="0" y="8846"/>
                    <a:pt x="0" y="8846"/>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059;p89"/>
            <p:cNvSpPr/>
            <p:nvPr/>
          </p:nvSpPr>
          <p:spPr>
            <a:xfrm>
              <a:off x="4000909" y="7541954"/>
              <a:ext cx="247929" cy="791665"/>
            </a:xfrm>
            <a:custGeom>
              <a:avLst/>
              <a:gdLst/>
              <a:ahLst/>
              <a:cxnLst/>
              <a:rect l="l" t="t" r="r" b="b"/>
              <a:pathLst>
                <a:path w="8482" h="27084" fill="none" extrusionOk="0">
                  <a:moveTo>
                    <a:pt x="1" y="1"/>
                  </a:moveTo>
                  <a:cubicBezTo>
                    <a:pt x="1" y="1"/>
                    <a:pt x="366" y="5502"/>
                    <a:pt x="396" y="8572"/>
                  </a:cubicBezTo>
                  <a:cubicBezTo>
                    <a:pt x="396" y="8572"/>
                    <a:pt x="7235" y="22585"/>
                    <a:pt x="8481" y="2708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060;p89"/>
            <p:cNvSpPr/>
            <p:nvPr/>
          </p:nvSpPr>
          <p:spPr>
            <a:xfrm>
              <a:off x="2473776" y="7613912"/>
              <a:ext cx="204376" cy="719701"/>
            </a:xfrm>
            <a:custGeom>
              <a:avLst/>
              <a:gdLst/>
              <a:ahLst/>
              <a:cxnLst/>
              <a:rect l="l" t="t" r="r" b="b"/>
              <a:pathLst>
                <a:path w="6992" h="24622" fill="none" extrusionOk="0">
                  <a:moveTo>
                    <a:pt x="2463" y="1"/>
                  </a:moveTo>
                  <a:cubicBezTo>
                    <a:pt x="2463" y="1"/>
                    <a:pt x="1" y="8785"/>
                    <a:pt x="5928" y="18086"/>
                  </a:cubicBezTo>
                  <a:lnTo>
                    <a:pt x="6992" y="24621"/>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061;p89"/>
            <p:cNvSpPr/>
            <p:nvPr/>
          </p:nvSpPr>
          <p:spPr>
            <a:xfrm>
              <a:off x="3647345" y="7963063"/>
              <a:ext cx="179501" cy="286103"/>
            </a:xfrm>
            <a:custGeom>
              <a:avLst/>
              <a:gdLst/>
              <a:ahLst/>
              <a:cxnLst/>
              <a:rect l="l" t="t" r="r" b="b"/>
              <a:pathLst>
                <a:path w="6141" h="9788" fill="none" extrusionOk="0">
                  <a:moveTo>
                    <a:pt x="6140" y="0"/>
                  </a:moveTo>
                  <a:cubicBezTo>
                    <a:pt x="6140" y="0"/>
                    <a:pt x="2918" y="3830"/>
                    <a:pt x="1794" y="5380"/>
                  </a:cubicBezTo>
                  <a:cubicBezTo>
                    <a:pt x="669" y="6930"/>
                    <a:pt x="395" y="7842"/>
                    <a:pt x="395" y="7842"/>
                  </a:cubicBezTo>
                  <a:lnTo>
                    <a:pt x="0" y="9788"/>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062;p89"/>
            <p:cNvSpPr/>
            <p:nvPr/>
          </p:nvSpPr>
          <p:spPr>
            <a:xfrm>
              <a:off x="3694430" y="7963063"/>
              <a:ext cx="145741" cy="164390"/>
            </a:xfrm>
            <a:custGeom>
              <a:avLst/>
              <a:gdLst/>
              <a:ahLst/>
              <a:cxnLst/>
              <a:rect l="l" t="t" r="r" b="b"/>
              <a:pathLst>
                <a:path w="4986" h="5624" fill="none" extrusionOk="0">
                  <a:moveTo>
                    <a:pt x="365" y="0"/>
                  </a:moveTo>
                  <a:cubicBezTo>
                    <a:pt x="365" y="0"/>
                    <a:pt x="1307" y="3009"/>
                    <a:pt x="0" y="5623"/>
                  </a:cubicBezTo>
                  <a:cubicBezTo>
                    <a:pt x="0" y="5623"/>
                    <a:pt x="1642" y="3131"/>
                    <a:pt x="4985" y="240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063;p89"/>
            <p:cNvSpPr/>
            <p:nvPr/>
          </p:nvSpPr>
          <p:spPr>
            <a:xfrm>
              <a:off x="3058324" y="7747189"/>
              <a:ext cx="199933" cy="611287"/>
            </a:xfrm>
            <a:custGeom>
              <a:avLst/>
              <a:gdLst/>
              <a:ahLst/>
              <a:cxnLst/>
              <a:rect l="l" t="t" r="r" b="b"/>
              <a:pathLst>
                <a:path w="6840" h="20913" fill="none" extrusionOk="0">
                  <a:moveTo>
                    <a:pt x="6840" y="0"/>
                  </a:moveTo>
                  <a:cubicBezTo>
                    <a:pt x="6840" y="0"/>
                    <a:pt x="5533" y="10122"/>
                    <a:pt x="123" y="15715"/>
                  </a:cubicBezTo>
                  <a:cubicBezTo>
                    <a:pt x="1" y="18906"/>
                    <a:pt x="123" y="20912"/>
                    <a:pt x="123" y="2091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064;p89"/>
            <p:cNvSpPr/>
            <p:nvPr/>
          </p:nvSpPr>
          <p:spPr>
            <a:xfrm>
              <a:off x="3061890" y="7798717"/>
              <a:ext cx="16924" cy="407817"/>
            </a:xfrm>
            <a:custGeom>
              <a:avLst/>
              <a:gdLst/>
              <a:ahLst/>
              <a:cxnLst/>
              <a:rect l="l" t="t" r="r" b="b"/>
              <a:pathLst>
                <a:path w="579" h="13952" fill="none" extrusionOk="0">
                  <a:moveTo>
                    <a:pt x="578" y="0"/>
                  </a:moveTo>
                  <a:lnTo>
                    <a:pt x="1" y="13952"/>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065;p89"/>
            <p:cNvSpPr/>
            <p:nvPr/>
          </p:nvSpPr>
          <p:spPr>
            <a:xfrm>
              <a:off x="3019247" y="5832703"/>
              <a:ext cx="92425" cy="806748"/>
            </a:xfrm>
            <a:custGeom>
              <a:avLst/>
              <a:gdLst/>
              <a:ahLst/>
              <a:cxnLst/>
              <a:rect l="l" t="t" r="r" b="b"/>
              <a:pathLst>
                <a:path w="3162" h="27600" fill="none" extrusionOk="0">
                  <a:moveTo>
                    <a:pt x="1095" y="1"/>
                  </a:moveTo>
                  <a:cubicBezTo>
                    <a:pt x="1095" y="1"/>
                    <a:pt x="1" y="9636"/>
                    <a:pt x="1581" y="16202"/>
                  </a:cubicBezTo>
                  <a:cubicBezTo>
                    <a:pt x="3162" y="22797"/>
                    <a:pt x="2371" y="27600"/>
                    <a:pt x="2371" y="2760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066;p89"/>
            <p:cNvSpPr/>
            <p:nvPr/>
          </p:nvSpPr>
          <p:spPr>
            <a:xfrm>
              <a:off x="2998817" y="6928967"/>
              <a:ext cx="71117" cy="764131"/>
            </a:xfrm>
            <a:custGeom>
              <a:avLst/>
              <a:gdLst/>
              <a:ahLst/>
              <a:cxnLst/>
              <a:rect l="l" t="t" r="r" b="b"/>
              <a:pathLst>
                <a:path w="2433" h="26142" fill="none" extrusionOk="0">
                  <a:moveTo>
                    <a:pt x="2432" y="1"/>
                  </a:moveTo>
                  <a:cubicBezTo>
                    <a:pt x="2432" y="1"/>
                    <a:pt x="183" y="14803"/>
                    <a:pt x="0" y="2614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067;p89"/>
            <p:cNvSpPr/>
            <p:nvPr/>
          </p:nvSpPr>
          <p:spPr>
            <a:xfrm>
              <a:off x="3253797" y="7074666"/>
              <a:ext cx="371396" cy="126186"/>
            </a:xfrm>
            <a:custGeom>
              <a:avLst/>
              <a:gdLst/>
              <a:ahLst/>
              <a:cxnLst/>
              <a:rect l="l" t="t" r="r" b="b"/>
              <a:pathLst>
                <a:path w="12706" h="4317" fill="none" extrusionOk="0">
                  <a:moveTo>
                    <a:pt x="12705" y="1"/>
                  </a:moveTo>
                  <a:cubicBezTo>
                    <a:pt x="12705" y="1"/>
                    <a:pt x="10730" y="2128"/>
                    <a:pt x="6809" y="3223"/>
                  </a:cubicBezTo>
                  <a:cubicBezTo>
                    <a:pt x="2857" y="4317"/>
                    <a:pt x="0" y="4074"/>
                    <a:pt x="0" y="4074"/>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068;p89"/>
            <p:cNvSpPr/>
            <p:nvPr/>
          </p:nvSpPr>
          <p:spPr>
            <a:xfrm>
              <a:off x="3285772" y="7159074"/>
              <a:ext cx="371396" cy="127063"/>
            </a:xfrm>
            <a:custGeom>
              <a:avLst/>
              <a:gdLst/>
              <a:ahLst/>
              <a:cxnLst/>
              <a:rect l="l" t="t" r="r" b="b"/>
              <a:pathLst>
                <a:path w="12706" h="4347" fill="none" extrusionOk="0">
                  <a:moveTo>
                    <a:pt x="12706" y="0"/>
                  </a:moveTo>
                  <a:cubicBezTo>
                    <a:pt x="12706" y="0"/>
                    <a:pt x="10730" y="2128"/>
                    <a:pt x="6809" y="3222"/>
                  </a:cubicBezTo>
                  <a:cubicBezTo>
                    <a:pt x="2857" y="4347"/>
                    <a:pt x="0" y="4104"/>
                    <a:pt x="0" y="4104"/>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069;p89"/>
            <p:cNvSpPr/>
            <p:nvPr/>
          </p:nvSpPr>
          <p:spPr>
            <a:xfrm>
              <a:off x="2623040" y="4478800"/>
              <a:ext cx="137732" cy="57788"/>
            </a:xfrm>
            <a:custGeom>
              <a:avLst/>
              <a:gdLst/>
              <a:ahLst/>
              <a:cxnLst/>
              <a:rect l="l" t="t" r="r" b="b"/>
              <a:pathLst>
                <a:path w="4712" h="1977" fill="none" extrusionOk="0">
                  <a:moveTo>
                    <a:pt x="4711" y="1095"/>
                  </a:moveTo>
                  <a:cubicBezTo>
                    <a:pt x="4711" y="1095"/>
                    <a:pt x="2827" y="1"/>
                    <a:pt x="1520" y="609"/>
                  </a:cubicBezTo>
                  <a:cubicBezTo>
                    <a:pt x="213" y="1217"/>
                    <a:pt x="0" y="1977"/>
                    <a:pt x="0" y="197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070;p89"/>
            <p:cNvSpPr/>
            <p:nvPr/>
          </p:nvSpPr>
          <p:spPr>
            <a:xfrm>
              <a:off x="2853118" y="4440600"/>
              <a:ext cx="29347" cy="209725"/>
            </a:xfrm>
            <a:custGeom>
              <a:avLst/>
              <a:gdLst/>
              <a:ahLst/>
              <a:cxnLst/>
              <a:rect l="l" t="t" r="r" b="b"/>
              <a:pathLst>
                <a:path w="1004" h="7175" fill="none" extrusionOk="0">
                  <a:moveTo>
                    <a:pt x="1" y="1"/>
                  </a:moveTo>
                  <a:cubicBezTo>
                    <a:pt x="1" y="1"/>
                    <a:pt x="852" y="2129"/>
                    <a:pt x="700" y="3588"/>
                  </a:cubicBezTo>
                  <a:cubicBezTo>
                    <a:pt x="578" y="5047"/>
                    <a:pt x="1004" y="6779"/>
                    <a:pt x="1004" y="6779"/>
                  </a:cubicBezTo>
                  <a:lnTo>
                    <a:pt x="669" y="7174"/>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071;p89"/>
            <p:cNvSpPr/>
            <p:nvPr/>
          </p:nvSpPr>
          <p:spPr>
            <a:xfrm>
              <a:off x="3355947" y="4289582"/>
              <a:ext cx="123526" cy="263918"/>
            </a:xfrm>
            <a:custGeom>
              <a:avLst/>
              <a:gdLst/>
              <a:ahLst/>
              <a:cxnLst/>
              <a:rect l="l" t="t" r="r" b="b"/>
              <a:pathLst>
                <a:path w="4226" h="9029" fill="none" extrusionOk="0">
                  <a:moveTo>
                    <a:pt x="1" y="1"/>
                  </a:moveTo>
                  <a:cubicBezTo>
                    <a:pt x="1" y="1"/>
                    <a:pt x="669" y="3344"/>
                    <a:pt x="1216" y="4347"/>
                  </a:cubicBezTo>
                  <a:cubicBezTo>
                    <a:pt x="1733" y="5350"/>
                    <a:pt x="2797" y="6232"/>
                    <a:pt x="2797" y="6232"/>
                  </a:cubicBezTo>
                  <a:lnTo>
                    <a:pt x="3374" y="8451"/>
                  </a:lnTo>
                  <a:lnTo>
                    <a:pt x="4226" y="9028"/>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072;p89"/>
            <p:cNvSpPr/>
            <p:nvPr/>
          </p:nvSpPr>
          <p:spPr>
            <a:xfrm>
              <a:off x="3237781" y="4485026"/>
              <a:ext cx="20461" cy="111980"/>
            </a:xfrm>
            <a:custGeom>
              <a:avLst/>
              <a:gdLst/>
              <a:ahLst/>
              <a:cxnLst/>
              <a:rect l="l" t="t" r="r" b="b"/>
              <a:pathLst>
                <a:path w="700" h="3831" fill="none" extrusionOk="0">
                  <a:moveTo>
                    <a:pt x="62" y="1"/>
                  </a:moveTo>
                  <a:cubicBezTo>
                    <a:pt x="62" y="1"/>
                    <a:pt x="1" y="1672"/>
                    <a:pt x="62" y="2615"/>
                  </a:cubicBezTo>
                  <a:cubicBezTo>
                    <a:pt x="92" y="2888"/>
                    <a:pt x="366" y="3344"/>
                    <a:pt x="700" y="383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073;p89"/>
            <p:cNvSpPr/>
            <p:nvPr/>
          </p:nvSpPr>
          <p:spPr>
            <a:xfrm>
              <a:off x="3054788" y="4521998"/>
              <a:ext cx="48902" cy="71760"/>
            </a:xfrm>
            <a:custGeom>
              <a:avLst/>
              <a:gdLst/>
              <a:ahLst/>
              <a:cxnLst/>
              <a:rect l="l" t="t" r="r" b="b"/>
              <a:pathLst>
                <a:path w="1673" h="2455" extrusionOk="0">
                  <a:moveTo>
                    <a:pt x="612" y="1"/>
                  </a:moveTo>
                  <a:cubicBezTo>
                    <a:pt x="580" y="1"/>
                    <a:pt x="548" y="4"/>
                    <a:pt x="517" y="12"/>
                  </a:cubicBezTo>
                  <a:cubicBezTo>
                    <a:pt x="152" y="103"/>
                    <a:pt x="0" y="711"/>
                    <a:pt x="183" y="1380"/>
                  </a:cubicBezTo>
                  <a:cubicBezTo>
                    <a:pt x="350" y="1994"/>
                    <a:pt x="723" y="2455"/>
                    <a:pt x="1066" y="2455"/>
                  </a:cubicBezTo>
                  <a:cubicBezTo>
                    <a:pt x="1096" y="2455"/>
                    <a:pt x="1126" y="2451"/>
                    <a:pt x="1155" y="2444"/>
                  </a:cubicBezTo>
                  <a:cubicBezTo>
                    <a:pt x="1490" y="2353"/>
                    <a:pt x="1672" y="1745"/>
                    <a:pt x="1490" y="1046"/>
                  </a:cubicBezTo>
                  <a:cubicBezTo>
                    <a:pt x="1323" y="434"/>
                    <a:pt x="953" y="1"/>
                    <a:pt x="612"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074;p89"/>
            <p:cNvSpPr/>
            <p:nvPr/>
          </p:nvSpPr>
          <p:spPr>
            <a:xfrm>
              <a:off x="3283989" y="4476988"/>
              <a:ext cx="44459" cy="73075"/>
            </a:xfrm>
            <a:custGeom>
              <a:avLst/>
              <a:gdLst/>
              <a:ahLst/>
              <a:cxnLst/>
              <a:rect l="l" t="t" r="r" b="b"/>
              <a:pathLst>
                <a:path w="1521" h="2500" extrusionOk="0">
                  <a:moveTo>
                    <a:pt x="642" y="1"/>
                  </a:moveTo>
                  <a:cubicBezTo>
                    <a:pt x="631" y="1"/>
                    <a:pt x="619" y="1"/>
                    <a:pt x="608" y="2"/>
                  </a:cubicBezTo>
                  <a:cubicBezTo>
                    <a:pt x="244" y="63"/>
                    <a:pt x="0" y="640"/>
                    <a:pt x="92" y="1339"/>
                  </a:cubicBezTo>
                  <a:cubicBezTo>
                    <a:pt x="178" y="1974"/>
                    <a:pt x="511" y="2499"/>
                    <a:pt x="857" y="2499"/>
                  </a:cubicBezTo>
                  <a:cubicBezTo>
                    <a:pt x="875" y="2499"/>
                    <a:pt x="894" y="2498"/>
                    <a:pt x="912" y="2495"/>
                  </a:cubicBezTo>
                  <a:cubicBezTo>
                    <a:pt x="1277" y="2464"/>
                    <a:pt x="1520" y="1856"/>
                    <a:pt x="1429" y="1187"/>
                  </a:cubicBezTo>
                  <a:cubicBezTo>
                    <a:pt x="1370" y="508"/>
                    <a:pt x="1024" y="1"/>
                    <a:pt x="642"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075;p89"/>
            <p:cNvSpPr/>
            <p:nvPr/>
          </p:nvSpPr>
          <p:spPr>
            <a:xfrm>
              <a:off x="3006826" y="4461030"/>
              <a:ext cx="102188" cy="50685"/>
            </a:xfrm>
            <a:custGeom>
              <a:avLst/>
              <a:gdLst/>
              <a:ahLst/>
              <a:cxnLst/>
              <a:rect l="l" t="t" r="r" b="b"/>
              <a:pathLst>
                <a:path w="3496" h="1734" fill="none" extrusionOk="0">
                  <a:moveTo>
                    <a:pt x="3496" y="609"/>
                  </a:moveTo>
                  <a:cubicBezTo>
                    <a:pt x="3496" y="609"/>
                    <a:pt x="1185" y="1"/>
                    <a:pt x="0" y="173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076;p89"/>
            <p:cNvSpPr/>
            <p:nvPr/>
          </p:nvSpPr>
          <p:spPr>
            <a:xfrm>
              <a:off x="3252015" y="4410408"/>
              <a:ext cx="78219" cy="38233"/>
            </a:xfrm>
            <a:custGeom>
              <a:avLst/>
              <a:gdLst/>
              <a:ahLst/>
              <a:cxnLst/>
              <a:rect l="l" t="t" r="r" b="b"/>
              <a:pathLst>
                <a:path w="2676" h="1308" fill="none" extrusionOk="0">
                  <a:moveTo>
                    <a:pt x="2675" y="517"/>
                  </a:moveTo>
                  <a:cubicBezTo>
                    <a:pt x="2675" y="517"/>
                    <a:pt x="730" y="0"/>
                    <a:pt x="0" y="130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077;p89"/>
            <p:cNvSpPr/>
            <p:nvPr/>
          </p:nvSpPr>
          <p:spPr>
            <a:xfrm>
              <a:off x="3301760" y="5185082"/>
              <a:ext cx="534003" cy="460256"/>
            </a:xfrm>
            <a:custGeom>
              <a:avLst/>
              <a:gdLst/>
              <a:ahLst/>
              <a:cxnLst/>
              <a:rect l="l" t="t" r="r" b="b"/>
              <a:pathLst>
                <a:path w="18269" h="15746" fill="none" extrusionOk="0">
                  <a:moveTo>
                    <a:pt x="18268" y="5806"/>
                  </a:moveTo>
                  <a:cubicBezTo>
                    <a:pt x="17630" y="5168"/>
                    <a:pt x="17083" y="4651"/>
                    <a:pt x="16748" y="4317"/>
                  </a:cubicBezTo>
                  <a:cubicBezTo>
                    <a:pt x="16444" y="4013"/>
                    <a:pt x="16140" y="3587"/>
                    <a:pt x="15776" y="3161"/>
                  </a:cubicBezTo>
                  <a:cubicBezTo>
                    <a:pt x="13557" y="699"/>
                    <a:pt x="10183" y="0"/>
                    <a:pt x="6900" y="335"/>
                  </a:cubicBezTo>
                  <a:cubicBezTo>
                    <a:pt x="6049" y="426"/>
                    <a:pt x="5228" y="608"/>
                    <a:pt x="4651" y="943"/>
                  </a:cubicBezTo>
                  <a:cubicBezTo>
                    <a:pt x="2250" y="2310"/>
                    <a:pt x="1794" y="3526"/>
                    <a:pt x="1247" y="4195"/>
                  </a:cubicBezTo>
                  <a:cubicBezTo>
                    <a:pt x="730" y="4864"/>
                    <a:pt x="0" y="9210"/>
                    <a:pt x="0" y="9210"/>
                  </a:cubicBezTo>
                  <a:cubicBezTo>
                    <a:pt x="0" y="9210"/>
                    <a:pt x="1672" y="13557"/>
                    <a:pt x="1642" y="14955"/>
                  </a:cubicBezTo>
                  <a:cubicBezTo>
                    <a:pt x="1642" y="14955"/>
                    <a:pt x="2554" y="15745"/>
                    <a:pt x="3222" y="1459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078;p89"/>
            <p:cNvSpPr/>
            <p:nvPr/>
          </p:nvSpPr>
          <p:spPr>
            <a:xfrm>
              <a:off x="3244006" y="5221499"/>
              <a:ext cx="168832" cy="79096"/>
            </a:xfrm>
            <a:custGeom>
              <a:avLst/>
              <a:gdLst/>
              <a:ahLst/>
              <a:cxnLst/>
              <a:rect l="l" t="t" r="r" b="b"/>
              <a:pathLst>
                <a:path w="5776" h="2706" fill="none" extrusionOk="0">
                  <a:moveTo>
                    <a:pt x="5776" y="274"/>
                  </a:moveTo>
                  <a:cubicBezTo>
                    <a:pt x="5776" y="274"/>
                    <a:pt x="3891" y="1"/>
                    <a:pt x="3435" y="61"/>
                  </a:cubicBezTo>
                  <a:cubicBezTo>
                    <a:pt x="3010" y="122"/>
                    <a:pt x="2159" y="973"/>
                    <a:pt x="1186" y="760"/>
                  </a:cubicBezTo>
                  <a:cubicBezTo>
                    <a:pt x="821" y="669"/>
                    <a:pt x="578" y="608"/>
                    <a:pt x="426" y="548"/>
                  </a:cubicBezTo>
                  <a:cubicBezTo>
                    <a:pt x="213" y="487"/>
                    <a:pt x="31" y="639"/>
                    <a:pt x="1" y="852"/>
                  </a:cubicBezTo>
                  <a:cubicBezTo>
                    <a:pt x="1" y="1308"/>
                    <a:pt x="61" y="1976"/>
                    <a:pt x="669" y="2189"/>
                  </a:cubicBezTo>
                  <a:cubicBezTo>
                    <a:pt x="1612" y="2523"/>
                    <a:pt x="3192" y="2706"/>
                    <a:pt x="3192" y="2706"/>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079;p89"/>
            <p:cNvSpPr/>
            <p:nvPr/>
          </p:nvSpPr>
          <p:spPr>
            <a:xfrm>
              <a:off x="3471425" y="5343202"/>
              <a:ext cx="279906" cy="291452"/>
            </a:xfrm>
            <a:custGeom>
              <a:avLst/>
              <a:gdLst/>
              <a:ahLst/>
              <a:cxnLst/>
              <a:rect l="l" t="t" r="r" b="b"/>
              <a:pathLst>
                <a:path w="9576" h="9971" fill="none" extrusionOk="0">
                  <a:moveTo>
                    <a:pt x="9576" y="1"/>
                  </a:moveTo>
                  <a:cubicBezTo>
                    <a:pt x="9576" y="1"/>
                    <a:pt x="8998" y="2159"/>
                    <a:pt x="7630" y="3071"/>
                  </a:cubicBezTo>
                  <a:cubicBezTo>
                    <a:pt x="6718" y="4104"/>
                    <a:pt x="4803" y="5594"/>
                    <a:pt x="3831" y="5806"/>
                  </a:cubicBezTo>
                  <a:cubicBezTo>
                    <a:pt x="3831" y="5806"/>
                    <a:pt x="3223" y="6961"/>
                    <a:pt x="2615" y="7569"/>
                  </a:cubicBezTo>
                  <a:cubicBezTo>
                    <a:pt x="2281" y="8724"/>
                    <a:pt x="1703" y="9484"/>
                    <a:pt x="700" y="9970"/>
                  </a:cubicBezTo>
                  <a:cubicBezTo>
                    <a:pt x="153" y="9910"/>
                    <a:pt x="1" y="9667"/>
                    <a:pt x="1" y="9667"/>
                  </a:cubicBezTo>
                  <a:lnTo>
                    <a:pt x="609" y="6809"/>
                  </a:lnTo>
                  <a:lnTo>
                    <a:pt x="1338" y="4256"/>
                  </a:lnTo>
                  <a:lnTo>
                    <a:pt x="2889" y="2068"/>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080;p89"/>
            <p:cNvSpPr/>
            <p:nvPr/>
          </p:nvSpPr>
          <p:spPr>
            <a:xfrm>
              <a:off x="3432348" y="5374300"/>
              <a:ext cx="39110" cy="267454"/>
            </a:xfrm>
            <a:custGeom>
              <a:avLst/>
              <a:gdLst/>
              <a:ahLst/>
              <a:cxnLst/>
              <a:rect l="l" t="t" r="r" b="b"/>
              <a:pathLst>
                <a:path w="1338" h="9150" fill="none" extrusionOk="0">
                  <a:moveTo>
                    <a:pt x="943" y="1"/>
                  </a:moveTo>
                  <a:lnTo>
                    <a:pt x="365" y="2554"/>
                  </a:lnTo>
                  <a:lnTo>
                    <a:pt x="1" y="5624"/>
                  </a:lnTo>
                  <a:lnTo>
                    <a:pt x="1" y="8542"/>
                  </a:lnTo>
                  <a:cubicBezTo>
                    <a:pt x="1" y="8542"/>
                    <a:pt x="852" y="9150"/>
                    <a:pt x="1338" y="8268"/>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081;p89"/>
            <p:cNvSpPr/>
            <p:nvPr/>
          </p:nvSpPr>
          <p:spPr>
            <a:xfrm>
              <a:off x="3368398" y="5366321"/>
              <a:ext cx="63984" cy="268331"/>
            </a:xfrm>
            <a:custGeom>
              <a:avLst/>
              <a:gdLst/>
              <a:ahLst/>
              <a:cxnLst/>
              <a:rect l="l" t="t" r="r" b="b"/>
              <a:pathLst>
                <a:path w="2189" h="9180" fill="none" extrusionOk="0">
                  <a:moveTo>
                    <a:pt x="365" y="0"/>
                  </a:moveTo>
                  <a:cubicBezTo>
                    <a:pt x="365" y="0"/>
                    <a:pt x="30" y="3617"/>
                    <a:pt x="0" y="4195"/>
                  </a:cubicBezTo>
                  <a:cubicBezTo>
                    <a:pt x="0" y="4742"/>
                    <a:pt x="182" y="6201"/>
                    <a:pt x="182" y="6201"/>
                  </a:cubicBezTo>
                  <a:lnTo>
                    <a:pt x="942" y="8876"/>
                  </a:lnTo>
                  <a:cubicBezTo>
                    <a:pt x="942" y="8876"/>
                    <a:pt x="1976" y="9179"/>
                    <a:pt x="2189" y="854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082;p89"/>
            <p:cNvSpPr/>
            <p:nvPr/>
          </p:nvSpPr>
          <p:spPr>
            <a:xfrm>
              <a:off x="3719303" y="5416943"/>
              <a:ext cx="85322" cy="74653"/>
            </a:xfrm>
            <a:custGeom>
              <a:avLst/>
              <a:gdLst/>
              <a:ahLst/>
              <a:cxnLst/>
              <a:rect l="l" t="t" r="r" b="b"/>
              <a:pathLst>
                <a:path w="2919" h="2554" fill="none" extrusionOk="0">
                  <a:moveTo>
                    <a:pt x="0" y="1"/>
                  </a:moveTo>
                  <a:cubicBezTo>
                    <a:pt x="0" y="1"/>
                    <a:pt x="2158" y="669"/>
                    <a:pt x="2554" y="1125"/>
                  </a:cubicBezTo>
                  <a:cubicBezTo>
                    <a:pt x="2918" y="1581"/>
                    <a:pt x="2736" y="2554"/>
                    <a:pt x="2736" y="2554"/>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083;p89"/>
            <p:cNvSpPr/>
            <p:nvPr/>
          </p:nvSpPr>
          <p:spPr>
            <a:xfrm>
              <a:off x="2750063" y="4544562"/>
              <a:ext cx="62231" cy="30224"/>
            </a:xfrm>
            <a:custGeom>
              <a:avLst/>
              <a:gdLst/>
              <a:ahLst/>
              <a:cxnLst/>
              <a:rect l="l" t="t" r="r" b="b"/>
              <a:pathLst>
                <a:path w="2129" h="1034" fill="none" extrusionOk="0">
                  <a:moveTo>
                    <a:pt x="1" y="1034"/>
                  </a:moveTo>
                  <a:cubicBezTo>
                    <a:pt x="1" y="1034"/>
                    <a:pt x="761" y="0"/>
                    <a:pt x="2128" y="88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084;p89"/>
            <p:cNvSpPr/>
            <p:nvPr/>
          </p:nvSpPr>
          <p:spPr>
            <a:xfrm>
              <a:off x="2817578" y="4604975"/>
              <a:ext cx="51562" cy="77313"/>
            </a:xfrm>
            <a:custGeom>
              <a:avLst/>
              <a:gdLst/>
              <a:ahLst/>
              <a:cxnLst/>
              <a:rect l="l" t="t" r="r" b="b"/>
              <a:pathLst>
                <a:path w="1764" h="2645" fill="none" extrusionOk="0">
                  <a:moveTo>
                    <a:pt x="517" y="0"/>
                  </a:moveTo>
                  <a:cubicBezTo>
                    <a:pt x="700" y="122"/>
                    <a:pt x="730" y="334"/>
                    <a:pt x="669" y="517"/>
                  </a:cubicBezTo>
                  <a:cubicBezTo>
                    <a:pt x="639" y="730"/>
                    <a:pt x="517" y="881"/>
                    <a:pt x="396" y="1033"/>
                  </a:cubicBezTo>
                  <a:cubicBezTo>
                    <a:pt x="274" y="1185"/>
                    <a:pt x="153" y="1337"/>
                    <a:pt x="92" y="1520"/>
                  </a:cubicBezTo>
                  <a:cubicBezTo>
                    <a:pt x="1" y="1915"/>
                    <a:pt x="274" y="2310"/>
                    <a:pt x="609" y="2492"/>
                  </a:cubicBezTo>
                  <a:cubicBezTo>
                    <a:pt x="973" y="2644"/>
                    <a:pt x="1369" y="2614"/>
                    <a:pt x="1764" y="252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085;p89"/>
            <p:cNvSpPr/>
            <p:nvPr/>
          </p:nvSpPr>
          <p:spPr>
            <a:xfrm>
              <a:off x="3465229" y="4357097"/>
              <a:ext cx="34667" cy="75560"/>
            </a:xfrm>
            <a:custGeom>
              <a:avLst/>
              <a:gdLst/>
              <a:ahLst/>
              <a:cxnLst/>
              <a:rect l="l" t="t" r="r" b="b"/>
              <a:pathLst>
                <a:path w="1186" h="2585" fill="none" extrusionOk="0">
                  <a:moveTo>
                    <a:pt x="1186" y="122"/>
                  </a:moveTo>
                  <a:cubicBezTo>
                    <a:pt x="973" y="1"/>
                    <a:pt x="699" y="92"/>
                    <a:pt x="517" y="244"/>
                  </a:cubicBezTo>
                  <a:cubicBezTo>
                    <a:pt x="365" y="426"/>
                    <a:pt x="274" y="669"/>
                    <a:pt x="213" y="882"/>
                  </a:cubicBezTo>
                  <a:cubicBezTo>
                    <a:pt x="61" y="1460"/>
                    <a:pt x="0" y="2037"/>
                    <a:pt x="31" y="2584"/>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086;p89"/>
            <p:cNvSpPr/>
            <p:nvPr/>
          </p:nvSpPr>
          <p:spPr>
            <a:xfrm>
              <a:off x="3467888" y="4453928"/>
              <a:ext cx="34667" cy="53345"/>
            </a:xfrm>
            <a:custGeom>
              <a:avLst/>
              <a:gdLst/>
              <a:ahLst/>
              <a:cxnLst/>
              <a:rect l="l" t="t" r="r" b="b"/>
              <a:pathLst>
                <a:path w="1186" h="1825" fill="none" extrusionOk="0">
                  <a:moveTo>
                    <a:pt x="92" y="92"/>
                  </a:moveTo>
                  <a:cubicBezTo>
                    <a:pt x="304" y="1"/>
                    <a:pt x="547" y="31"/>
                    <a:pt x="760" y="122"/>
                  </a:cubicBezTo>
                  <a:cubicBezTo>
                    <a:pt x="943" y="244"/>
                    <a:pt x="1095" y="457"/>
                    <a:pt x="1125" y="669"/>
                  </a:cubicBezTo>
                  <a:cubicBezTo>
                    <a:pt x="1186" y="973"/>
                    <a:pt x="1034" y="1277"/>
                    <a:pt x="821" y="1490"/>
                  </a:cubicBezTo>
                  <a:cubicBezTo>
                    <a:pt x="608" y="1673"/>
                    <a:pt x="304" y="1794"/>
                    <a:pt x="0" y="1825"/>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087;p89"/>
            <p:cNvSpPr/>
            <p:nvPr/>
          </p:nvSpPr>
          <p:spPr>
            <a:xfrm>
              <a:off x="2992592" y="4568528"/>
              <a:ext cx="516231" cy="479810"/>
            </a:xfrm>
            <a:custGeom>
              <a:avLst/>
              <a:gdLst/>
              <a:ahLst/>
              <a:cxnLst/>
              <a:rect l="l" t="t" r="r" b="b"/>
              <a:pathLst>
                <a:path w="17661" h="16415" fill="none" extrusionOk="0">
                  <a:moveTo>
                    <a:pt x="17661" y="4560"/>
                  </a:moveTo>
                  <a:cubicBezTo>
                    <a:pt x="17661" y="4317"/>
                    <a:pt x="17539" y="4074"/>
                    <a:pt x="17357" y="3952"/>
                  </a:cubicBezTo>
                  <a:cubicBezTo>
                    <a:pt x="16262" y="3284"/>
                    <a:pt x="11490" y="1"/>
                    <a:pt x="8420" y="943"/>
                  </a:cubicBezTo>
                  <a:cubicBezTo>
                    <a:pt x="6566" y="1551"/>
                    <a:pt x="5290" y="4712"/>
                    <a:pt x="3314" y="6353"/>
                  </a:cubicBezTo>
                  <a:cubicBezTo>
                    <a:pt x="1429" y="7964"/>
                    <a:pt x="1" y="9363"/>
                    <a:pt x="1" y="9363"/>
                  </a:cubicBezTo>
                  <a:cubicBezTo>
                    <a:pt x="1" y="9363"/>
                    <a:pt x="4378" y="16414"/>
                    <a:pt x="10943" y="15472"/>
                  </a:cubicBezTo>
                  <a:cubicBezTo>
                    <a:pt x="16749" y="14651"/>
                    <a:pt x="17539" y="6445"/>
                    <a:pt x="17661" y="4560"/>
                  </a:cubicBezTo>
                  <a:close/>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088;p89"/>
            <p:cNvSpPr/>
            <p:nvPr/>
          </p:nvSpPr>
          <p:spPr>
            <a:xfrm>
              <a:off x="2992592" y="4591151"/>
              <a:ext cx="516231" cy="432166"/>
            </a:xfrm>
            <a:custGeom>
              <a:avLst/>
              <a:gdLst/>
              <a:ahLst/>
              <a:cxnLst/>
              <a:rect l="l" t="t" r="r" b="b"/>
              <a:pathLst>
                <a:path w="17661" h="14785" extrusionOk="0">
                  <a:moveTo>
                    <a:pt x="9630" y="0"/>
                  </a:moveTo>
                  <a:cubicBezTo>
                    <a:pt x="9207" y="0"/>
                    <a:pt x="8801" y="52"/>
                    <a:pt x="8420" y="169"/>
                  </a:cubicBezTo>
                  <a:cubicBezTo>
                    <a:pt x="6566" y="777"/>
                    <a:pt x="5290" y="3938"/>
                    <a:pt x="3314" y="5579"/>
                  </a:cubicBezTo>
                  <a:cubicBezTo>
                    <a:pt x="1429" y="7190"/>
                    <a:pt x="1" y="8589"/>
                    <a:pt x="1" y="8589"/>
                  </a:cubicBezTo>
                  <a:cubicBezTo>
                    <a:pt x="1" y="8589"/>
                    <a:pt x="3847" y="14785"/>
                    <a:pt x="9736" y="14785"/>
                  </a:cubicBezTo>
                  <a:cubicBezTo>
                    <a:pt x="10129" y="14785"/>
                    <a:pt x="10532" y="14757"/>
                    <a:pt x="10943" y="14698"/>
                  </a:cubicBezTo>
                  <a:cubicBezTo>
                    <a:pt x="16749" y="13877"/>
                    <a:pt x="17539" y="5671"/>
                    <a:pt x="17661" y="3786"/>
                  </a:cubicBezTo>
                  <a:cubicBezTo>
                    <a:pt x="17661" y="3543"/>
                    <a:pt x="17539" y="3300"/>
                    <a:pt x="17357" y="3178"/>
                  </a:cubicBezTo>
                  <a:cubicBezTo>
                    <a:pt x="16398" y="2592"/>
                    <a:pt x="12617" y="0"/>
                    <a:pt x="9630"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089;p89"/>
            <p:cNvSpPr/>
            <p:nvPr/>
          </p:nvSpPr>
          <p:spPr>
            <a:xfrm>
              <a:off x="2790922" y="4521443"/>
              <a:ext cx="281690" cy="247929"/>
            </a:xfrm>
            <a:custGeom>
              <a:avLst/>
              <a:gdLst/>
              <a:ahLst/>
              <a:cxnLst/>
              <a:rect l="l" t="t" r="r" b="b"/>
              <a:pathLst>
                <a:path w="9637" h="8482" fill="none" extrusionOk="0">
                  <a:moveTo>
                    <a:pt x="9636" y="8481"/>
                  </a:moveTo>
                  <a:lnTo>
                    <a:pt x="1" y="1"/>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090;p89"/>
            <p:cNvSpPr/>
            <p:nvPr/>
          </p:nvSpPr>
          <p:spPr>
            <a:xfrm>
              <a:off x="3438573" y="4366888"/>
              <a:ext cx="8009" cy="285197"/>
            </a:xfrm>
            <a:custGeom>
              <a:avLst/>
              <a:gdLst/>
              <a:ahLst/>
              <a:cxnLst/>
              <a:rect l="l" t="t" r="r" b="b"/>
              <a:pathLst>
                <a:path w="274" h="9757" fill="none" extrusionOk="0">
                  <a:moveTo>
                    <a:pt x="0" y="0"/>
                  </a:moveTo>
                  <a:lnTo>
                    <a:pt x="274" y="9757"/>
                  </a:ln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091;p89"/>
            <p:cNvSpPr/>
            <p:nvPr/>
          </p:nvSpPr>
          <p:spPr>
            <a:xfrm>
              <a:off x="3550514" y="6265357"/>
              <a:ext cx="212356" cy="43553"/>
            </a:xfrm>
            <a:custGeom>
              <a:avLst/>
              <a:gdLst/>
              <a:ahLst/>
              <a:cxnLst/>
              <a:rect l="l" t="t" r="r" b="b"/>
              <a:pathLst>
                <a:path w="7265" h="1490" fill="none" extrusionOk="0">
                  <a:moveTo>
                    <a:pt x="7265" y="1490"/>
                  </a:moveTo>
                  <a:cubicBezTo>
                    <a:pt x="7265" y="1490"/>
                    <a:pt x="5198" y="0"/>
                    <a:pt x="0" y="149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092;p89"/>
            <p:cNvSpPr/>
            <p:nvPr/>
          </p:nvSpPr>
          <p:spPr>
            <a:xfrm>
              <a:off x="4297626" y="4892807"/>
              <a:ext cx="180408" cy="52439"/>
            </a:xfrm>
            <a:custGeom>
              <a:avLst/>
              <a:gdLst/>
              <a:ahLst/>
              <a:cxnLst/>
              <a:rect l="l" t="t" r="r" b="b"/>
              <a:pathLst>
                <a:path w="6172" h="1794" fill="none" extrusionOk="0">
                  <a:moveTo>
                    <a:pt x="1" y="0"/>
                  </a:moveTo>
                  <a:cubicBezTo>
                    <a:pt x="1" y="0"/>
                    <a:pt x="2858" y="1794"/>
                    <a:pt x="6171" y="164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093;p89"/>
            <p:cNvSpPr/>
            <p:nvPr/>
          </p:nvSpPr>
          <p:spPr>
            <a:xfrm>
              <a:off x="2962400" y="5798946"/>
              <a:ext cx="422052" cy="127092"/>
            </a:xfrm>
            <a:custGeom>
              <a:avLst/>
              <a:gdLst/>
              <a:ahLst/>
              <a:cxnLst/>
              <a:rect l="l" t="t" r="r" b="b"/>
              <a:pathLst>
                <a:path w="14439" h="4348" extrusionOk="0">
                  <a:moveTo>
                    <a:pt x="0" y="1"/>
                  </a:moveTo>
                  <a:cubicBezTo>
                    <a:pt x="0" y="1"/>
                    <a:pt x="1155" y="3192"/>
                    <a:pt x="2827" y="3648"/>
                  </a:cubicBezTo>
                  <a:cubicBezTo>
                    <a:pt x="4499" y="4104"/>
                    <a:pt x="14438" y="4347"/>
                    <a:pt x="14438" y="4347"/>
                  </a:cubicBezTo>
                  <a:cubicBezTo>
                    <a:pt x="14438" y="4347"/>
                    <a:pt x="6626" y="821"/>
                    <a:pt x="4195" y="457"/>
                  </a:cubicBezTo>
                  <a:cubicBezTo>
                    <a:pt x="1763" y="61"/>
                    <a:pt x="0" y="1"/>
                    <a:pt x="0"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094;p89"/>
            <p:cNvSpPr/>
            <p:nvPr/>
          </p:nvSpPr>
          <p:spPr>
            <a:xfrm>
              <a:off x="3576264" y="5925997"/>
              <a:ext cx="334976" cy="112857"/>
            </a:xfrm>
            <a:custGeom>
              <a:avLst/>
              <a:gdLst/>
              <a:ahLst/>
              <a:cxnLst/>
              <a:rect l="l" t="t" r="r" b="b"/>
              <a:pathLst>
                <a:path w="11460" h="3861" extrusionOk="0">
                  <a:moveTo>
                    <a:pt x="1429" y="0"/>
                  </a:moveTo>
                  <a:lnTo>
                    <a:pt x="1" y="1946"/>
                  </a:lnTo>
                  <a:cubicBezTo>
                    <a:pt x="1" y="1946"/>
                    <a:pt x="7052" y="2827"/>
                    <a:pt x="11460" y="3860"/>
                  </a:cubicBezTo>
                  <a:cubicBezTo>
                    <a:pt x="3861" y="943"/>
                    <a:pt x="1429" y="0"/>
                    <a:pt x="1429"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095;p89"/>
            <p:cNvSpPr/>
            <p:nvPr/>
          </p:nvSpPr>
          <p:spPr>
            <a:xfrm>
              <a:off x="3650882" y="6180072"/>
              <a:ext cx="333222" cy="148401"/>
            </a:xfrm>
            <a:custGeom>
              <a:avLst/>
              <a:gdLst/>
              <a:ahLst/>
              <a:cxnLst/>
              <a:rect l="l" t="t" r="r" b="b"/>
              <a:pathLst>
                <a:path w="11400" h="5077" extrusionOk="0">
                  <a:moveTo>
                    <a:pt x="326" y="3732"/>
                  </a:moveTo>
                  <a:lnTo>
                    <a:pt x="326" y="3732"/>
                  </a:lnTo>
                  <a:cubicBezTo>
                    <a:pt x="217" y="3732"/>
                    <a:pt x="109" y="3734"/>
                    <a:pt x="1" y="3739"/>
                  </a:cubicBezTo>
                  <a:cubicBezTo>
                    <a:pt x="107" y="3739"/>
                    <a:pt x="216" y="3737"/>
                    <a:pt x="326" y="3732"/>
                  </a:cubicBezTo>
                  <a:close/>
                  <a:moveTo>
                    <a:pt x="11399" y="0"/>
                  </a:moveTo>
                  <a:cubicBezTo>
                    <a:pt x="11399" y="1"/>
                    <a:pt x="4530" y="3550"/>
                    <a:pt x="326" y="3732"/>
                  </a:cubicBezTo>
                  <a:lnTo>
                    <a:pt x="326" y="3732"/>
                  </a:lnTo>
                  <a:cubicBezTo>
                    <a:pt x="326" y="3732"/>
                    <a:pt x="327" y="3732"/>
                    <a:pt x="327" y="3732"/>
                  </a:cubicBezTo>
                  <a:cubicBezTo>
                    <a:pt x="2947" y="3732"/>
                    <a:pt x="5776" y="5076"/>
                    <a:pt x="5776" y="5076"/>
                  </a:cubicBezTo>
                  <a:cubicBezTo>
                    <a:pt x="8846" y="4590"/>
                    <a:pt x="11399" y="1"/>
                    <a:pt x="11399"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096;p89"/>
            <p:cNvSpPr/>
            <p:nvPr/>
          </p:nvSpPr>
          <p:spPr>
            <a:xfrm>
              <a:off x="3863219" y="6244927"/>
              <a:ext cx="181284" cy="151938"/>
            </a:xfrm>
            <a:custGeom>
              <a:avLst/>
              <a:gdLst/>
              <a:ahLst/>
              <a:cxnLst/>
              <a:rect l="l" t="t" r="r" b="b"/>
              <a:pathLst>
                <a:path w="6202" h="5198" extrusionOk="0">
                  <a:moveTo>
                    <a:pt x="2827" y="0"/>
                  </a:moveTo>
                  <a:lnTo>
                    <a:pt x="0" y="1854"/>
                  </a:lnTo>
                  <a:cubicBezTo>
                    <a:pt x="0" y="1854"/>
                    <a:pt x="669" y="2310"/>
                    <a:pt x="6201" y="5198"/>
                  </a:cubicBezTo>
                  <a:cubicBezTo>
                    <a:pt x="5107" y="4377"/>
                    <a:pt x="2827" y="0"/>
                    <a:pt x="2827"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097;p89"/>
            <p:cNvSpPr/>
            <p:nvPr/>
          </p:nvSpPr>
          <p:spPr>
            <a:xfrm>
              <a:off x="3992024" y="5941985"/>
              <a:ext cx="351871" cy="202593"/>
            </a:xfrm>
            <a:custGeom>
              <a:avLst/>
              <a:gdLst/>
              <a:ahLst/>
              <a:cxnLst/>
              <a:rect l="l" t="t" r="r" b="b"/>
              <a:pathLst>
                <a:path w="12038" h="6931" extrusionOk="0">
                  <a:moveTo>
                    <a:pt x="10791" y="0"/>
                  </a:moveTo>
                  <a:cubicBezTo>
                    <a:pt x="10791" y="0"/>
                    <a:pt x="9574" y="2639"/>
                    <a:pt x="7288" y="4250"/>
                  </a:cubicBezTo>
                  <a:lnTo>
                    <a:pt x="7288" y="4250"/>
                  </a:lnTo>
                  <a:cubicBezTo>
                    <a:pt x="8634" y="3540"/>
                    <a:pt x="10421" y="2716"/>
                    <a:pt x="11457" y="2716"/>
                  </a:cubicBezTo>
                  <a:cubicBezTo>
                    <a:pt x="11695" y="2716"/>
                    <a:pt x="11893" y="2759"/>
                    <a:pt x="12038" y="2858"/>
                  </a:cubicBezTo>
                  <a:cubicBezTo>
                    <a:pt x="11186" y="912"/>
                    <a:pt x="10791" y="0"/>
                    <a:pt x="10791" y="0"/>
                  </a:cubicBezTo>
                  <a:close/>
                  <a:moveTo>
                    <a:pt x="7288" y="4250"/>
                  </a:moveTo>
                  <a:cubicBezTo>
                    <a:pt x="6720" y="4550"/>
                    <a:pt x="6230" y="4829"/>
                    <a:pt x="5908" y="5017"/>
                  </a:cubicBezTo>
                  <a:lnTo>
                    <a:pt x="5908" y="5017"/>
                  </a:lnTo>
                  <a:cubicBezTo>
                    <a:pt x="6404" y="4812"/>
                    <a:pt x="6864" y="4549"/>
                    <a:pt x="7288" y="4250"/>
                  </a:cubicBezTo>
                  <a:close/>
                  <a:moveTo>
                    <a:pt x="426" y="4499"/>
                  </a:moveTo>
                  <a:lnTo>
                    <a:pt x="1" y="6931"/>
                  </a:lnTo>
                  <a:lnTo>
                    <a:pt x="1" y="6931"/>
                  </a:lnTo>
                  <a:lnTo>
                    <a:pt x="1308" y="6687"/>
                  </a:lnTo>
                  <a:lnTo>
                    <a:pt x="5502" y="5259"/>
                  </a:lnTo>
                  <a:cubicBezTo>
                    <a:pt x="5502" y="5259"/>
                    <a:pt x="5653" y="5166"/>
                    <a:pt x="5908" y="5017"/>
                  </a:cubicBezTo>
                  <a:lnTo>
                    <a:pt x="5908" y="5017"/>
                  </a:lnTo>
                  <a:cubicBezTo>
                    <a:pt x="5805" y="5060"/>
                    <a:pt x="5700" y="5100"/>
                    <a:pt x="5594" y="5137"/>
                  </a:cubicBezTo>
                  <a:cubicBezTo>
                    <a:pt x="4764" y="5419"/>
                    <a:pt x="4033" y="5525"/>
                    <a:pt x="3400" y="5525"/>
                  </a:cubicBezTo>
                  <a:cubicBezTo>
                    <a:pt x="1435" y="5525"/>
                    <a:pt x="426" y="4499"/>
                    <a:pt x="426" y="4499"/>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098;p89"/>
            <p:cNvSpPr/>
            <p:nvPr/>
          </p:nvSpPr>
          <p:spPr>
            <a:xfrm>
              <a:off x="2540414" y="7547303"/>
              <a:ext cx="1460652" cy="229280"/>
            </a:xfrm>
            <a:custGeom>
              <a:avLst/>
              <a:gdLst/>
              <a:ahLst/>
              <a:cxnLst/>
              <a:rect l="l" t="t" r="r" b="b"/>
              <a:pathLst>
                <a:path w="49971" h="7844" extrusionOk="0">
                  <a:moveTo>
                    <a:pt x="49576" y="0"/>
                  </a:moveTo>
                  <a:cubicBezTo>
                    <a:pt x="49576" y="0"/>
                    <a:pt x="39600" y="5089"/>
                    <a:pt x="18921" y="5089"/>
                  </a:cubicBezTo>
                  <a:cubicBezTo>
                    <a:pt x="18337" y="5089"/>
                    <a:pt x="17745" y="5085"/>
                    <a:pt x="17143" y="5076"/>
                  </a:cubicBezTo>
                  <a:cubicBezTo>
                    <a:pt x="16975" y="5084"/>
                    <a:pt x="16795" y="5088"/>
                    <a:pt x="16605" y="5088"/>
                  </a:cubicBezTo>
                  <a:cubicBezTo>
                    <a:pt x="11833" y="5088"/>
                    <a:pt x="699" y="2614"/>
                    <a:pt x="699" y="2614"/>
                  </a:cubicBezTo>
                  <a:cubicBezTo>
                    <a:pt x="699" y="2614"/>
                    <a:pt x="573" y="2530"/>
                    <a:pt x="425" y="2530"/>
                  </a:cubicBezTo>
                  <a:cubicBezTo>
                    <a:pt x="265" y="2530"/>
                    <a:pt x="79" y="2629"/>
                    <a:pt x="0" y="3040"/>
                  </a:cubicBezTo>
                  <a:cubicBezTo>
                    <a:pt x="0" y="3040"/>
                    <a:pt x="4499" y="6110"/>
                    <a:pt x="15684" y="7629"/>
                  </a:cubicBezTo>
                  <a:cubicBezTo>
                    <a:pt x="16750" y="7777"/>
                    <a:pt x="17922" y="7843"/>
                    <a:pt x="19171" y="7843"/>
                  </a:cubicBezTo>
                  <a:cubicBezTo>
                    <a:pt x="31074" y="7843"/>
                    <a:pt x="49971" y="1794"/>
                    <a:pt x="49971" y="1794"/>
                  </a:cubicBezTo>
                  <a:lnTo>
                    <a:pt x="49576"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099;p89"/>
            <p:cNvSpPr/>
            <p:nvPr/>
          </p:nvSpPr>
          <p:spPr>
            <a:xfrm>
              <a:off x="2667437" y="5289014"/>
              <a:ext cx="230157" cy="466482"/>
            </a:xfrm>
            <a:custGeom>
              <a:avLst/>
              <a:gdLst/>
              <a:ahLst/>
              <a:cxnLst/>
              <a:rect l="l" t="t" r="r" b="b"/>
              <a:pathLst>
                <a:path w="7874" h="15959" fill="none" extrusionOk="0">
                  <a:moveTo>
                    <a:pt x="4226" y="1"/>
                  </a:moveTo>
                  <a:cubicBezTo>
                    <a:pt x="4226" y="1"/>
                    <a:pt x="1" y="11065"/>
                    <a:pt x="7873" y="15958"/>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100;p89"/>
            <p:cNvSpPr/>
            <p:nvPr/>
          </p:nvSpPr>
          <p:spPr>
            <a:xfrm>
              <a:off x="2962400" y="4803079"/>
              <a:ext cx="103094" cy="183038"/>
            </a:xfrm>
            <a:custGeom>
              <a:avLst/>
              <a:gdLst/>
              <a:ahLst/>
              <a:cxnLst/>
              <a:rect l="l" t="t" r="r" b="b"/>
              <a:pathLst>
                <a:path w="3527" h="6262" extrusionOk="0">
                  <a:moveTo>
                    <a:pt x="0" y="0"/>
                  </a:moveTo>
                  <a:lnTo>
                    <a:pt x="1398" y="6262"/>
                  </a:lnTo>
                  <a:cubicBezTo>
                    <a:pt x="1398" y="6262"/>
                    <a:pt x="2136" y="4285"/>
                    <a:pt x="3466" y="4285"/>
                  </a:cubicBezTo>
                  <a:cubicBezTo>
                    <a:pt x="3486" y="4285"/>
                    <a:pt x="3506" y="4285"/>
                    <a:pt x="3526" y="4286"/>
                  </a:cubicBezTo>
                  <a:cubicBezTo>
                    <a:pt x="1490" y="2006"/>
                    <a:pt x="1034" y="1368"/>
                    <a:pt x="1034" y="1368"/>
                  </a:cubicBezTo>
                  <a:lnTo>
                    <a:pt x="912" y="669"/>
                  </a:lnTo>
                  <a:lnTo>
                    <a:pt x="0"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101;p89"/>
            <p:cNvSpPr/>
            <p:nvPr/>
          </p:nvSpPr>
          <p:spPr>
            <a:xfrm>
              <a:off x="2835348" y="4754210"/>
              <a:ext cx="137732" cy="84445"/>
            </a:xfrm>
            <a:custGeom>
              <a:avLst/>
              <a:gdLst/>
              <a:ahLst/>
              <a:cxnLst/>
              <a:rect l="l" t="t" r="r" b="b"/>
              <a:pathLst>
                <a:path w="4712" h="2889" extrusionOk="0">
                  <a:moveTo>
                    <a:pt x="1" y="0"/>
                  </a:moveTo>
                  <a:cubicBezTo>
                    <a:pt x="1" y="1"/>
                    <a:pt x="1916" y="2463"/>
                    <a:pt x="4712" y="2888"/>
                  </a:cubicBezTo>
                  <a:cubicBezTo>
                    <a:pt x="4317" y="1186"/>
                    <a:pt x="3435" y="183"/>
                    <a:pt x="3435" y="183"/>
                  </a:cubicBezTo>
                  <a:cubicBezTo>
                    <a:pt x="3435" y="183"/>
                    <a:pt x="3086" y="419"/>
                    <a:pt x="2251" y="419"/>
                  </a:cubicBezTo>
                  <a:cubicBezTo>
                    <a:pt x="1714" y="419"/>
                    <a:pt x="976" y="322"/>
                    <a:pt x="1"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102;p89"/>
            <p:cNvSpPr/>
            <p:nvPr/>
          </p:nvSpPr>
          <p:spPr>
            <a:xfrm>
              <a:off x="3894317" y="4314542"/>
              <a:ext cx="661036" cy="666707"/>
            </a:xfrm>
            <a:custGeom>
              <a:avLst/>
              <a:gdLst/>
              <a:ahLst/>
              <a:cxnLst/>
              <a:rect l="l" t="t" r="r" b="b"/>
              <a:pathLst>
                <a:path w="22615" h="22809" extrusionOk="0">
                  <a:moveTo>
                    <a:pt x="6670" y="1"/>
                  </a:moveTo>
                  <a:cubicBezTo>
                    <a:pt x="6441" y="1"/>
                    <a:pt x="6220" y="36"/>
                    <a:pt x="6019" y="119"/>
                  </a:cubicBezTo>
                  <a:cubicBezTo>
                    <a:pt x="4651" y="697"/>
                    <a:pt x="3678" y="2125"/>
                    <a:pt x="3678" y="2125"/>
                  </a:cubicBezTo>
                  <a:cubicBezTo>
                    <a:pt x="3678" y="2125"/>
                    <a:pt x="0" y="5590"/>
                    <a:pt x="61" y="6411"/>
                  </a:cubicBezTo>
                  <a:cubicBezTo>
                    <a:pt x="91" y="7201"/>
                    <a:pt x="1064" y="10241"/>
                    <a:pt x="1064" y="10241"/>
                  </a:cubicBezTo>
                  <a:cubicBezTo>
                    <a:pt x="1064" y="10241"/>
                    <a:pt x="487" y="11518"/>
                    <a:pt x="1915" y="12551"/>
                  </a:cubicBezTo>
                  <a:cubicBezTo>
                    <a:pt x="3344" y="13615"/>
                    <a:pt x="4468" y="14831"/>
                    <a:pt x="4468" y="14831"/>
                  </a:cubicBezTo>
                  <a:lnTo>
                    <a:pt x="6931" y="14770"/>
                  </a:lnTo>
                  <a:cubicBezTo>
                    <a:pt x="6931" y="14770"/>
                    <a:pt x="10183" y="16715"/>
                    <a:pt x="11946" y="17202"/>
                  </a:cubicBezTo>
                  <a:cubicBezTo>
                    <a:pt x="13678" y="17718"/>
                    <a:pt x="13587" y="18053"/>
                    <a:pt x="13587" y="18053"/>
                  </a:cubicBezTo>
                  <a:lnTo>
                    <a:pt x="12706" y="20910"/>
                  </a:lnTo>
                  <a:cubicBezTo>
                    <a:pt x="12706" y="20910"/>
                    <a:pt x="16750" y="22809"/>
                    <a:pt x="19462" y="22809"/>
                  </a:cubicBezTo>
                  <a:cubicBezTo>
                    <a:pt x="20316" y="22809"/>
                    <a:pt x="21038" y="22621"/>
                    <a:pt x="21460" y="22126"/>
                  </a:cubicBezTo>
                  <a:cubicBezTo>
                    <a:pt x="21946" y="18053"/>
                    <a:pt x="22615" y="13129"/>
                    <a:pt x="20821" y="10515"/>
                  </a:cubicBezTo>
                  <a:cubicBezTo>
                    <a:pt x="19028" y="7901"/>
                    <a:pt x="9241" y="940"/>
                    <a:pt x="9241" y="940"/>
                  </a:cubicBezTo>
                  <a:cubicBezTo>
                    <a:pt x="9241" y="940"/>
                    <a:pt x="7853" y="1"/>
                    <a:pt x="6670" y="1"/>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103;p89"/>
            <p:cNvSpPr/>
            <p:nvPr/>
          </p:nvSpPr>
          <p:spPr>
            <a:xfrm>
              <a:off x="4256766" y="4915897"/>
              <a:ext cx="262135" cy="100434"/>
            </a:xfrm>
            <a:custGeom>
              <a:avLst/>
              <a:gdLst/>
              <a:ahLst/>
              <a:cxnLst/>
              <a:rect l="l" t="t" r="r" b="b"/>
              <a:pathLst>
                <a:path w="8968" h="3436" extrusionOk="0">
                  <a:moveTo>
                    <a:pt x="517" y="0"/>
                  </a:moveTo>
                  <a:lnTo>
                    <a:pt x="1" y="760"/>
                  </a:lnTo>
                  <a:cubicBezTo>
                    <a:pt x="1" y="760"/>
                    <a:pt x="3344" y="3222"/>
                    <a:pt x="5411" y="3405"/>
                  </a:cubicBezTo>
                  <a:cubicBezTo>
                    <a:pt x="5702" y="3426"/>
                    <a:pt x="5983" y="3436"/>
                    <a:pt x="6249" y="3436"/>
                  </a:cubicBezTo>
                  <a:cubicBezTo>
                    <a:pt x="7851" y="3436"/>
                    <a:pt x="8967" y="3101"/>
                    <a:pt x="8967" y="3101"/>
                  </a:cubicBezTo>
                  <a:lnTo>
                    <a:pt x="8967" y="2037"/>
                  </a:lnTo>
                  <a:cubicBezTo>
                    <a:pt x="8967" y="2037"/>
                    <a:pt x="7956" y="2473"/>
                    <a:pt x="6633" y="2473"/>
                  </a:cubicBezTo>
                  <a:cubicBezTo>
                    <a:pt x="6209" y="2473"/>
                    <a:pt x="5754" y="2428"/>
                    <a:pt x="5290" y="2311"/>
                  </a:cubicBezTo>
                  <a:cubicBezTo>
                    <a:pt x="3405" y="1824"/>
                    <a:pt x="517" y="0"/>
                    <a:pt x="517"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104;p89"/>
            <p:cNvSpPr/>
            <p:nvPr/>
          </p:nvSpPr>
          <p:spPr>
            <a:xfrm>
              <a:off x="3933394" y="4314454"/>
              <a:ext cx="608627" cy="661036"/>
            </a:xfrm>
            <a:custGeom>
              <a:avLst/>
              <a:gdLst/>
              <a:ahLst/>
              <a:cxnLst/>
              <a:rect l="l" t="t" r="r" b="b"/>
              <a:pathLst>
                <a:path w="20822" h="22615" fill="none" extrusionOk="0">
                  <a:moveTo>
                    <a:pt x="20062" y="22615"/>
                  </a:moveTo>
                  <a:cubicBezTo>
                    <a:pt x="20366" y="20578"/>
                    <a:pt x="20548" y="18998"/>
                    <a:pt x="20609" y="18086"/>
                  </a:cubicBezTo>
                  <a:cubicBezTo>
                    <a:pt x="20822" y="12372"/>
                    <a:pt x="20001" y="10882"/>
                    <a:pt x="18086" y="8694"/>
                  </a:cubicBezTo>
                  <a:cubicBezTo>
                    <a:pt x="16171" y="6536"/>
                    <a:pt x="7417" y="61"/>
                    <a:pt x="5776" y="31"/>
                  </a:cubicBezTo>
                  <a:cubicBezTo>
                    <a:pt x="4165" y="1"/>
                    <a:pt x="3192" y="548"/>
                    <a:pt x="2584" y="1612"/>
                  </a:cubicBezTo>
                  <a:cubicBezTo>
                    <a:pt x="1976" y="2675"/>
                    <a:pt x="426" y="6475"/>
                    <a:pt x="213" y="7296"/>
                  </a:cubicBezTo>
                  <a:cubicBezTo>
                    <a:pt x="1" y="8116"/>
                    <a:pt x="548" y="9302"/>
                    <a:pt x="548" y="9302"/>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105;p89"/>
            <p:cNvSpPr/>
            <p:nvPr/>
          </p:nvSpPr>
          <p:spPr>
            <a:xfrm>
              <a:off x="3914747" y="4576537"/>
              <a:ext cx="503779" cy="288763"/>
            </a:xfrm>
            <a:custGeom>
              <a:avLst/>
              <a:gdLst/>
              <a:ahLst/>
              <a:cxnLst/>
              <a:rect l="l" t="t" r="r" b="b"/>
              <a:pathLst>
                <a:path w="17235" h="9879" fill="none" extrusionOk="0">
                  <a:moveTo>
                    <a:pt x="17235" y="8268"/>
                  </a:moveTo>
                  <a:cubicBezTo>
                    <a:pt x="17235" y="8268"/>
                    <a:pt x="14894" y="9879"/>
                    <a:pt x="11460" y="8602"/>
                  </a:cubicBezTo>
                  <a:cubicBezTo>
                    <a:pt x="8025" y="7326"/>
                    <a:pt x="6627" y="5958"/>
                    <a:pt x="6627" y="5958"/>
                  </a:cubicBezTo>
                  <a:cubicBezTo>
                    <a:pt x="6627" y="5958"/>
                    <a:pt x="1490" y="4013"/>
                    <a:pt x="760" y="3253"/>
                  </a:cubicBezTo>
                  <a:cubicBezTo>
                    <a:pt x="0" y="2523"/>
                    <a:pt x="365" y="426"/>
                    <a:pt x="1915" y="213"/>
                  </a:cubicBezTo>
                  <a:cubicBezTo>
                    <a:pt x="3496" y="0"/>
                    <a:pt x="7843" y="791"/>
                    <a:pt x="7843" y="79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106;p89"/>
            <p:cNvSpPr/>
            <p:nvPr/>
          </p:nvSpPr>
          <p:spPr>
            <a:xfrm>
              <a:off x="4038233" y="4468161"/>
              <a:ext cx="25781" cy="113734"/>
            </a:xfrm>
            <a:custGeom>
              <a:avLst/>
              <a:gdLst/>
              <a:ahLst/>
              <a:cxnLst/>
              <a:rect l="l" t="t" r="r" b="b"/>
              <a:pathLst>
                <a:path w="882" h="3891" fill="none" extrusionOk="0">
                  <a:moveTo>
                    <a:pt x="487" y="0"/>
                  </a:moveTo>
                  <a:cubicBezTo>
                    <a:pt x="487" y="0"/>
                    <a:pt x="882" y="1246"/>
                    <a:pt x="608" y="1885"/>
                  </a:cubicBezTo>
                  <a:cubicBezTo>
                    <a:pt x="335" y="3556"/>
                    <a:pt x="0" y="3891"/>
                    <a:pt x="0" y="389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107;p89"/>
            <p:cNvSpPr/>
            <p:nvPr/>
          </p:nvSpPr>
          <p:spPr>
            <a:xfrm>
              <a:off x="4058663" y="4501919"/>
              <a:ext cx="89765" cy="27564"/>
            </a:xfrm>
            <a:custGeom>
              <a:avLst/>
              <a:gdLst/>
              <a:ahLst/>
              <a:cxnLst/>
              <a:rect l="l" t="t" r="r" b="b"/>
              <a:pathLst>
                <a:path w="3071" h="943" fill="none" extrusionOk="0">
                  <a:moveTo>
                    <a:pt x="3070" y="0"/>
                  </a:moveTo>
                  <a:cubicBezTo>
                    <a:pt x="3070" y="0"/>
                    <a:pt x="2979" y="486"/>
                    <a:pt x="2128" y="699"/>
                  </a:cubicBezTo>
                  <a:cubicBezTo>
                    <a:pt x="1277" y="942"/>
                    <a:pt x="1" y="547"/>
                    <a:pt x="1" y="54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108;p89"/>
            <p:cNvSpPr/>
            <p:nvPr/>
          </p:nvSpPr>
          <p:spPr>
            <a:xfrm>
              <a:off x="3888968" y="4369548"/>
              <a:ext cx="116423" cy="239891"/>
            </a:xfrm>
            <a:custGeom>
              <a:avLst/>
              <a:gdLst/>
              <a:ahLst/>
              <a:cxnLst/>
              <a:rect l="l" t="t" r="r" b="b"/>
              <a:pathLst>
                <a:path w="3983" h="8207" fill="none" extrusionOk="0">
                  <a:moveTo>
                    <a:pt x="3983" y="0"/>
                  </a:moveTo>
                  <a:cubicBezTo>
                    <a:pt x="3983" y="0"/>
                    <a:pt x="1399" y="2705"/>
                    <a:pt x="700" y="3587"/>
                  </a:cubicBezTo>
                  <a:cubicBezTo>
                    <a:pt x="1" y="4438"/>
                    <a:pt x="214" y="5167"/>
                    <a:pt x="426" y="5867"/>
                  </a:cubicBezTo>
                  <a:cubicBezTo>
                    <a:pt x="639" y="6566"/>
                    <a:pt x="1247" y="8207"/>
                    <a:pt x="1247" y="8207"/>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109;p89"/>
            <p:cNvSpPr/>
            <p:nvPr/>
          </p:nvSpPr>
          <p:spPr>
            <a:xfrm>
              <a:off x="4108408" y="4525009"/>
              <a:ext cx="32913" cy="72870"/>
            </a:xfrm>
            <a:custGeom>
              <a:avLst/>
              <a:gdLst/>
              <a:ahLst/>
              <a:cxnLst/>
              <a:rect l="l" t="t" r="r" b="b"/>
              <a:pathLst>
                <a:path w="1126" h="2493" fill="none" extrusionOk="0">
                  <a:moveTo>
                    <a:pt x="244" y="0"/>
                  </a:moveTo>
                  <a:cubicBezTo>
                    <a:pt x="244" y="0"/>
                    <a:pt x="1" y="1095"/>
                    <a:pt x="1125" y="249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110;p89"/>
            <p:cNvSpPr/>
            <p:nvPr/>
          </p:nvSpPr>
          <p:spPr>
            <a:xfrm>
              <a:off x="3979603" y="4697363"/>
              <a:ext cx="101311" cy="59542"/>
            </a:xfrm>
            <a:custGeom>
              <a:avLst/>
              <a:gdLst/>
              <a:ahLst/>
              <a:cxnLst/>
              <a:rect l="l" t="t" r="r" b="b"/>
              <a:pathLst>
                <a:path w="3466" h="2037" fill="none" extrusionOk="0">
                  <a:moveTo>
                    <a:pt x="3465" y="1459"/>
                  </a:moveTo>
                  <a:cubicBezTo>
                    <a:pt x="3465" y="1459"/>
                    <a:pt x="2432" y="2037"/>
                    <a:pt x="2006" y="2006"/>
                  </a:cubicBezTo>
                  <a:cubicBezTo>
                    <a:pt x="1581" y="1976"/>
                    <a:pt x="0" y="0"/>
                    <a:pt x="0" y="0"/>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111;p89"/>
            <p:cNvSpPr/>
            <p:nvPr/>
          </p:nvSpPr>
          <p:spPr>
            <a:xfrm>
              <a:off x="3648222" y="8041247"/>
              <a:ext cx="162636" cy="207913"/>
            </a:xfrm>
            <a:custGeom>
              <a:avLst/>
              <a:gdLst/>
              <a:ahLst/>
              <a:cxnLst/>
              <a:rect l="l" t="t" r="r" b="b"/>
              <a:pathLst>
                <a:path w="5564" h="7113" extrusionOk="0">
                  <a:moveTo>
                    <a:pt x="5563" y="0"/>
                  </a:moveTo>
                  <a:cubicBezTo>
                    <a:pt x="1004" y="1793"/>
                    <a:pt x="1" y="6900"/>
                    <a:pt x="1" y="6900"/>
                  </a:cubicBezTo>
                  <a:cubicBezTo>
                    <a:pt x="1" y="6900"/>
                    <a:pt x="639" y="7021"/>
                    <a:pt x="2311" y="7113"/>
                  </a:cubicBezTo>
                  <a:cubicBezTo>
                    <a:pt x="2554" y="4316"/>
                    <a:pt x="5563" y="0"/>
                    <a:pt x="5563"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194;p89"/>
          <p:cNvGrpSpPr/>
          <p:nvPr/>
        </p:nvGrpSpPr>
        <p:grpSpPr>
          <a:xfrm rot="5400000">
            <a:off x="4279100" y="3478535"/>
            <a:ext cx="509871" cy="348535"/>
            <a:chOff x="5837600" y="1320725"/>
            <a:chExt cx="1830118" cy="1251023"/>
          </a:xfrm>
        </p:grpSpPr>
        <p:sp>
          <p:nvSpPr>
            <p:cNvPr id="297" name="Google Shape;2195;p89"/>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196;p89"/>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9" name="Google Shape;2112;p89"/>
          <p:cNvGrpSpPr/>
          <p:nvPr/>
        </p:nvGrpSpPr>
        <p:grpSpPr>
          <a:xfrm rot="-4025598">
            <a:off x="5993466" y="3364903"/>
            <a:ext cx="438685" cy="299874"/>
            <a:chOff x="5837600" y="1320725"/>
            <a:chExt cx="1830118" cy="1251023"/>
          </a:xfrm>
        </p:grpSpPr>
        <p:sp>
          <p:nvSpPr>
            <p:cNvPr id="300" name="Google Shape;2113;p89"/>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2114;p89"/>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5076362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70"/>
        <p:cNvGrpSpPr/>
        <p:nvPr/>
      </p:nvGrpSpPr>
      <p:grpSpPr>
        <a:xfrm>
          <a:off x="0" y="0"/>
          <a:ext cx="0" cy="0"/>
          <a:chOff x="0" y="0"/>
          <a:chExt cx="0" cy="0"/>
        </a:xfrm>
      </p:grpSpPr>
      <p:sp>
        <p:nvSpPr>
          <p:cNvPr id="971" name="Google Shape;971;p66"/>
          <p:cNvSpPr txBox="1">
            <a:spLocks noGrp="1"/>
          </p:cNvSpPr>
          <p:nvPr>
            <p:ph type="title"/>
          </p:nvPr>
        </p:nvSpPr>
        <p:spPr>
          <a:xfrm>
            <a:off x="713228" y="-19050"/>
            <a:ext cx="4011171" cy="1694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smtClean="0">
                <a:latin typeface="Rockwell" pitchFamily="18" charset="0"/>
              </a:rPr>
              <a:t>Kelompok 1</a:t>
            </a:r>
            <a:endParaRPr dirty="0">
              <a:latin typeface="Rockwell" pitchFamily="18" charset="0"/>
            </a:endParaRPr>
          </a:p>
        </p:txBody>
      </p:sp>
      <p:sp>
        <p:nvSpPr>
          <p:cNvPr id="972" name="Google Shape;972;p66"/>
          <p:cNvSpPr txBox="1">
            <a:spLocks noGrp="1"/>
          </p:cNvSpPr>
          <p:nvPr>
            <p:ph type="subTitle" idx="1"/>
          </p:nvPr>
        </p:nvSpPr>
        <p:spPr>
          <a:xfrm>
            <a:off x="304800" y="1368668"/>
            <a:ext cx="4331100" cy="394800"/>
          </a:xfrm>
          <a:prstGeom prst="rect">
            <a:avLst/>
          </a:prstGeom>
        </p:spPr>
        <p:txBody>
          <a:bodyPr spcFirstLastPara="1" wrap="square" lIns="91425" tIns="91425" rIns="91425" bIns="91425" anchor="t" anchorCtr="0">
            <a:noAutofit/>
          </a:bodyPr>
          <a:lstStyle/>
          <a:p>
            <a:pPr marL="0" lvl="0" indent="0" algn="ctr"/>
            <a:r>
              <a:rPr lang="en-US" sz="1800" dirty="0">
                <a:latin typeface="Comic Sans MS" pitchFamily="66" charset="0"/>
              </a:rPr>
              <a:t>RIDHA ULFITRAH </a:t>
            </a:r>
            <a:r>
              <a:rPr lang="en-US" sz="1800" dirty="0" smtClean="0">
                <a:latin typeface="Comic Sans MS" pitchFamily="66" charset="0"/>
              </a:rPr>
              <a:t>HAMZAH</a:t>
            </a:r>
            <a:endParaRPr lang="id-ID" sz="1800" dirty="0" smtClean="0">
              <a:latin typeface="Comic Sans MS" pitchFamily="66" charset="0"/>
            </a:endParaRPr>
          </a:p>
          <a:p>
            <a:pPr marL="0" lvl="0" indent="0" algn="ctr"/>
            <a:r>
              <a:rPr lang="en-US" sz="1800" dirty="0" smtClean="0">
                <a:latin typeface="Comic Sans MS" pitchFamily="66" charset="0"/>
              </a:rPr>
              <a:t>RINI NURBAYTI</a:t>
            </a:r>
            <a:endParaRPr lang="id-ID" sz="1800" dirty="0" smtClean="0">
              <a:latin typeface="Comic Sans MS" pitchFamily="66" charset="0"/>
            </a:endParaRPr>
          </a:p>
          <a:p>
            <a:pPr marL="0" lvl="0" indent="0" algn="ctr"/>
            <a:r>
              <a:rPr lang="en-US" sz="1800" dirty="0" smtClean="0">
                <a:latin typeface="Comic Sans MS" pitchFamily="66" charset="0"/>
              </a:rPr>
              <a:t>FHENY </a:t>
            </a:r>
            <a:r>
              <a:rPr lang="en-US" sz="1800" dirty="0">
                <a:latin typeface="Comic Sans MS" pitchFamily="66" charset="0"/>
              </a:rPr>
              <a:t>FRISCASADIN ILYAS </a:t>
            </a:r>
            <a:endParaRPr lang="id-ID" sz="1800" dirty="0" smtClean="0">
              <a:latin typeface="Comic Sans MS" pitchFamily="66" charset="0"/>
            </a:endParaRPr>
          </a:p>
          <a:p>
            <a:pPr marL="0" lvl="0" indent="0" algn="ctr"/>
            <a:r>
              <a:rPr lang="en-US" sz="1800" dirty="0" smtClean="0">
                <a:latin typeface="Comic Sans MS" pitchFamily="66" charset="0"/>
              </a:rPr>
              <a:t>SAHRIANI HAERUL</a:t>
            </a:r>
            <a:endParaRPr lang="id-ID" sz="1800" dirty="0" smtClean="0">
              <a:latin typeface="Comic Sans MS" pitchFamily="66" charset="0"/>
            </a:endParaRPr>
          </a:p>
          <a:p>
            <a:pPr marL="0" lvl="0" indent="0" algn="ctr"/>
            <a:r>
              <a:rPr lang="en-US" sz="1800" dirty="0" smtClean="0">
                <a:latin typeface="Comic Sans MS" pitchFamily="66" charset="0"/>
              </a:rPr>
              <a:t>NURAFIQAH</a:t>
            </a:r>
            <a:r>
              <a:rPr lang="en-US" sz="1800" dirty="0">
                <a:latin typeface="Comic Sans MS" pitchFamily="66" charset="0"/>
              </a:rPr>
              <a:t>. M </a:t>
            </a:r>
            <a:endParaRPr lang="id-ID" sz="1800" dirty="0" smtClean="0">
              <a:latin typeface="Comic Sans MS" pitchFamily="66" charset="0"/>
            </a:endParaRPr>
          </a:p>
          <a:p>
            <a:pPr marL="0" lvl="0" indent="0" algn="ctr"/>
            <a:r>
              <a:rPr lang="en-US" sz="1800" dirty="0" smtClean="0">
                <a:latin typeface="Comic Sans MS" pitchFamily="66" charset="0"/>
              </a:rPr>
              <a:t>MUSDAWILDAH </a:t>
            </a:r>
            <a:endParaRPr lang="id-ID" sz="1800" dirty="0" smtClean="0">
              <a:latin typeface="Comic Sans MS" pitchFamily="66" charset="0"/>
            </a:endParaRPr>
          </a:p>
          <a:p>
            <a:pPr marL="0" lvl="0" indent="0" algn="ctr"/>
            <a:r>
              <a:rPr lang="en-US" sz="1800" dirty="0" smtClean="0">
                <a:latin typeface="Comic Sans MS" pitchFamily="66" charset="0"/>
              </a:rPr>
              <a:t>QHULBI RAMADHANI</a:t>
            </a:r>
            <a:endParaRPr lang="id-ID" sz="1800" dirty="0" smtClean="0">
              <a:latin typeface="Comic Sans MS" pitchFamily="66" charset="0"/>
            </a:endParaRPr>
          </a:p>
          <a:p>
            <a:pPr marL="0" lvl="0" indent="0" algn="ctr"/>
            <a:r>
              <a:rPr lang="en-US" sz="1800" dirty="0" smtClean="0">
                <a:latin typeface="Comic Sans MS" pitchFamily="66" charset="0"/>
              </a:rPr>
              <a:t>ASY </a:t>
            </a:r>
            <a:r>
              <a:rPr lang="en-US" sz="1800" dirty="0">
                <a:latin typeface="Comic Sans MS" pitchFamily="66" charset="0"/>
              </a:rPr>
              <a:t>SYIFAH</a:t>
            </a:r>
            <a:endParaRPr sz="1800" dirty="0">
              <a:latin typeface="Comic Sans MS" pitchFamily="66" charset="0"/>
            </a:endParaRPr>
          </a:p>
        </p:txBody>
      </p:sp>
      <p:sp>
        <p:nvSpPr>
          <p:cNvPr id="973" name="Google Shape;973;p66"/>
          <p:cNvSpPr/>
          <p:nvPr/>
        </p:nvSpPr>
        <p:spPr>
          <a:xfrm>
            <a:off x="4905950" y="4072875"/>
            <a:ext cx="41700" cy="117600"/>
          </a:xfrm>
          <a:custGeom>
            <a:avLst/>
            <a:gdLst/>
            <a:ahLst/>
            <a:cxnLst/>
            <a:rect l="l" t="t" r="r" b="b"/>
            <a:pathLst>
              <a:path w="1668" h="4704" extrusionOk="0">
                <a:moveTo>
                  <a:pt x="0" y="0"/>
                </a:moveTo>
                <a:lnTo>
                  <a:pt x="0" y="4703"/>
                </a:lnTo>
                <a:lnTo>
                  <a:pt x="1668" y="4703"/>
                </a:lnTo>
                <a:lnTo>
                  <a:pt x="1668"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66"/>
          <p:cNvSpPr/>
          <p:nvPr/>
        </p:nvSpPr>
        <p:spPr>
          <a:xfrm>
            <a:off x="4981825" y="4072875"/>
            <a:ext cx="41725" cy="117600"/>
          </a:xfrm>
          <a:custGeom>
            <a:avLst/>
            <a:gdLst/>
            <a:ahLst/>
            <a:cxnLst/>
            <a:rect l="l" t="t" r="r" b="b"/>
            <a:pathLst>
              <a:path w="1669" h="4704" extrusionOk="0">
                <a:moveTo>
                  <a:pt x="1" y="0"/>
                </a:moveTo>
                <a:lnTo>
                  <a:pt x="1" y="4703"/>
                </a:lnTo>
                <a:lnTo>
                  <a:pt x="1668" y="4703"/>
                </a:lnTo>
                <a:lnTo>
                  <a:pt x="1668"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66"/>
          <p:cNvSpPr/>
          <p:nvPr/>
        </p:nvSpPr>
        <p:spPr>
          <a:xfrm>
            <a:off x="50585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66"/>
          <p:cNvSpPr/>
          <p:nvPr/>
        </p:nvSpPr>
        <p:spPr>
          <a:xfrm>
            <a:off x="5134425" y="4072875"/>
            <a:ext cx="41725" cy="117600"/>
          </a:xfrm>
          <a:custGeom>
            <a:avLst/>
            <a:gdLst/>
            <a:ahLst/>
            <a:cxnLst/>
            <a:rect l="l" t="t" r="r" b="b"/>
            <a:pathLst>
              <a:path w="1669" h="4704" extrusionOk="0">
                <a:moveTo>
                  <a:pt x="1" y="0"/>
                </a:moveTo>
                <a:lnTo>
                  <a:pt x="1" y="4703"/>
                </a:lnTo>
                <a:lnTo>
                  <a:pt x="1669" y="4703"/>
                </a:lnTo>
                <a:lnTo>
                  <a:pt x="1669"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66"/>
          <p:cNvSpPr/>
          <p:nvPr/>
        </p:nvSpPr>
        <p:spPr>
          <a:xfrm>
            <a:off x="5210325" y="4072875"/>
            <a:ext cx="41725" cy="117600"/>
          </a:xfrm>
          <a:custGeom>
            <a:avLst/>
            <a:gdLst/>
            <a:ahLst/>
            <a:cxnLst/>
            <a:rect l="l" t="t" r="r" b="b"/>
            <a:pathLst>
              <a:path w="1669" h="4704" extrusionOk="0">
                <a:moveTo>
                  <a:pt x="0" y="0"/>
                </a:moveTo>
                <a:lnTo>
                  <a:pt x="0" y="4703"/>
                </a:lnTo>
                <a:lnTo>
                  <a:pt x="1668" y="4703"/>
                </a:lnTo>
                <a:lnTo>
                  <a:pt x="1668"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66"/>
          <p:cNvSpPr/>
          <p:nvPr/>
        </p:nvSpPr>
        <p:spPr>
          <a:xfrm>
            <a:off x="52870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66"/>
          <p:cNvSpPr/>
          <p:nvPr/>
        </p:nvSpPr>
        <p:spPr>
          <a:xfrm>
            <a:off x="5362925" y="4072875"/>
            <a:ext cx="41725" cy="117600"/>
          </a:xfrm>
          <a:custGeom>
            <a:avLst/>
            <a:gdLst/>
            <a:ahLst/>
            <a:cxnLst/>
            <a:rect l="l" t="t" r="r" b="b"/>
            <a:pathLst>
              <a:path w="1669" h="4704" extrusionOk="0">
                <a:moveTo>
                  <a:pt x="1" y="0"/>
                </a:moveTo>
                <a:lnTo>
                  <a:pt x="1" y="4703"/>
                </a:lnTo>
                <a:lnTo>
                  <a:pt x="1669" y="4703"/>
                </a:lnTo>
                <a:lnTo>
                  <a:pt x="1669"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66"/>
          <p:cNvSpPr/>
          <p:nvPr/>
        </p:nvSpPr>
        <p:spPr>
          <a:xfrm>
            <a:off x="5439650" y="4072875"/>
            <a:ext cx="40900" cy="117600"/>
          </a:xfrm>
          <a:custGeom>
            <a:avLst/>
            <a:gdLst/>
            <a:ahLst/>
            <a:cxnLst/>
            <a:rect l="l" t="t" r="r" b="b"/>
            <a:pathLst>
              <a:path w="1636" h="4704" extrusionOk="0">
                <a:moveTo>
                  <a:pt x="1" y="0"/>
                </a:moveTo>
                <a:lnTo>
                  <a:pt x="1"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66"/>
          <p:cNvSpPr/>
          <p:nvPr/>
        </p:nvSpPr>
        <p:spPr>
          <a:xfrm>
            <a:off x="55155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66"/>
          <p:cNvSpPr/>
          <p:nvPr/>
        </p:nvSpPr>
        <p:spPr>
          <a:xfrm>
            <a:off x="5591425" y="4072875"/>
            <a:ext cx="41725" cy="117600"/>
          </a:xfrm>
          <a:custGeom>
            <a:avLst/>
            <a:gdLst/>
            <a:ahLst/>
            <a:cxnLst/>
            <a:rect l="l" t="t" r="r" b="b"/>
            <a:pathLst>
              <a:path w="1669" h="4704" extrusionOk="0">
                <a:moveTo>
                  <a:pt x="1" y="0"/>
                </a:moveTo>
                <a:lnTo>
                  <a:pt x="1" y="4703"/>
                </a:lnTo>
                <a:lnTo>
                  <a:pt x="1668" y="4703"/>
                </a:lnTo>
                <a:lnTo>
                  <a:pt x="1668"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66"/>
          <p:cNvSpPr/>
          <p:nvPr/>
        </p:nvSpPr>
        <p:spPr>
          <a:xfrm>
            <a:off x="56681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66"/>
          <p:cNvSpPr/>
          <p:nvPr/>
        </p:nvSpPr>
        <p:spPr>
          <a:xfrm>
            <a:off x="5744025" y="4072875"/>
            <a:ext cx="40900" cy="117600"/>
          </a:xfrm>
          <a:custGeom>
            <a:avLst/>
            <a:gdLst/>
            <a:ahLst/>
            <a:cxnLst/>
            <a:rect l="l" t="t" r="r" b="b"/>
            <a:pathLst>
              <a:path w="1636" h="4704" extrusionOk="0">
                <a:moveTo>
                  <a:pt x="1" y="0"/>
                </a:moveTo>
                <a:lnTo>
                  <a:pt x="1"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66"/>
          <p:cNvSpPr/>
          <p:nvPr/>
        </p:nvSpPr>
        <p:spPr>
          <a:xfrm>
            <a:off x="5819925" y="4072875"/>
            <a:ext cx="41725" cy="117600"/>
          </a:xfrm>
          <a:custGeom>
            <a:avLst/>
            <a:gdLst/>
            <a:ahLst/>
            <a:cxnLst/>
            <a:rect l="l" t="t" r="r" b="b"/>
            <a:pathLst>
              <a:path w="1669" h="4704" extrusionOk="0">
                <a:moveTo>
                  <a:pt x="0" y="0"/>
                </a:moveTo>
                <a:lnTo>
                  <a:pt x="0" y="4703"/>
                </a:lnTo>
                <a:lnTo>
                  <a:pt x="1668" y="4703"/>
                </a:lnTo>
                <a:lnTo>
                  <a:pt x="1668"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66"/>
          <p:cNvSpPr/>
          <p:nvPr/>
        </p:nvSpPr>
        <p:spPr>
          <a:xfrm>
            <a:off x="58966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66"/>
          <p:cNvSpPr/>
          <p:nvPr/>
        </p:nvSpPr>
        <p:spPr>
          <a:xfrm>
            <a:off x="5972525" y="4072875"/>
            <a:ext cx="40900" cy="117600"/>
          </a:xfrm>
          <a:custGeom>
            <a:avLst/>
            <a:gdLst/>
            <a:ahLst/>
            <a:cxnLst/>
            <a:rect l="l" t="t" r="r" b="b"/>
            <a:pathLst>
              <a:path w="1636" h="4704" extrusionOk="0">
                <a:moveTo>
                  <a:pt x="1" y="0"/>
                </a:moveTo>
                <a:lnTo>
                  <a:pt x="1"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66"/>
          <p:cNvSpPr/>
          <p:nvPr/>
        </p:nvSpPr>
        <p:spPr>
          <a:xfrm>
            <a:off x="6049250" y="4072875"/>
            <a:ext cx="40900" cy="117600"/>
          </a:xfrm>
          <a:custGeom>
            <a:avLst/>
            <a:gdLst/>
            <a:ahLst/>
            <a:cxnLst/>
            <a:rect l="l" t="t" r="r" b="b"/>
            <a:pathLst>
              <a:path w="1636" h="4704" extrusionOk="0">
                <a:moveTo>
                  <a:pt x="1" y="0"/>
                </a:moveTo>
                <a:lnTo>
                  <a:pt x="1"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66"/>
          <p:cNvSpPr/>
          <p:nvPr/>
        </p:nvSpPr>
        <p:spPr>
          <a:xfrm>
            <a:off x="6125150" y="4072875"/>
            <a:ext cx="40875" cy="117600"/>
          </a:xfrm>
          <a:custGeom>
            <a:avLst/>
            <a:gdLst/>
            <a:ahLst/>
            <a:cxnLst/>
            <a:rect l="l" t="t" r="r" b="b"/>
            <a:pathLst>
              <a:path w="1635" h="4704" extrusionOk="0">
                <a:moveTo>
                  <a:pt x="0" y="0"/>
                </a:moveTo>
                <a:lnTo>
                  <a:pt x="0" y="4703"/>
                </a:lnTo>
                <a:lnTo>
                  <a:pt x="1635" y="4703"/>
                </a:lnTo>
                <a:lnTo>
                  <a:pt x="1635"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66"/>
          <p:cNvSpPr/>
          <p:nvPr/>
        </p:nvSpPr>
        <p:spPr>
          <a:xfrm>
            <a:off x="4905950" y="4232975"/>
            <a:ext cx="41700" cy="117600"/>
          </a:xfrm>
          <a:custGeom>
            <a:avLst/>
            <a:gdLst/>
            <a:ahLst/>
            <a:cxnLst/>
            <a:rect l="l" t="t" r="r" b="b"/>
            <a:pathLst>
              <a:path w="1668" h="4704" extrusionOk="0">
                <a:moveTo>
                  <a:pt x="0" y="1"/>
                </a:moveTo>
                <a:lnTo>
                  <a:pt x="0" y="4704"/>
                </a:lnTo>
                <a:lnTo>
                  <a:pt x="1668" y="4704"/>
                </a:lnTo>
                <a:lnTo>
                  <a:pt x="1668"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66"/>
          <p:cNvSpPr/>
          <p:nvPr/>
        </p:nvSpPr>
        <p:spPr>
          <a:xfrm>
            <a:off x="4981825" y="4232975"/>
            <a:ext cx="41725" cy="117600"/>
          </a:xfrm>
          <a:custGeom>
            <a:avLst/>
            <a:gdLst/>
            <a:ahLst/>
            <a:cxnLst/>
            <a:rect l="l" t="t" r="r" b="b"/>
            <a:pathLst>
              <a:path w="1669" h="4704" extrusionOk="0">
                <a:moveTo>
                  <a:pt x="1" y="1"/>
                </a:moveTo>
                <a:lnTo>
                  <a:pt x="1" y="4704"/>
                </a:lnTo>
                <a:lnTo>
                  <a:pt x="1668" y="4704"/>
                </a:lnTo>
                <a:lnTo>
                  <a:pt x="1668"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66"/>
          <p:cNvSpPr/>
          <p:nvPr/>
        </p:nvSpPr>
        <p:spPr>
          <a:xfrm>
            <a:off x="50585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66"/>
          <p:cNvSpPr/>
          <p:nvPr/>
        </p:nvSpPr>
        <p:spPr>
          <a:xfrm>
            <a:off x="5134425" y="4232975"/>
            <a:ext cx="41725" cy="117600"/>
          </a:xfrm>
          <a:custGeom>
            <a:avLst/>
            <a:gdLst/>
            <a:ahLst/>
            <a:cxnLst/>
            <a:rect l="l" t="t" r="r" b="b"/>
            <a:pathLst>
              <a:path w="1669" h="4704" extrusionOk="0">
                <a:moveTo>
                  <a:pt x="1" y="1"/>
                </a:moveTo>
                <a:lnTo>
                  <a:pt x="1" y="4704"/>
                </a:lnTo>
                <a:lnTo>
                  <a:pt x="1669" y="4704"/>
                </a:lnTo>
                <a:lnTo>
                  <a:pt x="1669"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66"/>
          <p:cNvSpPr/>
          <p:nvPr/>
        </p:nvSpPr>
        <p:spPr>
          <a:xfrm>
            <a:off x="5210325" y="4232975"/>
            <a:ext cx="41725" cy="117600"/>
          </a:xfrm>
          <a:custGeom>
            <a:avLst/>
            <a:gdLst/>
            <a:ahLst/>
            <a:cxnLst/>
            <a:rect l="l" t="t" r="r" b="b"/>
            <a:pathLst>
              <a:path w="1669" h="4704" extrusionOk="0">
                <a:moveTo>
                  <a:pt x="0" y="1"/>
                </a:moveTo>
                <a:lnTo>
                  <a:pt x="0" y="4704"/>
                </a:lnTo>
                <a:lnTo>
                  <a:pt x="1668" y="4704"/>
                </a:lnTo>
                <a:lnTo>
                  <a:pt x="1668"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66"/>
          <p:cNvSpPr/>
          <p:nvPr/>
        </p:nvSpPr>
        <p:spPr>
          <a:xfrm>
            <a:off x="52870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66"/>
          <p:cNvSpPr/>
          <p:nvPr/>
        </p:nvSpPr>
        <p:spPr>
          <a:xfrm>
            <a:off x="5362925" y="4232975"/>
            <a:ext cx="41725" cy="117600"/>
          </a:xfrm>
          <a:custGeom>
            <a:avLst/>
            <a:gdLst/>
            <a:ahLst/>
            <a:cxnLst/>
            <a:rect l="l" t="t" r="r" b="b"/>
            <a:pathLst>
              <a:path w="1669" h="4704" extrusionOk="0">
                <a:moveTo>
                  <a:pt x="1" y="1"/>
                </a:moveTo>
                <a:lnTo>
                  <a:pt x="1" y="4704"/>
                </a:lnTo>
                <a:lnTo>
                  <a:pt x="1669" y="4704"/>
                </a:lnTo>
                <a:lnTo>
                  <a:pt x="1669"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66"/>
          <p:cNvSpPr/>
          <p:nvPr/>
        </p:nvSpPr>
        <p:spPr>
          <a:xfrm>
            <a:off x="5439650" y="4232975"/>
            <a:ext cx="40900" cy="117600"/>
          </a:xfrm>
          <a:custGeom>
            <a:avLst/>
            <a:gdLst/>
            <a:ahLst/>
            <a:cxnLst/>
            <a:rect l="l" t="t" r="r" b="b"/>
            <a:pathLst>
              <a:path w="1636" h="4704" extrusionOk="0">
                <a:moveTo>
                  <a:pt x="1" y="1"/>
                </a:moveTo>
                <a:lnTo>
                  <a:pt x="1"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66"/>
          <p:cNvSpPr/>
          <p:nvPr/>
        </p:nvSpPr>
        <p:spPr>
          <a:xfrm>
            <a:off x="55155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66"/>
          <p:cNvSpPr/>
          <p:nvPr/>
        </p:nvSpPr>
        <p:spPr>
          <a:xfrm>
            <a:off x="5591425" y="4232975"/>
            <a:ext cx="41725" cy="117600"/>
          </a:xfrm>
          <a:custGeom>
            <a:avLst/>
            <a:gdLst/>
            <a:ahLst/>
            <a:cxnLst/>
            <a:rect l="l" t="t" r="r" b="b"/>
            <a:pathLst>
              <a:path w="1669" h="4704" extrusionOk="0">
                <a:moveTo>
                  <a:pt x="1" y="1"/>
                </a:moveTo>
                <a:lnTo>
                  <a:pt x="1" y="4704"/>
                </a:lnTo>
                <a:lnTo>
                  <a:pt x="1668" y="4704"/>
                </a:lnTo>
                <a:lnTo>
                  <a:pt x="1668"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66"/>
          <p:cNvSpPr/>
          <p:nvPr/>
        </p:nvSpPr>
        <p:spPr>
          <a:xfrm>
            <a:off x="56681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66"/>
          <p:cNvSpPr/>
          <p:nvPr/>
        </p:nvSpPr>
        <p:spPr>
          <a:xfrm>
            <a:off x="5744025" y="4232975"/>
            <a:ext cx="40900" cy="117600"/>
          </a:xfrm>
          <a:custGeom>
            <a:avLst/>
            <a:gdLst/>
            <a:ahLst/>
            <a:cxnLst/>
            <a:rect l="l" t="t" r="r" b="b"/>
            <a:pathLst>
              <a:path w="1636" h="4704" extrusionOk="0">
                <a:moveTo>
                  <a:pt x="1" y="1"/>
                </a:moveTo>
                <a:lnTo>
                  <a:pt x="1"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66"/>
          <p:cNvSpPr/>
          <p:nvPr/>
        </p:nvSpPr>
        <p:spPr>
          <a:xfrm>
            <a:off x="5819925" y="4232975"/>
            <a:ext cx="41725" cy="117600"/>
          </a:xfrm>
          <a:custGeom>
            <a:avLst/>
            <a:gdLst/>
            <a:ahLst/>
            <a:cxnLst/>
            <a:rect l="l" t="t" r="r" b="b"/>
            <a:pathLst>
              <a:path w="1669" h="4704" extrusionOk="0">
                <a:moveTo>
                  <a:pt x="0" y="1"/>
                </a:moveTo>
                <a:lnTo>
                  <a:pt x="0" y="4704"/>
                </a:lnTo>
                <a:lnTo>
                  <a:pt x="1668" y="4704"/>
                </a:lnTo>
                <a:lnTo>
                  <a:pt x="1668"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66"/>
          <p:cNvSpPr/>
          <p:nvPr/>
        </p:nvSpPr>
        <p:spPr>
          <a:xfrm>
            <a:off x="58966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66"/>
          <p:cNvSpPr/>
          <p:nvPr/>
        </p:nvSpPr>
        <p:spPr>
          <a:xfrm>
            <a:off x="5972525" y="4232975"/>
            <a:ext cx="40900" cy="117600"/>
          </a:xfrm>
          <a:custGeom>
            <a:avLst/>
            <a:gdLst/>
            <a:ahLst/>
            <a:cxnLst/>
            <a:rect l="l" t="t" r="r" b="b"/>
            <a:pathLst>
              <a:path w="1636" h="4704" extrusionOk="0">
                <a:moveTo>
                  <a:pt x="1" y="1"/>
                </a:moveTo>
                <a:lnTo>
                  <a:pt x="1"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66"/>
          <p:cNvSpPr/>
          <p:nvPr/>
        </p:nvSpPr>
        <p:spPr>
          <a:xfrm>
            <a:off x="6049250" y="4232975"/>
            <a:ext cx="40900" cy="117600"/>
          </a:xfrm>
          <a:custGeom>
            <a:avLst/>
            <a:gdLst/>
            <a:ahLst/>
            <a:cxnLst/>
            <a:rect l="l" t="t" r="r" b="b"/>
            <a:pathLst>
              <a:path w="1636" h="4704" extrusionOk="0">
                <a:moveTo>
                  <a:pt x="1" y="1"/>
                </a:moveTo>
                <a:lnTo>
                  <a:pt x="1"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66"/>
          <p:cNvSpPr/>
          <p:nvPr/>
        </p:nvSpPr>
        <p:spPr>
          <a:xfrm>
            <a:off x="6125150" y="4232975"/>
            <a:ext cx="40875" cy="117600"/>
          </a:xfrm>
          <a:custGeom>
            <a:avLst/>
            <a:gdLst/>
            <a:ahLst/>
            <a:cxnLst/>
            <a:rect l="l" t="t" r="r" b="b"/>
            <a:pathLst>
              <a:path w="1635" h="4704" extrusionOk="0">
                <a:moveTo>
                  <a:pt x="0" y="1"/>
                </a:moveTo>
                <a:lnTo>
                  <a:pt x="0" y="4704"/>
                </a:lnTo>
                <a:lnTo>
                  <a:pt x="1635" y="4704"/>
                </a:lnTo>
                <a:lnTo>
                  <a:pt x="1635"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7" name="Google Shape;1007;p66"/>
          <p:cNvGrpSpPr/>
          <p:nvPr/>
        </p:nvGrpSpPr>
        <p:grpSpPr>
          <a:xfrm>
            <a:off x="5915025" y="95250"/>
            <a:ext cx="3308195" cy="5210119"/>
            <a:chOff x="6067425" y="95250"/>
            <a:chExt cx="3308195" cy="5210119"/>
          </a:xfrm>
        </p:grpSpPr>
        <p:sp>
          <p:nvSpPr>
            <p:cNvPr id="1008" name="Google Shape;1008;p66"/>
            <p:cNvSpPr/>
            <p:nvPr/>
          </p:nvSpPr>
          <p:spPr>
            <a:xfrm>
              <a:off x="6209418" y="2318951"/>
              <a:ext cx="354981" cy="310444"/>
            </a:xfrm>
            <a:custGeom>
              <a:avLst/>
              <a:gdLst/>
              <a:ahLst/>
              <a:cxnLst/>
              <a:rect l="l" t="t" r="r" b="b"/>
              <a:pathLst>
                <a:path w="11703" h="10244" extrusionOk="0">
                  <a:moveTo>
                    <a:pt x="1733" y="0"/>
                  </a:moveTo>
                  <a:cubicBezTo>
                    <a:pt x="1733" y="0"/>
                    <a:pt x="152" y="2128"/>
                    <a:pt x="0" y="2797"/>
                  </a:cubicBezTo>
                  <a:cubicBezTo>
                    <a:pt x="0" y="2797"/>
                    <a:pt x="2645" y="4043"/>
                    <a:pt x="5168" y="5654"/>
                  </a:cubicBezTo>
                  <a:cubicBezTo>
                    <a:pt x="7691" y="7265"/>
                    <a:pt x="11368" y="10243"/>
                    <a:pt x="11368" y="10243"/>
                  </a:cubicBezTo>
                  <a:lnTo>
                    <a:pt x="11703" y="8876"/>
                  </a:lnTo>
                  <a:cubicBezTo>
                    <a:pt x="11703" y="8876"/>
                    <a:pt x="6414" y="6079"/>
                    <a:pt x="4894" y="4529"/>
                  </a:cubicBezTo>
                  <a:cubicBezTo>
                    <a:pt x="3374" y="2948"/>
                    <a:pt x="1733" y="0"/>
                    <a:pt x="1733"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66"/>
            <p:cNvSpPr/>
            <p:nvPr/>
          </p:nvSpPr>
          <p:spPr>
            <a:xfrm>
              <a:off x="6755249" y="3398585"/>
              <a:ext cx="1315703" cy="187042"/>
            </a:xfrm>
            <a:custGeom>
              <a:avLst/>
              <a:gdLst/>
              <a:ahLst/>
              <a:cxnLst/>
              <a:rect l="l" t="t" r="r" b="b"/>
              <a:pathLst>
                <a:path w="43376" h="6172" extrusionOk="0">
                  <a:moveTo>
                    <a:pt x="43375" y="1"/>
                  </a:moveTo>
                  <a:lnTo>
                    <a:pt x="43375" y="1"/>
                  </a:lnTo>
                  <a:cubicBezTo>
                    <a:pt x="43375" y="1"/>
                    <a:pt x="38512" y="2372"/>
                    <a:pt x="23770" y="2797"/>
                  </a:cubicBezTo>
                  <a:cubicBezTo>
                    <a:pt x="22129" y="2844"/>
                    <a:pt x="20561" y="2865"/>
                    <a:pt x="19070" y="2865"/>
                  </a:cubicBezTo>
                  <a:cubicBezTo>
                    <a:pt x="7142" y="2865"/>
                    <a:pt x="153" y="1521"/>
                    <a:pt x="153" y="1521"/>
                  </a:cubicBezTo>
                  <a:lnTo>
                    <a:pt x="153" y="1521"/>
                  </a:lnTo>
                  <a:cubicBezTo>
                    <a:pt x="852" y="2584"/>
                    <a:pt x="1" y="6171"/>
                    <a:pt x="1" y="6171"/>
                  </a:cubicBezTo>
                  <a:cubicBezTo>
                    <a:pt x="1" y="6171"/>
                    <a:pt x="9606" y="3952"/>
                    <a:pt x="19971" y="3831"/>
                  </a:cubicBezTo>
                  <a:cubicBezTo>
                    <a:pt x="30336" y="3739"/>
                    <a:pt x="43163" y="2463"/>
                    <a:pt x="43163" y="2463"/>
                  </a:cubicBezTo>
                  <a:lnTo>
                    <a:pt x="43375"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66"/>
            <p:cNvSpPr/>
            <p:nvPr/>
          </p:nvSpPr>
          <p:spPr>
            <a:xfrm>
              <a:off x="7382224" y="4029218"/>
              <a:ext cx="160459" cy="144131"/>
            </a:xfrm>
            <a:custGeom>
              <a:avLst/>
              <a:gdLst/>
              <a:ahLst/>
              <a:cxnLst/>
              <a:rect l="l" t="t" r="r" b="b"/>
              <a:pathLst>
                <a:path w="5290" h="4756" extrusionOk="0">
                  <a:moveTo>
                    <a:pt x="1969" y="0"/>
                  </a:moveTo>
                  <a:cubicBezTo>
                    <a:pt x="1304" y="0"/>
                    <a:pt x="619" y="52"/>
                    <a:pt x="1" y="196"/>
                  </a:cubicBezTo>
                  <a:cubicBezTo>
                    <a:pt x="1" y="196"/>
                    <a:pt x="1369" y="2354"/>
                    <a:pt x="1642" y="3996"/>
                  </a:cubicBezTo>
                  <a:cubicBezTo>
                    <a:pt x="2372" y="561"/>
                    <a:pt x="2341" y="318"/>
                    <a:pt x="2341" y="318"/>
                  </a:cubicBezTo>
                  <a:lnTo>
                    <a:pt x="3405" y="318"/>
                  </a:lnTo>
                  <a:lnTo>
                    <a:pt x="3922" y="4755"/>
                  </a:lnTo>
                  <a:lnTo>
                    <a:pt x="5290" y="348"/>
                  </a:lnTo>
                  <a:cubicBezTo>
                    <a:pt x="5290" y="348"/>
                    <a:pt x="3692" y="0"/>
                    <a:pt x="1969"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66"/>
            <p:cNvSpPr/>
            <p:nvPr/>
          </p:nvSpPr>
          <p:spPr>
            <a:xfrm>
              <a:off x="6837303" y="4785019"/>
              <a:ext cx="89481" cy="180557"/>
            </a:xfrm>
            <a:custGeom>
              <a:avLst/>
              <a:gdLst/>
              <a:ahLst/>
              <a:cxnLst/>
              <a:rect l="l" t="t" r="r" b="b"/>
              <a:pathLst>
                <a:path w="2950" h="5958" fill="none" extrusionOk="0">
                  <a:moveTo>
                    <a:pt x="1" y="0"/>
                  </a:moveTo>
                  <a:cubicBezTo>
                    <a:pt x="1004" y="2006"/>
                    <a:pt x="1977" y="3982"/>
                    <a:pt x="2949" y="5958"/>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66"/>
            <p:cNvSpPr/>
            <p:nvPr/>
          </p:nvSpPr>
          <p:spPr>
            <a:xfrm>
              <a:off x="7036476" y="4865151"/>
              <a:ext cx="41525" cy="154768"/>
            </a:xfrm>
            <a:custGeom>
              <a:avLst/>
              <a:gdLst/>
              <a:ahLst/>
              <a:cxnLst/>
              <a:rect l="l" t="t" r="r" b="b"/>
              <a:pathLst>
                <a:path w="1369" h="5107" fill="none" extrusionOk="0">
                  <a:moveTo>
                    <a:pt x="1368" y="0"/>
                  </a:moveTo>
                  <a:cubicBezTo>
                    <a:pt x="912" y="1703"/>
                    <a:pt x="456" y="3405"/>
                    <a:pt x="0" y="5107"/>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66"/>
            <p:cNvSpPr/>
            <p:nvPr/>
          </p:nvSpPr>
          <p:spPr>
            <a:xfrm>
              <a:off x="7039237" y="4951739"/>
              <a:ext cx="73799" cy="148343"/>
            </a:xfrm>
            <a:custGeom>
              <a:avLst/>
              <a:gdLst/>
              <a:ahLst/>
              <a:cxnLst/>
              <a:rect l="l" t="t" r="r" b="b"/>
              <a:pathLst>
                <a:path w="2433" h="4895" fill="none" extrusionOk="0">
                  <a:moveTo>
                    <a:pt x="2432" y="1"/>
                  </a:moveTo>
                  <a:lnTo>
                    <a:pt x="1" y="4894"/>
                  </a:ln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66"/>
            <p:cNvSpPr/>
            <p:nvPr/>
          </p:nvSpPr>
          <p:spPr>
            <a:xfrm>
              <a:off x="7805444" y="4817235"/>
              <a:ext cx="71008" cy="108734"/>
            </a:xfrm>
            <a:custGeom>
              <a:avLst/>
              <a:gdLst/>
              <a:ahLst/>
              <a:cxnLst/>
              <a:rect l="l" t="t" r="r" b="b"/>
              <a:pathLst>
                <a:path w="2341" h="3588" fill="none" extrusionOk="0">
                  <a:moveTo>
                    <a:pt x="0" y="1"/>
                  </a:moveTo>
                  <a:cubicBezTo>
                    <a:pt x="791" y="1186"/>
                    <a:pt x="1581" y="2402"/>
                    <a:pt x="2341" y="3588"/>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66"/>
            <p:cNvSpPr/>
            <p:nvPr/>
          </p:nvSpPr>
          <p:spPr>
            <a:xfrm>
              <a:off x="7856163" y="4967408"/>
              <a:ext cx="17532" cy="25820"/>
            </a:xfrm>
            <a:custGeom>
              <a:avLst/>
              <a:gdLst/>
              <a:ahLst/>
              <a:cxnLst/>
              <a:rect l="l" t="t" r="r" b="b"/>
              <a:pathLst>
                <a:path w="578" h="852" fill="none" extrusionOk="0">
                  <a:moveTo>
                    <a:pt x="0" y="0"/>
                  </a:moveTo>
                  <a:cubicBezTo>
                    <a:pt x="183" y="304"/>
                    <a:pt x="365" y="578"/>
                    <a:pt x="578" y="851"/>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66"/>
            <p:cNvSpPr/>
            <p:nvPr/>
          </p:nvSpPr>
          <p:spPr>
            <a:xfrm>
              <a:off x="8049785" y="4881729"/>
              <a:ext cx="38735" cy="149252"/>
            </a:xfrm>
            <a:custGeom>
              <a:avLst/>
              <a:gdLst/>
              <a:ahLst/>
              <a:cxnLst/>
              <a:rect l="l" t="t" r="r" b="b"/>
              <a:pathLst>
                <a:path w="1277" h="4925" fill="none" extrusionOk="0">
                  <a:moveTo>
                    <a:pt x="1277" y="1"/>
                  </a:moveTo>
                  <a:cubicBezTo>
                    <a:pt x="851" y="1642"/>
                    <a:pt x="426" y="3283"/>
                    <a:pt x="0" y="4925"/>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66"/>
            <p:cNvSpPr/>
            <p:nvPr/>
          </p:nvSpPr>
          <p:spPr>
            <a:xfrm>
              <a:off x="8045174" y="5004261"/>
              <a:ext cx="50746" cy="172284"/>
            </a:xfrm>
            <a:custGeom>
              <a:avLst/>
              <a:gdLst/>
              <a:ahLst/>
              <a:cxnLst/>
              <a:rect l="l" t="t" r="r" b="b"/>
              <a:pathLst>
                <a:path w="1673" h="5685" fill="none" extrusionOk="0">
                  <a:moveTo>
                    <a:pt x="1672" y="0"/>
                  </a:moveTo>
                  <a:cubicBezTo>
                    <a:pt x="1125" y="1885"/>
                    <a:pt x="547" y="3800"/>
                    <a:pt x="0" y="5684"/>
                  </a:cubicBez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66"/>
            <p:cNvSpPr/>
            <p:nvPr/>
          </p:nvSpPr>
          <p:spPr>
            <a:xfrm>
              <a:off x="7130512" y="1356273"/>
              <a:ext cx="368843" cy="127160"/>
            </a:xfrm>
            <a:custGeom>
              <a:avLst/>
              <a:gdLst/>
              <a:ahLst/>
              <a:cxnLst/>
              <a:rect l="l" t="t" r="r" b="b"/>
              <a:pathLst>
                <a:path w="12160" h="4196" extrusionOk="0">
                  <a:moveTo>
                    <a:pt x="1" y="1"/>
                  </a:moveTo>
                  <a:lnTo>
                    <a:pt x="639" y="4195"/>
                  </a:lnTo>
                  <a:cubicBezTo>
                    <a:pt x="639" y="4195"/>
                    <a:pt x="2280" y="3314"/>
                    <a:pt x="6414" y="3192"/>
                  </a:cubicBezTo>
                  <a:cubicBezTo>
                    <a:pt x="6681" y="3184"/>
                    <a:pt x="6937" y="3181"/>
                    <a:pt x="7183" y="3181"/>
                  </a:cubicBezTo>
                  <a:cubicBezTo>
                    <a:pt x="10749" y="3181"/>
                    <a:pt x="12159" y="3952"/>
                    <a:pt x="12159" y="3952"/>
                  </a:cubicBezTo>
                  <a:lnTo>
                    <a:pt x="11582" y="62"/>
                  </a:lnTo>
                  <a:cubicBezTo>
                    <a:pt x="11582" y="62"/>
                    <a:pt x="11156" y="2189"/>
                    <a:pt x="6627" y="2554"/>
                  </a:cubicBezTo>
                  <a:cubicBezTo>
                    <a:pt x="6345" y="2579"/>
                    <a:pt x="6071" y="2590"/>
                    <a:pt x="5807" y="2590"/>
                  </a:cubicBezTo>
                  <a:cubicBezTo>
                    <a:pt x="1870" y="2590"/>
                    <a:pt x="1" y="1"/>
                    <a:pt x="1"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66"/>
            <p:cNvSpPr/>
            <p:nvPr/>
          </p:nvSpPr>
          <p:spPr>
            <a:xfrm>
              <a:off x="6687028" y="2367776"/>
              <a:ext cx="68248" cy="159374"/>
            </a:xfrm>
            <a:custGeom>
              <a:avLst/>
              <a:gdLst/>
              <a:ahLst/>
              <a:cxnLst/>
              <a:rect l="l" t="t" r="r" b="b"/>
              <a:pathLst>
                <a:path w="2250" h="5259" extrusionOk="0">
                  <a:moveTo>
                    <a:pt x="700" y="0"/>
                  </a:moveTo>
                  <a:lnTo>
                    <a:pt x="0" y="5259"/>
                  </a:lnTo>
                  <a:lnTo>
                    <a:pt x="0" y="5259"/>
                  </a:lnTo>
                  <a:lnTo>
                    <a:pt x="2250" y="3465"/>
                  </a:lnTo>
                  <a:lnTo>
                    <a:pt x="700"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66"/>
            <p:cNvSpPr/>
            <p:nvPr/>
          </p:nvSpPr>
          <p:spPr>
            <a:xfrm>
              <a:off x="7387775" y="1993755"/>
              <a:ext cx="6461" cy="128978"/>
            </a:xfrm>
            <a:custGeom>
              <a:avLst/>
              <a:gdLst/>
              <a:ahLst/>
              <a:cxnLst/>
              <a:rect l="l" t="t" r="r" b="b"/>
              <a:pathLst>
                <a:path w="213" h="4256" fill="none" extrusionOk="0">
                  <a:moveTo>
                    <a:pt x="0" y="0"/>
                  </a:moveTo>
                  <a:lnTo>
                    <a:pt x="213" y="4256"/>
                  </a:lnTo>
                </a:path>
              </a:pathLst>
            </a:custGeom>
            <a:solidFill>
              <a:schemeClr val="dk1"/>
            </a:solidFill>
            <a:ln w="190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66"/>
            <p:cNvSpPr/>
            <p:nvPr/>
          </p:nvSpPr>
          <p:spPr>
            <a:xfrm>
              <a:off x="6067425" y="2323558"/>
              <a:ext cx="490537" cy="784839"/>
            </a:xfrm>
            <a:custGeom>
              <a:avLst/>
              <a:gdLst/>
              <a:ahLst/>
              <a:cxnLst/>
              <a:rect l="l" t="t" r="r" b="b"/>
              <a:pathLst>
                <a:path w="16172" h="25898" fill="none" extrusionOk="0">
                  <a:moveTo>
                    <a:pt x="16171" y="25897"/>
                  </a:moveTo>
                  <a:cubicBezTo>
                    <a:pt x="12280" y="23162"/>
                    <a:pt x="3648" y="16930"/>
                    <a:pt x="2554" y="14742"/>
                  </a:cubicBezTo>
                  <a:cubicBezTo>
                    <a:pt x="1" y="9757"/>
                    <a:pt x="6414" y="0"/>
                    <a:pt x="6414"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66"/>
            <p:cNvSpPr/>
            <p:nvPr/>
          </p:nvSpPr>
          <p:spPr>
            <a:xfrm>
              <a:off x="6726675" y="197688"/>
              <a:ext cx="1065823" cy="1125558"/>
            </a:xfrm>
            <a:custGeom>
              <a:avLst/>
              <a:gdLst/>
              <a:ahLst/>
              <a:cxnLst/>
              <a:rect l="l" t="t" r="r" b="b"/>
              <a:pathLst>
                <a:path w="35138" h="37141" extrusionOk="0">
                  <a:moveTo>
                    <a:pt x="17374" y="0"/>
                  </a:moveTo>
                  <a:cubicBezTo>
                    <a:pt x="14292" y="0"/>
                    <a:pt x="11046" y="1075"/>
                    <a:pt x="9514" y="4338"/>
                  </a:cubicBezTo>
                  <a:cubicBezTo>
                    <a:pt x="4590" y="6617"/>
                    <a:pt x="5259" y="12453"/>
                    <a:pt x="5259" y="12453"/>
                  </a:cubicBezTo>
                  <a:cubicBezTo>
                    <a:pt x="5259" y="12453"/>
                    <a:pt x="1216" y="12484"/>
                    <a:pt x="608" y="19201"/>
                  </a:cubicBezTo>
                  <a:cubicBezTo>
                    <a:pt x="0" y="25919"/>
                    <a:pt x="4590" y="28229"/>
                    <a:pt x="4590" y="28229"/>
                  </a:cubicBezTo>
                  <a:lnTo>
                    <a:pt x="4925" y="28411"/>
                  </a:lnTo>
                  <a:cubicBezTo>
                    <a:pt x="4925" y="28411"/>
                    <a:pt x="4742" y="27317"/>
                    <a:pt x="5137" y="26071"/>
                  </a:cubicBezTo>
                  <a:cubicBezTo>
                    <a:pt x="5563" y="24824"/>
                    <a:pt x="6140" y="24216"/>
                    <a:pt x="7204" y="24004"/>
                  </a:cubicBezTo>
                  <a:cubicBezTo>
                    <a:pt x="7296" y="23982"/>
                    <a:pt x="7385" y="23972"/>
                    <a:pt x="7470" y="23972"/>
                  </a:cubicBezTo>
                  <a:cubicBezTo>
                    <a:pt x="8346" y="23972"/>
                    <a:pt x="8876" y="25007"/>
                    <a:pt x="8876" y="25007"/>
                  </a:cubicBezTo>
                  <a:lnTo>
                    <a:pt x="10001" y="31511"/>
                  </a:lnTo>
                  <a:lnTo>
                    <a:pt x="10092" y="33305"/>
                  </a:lnTo>
                  <a:cubicBezTo>
                    <a:pt x="10092" y="33305"/>
                    <a:pt x="10213" y="33305"/>
                    <a:pt x="9119" y="33821"/>
                  </a:cubicBezTo>
                  <a:cubicBezTo>
                    <a:pt x="8965" y="33896"/>
                    <a:pt x="8804" y="33929"/>
                    <a:pt x="8641" y="33929"/>
                  </a:cubicBezTo>
                  <a:cubicBezTo>
                    <a:pt x="7687" y="33929"/>
                    <a:pt x="6688" y="32818"/>
                    <a:pt x="6688" y="32818"/>
                  </a:cubicBezTo>
                  <a:lnTo>
                    <a:pt x="6688" y="32818"/>
                  </a:lnTo>
                  <a:cubicBezTo>
                    <a:pt x="6688" y="32818"/>
                    <a:pt x="6992" y="34399"/>
                    <a:pt x="8207" y="36040"/>
                  </a:cubicBezTo>
                  <a:cubicBezTo>
                    <a:pt x="8873" y="36933"/>
                    <a:pt x="10006" y="37141"/>
                    <a:pt x="10918" y="37141"/>
                  </a:cubicBezTo>
                  <a:cubicBezTo>
                    <a:pt x="11714" y="37141"/>
                    <a:pt x="12341" y="36983"/>
                    <a:pt x="12341" y="36983"/>
                  </a:cubicBezTo>
                  <a:lnTo>
                    <a:pt x="10426" y="33669"/>
                  </a:lnTo>
                  <a:lnTo>
                    <a:pt x="10305" y="33031"/>
                  </a:lnTo>
                  <a:lnTo>
                    <a:pt x="10183" y="32302"/>
                  </a:lnTo>
                  <a:lnTo>
                    <a:pt x="10092" y="31754"/>
                  </a:lnTo>
                  <a:lnTo>
                    <a:pt x="8937" y="24976"/>
                  </a:lnTo>
                  <a:lnTo>
                    <a:pt x="8998" y="20113"/>
                  </a:lnTo>
                  <a:cubicBezTo>
                    <a:pt x="8998" y="20113"/>
                    <a:pt x="9697" y="19292"/>
                    <a:pt x="11368" y="17225"/>
                  </a:cubicBezTo>
                  <a:cubicBezTo>
                    <a:pt x="12576" y="15683"/>
                    <a:pt x="15410" y="15045"/>
                    <a:pt x="18301" y="15045"/>
                  </a:cubicBezTo>
                  <a:cubicBezTo>
                    <a:pt x="19341" y="15045"/>
                    <a:pt x="20388" y="15127"/>
                    <a:pt x="21369" y="15280"/>
                  </a:cubicBezTo>
                  <a:cubicBezTo>
                    <a:pt x="25107" y="15858"/>
                    <a:pt x="28086" y="20113"/>
                    <a:pt x="28086" y="20113"/>
                  </a:cubicBezTo>
                  <a:cubicBezTo>
                    <a:pt x="28086" y="20113"/>
                    <a:pt x="28268" y="20478"/>
                    <a:pt x="28329" y="23821"/>
                  </a:cubicBezTo>
                  <a:cubicBezTo>
                    <a:pt x="28360" y="23821"/>
                    <a:pt x="28390" y="23791"/>
                    <a:pt x="28420" y="23760"/>
                  </a:cubicBezTo>
                  <a:cubicBezTo>
                    <a:pt x="28481" y="23669"/>
                    <a:pt x="28542" y="23578"/>
                    <a:pt x="28603" y="23517"/>
                  </a:cubicBezTo>
                  <a:cubicBezTo>
                    <a:pt x="29137" y="22796"/>
                    <a:pt x="29953" y="21817"/>
                    <a:pt x="30927" y="21817"/>
                  </a:cubicBezTo>
                  <a:cubicBezTo>
                    <a:pt x="31061" y="21817"/>
                    <a:pt x="31198" y="21835"/>
                    <a:pt x="31338" y="21876"/>
                  </a:cubicBezTo>
                  <a:cubicBezTo>
                    <a:pt x="32341" y="22149"/>
                    <a:pt x="32645" y="23365"/>
                    <a:pt x="32797" y="24247"/>
                  </a:cubicBezTo>
                  <a:cubicBezTo>
                    <a:pt x="32919" y="24885"/>
                    <a:pt x="32980" y="25523"/>
                    <a:pt x="32919" y="26192"/>
                  </a:cubicBezTo>
                  <a:cubicBezTo>
                    <a:pt x="32858" y="26891"/>
                    <a:pt x="32706" y="27560"/>
                    <a:pt x="32433" y="28229"/>
                  </a:cubicBezTo>
                  <a:cubicBezTo>
                    <a:pt x="32189" y="28867"/>
                    <a:pt x="31855" y="29505"/>
                    <a:pt x="31430" y="30083"/>
                  </a:cubicBezTo>
                  <a:cubicBezTo>
                    <a:pt x="31095" y="30569"/>
                    <a:pt x="30700" y="31025"/>
                    <a:pt x="30123" y="31268"/>
                  </a:cubicBezTo>
                  <a:cubicBezTo>
                    <a:pt x="29814" y="31408"/>
                    <a:pt x="29493" y="31471"/>
                    <a:pt x="29171" y="31471"/>
                  </a:cubicBezTo>
                  <a:cubicBezTo>
                    <a:pt x="28794" y="31471"/>
                    <a:pt x="28416" y="31385"/>
                    <a:pt x="28056" y="31238"/>
                  </a:cubicBezTo>
                  <a:cubicBezTo>
                    <a:pt x="27691" y="33761"/>
                    <a:pt x="27113" y="35007"/>
                    <a:pt x="27113" y="35007"/>
                  </a:cubicBezTo>
                  <a:cubicBezTo>
                    <a:pt x="27574" y="35302"/>
                    <a:pt x="28001" y="35434"/>
                    <a:pt x="28403" y="35434"/>
                  </a:cubicBezTo>
                  <a:cubicBezTo>
                    <a:pt x="30076" y="35434"/>
                    <a:pt x="31334" y="33152"/>
                    <a:pt x="32828" y="30751"/>
                  </a:cubicBezTo>
                  <a:cubicBezTo>
                    <a:pt x="34682" y="27773"/>
                    <a:pt x="35138" y="24642"/>
                    <a:pt x="34773" y="20812"/>
                  </a:cubicBezTo>
                  <a:cubicBezTo>
                    <a:pt x="34378" y="16982"/>
                    <a:pt x="33740" y="15554"/>
                    <a:pt x="28998" y="11298"/>
                  </a:cubicBezTo>
                  <a:cubicBezTo>
                    <a:pt x="28299" y="6435"/>
                    <a:pt x="26384" y="3395"/>
                    <a:pt x="23618" y="1572"/>
                  </a:cubicBezTo>
                  <a:cubicBezTo>
                    <a:pt x="22353" y="733"/>
                    <a:pt x="19919" y="0"/>
                    <a:pt x="17374"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66"/>
            <p:cNvSpPr/>
            <p:nvPr/>
          </p:nvSpPr>
          <p:spPr>
            <a:xfrm>
              <a:off x="6669495" y="2018637"/>
              <a:ext cx="137406" cy="899968"/>
            </a:xfrm>
            <a:custGeom>
              <a:avLst/>
              <a:gdLst/>
              <a:ahLst/>
              <a:cxnLst/>
              <a:rect l="l" t="t" r="r" b="b"/>
              <a:pathLst>
                <a:path w="4530" h="29697" fill="none" extrusionOk="0">
                  <a:moveTo>
                    <a:pt x="1" y="0"/>
                  </a:moveTo>
                  <a:cubicBezTo>
                    <a:pt x="1" y="0"/>
                    <a:pt x="92" y="10395"/>
                    <a:pt x="2889" y="15137"/>
                  </a:cubicBezTo>
                  <a:cubicBezTo>
                    <a:pt x="4530" y="21551"/>
                    <a:pt x="4287" y="22979"/>
                    <a:pt x="4287" y="22979"/>
                  </a:cubicBezTo>
                  <a:lnTo>
                    <a:pt x="3405" y="29697"/>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66"/>
            <p:cNvSpPr/>
            <p:nvPr/>
          </p:nvSpPr>
          <p:spPr>
            <a:xfrm>
              <a:off x="6228772" y="1526690"/>
              <a:ext cx="1687245" cy="1075009"/>
            </a:xfrm>
            <a:custGeom>
              <a:avLst/>
              <a:gdLst/>
              <a:ahLst/>
              <a:cxnLst/>
              <a:rect l="l" t="t" r="r" b="b"/>
              <a:pathLst>
                <a:path w="55625" h="35473" fill="none" extrusionOk="0">
                  <a:moveTo>
                    <a:pt x="55625" y="3223"/>
                  </a:moveTo>
                  <a:lnTo>
                    <a:pt x="49424" y="1034"/>
                  </a:lnTo>
                  <a:cubicBezTo>
                    <a:pt x="49424" y="1034"/>
                    <a:pt x="47266" y="183"/>
                    <a:pt x="46324" y="487"/>
                  </a:cubicBezTo>
                  <a:cubicBezTo>
                    <a:pt x="45594" y="1794"/>
                    <a:pt x="38026" y="15898"/>
                    <a:pt x="38026" y="15898"/>
                  </a:cubicBezTo>
                  <a:lnTo>
                    <a:pt x="26384" y="1"/>
                  </a:lnTo>
                  <a:lnTo>
                    <a:pt x="22950" y="2311"/>
                  </a:lnTo>
                  <a:cubicBezTo>
                    <a:pt x="22950" y="2311"/>
                    <a:pt x="14287" y="6779"/>
                    <a:pt x="13193" y="8755"/>
                  </a:cubicBezTo>
                  <a:cubicBezTo>
                    <a:pt x="10305" y="11156"/>
                    <a:pt x="609" y="22615"/>
                    <a:pt x="609" y="22615"/>
                  </a:cubicBezTo>
                  <a:cubicBezTo>
                    <a:pt x="609" y="22615"/>
                    <a:pt x="1" y="27813"/>
                    <a:pt x="5533" y="31643"/>
                  </a:cubicBezTo>
                  <a:cubicBezTo>
                    <a:pt x="11065" y="35473"/>
                    <a:pt x="12615" y="35381"/>
                    <a:pt x="12615" y="35381"/>
                  </a:cubicBezTo>
                  <a:lnTo>
                    <a:pt x="17235" y="31308"/>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66"/>
            <p:cNvSpPr/>
            <p:nvPr/>
          </p:nvSpPr>
          <p:spPr>
            <a:xfrm>
              <a:off x="6557016" y="2871664"/>
              <a:ext cx="579957" cy="385995"/>
            </a:xfrm>
            <a:custGeom>
              <a:avLst/>
              <a:gdLst/>
              <a:ahLst/>
              <a:cxnLst/>
              <a:rect l="l" t="t" r="r" b="b"/>
              <a:pathLst>
                <a:path w="19120" h="12737" fill="none" extrusionOk="0">
                  <a:moveTo>
                    <a:pt x="4469" y="1368"/>
                  </a:moveTo>
                  <a:cubicBezTo>
                    <a:pt x="4986" y="2159"/>
                    <a:pt x="5320" y="2706"/>
                    <a:pt x="5320" y="2706"/>
                  </a:cubicBezTo>
                  <a:lnTo>
                    <a:pt x="8815" y="456"/>
                  </a:lnTo>
                  <a:cubicBezTo>
                    <a:pt x="8815" y="456"/>
                    <a:pt x="10609" y="0"/>
                    <a:pt x="11034" y="396"/>
                  </a:cubicBezTo>
                  <a:lnTo>
                    <a:pt x="14621" y="274"/>
                  </a:lnTo>
                  <a:cubicBezTo>
                    <a:pt x="14621" y="274"/>
                    <a:pt x="15989" y="213"/>
                    <a:pt x="16566" y="791"/>
                  </a:cubicBezTo>
                  <a:cubicBezTo>
                    <a:pt x="17113" y="1399"/>
                    <a:pt x="19120" y="2250"/>
                    <a:pt x="19120" y="2250"/>
                  </a:cubicBezTo>
                  <a:cubicBezTo>
                    <a:pt x="19120" y="2250"/>
                    <a:pt x="19089" y="3405"/>
                    <a:pt x="18268" y="3344"/>
                  </a:cubicBezTo>
                  <a:cubicBezTo>
                    <a:pt x="17509" y="3162"/>
                    <a:pt x="15198" y="2280"/>
                    <a:pt x="15198" y="2280"/>
                  </a:cubicBezTo>
                  <a:lnTo>
                    <a:pt x="11095" y="2463"/>
                  </a:lnTo>
                  <a:lnTo>
                    <a:pt x="15016" y="2797"/>
                  </a:lnTo>
                  <a:cubicBezTo>
                    <a:pt x="15016" y="2797"/>
                    <a:pt x="15898" y="2918"/>
                    <a:pt x="16202" y="3222"/>
                  </a:cubicBezTo>
                  <a:cubicBezTo>
                    <a:pt x="16536" y="3557"/>
                    <a:pt x="17509" y="4712"/>
                    <a:pt x="18451" y="5198"/>
                  </a:cubicBezTo>
                  <a:cubicBezTo>
                    <a:pt x="18998" y="5532"/>
                    <a:pt x="18177" y="6292"/>
                    <a:pt x="17265" y="6080"/>
                  </a:cubicBezTo>
                  <a:cubicBezTo>
                    <a:pt x="16354" y="5867"/>
                    <a:pt x="15138" y="4803"/>
                    <a:pt x="14317" y="4742"/>
                  </a:cubicBezTo>
                  <a:cubicBezTo>
                    <a:pt x="13466" y="4651"/>
                    <a:pt x="9970" y="4803"/>
                    <a:pt x="9970" y="4803"/>
                  </a:cubicBezTo>
                  <a:cubicBezTo>
                    <a:pt x="9970" y="4803"/>
                    <a:pt x="12980" y="5654"/>
                    <a:pt x="13618" y="5928"/>
                  </a:cubicBezTo>
                  <a:cubicBezTo>
                    <a:pt x="14226" y="6171"/>
                    <a:pt x="15381" y="6931"/>
                    <a:pt x="15381" y="6931"/>
                  </a:cubicBezTo>
                  <a:cubicBezTo>
                    <a:pt x="15381" y="6931"/>
                    <a:pt x="16384" y="7630"/>
                    <a:pt x="16961" y="7660"/>
                  </a:cubicBezTo>
                  <a:cubicBezTo>
                    <a:pt x="17083" y="8390"/>
                    <a:pt x="16657" y="8876"/>
                    <a:pt x="15259" y="8815"/>
                  </a:cubicBezTo>
                  <a:cubicBezTo>
                    <a:pt x="13861" y="8754"/>
                    <a:pt x="12828" y="7995"/>
                    <a:pt x="12828" y="7995"/>
                  </a:cubicBezTo>
                  <a:lnTo>
                    <a:pt x="8907" y="7539"/>
                  </a:lnTo>
                  <a:lnTo>
                    <a:pt x="12615" y="8663"/>
                  </a:lnTo>
                  <a:lnTo>
                    <a:pt x="14317" y="9849"/>
                  </a:lnTo>
                  <a:cubicBezTo>
                    <a:pt x="14317" y="9849"/>
                    <a:pt x="14773" y="11399"/>
                    <a:pt x="15563" y="11885"/>
                  </a:cubicBezTo>
                  <a:cubicBezTo>
                    <a:pt x="15381" y="12736"/>
                    <a:pt x="14226" y="12615"/>
                    <a:pt x="13618" y="12159"/>
                  </a:cubicBezTo>
                  <a:cubicBezTo>
                    <a:pt x="13010" y="11703"/>
                    <a:pt x="12493" y="10700"/>
                    <a:pt x="12493" y="10700"/>
                  </a:cubicBezTo>
                  <a:lnTo>
                    <a:pt x="9788" y="10305"/>
                  </a:lnTo>
                  <a:lnTo>
                    <a:pt x="7995" y="10335"/>
                  </a:lnTo>
                  <a:cubicBezTo>
                    <a:pt x="3709" y="10548"/>
                    <a:pt x="1885" y="9119"/>
                    <a:pt x="1885" y="9119"/>
                  </a:cubicBezTo>
                  <a:cubicBezTo>
                    <a:pt x="1885" y="9119"/>
                    <a:pt x="1156" y="8602"/>
                    <a:pt x="1" y="781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66"/>
            <p:cNvSpPr/>
            <p:nvPr/>
          </p:nvSpPr>
          <p:spPr>
            <a:xfrm>
              <a:off x="6531202" y="2598990"/>
              <a:ext cx="161369" cy="314142"/>
            </a:xfrm>
            <a:custGeom>
              <a:avLst/>
              <a:gdLst/>
              <a:ahLst/>
              <a:cxnLst/>
              <a:rect l="l" t="t" r="r" b="b"/>
              <a:pathLst>
                <a:path w="5320" h="10366" fill="none" extrusionOk="0">
                  <a:moveTo>
                    <a:pt x="1338" y="0"/>
                  </a:moveTo>
                  <a:lnTo>
                    <a:pt x="1" y="2371"/>
                  </a:lnTo>
                  <a:cubicBezTo>
                    <a:pt x="1" y="2371"/>
                    <a:pt x="335" y="2523"/>
                    <a:pt x="1581" y="4469"/>
                  </a:cubicBezTo>
                  <a:cubicBezTo>
                    <a:pt x="2402" y="5776"/>
                    <a:pt x="4256" y="8663"/>
                    <a:pt x="5320" y="103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66"/>
            <p:cNvSpPr/>
            <p:nvPr/>
          </p:nvSpPr>
          <p:spPr>
            <a:xfrm>
              <a:off x="6628938" y="2949978"/>
              <a:ext cx="87631" cy="133584"/>
            </a:xfrm>
            <a:custGeom>
              <a:avLst/>
              <a:gdLst/>
              <a:ahLst/>
              <a:cxnLst/>
              <a:rect l="l" t="t" r="r" b="b"/>
              <a:pathLst>
                <a:path w="2889" h="4408" fill="none" extrusionOk="0">
                  <a:moveTo>
                    <a:pt x="2888" y="0"/>
                  </a:moveTo>
                  <a:cubicBezTo>
                    <a:pt x="2888" y="0"/>
                    <a:pt x="760" y="1277"/>
                    <a:pt x="1" y="440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66"/>
            <p:cNvSpPr/>
            <p:nvPr/>
          </p:nvSpPr>
          <p:spPr>
            <a:xfrm>
              <a:off x="6758010" y="2799805"/>
              <a:ext cx="170620" cy="128069"/>
            </a:xfrm>
            <a:custGeom>
              <a:avLst/>
              <a:gdLst/>
              <a:ahLst/>
              <a:cxnLst/>
              <a:rect l="l" t="t" r="r" b="b"/>
              <a:pathLst>
                <a:path w="5625" h="4226" fill="none" extrusionOk="0">
                  <a:moveTo>
                    <a:pt x="1" y="4226"/>
                  </a:moveTo>
                  <a:cubicBezTo>
                    <a:pt x="1" y="4226"/>
                    <a:pt x="2007" y="2037"/>
                    <a:pt x="2433" y="1733"/>
                  </a:cubicBezTo>
                  <a:cubicBezTo>
                    <a:pt x="2858" y="1429"/>
                    <a:pt x="3831" y="1125"/>
                    <a:pt x="3831" y="1125"/>
                  </a:cubicBezTo>
                  <a:cubicBezTo>
                    <a:pt x="3831" y="1125"/>
                    <a:pt x="4499" y="730"/>
                    <a:pt x="4439" y="1"/>
                  </a:cubicBezTo>
                  <a:cubicBezTo>
                    <a:pt x="5138" y="244"/>
                    <a:pt x="5624" y="1490"/>
                    <a:pt x="4773" y="249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66"/>
            <p:cNvSpPr/>
            <p:nvPr/>
          </p:nvSpPr>
          <p:spPr>
            <a:xfrm>
              <a:off x="6265658" y="2153110"/>
              <a:ext cx="399236" cy="393359"/>
            </a:xfrm>
            <a:custGeom>
              <a:avLst/>
              <a:gdLst/>
              <a:ahLst/>
              <a:cxnLst/>
              <a:rect l="l" t="t" r="r" b="b"/>
              <a:pathLst>
                <a:path w="13162" h="12980" fill="none" extrusionOk="0">
                  <a:moveTo>
                    <a:pt x="1247" y="1"/>
                  </a:moveTo>
                  <a:cubicBezTo>
                    <a:pt x="1247" y="1"/>
                    <a:pt x="1" y="9272"/>
                    <a:pt x="13162" y="1298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66"/>
            <p:cNvSpPr/>
            <p:nvPr/>
          </p:nvSpPr>
          <p:spPr>
            <a:xfrm>
              <a:off x="6930428" y="1558028"/>
              <a:ext cx="797563" cy="579432"/>
            </a:xfrm>
            <a:custGeom>
              <a:avLst/>
              <a:gdLst/>
              <a:ahLst/>
              <a:cxnLst/>
              <a:rect l="l" t="t" r="r" b="b"/>
              <a:pathLst>
                <a:path w="26294" h="19120" fill="none" extrusionOk="0">
                  <a:moveTo>
                    <a:pt x="1" y="882"/>
                  </a:moveTo>
                  <a:lnTo>
                    <a:pt x="14135" y="19119"/>
                  </a:lnTo>
                  <a:lnTo>
                    <a:pt x="16202" y="19058"/>
                  </a:lnTo>
                  <a:lnTo>
                    <a:pt x="26293" y="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66"/>
            <p:cNvSpPr/>
            <p:nvPr/>
          </p:nvSpPr>
          <p:spPr>
            <a:xfrm>
              <a:off x="6996830" y="769464"/>
              <a:ext cx="608531" cy="667862"/>
            </a:xfrm>
            <a:custGeom>
              <a:avLst/>
              <a:gdLst/>
              <a:ahLst/>
              <a:cxnLst/>
              <a:rect l="l" t="t" r="r" b="b"/>
              <a:pathLst>
                <a:path w="20062" h="22038" fill="none" extrusionOk="0">
                  <a:moveTo>
                    <a:pt x="0" y="1004"/>
                  </a:moveTo>
                  <a:cubicBezTo>
                    <a:pt x="0" y="1004"/>
                    <a:pt x="92" y="8846"/>
                    <a:pt x="1064" y="13284"/>
                  </a:cubicBezTo>
                  <a:cubicBezTo>
                    <a:pt x="2067" y="17752"/>
                    <a:pt x="5776" y="21946"/>
                    <a:pt x="10578" y="22007"/>
                  </a:cubicBezTo>
                  <a:cubicBezTo>
                    <a:pt x="15411" y="22038"/>
                    <a:pt x="18907" y="17235"/>
                    <a:pt x="19484" y="10700"/>
                  </a:cubicBezTo>
                  <a:cubicBezTo>
                    <a:pt x="20062" y="4165"/>
                    <a:pt x="19089" y="1"/>
                    <a:pt x="19089"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66"/>
            <p:cNvSpPr/>
            <p:nvPr/>
          </p:nvSpPr>
          <p:spPr>
            <a:xfrm>
              <a:off x="7580457" y="818289"/>
              <a:ext cx="162309" cy="367569"/>
            </a:xfrm>
            <a:custGeom>
              <a:avLst/>
              <a:gdLst/>
              <a:ahLst/>
              <a:cxnLst/>
              <a:rect l="l" t="t" r="r" b="b"/>
              <a:pathLst>
                <a:path w="5351" h="12129" fill="none" extrusionOk="0">
                  <a:moveTo>
                    <a:pt x="153" y="3314"/>
                  </a:moveTo>
                  <a:cubicBezTo>
                    <a:pt x="153" y="3314"/>
                    <a:pt x="1855" y="1"/>
                    <a:pt x="3588" y="1460"/>
                  </a:cubicBezTo>
                  <a:cubicBezTo>
                    <a:pt x="5351" y="2949"/>
                    <a:pt x="4925" y="5533"/>
                    <a:pt x="4165" y="7964"/>
                  </a:cubicBezTo>
                  <a:cubicBezTo>
                    <a:pt x="3405" y="10366"/>
                    <a:pt x="943" y="12129"/>
                    <a:pt x="1" y="1054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66"/>
            <p:cNvSpPr/>
            <p:nvPr/>
          </p:nvSpPr>
          <p:spPr>
            <a:xfrm>
              <a:off x="6848375" y="904877"/>
              <a:ext cx="190882" cy="356508"/>
            </a:xfrm>
            <a:custGeom>
              <a:avLst/>
              <a:gdLst/>
              <a:ahLst/>
              <a:cxnLst/>
              <a:rect l="l" t="t" r="r" b="b"/>
              <a:pathLst>
                <a:path w="6293" h="11764" fill="none" extrusionOk="0">
                  <a:moveTo>
                    <a:pt x="5107" y="1885"/>
                  </a:moveTo>
                  <a:cubicBezTo>
                    <a:pt x="5107" y="1885"/>
                    <a:pt x="4043" y="1"/>
                    <a:pt x="2432" y="852"/>
                  </a:cubicBezTo>
                  <a:cubicBezTo>
                    <a:pt x="821" y="1703"/>
                    <a:pt x="1" y="6262"/>
                    <a:pt x="2463" y="9028"/>
                  </a:cubicBezTo>
                  <a:cubicBezTo>
                    <a:pt x="4925" y="11764"/>
                    <a:pt x="6293" y="9971"/>
                    <a:pt x="6293" y="997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66"/>
            <p:cNvSpPr/>
            <p:nvPr/>
          </p:nvSpPr>
          <p:spPr>
            <a:xfrm>
              <a:off x="7028165" y="966613"/>
              <a:ext cx="547684" cy="222954"/>
            </a:xfrm>
            <a:custGeom>
              <a:avLst/>
              <a:gdLst/>
              <a:ahLst/>
              <a:cxnLst/>
              <a:rect l="l" t="t" r="r" b="b"/>
              <a:pathLst>
                <a:path w="18056" h="7357" fill="none" extrusionOk="0">
                  <a:moveTo>
                    <a:pt x="1" y="7356"/>
                  </a:moveTo>
                  <a:cubicBezTo>
                    <a:pt x="1" y="7356"/>
                    <a:pt x="2980" y="0"/>
                    <a:pt x="9636" y="0"/>
                  </a:cubicBezTo>
                  <a:cubicBezTo>
                    <a:pt x="16323" y="0"/>
                    <a:pt x="18056" y="5137"/>
                    <a:pt x="18056" y="513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66"/>
            <p:cNvSpPr/>
            <p:nvPr/>
          </p:nvSpPr>
          <p:spPr>
            <a:xfrm>
              <a:off x="7533439" y="817380"/>
              <a:ext cx="74709" cy="234924"/>
            </a:xfrm>
            <a:custGeom>
              <a:avLst/>
              <a:gdLst/>
              <a:ahLst/>
              <a:cxnLst/>
              <a:rect l="l" t="t" r="r" b="b"/>
              <a:pathLst>
                <a:path w="2463" h="7752" fill="none" extrusionOk="0">
                  <a:moveTo>
                    <a:pt x="2463" y="0"/>
                  </a:moveTo>
                  <a:lnTo>
                    <a:pt x="1" y="775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66"/>
            <p:cNvSpPr/>
            <p:nvPr/>
          </p:nvSpPr>
          <p:spPr>
            <a:xfrm>
              <a:off x="6971015" y="897512"/>
              <a:ext cx="113413" cy="199013"/>
            </a:xfrm>
            <a:custGeom>
              <a:avLst/>
              <a:gdLst/>
              <a:ahLst/>
              <a:cxnLst/>
              <a:rect l="l" t="t" r="r" b="b"/>
              <a:pathLst>
                <a:path w="3739" h="6567" fill="none" extrusionOk="0">
                  <a:moveTo>
                    <a:pt x="0" y="1"/>
                  </a:moveTo>
                  <a:lnTo>
                    <a:pt x="3739" y="6566"/>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66"/>
            <p:cNvSpPr/>
            <p:nvPr/>
          </p:nvSpPr>
          <p:spPr>
            <a:xfrm>
              <a:off x="7002350" y="640507"/>
              <a:ext cx="586418" cy="173193"/>
            </a:xfrm>
            <a:custGeom>
              <a:avLst/>
              <a:gdLst/>
              <a:ahLst/>
              <a:cxnLst/>
              <a:rect l="l" t="t" r="r" b="b"/>
              <a:pathLst>
                <a:path w="19333" h="5715" fill="none" extrusionOk="0">
                  <a:moveTo>
                    <a:pt x="1" y="5350"/>
                  </a:moveTo>
                  <a:cubicBezTo>
                    <a:pt x="1" y="5350"/>
                    <a:pt x="1369" y="2432"/>
                    <a:pt x="4104" y="1459"/>
                  </a:cubicBezTo>
                  <a:cubicBezTo>
                    <a:pt x="6870" y="517"/>
                    <a:pt x="12007" y="0"/>
                    <a:pt x="13952" y="1186"/>
                  </a:cubicBezTo>
                  <a:cubicBezTo>
                    <a:pt x="15898" y="2371"/>
                    <a:pt x="19332" y="5715"/>
                    <a:pt x="19332" y="571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66"/>
            <p:cNvSpPr/>
            <p:nvPr/>
          </p:nvSpPr>
          <p:spPr>
            <a:xfrm>
              <a:off x="6930428" y="619322"/>
              <a:ext cx="668468" cy="229379"/>
            </a:xfrm>
            <a:custGeom>
              <a:avLst/>
              <a:gdLst/>
              <a:ahLst/>
              <a:cxnLst/>
              <a:rect l="l" t="t" r="r" b="b"/>
              <a:pathLst>
                <a:path w="22038" h="7569" fill="none" extrusionOk="0">
                  <a:moveTo>
                    <a:pt x="22038" y="4955"/>
                  </a:moveTo>
                  <a:cubicBezTo>
                    <a:pt x="22038" y="4955"/>
                    <a:pt x="19545" y="3739"/>
                    <a:pt x="16323" y="0"/>
                  </a:cubicBezTo>
                  <a:cubicBezTo>
                    <a:pt x="16323" y="0"/>
                    <a:pt x="11035" y="1338"/>
                    <a:pt x="5837" y="0"/>
                  </a:cubicBezTo>
                  <a:cubicBezTo>
                    <a:pt x="4408" y="1429"/>
                    <a:pt x="2129" y="6140"/>
                    <a:pt x="1" y="756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66"/>
            <p:cNvSpPr/>
            <p:nvPr/>
          </p:nvSpPr>
          <p:spPr>
            <a:xfrm>
              <a:off x="6950722" y="817380"/>
              <a:ext cx="23993" cy="98582"/>
            </a:xfrm>
            <a:custGeom>
              <a:avLst/>
              <a:gdLst/>
              <a:ahLst/>
              <a:cxnLst/>
              <a:rect l="l" t="t" r="r" b="b"/>
              <a:pathLst>
                <a:path w="791" h="3253" fill="none" extrusionOk="0">
                  <a:moveTo>
                    <a:pt x="517" y="0"/>
                  </a:moveTo>
                  <a:cubicBezTo>
                    <a:pt x="517" y="0"/>
                    <a:pt x="791" y="2067"/>
                    <a:pt x="1" y="325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66"/>
            <p:cNvSpPr/>
            <p:nvPr/>
          </p:nvSpPr>
          <p:spPr>
            <a:xfrm>
              <a:off x="7065051" y="1369184"/>
              <a:ext cx="86690" cy="201740"/>
            </a:xfrm>
            <a:custGeom>
              <a:avLst/>
              <a:gdLst/>
              <a:ahLst/>
              <a:cxnLst/>
              <a:rect l="l" t="t" r="r" b="b"/>
              <a:pathLst>
                <a:path w="2858" h="6657" fill="none" extrusionOk="0">
                  <a:moveTo>
                    <a:pt x="2341" y="0"/>
                  </a:moveTo>
                  <a:cubicBezTo>
                    <a:pt x="2341" y="0"/>
                    <a:pt x="2858" y="3131"/>
                    <a:pt x="2432" y="4499"/>
                  </a:cubicBezTo>
                  <a:cubicBezTo>
                    <a:pt x="2007" y="5867"/>
                    <a:pt x="1" y="6657"/>
                    <a:pt x="1" y="665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66"/>
            <p:cNvSpPr/>
            <p:nvPr/>
          </p:nvSpPr>
          <p:spPr>
            <a:xfrm>
              <a:off x="7484571" y="1366426"/>
              <a:ext cx="127275" cy="206347"/>
            </a:xfrm>
            <a:custGeom>
              <a:avLst/>
              <a:gdLst/>
              <a:ahLst/>
              <a:cxnLst/>
              <a:rect l="l" t="t" r="r" b="b"/>
              <a:pathLst>
                <a:path w="4196" h="6809" fill="none" extrusionOk="0">
                  <a:moveTo>
                    <a:pt x="1" y="0"/>
                  </a:moveTo>
                  <a:cubicBezTo>
                    <a:pt x="1" y="0"/>
                    <a:pt x="457" y="3678"/>
                    <a:pt x="943" y="4772"/>
                  </a:cubicBezTo>
                  <a:cubicBezTo>
                    <a:pt x="1429" y="5866"/>
                    <a:pt x="4195" y="6809"/>
                    <a:pt x="4195" y="680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66"/>
            <p:cNvSpPr/>
            <p:nvPr/>
          </p:nvSpPr>
          <p:spPr>
            <a:xfrm>
              <a:off x="6298843" y="2604506"/>
              <a:ext cx="232377" cy="66368"/>
            </a:xfrm>
            <a:custGeom>
              <a:avLst/>
              <a:gdLst/>
              <a:ahLst/>
              <a:cxnLst/>
              <a:rect l="l" t="t" r="r" b="b"/>
              <a:pathLst>
                <a:path w="7661" h="2190" fill="none" extrusionOk="0">
                  <a:moveTo>
                    <a:pt x="7661" y="2189"/>
                  </a:moveTo>
                  <a:cubicBezTo>
                    <a:pt x="7661" y="2189"/>
                    <a:pt x="5107" y="1"/>
                    <a:pt x="1" y="10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66"/>
            <p:cNvSpPr/>
            <p:nvPr/>
          </p:nvSpPr>
          <p:spPr>
            <a:xfrm>
              <a:off x="6760800" y="3178433"/>
              <a:ext cx="1295410" cy="227530"/>
            </a:xfrm>
            <a:custGeom>
              <a:avLst/>
              <a:gdLst/>
              <a:ahLst/>
              <a:cxnLst/>
              <a:rect l="l" t="t" r="r" b="b"/>
              <a:pathLst>
                <a:path w="42707" h="7508" fill="none" extrusionOk="0">
                  <a:moveTo>
                    <a:pt x="0" y="0"/>
                  </a:moveTo>
                  <a:lnTo>
                    <a:pt x="0" y="5532"/>
                  </a:lnTo>
                  <a:cubicBezTo>
                    <a:pt x="0" y="5532"/>
                    <a:pt x="6870" y="7508"/>
                    <a:pt x="22067" y="6809"/>
                  </a:cubicBezTo>
                  <a:cubicBezTo>
                    <a:pt x="37235" y="6110"/>
                    <a:pt x="42706" y="3253"/>
                    <a:pt x="42706" y="325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66"/>
            <p:cNvSpPr/>
            <p:nvPr/>
          </p:nvSpPr>
          <p:spPr>
            <a:xfrm>
              <a:off x="6760800" y="3346093"/>
              <a:ext cx="1312912" cy="141888"/>
            </a:xfrm>
            <a:custGeom>
              <a:avLst/>
              <a:gdLst/>
              <a:ahLst/>
              <a:cxnLst/>
              <a:rect l="l" t="t" r="r" b="b"/>
              <a:pathLst>
                <a:path w="43284" h="4682" fill="none" extrusionOk="0">
                  <a:moveTo>
                    <a:pt x="0" y="0"/>
                  </a:moveTo>
                  <a:lnTo>
                    <a:pt x="0" y="3253"/>
                  </a:lnTo>
                  <a:cubicBezTo>
                    <a:pt x="0" y="3253"/>
                    <a:pt x="8511" y="4681"/>
                    <a:pt x="23192" y="4468"/>
                  </a:cubicBezTo>
                  <a:cubicBezTo>
                    <a:pt x="37904" y="4256"/>
                    <a:pt x="43284" y="1550"/>
                    <a:pt x="43284" y="155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66"/>
            <p:cNvSpPr/>
            <p:nvPr/>
          </p:nvSpPr>
          <p:spPr>
            <a:xfrm>
              <a:off x="6689788" y="3457563"/>
              <a:ext cx="82080" cy="1780570"/>
            </a:xfrm>
            <a:custGeom>
              <a:avLst/>
              <a:gdLst/>
              <a:ahLst/>
              <a:cxnLst/>
              <a:rect l="l" t="t" r="r" b="b"/>
              <a:pathLst>
                <a:path w="2706" h="58755" fill="none" extrusionOk="0">
                  <a:moveTo>
                    <a:pt x="2706" y="0"/>
                  </a:moveTo>
                  <a:lnTo>
                    <a:pt x="1855" y="9362"/>
                  </a:lnTo>
                  <a:cubicBezTo>
                    <a:pt x="1855" y="9362"/>
                    <a:pt x="1551" y="15471"/>
                    <a:pt x="1855" y="18329"/>
                  </a:cubicBezTo>
                  <a:cubicBezTo>
                    <a:pt x="1703" y="21307"/>
                    <a:pt x="1004" y="42007"/>
                    <a:pt x="1004" y="42007"/>
                  </a:cubicBezTo>
                  <a:cubicBezTo>
                    <a:pt x="1004" y="42007"/>
                    <a:pt x="1" y="46353"/>
                    <a:pt x="852" y="48907"/>
                  </a:cubicBezTo>
                  <a:cubicBezTo>
                    <a:pt x="852" y="53010"/>
                    <a:pt x="365" y="58755"/>
                    <a:pt x="365" y="5875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66"/>
            <p:cNvSpPr/>
            <p:nvPr/>
          </p:nvSpPr>
          <p:spPr>
            <a:xfrm>
              <a:off x="7348128" y="4003820"/>
              <a:ext cx="215755" cy="43336"/>
            </a:xfrm>
            <a:custGeom>
              <a:avLst/>
              <a:gdLst/>
              <a:ahLst/>
              <a:cxnLst/>
              <a:rect l="l" t="t" r="r" b="b"/>
              <a:pathLst>
                <a:path w="7113" h="1430" fill="none" extrusionOk="0">
                  <a:moveTo>
                    <a:pt x="0" y="1156"/>
                  </a:moveTo>
                  <a:cubicBezTo>
                    <a:pt x="0" y="1156"/>
                    <a:pt x="4408" y="1"/>
                    <a:pt x="7113" y="142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66"/>
            <p:cNvSpPr/>
            <p:nvPr/>
          </p:nvSpPr>
          <p:spPr>
            <a:xfrm>
              <a:off x="7365631" y="4016731"/>
              <a:ext cx="133736" cy="38699"/>
            </a:xfrm>
            <a:custGeom>
              <a:avLst/>
              <a:gdLst/>
              <a:ahLst/>
              <a:cxnLst/>
              <a:rect l="l" t="t" r="r" b="b"/>
              <a:pathLst>
                <a:path w="4409" h="1277" fill="none" extrusionOk="0">
                  <a:moveTo>
                    <a:pt x="1" y="1277"/>
                  </a:moveTo>
                  <a:cubicBezTo>
                    <a:pt x="1" y="1277"/>
                    <a:pt x="2068" y="0"/>
                    <a:pt x="4408" y="3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66"/>
            <p:cNvSpPr/>
            <p:nvPr/>
          </p:nvSpPr>
          <p:spPr>
            <a:xfrm>
              <a:off x="7483661" y="4032370"/>
              <a:ext cx="185332" cy="1160681"/>
            </a:xfrm>
            <a:custGeom>
              <a:avLst/>
              <a:gdLst/>
              <a:ahLst/>
              <a:cxnLst/>
              <a:rect l="l" t="t" r="r" b="b"/>
              <a:pathLst>
                <a:path w="6110" h="38300" fill="none" extrusionOk="0">
                  <a:moveTo>
                    <a:pt x="0" y="1"/>
                  </a:moveTo>
                  <a:lnTo>
                    <a:pt x="2706" y="18573"/>
                  </a:lnTo>
                  <a:cubicBezTo>
                    <a:pt x="2706" y="18573"/>
                    <a:pt x="3070" y="24105"/>
                    <a:pt x="3557" y="26445"/>
                  </a:cubicBezTo>
                  <a:cubicBezTo>
                    <a:pt x="4347" y="31977"/>
                    <a:pt x="6110" y="38299"/>
                    <a:pt x="6110" y="3829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66"/>
            <p:cNvSpPr/>
            <p:nvPr/>
          </p:nvSpPr>
          <p:spPr>
            <a:xfrm>
              <a:off x="7266985" y="4034218"/>
              <a:ext cx="182571" cy="1229747"/>
            </a:xfrm>
            <a:custGeom>
              <a:avLst/>
              <a:gdLst/>
              <a:ahLst/>
              <a:cxnLst/>
              <a:rect l="l" t="t" r="r" b="b"/>
              <a:pathLst>
                <a:path w="6019" h="40579" fill="none" extrusionOk="0">
                  <a:moveTo>
                    <a:pt x="6019" y="1"/>
                  </a:moveTo>
                  <a:lnTo>
                    <a:pt x="2250" y="21977"/>
                  </a:lnTo>
                  <a:cubicBezTo>
                    <a:pt x="2250" y="21977"/>
                    <a:pt x="1338" y="28299"/>
                    <a:pt x="547" y="30153"/>
                  </a:cubicBezTo>
                  <a:cubicBezTo>
                    <a:pt x="1064" y="35746"/>
                    <a:pt x="0" y="40579"/>
                    <a:pt x="0" y="4057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66"/>
            <p:cNvSpPr/>
            <p:nvPr/>
          </p:nvSpPr>
          <p:spPr>
            <a:xfrm>
              <a:off x="7384984" y="3632587"/>
              <a:ext cx="149418" cy="370327"/>
            </a:xfrm>
            <a:custGeom>
              <a:avLst/>
              <a:gdLst/>
              <a:ahLst/>
              <a:cxnLst/>
              <a:rect l="l" t="t" r="r" b="b"/>
              <a:pathLst>
                <a:path w="4926" h="12220" fill="none" extrusionOk="0">
                  <a:moveTo>
                    <a:pt x="3466" y="0"/>
                  </a:moveTo>
                  <a:cubicBezTo>
                    <a:pt x="3314" y="0"/>
                    <a:pt x="1" y="730"/>
                    <a:pt x="1" y="730"/>
                  </a:cubicBezTo>
                  <a:lnTo>
                    <a:pt x="1065" y="7052"/>
                  </a:lnTo>
                  <a:lnTo>
                    <a:pt x="578" y="12219"/>
                  </a:lnTo>
                  <a:cubicBezTo>
                    <a:pt x="578" y="12219"/>
                    <a:pt x="3709" y="11794"/>
                    <a:pt x="4408" y="12128"/>
                  </a:cubicBezTo>
                  <a:cubicBezTo>
                    <a:pt x="4408" y="8055"/>
                    <a:pt x="4925" y="5350"/>
                    <a:pt x="4925" y="5350"/>
                  </a:cubicBezTo>
                  <a:lnTo>
                    <a:pt x="3740" y="1003"/>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66"/>
            <p:cNvSpPr/>
            <p:nvPr/>
          </p:nvSpPr>
          <p:spPr>
            <a:xfrm>
              <a:off x="6738657" y="3458472"/>
              <a:ext cx="150328" cy="535217"/>
            </a:xfrm>
            <a:custGeom>
              <a:avLst/>
              <a:gdLst/>
              <a:ahLst/>
              <a:cxnLst/>
              <a:rect l="l" t="t" r="r" b="b"/>
              <a:pathLst>
                <a:path w="4956" h="17661" fill="none" extrusionOk="0">
                  <a:moveTo>
                    <a:pt x="4955" y="0"/>
                  </a:moveTo>
                  <a:cubicBezTo>
                    <a:pt x="4955" y="0"/>
                    <a:pt x="4773" y="7417"/>
                    <a:pt x="4165" y="11095"/>
                  </a:cubicBezTo>
                  <a:cubicBezTo>
                    <a:pt x="3587" y="14773"/>
                    <a:pt x="1" y="17660"/>
                    <a:pt x="1" y="1766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66"/>
            <p:cNvSpPr/>
            <p:nvPr/>
          </p:nvSpPr>
          <p:spPr>
            <a:xfrm>
              <a:off x="6739567" y="3469534"/>
              <a:ext cx="187212" cy="592311"/>
            </a:xfrm>
            <a:custGeom>
              <a:avLst/>
              <a:gdLst/>
              <a:ahLst/>
              <a:cxnLst/>
              <a:rect l="l" t="t" r="r" b="b"/>
              <a:pathLst>
                <a:path w="6172" h="19545" fill="none" extrusionOk="0">
                  <a:moveTo>
                    <a:pt x="6171" y="0"/>
                  </a:moveTo>
                  <a:cubicBezTo>
                    <a:pt x="6171" y="0"/>
                    <a:pt x="5472" y="10365"/>
                    <a:pt x="4955" y="12949"/>
                  </a:cubicBezTo>
                  <a:cubicBezTo>
                    <a:pt x="4439" y="15532"/>
                    <a:pt x="1" y="19545"/>
                    <a:pt x="1" y="1954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66"/>
            <p:cNvSpPr/>
            <p:nvPr/>
          </p:nvSpPr>
          <p:spPr>
            <a:xfrm>
              <a:off x="8011049" y="3412405"/>
              <a:ext cx="68248" cy="379540"/>
            </a:xfrm>
            <a:custGeom>
              <a:avLst/>
              <a:gdLst/>
              <a:ahLst/>
              <a:cxnLst/>
              <a:rect l="l" t="t" r="r" b="b"/>
              <a:pathLst>
                <a:path w="2250" h="12524" fill="none" extrusionOk="0">
                  <a:moveTo>
                    <a:pt x="1" y="1"/>
                  </a:moveTo>
                  <a:cubicBezTo>
                    <a:pt x="365" y="3162"/>
                    <a:pt x="700" y="6232"/>
                    <a:pt x="1368" y="9484"/>
                  </a:cubicBezTo>
                  <a:lnTo>
                    <a:pt x="1368" y="9727"/>
                  </a:lnTo>
                  <a:cubicBezTo>
                    <a:pt x="1551" y="10730"/>
                    <a:pt x="1794" y="11673"/>
                    <a:pt x="2250" y="1252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66"/>
            <p:cNvSpPr/>
            <p:nvPr/>
          </p:nvSpPr>
          <p:spPr>
            <a:xfrm>
              <a:off x="7973252" y="3427134"/>
              <a:ext cx="124485" cy="472576"/>
            </a:xfrm>
            <a:custGeom>
              <a:avLst/>
              <a:gdLst/>
              <a:ahLst/>
              <a:cxnLst/>
              <a:rect l="l" t="t" r="r" b="b"/>
              <a:pathLst>
                <a:path w="4104" h="15594" fill="none" extrusionOk="0">
                  <a:moveTo>
                    <a:pt x="0" y="1"/>
                  </a:moveTo>
                  <a:cubicBezTo>
                    <a:pt x="487" y="3345"/>
                    <a:pt x="1064" y="6597"/>
                    <a:pt x="1672" y="10062"/>
                  </a:cubicBezTo>
                  <a:cubicBezTo>
                    <a:pt x="1855" y="11035"/>
                    <a:pt x="2037" y="11977"/>
                    <a:pt x="2341" y="12950"/>
                  </a:cubicBezTo>
                  <a:cubicBezTo>
                    <a:pt x="2432" y="13162"/>
                    <a:pt x="2523" y="13466"/>
                    <a:pt x="2675" y="13679"/>
                  </a:cubicBezTo>
                  <a:lnTo>
                    <a:pt x="2797" y="13831"/>
                  </a:lnTo>
                  <a:cubicBezTo>
                    <a:pt x="3131" y="14500"/>
                    <a:pt x="3648" y="15016"/>
                    <a:pt x="4104" y="1559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66"/>
            <p:cNvSpPr/>
            <p:nvPr/>
          </p:nvSpPr>
          <p:spPr>
            <a:xfrm>
              <a:off x="7396996" y="836716"/>
              <a:ext cx="39675" cy="78338"/>
            </a:xfrm>
            <a:custGeom>
              <a:avLst/>
              <a:gdLst/>
              <a:ahLst/>
              <a:cxnLst/>
              <a:rect l="l" t="t" r="r" b="b"/>
              <a:pathLst>
                <a:path w="1308" h="2585" extrusionOk="0">
                  <a:moveTo>
                    <a:pt x="669" y="1"/>
                  </a:moveTo>
                  <a:cubicBezTo>
                    <a:pt x="304" y="1"/>
                    <a:pt x="0" y="578"/>
                    <a:pt x="0" y="1277"/>
                  </a:cubicBezTo>
                  <a:cubicBezTo>
                    <a:pt x="0" y="2007"/>
                    <a:pt x="304" y="2584"/>
                    <a:pt x="669" y="2584"/>
                  </a:cubicBezTo>
                  <a:cubicBezTo>
                    <a:pt x="1034" y="2584"/>
                    <a:pt x="1307" y="2007"/>
                    <a:pt x="1307" y="1277"/>
                  </a:cubicBezTo>
                  <a:cubicBezTo>
                    <a:pt x="1307" y="578"/>
                    <a:pt x="1034" y="1"/>
                    <a:pt x="669"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66"/>
            <p:cNvSpPr/>
            <p:nvPr/>
          </p:nvSpPr>
          <p:spPr>
            <a:xfrm>
              <a:off x="7146195" y="849627"/>
              <a:ext cx="40585" cy="77399"/>
            </a:xfrm>
            <a:custGeom>
              <a:avLst/>
              <a:gdLst/>
              <a:ahLst/>
              <a:cxnLst/>
              <a:rect l="l" t="t" r="r" b="b"/>
              <a:pathLst>
                <a:path w="1338" h="2554" extrusionOk="0">
                  <a:moveTo>
                    <a:pt x="669" y="0"/>
                  </a:moveTo>
                  <a:cubicBezTo>
                    <a:pt x="304" y="0"/>
                    <a:pt x="0" y="578"/>
                    <a:pt x="0" y="1277"/>
                  </a:cubicBezTo>
                  <a:cubicBezTo>
                    <a:pt x="0" y="1976"/>
                    <a:pt x="304" y="2553"/>
                    <a:pt x="669" y="2553"/>
                  </a:cubicBezTo>
                  <a:cubicBezTo>
                    <a:pt x="1034" y="2553"/>
                    <a:pt x="1338" y="1976"/>
                    <a:pt x="1338" y="1277"/>
                  </a:cubicBezTo>
                  <a:cubicBezTo>
                    <a:pt x="1338" y="578"/>
                    <a:pt x="1034" y="0"/>
                    <a:pt x="669"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66"/>
            <p:cNvSpPr/>
            <p:nvPr/>
          </p:nvSpPr>
          <p:spPr>
            <a:xfrm>
              <a:off x="7305691" y="776829"/>
              <a:ext cx="52597" cy="189800"/>
            </a:xfrm>
            <a:custGeom>
              <a:avLst/>
              <a:gdLst/>
              <a:ahLst/>
              <a:cxnLst/>
              <a:rect l="l" t="t" r="r" b="b"/>
              <a:pathLst>
                <a:path w="1734" h="6263" fill="none" extrusionOk="0">
                  <a:moveTo>
                    <a:pt x="1734" y="1"/>
                  </a:moveTo>
                  <a:cubicBezTo>
                    <a:pt x="730" y="700"/>
                    <a:pt x="92" y="1855"/>
                    <a:pt x="31" y="3071"/>
                  </a:cubicBezTo>
                  <a:cubicBezTo>
                    <a:pt x="1" y="4287"/>
                    <a:pt x="578" y="5503"/>
                    <a:pt x="1551" y="626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66"/>
            <p:cNvSpPr/>
            <p:nvPr/>
          </p:nvSpPr>
          <p:spPr>
            <a:xfrm>
              <a:off x="7384984" y="754735"/>
              <a:ext cx="79350" cy="31335"/>
            </a:xfrm>
            <a:custGeom>
              <a:avLst/>
              <a:gdLst/>
              <a:ahLst/>
              <a:cxnLst/>
              <a:rect l="l" t="t" r="r" b="b"/>
              <a:pathLst>
                <a:path w="2616" h="1034" fill="none" extrusionOk="0">
                  <a:moveTo>
                    <a:pt x="1" y="456"/>
                  </a:moveTo>
                  <a:cubicBezTo>
                    <a:pt x="1" y="456"/>
                    <a:pt x="1673" y="0"/>
                    <a:pt x="2615" y="103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66"/>
            <p:cNvSpPr/>
            <p:nvPr/>
          </p:nvSpPr>
          <p:spPr>
            <a:xfrm>
              <a:off x="7092716" y="763009"/>
              <a:ext cx="130945" cy="50700"/>
            </a:xfrm>
            <a:custGeom>
              <a:avLst/>
              <a:gdLst/>
              <a:ahLst/>
              <a:cxnLst/>
              <a:rect l="l" t="t" r="r" b="b"/>
              <a:pathLst>
                <a:path w="4317" h="1673" fill="none" extrusionOk="0">
                  <a:moveTo>
                    <a:pt x="4317" y="852"/>
                  </a:moveTo>
                  <a:cubicBezTo>
                    <a:pt x="4317" y="852"/>
                    <a:pt x="1460" y="1"/>
                    <a:pt x="1" y="167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66"/>
            <p:cNvSpPr/>
            <p:nvPr/>
          </p:nvSpPr>
          <p:spPr>
            <a:xfrm>
              <a:off x="6903704" y="968462"/>
              <a:ext cx="102372" cy="196225"/>
            </a:xfrm>
            <a:custGeom>
              <a:avLst/>
              <a:gdLst/>
              <a:ahLst/>
              <a:cxnLst/>
              <a:rect l="l" t="t" r="r" b="b"/>
              <a:pathLst>
                <a:path w="3375" h="6475" fill="none" extrusionOk="0">
                  <a:moveTo>
                    <a:pt x="0" y="730"/>
                  </a:moveTo>
                  <a:cubicBezTo>
                    <a:pt x="456" y="152"/>
                    <a:pt x="1368" y="0"/>
                    <a:pt x="1976" y="395"/>
                  </a:cubicBezTo>
                  <a:cubicBezTo>
                    <a:pt x="2584" y="790"/>
                    <a:pt x="2827" y="1702"/>
                    <a:pt x="2493" y="2341"/>
                  </a:cubicBezTo>
                  <a:cubicBezTo>
                    <a:pt x="2280" y="2736"/>
                    <a:pt x="1885" y="3040"/>
                    <a:pt x="1885" y="3465"/>
                  </a:cubicBezTo>
                  <a:cubicBezTo>
                    <a:pt x="1885" y="3921"/>
                    <a:pt x="2250" y="4256"/>
                    <a:pt x="2614" y="4529"/>
                  </a:cubicBezTo>
                  <a:cubicBezTo>
                    <a:pt x="2979" y="4803"/>
                    <a:pt x="3344" y="5107"/>
                    <a:pt x="3374" y="5563"/>
                  </a:cubicBezTo>
                  <a:cubicBezTo>
                    <a:pt x="3374" y="5988"/>
                    <a:pt x="3010" y="6353"/>
                    <a:pt x="2584" y="6414"/>
                  </a:cubicBezTo>
                  <a:cubicBezTo>
                    <a:pt x="2159" y="6474"/>
                    <a:pt x="1703" y="6292"/>
                    <a:pt x="1399" y="5988"/>
                  </a:cubicBezTo>
                  <a:cubicBezTo>
                    <a:pt x="1095" y="5684"/>
                    <a:pt x="882" y="5319"/>
                    <a:pt x="669" y="492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66"/>
            <p:cNvSpPr/>
            <p:nvPr/>
          </p:nvSpPr>
          <p:spPr>
            <a:xfrm>
              <a:off x="7604451" y="884632"/>
              <a:ext cx="82080" cy="210953"/>
            </a:xfrm>
            <a:custGeom>
              <a:avLst/>
              <a:gdLst/>
              <a:ahLst/>
              <a:cxnLst/>
              <a:rect l="l" t="t" r="r" b="b"/>
              <a:pathLst>
                <a:path w="2706" h="6961" fill="none" extrusionOk="0">
                  <a:moveTo>
                    <a:pt x="2705" y="335"/>
                  </a:moveTo>
                  <a:cubicBezTo>
                    <a:pt x="2158" y="0"/>
                    <a:pt x="1368" y="91"/>
                    <a:pt x="912" y="578"/>
                  </a:cubicBezTo>
                  <a:cubicBezTo>
                    <a:pt x="456" y="1034"/>
                    <a:pt x="395" y="1824"/>
                    <a:pt x="760" y="2371"/>
                  </a:cubicBezTo>
                  <a:cubicBezTo>
                    <a:pt x="1003" y="2736"/>
                    <a:pt x="1398" y="3009"/>
                    <a:pt x="1490" y="3405"/>
                  </a:cubicBezTo>
                  <a:cubicBezTo>
                    <a:pt x="1550" y="3769"/>
                    <a:pt x="1368" y="4134"/>
                    <a:pt x="1125" y="4408"/>
                  </a:cubicBezTo>
                  <a:cubicBezTo>
                    <a:pt x="882" y="4651"/>
                    <a:pt x="578" y="4864"/>
                    <a:pt x="335" y="5167"/>
                  </a:cubicBezTo>
                  <a:cubicBezTo>
                    <a:pt x="122" y="5411"/>
                    <a:pt x="0" y="5715"/>
                    <a:pt x="0" y="6019"/>
                  </a:cubicBezTo>
                  <a:cubicBezTo>
                    <a:pt x="31" y="6322"/>
                    <a:pt x="183" y="6657"/>
                    <a:pt x="486" y="6778"/>
                  </a:cubicBezTo>
                  <a:cubicBezTo>
                    <a:pt x="882" y="6961"/>
                    <a:pt x="1398" y="6687"/>
                    <a:pt x="1672" y="6322"/>
                  </a:cubicBezTo>
                  <a:cubicBezTo>
                    <a:pt x="1945" y="5958"/>
                    <a:pt x="2067" y="5532"/>
                    <a:pt x="2037" y="507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66"/>
            <p:cNvSpPr/>
            <p:nvPr/>
          </p:nvSpPr>
          <p:spPr>
            <a:xfrm>
              <a:off x="7047548" y="339284"/>
              <a:ext cx="103282" cy="132645"/>
            </a:xfrm>
            <a:custGeom>
              <a:avLst/>
              <a:gdLst/>
              <a:ahLst/>
              <a:cxnLst/>
              <a:rect l="l" t="t" r="r" b="b"/>
              <a:pathLst>
                <a:path w="3405" h="4377" fill="none" extrusionOk="0">
                  <a:moveTo>
                    <a:pt x="0" y="0"/>
                  </a:moveTo>
                  <a:cubicBezTo>
                    <a:pt x="1429" y="1185"/>
                    <a:pt x="2614" y="2705"/>
                    <a:pt x="3404" y="437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66"/>
            <p:cNvSpPr/>
            <p:nvPr/>
          </p:nvSpPr>
          <p:spPr>
            <a:xfrm>
              <a:off x="6926758" y="593531"/>
              <a:ext cx="93151" cy="41488"/>
            </a:xfrm>
            <a:custGeom>
              <a:avLst/>
              <a:gdLst/>
              <a:ahLst/>
              <a:cxnLst/>
              <a:rect l="l" t="t" r="r" b="b"/>
              <a:pathLst>
                <a:path w="3071" h="1369" fill="none" extrusionOk="0">
                  <a:moveTo>
                    <a:pt x="0" y="0"/>
                  </a:moveTo>
                  <a:cubicBezTo>
                    <a:pt x="730" y="912"/>
                    <a:pt x="1915" y="1368"/>
                    <a:pt x="3070" y="121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66"/>
            <p:cNvSpPr/>
            <p:nvPr/>
          </p:nvSpPr>
          <p:spPr>
            <a:xfrm>
              <a:off x="7436643" y="529037"/>
              <a:ext cx="149388" cy="77399"/>
            </a:xfrm>
            <a:custGeom>
              <a:avLst/>
              <a:gdLst/>
              <a:ahLst/>
              <a:cxnLst/>
              <a:rect l="l" t="t" r="r" b="b"/>
              <a:pathLst>
                <a:path w="4925" h="2554" fill="none" extrusionOk="0">
                  <a:moveTo>
                    <a:pt x="4924" y="1"/>
                  </a:moveTo>
                  <a:cubicBezTo>
                    <a:pt x="3830" y="1581"/>
                    <a:pt x="1915" y="2554"/>
                    <a:pt x="0" y="252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66"/>
            <p:cNvSpPr/>
            <p:nvPr/>
          </p:nvSpPr>
          <p:spPr>
            <a:xfrm>
              <a:off x="6797656" y="843171"/>
              <a:ext cx="77500" cy="32275"/>
            </a:xfrm>
            <a:custGeom>
              <a:avLst/>
              <a:gdLst/>
              <a:ahLst/>
              <a:cxnLst/>
              <a:rect l="l" t="t" r="r" b="b"/>
              <a:pathLst>
                <a:path w="2555" h="1065" fill="none" extrusionOk="0">
                  <a:moveTo>
                    <a:pt x="1" y="0"/>
                  </a:moveTo>
                  <a:cubicBezTo>
                    <a:pt x="214" y="456"/>
                    <a:pt x="639" y="791"/>
                    <a:pt x="1126" y="943"/>
                  </a:cubicBezTo>
                  <a:cubicBezTo>
                    <a:pt x="1612" y="1064"/>
                    <a:pt x="2129" y="973"/>
                    <a:pt x="2554" y="70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66"/>
            <p:cNvSpPr/>
            <p:nvPr/>
          </p:nvSpPr>
          <p:spPr>
            <a:xfrm>
              <a:off x="8055306" y="2998803"/>
              <a:ext cx="30454" cy="160283"/>
            </a:xfrm>
            <a:custGeom>
              <a:avLst/>
              <a:gdLst/>
              <a:ahLst/>
              <a:cxnLst/>
              <a:rect l="l" t="t" r="r" b="b"/>
              <a:pathLst>
                <a:path w="1004" h="5289" fill="none" extrusionOk="0">
                  <a:moveTo>
                    <a:pt x="1" y="0"/>
                  </a:moveTo>
                  <a:cubicBezTo>
                    <a:pt x="274" y="1641"/>
                    <a:pt x="913" y="5198"/>
                    <a:pt x="1004" y="528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66"/>
            <p:cNvSpPr/>
            <p:nvPr/>
          </p:nvSpPr>
          <p:spPr>
            <a:xfrm>
              <a:off x="7959420" y="2320769"/>
              <a:ext cx="17563" cy="272684"/>
            </a:xfrm>
            <a:custGeom>
              <a:avLst/>
              <a:gdLst/>
              <a:ahLst/>
              <a:cxnLst/>
              <a:rect l="l" t="t" r="r" b="b"/>
              <a:pathLst>
                <a:path w="579" h="8998" fill="none" extrusionOk="0">
                  <a:moveTo>
                    <a:pt x="426" y="1"/>
                  </a:moveTo>
                  <a:cubicBezTo>
                    <a:pt x="365" y="1673"/>
                    <a:pt x="274" y="3344"/>
                    <a:pt x="1" y="5016"/>
                  </a:cubicBezTo>
                  <a:cubicBezTo>
                    <a:pt x="152" y="6354"/>
                    <a:pt x="365" y="7691"/>
                    <a:pt x="578" y="899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66"/>
            <p:cNvSpPr/>
            <p:nvPr/>
          </p:nvSpPr>
          <p:spPr>
            <a:xfrm>
              <a:off x="7993546" y="2316163"/>
              <a:ext cx="130005" cy="137282"/>
            </a:xfrm>
            <a:custGeom>
              <a:avLst/>
              <a:gdLst/>
              <a:ahLst/>
              <a:cxnLst/>
              <a:rect l="l" t="t" r="r" b="b"/>
              <a:pathLst>
                <a:path w="4286" h="4530" fill="none" extrusionOk="0">
                  <a:moveTo>
                    <a:pt x="0" y="1"/>
                  </a:moveTo>
                  <a:lnTo>
                    <a:pt x="1733" y="4256"/>
                  </a:lnTo>
                  <a:cubicBezTo>
                    <a:pt x="1733" y="4256"/>
                    <a:pt x="3131" y="4530"/>
                    <a:pt x="4286" y="340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66"/>
            <p:cNvSpPr/>
            <p:nvPr/>
          </p:nvSpPr>
          <p:spPr>
            <a:xfrm>
              <a:off x="8028582" y="2367776"/>
              <a:ext cx="66398" cy="25820"/>
            </a:xfrm>
            <a:custGeom>
              <a:avLst/>
              <a:gdLst/>
              <a:ahLst/>
              <a:cxnLst/>
              <a:rect l="l" t="t" r="r" b="b"/>
              <a:pathLst>
                <a:path w="2189" h="852" fill="none" extrusionOk="0">
                  <a:moveTo>
                    <a:pt x="0" y="790"/>
                  </a:moveTo>
                  <a:cubicBezTo>
                    <a:pt x="0" y="790"/>
                    <a:pt x="1125" y="851"/>
                    <a:pt x="2189"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66"/>
            <p:cNvSpPr/>
            <p:nvPr/>
          </p:nvSpPr>
          <p:spPr>
            <a:xfrm>
              <a:off x="7202434" y="2483822"/>
              <a:ext cx="237898" cy="36881"/>
            </a:xfrm>
            <a:custGeom>
              <a:avLst/>
              <a:gdLst/>
              <a:ahLst/>
              <a:cxnLst/>
              <a:rect l="l" t="t" r="r" b="b"/>
              <a:pathLst>
                <a:path w="7843" h="1217" fill="none" extrusionOk="0">
                  <a:moveTo>
                    <a:pt x="1" y="1217"/>
                  </a:moveTo>
                  <a:cubicBezTo>
                    <a:pt x="2523" y="366"/>
                    <a:pt x="5198" y="1"/>
                    <a:pt x="7843" y="18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66"/>
            <p:cNvSpPr/>
            <p:nvPr/>
          </p:nvSpPr>
          <p:spPr>
            <a:xfrm>
              <a:off x="7245781" y="2507795"/>
              <a:ext cx="189032" cy="42397"/>
            </a:xfrm>
            <a:custGeom>
              <a:avLst/>
              <a:gdLst/>
              <a:ahLst/>
              <a:cxnLst/>
              <a:rect l="l" t="t" r="r" b="b"/>
              <a:pathLst>
                <a:path w="6232" h="1399" fill="none" extrusionOk="0">
                  <a:moveTo>
                    <a:pt x="0" y="1398"/>
                  </a:moveTo>
                  <a:cubicBezTo>
                    <a:pt x="1915" y="456"/>
                    <a:pt x="4073" y="0"/>
                    <a:pt x="6231" y="15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66"/>
            <p:cNvSpPr/>
            <p:nvPr/>
          </p:nvSpPr>
          <p:spPr>
            <a:xfrm>
              <a:off x="6633549" y="2131016"/>
              <a:ext cx="50746" cy="137282"/>
            </a:xfrm>
            <a:custGeom>
              <a:avLst/>
              <a:gdLst/>
              <a:ahLst/>
              <a:cxnLst/>
              <a:rect l="l" t="t" r="r" b="b"/>
              <a:pathLst>
                <a:path w="1673" h="4530" fill="none" extrusionOk="0">
                  <a:moveTo>
                    <a:pt x="0" y="0"/>
                  </a:moveTo>
                  <a:cubicBezTo>
                    <a:pt x="61" y="1642"/>
                    <a:pt x="669" y="3253"/>
                    <a:pt x="1672" y="452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66"/>
            <p:cNvSpPr/>
            <p:nvPr/>
          </p:nvSpPr>
          <p:spPr>
            <a:xfrm>
              <a:off x="6546885" y="2908517"/>
              <a:ext cx="139257" cy="206347"/>
            </a:xfrm>
            <a:custGeom>
              <a:avLst/>
              <a:gdLst/>
              <a:ahLst/>
              <a:cxnLst/>
              <a:rect l="l" t="t" r="r" b="b"/>
              <a:pathLst>
                <a:path w="4591" h="6809" fill="none" extrusionOk="0">
                  <a:moveTo>
                    <a:pt x="395" y="6809"/>
                  </a:moveTo>
                  <a:cubicBezTo>
                    <a:pt x="0" y="5320"/>
                    <a:pt x="61" y="3648"/>
                    <a:pt x="791" y="2310"/>
                  </a:cubicBezTo>
                  <a:cubicBezTo>
                    <a:pt x="1550" y="943"/>
                    <a:pt x="3070" y="0"/>
                    <a:pt x="4590" y="18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66"/>
            <p:cNvSpPr/>
            <p:nvPr/>
          </p:nvSpPr>
          <p:spPr>
            <a:xfrm>
              <a:off x="8075599" y="2448817"/>
              <a:ext cx="83930" cy="281897"/>
            </a:xfrm>
            <a:custGeom>
              <a:avLst/>
              <a:gdLst/>
              <a:ahLst/>
              <a:cxnLst/>
              <a:rect l="l" t="t" r="r" b="b"/>
              <a:pathLst>
                <a:path w="2767" h="9302" fill="none" extrusionOk="0">
                  <a:moveTo>
                    <a:pt x="0" y="1"/>
                  </a:moveTo>
                  <a:lnTo>
                    <a:pt x="2766" y="9302"/>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66"/>
            <p:cNvSpPr/>
            <p:nvPr/>
          </p:nvSpPr>
          <p:spPr>
            <a:xfrm>
              <a:off x="7173859" y="1088205"/>
              <a:ext cx="308876" cy="77399"/>
            </a:xfrm>
            <a:custGeom>
              <a:avLst/>
              <a:gdLst/>
              <a:ahLst/>
              <a:cxnLst/>
              <a:rect l="l" t="t" r="r" b="b"/>
              <a:pathLst>
                <a:path w="10183" h="2554" fill="none" extrusionOk="0">
                  <a:moveTo>
                    <a:pt x="0" y="2554"/>
                  </a:moveTo>
                  <a:cubicBezTo>
                    <a:pt x="2979" y="609"/>
                    <a:pt x="6779" y="1"/>
                    <a:pt x="10183" y="91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66"/>
            <p:cNvSpPr/>
            <p:nvPr/>
          </p:nvSpPr>
          <p:spPr>
            <a:xfrm>
              <a:off x="7186751" y="1185855"/>
              <a:ext cx="311666" cy="53458"/>
            </a:xfrm>
            <a:custGeom>
              <a:avLst/>
              <a:gdLst/>
              <a:ahLst/>
              <a:cxnLst/>
              <a:rect l="l" t="t" r="r" b="b"/>
              <a:pathLst>
                <a:path w="10275" h="1764" fill="none" extrusionOk="0">
                  <a:moveTo>
                    <a:pt x="1" y="1764"/>
                  </a:moveTo>
                  <a:cubicBezTo>
                    <a:pt x="1460" y="760"/>
                    <a:pt x="3344" y="669"/>
                    <a:pt x="5077" y="669"/>
                  </a:cubicBezTo>
                  <a:cubicBezTo>
                    <a:pt x="6840" y="669"/>
                    <a:pt x="8694" y="730"/>
                    <a:pt x="10275"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66"/>
            <p:cNvSpPr/>
            <p:nvPr/>
          </p:nvSpPr>
          <p:spPr>
            <a:xfrm>
              <a:off x="6827171" y="2049035"/>
              <a:ext cx="320888" cy="58064"/>
            </a:xfrm>
            <a:custGeom>
              <a:avLst/>
              <a:gdLst/>
              <a:ahLst/>
              <a:cxnLst/>
              <a:rect l="l" t="t" r="r" b="b"/>
              <a:pathLst>
                <a:path w="10579" h="1916" fill="none" extrusionOk="0">
                  <a:moveTo>
                    <a:pt x="1" y="0"/>
                  </a:moveTo>
                  <a:lnTo>
                    <a:pt x="10578" y="0"/>
                  </a:lnTo>
                  <a:lnTo>
                    <a:pt x="10578" y="1915"/>
                  </a:lnTo>
                  <a:lnTo>
                    <a:pt x="1" y="1915"/>
                  </a:lnTo>
                  <a:close/>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66"/>
            <p:cNvSpPr/>
            <p:nvPr/>
          </p:nvSpPr>
          <p:spPr>
            <a:xfrm>
              <a:off x="8073749" y="3241988"/>
              <a:ext cx="1301871" cy="208407"/>
            </a:xfrm>
            <a:custGeom>
              <a:avLst/>
              <a:gdLst/>
              <a:ahLst/>
              <a:cxnLst/>
              <a:rect l="l" t="t" r="r" b="b"/>
              <a:pathLst>
                <a:path w="42920" h="6877" extrusionOk="0">
                  <a:moveTo>
                    <a:pt x="42311" y="0"/>
                  </a:moveTo>
                  <a:cubicBezTo>
                    <a:pt x="42311" y="0"/>
                    <a:pt x="33497" y="4134"/>
                    <a:pt x="21885" y="4651"/>
                  </a:cubicBezTo>
                  <a:cubicBezTo>
                    <a:pt x="20222" y="4724"/>
                    <a:pt x="18672" y="4757"/>
                    <a:pt x="17229" y="4757"/>
                  </a:cubicBezTo>
                  <a:cubicBezTo>
                    <a:pt x="4930" y="4757"/>
                    <a:pt x="426" y="2371"/>
                    <a:pt x="426" y="2371"/>
                  </a:cubicBezTo>
                  <a:lnTo>
                    <a:pt x="1" y="3557"/>
                  </a:lnTo>
                  <a:cubicBezTo>
                    <a:pt x="1" y="3557"/>
                    <a:pt x="5265" y="6877"/>
                    <a:pt x="16192" y="6877"/>
                  </a:cubicBezTo>
                  <a:cubicBezTo>
                    <a:pt x="17636" y="6877"/>
                    <a:pt x="19179" y="6819"/>
                    <a:pt x="20822" y="6688"/>
                  </a:cubicBezTo>
                  <a:cubicBezTo>
                    <a:pt x="34895" y="5593"/>
                    <a:pt x="42919" y="1551"/>
                    <a:pt x="42919" y="1551"/>
                  </a:cubicBezTo>
                  <a:lnTo>
                    <a:pt x="42311"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66"/>
            <p:cNvSpPr/>
            <p:nvPr/>
          </p:nvSpPr>
          <p:spPr>
            <a:xfrm>
              <a:off x="7595229" y="2153110"/>
              <a:ext cx="355891" cy="199013"/>
            </a:xfrm>
            <a:custGeom>
              <a:avLst/>
              <a:gdLst/>
              <a:ahLst/>
              <a:cxnLst/>
              <a:rect l="l" t="t" r="r" b="b"/>
              <a:pathLst>
                <a:path w="11733" h="6567" extrusionOk="0">
                  <a:moveTo>
                    <a:pt x="395" y="1"/>
                  </a:moveTo>
                  <a:lnTo>
                    <a:pt x="0" y="852"/>
                  </a:lnTo>
                  <a:cubicBezTo>
                    <a:pt x="0" y="852"/>
                    <a:pt x="1003" y="3162"/>
                    <a:pt x="3708" y="4834"/>
                  </a:cubicBezTo>
                  <a:cubicBezTo>
                    <a:pt x="6414" y="6475"/>
                    <a:pt x="10943" y="6566"/>
                    <a:pt x="10943" y="6566"/>
                  </a:cubicBezTo>
                  <a:lnTo>
                    <a:pt x="11733" y="5351"/>
                  </a:lnTo>
                  <a:lnTo>
                    <a:pt x="11733" y="5351"/>
                  </a:lnTo>
                  <a:cubicBezTo>
                    <a:pt x="11733" y="5351"/>
                    <a:pt x="11693" y="5351"/>
                    <a:pt x="11619" y="5351"/>
                  </a:cubicBezTo>
                  <a:cubicBezTo>
                    <a:pt x="10915" y="5351"/>
                    <a:pt x="7104" y="5277"/>
                    <a:pt x="4712" y="3709"/>
                  </a:cubicBezTo>
                  <a:cubicBezTo>
                    <a:pt x="2067" y="2007"/>
                    <a:pt x="395" y="1"/>
                    <a:pt x="395"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66"/>
            <p:cNvSpPr/>
            <p:nvPr/>
          </p:nvSpPr>
          <p:spPr>
            <a:xfrm>
              <a:off x="7864444" y="2320769"/>
              <a:ext cx="213935" cy="382328"/>
            </a:xfrm>
            <a:custGeom>
              <a:avLst/>
              <a:gdLst/>
              <a:ahLst/>
              <a:cxnLst/>
              <a:rect l="l" t="t" r="r" b="b"/>
              <a:pathLst>
                <a:path w="7053" h="12616" fill="none" extrusionOk="0">
                  <a:moveTo>
                    <a:pt x="7053" y="12615"/>
                  </a:moveTo>
                  <a:cubicBezTo>
                    <a:pt x="5776" y="11430"/>
                    <a:pt x="396" y="4986"/>
                    <a:pt x="1" y="4499"/>
                  </a:cubicBezTo>
                  <a:cubicBezTo>
                    <a:pt x="1217" y="2311"/>
                    <a:pt x="2858" y="1"/>
                    <a:pt x="2858"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66"/>
            <p:cNvSpPr/>
            <p:nvPr/>
          </p:nvSpPr>
          <p:spPr>
            <a:xfrm>
              <a:off x="7442164" y="2162323"/>
              <a:ext cx="531092" cy="759049"/>
            </a:xfrm>
            <a:custGeom>
              <a:avLst/>
              <a:gdLst/>
              <a:ahLst/>
              <a:cxnLst/>
              <a:rect l="l" t="t" r="r" b="b"/>
              <a:pathLst>
                <a:path w="17509" h="25047" fill="none" extrusionOk="0">
                  <a:moveTo>
                    <a:pt x="5320" y="1"/>
                  </a:moveTo>
                  <a:cubicBezTo>
                    <a:pt x="5320" y="1"/>
                    <a:pt x="3496" y="2949"/>
                    <a:pt x="1794" y="5806"/>
                  </a:cubicBezTo>
                  <a:cubicBezTo>
                    <a:pt x="61" y="8664"/>
                    <a:pt x="1" y="11156"/>
                    <a:pt x="1308" y="13041"/>
                  </a:cubicBezTo>
                  <a:cubicBezTo>
                    <a:pt x="2311" y="14500"/>
                    <a:pt x="12554" y="21612"/>
                    <a:pt x="17508" y="2504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66"/>
            <p:cNvSpPr/>
            <p:nvPr/>
          </p:nvSpPr>
          <p:spPr>
            <a:xfrm>
              <a:off x="7588768" y="2390779"/>
              <a:ext cx="275692" cy="67277"/>
            </a:xfrm>
            <a:custGeom>
              <a:avLst/>
              <a:gdLst/>
              <a:ahLst/>
              <a:cxnLst/>
              <a:rect l="l" t="t" r="r" b="b"/>
              <a:pathLst>
                <a:path w="9089" h="2220" fill="none" extrusionOk="0">
                  <a:moveTo>
                    <a:pt x="9089" y="2220"/>
                  </a:moveTo>
                  <a:cubicBezTo>
                    <a:pt x="9089" y="2220"/>
                    <a:pt x="4256" y="1"/>
                    <a:pt x="0" y="170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66"/>
            <p:cNvSpPr/>
            <p:nvPr/>
          </p:nvSpPr>
          <p:spPr>
            <a:xfrm>
              <a:off x="8236946" y="978584"/>
              <a:ext cx="125425" cy="108734"/>
            </a:xfrm>
            <a:custGeom>
              <a:avLst/>
              <a:gdLst/>
              <a:ahLst/>
              <a:cxnLst/>
              <a:rect l="l" t="t" r="r" b="b"/>
              <a:pathLst>
                <a:path w="4135" h="3588" extrusionOk="0">
                  <a:moveTo>
                    <a:pt x="2341" y="1"/>
                  </a:moveTo>
                  <a:cubicBezTo>
                    <a:pt x="2341" y="1"/>
                    <a:pt x="2250" y="153"/>
                    <a:pt x="1612" y="456"/>
                  </a:cubicBezTo>
                  <a:cubicBezTo>
                    <a:pt x="1434" y="541"/>
                    <a:pt x="1243" y="571"/>
                    <a:pt x="1059" y="571"/>
                  </a:cubicBezTo>
                  <a:cubicBezTo>
                    <a:pt x="581" y="571"/>
                    <a:pt x="153" y="365"/>
                    <a:pt x="153" y="365"/>
                  </a:cubicBezTo>
                  <a:lnTo>
                    <a:pt x="153" y="365"/>
                  </a:lnTo>
                  <a:cubicBezTo>
                    <a:pt x="153" y="365"/>
                    <a:pt x="1" y="2554"/>
                    <a:pt x="4134" y="3587"/>
                  </a:cubicBezTo>
                  <a:lnTo>
                    <a:pt x="2341"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66"/>
            <p:cNvSpPr/>
            <p:nvPr/>
          </p:nvSpPr>
          <p:spPr>
            <a:xfrm>
              <a:off x="8102324" y="95250"/>
              <a:ext cx="956141" cy="945031"/>
            </a:xfrm>
            <a:custGeom>
              <a:avLst/>
              <a:gdLst/>
              <a:ahLst/>
              <a:cxnLst/>
              <a:rect l="l" t="t" r="r" b="b"/>
              <a:pathLst>
                <a:path w="31522" h="31184" extrusionOk="0">
                  <a:moveTo>
                    <a:pt x="11058" y="0"/>
                  </a:moveTo>
                  <a:cubicBezTo>
                    <a:pt x="10439" y="0"/>
                    <a:pt x="9819" y="74"/>
                    <a:pt x="9211" y="240"/>
                  </a:cubicBezTo>
                  <a:cubicBezTo>
                    <a:pt x="4104" y="1608"/>
                    <a:pt x="3010" y="6775"/>
                    <a:pt x="3253" y="10089"/>
                  </a:cubicBezTo>
                  <a:cubicBezTo>
                    <a:pt x="2068" y="11000"/>
                    <a:pt x="1" y="12733"/>
                    <a:pt x="1" y="16563"/>
                  </a:cubicBezTo>
                  <a:cubicBezTo>
                    <a:pt x="1" y="20362"/>
                    <a:pt x="2341" y="20393"/>
                    <a:pt x="2341" y="20393"/>
                  </a:cubicBezTo>
                  <a:lnTo>
                    <a:pt x="3770" y="19876"/>
                  </a:lnTo>
                  <a:cubicBezTo>
                    <a:pt x="3770" y="19876"/>
                    <a:pt x="4955" y="19967"/>
                    <a:pt x="5594" y="20666"/>
                  </a:cubicBezTo>
                  <a:cubicBezTo>
                    <a:pt x="5350" y="19876"/>
                    <a:pt x="5563" y="17627"/>
                    <a:pt x="5563" y="17627"/>
                  </a:cubicBezTo>
                  <a:cubicBezTo>
                    <a:pt x="5563" y="17627"/>
                    <a:pt x="8962" y="14739"/>
                    <a:pt x="15551" y="14739"/>
                  </a:cubicBezTo>
                  <a:cubicBezTo>
                    <a:pt x="15586" y="14739"/>
                    <a:pt x="15620" y="14739"/>
                    <a:pt x="15655" y="14739"/>
                  </a:cubicBezTo>
                  <a:cubicBezTo>
                    <a:pt x="22342" y="14739"/>
                    <a:pt x="23345" y="15408"/>
                    <a:pt x="23345" y="15408"/>
                  </a:cubicBezTo>
                  <a:lnTo>
                    <a:pt x="23618" y="20058"/>
                  </a:lnTo>
                  <a:lnTo>
                    <a:pt x="23953" y="19846"/>
                  </a:lnTo>
                  <a:cubicBezTo>
                    <a:pt x="23953" y="19846"/>
                    <a:pt x="24302" y="17578"/>
                    <a:pt x="25473" y="17578"/>
                  </a:cubicBezTo>
                  <a:cubicBezTo>
                    <a:pt x="25596" y="17578"/>
                    <a:pt x="25727" y="17602"/>
                    <a:pt x="25868" y="17657"/>
                  </a:cubicBezTo>
                  <a:cubicBezTo>
                    <a:pt x="27357" y="18265"/>
                    <a:pt x="27904" y="19997"/>
                    <a:pt x="28086" y="21183"/>
                  </a:cubicBezTo>
                  <a:cubicBezTo>
                    <a:pt x="28238" y="22368"/>
                    <a:pt x="27752" y="25864"/>
                    <a:pt x="27327" y="26685"/>
                  </a:cubicBezTo>
                  <a:cubicBezTo>
                    <a:pt x="26901" y="27475"/>
                    <a:pt x="25442" y="27536"/>
                    <a:pt x="25442" y="27536"/>
                  </a:cubicBezTo>
                  <a:lnTo>
                    <a:pt x="23892" y="26685"/>
                  </a:lnTo>
                  <a:lnTo>
                    <a:pt x="23892" y="26685"/>
                  </a:lnTo>
                  <a:cubicBezTo>
                    <a:pt x="23953" y="28356"/>
                    <a:pt x="23831" y="29906"/>
                    <a:pt x="23314" y="31183"/>
                  </a:cubicBezTo>
                  <a:cubicBezTo>
                    <a:pt x="27235" y="29967"/>
                    <a:pt x="27448" y="26806"/>
                    <a:pt x="27448" y="26806"/>
                  </a:cubicBezTo>
                  <a:cubicBezTo>
                    <a:pt x="27448" y="26806"/>
                    <a:pt x="31521" y="24800"/>
                    <a:pt x="31156" y="19116"/>
                  </a:cubicBezTo>
                  <a:cubicBezTo>
                    <a:pt x="30822" y="13402"/>
                    <a:pt x="27904" y="12551"/>
                    <a:pt x="27904" y="12551"/>
                  </a:cubicBezTo>
                  <a:cubicBezTo>
                    <a:pt x="27904" y="12551"/>
                    <a:pt x="27509" y="9237"/>
                    <a:pt x="25624" y="6289"/>
                  </a:cubicBezTo>
                  <a:cubicBezTo>
                    <a:pt x="24342" y="4262"/>
                    <a:pt x="22285" y="3938"/>
                    <a:pt x="21102" y="3938"/>
                  </a:cubicBezTo>
                  <a:cubicBezTo>
                    <a:pt x="20546" y="3938"/>
                    <a:pt x="20184" y="4009"/>
                    <a:pt x="20184" y="4009"/>
                  </a:cubicBezTo>
                  <a:cubicBezTo>
                    <a:pt x="20184" y="4009"/>
                    <a:pt x="15632" y="0"/>
                    <a:pt x="11058"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66"/>
            <p:cNvSpPr/>
            <p:nvPr/>
          </p:nvSpPr>
          <p:spPr>
            <a:xfrm>
              <a:off x="8718257" y="1164670"/>
              <a:ext cx="133706" cy="231227"/>
            </a:xfrm>
            <a:custGeom>
              <a:avLst/>
              <a:gdLst/>
              <a:ahLst/>
              <a:cxnLst/>
              <a:rect l="l" t="t" r="r" b="b"/>
              <a:pathLst>
                <a:path w="4408" h="7630" fill="none" extrusionOk="0">
                  <a:moveTo>
                    <a:pt x="4408" y="7630"/>
                  </a:moveTo>
                  <a:cubicBezTo>
                    <a:pt x="3860" y="7265"/>
                    <a:pt x="1611" y="5654"/>
                    <a:pt x="912" y="3861"/>
                  </a:cubicBezTo>
                  <a:cubicBezTo>
                    <a:pt x="91" y="1855"/>
                    <a:pt x="0" y="0"/>
                    <a:pt x="0"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66"/>
            <p:cNvSpPr/>
            <p:nvPr/>
          </p:nvSpPr>
          <p:spPr>
            <a:xfrm>
              <a:off x="8851939" y="1366426"/>
              <a:ext cx="234228" cy="57125"/>
            </a:xfrm>
            <a:custGeom>
              <a:avLst/>
              <a:gdLst/>
              <a:ahLst/>
              <a:cxnLst/>
              <a:rect l="l" t="t" r="r" b="b"/>
              <a:pathLst>
                <a:path w="7722" h="1885" fill="none" extrusionOk="0">
                  <a:moveTo>
                    <a:pt x="7721" y="1885"/>
                  </a:moveTo>
                  <a:lnTo>
                    <a:pt x="730" y="0"/>
                  </a:lnTo>
                  <a:lnTo>
                    <a:pt x="92" y="1034"/>
                  </a:lnTo>
                  <a:cubicBezTo>
                    <a:pt x="92" y="1034"/>
                    <a:pt x="61" y="1003"/>
                    <a:pt x="1" y="97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66"/>
            <p:cNvSpPr/>
            <p:nvPr/>
          </p:nvSpPr>
          <p:spPr>
            <a:xfrm>
              <a:off x="7579547" y="1359031"/>
              <a:ext cx="803993" cy="980124"/>
            </a:xfrm>
            <a:custGeom>
              <a:avLst/>
              <a:gdLst/>
              <a:ahLst/>
              <a:cxnLst/>
              <a:rect l="l" t="t" r="r" b="b"/>
              <a:pathLst>
                <a:path w="26506" h="32342" fill="none" extrusionOk="0">
                  <a:moveTo>
                    <a:pt x="26506" y="1338"/>
                  </a:moveTo>
                  <a:lnTo>
                    <a:pt x="26445" y="1430"/>
                  </a:lnTo>
                  <a:lnTo>
                    <a:pt x="25259" y="1"/>
                  </a:lnTo>
                  <a:lnTo>
                    <a:pt x="22250" y="1399"/>
                  </a:lnTo>
                  <a:lnTo>
                    <a:pt x="22250" y="2311"/>
                  </a:lnTo>
                  <a:cubicBezTo>
                    <a:pt x="22250" y="2311"/>
                    <a:pt x="17144" y="3496"/>
                    <a:pt x="14590" y="5320"/>
                  </a:cubicBezTo>
                  <a:cubicBezTo>
                    <a:pt x="12068" y="7174"/>
                    <a:pt x="10487" y="9150"/>
                    <a:pt x="10487" y="9150"/>
                  </a:cubicBezTo>
                  <a:lnTo>
                    <a:pt x="0" y="24865"/>
                  </a:lnTo>
                  <a:cubicBezTo>
                    <a:pt x="0" y="24865"/>
                    <a:pt x="3526" y="32342"/>
                    <a:pt x="15259" y="31734"/>
                  </a:cubicBezTo>
                  <a:cubicBezTo>
                    <a:pt x="14134" y="30427"/>
                    <a:pt x="12554" y="26840"/>
                    <a:pt x="13587" y="23740"/>
                  </a:cubicBezTo>
                  <a:cubicBezTo>
                    <a:pt x="14651" y="20609"/>
                    <a:pt x="16110" y="18481"/>
                    <a:pt x="15776" y="1589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66"/>
            <p:cNvSpPr/>
            <p:nvPr/>
          </p:nvSpPr>
          <p:spPr>
            <a:xfrm>
              <a:off x="8383551" y="1158215"/>
              <a:ext cx="71008" cy="241379"/>
            </a:xfrm>
            <a:custGeom>
              <a:avLst/>
              <a:gdLst/>
              <a:ahLst/>
              <a:cxnLst/>
              <a:rect l="l" t="t" r="r" b="b"/>
              <a:pathLst>
                <a:path w="2341" h="7965" fill="none" extrusionOk="0">
                  <a:moveTo>
                    <a:pt x="2219" y="1"/>
                  </a:moveTo>
                  <a:cubicBezTo>
                    <a:pt x="2219" y="1"/>
                    <a:pt x="2341" y="3131"/>
                    <a:pt x="1794" y="4621"/>
                  </a:cubicBezTo>
                  <a:cubicBezTo>
                    <a:pt x="1338" y="5897"/>
                    <a:pt x="244" y="7569"/>
                    <a:pt x="1" y="796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66"/>
            <p:cNvSpPr/>
            <p:nvPr/>
          </p:nvSpPr>
          <p:spPr>
            <a:xfrm>
              <a:off x="7997216" y="1769906"/>
              <a:ext cx="46136" cy="175951"/>
            </a:xfrm>
            <a:custGeom>
              <a:avLst/>
              <a:gdLst/>
              <a:ahLst/>
              <a:cxnLst/>
              <a:rect l="l" t="t" r="r" b="b"/>
              <a:pathLst>
                <a:path w="1521" h="5806" fill="none" extrusionOk="0">
                  <a:moveTo>
                    <a:pt x="1" y="0"/>
                  </a:moveTo>
                  <a:cubicBezTo>
                    <a:pt x="1" y="0"/>
                    <a:pt x="1521" y="2918"/>
                    <a:pt x="1490" y="580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66"/>
            <p:cNvSpPr/>
            <p:nvPr/>
          </p:nvSpPr>
          <p:spPr>
            <a:xfrm>
              <a:off x="8090342" y="2681880"/>
              <a:ext cx="398326" cy="112432"/>
            </a:xfrm>
            <a:custGeom>
              <a:avLst/>
              <a:gdLst/>
              <a:ahLst/>
              <a:cxnLst/>
              <a:rect l="l" t="t" r="r" b="b"/>
              <a:pathLst>
                <a:path w="13132" h="3710" fill="none" extrusionOk="0">
                  <a:moveTo>
                    <a:pt x="8086" y="2250"/>
                  </a:moveTo>
                  <a:lnTo>
                    <a:pt x="10305" y="2585"/>
                  </a:lnTo>
                  <a:cubicBezTo>
                    <a:pt x="10305" y="2585"/>
                    <a:pt x="11460" y="3405"/>
                    <a:pt x="12037" y="3557"/>
                  </a:cubicBezTo>
                  <a:cubicBezTo>
                    <a:pt x="12645" y="3709"/>
                    <a:pt x="12980" y="3618"/>
                    <a:pt x="13132" y="2828"/>
                  </a:cubicBezTo>
                  <a:cubicBezTo>
                    <a:pt x="12736" y="2554"/>
                    <a:pt x="11733" y="1034"/>
                    <a:pt x="11673" y="1034"/>
                  </a:cubicBezTo>
                  <a:cubicBezTo>
                    <a:pt x="11612" y="1034"/>
                    <a:pt x="8056" y="62"/>
                    <a:pt x="7448" y="31"/>
                  </a:cubicBezTo>
                  <a:cubicBezTo>
                    <a:pt x="6870" y="1"/>
                    <a:pt x="2858" y="1855"/>
                    <a:pt x="2372" y="1886"/>
                  </a:cubicBezTo>
                  <a:cubicBezTo>
                    <a:pt x="1916" y="1886"/>
                    <a:pt x="1703" y="2068"/>
                    <a:pt x="1703" y="2068"/>
                  </a:cubicBezTo>
                  <a:cubicBezTo>
                    <a:pt x="1703" y="2068"/>
                    <a:pt x="973" y="1399"/>
                    <a:pt x="1" y="48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66"/>
            <p:cNvSpPr/>
            <p:nvPr/>
          </p:nvSpPr>
          <p:spPr>
            <a:xfrm>
              <a:off x="7633026" y="2044428"/>
              <a:ext cx="365143" cy="206347"/>
            </a:xfrm>
            <a:custGeom>
              <a:avLst/>
              <a:gdLst/>
              <a:ahLst/>
              <a:cxnLst/>
              <a:rect l="l" t="t" r="r" b="b"/>
              <a:pathLst>
                <a:path w="12038" h="6809" fill="none" extrusionOk="0">
                  <a:moveTo>
                    <a:pt x="0" y="0"/>
                  </a:moveTo>
                  <a:cubicBezTo>
                    <a:pt x="0" y="0"/>
                    <a:pt x="3952" y="6809"/>
                    <a:pt x="12037" y="623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66"/>
            <p:cNvSpPr/>
            <p:nvPr/>
          </p:nvSpPr>
          <p:spPr>
            <a:xfrm>
              <a:off x="8124468" y="2401841"/>
              <a:ext cx="64578" cy="319657"/>
            </a:xfrm>
            <a:custGeom>
              <a:avLst/>
              <a:gdLst/>
              <a:ahLst/>
              <a:cxnLst/>
              <a:rect l="l" t="t" r="r" b="b"/>
              <a:pathLst>
                <a:path w="2129" h="10548" fill="none" extrusionOk="0">
                  <a:moveTo>
                    <a:pt x="0" y="1"/>
                  </a:moveTo>
                  <a:cubicBezTo>
                    <a:pt x="61" y="2676"/>
                    <a:pt x="1581" y="6809"/>
                    <a:pt x="2128" y="1054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66"/>
            <p:cNvSpPr/>
            <p:nvPr/>
          </p:nvSpPr>
          <p:spPr>
            <a:xfrm>
              <a:off x="8060857" y="3023654"/>
              <a:ext cx="1299990" cy="376782"/>
            </a:xfrm>
            <a:custGeom>
              <a:avLst/>
              <a:gdLst/>
              <a:ahLst/>
              <a:cxnLst/>
              <a:rect l="l" t="t" r="r" b="b"/>
              <a:pathLst>
                <a:path w="42858" h="12433" fill="none" extrusionOk="0">
                  <a:moveTo>
                    <a:pt x="2614" y="1"/>
                  </a:moveTo>
                  <a:cubicBezTo>
                    <a:pt x="2614" y="1"/>
                    <a:pt x="578" y="6141"/>
                    <a:pt x="0" y="8876"/>
                  </a:cubicBezTo>
                  <a:cubicBezTo>
                    <a:pt x="2219" y="11065"/>
                    <a:pt x="10547" y="12433"/>
                    <a:pt x="22462" y="11885"/>
                  </a:cubicBezTo>
                  <a:cubicBezTo>
                    <a:pt x="34347" y="11338"/>
                    <a:pt x="42858" y="7144"/>
                    <a:pt x="42858" y="714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66"/>
            <p:cNvSpPr/>
            <p:nvPr/>
          </p:nvSpPr>
          <p:spPr>
            <a:xfrm>
              <a:off x="8254479" y="1400491"/>
              <a:ext cx="718243" cy="514033"/>
            </a:xfrm>
            <a:custGeom>
              <a:avLst/>
              <a:gdLst/>
              <a:ahLst/>
              <a:cxnLst/>
              <a:rect l="l" t="t" r="r" b="b"/>
              <a:pathLst>
                <a:path w="23679" h="16962" fill="none" extrusionOk="0">
                  <a:moveTo>
                    <a:pt x="0" y="913"/>
                  </a:moveTo>
                  <a:cubicBezTo>
                    <a:pt x="0" y="913"/>
                    <a:pt x="9757" y="13588"/>
                    <a:pt x="13921" y="16961"/>
                  </a:cubicBezTo>
                  <a:cubicBezTo>
                    <a:pt x="18025" y="11399"/>
                    <a:pt x="23678" y="1"/>
                    <a:pt x="23678"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66"/>
            <p:cNvSpPr/>
            <p:nvPr/>
          </p:nvSpPr>
          <p:spPr>
            <a:xfrm>
              <a:off x="8345754" y="1359031"/>
              <a:ext cx="522781" cy="384146"/>
            </a:xfrm>
            <a:custGeom>
              <a:avLst/>
              <a:gdLst/>
              <a:ahLst/>
              <a:cxnLst/>
              <a:rect l="l" t="t" r="r" b="b"/>
              <a:pathLst>
                <a:path w="17235" h="12676" fill="none" extrusionOk="0">
                  <a:moveTo>
                    <a:pt x="17235" y="578"/>
                  </a:moveTo>
                  <a:cubicBezTo>
                    <a:pt x="17235" y="578"/>
                    <a:pt x="12706" y="8208"/>
                    <a:pt x="10517" y="12676"/>
                  </a:cubicBezTo>
                  <a:cubicBezTo>
                    <a:pt x="5715" y="6566"/>
                    <a:pt x="0" y="1"/>
                    <a:pt x="0"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66"/>
            <p:cNvSpPr/>
            <p:nvPr/>
          </p:nvSpPr>
          <p:spPr>
            <a:xfrm>
              <a:off x="8261850" y="558526"/>
              <a:ext cx="570736" cy="639284"/>
            </a:xfrm>
            <a:custGeom>
              <a:avLst/>
              <a:gdLst/>
              <a:ahLst/>
              <a:cxnLst/>
              <a:rect l="l" t="t" r="r" b="b"/>
              <a:pathLst>
                <a:path w="18816" h="21095" fill="none" extrusionOk="0">
                  <a:moveTo>
                    <a:pt x="304" y="2158"/>
                  </a:moveTo>
                  <a:cubicBezTo>
                    <a:pt x="304" y="2158"/>
                    <a:pt x="0" y="7356"/>
                    <a:pt x="1216" y="12645"/>
                  </a:cubicBezTo>
                  <a:cubicBezTo>
                    <a:pt x="2371" y="17751"/>
                    <a:pt x="5593" y="21095"/>
                    <a:pt x="11216" y="20821"/>
                  </a:cubicBezTo>
                  <a:cubicBezTo>
                    <a:pt x="16809" y="20548"/>
                    <a:pt x="18481" y="16687"/>
                    <a:pt x="18633" y="11885"/>
                  </a:cubicBezTo>
                  <a:cubicBezTo>
                    <a:pt x="18815" y="7082"/>
                    <a:pt x="18025" y="0"/>
                    <a:pt x="18025"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66"/>
            <p:cNvSpPr/>
            <p:nvPr/>
          </p:nvSpPr>
          <p:spPr>
            <a:xfrm>
              <a:off x="8827034" y="584318"/>
              <a:ext cx="140166" cy="385964"/>
            </a:xfrm>
            <a:custGeom>
              <a:avLst/>
              <a:gdLst/>
              <a:ahLst/>
              <a:cxnLst/>
              <a:rect l="l" t="t" r="r" b="b"/>
              <a:pathLst>
                <a:path w="4621" h="12736" fill="none" extrusionOk="0">
                  <a:moveTo>
                    <a:pt x="1" y="3860"/>
                  </a:moveTo>
                  <a:cubicBezTo>
                    <a:pt x="1" y="3860"/>
                    <a:pt x="1125" y="0"/>
                    <a:pt x="2888" y="1976"/>
                  </a:cubicBezTo>
                  <a:cubicBezTo>
                    <a:pt x="4621" y="3952"/>
                    <a:pt x="4621" y="7265"/>
                    <a:pt x="3648" y="10000"/>
                  </a:cubicBezTo>
                  <a:cubicBezTo>
                    <a:pt x="2645" y="12736"/>
                    <a:pt x="183" y="10669"/>
                    <a:pt x="183" y="1066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66"/>
            <p:cNvSpPr/>
            <p:nvPr/>
          </p:nvSpPr>
          <p:spPr>
            <a:xfrm>
              <a:off x="8132749" y="677361"/>
              <a:ext cx="173381" cy="337143"/>
            </a:xfrm>
            <a:custGeom>
              <a:avLst/>
              <a:gdLst/>
              <a:ahLst/>
              <a:cxnLst/>
              <a:rect l="l" t="t" r="r" b="b"/>
              <a:pathLst>
                <a:path w="5716" h="11125" fill="none" extrusionOk="0">
                  <a:moveTo>
                    <a:pt x="4256" y="1338"/>
                  </a:moveTo>
                  <a:cubicBezTo>
                    <a:pt x="4256" y="1338"/>
                    <a:pt x="3253" y="0"/>
                    <a:pt x="1703" y="1338"/>
                  </a:cubicBezTo>
                  <a:cubicBezTo>
                    <a:pt x="122" y="2675"/>
                    <a:pt x="1" y="6322"/>
                    <a:pt x="1460" y="8511"/>
                  </a:cubicBezTo>
                  <a:cubicBezTo>
                    <a:pt x="2949" y="10699"/>
                    <a:pt x="5290" y="11125"/>
                    <a:pt x="5715" y="975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66"/>
            <p:cNvSpPr/>
            <p:nvPr/>
          </p:nvSpPr>
          <p:spPr>
            <a:xfrm>
              <a:off x="8328221" y="812773"/>
              <a:ext cx="497908" cy="185164"/>
            </a:xfrm>
            <a:custGeom>
              <a:avLst/>
              <a:gdLst/>
              <a:ahLst/>
              <a:cxnLst/>
              <a:rect l="l" t="t" r="r" b="b"/>
              <a:pathLst>
                <a:path w="16415" h="6110" fill="none" extrusionOk="0">
                  <a:moveTo>
                    <a:pt x="1" y="6110"/>
                  </a:moveTo>
                  <a:cubicBezTo>
                    <a:pt x="1" y="6110"/>
                    <a:pt x="1156" y="1429"/>
                    <a:pt x="7721" y="730"/>
                  </a:cubicBezTo>
                  <a:cubicBezTo>
                    <a:pt x="14256" y="0"/>
                    <a:pt x="16414" y="3739"/>
                    <a:pt x="16414" y="373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66"/>
            <p:cNvSpPr/>
            <p:nvPr/>
          </p:nvSpPr>
          <p:spPr>
            <a:xfrm>
              <a:off x="8249869" y="534553"/>
              <a:ext cx="600220" cy="119796"/>
            </a:xfrm>
            <a:custGeom>
              <a:avLst/>
              <a:gdLst/>
              <a:ahLst/>
              <a:cxnLst/>
              <a:rect l="l" t="t" r="r" b="b"/>
              <a:pathLst>
                <a:path w="19788" h="3953" fill="none" extrusionOk="0">
                  <a:moveTo>
                    <a:pt x="0" y="3952"/>
                  </a:moveTo>
                  <a:cubicBezTo>
                    <a:pt x="0" y="3952"/>
                    <a:pt x="2310" y="700"/>
                    <a:pt x="9544" y="366"/>
                  </a:cubicBezTo>
                  <a:cubicBezTo>
                    <a:pt x="16748" y="1"/>
                    <a:pt x="19788" y="1338"/>
                    <a:pt x="19788" y="133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66"/>
            <p:cNvSpPr/>
            <p:nvPr/>
          </p:nvSpPr>
          <p:spPr>
            <a:xfrm>
              <a:off x="8213892" y="471908"/>
              <a:ext cx="664797" cy="214681"/>
            </a:xfrm>
            <a:custGeom>
              <a:avLst/>
              <a:gdLst/>
              <a:ahLst/>
              <a:cxnLst/>
              <a:rect l="l" t="t" r="r" b="b"/>
              <a:pathLst>
                <a:path w="21917" h="7084" fill="none" extrusionOk="0">
                  <a:moveTo>
                    <a:pt x="335" y="7083"/>
                  </a:moveTo>
                  <a:cubicBezTo>
                    <a:pt x="183" y="6627"/>
                    <a:pt x="1" y="5807"/>
                    <a:pt x="457" y="4925"/>
                  </a:cubicBezTo>
                  <a:cubicBezTo>
                    <a:pt x="1125" y="3648"/>
                    <a:pt x="5016" y="548"/>
                    <a:pt x="10913" y="275"/>
                  </a:cubicBezTo>
                  <a:cubicBezTo>
                    <a:pt x="16779" y="1"/>
                    <a:pt x="21035" y="1430"/>
                    <a:pt x="21490" y="2250"/>
                  </a:cubicBezTo>
                  <a:cubicBezTo>
                    <a:pt x="21916" y="3041"/>
                    <a:pt x="21399" y="5168"/>
                    <a:pt x="21399" y="516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66"/>
            <p:cNvSpPr/>
            <p:nvPr/>
          </p:nvSpPr>
          <p:spPr>
            <a:xfrm>
              <a:off x="8291335" y="2731644"/>
              <a:ext cx="204714" cy="151101"/>
            </a:xfrm>
            <a:custGeom>
              <a:avLst/>
              <a:gdLst/>
              <a:ahLst/>
              <a:cxnLst/>
              <a:rect l="l" t="t" r="r" b="b"/>
              <a:pathLst>
                <a:path w="6749" h="4986" fill="none" extrusionOk="0">
                  <a:moveTo>
                    <a:pt x="1" y="2888"/>
                  </a:moveTo>
                  <a:lnTo>
                    <a:pt x="4135" y="3313"/>
                  </a:lnTo>
                  <a:cubicBezTo>
                    <a:pt x="4135" y="3313"/>
                    <a:pt x="5624" y="4894"/>
                    <a:pt x="5928" y="4924"/>
                  </a:cubicBezTo>
                  <a:cubicBezTo>
                    <a:pt x="6202" y="4985"/>
                    <a:pt x="6536" y="4985"/>
                    <a:pt x="6749" y="4317"/>
                  </a:cubicBezTo>
                  <a:cubicBezTo>
                    <a:pt x="6506" y="3891"/>
                    <a:pt x="5807" y="2918"/>
                    <a:pt x="5807" y="2918"/>
                  </a:cubicBezTo>
                  <a:cubicBezTo>
                    <a:pt x="5807" y="2918"/>
                    <a:pt x="4712" y="1520"/>
                    <a:pt x="4226" y="1216"/>
                  </a:cubicBezTo>
                  <a:cubicBezTo>
                    <a:pt x="3709" y="882"/>
                    <a:pt x="366" y="547"/>
                    <a:pt x="366" y="547"/>
                  </a:cubicBezTo>
                  <a:lnTo>
                    <a:pt x="1" y="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66"/>
            <p:cNvSpPr/>
            <p:nvPr/>
          </p:nvSpPr>
          <p:spPr>
            <a:xfrm>
              <a:off x="8064527" y="2738100"/>
              <a:ext cx="81170" cy="119765"/>
            </a:xfrm>
            <a:custGeom>
              <a:avLst/>
              <a:gdLst/>
              <a:ahLst/>
              <a:cxnLst/>
              <a:rect l="l" t="t" r="r" b="b"/>
              <a:pathLst>
                <a:path w="2676" h="3952" fill="none" extrusionOk="0">
                  <a:moveTo>
                    <a:pt x="2675" y="0"/>
                  </a:moveTo>
                  <a:cubicBezTo>
                    <a:pt x="2675" y="0"/>
                    <a:pt x="700" y="1398"/>
                    <a:pt x="1" y="395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66"/>
            <p:cNvSpPr/>
            <p:nvPr/>
          </p:nvSpPr>
          <p:spPr>
            <a:xfrm>
              <a:off x="7974162" y="2800745"/>
              <a:ext cx="520961" cy="223863"/>
            </a:xfrm>
            <a:custGeom>
              <a:avLst/>
              <a:gdLst/>
              <a:ahLst/>
              <a:cxnLst/>
              <a:rect l="l" t="t" r="r" b="b"/>
              <a:pathLst>
                <a:path w="17175" h="7387" fill="none" extrusionOk="0">
                  <a:moveTo>
                    <a:pt x="1" y="4772"/>
                  </a:moveTo>
                  <a:cubicBezTo>
                    <a:pt x="1551" y="5836"/>
                    <a:pt x="2524" y="6505"/>
                    <a:pt x="2524" y="6505"/>
                  </a:cubicBezTo>
                  <a:cubicBezTo>
                    <a:pt x="2524" y="6505"/>
                    <a:pt x="4743" y="7386"/>
                    <a:pt x="6019" y="7204"/>
                  </a:cubicBezTo>
                  <a:cubicBezTo>
                    <a:pt x="7296" y="7021"/>
                    <a:pt x="10487" y="5654"/>
                    <a:pt x="10487" y="5654"/>
                  </a:cubicBezTo>
                  <a:lnTo>
                    <a:pt x="13405" y="5350"/>
                  </a:lnTo>
                  <a:cubicBezTo>
                    <a:pt x="13405" y="5350"/>
                    <a:pt x="15077" y="6261"/>
                    <a:pt x="15624" y="6596"/>
                  </a:cubicBezTo>
                  <a:cubicBezTo>
                    <a:pt x="16171" y="6930"/>
                    <a:pt x="16749" y="6018"/>
                    <a:pt x="16323" y="5532"/>
                  </a:cubicBezTo>
                  <a:cubicBezTo>
                    <a:pt x="15928" y="5046"/>
                    <a:pt x="13922" y="3556"/>
                    <a:pt x="13922" y="3556"/>
                  </a:cubicBezTo>
                  <a:lnTo>
                    <a:pt x="10943" y="3344"/>
                  </a:lnTo>
                  <a:cubicBezTo>
                    <a:pt x="10305" y="3100"/>
                    <a:pt x="10731" y="2857"/>
                    <a:pt x="10731" y="2857"/>
                  </a:cubicBezTo>
                  <a:lnTo>
                    <a:pt x="13709" y="2979"/>
                  </a:lnTo>
                  <a:cubicBezTo>
                    <a:pt x="13709" y="2979"/>
                    <a:pt x="15047" y="4225"/>
                    <a:pt x="15746" y="4468"/>
                  </a:cubicBezTo>
                  <a:cubicBezTo>
                    <a:pt x="16415" y="4711"/>
                    <a:pt x="17114" y="4651"/>
                    <a:pt x="17174" y="3739"/>
                  </a:cubicBezTo>
                  <a:cubicBezTo>
                    <a:pt x="16354" y="3313"/>
                    <a:pt x="14408" y="1064"/>
                    <a:pt x="14408" y="1064"/>
                  </a:cubicBezTo>
                  <a:lnTo>
                    <a:pt x="13132" y="851"/>
                  </a:lnTo>
                  <a:lnTo>
                    <a:pt x="10305" y="608"/>
                  </a:lnTo>
                  <a:lnTo>
                    <a:pt x="10031" y="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66"/>
            <p:cNvSpPr/>
            <p:nvPr/>
          </p:nvSpPr>
          <p:spPr>
            <a:xfrm>
              <a:off x="8056246" y="3310149"/>
              <a:ext cx="201013" cy="1995221"/>
            </a:xfrm>
            <a:custGeom>
              <a:avLst/>
              <a:gdLst/>
              <a:ahLst/>
              <a:cxnLst/>
              <a:rect l="l" t="t" r="r" b="b"/>
              <a:pathLst>
                <a:path w="6627" h="65838" fill="none" extrusionOk="0">
                  <a:moveTo>
                    <a:pt x="821" y="1"/>
                  </a:moveTo>
                  <a:cubicBezTo>
                    <a:pt x="821" y="1"/>
                    <a:pt x="0" y="4499"/>
                    <a:pt x="547" y="12554"/>
                  </a:cubicBezTo>
                  <a:cubicBezTo>
                    <a:pt x="1094" y="20639"/>
                    <a:pt x="5927" y="39637"/>
                    <a:pt x="5927" y="39637"/>
                  </a:cubicBezTo>
                  <a:lnTo>
                    <a:pt x="6383" y="42615"/>
                  </a:lnTo>
                  <a:cubicBezTo>
                    <a:pt x="6383" y="42615"/>
                    <a:pt x="3678" y="53375"/>
                    <a:pt x="6626" y="65838"/>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66"/>
            <p:cNvSpPr/>
            <p:nvPr/>
          </p:nvSpPr>
          <p:spPr>
            <a:xfrm>
              <a:off x="8706275" y="3715477"/>
              <a:ext cx="182571" cy="35033"/>
            </a:xfrm>
            <a:custGeom>
              <a:avLst/>
              <a:gdLst/>
              <a:ahLst/>
              <a:cxnLst/>
              <a:rect l="l" t="t" r="r" b="b"/>
              <a:pathLst>
                <a:path w="6019" h="1156" fill="none" extrusionOk="0">
                  <a:moveTo>
                    <a:pt x="6018" y="1"/>
                  </a:moveTo>
                  <a:cubicBezTo>
                    <a:pt x="6018" y="1"/>
                    <a:pt x="3131" y="305"/>
                    <a:pt x="0" y="1156"/>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66"/>
            <p:cNvSpPr/>
            <p:nvPr/>
          </p:nvSpPr>
          <p:spPr>
            <a:xfrm>
              <a:off x="8671208" y="3738511"/>
              <a:ext cx="106073" cy="1539252"/>
            </a:xfrm>
            <a:custGeom>
              <a:avLst/>
              <a:gdLst/>
              <a:ahLst/>
              <a:cxnLst/>
              <a:rect l="l" t="t" r="r" b="b"/>
              <a:pathLst>
                <a:path w="3497" h="50792" fill="none" extrusionOk="0">
                  <a:moveTo>
                    <a:pt x="3496" y="1"/>
                  </a:moveTo>
                  <a:cubicBezTo>
                    <a:pt x="3496" y="1"/>
                    <a:pt x="2858" y="14560"/>
                    <a:pt x="2220" y="20396"/>
                  </a:cubicBezTo>
                  <a:cubicBezTo>
                    <a:pt x="1612" y="26232"/>
                    <a:pt x="974" y="26931"/>
                    <a:pt x="974" y="26931"/>
                  </a:cubicBezTo>
                  <a:cubicBezTo>
                    <a:pt x="974" y="26931"/>
                    <a:pt x="1156" y="28998"/>
                    <a:pt x="882" y="30184"/>
                  </a:cubicBezTo>
                  <a:cubicBezTo>
                    <a:pt x="1065" y="35472"/>
                    <a:pt x="1" y="50792"/>
                    <a:pt x="1" y="5079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66"/>
            <p:cNvSpPr/>
            <p:nvPr/>
          </p:nvSpPr>
          <p:spPr>
            <a:xfrm>
              <a:off x="8788328" y="3738511"/>
              <a:ext cx="106042" cy="1539252"/>
            </a:xfrm>
            <a:custGeom>
              <a:avLst/>
              <a:gdLst/>
              <a:ahLst/>
              <a:cxnLst/>
              <a:rect l="l" t="t" r="r" b="b"/>
              <a:pathLst>
                <a:path w="3496" h="50792" fill="none" extrusionOk="0">
                  <a:moveTo>
                    <a:pt x="0" y="1"/>
                  </a:moveTo>
                  <a:cubicBezTo>
                    <a:pt x="0" y="1"/>
                    <a:pt x="608" y="14560"/>
                    <a:pt x="1246" y="20396"/>
                  </a:cubicBezTo>
                  <a:cubicBezTo>
                    <a:pt x="1885" y="26232"/>
                    <a:pt x="2493" y="26931"/>
                    <a:pt x="2493" y="26931"/>
                  </a:cubicBezTo>
                  <a:cubicBezTo>
                    <a:pt x="2493" y="26931"/>
                    <a:pt x="2310" y="28998"/>
                    <a:pt x="2584" y="30184"/>
                  </a:cubicBezTo>
                  <a:cubicBezTo>
                    <a:pt x="2401" y="35472"/>
                    <a:pt x="3496" y="50792"/>
                    <a:pt x="3496" y="5079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66"/>
            <p:cNvSpPr/>
            <p:nvPr/>
          </p:nvSpPr>
          <p:spPr>
            <a:xfrm>
              <a:off x="8082971" y="3347911"/>
              <a:ext cx="191792" cy="1928913"/>
            </a:xfrm>
            <a:custGeom>
              <a:avLst/>
              <a:gdLst/>
              <a:ahLst/>
              <a:cxnLst/>
              <a:rect l="l" t="t" r="r" b="b"/>
              <a:pathLst>
                <a:path w="6323" h="63650" fill="none" extrusionOk="0">
                  <a:moveTo>
                    <a:pt x="3314" y="1"/>
                  </a:moveTo>
                  <a:cubicBezTo>
                    <a:pt x="3314" y="1"/>
                    <a:pt x="1885" y="7965"/>
                    <a:pt x="1" y="10670"/>
                  </a:cubicBezTo>
                  <a:cubicBezTo>
                    <a:pt x="1824" y="18725"/>
                    <a:pt x="5776" y="37175"/>
                    <a:pt x="5776" y="37175"/>
                  </a:cubicBezTo>
                  <a:lnTo>
                    <a:pt x="6323" y="41339"/>
                  </a:lnTo>
                  <a:cubicBezTo>
                    <a:pt x="6323" y="41339"/>
                    <a:pt x="4925" y="47844"/>
                    <a:pt x="5107" y="52707"/>
                  </a:cubicBezTo>
                  <a:cubicBezTo>
                    <a:pt x="5320" y="57540"/>
                    <a:pt x="6201" y="63649"/>
                    <a:pt x="6201" y="6364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66"/>
            <p:cNvSpPr/>
            <p:nvPr/>
          </p:nvSpPr>
          <p:spPr>
            <a:xfrm>
              <a:off x="8744071" y="3484264"/>
              <a:ext cx="93151" cy="248743"/>
            </a:xfrm>
            <a:custGeom>
              <a:avLst/>
              <a:gdLst/>
              <a:ahLst/>
              <a:cxnLst/>
              <a:rect l="l" t="t" r="r" b="b"/>
              <a:pathLst>
                <a:path w="3071" h="8208" fill="none" extrusionOk="0">
                  <a:moveTo>
                    <a:pt x="0" y="365"/>
                  </a:moveTo>
                  <a:lnTo>
                    <a:pt x="2918" y="1"/>
                  </a:lnTo>
                  <a:lnTo>
                    <a:pt x="2888" y="3496"/>
                  </a:lnTo>
                  <a:lnTo>
                    <a:pt x="3070" y="7660"/>
                  </a:lnTo>
                  <a:lnTo>
                    <a:pt x="91" y="8207"/>
                  </a:lnTo>
                  <a:lnTo>
                    <a:pt x="426" y="3861"/>
                  </a:lnTo>
                  <a:close/>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66"/>
            <p:cNvSpPr/>
            <p:nvPr/>
          </p:nvSpPr>
          <p:spPr>
            <a:xfrm>
              <a:off x="8098653" y="3356216"/>
              <a:ext cx="133706" cy="371236"/>
            </a:xfrm>
            <a:custGeom>
              <a:avLst/>
              <a:gdLst/>
              <a:ahLst/>
              <a:cxnLst/>
              <a:rect l="l" t="t" r="r" b="b"/>
              <a:pathLst>
                <a:path w="4408" h="12250" fill="none" extrusionOk="0">
                  <a:moveTo>
                    <a:pt x="4408" y="1"/>
                  </a:moveTo>
                  <a:cubicBezTo>
                    <a:pt x="4408" y="1"/>
                    <a:pt x="3709" y="8390"/>
                    <a:pt x="0" y="1225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66"/>
            <p:cNvSpPr/>
            <p:nvPr/>
          </p:nvSpPr>
          <p:spPr>
            <a:xfrm>
              <a:off x="8535676" y="2301433"/>
              <a:ext cx="210265" cy="67277"/>
            </a:xfrm>
            <a:custGeom>
              <a:avLst/>
              <a:gdLst/>
              <a:ahLst/>
              <a:cxnLst/>
              <a:rect l="l" t="t" r="r" b="b"/>
              <a:pathLst>
                <a:path w="6932" h="2220" fill="none" extrusionOk="0">
                  <a:moveTo>
                    <a:pt x="1" y="2219"/>
                  </a:moveTo>
                  <a:cubicBezTo>
                    <a:pt x="1" y="2219"/>
                    <a:pt x="3436" y="1"/>
                    <a:pt x="6931" y="82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66"/>
            <p:cNvSpPr/>
            <p:nvPr/>
          </p:nvSpPr>
          <p:spPr>
            <a:xfrm>
              <a:off x="8589155" y="2329983"/>
              <a:ext cx="173381" cy="38730"/>
            </a:xfrm>
            <a:custGeom>
              <a:avLst/>
              <a:gdLst/>
              <a:ahLst/>
              <a:cxnLst/>
              <a:rect l="l" t="t" r="r" b="b"/>
              <a:pathLst>
                <a:path w="5716" h="1278" fill="none" extrusionOk="0">
                  <a:moveTo>
                    <a:pt x="1" y="335"/>
                  </a:moveTo>
                  <a:cubicBezTo>
                    <a:pt x="1" y="335"/>
                    <a:pt x="3557" y="1"/>
                    <a:pt x="5715" y="127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66"/>
            <p:cNvSpPr/>
            <p:nvPr/>
          </p:nvSpPr>
          <p:spPr>
            <a:xfrm>
              <a:off x="8080210" y="3135124"/>
              <a:ext cx="1274208" cy="199922"/>
            </a:xfrm>
            <a:custGeom>
              <a:avLst/>
              <a:gdLst/>
              <a:ahLst/>
              <a:cxnLst/>
              <a:rect l="l" t="t" r="r" b="b"/>
              <a:pathLst>
                <a:path w="42008" h="6597" fill="none" extrusionOk="0">
                  <a:moveTo>
                    <a:pt x="0" y="2858"/>
                  </a:moveTo>
                  <a:cubicBezTo>
                    <a:pt x="0" y="2858"/>
                    <a:pt x="9423" y="6596"/>
                    <a:pt x="24347" y="4833"/>
                  </a:cubicBezTo>
                  <a:cubicBezTo>
                    <a:pt x="39241" y="3071"/>
                    <a:pt x="42007" y="1"/>
                    <a:pt x="42007"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66"/>
            <p:cNvSpPr/>
            <p:nvPr/>
          </p:nvSpPr>
          <p:spPr>
            <a:xfrm>
              <a:off x="8253539" y="704061"/>
              <a:ext cx="113444" cy="220196"/>
            </a:xfrm>
            <a:custGeom>
              <a:avLst/>
              <a:gdLst/>
              <a:ahLst/>
              <a:cxnLst/>
              <a:rect l="l" t="t" r="r" b="b"/>
              <a:pathLst>
                <a:path w="3740" h="7266" fill="none" extrusionOk="0">
                  <a:moveTo>
                    <a:pt x="1" y="1"/>
                  </a:moveTo>
                  <a:cubicBezTo>
                    <a:pt x="1" y="1"/>
                    <a:pt x="2007" y="2463"/>
                    <a:pt x="3739" y="7265"/>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66"/>
            <p:cNvSpPr/>
            <p:nvPr/>
          </p:nvSpPr>
          <p:spPr>
            <a:xfrm>
              <a:off x="8761574" y="653388"/>
              <a:ext cx="72889" cy="217438"/>
            </a:xfrm>
            <a:custGeom>
              <a:avLst/>
              <a:gdLst/>
              <a:ahLst/>
              <a:cxnLst/>
              <a:rect l="l" t="t" r="r" b="b"/>
              <a:pathLst>
                <a:path w="2403" h="7175" fill="none" extrusionOk="0">
                  <a:moveTo>
                    <a:pt x="2402" y="1"/>
                  </a:moveTo>
                  <a:cubicBezTo>
                    <a:pt x="2402" y="1"/>
                    <a:pt x="669" y="2980"/>
                    <a:pt x="1" y="717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66"/>
            <p:cNvSpPr/>
            <p:nvPr/>
          </p:nvSpPr>
          <p:spPr>
            <a:xfrm>
              <a:off x="8662017" y="657085"/>
              <a:ext cx="42435" cy="82005"/>
            </a:xfrm>
            <a:custGeom>
              <a:avLst/>
              <a:gdLst/>
              <a:ahLst/>
              <a:cxnLst/>
              <a:rect l="l" t="t" r="r" b="b"/>
              <a:pathLst>
                <a:path w="1399" h="2706" extrusionOk="0">
                  <a:moveTo>
                    <a:pt x="699" y="0"/>
                  </a:moveTo>
                  <a:cubicBezTo>
                    <a:pt x="334" y="0"/>
                    <a:pt x="0" y="608"/>
                    <a:pt x="0" y="1338"/>
                  </a:cubicBezTo>
                  <a:cubicBezTo>
                    <a:pt x="0" y="2098"/>
                    <a:pt x="334" y="2706"/>
                    <a:pt x="699" y="2706"/>
                  </a:cubicBezTo>
                  <a:cubicBezTo>
                    <a:pt x="1094" y="2706"/>
                    <a:pt x="1398" y="2098"/>
                    <a:pt x="1398" y="1338"/>
                  </a:cubicBezTo>
                  <a:cubicBezTo>
                    <a:pt x="1398" y="608"/>
                    <a:pt x="1094" y="0"/>
                    <a:pt x="699"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66"/>
            <p:cNvSpPr/>
            <p:nvPr/>
          </p:nvSpPr>
          <p:spPr>
            <a:xfrm>
              <a:off x="8419497" y="673663"/>
              <a:ext cx="42465" cy="82005"/>
            </a:xfrm>
            <a:custGeom>
              <a:avLst/>
              <a:gdLst/>
              <a:ahLst/>
              <a:cxnLst/>
              <a:rect l="l" t="t" r="r" b="b"/>
              <a:pathLst>
                <a:path w="1400" h="2706" extrusionOk="0">
                  <a:moveTo>
                    <a:pt x="700" y="1"/>
                  </a:moveTo>
                  <a:cubicBezTo>
                    <a:pt x="305" y="1"/>
                    <a:pt x="1" y="609"/>
                    <a:pt x="1" y="1338"/>
                  </a:cubicBezTo>
                  <a:cubicBezTo>
                    <a:pt x="1" y="2098"/>
                    <a:pt x="305" y="2706"/>
                    <a:pt x="700" y="2706"/>
                  </a:cubicBezTo>
                  <a:cubicBezTo>
                    <a:pt x="1065" y="2706"/>
                    <a:pt x="1399" y="2098"/>
                    <a:pt x="1399" y="1338"/>
                  </a:cubicBezTo>
                  <a:cubicBezTo>
                    <a:pt x="1399" y="578"/>
                    <a:pt x="1065" y="1"/>
                    <a:pt x="700"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66"/>
            <p:cNvSpPr/>
            <p:nvPr/>
          </p:nvSpPr>
          <p:spPr>
            <a:xfrm>
              <a:off x="8575323" y="621171"/>
              <a:ext cx="59967" cy="216499"/>
            </a:xfrm>
            <a:custGeom>
              <a:avLst/>
              <a:gdLst/>
              <a:ahLst/>
              <a:cxnLst/>
              <a:rect l="l" t="t" r="r" b="b"/>
              <a:pathLst>
                <a:path w="1977" h="7144" fill="none" extrusionOk="0">
                  <a:moveTo>
                    <a:pt x="1977" y="0"/>
                  </a:moveTo>
                  <a:cubicBezTo>
                    <a:pt x="1338" y="213"/>
                    <a:pt x="791" y="669"/>
                    <a:pt x="457" y="1277"/>
                  </a:cubicBezTo>
                  <a:cubicBezTo>
                    <a:pt x="122" y="1854"/>
                    <a:pt x="1" y="2553"/>
                    <a:pt x="153" y="3222"/>
                  </a:cubicBezTo>
                  <a:cubicBezTo>
                    <a:pt x="487" y="4620"/>
                    <a:pt x="1855" y="5714"/>
                    <a:pt x="1825" y="7143"/>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66"/>
            <p:cNvSpPr/>
            <p:nvPr/>
          </p:nvSpPr>
          <p:spPr>
            <a:xfrm>
              <a:off x="8661077" y="615625"/>
              <a:ext cx="60877" cy="10182"/>
            </a:xfrm>
            <a:custGeom>
              <a:avLst/>
              <a:gdLst/>
              <a:ahLst/>
              <a:cxnLst/>
              <a:rect l="l" t="t" r="r" b="b"/>
              <a:pathLst>
                <a:path w="2007" h="336" fill="none" extrusionOk="0">
                  <a:moveTo>
                    <a:pt x="1" y="153"/>
                  </a:moveTo>
                  <a:cubicBezTo>
                    <a:pt x="669" y="1"/>
                    <a:pt x="1368" y="92"/>
                    <a:pt x="2007" y="335"/>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66"/>
            <p:cNvSpPr/>
            <p:nvPr/>
          </p:nvSpPr>
          <p:spPr>
            <a:xfrm>
              <a:off x="8404754" y="617474"/>
              <a:ext cx="97762" cy="30426"/>
            </a:xfrm>
            <a:custGeom>
              <a:avLst/>
              <a:gdLst/>
              <a:ahLst/>
              <a:cxnLst/>
              <a:rect l="l" t="t" r="r" b="b"/>
              <a:pathLst>
                <a:path w="3223" h="1004" fill="none" extrusionOk="0">
                  <a:moveTo>
                    <a:pt x="3223" y="487"/>
                  </a:moveTo>
                  <a:cubicBezTo>
                    <a:pt x="2189" y="0"/>
                    <a:pt x="852" y="213"/>
                    <a:pt x="1" y="1004"/>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66"/>
            <p:cNvSpPr/>
            <p:nvPr/>
          </p:nvSpPr>
          <p:spPr>
            <a:xfrm>
              <a:off x="7971402" y="2695700"/>
              <a:ext cx="122665" cy="246895"/>
            </a:xfrm>
            <a:custGeom>
              <a:avLst/>
              <a:gdLst/>
              <a:ahLst/>
              <a:cxnLst/>
              <a:rect l="l" t="t" r="r" b="b"/>
              <a:pathLst>
                <a:path w="4044" h="8147" fill="none" extrusionOk="0">
                  <a:moveTo>
                    <a:pt x="122" y="8147"/>
                  </a:moveTo>
                  <a:cubicBezTo>
                    <a:pt x="31" y="7752"/>
                    <a:pt x="1" y="7326"/>
                    <a:pt x="1" y="6931"/>
                  </a:cubicBezTo>
                  <a:cubicBezTo>
                    <a:pt x="61" y="5351"/>
                    <a:pt x="548" y="3800"/>
                    <a:pt x="1429" y="2493"/>
                  </a:cubicBezTo>
                  <a:cubicBezTo>
                    <a:pt x="2098" y="1490"/>
                    <a:pt x="3010" y="639"/>
                    <a:pt x="4043" y="1"/>
                  </a:cubicBezTo>
                </a:path>
              </a:pathLst>
            </a:custGeom>
            <a:solidFill>
              <a:schemeClr val="dk1"/>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66"/>
            <p:cNvSpPr/>
            <p:nvPr/>
          </p:nvSpPr>
          <p:spPr>
            <a:xfrm>
              <a:off x="7972342" y="2107983"/>
              <a:ext cx="161369" cy="300323"/>
            </a:xfrm>
            <a:custGeom>
              <a:avLst/>
              <a:gdLst/>
              <a:ahLst/>
              <a:cxnLst/>
              <a:rect l="l" t="t" r="r" b="b"/>
              <a:pathLst>
                <a:path w="5320" h="9910" fill="none" extrusionOk="0">
                  <a:moveTo>
                    <a:pt x="365" y="1"/>
                  </a:moveTo>
                  <a:cubicBezTo>
                    <a:pt x="0" y="3952"/>
                    <a:pt x="2097" y="7569"/>
                    <a:pt x="5319" y="990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66"/>
            <p:cNvSpPr/>
            <p:nvPr/>
          </p:nvSpPr>
          <p:spPr>
            <a:xfrm>
              <a:off x="8618670" y="235178"/>
              <a:ext cx="86690" cy="117008"/>
            </a:xfrm>
            <a:custGeom>
              <a:avLst/>
              <a:gdLst/>
              <a:ahLst/>
              <a:cxnLst/>
              <a:rect l="l" t="t" r="r" b="b"/>
              <a:pathLst>
                <a:path w="2858" h="3861" fill="none" extrusionOk="0">
                  <a:moveTo>
                    <a:pt x="2858" y="0"/>
                  </a:moveTo>
                  <a:cubicBezTo>
                    <a:pt x="1520" y="912"/>
                    <a:pt x="487" y="2310"/>
                    <a:pt x="0" y="386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66"/>
            <p:cNvSpPr/>
            <p:nvPr/>
          </p:nvSpPr>
          <p:spPr>
            <a:xfrm>
              <a:off x="8614059" y="290459"/>
              <a:ext cx="104222" cy="109643"/>
            </a:xfrm>
            <a:custGeom>
              <a:avLst/>
              <a:gdLst/>
              <a:ahLst/>
              <a:cxnLst/>
              <a:rect l="l" t="t" r="r" b="b"/>
              <a:pathLst>
                <a:path w="3436" h="3618" fill="none" extrusionOk="0">
                  <a:moveTo>
                    <a:pt x="244" y="3617"/>
                  </a:moveTo>
                  <a:cubicBezTo>
                    <a:pt x="0" y="3192"/>
                    <a:pt x="244" y="2644"/>
                    <a:pt x="517" y="2249"/>
                  </a:cubicBezTo>
                  <a:cubicBezTo>
                    <a:pt x="1247" y="1246"/>
                    <a:pt x="2280" y="456"/>
                    <a:pt x="3435"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66"/>
            <p:cNvSpPr/>
            <p:nvPr/>
          </p:nvSpPr>
          <p:spPr>
            <a:xfrm>
              <a:off x="8233276" y="402838"/>
              <a:ext cx="133706" cy="31335"/>
            </a:xfrm>
            <a:custGeom>
              <a:avLst/>
              <a:gdLst/>
              <a:ahLst/>
              <a:cxnLst/>
              <a:rect l="l" t="t" r="r" b="b"/>
              <a:pathLst>
                <a:path w="4408" h="1034" fill="none" extrusionOk="0">
                  <a:moveTo>
                    <a:pt x="0" y="0"/>
                  </a:moveTo>
                  <a:cubicBezTo>
                    <a:pt x="1520" y="92"/>
                    <a:pt x="3009" y="456"/>
                    <a:pt x="4407" y="1034"/>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66"/>
            <p:cNvSpPr/>
            <p:nvPr/>
          </p:nvSpPr>
          <p:spPr>
            <a:xfrm>
              <a:off x="8354036" y="403747"/>
              <a:ext cx="56267" cy="22153"/>
            </a:xfrm>
            <a:custGeom>
              <a:avLst/>
              <a:gdLst/>
              <a:ahLst/>
              <a:cxnLst/>
              <a:rect l="l" t="t" r="r" b="b"/>
              <a:pathLst>
                <a:path w="1855" h="731" fill="none" extrusionOk="0">
                  <a:moveTo>
                    <a:pt x="1855" y="730"/>
                  </a:moveTo>
                  <a:cubicBezTo>
                    <a:pt x="1247" y="487"/>
                    <a:pt x="609" y="244"/>
                    <a:pt x="1"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66"/>
            <p:cNvSpPr/>
            <p:nvPr/>
          </p:nvSpPr>
          <p:spPr>
            <a:xfrm>
              <a:off x="8903567" y="501397"/>
              <a:ext cx="27694" cy="25820"/>
            </a:xfrm>
            <a:custGeom>
              <a:avLst/>
              <a:gdLst/>
              <a:ahLst/>
              <a:cxnLst/>
              <a:rect l="l" t="t" r="r" b="b"/>
              <a:pathLst>
                <a:path w="913" h="852" fill="none" extrusionOk="0">
                  <a:moveTo>
                    <a:pt x="913" y="1"/>
                  </a:moveTo>
                  <a:cubicBezTo>
                    <a:pt x="609" y="305"/>
                    <a:pt x="305" y="578"/>
                    <a:pt x="1" y="852"/>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66"/>
            <p:cNvSpPr/>
            <p:nvPr/>
          </p:nvSpPr>
          <p:spPr>
            <a:xfrm>
              <a:off x="8436120" y="914090"/>
              <a:ext cx="256340" cy="88460"/>
            </a:xfrm>
            <a:custGeom>
              <a:avLst/>
              <a:gdLst/>
              <a:ahLst/>
              <a:cxnLst/>
              <a:rect l="l" t="t" r="r" b="b"/>
              <a:pathLst>
                <a:path w="8451" h="2919" fill="none" extrusionOk="0">
                  <a:moveTo>
                    <a:pt x="0" y="2919"/>
                  </a:moveTo>
                  <a:cubicBezTo>
                    <a:pt x="2249" y="882"/>
                    <a:pt x="5502" y="1"/>
                    <a:pt x="8450" y="60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66"/>
            <p:cNvSpPr/>
            <p:nvPr/>
          </p:nvSpPr>
          <p:spPr>
            <a:xfrm>
              <a:off x="8449952" y="1030167"/>
              <a:ext cx="279362" cy="38730"/>
            </a:xfrm>
            <a:custGeom>
              <a:avLst/>
              <a:gdLst/>
              <a:ahLst/>
              <a:cxnLst/>
              <a:rect l="l" t="t" r="r" b="b"/>
              <a:pathLst>
                <a:path w="9210" h="1278" fill="none" extrusionOk="0">
                  <a:moveTo>
                    <a:pt x="0" y="1034"/>
                  </a:moveTo>
                  <a:cubicBezTo>
                    <a:pt x="3100" y="1277"/>
                    <a:pt x="6231" y="913"/>
                    <a:pt x="9210" y="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66"/>
            <p:cNvSpPr/>
            <p:nvPr/>
          </p:nvSpPr>
          <p:spPr>
            <a:xfrm>
              <a:off x="8846418" y="677361"/>
              <a:ext cx="80229" cy="215559"/>
            </a:xfrm>
            <a:custGeom>
              <a:avLst/>
              <a:gdLst/>
              <a:ahLst/>
              <a:cxnLst/>
              <a:rect l="l" t="t" r="r" b="b"/>
              <a:pathLst>
                <a:path w="2645" h="7113" fill="none" extrusionOk="0">
                  <a:moveTo>
                    <a:pt x="1733" y="0"/>
                  </a:moveTo>
                  <a:cubicBezTo>
                    <a:pt x="1186" y="122"/>
                    <a:pt x="730" y="547"/>
                    <a:pt x="578" y="1064"/>
                  </a:cubicBezTo>
                  <a:cubicBezTo>
                    <a:pt x="395" y="1611"/>
                    <a:pt x="517" y="2219"/>
                    <a:pt x="882" y="2645"/>
                  </a:cubicBezTo>
                  <a:cubicBezTo>
                    <a:pt x="1064" y="2857"/>
                    <a:pt x="1307" y="3040"/>
                    <a:pt x="1398" y="3313"/>
                  </a:cubicBezTo>
                  <a:cubicBezTo>
                    <a:pt x="1490" y="3648"/>
                    <a:pt x="1307" y="3982"/>
                    <a:pt x="1064" y="4225"/>
                  </a:cubicBezTo>
                  <a:cubicBezTo>
                    <a:pt x="821" y="4468"/>
                    <a:pt x="517" y="4651"/>
                    <a:pt x="335" y="4924"/>
                  </a:cubicBezTo>
                  <a:cubicBezTo>
                    <a:pt x="0" y="5380"/>
                    <a:pt x="0" y="6079"/>
                    <a:pt x="365" y="6505"/>
                  </a:cubicBezTo>
                  <a:cubicBezTo>
                    <a:pt x="699" y="6930"/>
                    <a:pt x="1368" y="7113"/>
                    <a:pt x="1885" y="6839"/>
                  </a:cubicBezTo>
                  <a:cubicBezTo>
                    <a:pt x="2401" y="6566"/>
                    <a:pt x="2645" y="5927"/>
                    <a:pt x="2462" y="541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66"/>
            <p:cNvSpPr/>
            <p:nvPr/>
          </p:nvSpPr>
          <p:spPr>
            <a:xfrm>
              <a:off x="8184408" y="729853"/>
              <a:ext cx="88541" cy="220196"/>
            </a:xfrm>
            <a:custGeom>
              <a:avLst/>
              <a:gdLst/>
              <a:ahLst/>
              <a:cxnLst/>
              <a:rect l="l" t="t" r="r" b="b"/>
              <a:pathLst>
                <a:path w="2919" h="7266" fill="none" extrusionOk="0">
                  <a:moveTo>
                    <a:pt x="0" y="1642"/>
                  </a:moveTo>
                  <a:cubicBezTo>
                    <a:pt x="122" y="1186"/>
                    <a:pt x="274" y="730"/>
                    <a:pt x="638" y="426"/>
                  </a:cubicBezTo>
                  <a:cubicBezTo>
                    <a:pt x="973" y="122"/>
                    <a:pt x="1520" y="1"/>
                    <a:pt x="1885" y="274"/>
                  </a:cubicBezTo>
                  <a:cubicBezTo>
                    <a:pt x="2219" y="548"/>
                    <a:pt x="2280" y="1065"/>
                    <a:pt x="2128" y="1460"/>
                  </a:cubicBezTo>
                  <a:cubicBezTo>
                    <a:pt x="2006" y="1855"/>
                    <a:pt x="1733" y="2220"/>
                    <a:pt x="1489" y="2584"/>
                  </a:cubicBezTo>
                  <a:cubicBezTo>
                    <a:pt x="1277" y="2949"/>
                    <a:pt x="1094" y="3375"/>
                    <a:pt x="1185" y="3800"/>
                  </a:cubicBezTo>
                  <a:cubicBezTo>
                    <a:pt x="1307" y="4287"/>
                    <a:pt x="1763" y="4621"/>
                    <a:pt x="2128" y="4925"/>
                  </a:cubicBezTo>
                  <a:cubicBezTo>
                    <a:pt x="2462" y="5259"/>
                    <a:pt x="2796" y="5624"/>
                    <a:pt x="2857" y="6110"/>
                  </a:cubicBezTo>
                  <a:cubicBezTo>
                    <a:pt x="2918" y="6566"/>
                    <a:pt x="2675" y="7083"/>
                    <a:pt x="2219" y="7205"/>
                  </a:cubicBezTo>
                  <a:cubicBezTo>
                    <a:pt x="1854" y="7265"/>
                    <a:pt x="1489" y="7053"/>
                    <a:pt x="1277" y="6779"/>
                  </a:cubicBezTo>
                  <a:cubicBezTo>
                    <a:pt x="1064" y="6505"/>
                    <a:pt x="942" y="6171"/>
                    <a:pt x="851" y="5837"/>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66"/>
            <p:cNvSpPr/>
            <p:nvPr/>
          </p:nvSpPr>
          <p:spPr>
            <a:xfrm>
              <a:off x="8659227" y="1738568"/>
              <a:ext cx="12952" cy="123463"/>
            </a:xfrm>
            <a:custGeom>
              <a:avLst/>
              <a:gdLst/>
              <a:ahLst/>
              <a:cxnLst/>
              <a:rect l="l" t="t" r="r" b="b"/>
              <a:pathLst>
                <a:path w="427" h="4074" fill="none" extrusionOk="0">
                  <a:moveTo>
                    <a:pt x="1" y="1"/>
                  </a:moveTo>
                  <a:lnTo>
                    <a:pt x="426" y="4074"/>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66"/>
            <p:cNvSpPr/>
            <p:nvPr/>
          </p:nvSpPr>
          <p:spPr>
            <a:xfrm>
              <a:off x="8537526" y="4668003"/>
              <a:ext cx="53507" cy="65428"/>
            </a:xfrm>
            <a:custGeom>
              <a:avLst/>
              <a:gdLst/>
              <a:ahLst/>
              <a:cxnLst/>
              <a:rect l="l" t="t" r="r" b="b"/>
              <a:pathLst>
                <a:path w="1764" h="2159" fill="none" extrusionOk="0">
                  <a:moveTo>
                    <a:pt x="1764" y="1"/>
                  </a:moveTo>
                  <a:cubicBezTo>
                    <a:pt x="1186" y="730"/>
                    <a:pt x="578" y="1460"/>
                    <a:pt x="1" y="2159"/>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66"/>
            <p:cNvSpPr/>
            <p:nvPr/>
          </p:nvSpPr>
          <p:spPr>
            <a:xfrm>
              <a:off x="8544897" y="4609055"/>
              <a:ext cx="24933" cy="74641"/>
            </a:xfrm>
            <a:custGeom>
              <a:avLst/>
              <a:gdLst/>
              <a:ahLst/>
              <a:cxnLst/>
              <a:rect l="l" t="t" r="r" b="b"/>
              <a:pathLst>
                <a:path w="822" h="2463" fill="none" extrusionOk="0">
                  <a:moveTo>
                    <a:pt x="821" y="1"/>
                  </a:moveTo>
                  <a:cubicBezTo>
                    <a:pt x="791" y="882"/>
                    <a:pt x="518" y="1763"/>
                    <a:pt x="1" y="246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66"/>
            <p:cNvSpPr/>
            <p:nvPr/>
          </p:nvSpPr>
          <p:spPr>
            <a:xfrm>
              <a:off x="8967208" y="4611813"/>
              <a:ext cx="56267" cy="91218"/>
            </a:xfrm>
            <a:custGeom>
              <a:avLst/>
              <a:gdLst/>
              <a:ahLst/>
              <a:cxnLst/>
              <a:rect l="l" t="t" r="r" b="b"/>
              <a:pathLst>
                <a:path w="1855" h="3010" fill="none" extrusionOk="0">
                  <a:moveTo>
                    <a:pt x="0" y="1"/>
                  </a:moveTo>
                  <a:cubicBezTo>
                    <a:pt x="608" y="1004"/>
                    <a:pt x="1216" y="2007"/>
                    <a:pt x="1854" y="301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66"/>
            <p:cNvSpPr/>
            <p:nvPr/>
          </p:nvSpPr>
          <p:spPr>
            <a:xfrm>
              <a:off x="8995783" y="4712221"/>
              <a:ext cx="45195" cy="52549"/>
            </a:xfrm>
            <a:custGeom>
              <a:avLst/>
              <a:gdLst/>
              <a:ahLst/>
              <a:cxnLst/>
              <a:rect l="l" t="t" r="r" b="b"/>
              <a:pathLst>
                <a:path w="1490" h="1734" fill="none" extrusionOk="0">
                  <a:moveTo>
                    <a:pt x="0" y="1"/>
                  </a:moveTo>
                  <a:cubicBezTo>
                    <a:pt x="335" y="670"/>
                    <a:pt x="851" y="1277"/>
                    <a:pt x="1490" y="1733"/>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66"/>
            <p:cNvSpPr/>
            <p:nvPr/>
          </p:nvSpPr>
          <p:spPr>
            <a:xfrm>
              <a:off x="8716406" y="3724691"/>
              <a:ext cx="212995" cy="79248"/>
            </a:xfrm>
            <a:custGeom>
              <a:avLst/>
              <a:gdLst/>
              <a:ahLst/>
              <a:cxnLst/>
              <a:rect l="l" t="t" r="r" b="b"/>
              <a:pathLst>
                <a:path w="7022" h="2615" fill="none" extrusionOk="0">
                  <a:moveTo>
                    <a:pt x="0" y="2615"/>
                  </a:moveTo>
                  <a:cubicBezTo>
                    <a:pt x="304" y="1764"/>
                    <a:pt x="943" y="1034"/>
                    <a:pt x="1763" y="578"/>
                  </a:cubicBezTo>
                  <a:cubicBezTo>
                    <a:pt x="2554" y="153"/>
                    <a:pt x="3496" y="1"/>
                    <a:pt x="4408" y="183"/>
                  </a:cubicBezTo>
                  <a:cubicBezTo>
                    <a:pt x="5380" y="396"/>
                    <a:pt x="6201" y="943"/>
                    <a:pt x="7022" y="149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66"/>
            <p:cNvSpPr/>
            <p:nvPr/>
          </p:nvSpPr>
          <p:spPr>
            <a:xfrm>
              <a:off x="8248018" y="1812275"/>
              <a:ext cx="30" cy="70974"/>
            </a:xfrm>
            <a:custGeom>
              <a:avLst/>
              <a:gdLst/>
              <a:ahLst/>
              <a:cxnLst/>
              <a:rect l="l" t="t" r="r" b="b"/>
              <a:pathLst>
                <a:path w="1" h="2342" fill="none" extrusionOk="0">
                  <a:moveTo>
                    <a:pt x="0" y="1"/>
                  </a:moveTo>
                  <a:lnTo>
                    <a:pt x="0" y="234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66"/>
            <p:cNvSpPr/>
            <p:nvPr/>
          </p:nvSpPr>
          <p:spPr>
            <a:xfrm>
              <a:off x="8292276" y="1807668"/>
              <a:ext cx="7401" cy="75581"/>
            </a:xfrm>
            <a:custGeom>
              <a:avLst/>
              <a:gdLst/>
              <a:ahLst/>
              <a:cxnLst/>
              <a:rect l="l" t="t" r="r" b="b"/>
              <a:pathLst>
                <a:path w="244" h="2494" fill="none" extrusionOk="0">
                  <a:moveTo>
                    <a:pt x="0" y="1"/>
                  </a:moveTo>
                  <a:lnTo>
                    <a:pt x="244" y="2493"/>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66"/>
            <p:cNvSpPr/>
            <p:nvPr/>
          </p:nvSpPr>
          <p:spPr>
            <a:xfrm>
              <a:off x="8116156" y="1859251"/>
              <a:ext cx="336569" cy="196225"/>
            </a:xfrm>
            <a:custGeom>
              <a:avLst/>
              <a:gdLst/>
              <a:ahLst/>
              <a:cxnLst/>
              <a:rect l="l" t="t" r="r" b="b"/>
              <a:pathLst>
                <a:path w="11096" h="6475" fill="none" extrusionOk="0">
                  <a:moveTo>
                    <a:pt x="4195" y="1"/>
                  </a:moveTo>
                  <a:lnTo>
                    <a:pt x="274" y="821"/>
                  </a:lnTo>
                  <a:lnTo>
                    <a:pt x="1" y="6475"/>
                  </a:lnTo>
                  <a:lnTo>
                    <a:pt x="11095" y="5958"/>
                  </a:lnTo>
                  <a:lnTo>
                    <a:pt x="10548" y="92"/>
                  </a:lnTo>
                  <a:lnTo>
                    <a:pt x="6050" y="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66"/>
            <p:cNvSpPr/>
            <p:nvPr/>
          </p:nvSpPr>
          <p:spPr>
            <a:xfrm>
              <a:off x="8720077" y="3714689"/>
              <a:ext cx="126365" cy="306656"/>
            </a:xfrm>
            <a:custGeom>
              <a:avLst/>
              <a:gdLst/>
              <a:ahLst/>
              <a:cxnLst/>
              <a:rect l="l" t="t" r="r" b="b"/>
              <a:pathLst>
                <a:path w="4166" h="10119" extrusionOk="0">
                  <a:moveTo>
                    <a:pt x="2907" y="1"/>
                  </a:moveTo>
                  <a:cubicBezTo>
                    <a:pt x="1615" y="1"/>
                    <a:pt x="1" y="878"/>
                    <a:pt x="1" y="878"/>
                  </a:cubicBezTo>
                  <a:cubicBezTo>
                    <a:pt x="1" y="878"/>
                    <a:pt x="518" y="1607"/>
                    <a:pt x="183" y="2033"/>
                  </a:cubicBezTo>
                  <a:cubicBezTo>
                    <a:pt x="1582" y="3340"/>
                    <a:pt x="1338" y="10118"/>
                    <a:pt x="1338" y="10118"/>
                  </a:cubicBezTo>
                  <a:lnTo>
                    <a:pt x="2037" y="817"/>
                  </a:lnTo>
                  <a:cubicBezTo>
                    <a:pt x="2037" y="817"/>
                    <a:pt x="2220" y="1486"/>
                    <a:pt x="2706" y="7291"/>
                  </a:cubicBezTo>
                  <a:cubicBezTo>
                    <a:pt x="3010" y="4373"/>
                    <a:pt x="4165" y="513"/>
                    <a:pt x="4165" y="513"/>
                  </a:cubicBezTo>
                  <a:cubicBezTo>
                    <a:pt x="3874" y="136"/>
                    <a:pt x="3415" y="1"/>
                    <a:pt x="2907"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66"/>
            <p:cNvSpPr/>
            <p:nvPr/>
          </p:nvSpPr>
          <p:spPr>
            <a:xfrm>
              <a:off x="8442550" y="1158215"/>
              <a:ext cx="295075" cy="111492"/>
            </a:xfrm>
            <a:custGeom>
              <a:avLst/>
              <a:gdLst/>
              <a:ahLst/>
              <a:cxnLst/>
              <a:rect l="l" t="t" r="r" b="b"/>
              <a:pathLst>
                <a:path w="9728" h="3679" extrusionOk="0">
                  <a:moveTo>
                    <a:pt x="9120" y="1"/>
                  </a:moveTo>
                  <a:cubicBezTo>
                    <a:pt x="9120" y="1"/>
                    <a:pt x="8937" y="578"/>
                    <a:pt x="5259" y="1034"/>
                  </a:cubicBezTo>
                  <a:cubicBezTo>
                    <a:pt x="5089" y="1053"/>
                    <a:pt x="4910" y="1061"/>
                    <a:pt x="4726" y="1061"/>
                  </a:cubicBezTo>
                  <a:cubicBezTo>
                    <a:pt x="2781" y="1061"/>
                    <a:pt x="244" y="122"/>
                    <a:pt x="244" y="122"/>
                  </a:cubicBezTo>
                  <a:lnTo>
                    <a:pt x="1" y="3679"/>
                  </a:lnTo>
                  <a:cubicBezTo>
                    <a:pt x="1" y="3679"/>
                    <a:pt x="2584" y="2068"/>
                    <a:pt x="5442" y="1976"/>
                  </a:cubicBezTo>
                  <a:cubicBezTo>
                    <a:pt x="5546" y="1973"/>
                    <a:pt x="5648" y="1972"/>
                    <a:pt x="5749" y="1972"/>
                  </a:cubicBezTo>
                  <a:cubicBezTo>
                    <a:pt x="8429" y="1972"/>
                    <a:pt x="9727" y="3101"/>
                    <a:pt x="9727" y="3101"/>
                  </a:cubicBezTo>
                  <a:lnTo>
                    <a:pt x="9120"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4" name="Google Shape;1144;p66"/>
          <p:cNvGrpSpPr/>
          <p:nvPr/>
        </p:nvGrpSpPr>
        <p:grpSpPr>
          <a:xfrm>
            <a:off x="6670730" y="2147772"/>
            <a:ext cx="355409" cy="242949"/>
            <a:chOff x="5837600" y="1320725"/>
            <a:chExt cx="1830118" cy="1251023"/>
          </a:xfrm>
        </p:grpSpPr>
        <p:sp>
          <p:nvSpPr>
            <p:cNvPr id="1145" name="Google Shape;1145;p66"/>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66"/>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 name="Google Shape;971;p66"/>
          <p:cNvSpPr txBox="1">
            <a:spLocks noGrp="1"/>
          </p:cNvSpPr>
          <p:nvPr>
            <p:ph type="title"/>
          </p:nvPr>
        </p:nvSpPr>
        <p:spPr>
          <a:xfrm>
            <a:off x="685800" y="3391950"/>
            <a:ext cx="4011171" cy="169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2800" dirty="0" smtClean="0">
                <a:latin typeface="Rockwell" pitchFamily="18" charset="0"/>
              </a:rPr>
              <a:t>Biologi 20 A</a:t>
            </a:r>
            <a:endParaRPr sz="2800" dirty="0">
              <a:latin typeface="Rockwell" pitchFamily="18" charset="0"/>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11"/>
        <p:cNvGrpSpPr/>
        <p:nvPr/>
      </p:nvGrpSpPr>
      <p:grpSpPr>
        <a:xfrm>
          <a:off x="0" y="0"/>
          <a:ext cx="0" cy="0"/>
          <a:chOff x="0" y="0"/>
          <a:chExt cx="0" cy="0"/>
        </a:xfrm>
      </p:grpSpPr>
      <p:grpSp>
        <p:nvGrpSpPr>
          <p:cNvPr id="1612" name="Google Shape;1612;p80"/>
          <p:cNvGrpSpPr/>
          <p:nvPr/>
        </p:nvGrpSpPr>
        <p:grpSpPr>
          <a:xfrm flipH="1">
            <a:off x="1437994" y="377227"/>
            <a:ext cx="6420421" cy="4388838"/>
            <a:chOff x="5837600" y="1320725"/>
            <a:chExt cx="1830118" cy="1251023"/>
          </a:xfrm>
        </p:grpSpPr>
        <p:sp>
          <p:nvSpPr>
            <p:cNvPr id="1613" name="Google Shape;1613;p80"/>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rgbClr val="FFFFFF">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80"/>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rgbClr val="FFFFFF">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5" name="Google Shape;1615;p80"/>
          <p:cNvSpPr txBox="1">
            <a:spLocks noGrp="1"/>
          </p:cNvSpPr>
          <p:nvPr>
            <p:ph type="title"/>
          </p:nvPr>
        </p:nvSpPr>
        <p:spPr>
          <a:xfrm>
            <a:off x="1305000" y="1047750"/>
            <a:ext cx="6534000" cy="2791800"/>
          </a:xfrm>
          <a:prstGeom prst="rect">
            <a:avLst/>
          </a:prstGeom>
        </p:spPr>
        <p:txBody>
          <a:bodyPr spcFirstLastPara="1" wrap="square" lIns="91425" tIns="91425" rIns="91425" bIns="91425" anchor="ctr" anchorCtr="0">
            <a:noAutofit/>
          </a:bodyPr>
          <a:lstStyle/>
          <a:p>
            <a:pPr lvl="0"/>
            <a:r>
              <a:rPr lang="en-US" sz="8800" dirty="0">
                <a:latin typeface="Tw Cen MT Condensed Extra Bold" pitchFamily="34" charset="0"/>
              </a:rPr>
              <a:t>SISTEM ENDOKRIN</a:t>
            </a:r>
            <a:endParaRPr sz="8800" dirty="0">
              <a:solidFill>
                <a:schemeClr val="accent4"/>
              </a:solidFill>
              <a:latin typeface="Tw Cen MT Condensed Extra Bold" pitchFamily="34" charset="0"/>
            </a:endParaRPr>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51"/>
        <p:cNvGrpSpPr/>
        <p:nvPr/>
      </p:nvGrpSpPr>
      <p:grpSpPr>
        <a:xfrm>
          <a:off x="0" y="0"/>
          <a:ext cx="0" cy="0"/>
          <a:chOff x="0" y="0"/>
          <a:chExt cx="0" cy="0"/>
        </a:xfrm>
      </p:grpSpPr>
      <p:sp>
        <p:nvSpPr>
          <p:cNvPr id="1152" name="Google Shape;1152;p67"/>
          <p:cNvSpPr txBox="1">
            <a:spLocks noGrp="1"/>
          </p:cNvSpPr>
          <p:nvPr>
            <p:ph type="subTitle" idx="1"/>
          </p:nvPr>
        </p:nvSpPr>
        <p:spPr>
          <a:xfrm>
            <a:off x="1066800" y="268848"/>
            <a:ext cx="7696200" cy="1101600"/>
          </a:xfrm>
          <a:prstGeom prst="rect">
            <a:avLst/>
          </a:prstGeom>
        </p:spPr>
        <p:txBody>
          <a:bodyPr spcFirstLastPara="1" wrap="square" lIns="91425" tIns="91425" rIns="91425" bIns="91425" anchor="ctr" anchorCtr="0">
            <a:noAutofit/>
          </a:bodyPr>
          <a:lstStyle/>
          <a:p>
            <a:pPr marL="0" lvl="0" indent="0" algn="just"/>
            <a:r>
              <a:rPr lang="en-US" sz="1600" dirty="0" err="1">
                <a:latin typeface="Comic Sans MS" pitchFamily="66" charset="0"/>
              </a:rPr>
              <a:t>Kelenjar</a:t>
            </a:r>
            <a:r>
              <a:rPr lang="en-US" sz="1600" dirty="0">
                <a:latin typeface="Comic Sans MS" pitchFamily="66" charset="0"/>
              </a:rPr>
              <a:t> </a:t>
            </a:r>
            <a:r>
              <a:rPr lang="en-US" sz="1600" dirty="0" err="1">
                <a:latin typeface="Comic Sans MS" pitchFamily="66" charset="0"/>
              </a:rPr>
              <a:t>Endokrin</a:t>
            </a:r>
            <a:r>
              <a:rPr lang="en-US" sz="1600" dirty="0">
                <a:latin typeface="Comic Sans MS" pitchFamily="66" charset="0"/>
              </a:rPr>
              <a:t> </a:t>
            </a:r>
            <a:r>
              <a:rPr lang="en-US" sz="1600" dirty="0" err="1">
                <a:latin typeface="Comic Sans MS" pitchFamily="66" charset="0"/>
              </a:rPr>
              <a:t>adalah</a:t>
            </a:r>
            <a:r>
              <a:rPr lang="en-US" sz="1600" dirty="0">
                <a:latin typeface="Comic Sans MS" pitchFamily="66" charset="0"/>
              </a:rPr>
              <a:t> </a:t>
            </a:r>
            <a:r>
              <a:rPr lang="en-US" sz="1600" dirty="0" err="1">
                <a:latin typeface="Comic Sans MS" pitchFamily="66" charset="0"/>
              </a:rPr>
              <a:t>kelenjar</a:t>
            </a:r>
            <a:r>
              <a:rPr lang="en-US" sz="1600" dirty="0">
                <a:latin typeface="Comic Sans MS" pitchFamily="66" charset="0"/>
              </a:rPr>
              <a:t> yang </a:t>
            </a:r>
            <a:r>
              <a:rPr lang="en-US" sz="1600" dirty="0" err="1">
                <a:latin typeface="Comic Sans MS" pitchFamily="66" charset="0"/>
              </a:rPr>
              <a:t>mengirim</a:t>
            </a:r>
            <a:r>
              <a:rPr lang="en-US" sz="1600" dirty="0">
                <a:latin typeface="Comic Sans MS" pitchFamily="66" charset="0"/>
              </a:rPr>
              <a:t> </a:t>
            </a:r>
            <a:r>
              <a:rPr lang="en-US" sz="1600" dirty="0" err="1">
                <a:latin typeface="Comic Sans MS" pitchFamily="66" charset="0"/>
              </a:rPr>
              <a:t>hasil</a:t>
            </a:r>
            <a:r>
              <a:rPr lang="en-US" sz="1600" dirty="0">
                <a:latin typeface="Comic Sans MS" pitchFamily="66" charset="0"/>
              </a:rPr>
              <a:t> </a:t>
            </a:r>
            <a:r>
              <a:rPr lang="en-US" sz="1600" dirty="0" err="1">
                <a:latin typeface="Comic Sans MS" pitchFamily="66" charset="0"/>
              </a:rPr>
              <a:t>sekresinya</a:t>
            </a:r>
            <a:r>
              <a:rPr lang="en-US" sz="1600" dirty="0">
                <a:latin typeface="Comic Sans MS" pitchFamily="66" charset="0"/>
              </a:rPr>
              <a:t> </a:t>
            </a:r>
            <a:r>
              <a:rPr lang="en-US" sz="1600" dirty="0" err="1">
                <a:latin typeface="Comic Sans MS" pitchFamily="66" charset="0"/>
              </a:rPr>
              <a:t>langsung</a:t>
            </a:r>
            <a:r>
              <a:rPr lang="en-US" sz="1600" dirty="0">
                <a:latin typeface="Comic Sans MS" pitchFamily="66" charset="0"/>
              </a:rPr>
              <a:t> </a:t>
            </a:r>
            <a:r>
              <a:rPr lang="en-US" sz="1600" dirty="0" err="1">
                <a:latin typeface="Comic Sans MS" pitchFamily="66" charset="0"/>
              </a:rPr>
              <a:t>ke</a:t>
            </a:r>
            <a:r>
              <a:rPr lang="en-US" sz="1600" dirty="0">
                <a:latin typeface="Comic Sans MS" pitchFamily="66" charset="0"/>
              </a:rPr>
              <a:t> </a:t>
            </a:r>
            <a:r>
              <a:rPr lang="en-US" sz="1600" dirty="0" err="1">
                <a:latin typeface="Comic Sans MS" pitchFamily="66" charset="0"/>
              </a:rPr>
              <a:t>dalam</a:t>
            </a:r>
            <a:r>
              <a:rPr lang="en-US" sz="1600" dirty="0">
                <a:latin typeface="Comic Sans MS" pitchFamily="66" charset="0"/>
              </a:rPr>
              <a:t> </a:t>
            </a:r>
            <a:r>
              <a:rPr lang="en-US" sz="1600" dirty="0" err="1">
                <a:latin typeface="Comic Sans MS" pitchFamily="66" charset="0"/>
              </a:rPr>
              <a:t>darah</a:t>
            </a:r>
            <a:r>
              <a:rPr lang="en-US" sz="1600" dirty="0">
                <a:latin typeface="Comic Sans MS" pitchFamily="66" charset="0"/>
              </a:rPr>
              <a:t> yang </a:t>
            </a:r>
            <a:r>
              <a:rPr lang="en-US" sz="1600" dirty="0" err="1">
                <a:latin typeface="Comic Sans MS" pitchFamily="66" charset="0"/>
              </a:rPr>
              <a:t>beredar</a:t>
            </a:r>
            <a:r>
              <a:rPr lang="en-US" sz="1600" dirty="0">
                <a:latin typeface="Comic Sans MS" pitchFamily="66" charset="0"/>
              </a:rPr>
              <a:t> </a:t>
            </a:r>
            <a:r>
              <a:rPr lang="en-US" sz="1600" dirty="0" err="1">
                <a:latin typeface="Comic Sans MS" pitchFamily="66" charset="0"/>
              </a:rPr>
              <a:t>dalam</a:t>
            </a:r>
            <a:r>
              <a:rPr lang="en-US" sz="1600" dirty="0">
                <a:latin typeface="Comic Sans MS" pitchFamily="66" charset="0"/>
              </a:rPr>
              <a:t> </a:t>
            </a:r>
            <a:r>
              <a:rPr lang="en-US" sz="1600" dirty="0" err="1">
                <a:latin typeface="Comic Sans MS" pitchFamily="66" charset="0"/>
              </a:rPr>
              <a:t>jaringan</a:t>
            </a:r>
            <a:r>
              <a:rPr lang="en-US" sz="1600" dirty="0">
                <a:latin typeface="Comic Sans MS" pitchFamily="66" charset="0"/>
              </a:rPr>
              <a:t>, </a:t>
            </a:r>
            <a:r>
              <a:rPr lang="en-US" sz="1600" dirty="0" err="1">
                <a:latin typeface="Comic Sans MS" pitchFamily="66" charset="0"/>
              </a:rPr>
              <a:t>kelenjar</a:t>
            </a:r>
            <a:r>
              <a:rPr lang="en-US" sz="1600" dirty="0">
                <a:latin typeface="Comic Sans MS" pitchFamily="66" charset="0"/>
              </a:rPr>
              <a:t> </a:t>
            </a:r>
            <a:r>
              <a:rPr lang="en-US" sz="1600" dirty="0" err="1">
                <a:latin typeface="Comic Sans MS" pitchFamily="66" charset="0"/>
              </a:rPr>
              <a:t>ini</a:t>
            </a:r>
            <a:r>
              <a:rPr lang="en-US" sz="1600" dirty="0">
                <a:latin typeface="Comic Sans MS" pitchFamily="66" charset="0"/>
              </a:rPr>
              <a:t> </a:t>
            </a:r>
            <a:r>
              <a:rPr lang="en-US" sz="1600" dirty="0" err="1">
                <a:latin typeface="Comic Sans MS" pitchFamily="66" charset="0"/>
              </a:rPr>
              <a:t>tidak</a:t>
            </a:r>
            <a:r>
              <a:rPr lang="en-US" sz="1600" dirty="0">
                <a:latin typeface="Comic Sans MS" pitchFamily="66" charset="0"/>
              </a:rPr>
              <a:t> </a:t>
            </a:r>
            <a:r>
              <a:rPr lang="en-US" sz="1600" dirty="0" err="1">
                <a:latin typeface="Comic Sans MS" pitchFamily="66" charset="0"/>
              </a:rPr>
              <a:t>memiliki</a:t>
            </a:r>
            <a:r>
              <a:rPr lang="en-US" sz="1600" dirty="0">
                <a:latin typeface="Comic Sans MS" pitchFamily="66" charset="0"/>
              </a:rPr>
              <a:t> </a:t>
            </a:r>
            <a:r>
              <a:rPr lang="en-US" sz="1600" dirty="0" err="1">
                <a:latin typeface="Comic Sans MS" pitchFamily="66" charset="0"/>
              </a:rPr>
              <a:t>saluran</a:t>
            </a:r>
            <a:r>
              <a:rPr lang="en-US" sz="1600" dirty="0">
                <a:latin typeface="Comic Sans MS" pitchFamily="66" charset="0"/>
              </a:rPr>
              <a:t> </a:t>
            </a:r>
            <a:r>
              <a:rPr lang="en-US" sz="1600" dirty="0" err="1">
                <a:latin typeface="Comic Sans MS" pitchFamily="66" charset="0"/>
              </a:rPr>
              <a:t>tapi</a:t>
            </a:r>
            <a:r>
              <a:rPr lang="en-US" sz="1600" dirty="0">
                <a:latin typeface="Comic Sans MS" pitchFamily="66" charset="0"/>
              </a:rPr>
              <a:t> </a:t>
            </a:r>
            <a:r>
              <a:rPr lang="en-US" sz="1600" dirty="0" err="1">
                <a:latin typeface="Comic Sans MS" pitchFamily="66" charset="0"/>
              </a:rPr>
              <a:t>mensekresi</a:t>
            </a:r>
            <a:r>
              <a:rPr lang="en-US" sz="1600" dirty="0">
                <a:latin typeface="Comic Sans MS" pitchFamily="66" charset="0"/>
              </a:rPr>
              <a:t> (</a:t>
            </a:r>
            <a:r>
              <a:rPr lang="en-US" sz="1600" dirty="0" err="1">
                <a:latin typeface="Comic Sans MS" pitchFamily="66" charset="0"/>
              </a:rPr>
              <a:t>mengeluarkan</a:t>
            </a:r>
            <a:r>
              <a:rPr lang="en-US" sz="1600" dirty="0">
                <a:latin typeface="Comic Sans MS" pitchFamily="66" charset="0"/>
              </a:rPr>
              <a:t>) </a:t>
            </a:r>
            <a:r>
              <a:rPr lang="en-US" sz="1600" dirty="0" err="1">
                <a:latin typeface="Comic Sans MS" pitchFamily="66" charset="0"/>
              </a:rPr>
              <a:t>hormon</a:t>
            </a:r>
            <a:r>
              <a:rPr lang="en-US" sz="1600" dirty="0">
                <a:latin typeface="Comic Sans MS" pitchFamily="66" charset="0"/>
              </a:rPr>
              <a:t> </a:t>
            </a:r>
            <a:r>
              <a:rPr lang="en-US" sz="1600" dirty="0" err="1">
                <a:latin typeface="Comic Sans MS" pitchFamily="66" charset="0"/>
              </a:rPr>
              <a:t>langsung</a:t>
            </a:r>
            <a:r>
              <a:rPr lang="en-US" sz="1600" dirty="0">
                <a:latin typeface="Comic Sans MS" pitchFamily="66" charset="0"/>
              </a:rPr>
              <a:t> </a:t>
            </a:r>
            <a:r>
              <a:rPr lang="en-US" sz="1600" dirty="0" err="1">
                <a:latin typeface="Comic Sans MS" pitchFamily="66" charset="0"/>
              </a:rPr>
              <a:t>ke</a:t>
            </a:r>
            <a:r>
              <a:rPr lang="en-US" sz="1600" dirty="0">
                <a:latin typeface="Comic Sans MS" pitchFamily="66" charset="0"/>
              </a:rPr>
              <a:t> </a:t>
            </a:r>
            <a:r>
              <a:rPr lang="en-US" sz="1600" dirty="0" err="1">
                <a:latin typeface="Comic Sans MS" pitchFamily="66" charset="0"/>
              </a:rPr>
              <a:t>dalam</a:t>
            </a:r>
            <a:r>
              <a:rPr lang="en-US" sz="1600" dirty="0">
                <a:latin typeface="Comic Sans MS" pitchFamily="66" charset="0"/>
              </a:rPr>
              <a:t> </a:t>
            </a:r>
            <a:r>
              <a:rPr lang="en-US" sz="1600" dirty="0" err="1">
                <a:latin typeface="Comic Sans MS" pitchFamily="66" charset="0"/>
              </a:rPr>
              <a:t>darah</a:t>
            </a:r>
            <a:r>
              <a:rPr lang="en-US" sz="1600" dirty="0">
                <a:latin typeface="Comic Sans MS" pitchFamily="66" charset="0"/>
              </a:rPr>
              <a:t> </a:t>
            </a:r>
            <a:r>
              <a:rPr lang="en-US" sz="1600" dirty="0" err="1">
                <a:latin typeface="Comic Sans MS" pitchFamily="66" charset="0"/>
              </a:rPr>
              <a:t>sehingga</a:t>
            </a:r>
            <a:r>
              <a:rPr lang="en-US" sz="1600" dirty="0">
                <a:latin typeface="Comic Sans MS" pitchFamily="66" charset="0"/>
              </a:rPr>
              <a:t> </a:t>
            </a:r>
            <a:r>
              <a:rPr lang="en-US" sz="1600" dirty="0" err="1">
                <a:latin typeface="Comic Sans MS" pitchFamily="66" charset="0"/>
              </a:rPr>
              <a:t>dapat</a:t>
            </a:r>
            <a:r>
              <a:rPr lang="en-US" sz="1600" dirty="0">
                <a:latin typeface="Comic Sans MS" pitchFamily="66" charset="0"/>
              </a:rPr>
              <a:t> </a:t>
            </a:r>
            <a:r>
              <a:rPr lang="en-US" sz="1600" dirty="0" err="1">
                <a:latin typeface="Comic Sans MS" pitchFamily="66" charset="0"/>
              </a:rPr>
              <a:t>mencapai</a:t>
            </a:r>
            <a:r>
              <a:rPr lang="en-US" sz="1600" dirty="0">
                <a:latin typeface="Comic Sans MS" pitchFamily="66" charset="0"/>
              </a:rPr>
              <a:t> </a:t>
            </a:r>
            <a:r>
              <a:rPr lang="en-US" sz="1600" dirty="0" err="1">
                <a:latin typeface="Comic Sans MS" pitchFamily="66" charset="0"/>
              </a:rPr>
              <a:t>setiap</a:t>
            </a:r>
            <a:r>
              <a:rPr lang="en-US" sz="1600" dirty="0">
                <a:latin typeface="Comic Sans MS" pitchFamily="66" charset="0"/>
              </a:rPr>
              <a:t> </a:t>
            </a:r>
            <a:r>
              <a:rPr lang="en-US" sz="1600" dirty="0" err="1">
                <a:latin typeface="Comic Sans MS" pitchFamily="66" charset="0"/>
              </a:rPr>
              <a:t>sel</a:t>
            </a:r>
            <a:r>
              <a:rPr lang="en-US" sz="1600" dirty="0">
                <a:latin typeface="Comic Sans MS" pitchFamily="66" charset="0"/>
              </a:rPr>
              <a:t> </a:t>
            </a:r>
            <a:r>
              <a:rPr lang="en-US" sz="1600" dirty="0" err="1">
                <a:latin typeface="Comic Sans MS" pitchFamily="66" charset="0"/>
              </a:rPr>
              <a:t>darah</a:t>
            </a:r>
            <a:r>
              <a:rPr lang="en-US" sz="1600" dirty="0">
                <a:latin typeface="Comic Sans MS" pitchFamily="66" charset="0"/>
              </a:rPr>
              <a:t> di </a:t>
            </a:r>
            <a:r>
              <a:rPr lang="en-US" sz="1600" dirty="0" err="1">
                <a:latin typeface="Comic Sans MS" pitchFamily="66" charset="0"/>
              </a:rPr>
              <a:t>dalam</a:t>
            </a:r>
            <a:r>
              <a:rPr lang="en-US" sz="1600" dirty="0">
                <a:latin typeface="Comic Sans MS" pitchFamily="66" charset="0"/>
              </a:rPr>
              <a:t> </a:t>
            </a:r>
            <a:r>
              <a:rPr lang="en-US" sz="1600" dirty="0" err="1">
                <a:latin typeface="Comic Sans MS" pitchFamily="66" charset="0"/>
              </a:rPr>
              <a:t>tubuh</a:t>
            </a:r>
            <a:r>
              <a:rPr lang="en-US" sz="1600" dirty="0">
                <a:latin typeface="Comic Sans MS" pitchFamily="66" charset="0"/>
              </a:rPr>
              <a:t>. </a:t>
            </a:r>
            <a:endParaRPr sz="1600" dirty="0">
              <a:latin typeface="Comic Sans MS" pitchFamily="66" charset="0"/>
            </a:endParaRPr>
          </a:p>
        </p:txBody>
      </p:sp>
      <p:sp>
        <p:nvSpPr>
          <p:cNvPr id="1153" name="Google Shape;1153;p67"/>
          <p:cNvSpPr txBox="1">
            <a:spLocks noGrp="1"/>
          </p:cNvSpPr>
          <p:nvPr>
            <p:ph type="ctrTitle"/>
          </p:nvPr>
        </p:nvSpPr>
        <p:spPr>
          <a:xfrm>
            <a:off x="189570" y="2292450"/>
            <a:ext cx="8573430" cy="355500"/>
          </a:xfrm>
          <a:prstGeom prst="rect">
            <a:avLst/>
          </a:prstGeom>
        </p:spPr>
        <p:txBody>
          <a:bodyPr spcFirstLastPara="1" wrap="square" lIns="91425" tIns="91425" rIns="91425" bIns="91425" anchor="ctr" anchorCtr="0">
            <a:noAutofit/>
          </a:bodyPr>
          <a:lstStyle/>
          <a:p>
            <a:pPr marL="0" lvl="0" indent="0" algn="just"/>
            <a:r>
              <a:rPr lang="en-US" sz="1600" b="0" dirty="0" err="1">
                <a:latin typeface="Comic Sans MS" pitchFamily="66" charset="0"/>
              </a:rPr>
              <a:t>Hormon</a:t>
            </a:r>
            <a:r>
              <a:rPr lang="en-US" sz="1600" b="0" dirty="0">
                <a:latin typeface="Comic Sans MS" pitchFamily="66" charset="0"/>
              </a:rPr>
              <a:t> </a:t>
            </a:r>
            <a:r>
              <a:rPr lang="en-US" sz="1600" b="0" dirty="0" err="1">
                <a:latin typeface="Comic Sans MS" pitchFamily="66" charset="0"/>
              </a:rPr>
              <a:t>bekerja</a:t>
            </a:r>
            <a:r>
              <a:rPr lang="en-US" sz="1600" b="0" dirty="0">
                <a:latin typeface="Comic Sans MS" pitchFamily="66" charset="0"/>
              </a:rPr>
              <a:t> </a:t>
            </a:r>
            <a:r>
              <a:rPr lang="en-US" sz="1600" b="0" dirty="0" err="1">
                <a:latin typeface="Comic Sans MS" pitchFamily="66" charset="0"/>
              </a:rPr>
              <a:t>pada</a:t>
            </a:r>
            <a:r>
              <a:rPr lang="en-US" sz="1600" b="0" dirty="0">
                <a:latin typeface="Comic Sans MS" pitchFamily="66" charset="0"/>
              </a:rPr>
              <a:t> </a:t>
            </a:r>
            <a:r>
              <a:rPr lang="en-US" sz="1600" b="0" dirty="0" err="1">
                <a:latin typeface="Comic Sans MS" pitchFamily="66" charset="0"/>
              </a:rPr>
              <a:t>sasaran</a:t>
            </a:r>
            <a:r>
              <a:rPr lang="en-US" sz="1600" b="0" dirty="0">
                <a:latin typeface="Comic Sans MS" pitchFamily="66" charset="0"/>
              </a:rPr>
              <a:t> </a:t>
            </a:r>
            <a:r>
              <a:rPr lang="en-US" sz="1600" b="0" dirty="0" err="1">
                <a:latin typeface="Comic Sans MS" pitchFamily="66" charset="0"/>
              </a:rPr>
              <a:t>jaringan</a:t>
            </a:r>
            <a:r>
              <a:rPr lang="en-US" sz="1600" b="0" dirty="0">
                <a:latin typeface="Comic Sans MS" pitchFamily="66" charset="0"/>
              </a:rPr>
              <a:t> </a:t>
            </a:r>
            <a:r>
              <a:rPr lang="en-US" sz="1600" b="0" dirty="0" err="1">
                <a:latin typeface="Comic Sans MS" pitchFamily="66" charset="0"/>
              </a:rPr>
              <a:t>atau</a:t>
            </a:r>
            <a:r>
              <a:rPr lang="en-US" sz="1600" b="0" dirty="0">
                <a:latin typeface="Comic Sans MS" pitchFamily="66" charset="0"/>
              </a:rPr>
              <a:t> organ </a:t>
            </a:r>
            <a:r>
              <a:rPr lang="en-US" sz="1600" b="0" dirty="0" err="1">
                <a:latin typeface="Comic Sans MS" pitchFamily="66" charset="0"/>
              </a:rPr>
              <a:t>tertentu</a:t>
            </a:r>
            <a:r>
              <a:rPr lang="en-US" sz="1600" b="0" dirty="0">
                <a:latin typeface="Comic Sans MS" pitchFamily="66" charset="0"/>
              </a:rPr>
              <a:t> </a:t>
            </a:r>
            <a:r>
              <a:rPr lang="en-US" sz="1600" b="0" dirty="0" err="1">
                <a:latin typeface="Comic Sans MS" pitchFamily="66" charset="0"/>
              </a:rPr>
              <a:t>dan</a:t>
            </a:r>
            <a:r>
              <a:rPr lang="en-US" sz="1600" b="0" dirty="0">
                <a:latin typeface="Comic Sans MS" pitchFamily="66" charset="0"/>
              </a:rPr>
              <a:t> </a:t>
            </a:r>
            <a:r>
              <a:rPr lang="en-US" sz="1600" b="0" dirty="0" err="1">
                <a:latin typeface="Comic Sans MS" pitchFamily="66" charset="0"/>
              </a:rPr>
              <a:t>mengatur</a:t>
            </a:r>
            <a:r>
              <a:rPr lang="en-US" sz="1600" b="0" dirty="0">
                <a:latin typeface="Comic Sans MS" pitchFamily="66" charset="0"/>
              </a:rPr>
              <a:t> </a:t>
            </a:r>
            <a:r>
              <a:rPr lang="en-US" sz="1600" b="0" dirty="0" err="1">
                <a:latin typeface="Comic Sans MS" pitchFamily="66" charset="0"/>
              </a:rPr>
              <a:t>aktivitas</a:t>
            </a:r>
            <a:r>
              <a:rPr lang="en-US" sz="1600" b="0" dirty="0">
                <a:latin typeface="Comic Sans MS" pitchFamily="66" charset="0"/>
              </a:rPr>
              <a:t> </a:t>
            </a:r>
            <a:r>
              <a:rPr lang="en-US" sz="1600" b="0" dirty="0" err="1">
                <a:latin typeface="Comic Sans MS" pitchFamily="66" charset="0"/>
              </a:rPr>
              <a:t>mereka.Hormon</a:t>
            </a:r>
            <a:r>
              <a:rPr lang="en-US" sz="1600" b="0" dirty="0">
                <a:latin typeface="Comic Sans MS" pitchFamily="66" charset="0"/>
              </a:rPr>
              <a:t> </a:t>
            </a:r>
            <a:r>
              <a:rPr lang="en-US" sz="1600" b="0" dirty="0" err="1">
                <a:latin typeface="Comic Sans MS" pitchFamily="66" charset="0"/>
              </a:rPr>
              <a:t>mengatur</a:t>
            </a:r>
            <a:r>
              <a:rPr lang="en-US" sz="1600" b="0" dirty="0">
                <a:latin typeface="Comic Sans MS" pitchFamily="66" charset="0"/>
              </a:rPr>
              <a:t> proses </a:t>
            </a:r>
            <a:r>
              <a:rPr lang="en-US" sz="1600" b="0" dirty="0" err="1">
                <a:latin typeface="Comic Sans MS" pitchFamily="66" charset="0"/>
              </a:rPr>
              <a:t>seperti</a:t>
            </a:r>
            <a:r>
              <a:rPr lang="en-US" sz="1600" b="0" dirty="0">
                <a:latin typeface="Comic Sans MS" pitchFamily="66" charset="0"/>
              </a:rPr>
              <a:t> </a:t>
            </a:r>
            <a:r>
              <a:rPr lang="en-US" sz="1600" b="0" dirty="0" err="1">
                <a:latin typeface="Comic Sans MS" pitchFamily="66" charset="0"/>
              </a:rPr>
              <a:t>pemecahan</a:t>
            </a:r>
            <a:r>
              <a:rPr lang="en-US" sz="1600" b="0" dirty="0">
                <a:latin typeface="Comic Sans MS" pitchFamily="66" charset="0"/>
              </a:rPr>
              <a:t> </a:t>
            </a:r>
            <a:r>
              <a:rPr lang="en-US" sz="1600" b="0" dirty="0" err="1">
                <a:latin typeface="Comic Sans MS" pitchFamily="66" charset="0"/>
              </a:rPr>
              <a:t>subtansi</a:t>
            </a:r>
            <a:r>
              <a:rPr lang="en-US" sz="1600" b="0" dirty="0">
                <a:latin typeface="Comic Sans MS" pitchFamily="66" charset="0"/>
              </a:rPr>
              <a:t> </a:t>
            </a:r>
            <a:r>
              <a:rPr lang="en-US" sz="1600" b="0" dirty="0" err="1">
                <a:latin typeface="Comic Sans MS" pitchFamily="66" charset="0"/>
              </a:rPr>
              <a:t>kimia</a:t>
            </a:r>
            <a:r>
              <a:rPr lang="en-US" sz="1600" b="0" dirty="0">
                <a:latin typeface="Comic Sans MS" pitchFamily="66" charset="0"/>
              </a:rPr>
              <a:t> </a:t>
            </a:r>
            <a:r>
              <a:rPr lang="en-US" sz="1600" b="0" dirty="0" err="1">
                <a:latin typeface="Comic Sans MS" pitchFamily="66" charset="0"/>
              </a:rPr>
              <a:t>dalam</a:t>
            </a:r>
            <a:r>
              <a:rPr lang="en-US" sz="1600" b="0" dirty="0">
                <a:latin typeface="Comic Sans MS" pitchFamily="66" charset="0"/>
              </a:rPr>
              <a:t> </a:t>
            </a:r>
            <a:r>
              <a:rPr lang="en-US" sz="1600" b="0" dirty="0" err="1">
                <a:latin typeface="Comic Sans MS" pitchFamily="66" charset="0"/>
              </a:rPr>
              <a:t>metabolisme,keseimbangan</a:t>
            </a:r>
            <a:r>
              <a:rPr lang="en-US" sz="1600" b="0" dirty="0">
                <a:latin typeface="Comic Sans MS" pitchFamily="66" charset="0"/>
              </a:rPr>
              <a:t> </a:t>
            </a:r>
            <a:r>
              <a:rPr lang="en-US" sz="1600" b="0" dirty="0" err="1">
                <a:latin typeface="Comic Sans MS" pitchFamily="66" charset="0"/>
              </a:rPr>
              <a:t>cairan</a:t>
            </a:r>
            <a:r>
              <a:rPr lang="en-US" sz="1600" b="0" dirty="0">
                <a:latin typeface="Comic Sans MS" pitchFamily="66" charset="0"/>
              </a:rPr>
              <a:t> </a:t>
            </a:r>
            <a:r>
              <a:rPr lang="en-US" sz="1600" b="0" dirty="0" err="1">
                <a:latin typeface="Comic Sans MS" pitchFamily="66" charset="0"/>
              </a:rPr>
              <a:t>dan</a:t>
            </a:r>
            <a:r>
              <a:rPr lang="en-US" sz="1600" b="0" dirty="0">
                <a:latin typeface="Comic Sans MS" pitchFamily="66" charset="0"/>
              </a:rPr>
              <a:t> </a:t>
            </a:r>
            <a:r>
              <a:rPr lang="en-US" sz="1600" b="0" dirty="0" err="1">
                <a:latin typeface="Comic Sans MS" pitchFamily="66" charset="0"/>
              </a:rPr>
              <a:t>produksi</a:t>
            </a:r>
            <a:r>
              <a:rPr lang="en-US" sz="1600" b="0" dirty="0">
                <a:latin typeface="Comic Sans MS" pitchFamily="66" charset="0"/>
              </a:rPr>
              <a:t> </a:t>
            </a:r>
            <a:r>
              <a:rPr lang="en-US" sz="1600" b="0" dirty="0" err="1">
                <a:latin typeface="Comic Sans MS" pitchFamily="66" charset="0"/>
              </a:rPr>
              <a:t>urin,pertumbuhan</a:t>
            </a:r>
            <a:r>
              <a:rPr lang="en-US" sz="1600" b="0" dirty="0">
                <a:latin typeface="Comic Sans MS" pitchFamily="66" charset="0"/>
              </a:rPr>
              <a:t> </a:t>
            </a:r>
            <a:r>
              <a:rPr lang="en-US" sz="1600" b="0" dirty="0" err="1">
                <a:latin typeface="Comic Sans MS" pitchFamily="66" charset="0"/>
              </a:rPr>
              <a:t>dan</a:t>
            </a:r>
            <a:r>
              <a:rPr lang="en-US" sz="1600" b="0" dirty="0">
                <a:latin typeface="Comic Sans MS" pitchFamily="66" charset="0"/>
              </a:rPr>
              <a:t> </a:t>
            </a:r>
            <a:r>
              <a:rPr lang="en-US" sz="1600" b="0" dirty="0" err="1">
                <a:latin typeface="Comic Sans MS" pitchFamily="66" charset="0"/>
              </a:rPr>
              <a:t>perkembangan</a:t>
            </a:r>
            <a:r>
              <a:rPr lang="en-US" sz="1600" b="0" dirty="0">
                <a:latin typeface="Comic Sans MS" pitchFamily="66" charset="0"/>
              </a:rPr>
              <a:t> </a:t>
            </a:r>
            <a:r>
              <a:rPr lang="en-US" sz="1600" b="0" dirty="0" err="1">
                <a:latin typeface="Comic Sans MS" pitchFamily="66" charset="0"/>
              </a:rPr>
              <a:t>tubuh,serta</a:t>
            </a:r>
            <a:r>
              <a:rPr lang="en-US" sz="1600" b="0" dirty="0">
                <a:latin typeface="Comic Sans MS" pitchFamily="66" charset="0"/>
              </a:rPr>
              <a:t> </a:t>
            </a:r>
            <a:r>
              <a:rPr lang="en-US" sz="1600" b="0" dirty="0" err="1">
                <a:latin typeface="Comic Sans MS" pitchFamily="66" charset="0"/>
              </a:rPr>
              <a:t>reproduksi</a:t>
            </a:r>
            <a:r>
              <a:rPr lang="en-US" sz="1600" b="0" dirty="0">
                <a:latin typeface="Comic Sans MS" pitchFamily="66" charset="0"/>
              </a:rPr>
              <a:t> </a:t>
            </a:r>
            <a:r>
              <a:rPr lang="en-US" sz="1600" b="0" dirty="0" err="1">
                <a:latin typeface="Comic Sans MS" pitchFamily="66" charset="0"/>
              </a:rPr>
              <a:t>seksual</a:t>
            </a:r>
            <a:r>
              <a:rPr lang="en-US" sz="1600" b="0" dirty="0">
                <a:latin typeface="Comic Sans MS" pitchFamily="66" charset="0"/>
              </a:rPr>
              <a:t>. </a:t>
            </a:r>
            <a:r>
              <a:rPr lang="en-US" sz="1600" b="0" dirty="0" err="1">
                <a:latin typeface="Comic Sans MS" pitchFamily="66" charset="0"/>
              </a:rPr>
              <a:t>Hasil</a:t>
            </a:r>
            <a:r>
              <a:rPr lang="en-US" sz="1600" b="0" dirty="0">
                <a:latin typeface="Comic Sans MS" pitchFamily="66" charset="0"/>
              </a:rPr>
              <a:t> </a:t>
            </a:r>
            <a:r>
              <a:rPr lang="en-US" sz="1600" b="0" dirty="0" err="1">
                <a:latin typeface="Comic Sans MS" pitchFamily="66" charset="0"/>
              </a:rPr>
              <a:t>kerja</a:t>
            </a:r>
            <a:r>
              <a:rPr lang="en-US" sz="1600" b="0" dirty="0">
                <a:latin typeface="Comic Sans MS" pitchFamily="66" charset="0"/>
              </a:rPr>
              <a:t> </a:t>
            </a:r>
            <a:r>
              <a:rPr lang="en-US" sz="1600" b="0" dirty="0" err="1">
                <a:latin typeface="Comic Sans MS" pitchFamily="66" charset="0"/>
              </a:rPr>
              <a:t>hormon</a:t>
            </a:r>
            <a:r>
              <a:rPr lang="en-US" sz="1600" b="0" dirty="0">
                <a:latin typeface="Comic Sans MS" pitchFamily="66" charset="0"/>
              </a:rPr>
              <a:t> </a:t>
            </a:r>
            <a:r>
              <a:rPr lang="en-US" sz="1600" b="0" dirty="0" err="1">
                <a:latin typeface="Comic Sans MS" pitchFamily="66" charset="0"/>
              </a:rPr>
              <a:t>dari</a:t>
            </a:r>
            <a:r>
              <a:rPr lang="en-US" sz="1600" b="0" dirty="0">
                <a:latin typeface="Comic Sans MS" pitchFamily="66" charset="0"/>
              </a:rPr>
              <a:t> </a:t>
            </a:r>
            <a:r>
              <a:rPr lang="en-US" sz="1600" b="0" dirty="0" err="1">
                <a:latin typeface="Comic Sans MS" pitchFamily="66" charset="0"/>
              </a:rPr>
              <a:t>suatu</a:t>
            </a:r>
            <a:r>
              <a:rPr lang="en-US" sz="1600" b="0" dirty="0">
                <a:latin typeface="Comic Sans MS" pitchFamily="66" charset="0"/>
              </a:rPr>
              <a:t> </a:t>
            </a:r>
            <a:r>
              <a:rPr lang="en-US" sz="1600" b="0" dirty="0" err="1">
                <a:latin typeface="Comic Sans MS" pitchFamily="66" charset="0"/>
              </a:rPr>
              <a:t>kelenjar</a:t>
            </a:r>
            <a:r>
              <a:rPr lang="en-US" sz="1600" b="0" dirty="0">
                <a:latin typeface="Comic Sans MS" pitchFamily="66" charset="0"/>
              </a:rPr>
              <a:t> </a:t>
            </a:r>
            <a:r>
              <a:rPr lang="en-US" sz="1600" b="0" dirty="0" err="1">
                <a:latin typeface="Comic Sans MS" pitchFamily="66" charset="0"/>
              </a:rPr>
              <a:t>dapat</a:t>
            </a:r>
            <a:r>
              <a:rPr lang="en-US" sz="1600" b="0" dirty="0">
                <a:latin typeface="Comic Sans MS" pitchFamily="66" charset="0"/>
              </a:rPr>
              <a:t> di </a:t>
            </a:r>
            <a:r>
              <a:rPr lang="en-US" sz="1600" b="0" dirty="0" err="1">
                <a:latin typeface="Comic Sans MS" pitchFamily="66" charset="0"/>
              </a:rPr>
              <a:t>pengaruhi</a:t>
            </a:r>
            <a:r>
              <a:rPr lang="en-US" sz="1600" b="0" dirty="0">
                <a:latin typeface="Comic Sans MS" pitchFamily="66" charset="0"/>
              </a:rPr>
              <a:t> </a:t>
            </a:r>
            <a:r>
              <a:rPr lang="en-US" sz="1600" b="0" dirty="0" err="1">
                <a:latin typeface="Comic Sans MS" pitchFamily="66" charset="0"/>
              </a:rPr>
              <a:t>oleh</a:t>
            </a:r>
            <a:r>
              <a:rPr lang="en-US" sz="1600" b="0" dirty="0">
                <a:latin typeface="Comic Sans MS" pitchFamily="66" charset="0"/>
              </a:rPr>
              <a:t> </a:t>
            </a:r>
            <a:r>
              <a:rPr lang="en-US" sz="1600" b="0" dirty="0" err="1">
                <a:latin typeface="Comic Sans MS" pitchFamily="66" charset="0"/>
              </a:rPr>
              <a:t>beberapa</a:t>
            </a:r>
            <a:r>
              <a:rPr lang="en-US" sz="1600" b="0" dirty="0">
                <a:latin typeface="Comic Sans MS" pitchFamily="66" charset="0"/>
              </a:rPr>
              <a:t> </a:t>
            </a:r>
            <a:r>
              <a:rPr lang="en-US" sz="1600" b="0" dirty="0" err="1">
                <a:latin typeface="Comic Sans MS" pitchFamily="66" charset="0"/>
              </a:rPr>
              <a:t>faktor</a:t>
            </a:r>
            <a:r>
              <a:rPr lang="en-US" sz="1600" b="0" dirty="0">
                <a:latin typeface="Comic Sans MS" pitchFamily="66" charset="0"/>
              </a:rPr>
              <a:t> </a:t>
            </a:r>
            <a:r>
              <a:rPr lang="en-US" sz="1600" b="0" dirty="0" err="1">
                <a:latin typeface="Comic Sans MS" pitchFamily="66" charset="0"/>
              </a:rPr>
              <a:t>termasuk</a:t>
            </a:r>
            <a:r>
              <a:rPr lang="en-US" sz="1600" b="0" dirty="0">
                <a:latin typeface="Comic Sans MS" pitchFamily="66" charset="0"/>
              </a:rPr>
              <a:t> </a:t>
            </a:r>
            <a:r>
              <a:rPr lang="en-US" sz="1600" b="0" dirty="0" err="1">
                <a:latin typeface="Comic Sans MS" pitchFamily="66" charset="0"/>
              </a:rPr>
              <a:t>kadar</a:t>
            </a:r>
            <a:r>
              <a:rPr lang="en-US" sz="1600" b="0" dirty="0">
                <a:latin typeface="Comic Sans MS" pitchFamily="66" charset="0"/>
              </a:rPr>
              <a:t> </a:t>
            </a:r>
            <a:r>
              <a:rPr lang="en-US" sz="1600" b="0" dirty="0" err="1">
                <a:latin typeface="Comic Sans MS" pitchFamily="66" charset="0"/>
              </a:rPr>
              <a:t>zat</a:t>
            </a:r>
            <a:r>
              <a:rPr lang="en-US" sz="1600" b="0" dirty="0">
                <a:latin typeface="Comic Sans MS" pitchFamily="66" charset="0"/>
              </a:rPr>
              <a:t> </a:t>
            </a:r>
            <a:r>
              <a:rPr lang="en-US" sz="1600" b="0" dirty="0" err="1">
                <a:latin typeface="Comic Sans MS" pitchFamily="66" charset="0"/>
              </a:rPr>
              <a:t>dalam</a:t>
            </a:r>
            <a:r>
              <a:rPr lang="en-US" sz="1600" b="0" dirty="0">
                <a:latin typeface="Comic Sans MS" pitchFamily="66" charset="0"/>
              </a:rPr>
              <a:t> </a:t>
            </a:r>
            <a:r>
              <a:rPr lang="en-US" sz="1600" b="0" dirty="0" err="1">
                <a:latin typeface="Comic Sans MS" pitchFamily="66" charset="0"/>
              </a:rPr>
              <a:t>darah</a:t>
            </a:r>
            <a:r>
              <a:rPr lang="en-US" sz="1600" b="0" dirty="0">
                <a:latin typeface="Comic Sans MS" pitchFamily="66" charset="0"/>
              </a:rPr>
              <a:t> </a:t>
            </a:r>
            <a:r>
              <a:rPr lang="en-US" sz="1600" b="0" dirty="0" err="1">
                <a:latin typeface="Comic Sans MS" pitchFamily="66" charset="0"/>
              </a:rPr>
              <a:t>dan</a:t>
            </a:r>
            <a:r>
              <a:rPr lang="en-US" sz="1600" b="0" dirty="0">
                <a:latin typeface="Comic Sans MS" pitchFamily="66" charset="0"/>
              </a:rPr>
              <a:t> </a:t>
            </a:r>
            <a:r>
              <a:rPr lang="en-US" sz="1600" b="0" dirty="0" err="1">
                <a:latin typeface="Comic Sans MS" pitchFamily="66" charset="0"/>
              </a:rPr>
              <a:t>masukan</a:t>
            </a:r>
            <a:r>
              <a:rPr lang="en-US" sz="1600" b="0" dirty="0">
                <a:latin typeface="Comic Sans MS" pitchFamily="66" charset="0"/>
              </a:rPr>
              <a:t> </a:t>
            </a:r>
            <a:r>
              <a:rPr lang="en-US" sz="1600" b="0" dirty="0" err="1">
                <a:latin typeface="Comic Sans MS" pitchFamily="66" charset="0"/>
              </a:rPr>
              <a:t>dari</a:t>
            </a:r>
            <a:r>
              <a:rPr lang="en-US" sz="1600" b="0" dirty="0">
                <a:latin typeface="Comic Sans MS" pitchFamily="66" charset="0"/>
              </a:rPr>
              <a:t> </a:t>
            </a:r>
            <a:r>
              <a:rPr lang="en-US" sz="1600" b="0" dirty="0" err="1">
                <a:latin typeface="Comic Sans MS" pitchFamily="66" charset="0"/>
              </a:rPr>
              <a:t>sistem</a:t>
            </a:r>
            <a:r>
              <a:rPr lang="en-US" sz="1600" b="0" dirty="0">
                <a:latin typeface="Comic Sans MS" pitchFamily="66" charset="0"/>
              </a:rPr>
              <a:t> </a:t>
            </a:r>
            <a:r>
              <a:rPr lang="en-US" sz="1600" b="0" dirty="0" err="1">
                <a:latin typeface="Comic Sans MS" pitchFamily="66" charset="0"/>
              </a:rPr>
              <a:t>saraf,karena</a:t>
            </a:r>
            <a:r>
              <a:rPr lang="en-US" sz="1600" b="0" dirty="0">
                <a:latin typeface="Comic Sans MS" pitchFamily="66" charset="0"/>
              </a:rPr>
              <a:t> </a:t>
            </a:r>
            <a:r>
              <a:rPr lang="en-US" sz="1600" b="0" dirty="0" err="1">
                <a:latin typeface="Comic Sans MS" pitchFamily="66" charset="0"/>
              </a:rPr>
              <a:t>hormon</a:t>
            </a:r>
            <a:r>
              <a:rPr lang="en-US" sz="1600" b="0" dirty="0">
                <a:latin typeface="Comic Sans MS" pitchFamily="66" charset="0"/>
              </a:rPr>
              <a:t> </a:t>
            </a:r>
            <a:r>
              <a:rPr lang="en-US" sz="1600" b="0" dirty="0" err="1">
                <a:latin typeface="Comic Sans MS" pitchFamily="66" charset="0"/>
              </a:rPr>
              <a:t>mengalir</a:t>
            </a:r>
            <a:r>
              <a:rPr lang="en-US" sz="1600" b="0" dirty="0">
                <a:latin typeface="Comic Sans MS" pitchFamily="66" charset="0"/>
              </a:rPr>
              <a:t> </a:t>
            </a:r>
            <a:r>
              <a:rPr lang="en-US" sz="1600" b="0" dirty="0" err="1">
                <a:latin typeface="Comic Sans MS" pitchFamily="66" charset="0"/>
              </a:rPr>
              <a:t>dalam</a:t>
            </a:r>
            <a:r>
              <a:rPr lang="en-US" sz="1600" b="0" dirty="0">
                <a:latin typeface="Comic Sans MS" pitchFamily="66" charset="0"/>
              </a:rPr>
              <a:t> </a:t>
            </a:r>
            <a:r>
              <a:rPr lang="en-US" sz="1600" b="0" dirty="0" err="1">
                <a:latin typeface="Comic Sans MS" pitchFamily="66" charset="0"/>
              </a:rPr>
              <a:t>darah</a:t>
            </a:r>
            <a:r>
              <a:rPr lang="en-US" sz="1600" b="0" dirty="0">
                <a:latin typeface="Comic Sans MS" pitchFamily="66" charset="0"/>
              </a:rPr>
              <a:t>, </a:t>
            </a:r>
            <a:r>
              <a:rPr lang="en-US" sz="1600" b="0" dirty="0" err="1">
                <a:latin typeface="Comic Sans MS" pitchFamily="66" charset="0"/>
              </a:rPr>
              <a:t>setiap</a:t>
            </a:r>
            <a:r>
              <a:rPr lang="en-US" sz="1600" b="0" dirty="0">
                <a:latin typeface="Comic Sans MS" pitchFamily="66" charset="0"/>
              </a:rPr>
              <a:t> </a:t>
            </a:r>
            <a:r>
              <a:rPr lang="en-US" sz="1600" b="0" dirty="0" err="1">
                <a:latin typeface="Comic Sans MS" pitchFamily="66" charset="0"/>
              </a:rPr>
              <a:t>hormon</a:t>
            </a:r>
            <a:r>
              <a:rPr lang="en-US" sz="1600" b="0" dirty="0">
                <a:latin typeface="Comic Sans MS" pitchFamily="66" charset="0"/>
              </a:rPr>
              <a:t> </a:t>
            </a:r>
            <a:r>
              <a:rPr lang="en-US" sz="1600" b="0" dirty="0" err="1">
                <a:latin typeface="Comic Sans MS" pitchFamily="66" charset="0"/>
              </a:rPr>
              <a:t>dapat</a:t>
            </a:r>
            <a:r>
              <a:rPr lang="en-US" sz="1600" b="0" dirty="0">
                <a:latin typeface="Comic Sans MS" pitchFamily="66" charset="0"/>
              </a:rPr>
              <a:t> </a:t>
            </a:r>
            <a:r>
              <a:rPr lang="en-US" sz="1600" b="0" dirty="0" err="1">
                <a:latin typeface="Comic Sans MS" pitchFamily="66" charset="0"/>
              </a:rPr>
              <a:t>mencapai</a:t>
            </a:r>
            <a:r>
              <a:rPr lang="en-US" sz="1600" b="0" dirty="0">
                <a:latin typeface="Comic Sans MS" pitchFamily="66" charset="0"/>
              </a:rPr>
              <a:t> </a:t>
            </a:r>
            <a:r>
              <a:rPr lang="en-US" sz="1600" b="0" dirty="0" err="1">
                <a:latin typeface="Comic Sans MS" pitchFamily="66" charset="0"/>
              </a:rPr>
              <a:t>setiap</a:t>
            </a:r>
            <a:r>
              <a:rPr lang="en-US" sz="1600" b="0" dirty="0">
                <a:latin typeface="Comic Sans MS" pitchFamily="66" charset="0"/>
              </a:rPr>
              <a:t> </a:t>
            </a:r>
            <a:r>
              <a:rPr lang="en-US" sz="1600" b="0" dirty="0" err="1">
                <a:latin typeface="Comic Sans MS" pitchFamily="66" charset="0"/>
              </a:rPr>
              <a:t>bagian</a:t>
            </a:r>
            <a:r>
              <a:rPr lang="en-US" sz="1600" b="0" dirty="0">
                <a:latin typeface="Comic Sans MS" pitchFamily="66" charset="0"/>
              </a:rPr>
              <a:t> </a:t>
            </a:r>
            <a:r>
              <a:rPr lang="en-US" sz="1600" b="0" dirty="0" err="1">
                <a:latin typeface="Comic Sans MS" pitchFamily="66" charset="0"/>
              </a:rPr>
              <a:t>tubuh</a:t>
            </a:r>
            <a:r>
              <a:rPr lang="en-US" sz="1600" b="0" dirty="0">
                <a:latin typeface="Comic Sans MS" pitchFamily="66" charset="0"/>
              </a:rPr>
              <a:t>.</a:t>
            </a:r>
            <a:endParaRPr lang="en-US" sz="1600" b="0" dirty="0">
              <a:latin typeface="Comic Sans MS" pitchFamily="66" charset="0"/>
            </a:endParaRPr>
          </a:p>
        </p:txBody>
      </p:sp>
      <p:grpSp>
        <p:nvGrpSpPr>
          <p:cNvPr id="1154" name="Google Shape;1154;p67"/>
          <p:cNvGrpSpPr/>
          <p:nvPr/>
        </p:nvGrpSpPr>
        <p:grpSpPr>
          <a:xfrm>
            <a:off x="7010400" y="3562350"/>
            <a:ext cx="2034064" cy="1469385"/>
            <a:chOff x="5560550" y="1017938"/>
            <a:chExt cx="2489925" cy="1719425"/>
          </a:xfrm>
        </p:grpSpPr>
        <p:sp>
          <p:nvSpPr>
            <p:cNvPr id="1155" name="Google Shape;1155;p67"/>
            <p:cNvSpPr/>
            <p:nvPr/>
          </p:nvSpPr>
          <p:spPr>
            <a:xfrm>
              <a:off x="5560550" y="1017938"/>
              <a:ext cx="2489925" cy="1719425"/>
            </a:xfrm>
            <a:custGeom>
              <a:avLst/>
              <a:gdLst/>
              <a:ahLst/>
              <a:cxnLst/>
              <a:rect l="l" t="t" r="r" b="b"/>
              <a:pathLst>
                <a:path w="99597" h="68777" extrusionOk="0">
                  <a:moveTo>
                    <a:pt x="54255" y="733"/>
                  </a:moveTo>
                  <a:cubicBezTo>
                    <a:pt x="57373" y="733"/>
                    <a:pt x="60177" y="3725"/>
                    <a:pt x="60198" y="3746"/>
                  </a:cubicBezTo>
                  <a:cubicBezTo>
                    <a:pt x="60219" y="3767"/>
                    <a:pt x="60239" y="3787"/>
                    <a:pt x="60260" y="3808"/>
                  </a:cubicBezTo>
                  <a:cubicBezTo>
                    <a:pt x="60281" y="3829"/>
                    <a:pt x="60302" y="3850"/>
                    <a:pt x="60323" y="3850"/>
                  </a:cubicBezTo>
                  <a:cubicBezTo>
                    <a:pt x="60700" y="4206"/>
                    <a:pt x="60888" y="4729"/>
                    <a:pt x="60888" y="4729"/>
                  </a:cubicBezTo>
                  <a:lnTo>
                    <a:pt x="60700" y="4771"/>
                  </a:lnTo>
                  <a:cubicBezTo>
                    <a:pt x="58377" y="5252"/>
                    <a:pt x="56285" y="6298"/>
                    <a:pt x="54674" y="7742"/>
                  </a:cubicBezTo>
                  <a:cubicBezTo>
                    <a:pt x="52100" y="10065"/>
                    <a:pt x="51138" y="12199"/>
                    <a:pt x="50803" y="13266"/>
                  </a:cubicBezTo>
                  <a:lnTo>
                    <a:pt x="50698" y="13622"/>
                  </a:lnTo>
                  <a:lnTo>
                    <a:pt x="50301" y="13642"/>
                  </a:lnTo>
                  <a:cubicBezTo>
                    <a:pt x="46263" y="13810"/>
                    <a:pt x="43940" y="16907"/>
                    <a:pt x="42936" y="18748"/>
                  </a:cubicBezTo>
                  <a:lnTo>
                    <a:pt x="42873" y="18852"/>
                  </a:lnTo>
                  <a:cubicBezTo>
                    <a:pt x="42622" y="18601"/>
                    <a:pt x="42308" y="18455"/>
                    <a:pt x="42161" y="18078"/>
                  </a:cubicBezTo>
                  <a:cubicBezTo>
                    <a:pt x="41597" y="17262"/>
                    <a:pt x="40362" y="15965"/>
                    <a:pt x="37998" y="15400"/>
                  </a:cubicBezTo>
                  <a:cubicBezTo>
                    <a:pt x="37971" y="15395"/>
                    <a:pt x="37944" y="15392"/>
                    <a:pt x="37917" y="15392"/>
                  </a:cubicBezTo>
                  <a:cubicBezTo>
                    <a:pt x="37737" y="15392"/>
                    <a:pt x="37574" y="15511"/>
                    <a:pt x="37537" y="15693"/>
                  </a:cubicBezTo>
                  <a:cubicBezTo>
                    <a:pt x="37475" y="15902"/>
                    <a:pt x="37600" y="16111"/>
                    <a:pt x="37830" y="16174"/>
                  </a:cubicBezTo>
                  <a:cubicBezTo>
                    <a:pt x="40132" y="16718"/>
                    <a:pt x="41220" y="18036"/>
                    <a:pt x="41617" y="18706"/>
                  </a:cubicBezTo>
                  <a:cubicBezTo>
                    <a:pt x="41638" y="18706"/>
                    <a:pt x="41638" y="18706"/>
                    <a:pt x="41638" y="18685"/>
                  </a:cubicBezTo>
                  <a:cubicBezTo>
                    <a:pt x="41806" y="18915"/>
                    <a:pt x="41931" y="19083"/>
                    <a:pt x="42161" y="19250"/>
                  </a:cubicBezTo>
                  <a:cubicBezTo>
                    <a:pt x="42203" y="19292"/>
                    <a:pt x="42496" y="19522"/>
                    <a:pt x="42580" y="19585"/>
                  </a:cubicBezTo>
                  <a:lnTo>
                    <a:pt x="42057" y="19689"/>
                  </a:lnTo>
                  <a:cubicBezTo>
                    <a:pt x="37851" y="20526"/>
                    <a:pt x="35131" y="25443"/>
                    <a:pt x="34399" y="26908"/>
                  </a:cubicBezTo>
                  <a:lnTo>
                    <a:pt x="34294" y="27159"/>
                  </a:lnTo>
                  <a:lnTo>
                    <a:pt x="34022" y="27222"/>
                  </a:lnTo>
                  <a:cubicBezTo>
                    <a:pt x="32683" y="27515"/>
                    <a:pt x="28143" y="28854"/>
                    <a:pt x="26071" y="33729"/>
                  </a:cubicBezTo>
                  <a:cubicBezTo>
                    <a:pt x="24104" y="38374"/>
                    <a:pt x="25213" y="41157"/>
                    <a:pt x="25778" y="42140"/>
                  </a:cubicBezTo>
                  <a:lnTo>
                    <a:pt x="25967" y="42496"/>
                  </a:lnTo>
                  <a:lnTo>
                    <a:pt x="25695" y="42789"/>
                  </a:lnTo>
                  <a:cubicBezTo>
                    <a:pt x="21003" y="48064"/>
                    <a:pt x="21132" y="53485"/>
                    <a:pt x="22169" y="57271"/>
                  </a:cubicBezTo>
                  <a:lnTo>
                    <a:pt x="22169" y="57271"/>
                  </a:lnTo>
                  <a:cubicBezTo>
                    <a:pt x="21610" y="57395"/>
                    <a:pt x="21279" y="57499"/>
                    <a:pt x="21133" y="57540"/>
                  </a:cubicBezTo>
                  <a:cubicBezTo>
                    <a:pt x="21133" y="57540"/>
                    <a:pt x="21133" y="57519"/>
                    <a:pt x="21133" y="57519"/>
                  </a:cubicBezTo>
                  <a:cubicBezTo>
                    <a:pt x="21050" y="57540"/>
                    <a:pt x="20966" y="57582"/>
                    <a:pt x="20882" y="57624"/>
                  </a:cubicBezTo>
                  <a:cubicBezTo>
                    <a:pt x="20861" y="57624"/>
                    <a:pt x="18434" y="58440"/>
                    <a:pt x="16028" y="58440"/>
                  </a:cubicBezTo>
                  <a:cubicBezTo>
                    <a:pt x="15547" y="58440"/>
                    <a:pt x="15086" y="58398"/>
                    <a:pt x="14689" y="58335"/>
                  </a:cubicBezTo>
                  <a:cubicBezTo>
                    <a:pt x="12680" y="58001"/>
                    <a:pt x="12199" y="56201"/>
                    <a:pt x="12157" y="56013"/>
                  </a:cubicBezTo>
                  <a:cubicBezTo>
                    <a:pt x="12094" y="55720"/>
                    <a:pt x="11948" y="55448"/>
                    <a:pt x="11739" y="55239"/>
                  </a:cubicBezTo>
                  <a:cubicBezTo>
                    <a:pt x="13161" y="54046"/>
                    <a:pt x="14521" y="51891"/>
                    <a:pt x="14166" y="48166"/>
                  </a:cubicBezTo>
                  <a:lnTo>
                    <a:pt x="14166" y="48166"/>
                  </a:lnTo>
                  <a:cubicBezTo>
                    <a:pt x="14459" y="48229"/>
                    <a:pt x="14793" y="48271"/>
                    <a:pt x="15149" y="48271"/>
                  </a:cubicBezTo>
                  <a:cubicBezTo>
                    <a:pt x="15547" y="48271"/>
                    <a:pt x="15986" y="48229"/>
                    <a:pt x="16467" y="48104"/>
                  </a:cubicBezTo>
                  <a:cubicBezTo>
                    <a:pt x="16677" y="48062"/>
                    <a:pt x="16802" y="47853"/>
                    <a:pt x="16760" y="47643"/>
                  </a:cubicBezTo>
                  <a:cubicBezTo>
                    <a:pt x="16707" y="47467"/>
                    <a:pt x="16551" y="47336"/>
                    <a:pt x="16378" y="47336"/>
                  </a:cubicBezTo>
                  <a:cubicBezTo>
                    <a:pt x="16345" y="47336"/>
                    <a:pt x="16312" y="47340"/>
                    <a:pt x="16279" y="47350"/>
                  </a:cubicBezTo>
                  <a:cubicBezTo>
                    <a:pt x="15871" y="47443"/>
                    <a:pt x="15500" y="47483"/>
                    <a:pt x="15163" y="47483"/>
                  </a:cubicBezTo>
                  <a:cubicBezTo>
                    <a:pt x="12993" y="47483"/>
                    <a:pt x="12235" y="45812"/>
                    <a:pt x="12199" y="45739"/>
                  </a:cubicBezTo>
                  <a:cubicBezTo>
                    <a:pt x="12137" y="45584"/>
                    <a:pt x="11994" y="45498"/>
                    <a:pt x="11839" y="45498"/>
                  </a:cubicBezTo>
                  <a:cubicBezTo>
                    <a:pt x="11785" y="45498"/>
                    <a:pt x="11730" y="45508"/>
                    <a:pt x="11676" y="45530"/>
                  </a:cubicBezTo>
                  <a:cubicBezTo>
                    <a:pt x="11487" y="45614"/>
                    <a:pt x="11383" y="45844"/>
                    <a:pt x="11467" y="46032"/>
                  </a:cubicBezTo>
                  <a:cubicBezTo>
                    <a:pt x="11487" y="46053"/>
                    <a:pt x="12011" y="47246"/>
                    <a:pt x="13350" y="47874"/>
                  </a:cubicBezTo>
                  <a:cubicBezTo>
                    <a:pt x="13831" y="51723"/>
                    <a:pt x="12429" y="53774"/>
                    <a:pt x="11048" y="54820"/>
                  </a:cubicBezTo>
                  <a:cubicBezTo>
                    <a:pt x="10860" y="54778"/>
                    <a:pt x="10671" y="54757"/>
                    <a:pt x="10462" y="54757"/>
                  </a:cubicBezTo>
                  <a:cubicBezTo>
                    <a:pt x="10441" y="54778"/>
                    <a:pt x="10379" y="54778"/>
                    <a:pt x="10274" y="54778"/>
                  </a:cubicBezTo>
                  <a:cubicBezTo>
                    <a:pt x="9207" y="54778"/>
                    <a:pt x="5587" y="54444"/>
                    <a:pt x="3327" y="50091"/>
                  </a:cubicBezTo>
                  <a:cubicBezTo>
                    <a:pt x="795" y="45216"/>
                    <a:pt x="4771" y="37642"/>
                    <a:pt x="5336" y="36596"/>
                  </a:cubicBezTo>
                  <a:cubicBezTo>
                    <a:pt x="5859" y="37956"/>
                    <a:pt x="6654" y="39379"/>
                    <a:pt x="7889" y="40467"/>
                  </a:cubicBezTo>
                  <a:cubicBezTo>
                    <a:pt x="7972" y="40529"/>
                    <a:pt x="8056" y="40550"/>
                    <a:pt x="8140" y="40550"/>
                  </a:cubicBezTo>
                  <a:cubicBezTo>
                    <a:pt x="8265" y="40550"/>
                    <a:pt x="8370" y="40508"/>
                    <a:pt x="8454" y="40425"/>
                  </a:cubicBezTo>
                  <a:cubicBezTo>
                    <a:pt x="8600" y="40257"/>
                    <a:pt x="8579" y="40006"/>
                    <a:pt x="8412" y="39860"/>
                  </a:cubicBezTo>
                  <a:cubicBezTo>
                    <a:pt x="6863" y="38521"/>
                    <a:pt x="6047" y="36512"/>
                    <a:pt x="5608" y="34880"/>
                  </a:cubicBezTo>
                  <a:cubicBezTo>
                    <a:pt x="5713" y="32829"/>
                    <a:pt x="6738" y="31972"/>
                    <a:pt x="7638" y="31595"/>
                  </a:cubicBezTo>
                  <a:cubicBezTo>
                    <a:pt x="7679" y="31616"/>
                    <a:pt x="7700" y="31616"/>
                    <a:pt x="7742" y="31616"/>
                  </a:cubicBezTo>
                  <a:cubicBezTo>
                    <a:pt x="8036" y="31555"/>
                    <a:pt x="8548" y="31495"/>
                    <a:pt x="9114" y="31495"/>
                  </a:cubicBezTo>
                  <a:cubicBezTo>
                    <a:pt x="9918" y="31495"/>
                    <a:pt x="10830" y="31617"/>
                    <a:pt x="11383" y="32034"/>
                  </a:cubicBezTo>
                  <a:cubicBezTo>
                    <a:pt x="10776" y="33101"/>
                    <a:pt x="11048" y="34043"/>
                    <a:pt x="11069" y="34064"/>
                  </a:cubicBezTo>
                  <a:cubicBezTo>
                    <a:pt x="11111" y="34231"/>
                    <a:pt x="11278" y="34336"/>
                    <a:pt x="11446" y="34336"/>
                  </a:cubicBezTo>
                  <a:cubicBezTo>
                    <a:pt x="11467" y="34336"/>
                    <a:pt x="11508" y="34315"/>
                    <a:pt x="11550" y="34315"/>
                  </a:cubicBezTo>
                  <a:cubicBezTo>
                    <a:pt x="11759" y="34252"/>
                    <a:pt x="11885" y="34022"/>
                    <a:pt x="11822" y="33813"/>
                  </a:cubicBezTo>
                  <a:cubicBezTo>
                    <a:pt x="11801" y="33792"/>
                    <a:pt x="11320" y="32202"/>
                    <a:pt x="13705" y="31051"/>
                  </a:cubicBezTo>
                  <a:cubicBezTo>
                    <a:pt x="13915" y="30946"/>
                    <a:pt x="13998" y="30716"/>
                    <a:pt x="13894" y="30528"/>
                  </a:cubicBezTo>
                  <a:cubicBezTo>
                    <a:pt x="13834" y="30380"/>
                    <a:pt x="13691" y="30294"/>
                    <a:pt x="13546" y="30294"/>
                  </a:cubicBezTo>
                  <a:cubicBezTo>
                    <a:pt x="13486" y="30294"/>
                    <a:pt x="13426" y="30309"/>
                    <a:pt x="13371" y="30340"/>
                  </a:cubicBezTo>
                  <a:cubicBezTo>
                    <a:pt x="12701" y="30653"/>
                    <a:pt x="12220" y="31030"/>
                    <a:pt x="11864" y="31407"/>
                  </a:cubicBezTo>
                  <a:cubicBezTo>
                    <a:pt x="11362" y="31009"/>
                    <a:pt x="10692" y="30821"/>
                    <a:pt x="10023" y="30758"/>
                  </a:cubicBezTo>
                  <a:cubicBezTo>
                    <a:pt x="10274" y="30423"/>
                    <a:pt x="10399" y="30026"/>
                    <a:pt x="10337" y="29586"/>
                  </a:cubicBezTo>
                  <a:cubicBezTo>
                    <a:pt x="10337" y="29586"/>
                    <a:pt x="10211" y="27912"/>
                    <a:pt x="11843" y="23184"/>
                  </a:cubicBezTo>
                  <a:cubicBezTo>
                    <a:pt x="13350" y="18769"/>
                    <a:pt x="18957" y="17785"/>
                    <a:pt x="18999" y="17785"/>
                  </a:cubicBezTo>
                  <a:cubicBezTo>
                    <a:pt x="19271" y="17744"/>
                    <a:pt x="19501" y="17618"/>
                    <a:pt x="19710" y="17472"/>
                  </a:cubicBezTo>
                  <a:cubicBezTo>
                    <a:pt x="21698" y="17869"/>
                    <a:pt x="24355" y="18852"/>
                    <a:pt x="26260" y="21091"/>
                  </a:cubicBezTo>
                  <a:cubicBezTo>
                    <a:pt x="26343" y="21175"/>
                    <a:pt x="26448" y="21238"/>
                    <a:pt x="26552" y="21238"/>
                  </a:cubicBezTo>
                  <a:cubicBezTo>
                    <a:pt x="26657" y="21238"/>
                    <a:pt x="26741" y="21196"/>
                    <a:pt x="26804" y="21133"/>
                  </a:cubicBezTo>
                  <a:cubicBezTo>
                    <a:pt x="26971" y="20987"/>
                    <a:pt x="26992" y="20736"/>
                    <a:pt x="26866" y="20568"/>
                  </a:cubicBezTo>
                  <a:cubicBezTo>
                    <a:pt x="24920" y="18267"/>
                    <a:pt x="22284" y="17220"/>
                    <a:pt x="20213" y="16760"/>
                  </a:cubicBezTo>
                  <a:cubicBezTo>
                    <a:pt x="20359" y="16363"/>
                    <a:pt x="20359" y="15944"/>
                    <a:pt x="20192" y="15547"/>
                  </a:cubicBezTo>
                  <a:cubicBezTo>
                    <a:pt x="20129" y="15442"/>
                    <a:pt x="19062" y="12868"/>
                    <a:pt x="22451" y="8830"/>
                  </a:cubicBezTo>
                  <a:cubicBezTo>
                    <a:pt x="24565" y="6340"/>
                    <a:pt x="27933" y="5817"/>
                    <a:pt x="30381" y="5817"/>
                  </a:cubicBezTo>
                  <a:cubicBezTo>
                    <a:pt x="32055" y="5817"/>
                    <a:pt x="33290" y="6068"/>
                    <a:pt x="33290" y="6068"/>
                  </a:cubicBezTo>
                  <a:cubicBezTo>
                    <a:pt x="33397" y="6092"/>
                    <a:pt x="33505" y="6104"/>
                    <a:pt x="33612" y="6104"/>
                  </a:cubicBezTo>
                  <a:cubicBezTo>
                    <a:pt x="34151" y="6104"/>
                    <a:pt x="34667" y="5807"/>
                    <a:pt x="34964" y="5336"/>
                  </a:cubicBezTo>
                  <a:cubicBezTo>
                    <a:pt x="35027" y="5252"/>
                    <a:pt x="36428" y="3076"/>
                    <a:pt x="40278" y="3076"/>
                  </a:cubicBezTo>
                  <a:lnTo>
                    <a:pt x="40550" y="3076"/>
                  </a:lnTo>
                  <a:cubicBezTo>
                    <a:pt x="41157" y="3097"/>
                    <a:pt x="41701" y="3097"/>
                    <a:pt x="42224" y="3097"/>
                  </a:cubicBezTo>
                  <a:cubicBezTo>
                    <a:pt x="43961" y="3097"/>
                    <a:pt x="45342" y="2992"/>
                    <a:pt x="46639" y="2783"/>
                  </a:cubicBezTo>
                  <a:lnTo>
                    <a:pt x="46639" y="2783"/>
                  </a:lnTo>
                  <a:cubicBezTo>
                    <a:pt x="44693" y="3934"/>
                    <a:pt x="42601" y="5650"/>
                    <a:pt x="41157" y="8077"/>
                  </a:cubicBezTo>
                  <a:cubicBezTo>
                    <a:pt x="40660" y="7961"/>
                    <a:pt x="40180" y="7919"/>
                    <a:pt x="39745" y="7919"/>
                  </a:cubicBezTo>
                  <a:cubicBezTo>
                    <a:pt x="38604" y="7919"/>
                    <a:pt x="37765" y="8208"/>
                    <a:pt x="37705" y="8223"/>
                  </a:cubicBezTo>
                  <a:cubicBezTo>
                    <a:pt x="37496" y="8307"/>
                    <a:pt x="37391" y="8537"/>
                    <a:pt x="37454" y="8725"/>
                  </a:cubicBezTo>
                  <a:cubicBezTo>
                    <a:pt x="37521" y="8894"/>
                    <a:pt x="37670" y="8995"/>
                    <a:pt x="37835" y="8995"/>
                  </a:cubicBezTo>
                  <a:cubicBezTo>
                    <a:pt x="37874" y="8995"/>
                    <a:pt x="37915" y="8989"/>
                    <a:pt x="37956" y="8977"/>
                  </a:cubicBezTo>
                  <a:cubicBezTo>
                    <a:pt x="38016" y="8947"/>
                    <a:pt x="38735" y="8704"/>
                    <a:pt x="39713" y="8704"/>
                  </a:cubicBezTo>
                  <a:cubicBezTo>
                    <a:pt x="40106" y="8704"/>
                    <a:pt x="40540" y="8743"/>
                    <a:pt x="40990" y="8851"/>
                  </a:cubicBezTo>
                  <a:cubicBezTo>
                    <a:pt x="41011" y="8893"/>
                    <a:pt x="41053" y="8914"/>
                    <a:pt x="41094" y="8956"/>
                  </a:cubicBezTo>
                  <a:cubicBezTo>
                    <a:pt x="41157" y="8977"/>
                    <a:pt x="41220" y="8997"/>
                    <a:pt x="41283" y="8997"/>
                  </a:cubicBezTo>
                  <a:cubicBezTo>
                    <a:pt x="41325" y="8997"/>
                    <a:pt x="41345" y="8977"/>
                    <a:pt x="41387" y="8977"/>
                  </a:cubicBezTo>
                  <a:cubicBezTo>
                    <a:pt x="42078" y="9207"/>
                    <a:pt x="42768" y="9583"/>
                    <a:pt x="43417" y="10274"/>
                  </a:cubicBezTo>
                  <a:cubicBezTo>
                    <a:pt x="43480" y="10357"/>
                    <a:pt x="43584" y="10399"/>
                    <a:pt x="43689" y="10399"/>
                  </a:cubicBezTo>
                  <a:cubicBezTo>
                    <a:pt x="43794" y="10399"/>
                    <a:pt x="43898" y="10357"/>
                    <a:pt x="43961" y="10295"/>
                  </a:cubicBezTo>
                  <a:cubicBezTo>
                    <a:pt x="44128" y="10148"/>
                    <a:pt x="44128" y="9897"/>
                    <a:pt x="43982" y="9730"/>
                  </a:cubicBezTo>
                  <a:cubicBezTo>
                    <a:pt x="43333" y="9039"/>
                    <a:pt x="42622" y="8600"/>
                    <a:pt x="41931" y="8328"/>
                  </a:cubicBezTo>
                  <a:cubicBezTo>
                    <a:pt x="45216" y="3013"/>
                    <a:pt x="51954" y="1381"/>
                    <a:pt x="52017" y="1360"/>
                  </a:cubicBezTo>
                  <a:cubicBezTo>
                    <a:pt x="52142" y="1339"/>
                    <a:pt x="52226" y="1256"/>
                    <a:pt x="52289" y="1151"/>
                  </a:cubicBezTo>
                  <a:cubicBezTo>
                    <a:pt x="52414" y="1109"/>
                    <a:pt x="52540" y="1067"/>
                    <a:pt x="52686" y="1005"/>
                  </a:cubicBezTo>
                  <a:cubicBezTo>
                    <a:pt x="53188" y="837"/>
                    <a:pt x="53711" y="733"/>
                    <a:pt x="54255" y="733"/>
                  </a:cubicBezTo>
                  <a:close/>
                  <a:moveTo>
                    <a:pt x="63659" y="5110"/>
                  </a:moveTo>
                  <a:cubicBezTo>
                    <a:pt x="64331" y="5110"/>
                    <a:pt x="64976" y="5160"/>
                    <a:pt x="65575" y="5252"/>
                  </a:cubicBezTo>
                  <a:cubicBezTo>
                    <a:pt x="66391" y="5796"/>
                    <a:pt x="66872" y="6340"/>
                    <a:pt x="66893" y="6340"/>
                  </a:cubicBezTo>
                  <a:cubicBezTo>
                    <a:pt x="67165" y="6675"/>
                    <a:pt x="67584" y="6884"/>
                    <a:pt x="68023" y="6905"/>
                  </a:cubicBezTo>
                  <a:cubicBezTo>
                    <a:pt x="68048" y="6906"/>
                    <a:pt x="68072" y="6907"/>
                    <a:pt x="68097" y="6907"/>
                  </a:cubicBezTo>
                  <a:cubicBezTo>
                    <a:pt x="68511" y="6907"/>
                    <a:pt x="68919" y="6741"/>
                    <a:pt x="69216" y="6445"/>
                  </a:cubicBezTo>
                  <a:cubicBezTo>
                    <a:pt x="69697" y="5943"/>
                    <a:pt x="70534" y="5671"/>
                    <a:pt x="71517" y="5671"/>
                  </a:cubicBezTo>
                  <a:cubicBezTo>
                    <a:pt x="72584" y="5671"/>
                    <a:pt x="73693" y="6005"/>
                    <a:pt x="74300" y="6528"/>
                  </a:cubicBezTo>
                  <a:cubicBezTo>
                    <a:pt x="75786" y="7805"/>
                    <a:pt x="77334" y="7930"/>
                    <a:pt x="78966" y="8098"/>
                  </a:cubicBezTo>
                  <a:cubicBezTo>
                    <a:pt x="79761" y="8160"/>
                    <a:pt x="80598" y="8244"/>
                    <a:pt x="81561" y="8453"/>
                  </a:cubicBezTo>
                  <a:cubicBezTo>
                    <a:pt x="83360" y="8851"/>
                    <a:pt x="84908" y="11592"/>
                    <a:pt x="85306" y="12534"/>
                  </a:cubicBezTo>
                  <a:cubicBezTo>
                    <a:pt x="85327" y="12534"/>
                    <a:pt x="85327" y="12534"/>
                    <a:pt x="85327" y="12554"/>
                  </a:cubicBezTo>
                  <a:cubicBezTo>
                    <a:pt x="85724" y="14228"/>
                    <a:pt x="86122" y="16969"/>
                    <a:pt x="85515" y="20087"/>
                  </a:cubicBezTo>
                  <a:cubicBezTo>
                    <a:pt x="85473" y="20296"/>
                    <a:pt x="85578" y="20526"/>
                    <a:pt x="85787" y="20568"/>
                  </a:cubicBezTo>
                  <a:cubicBezTo>
                    <a:pt x="85829" y="20589"/>
                    <a:pt x="85850" y="20589"/>
                    <a:pt x="85892" y="20589"/>
                  </a:cubicBezTo>
                  <a:cubicBezTo>
                    <a:pt x="86080" y="20589"/>
                    <a:pt x="86227" y="20464"/>
                    <a:pt x="86268" y="20275"/>
                  </a:cubicBezTo>
                  <a:cubicBezTo>
                    <a:pt x="86812" y="17576"/>
                    <a:pt x="86645" y="15149"/>
                    <a:pt x="86331" y="13412"/>
                  </a:cubicBezTo>
                  <a:lnTo>
                    <a:pt x="86331" y="13412"/>
                  </a:lnTo>
                  <a:cubicBezTo>
                    <a:pt x="86457" y="13459"/>
                    <a:pt x="86606" y="13483"/>
                    <a:pt x="86752" y="13483"/>
                  </a:cubicBezTo>
                  <a:cubicBezTo>
                    <a:pt x="86801" y="13483"/>
                    <a:pt x="86849" y="13480"/>
                    <a:pt x="86896" y="13475"/>
                  </a:cubicBezTo>
                  <a:cubicBezTo>
                    <a:pt x="87158" y="13453"/>
                    <a:pt x="87410" y="13442"/>
                    <a:pt x="87653" y="13442"/>
                  </a:cubicBezTo>
                  <a:cubicBezTo>
                    <a:pt x="89235" y="13442"/>
                    <a:pt x="90425" y="13916"/>
                    <a:pt x="91332" y="14877"/>
                  </a:cubicBezTo>
                  <a:cubicBezTo>
                    <a:pt x="93571" y="17241"/>
                    <a:pt x="93341" y="21761"/>
                    <a:pt x="93341" y="21803"/>
                  </a:cubicBezTo>
                  <a:cubicBezTo>
                    <a:pt x="93299" y="22451"/>
                    <a:pt x="93655" y="23037"/>
                    <a:pt x="94219" y="23330"/>
                  </a:cubicBezTo>
                  <a:cubicBezTo>
                    <a:pt x="98613" y="25464"/>
                    <a:pt x="98488" y="31595"/>
                    <a:pt x="97002" y="35257"/>
                  </a:cubicBezTo>
                  <a:cubicBezTo>
                    <a:pt x="95412" y="39148"/>
                    <a:pt x="92566" y="42538"/>
                    <a:pt x="92525" y="42580"/>
                  </a:cubicBezTo>
                  <a:cubicBezTo>
                    <a:pt x="92106" y="43040"/>
                    <a:pt x="92022" y="43731"/>
                    <a:pt x="92315" y="44296"/>
                  </a:cubicBezTo>
                  <a:cubicBezTo>
                    <a:pt x="92336" y="44337"/>
                    <a:pt x="94471" y="48690"/>
                    <a:pt x="91562" y="52330"/>
                  </a:cubicBezTo>
                  <a:cubicBezTo>
                    <a:pt x="88989" y="55573"/>
                    <a:pt x="84239" y="55824"/>
                    <a:pt x="82837" y="55824"/>
                  </a:cubicBezTo>
                  <a:lnTo>
                    <a:pt x="82460" y="55824"/>
                  </a:lnTo>
                  <a:cubicBezTo>
                    <a:pt x="82921" y="54862"/>
                    <a:pt x="83423" y="53523"/>
                    <a:pt x="83779" y="51744"/>
                  </a:cubicBezTo>
                  <a:cubicBezTo>
                    <a:pt x="84302" y="51493"/>
                    <a:pt x="85871" y="50594"/>
                    <a:pt x="87084" y="48627"/>
                  </a:cubicBezTo>
                  <a:cubicBezTo>
                    <a:pt x="87210" y="48438"/>
                    <a:pt x="87147" y="48187"/>
                    <a:pt x="86959" y="48083"/>
                  </a:cubicBezTo>
                  <a:cubicBezTo>
                    <a:pt x="86892" y="48038"/>
                    <a:pt x="86820" y="48017"/>
                    <a:pt x="86750" y="48017"/>
                  </a:cubicBezTo>
                  <a:cubicBezTo>
                    <a:pt x="86621" y="48017"/>
                    <a:pt x="86496" y="48087"/>
                    <a:pt x="86415" y="48208"/>
                  </a:cubicBezTo>
                  <a:cubicBezTo>
                    <a:pt x="85599" y="49526"/>
                    <a:pt x="84595" y="50322"/>
                    <a:pt x="83946" y="50740"/>
                  </a:cubicBezTo>
                  <a:cubicBezTo>
                    <a:pt x="84197" y="49108"/>
                    <a:pt x="84302" y="47162"/>
                    <a:pt x="84176" y="44881"/>
                  </a:cubicBezTo>
                  <a:cubicBezTo>
                    <a:pt x="84156" y="44683"/>
                    <a:pt x="83986" y="44503"/>
                    <a:pt x="83790" y="44503"/>
                  </a:cubicBezTo>
                  <a:cubicBezTo>
                    <a:pt x="83779" y="44503"/>
                    <a:pt x="83768" y="44504"/>
                    <a:pt x="83758" y="44505"/>
                  </a:cubicBezTo>
                  <a:cubicBezTo>
                    <a:pt x="83527" y="44526"/>
                    <a:pt x="83360" y="44714"/>
                    <a:pt x="83381" y="44923"/>
                  </a:cubicBezTo>
                  <a:cubicBezTo>
                    <a:pt x="83737" y="51012"/>
                    <a:pt x="82272" y="54611"/>
                    <a:pt x="81351" y="56243"/>
                  </a:cubicBezTo>
                  <a:cubicBezTo>
                    <a:pt x="81247" y="56348"/>
                    <a:pt x="81142" y="56452"/>
                    <a:pt x="81058" y="56599"/>
                  </a:cubicBezTo>
                  <a:cubicBezTo>
                    <a:pt x="81038" y="56620"/>
                    <a:pt x="80347" y="57729"/>
                    <a:pt x="79406" y="57791"/>
                  </a:cubicBezTo>
                  <a:cubicBezTo>
                    <a:pt x="77941" y="57896"/>
                    <a:pt x="76895" y="58879"/>
                    <a:pt x="75786" y="59946"/>
                  </a:cubicBezTo>
                  <a:cubicBezTo>
                    <a:pt x="74886" y="60804"/>
                    <a:pt x="73840" y="61767"/>
                    <a:pt x="72438" y="62395"/>
                  </a:cubicBezTo>
                  <a:cubicBezTo>
                    <a:pt x="70241" y="63357"/>
                    <a:pt x="67856" y="63462"/>
                    <a:pt x="66935" y="63462"/>
                  </a:cubicBezTo>
                  <a:cubicBezTo>
                    <a:pt x="66579" y="63462"/>
                    <a:pt x="66370" y="63441"/>
                    <a:pt x="66349" y="63441"/>
                  </a:cubicBezTo>
                  <a:cubicBezTo>
                    <a:pt x="66322" y="63439"/>
                    <a:pt x="66294" y="63439"/>
                    <a:pt x="66267" y="63439"/>
                  </a:cubicBezTo>
                  <a:cubicBezTo>
                    <a:pt x="65858" y="63439"/>
                    <a:pt x="65472" y="63585"/>
                    <a:pt x="65177" y="63859"/>
                  </a:cubicBezTo>
                  <a:cubicBezTo>
                    <a:pt x="64968" y="64047"/>
                    <a:pt x="64822" y="64278"/>
                    <a:pt x="64738" y="64529"/>
                  </a:cubicBezTo>
                  <a:cubicBezTo>
                    <a:pt x="64592" y="64738"/>
                    <a:pt x="63943" y="65470"/>
                    <a:pt x="61620" y="66809"/>
                  </a:cubicBezTo>
                  <a:cubicBezTo>
                    <a:pt x="59884" y="67835"/>
                    <a:pt x="57854" y="68044"/>
                    <a:pt x="56452" y="68044"/>
                  </a:cubicBezTo>
                  <a:cubicBezTo>
                    <a:pt x="54527" y="68044"/>
                    <a:pt x="52937" y="67646"/>
                    <a:pt x="52435" y="67332"/>
                  </a:cubicBezTo>
                  <a:cubicBezTo>
                    <a:pt x="51347" y="66705"/>
                    <a:pt x="49568" y="66454"/>
                    <a:pt x="47309" y="66161"/>
                  </a:cubicBezTo>
                  <a:cubicBezTo>
                    <a:pt x="45467" y="65910"/>
                    <a:pt x="43375" y="65617"/>
                    <a:pt x="41408" y="65073"/>
                  </a:cubicBezTo>
                  <a:cubicBezTo>
                    <a:pt x="37956" y="64131"/>
                    <a:pt x="36931" y="63315"/>
                    <a:pt x="36910" y="63315"/>
                  </a:cubicBezTo>
                  <a:lnTo>
                    <a:pt x="36910" y="63336"/>
                  </a:lnTo>
                  <a:cubicBezTo>
                    <a:pt x="36680" y="63064"/>
                    <a:pt x="36366" y="62897"/>
                    <a:pt x="36031" y="62834"/>
                  </a:cubicBezTo>
                  <a:cubicBezTo>
                    <a:pt x="34838" y="61432"/>
                    <a:pt x="33499" y="59130"/>
                    <a:pt x="32788" y="55532"/>
                  </a:cubicBezTo>
                  <a:cubicBezTo>
                    <a:pt x="32751" y="55331"/>
                    <a:pt x="32587" y="55210"/>
                    <a:pt x="32407" y="55210"/>
                  </a:cubicBezTo>
                  <a:cubicBezTo>
                    <a:pt x="32381" y="55210"/>
                    <a:pt x="32354" y="55212"/>
                    <a:pt x="32327" y="55218"/>
                  </a:cubicBezTo>
                  <a:cubicBezTo>
                    <a:pt x="32118" y="55260"/>
                    <a:pt x="31972" y="55469"/>
                    <a:pt x="32014" y="55678"/>
                  </a:cubicBezTo>
                  <a:cubicBezTo>
                    <a:pt x="32704" y="59109"/>
                    <a:pt x="33897" y="61411"/>
                    <a:pt x="35068" y="62918"/>
                  </a:cubicBezTo>
                  <a:cubicBezTo>
                    <a:pt x="34357" y="63085"/>
                    <a:pt x="32181" y="63587"/>
                    <a:pt x="29984" y="63587"/>
                  </a:cubicBezTo>
                  <a:cubicBezTo>
                    <a:pt x="28645" y="63587"/>
                    <a:pt x="27578" y="63420"/>
                    <a:pt x="26783" y="63064"/>
                  </a:cubicBezTo>
                  <a:cubicBezTo>
                    <a:pt x="26490" y="62939"/>
                    <a:pt x="26218" y="62792"/>
                    <a:pt x="25967" y="62625"/>
                  </a:cubicBezTo>
                  <a:cubicBezTo>
                    <a:pt x="25674" y="62436"/>
                    <a:pt x="25464" y="62143"/>
                    <a:pt x="25276" y="61809"/>
                  </a:cubicBezTo>
                  <a:cubicBezTo>
                    <a:pt x="25276" y="61788"/>
                    <a:pt x="25255" y="61767"/>
                    <a:pt x="25234" y="61725"/>
                  </a:cubicBezTo>
                  <a:cubicBezTo>
                    <a:pt x="24941" y="61327"/>
                    <a:pt x="18120" y="51975"/>
                    <a:pt x="26406" y="42936"/>
                  </a:cubicBezTo>
                  <a:cubicBezTo>
                    <a:pt x="27348" y="43605"/>
                    <a:pt x="29461" y="44756"/>
                    <a:pt x="33227" y="45321"/>
                  </a:cubicBezTo>
                  <a:cubicBezTo>
                    <a:pt x="31532" y="46137"/>
                    <a:pt x="28980" y="48041"/>
                    <a:pt x="27745" y="52205"/>
                  </a:cubicBezTo>
                  <a:cubicBezTo>
                    <a:pt x="27055" y="51640"/>
                    <a:pt x="26615" y="51117"/>
                    <a:pt x="26615" y="51096"/>
                  </a:cubicBezTo>
                  <a:cubicBezTo>
                    <a:pt x="26535" y="51004"/>
                    <a:pt x="26423" y="50956"/>
                    <a:pt x="26310" y="50956"/>
                  </a:cubicBezTo>
                  <a:cubicBezTo>
                    <a:pt x="26218" y="50956"/>
                    <a:pt x="26126" y="50988"/>
                    <a:pt x="26050" y="51054"/>
                  </a:cubicBezTo>
                  <a:cubicBezTo>
                    <a:pt x="25883" y="51179"/>
                    <a:pt x="25862" y="51431"/>
                    <a:pt x="26008" y="51598"/>
                  </a:cubicBezTo>
                  <a:cubicBezTo>
                    <a:pt x="26050" y="51661"/>
                    <a:pt x="26699" y="52435"/>
                    <a:pt x="27682" y="53146"/>
                  </a:cubicBezTo>
                  <a:cubicBezTo>
                    <a:pt x="27703" y="53167"/>
                    <a:pt x="27745" y="53188"/>
                    <a:pt x="27787" y="53209"/>
                  </a:cubicBezTo>
                  <a:cubicBezTo>
                    <a:pt x="28666" y="53837"/>
                    <a:pt x="29817" y="54402"/>
                    <a:pt x="31072" y="54402"/>
                  </a:cubicBezTo>
                  <a:cubicBezTo>
                    <a:pt x="31198" y="54402"/>
                    <a:pt x="31323" y="54381"/>
                    <a:pt x="31449" y="54381"/>
                  </a:cubicBezTo>
                  <a:cubicBezTo>
                    <a:pt x="31658" y="54360"/>
                    <a:pt x="31846" y="54172"/>
                    <a:pt x="31825" y="53962"/>
                  </a:cubicBezTo>
                  <a:cubicBezTo>
                    <a:pt x="31804" y="53732"/>
                    <a:pt x="31637" y="53586"/>
                    <a:pt x="31407" y="53586"/>
                  </a:cubicBezTo>
                  <a:cubicBezTo>
                    <a:pt x="31296" y="53596"/>
                    <a:pt x="31186" y="53601"/>
                    <a:pt x="31076" y="53601"/>
                  </a:cubicBezTo>
                  <a:cubicBezTo>
                    <a:pt x="30091" y="53601"/>
                    <a:pt x="29168" y="53194"/>
                    <a:pt x="28415" y="52686"/>
                  </a:cubicBezTo>
                  <a:cubicBezTo>
                    <a:pt x="30005" y="46974"/>
                    <a:pt x="34190" y="45697"/>
                    <a:pt x="34901" y="45509"/>
                  </a:cubicBezTo>
                  <a:cubicBezTo>
                    <a:pt x="35654" y="45593"/>
                    <a:pt x="36449" y="45635"/>
                    <a:pt x="37307" y="45656"/>
                  </a:cubicBezTo>
                  <a:lnTo>
                    <a:pt x="37747" y="45656"/>
                  </a:lnTo>
                  <a:cubicBezTo>
                    <a:pt x="43417" y="45656"/>
                    <a:pt x="45802" y="43291"/>
                    <a:pt x="46744" y="41743"/>
                  </a:cubicBezTo>
                  <a:lnTo>
                    <a:pt x="46744" y="41743"/>
                  </a:lnTo>
                  <a:cubicBezTo>
                    <a:pt x="47037" y="43103"/>
                    <a:pt x="47246" y="45718"/>
                    <a:pt x="45279" y="47874"/>
                  </a:cubicBezTo>
                  <a:cubicBezTo>
                    <a:pt x="45154" y="48020"/>
                    <a:pt x="45112" y="48250"/>
                    <a:pt x="45258" y="48418"/>
                  </a:cubicBezTo>
                  <a:cubicBezTo>
                    <a:pt x="45342" y="48501"/>
                    <a:pt x="45446" y="48543"/>
                    <a:pt x="45551" y="48543"/>
                  </a:cubicBezTo>
                  <a:cubicBezTo>
                    <a:pt x="45656" y="48543"/>
                    <a:pt x="45760" y="48501"/>
                    <a:pt x="45844" y="48418"/>
                  </a:cubicBezTo>
                  <a:cubicBezTo>
                    <a:pt x="48564" y="45446"/>
                    <a:pt x="47643" y="41785"/>
                    <a:pt x="47330" y="40801"/>
                  </a:cubicBezTo>
                  <a:lnTo>
                    <a:pt x="47330" y="40801"/>
                  </a:lnTo>
                  <a:cubicBezTo>
                    <a:pt x="47504" y="40820"/>
                    <a:pt x="47727" y="40835"/>
                    <a:pt x="47996" y="40835"/>
                  </a:cubicBezTo>
                  <a:cubicBezTo>
                    <a:pt x="49211" y="40835"/>
                    <a:pt x="51375" y="40532"/>
                    <a:pt x="54339" y="38939"/>
                  </a:cubicBezTo>
                  <a:cubicBezTo>
                    <a:pt x="54904" y="38646"/>
                    <a:pt x="55490" y="38311"/>
                    <a:pt x="56055" y="37977"/>
                  </a:cubicBezTo>
                  <a:cubicBezTo>
                    <a:pt x="58754" y="36456"/>
                    <a:pt x="61508" y="34899"/>
                    <a:pt x="64068" y="34899"/>
                  </a:cubicBezTo>
                  <a:cubicBezTo>
                    <a:pt x="65417" y="34899"/>
                    <a:pt x="66713" y="35331"/>
                    <a:pt x="67918" y="36428"/>
                  </a:cubicBezTo>
                  <a:cubicBezTo>
                    <a:pt x="67989" y="36499"/>
                    <a:pt x="68084" y="36536"/>
                    <a:pt x="68181" y="36536"/>
                  </a:cubicBezTo>
                  <a:cubicBezTo>
                    <a:pt x="68283" y="36536"/>
                    <a:pt x="68387" y="36494"/>
                    <a:pt x="68462" y="36407"/>
                  </a:cubicBezTo>
                  <a:cubicBezTo>
                    <a:pt x="68609" y="36240"/>
                    <a:pt x="68609" y="35989"/>
                    <a:pt x="68442" y="35842"/>
                  </a:cubicBezTo>
                  <a:cubicBezTo>
                    <a:pt x="67076" y="34594"/>
                    <a:pt x="65610" y="34111"/>
                    <a:pt x="64103" y="34111"/>
                  </a:cubicBezTo>
                  <a:cubicBezTo>
                    <a:pt x="61313" y="34111"/>
                    <a:pt x="58381" y="35765"/>
                    <a:pt x="55678" y="37286"/>
                  </a:cubicBezTo>
                  <a:cubicBezTo>
                    <a:pt x="55092" y="37621"/>
                    <a:pt x="54527" y="37956"/>
                    <a:pt x="53962" y="38249"/>
                  </a:cubicBezTo>
                  <a:cubicBezTo>
                    <a:pt x="51140" y="39776"/>
                    <a:pt x="49073" y="40050"/>
                    <a:pt x="47969" y="40050"/>
                  </a:cubicBezTo>
                  <a:cubicBezTo>
                    <a:pt x="47379" y="40050"/>
                    <a:pt x="47065" y="39972"/>
                    <a:pt x="47058" y="39964"/>
                  </a:cubicBezTo>
                  <a:cubicBezTo>
                    <a:pt x="47030" y="39959"/>
                    <a:pt x="47002" y="39956"/>
                    <a:pt x="46974" y="39956"/>
                  </a:cubicBezTo>
                  <a:cubicBezTo>
                    <a:pt x="46898" y="39956"/>
                    <a:pt x="46826" y="39976"/>
                    <a:pt x="46765" y="40006"/>
                  </a:cubicBezTo>
                  <a:cubicBezTo>
                    <a:pt x="46660" y="40069"/>
                    <a:pt x="46597" y="40153"/>
                    <a:pt x="46576" y="40257"/>
                  </a:cubicBezTo>
                  <a:cubicBezTo>
                    <a:pt x="46535" y="40442"/>
                    <a:pt x="45304" y="44865"/>
                    <a:pt x="37748" y="44865"/>
                  </a:cubicBezTo>
                  <a:cubicBezTo>
                    <a:pt x="37610" y="44865"/>
                    <a:pt x="37470" y="44864"/>
                    <a:pt x="37328" y="44861"/>
                  </a:cubicBezTo>
                  <a:cubicBezTo>
                    <a:pt x="36512" y="44861"/>
                    <a:pt x="35759" y="44798"/>
                    <a:pt x="35047" y="44735"/>
                  </a:cubicBezTo>
                  <a:cubicBezTo>
                    <a:pt x="34985" y="44714"/>
                    <a:pt x="34922" y="44714"/>
                    <a:pt x="34880" y="44714"/>
                  </a:cubicBezTo>
                  <a:cubicBezTo>
                    <a:pt x="31449" y="44400"/>
                    <a:pt x="29210" y="43584"/>
                    <a:pt x="27892" y="42894"/>
                  </a:cubicBezTo>
                  <a:cubicBezTo>
                    <a:pt x="27389" y="42643"/>
                    <a:pt x="27013" y="42203"/>
                    <a:pt x="26720" y="41722"/>
                  </a:cubicBezTo>
                  <a:cubicBezTo>
                    <a:pt x="26699" y="41701"/>
                    <a:pt x="26678" y="41659"/>
                    <a:pt x="26636" y="41638"/>
                  </a:cubicBezTo>
                  <a:cubicBezTo>
                    <a:pt x="26552" y="41534"/>
                    <a:pt x="24523" y="39086"/>
                    <a:pt x="26783" y="33771"/>
                  </a:cubicBezTo>
                  <a:cubicBezTo>
                    <a:pt x="28938" y="28666"/>
                    <a:pt x="34106" y="27850"/>
                    <a:pt x="34315" y="27808"/>
                  </a:cubicBezTo>
                  <a:cubicBezTo>
                    <a:pt x="34587" y="27766"/>
                    <a:pt x="34817" y="27599"/>
                    <a:pt x="34922" y="27347"/>
                  </a:cubicBezTo>
                  <a:cubicBezTo>
                    <a:pt x="34964" y="27285"/>
                    <a:pt x="37914" y="20757"/>
                    <a:pt x="42475" y="20275"/>
                  </a:cubicBezTo>
                  <a:cubicBezTo>
                    <a:pt x="42768" y="20254"/>
                    <a:pt x="43019" y="20066"/>
                    <a:pt x="43145" y="19794"/>
                  </a:cubicBezTo>
                  <a:cubicBezTo>
                    <a:pt x="43166" y="19732"/>
                    <a:pt x="45388" y="14309"/>
                    <a:pt x="50415" y="14309"/>
                  </a:cubicBezTo>
                  <a:cubicBezTo>
                    <a:pt x="50481" y="14309"/>
                    <a:pt x="50548" y="14310"/>
                    <a:pt x="50615" y="14312"/>
                  </a:cubicBezTo>
                  <a:cubicBezTo>
                    <a:pt x="50637" y="14315"/>
                    <a:pt x="50660" y="14316"/>
                    <a:pt x="50683" y="14316"/>
                  </a:cubicBezTo>
                  <a:cubicBezTo>
                    <a:pt x="51033" y="14316"/>
                    <a:pt x="51352" y="14017"/>
                    <a:pt x="51431" y="13663"/>
                  </a:cubicBezTo>
                  <a:cubicBezTo>
                    <a:pt x="51431" y="13622"/>
                    <a:pt x="51891" y="11048"/>
                    <a:pt x="55113" y="8160"/>
                  </a:cubicBezTo>
                  <a:cubicBezTo>
                    <a:pt x="57530" y="5980"/>
                    <a:pt x="60835" y="5110"/>
                    <a:pt x="63659" y="5110"/>
                  </a:cubicBezTo>
                  <a:close/>
                  <a:moveTo>
                    <a:pt x="54255" y="0"/>
                  </a:moveTo>
                  <a:cubicBezTo>
                    <a:pt x="53649" y="0"/>
                    <a:pt x="53042" y="105"/>
                    <a:pt x="52456" y="314"/>
                  </a:cubicBezTo>
                  <a:cubicBezTo>
                    <a:pt x="48208" y="1862"/>
                    <a:pt x="46137" y="2365"/>
                    <a:pt x="42287" y="2365"/>
                  </a:cubicBezTo>
                  <a:cubicBezTo>
                    <a:pt x="41785" y="2365"/>
                    <a:pt x="41220" y="2365"/>
                    <a:pt x="40571" y="2344"/>
                  </a:cubicBezTo>
                  <a:lnTo>
                    <a:pt x="40257" y="2344"/>
                  </a:lnTo>
                  <a:cubicBezTo>
                    <a:pt x="37182" y="2344"/>
                    <a:pt x="35487" y="3683"/>
                    <a:pt x="34734" y="4478"/>
                  </a:cubicBezTo>
                  <a:lnTo>
                    <a:pt x="33897" y="5378"/>
                  </a:lnTo>
                  <a:lnTo>
                    <a:pt x="32662" y="5231"/>
                  </a:lnTo>
                  <a:cubicBezTo>
                    <a:pt x="32160" y="5168"/>
                    <a:pt x="31344" y="5085"/>
                    <a:pt x="30402" y="5085"/>
                  </a:cubicBezTo>
                  <a:cubicBezTo>
                    <a:pt x="27787" y="5085"/>
                    <a:pt x="24188" y="5650"/>
                    <a:pt x="21907" y="8349"/>
                  </a:cubicBezTo>
                  <a:cubicBezTo>
                    <a:pt x="19501" y="11194"/>
                    <a:pt x="19166" y="13454"/>
                    <a:pt x="19292" y="14835"/>
                  </a:cubicBezTo>
                  <a:lnTo>
                    <a:pt x="19480" y="16802"/>
                  </a:lnTo>
                  <a:lnTo>
                    <a:pt x="17618" y="17388"/>
                  </a:lnTo>
                  <a:cubicBezTo>
                    <a:pt x="15693" y="17974"/>
                    <a:pt x="12324" y="19480"/>
                    <a:pt x="11153" y="22933"/>
                  </a:cubicBezTo>
                  <a:cubicBezTo>
                    <a:pt x="10127" y="25925"/>
                    <a:pt x="9772" y="27724"/>
                    <a:pt x="9667" y="28728"/>
                  </a:cubicBezTo>
                  <a:lnTo>
                    <a:pt x="9458" y="30340"/>
                  </a:lnTo>
                  <a:lnTo>
                    <a:pt x="7910" y="30779"/>
                  </a:lnTo>
                  <a:cubicBezTo>
                    <a:pt x="7366" y="30925"/>
                    <a:pt x="6612" y="31239"/>
                    <a:pt x="5985" y="31909"/>
                  </a:cubicBezTo>
                  <a:cubicBezTo>
                    <a:pt x="5231" y="32704"/>
                    <a:pt x="4855" y="33834"/>
                    <a:pt x="4876" y="35298"/>
                  </a:cubicBezTo>
                  <a:lnTo>
                    <a:pt x="4876" y="35905"/>
                  </a:lnTo>
                  <a:lnTo>
                    <a:pt x="4583" y="36449"/>
                  </a:lnTo>
                  <a:cubicBezTo>
                    <a:pt x="4101" y="37328"/>
                    <a:pt x="0" y="45279"/>
                    <a:pt x="2679" y="50426"/>
                  </a:cubicBezTo>
                  <a:cubicBezTo>
                    <a:pt x="4792" y="54464"/>
                    <a:pt x="7993" y="55322"/>
                    <a:pt x="9730" y="55469"/>
                  </a:cubicBezTo>
                  <a:lnTo>
                    <a:pt x="11111" y="55594"/>
                  </a:lnTo>
                  <a:lnTo>
                    <a:pt x="11697" y="56850"/>
                  </a:lnTo>
                  <a:cubicBezTo>
                    <a:pt x="12283" y="58084"/>
                    <a:pt x="13245" y="58837"/>
                    <a:pt x="14563" y="59047"/>
                  </a:cubicBezTo>
                  <a:cubicBezTo>
                    <a:pt x="15024" y="59130"/>
                    <a:pt x="15505" y="59172"/>
                    <a:pt x="16049" y="59172"/>
                  </a:cubicBezTo>
                  <a:cubicBezTo>
                    <a:pt x="17513" y="59172"/>
                    <a:pt x="18957" y="58879"/>
                    <a:pt x="19920" y="58649"/>
                  </a:cubicBezTo>
                  <a:lnTo>
                    <a:pt x="21782" y="58189"/>
                  </a:lnTo>
                  <a:lnTo>
                    <a:pt x="22661" y="59884"/>
                  </a:lnTo>
                  <a:cubicBezTo>
                    <a:pt x="23288" y="61139"/>
                    <a:pt x="24481" y="62834"/>
                    <a:pt x="26469" y="63713"/>
                  </a:cubicBezTo>
                  <a:cubicBezTo>
                    <a:pt x="27368" y="64110"/>
                    <a:pt x="28540" y="64319"/>
                    <a:pt x="29963" y="64319"/>
                  </a:cubicBezTo>
                  <a:cubicBezTo>
                    <a:pt x="31930" y="64319"/>
                    <a:pt x="33876" y="63943"/>
                    <a:pt x="34838" y="63713"/>
                  </a:cubicBezTo>
                  <a:lnTo>
                    <a:pt x="35822" y="63483"/>
                  </a:lnTo>
                  <a:lnTo>
                    <a:pt x="36680" y="64027"/>
                  </a:lnTo>
                  <a:cubicBezTo>
                    <a:pt x="36952" y="64194"/>
                    <a:pt x="37412" y="64445"/>
                    <a:pt x="38165" y="64759"/>
                  </a:cubicBezTo>
                  <a:lnTo>
                    <a:pt x="38312" y="64822"/>
                  </a:lnTo>
                  <a:lnTo>
                    <a:pt x="38500" y="64905"/>
                  </a:lnTo>
                  <a:cubicBezTo>
                    <a:pt x="39274" y="65198"/>
                    <a:pt x="40195" y="65491"/>
                    <a:pt x="41220" y="65784"/>
                  </a:cubicBezTo>
                  <a:cubicBezTo>
                    <a:pt x="43250" y="66328"/>
                    <a:pt x="45342" y="66621"/>
                    <a:pt x="47204" y="66872"/>
                  </a:cubicBezTo>
                  <a:cubicBezTo>
                    <a:pt x="49694" y="67207"/>
                    <a:pt x="51138" y="67437"/>
                    <a:pt x="52058" y="67960"/>
                  </a:cubicBezTo>
                  <a:cubicBezTo>
                    <a:pt x="52749" y="68379"/>
                    <a:pt x="54485" y="68776"/>
                    <a:pt x="56452" y="68776"/>
                  </a:cubicBezTo>
                  <a:cubicBezTo>
                    <a:pt x="57938" y="68776"/>
                    <a:pt x="60114" y="68546"/>
                    <a:pt x="61997" y="67437"/>
                  </a:cubicBezTo>
                  <a:cubicBezTo>
                    <a:pt x="64027" y="66265"/>
                    <a:pt x="64885" y="65491"/>
                    <a:pt x="65261" y="65052"/>
                  </a:cubicBezTo>
                  <a:lnTo>
                    <a:pt x="65973" y="64194"/>
                  </a:lnTo>
                  <a:lnTo>
                    <a:pt x="67082" y="64194"/>
                  </a:lnTo>
                  <a:cubicBezTo>
                    <a:pt x="68274" y="64173"/>
                    <a:pt x="70576" y="64006"/>
                    <a:pt x="72731" y="63064"/>
                  </a:cubicBezTo>
                  <a:cubicBezTo>
                    <a:pt x="74258" y="62395"/>
                    <a:pt x="75304" y="61411"/>
                    <a:pt x="76288" y="60470"/>
                  </a:cubicBezTo>
                  <a:cubicBezTo>
                    <a:pt x="77334" y="59465"/>
                    <a:pt x="78255" y="58607"/>
                    <a:pt x="79468" y="58524"/>
                  </a:cubicBezTo>
                  <a:cubicBezTo>
                    <a:pt x="80326" y="58461"/>
                    <a:pt x="80975" y="57875"/>
                    <a:pt x="81372" y="57415"/>
                  </a:cubicBezTo>
                  <a:lnTo>
                    <a:pt x="82063" y="56578"/>
                  </a:lnTo>
                  <a:lnTo>
                    <a:pt x="83151" y="56557"/>
                  </a:lnTo>
                  <a:cubicBezTo>
                    <a:pt x="84992" y="56515"/>
                    <a:pt x="89553" y="56055"/>
                    <a:pt x="92148" y="52791"/>
                  </a:cubicBezTo>
                  <a:cubicBezTo>
                    <a:pt x="94533" y="49778"/>
                    <a:pt x="93864" y="46388"/>
                    <a:pt x="93257" y="44651"/>
                  </a:cubicBezTo>
                  <a:lnTo>
                    <a:pt x="92818" y="43396"/>
                  </a:lnTo>
                  <a:lnTo>
                    <a:pt x="93634" y="42371"/>
                  </a:lnTo>
                  <a:cubicBezTo>
                    <a:pt x="94617" y="41094"/>
                    <a:pt x="96479" y="38479"/>
                    <a:pt x="97672" y="35508"/>
                  </a:cubicBezTo>
                  <a:cubicBezTo>
                    <a:pt x="99053" y="32118"/>
                    <a:pt x="99597" y="25736"/>
                    <a:pt x="95224" y="23016"/>
                  </a:cubicBezTo>
                  <a:lnTo>
                    <a:pt x="94115" y="22326"/>
                  </a:lnTo>
                  <a:lnTo>
                    <a:pt x="94073" y="21029"/>
                  </a:lnTo>
                  <a:cubicBezTo>
                    <a:pt x="94031" y="19689"/>
                    <a:pt x="93759" y="16363"/>
                    <a:pt x="91876" y="14354"/>
                  </a:cubicBezTo>
                  <a:cubicBezTo>
                    <a:pt x="90830" y="13245"/>
                    <a:pt x="89470" y="12701"/>
                    <a:pt x="87712" y="12701"/>
                  </a:cubicBezTo>
                  <a:lnTo>
                    <a:pt x="86268" y="12680"/>
                  </a:lnTo>
                  <a:lnTo>
                    <a:pt x="85599" y="11425"/>
                  </a:lnTo>
                  <a:cubicBezTo>
                    <a:pt x="85055" y="10441"/>
                    <a:pt x="83632" y="8140"/>
                    <a:pt x="81707" y="7721"/>
                  </a:cubicBezTo>
                  <a:cubicBezTo>
                    <a:pt x="80703" y="7491"/>
                    <a:pt x="79803" y="7407"/>
                    <a:pt x="79008" y="7344"/>
                  </a:cubicBezTo>
                  <a:cubicBezTo>
                    <a:pt x="77439" y="7198"/>
                    <a:pt x="76079" y="7072"/>
                    <a:pt x="74781" y="5964"/>
                  </a:cubicBezTo>
                  <a:cubicBezTo>
                    <a:pt x="74007" y="5315"/>
                    <a:pt x="72752" y="4917"/>
                    <a:pt x="71496" y="4917"/>
                  </a:cubicBezTo>
                  <a:cubicBezTo>
                    <a:pt x="70701" y="4917"/>
                    <a:pt x="69948" y="5085"/>
                    <a:pt x="69362" y="5399"/>
                  </a:cubicBezTo>
                  <a:lnTo>
                    <a:pt x="67939" y="6173"/>
                  </a:lnTo>
                  <a:lnTo>
                    <a:pt x="66684" y="5127"/>
                  </a:lnTo>
                  <a:cubicBezTo>
                    <a:pt x="65742" y="4373"/>
                    <a:pt x="64257" y="3432"/>
                    <a:pt x="62416" y="3432"/>
                  </a:cubicBezTo>
                  <a:cubicBezTo>
                    <a:pt x="62311" y="3432"/>
                    <a:pt x="62206" y="3453"/>
                    <a:pt x="62081" y="3453"/>
                  </a:cubicBezTo>
                  <a:lnTo>
                    <a:pt x="61056" y="3515"/>
                  </a:lnTo>
                  <a:lnTo>
                    <a:pt x="60302" y="2825"/>
                  </a:lnTo>
                  <a:cubicBezTo>
                    <a:pt x="59382" y="1967"/>
                    <a:pt x="56954" y="0"/>
                    <a:pt x="54255"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56" name="Google Shape;1156;p67"/>
            <p:cNvSpPr/>
            <p:nvPr/>
          </p:nvSpPr>
          <p:spPr>
            <a:xfrm>
              <a:off x="5971175" y="2215288"/>
              <a:ext cx="25" cy="25"/>
            </a:xfrm>
            <a:custGeom>
              <a:avLst/>
              <a:gdLst/>
              <a:ahLst/>
              <a:cxnLst/>
              <a:rect l="l" t="t" r="r" b="b"/>
              <a:pathLst>
                <a:path w="1" h="1" extrusionOk="0">
                  <a:moveTo>
                    <a:pt x="0" y="0"/>
                  </a:moveTo>
                  <a:cubicBezTo>
                    <a:pt x="0" y="0"/>
                    <a:pt x="0" y="0"/>
                    <a:pt x="0" y="0"/>
                  </a:cubicBezTo>
                  <a:cubicBezTo>
                    <a:pt x="0" y="0"/>
                    <a:pt x="0" y="0"/>
                    <a:pt x="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57" name="Google Shape;1157;p67"/>
            <p:cNvSpPr/>
            <p:nvPr/>
          </p:nvSpPr>
          <p:spPr>
            <a:xfrm>
              <a:off x="5852950" y="2166638"/>
              <a:ext cx="25" cy="25"/>
            </a:xfrm>
            <a:custGeom>
              <a:avLst/>
              <a:gdLst/>
              <a:ahLst/>
              <a:cxnLst/>
              <a:rect l="l" t="t" r="r" b="b"/>
              <a:pathLst>
                <a:path w="1" h="1" extrusionOk="0">
                  <a:moveTo>
                    <a:pt x="1" y="1"/>
                  </a:moveTo>
                  <a:lnTo>
                    <a:pt x="1" y="1"/>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58" name="Google Shape;1158;p67"/>
            <p:cNvSpPr/>
            <p:nvPr/>
          </p:nvSpPr>
          <p:spPr>
            <a:xfrm>
              <a:off x="5842500" y="1866913"/>
              <a:ext cx="550" cy="1075"/>
            </a:xfrm>
            <a:custGeom>
              <a:avLst/>
              <a:gdLst/>
              <a:ahLst/>
              <a:cxnLst/>
              <a:rect l="l" t="t" r="r" b="b"/>
              <a:pathLst>
                <a:path w="22" h="43" extrusionOk="0">
                  <a:moveTo>
                    <a:pt x="0" y="0"/>
                  </a:moveTo>
                  <a:cubicBezTo>
                    <a:pt x="0" y="21"/>
                    <a:pt x="21" y="21"/>
                    <a:pt x="21" y="42"/>
                  </a:cubicBezTo>
                  <a:cubicBezTo>
                    <a:pt x="21" y="21"/>
                    <a:pt x="21" y="21"/>
                    <a:pt x="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59" name="Google Shape;1159;p67"/>
            <p:cNvSpPr/>
            <p:nvPr/>
          </p:nvSpPr>
          <p:spPr>
            <a:xfrm>
              <a:off x="6543425" y="1472938"/>
              <a:ext cx="276750" cy="243350"/>
            </a:xfrm>
            <a:custGeom>
              <a:avLst/>
              <a:gdLst/>
              <a:ahLst/>
              <a:cxnLst/>
              <a:rect l="l" t="t" r="r" b="b"/>
              <a:pathLst>
                <a:path w="11070" h="9734" extrusionOk="0">
                  <a:moveTo>
                    <a:pt x="10617" y="1"/>
                  </a:moveTo>
                  <a:cubicBezTo>
                    <a:pt x="10557" y="1"/>
                    <a:pt x="10497" y="15"/>
                    <a:pt x="10442" y="46"/>
                  </a:cubicBezTo>
                  <a:cubicBezTo>
                    <a:pt x="6299" y="2117"/>
                    <a:pt x="5964" y="6155"/>
                    <a:pt x="5985" y="7620"/>
                  </a:cubicBezTo>
                  <a:cubicBezTo>
                    <a:pt x="5585" y="7547"/>
                    <a:pt x="5194" y="7515"/>
                    <a:pt x="4815" y="7515"/>
                  </a:cubicBezTo>
                  <a:cubicBezTo>
                    <a:pt x="2277" y="7515"/>
                    <a:pt x="301" y="8952"/>
                    <a:pt x="210" y="9043"/>
                  </a:cubicBezTo>
                  <a:cubicBezTo>
                    <a:pt x="43" y="9168"/>
                    <a:pt x="1" y="9419"/>
                    <a:pt x="126" y="9587"/>
                  </a:cubicBezTo>
                  <a:cubicBezTo>
                    <a:pt x="210" y="9691"/>
                    <a:pt x="336" y="9733"/>
                    <a:pt x="440" y="9733"/>
                  </a:cubicBezTo>
                  <a:cubicBezTo>
                    <a:pt x="524" y="9733"/>
                    <a:pt x="608" y="9712"/>
                    <a:pt x="691" y="9650"/>
                  </a:cubicBezTo>
                  <a:cubicBezTo>
                    <a:pt x="709" y="9632"/>
                    <a:pt x="2528" y="8299"/>
                    <a:pt x="4814" y="8299"/>
                  </a:cubicBezTo>
                  <a:cubicBezTo>
                    <a:pt x="5292" y="8299"/>
                    <a:pt x="5792" y="8358"/>
                    <a:pt x="6299" y="8499"/>
                  </a:cubicBezTo>
                  <a:cubicBezTo>
                    <a:pt x="6333" y="8510"/>
                    <a:pt x="6368" y="8515"/>
                    <a:pt x="6403" y="8515"/>
                  </a:cubicBezTo>
                  <a:cubicBezTo>
                    <a:pt x="6500" y="8515"/>
                    <a:pt x="6599" y="8476"/>
                    <a:pt x="6676" y="8415"/>
                  </a:cubicBezTo>
                  <a:cubicBezTo>
                    <a:pt x="6759" y="8331"/>
                    <a:pt x="6822" y="8206"/>
                    <a:pt x="6801" y="8059"/>
                  </a:cubicBezTo>
                  <a:cubicBezTo>
                    <a:pt x="6780" y="7871"/>
                    <a:pt x="6215" y="3038"/>
                    <a:pt x="10797" y="757"/>
                  </a:cubicBezTo>
                  <a:cubicBezTo>
                    <a:pt x="10986" y="652"/>
                    <a:pt x="11069" y="422"/>
                    <a:pt x="10965" y="234"/>
                  </a:cubicBezTo>
                  <a:cubicBezTo>
                    <a:pt x="10906" y="86"/>
                    <a:pt x="10762" y="1"/>
                    <a:pt x="10617"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0" name="Google Shape;1160;p67"/>
            <p:cNvSpPr/>
            <p:nvPr/>
          </p:nvSpPr>
          <p:spPr>
            <a:xfrm>
              <a:off x="6500025" y="2034238"/>
              <a:ext cx="950475" cy="455175"/>
            </a:xfrm>
            <a:custGeom>
              <a:avLst/>
              <a:gdLst/>
              <a:ahLst/>
              <a:cxnLst/>
              <a:rect l="l" t="t" r="r" b="b"/>
              <a:pathLst>
                <a:path w="38019" h="18207" extrusionOk="0">
                  <a:moveTo>
                    <a:pt x="35160" y="0"/>
                  </a:moveTo>
                  <a:cubicBezTo>
                    <a:pt x="35061" y="0"/>
                    <a:pt x="34961" y="37"/>
                    <a:pt x="34880" y="107"/>
                  </a:cubicBezTo>
                  <a:cubicBezTo>
                    <a:pt x="34712" y="254"/>
                    <a:pt x="34712" y="484"/>
                    <a:pt x="34859" y="652"/>
                  </a:cubicBezTo>
                  <a:cubicBezTo>
                    <a:pt x="36491" y="2451"/>
                    <a:pt x="36742" y="4376"/>
                    <a:pt x="35591" y="6071"/>
                  </a:cubicBezTo>
                  <a:cubicBezTo>
                    <a:pt x="34375" y="7832"/>
                    <a:pt x="31909" y="8956"/>
                    <a:pt x="29684" y="8956"/>
                  </a:cubicBezTo>
                  <a:cubicBezTo>
                    <a:pt x="29000" y="8956"/>
                    <a:pt x="28340" y="8850"/>
                    <a:pt x="27745" y="8623"/>
                  </a:cubicBezTo>
                  <a:cubicBezTo>
                    <a:pt x="25908" y="7914"/>
                    <a:pt x="24183" y="7565"/>
                    <a:pt x="22660" y="7565"/>
                  </a:cubicBezTo>
                  <a:cubicBezTo>
                    <a:pt x="20228" y="7565"/>
                    <a:pt x="18312" y="8456"/>
                    <a:pt x="17283" y="10193"/>
                  </a:cubicBezTo>
                  <a:cubicBezTo>
                    <a:pt x="15818" y="12599"/>
                    <a:pt x="11843" y="12976"/>
                    <a:pt x="11801" y="12976"/>
                  </a:cubicBezTo>
                  <a:cubicBezTo>
                    <a:pt x="11592" y="12996"/>
                    <a:pt x="11445" y="13143"/>
                    <a:pt x="11425" y="13352"/>
                  </a:cubicBezTo>
                  <a:cubicBezTo>
                    <a:pt x="11425" y="13373"/>
                    <a:pt x="11236" y="16219"/>
                    <a:pt x="7344" y="17202"/>
                  </a:cubicBezTo>
                  <a:cubicBezTo>
                    <a:pt x="6714" y="17356"/>
                    <a:pt x="6118" y="17421"/>
                    <a:pt x="5561" y="17421"/>
                  </a:cubicBezTo>
                  <a:cubicBezTo>
                    <a:pt x="2643" y="17421"/>
                    <a:pt x="799" y="15637"/>
                    <a:pt x="712" y="15549"/>
                  </a:cubicBezTo>
                  <a:cubicBezTo>
                    <a:pt x="641" y="15468"/>
                    <a:pt x="546" y="15431"/>
                    <a:pt x="447" y="15431"/>
                  </a:cubicBezTo>
                  <a:cubicBezTo>
                    <a:pt x="342" y="15431"/>
                    <a:pt x="233" y="15473"/>
                    <a:pt x="147" y="15549"/>
                  </a:cubicBezTo>
                  <a:cubicBezTo>
                    <a:pt x="0" y="15696"/>
                    <a:pt x="0" y="15947"/>
                    <a:pt x="147" y="16093"/>
                  </a:cubicBezTo>
                  <a:cubicBezTo>
                    <a:pt x="251" y="16198"/>
                    <a:pt x="2302" y="18206"/>
                    <a:pt x="5545" y="18206"/>
                  </a:cubicBezTo>
                  <a:cubicBezTo>
                    <a:pt x="6173" y="18206"/>
                    <a:pt x="6842" y="18144"/>
                    <a:pt x="7533" y="17955"/>
                  </a:cubicBezTo>
                  <a:cubicBezTo>
                    <a:pt x="11215" y="17035"/>
                    <a:pt x="12010" y="14628"/>
                    <a:pt x="12178" y="13729"/>
                  </a:cubicBezTo>
                  <a:cubicBezTo>
                    <a:pt x="13224" y="13582"/>
                    <a:pt x="16530" y="12955"/>
                    <a:pt x="17953" y="10590"/>
                  </a:cubicBezTo>
                  <a:cubicBezTo>
                    <a:pt x="18836" y="9114"/>
                    <a:pt x="20518" y="8353"/>
                    <a:pt x="22678" y="8353"/>
                  </a:cubicBezTo>
                  <a:cubicBezTo>
                    <a:pt x="24100" y="8353"/>
                    <a:pt x="25729" y="8683"/>
                    <a:pt x="27473" y="9356"/>
                  </a:cubicBezTo>
                  <a:cubicBezTo>
                    <a:pt x="28162" y="9622"/>
                    <a:pt x="28922" y="9747"/>
                    <a:pt x="29704" y="9747"/>
                  </a:cubicBezTo>
                  <a:cubicBezTo>
                    <a:pt x="32178" y="9747"/>
                    <a:pt x="34873" y="8497"/>
                    <a:pt x="36240" y="6510"/>
                  </a:cubicBezTo>
                  <a:cubicBezTo>
                    <a:pt x="37056" y="5338"/>
                    <a:pt x="38018" y="2953"/>
                    <a:pt x="35445" y="128"/>
                  </a:cubicBezTo>
                  <a:cubicBezTo>
                    <a:pt x="35369" y="42"/>
                    <a:pt x="35266" y="0"/>
                    <a:pt x="3516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1" name="Google Shape;1161;p67"/>
            <p:cNvSpPr/>
            <p:nvPr/>
          </p:nvSpPr>
          <p:spPr>
            <a:xfrm>
              <a:off x="6858850" y="1986113"/>
              <a:ext cx="272050" cy="203575"/>
            </a:xfrm>
            <a:custGeom>
              <a:avLst/>
              <a:gdLst/>
              <a:ahLst/>
              <a:cxnLst/>
              <a:rect l="l" t="t" r="r" b="b"/>
              <a:pathLst>
                <a:path w="10882" h="8143" extrusionOk="0">
                  <a:moveTo>
                    <a:pt x="10444" y="0"/>
                  </a:moveTo>
                  <a:cubicBezTo>
                    <a:pt x="10343" y="0"/>
                    <a:pt x="10245" y="42"/>
                    <a:pt x="10170" y="128"/>
                  </a:cubicBezTo>
                  <a:cubicBezTo>
                    <a:pt x="10107" y="170"/>
                    <a:pt x="9291" y="1070"/>
                    <a:pt x="8831" y="2472"/>
                  </a:cubicBezTo>
                  <a:cubicBezTo>
                    <a:pt x="2658" y="2828"/>
                    <a:pt x="210" y="7368"/>
                    <a:pt x="105" y="7577"/>
                  </a:cubicBezTo>
                  <a:cubicBezTo>
                    <a:pt x="1" y="7766"/>
                    <a:pt x="85" y="7996"/>
                    <a:pt x="273" y="8100"/>
                  </a:cubicBezTo>
                  <a:cubicBezTo>
                    <a:pt x="336" y="8142"/>
                    <a:pt x="398" y="8142"/>
                    <a:pt x="461" y="8142"/>
                  </a:cubicBezTo>
                  <a:cubicBezTo>
                    <a:pt x="608" y="8142"/>
                    <a:pt x="733" y="8079"/>
                    <a:pt x="796" y="7933"/>
                  </a:cubicBezTo>
                  <a:cubicBezTo>
                    <a:pt x="838" y="7891"/>
                    <a:pt x="3077" y="3727"/>
                    <a:pt x="8621" y="3288"/>
                  </a:cubicBezTo>
                  <a:lnTo>
                    <a:pt x="8621" y="3288"/>
                  </a:lnTo>
                  <a:cubicBezTo>
                    <a:pt x="8475" y="4020"/>
                    <a:pt x="8454" y="4836"/>
                    <a:pt x="8663" y="5736"/>
                  </a:cubicBezTo>
                  <a:cubicBezTo>
                    <a:pt x="8705" y="5924"/>
                    <a:pt x="8872" y="6050"/>
                    <a:pt x="9040" y="6050"/>
                  </a:cubicBezTo>
                  <a:cubicBezTo>
                    <a:pt x="9082" y="6050"/>
                    <a:pt x="9103" y="6050"/>
                    <a:pt x="9144" y="6029"/>
                  </a:cubicBezTo>
                  <a:cubicBezTo>
                    <a:pt x="9354" y="5987"/>
                    <a:pt x="9479" y="5778"/>
                    <a:pt x="9437" y="5548"/>
                  </a:cubicBezTo>
                  <a:cubicBezTo>
                    <a:pt x="9228" y="4669"/>
                    <a:pt x="9291" y="3853"/>
                    <a:pt x="9458" y="3141"/>
                  </a:cubicBezTo>
                  <a:cubicBezTo>
                    <a:pt x="9563" y="3079"/>
                    <a:pt x="9626" y="2953"/>
                    <a:pt x="9626" y="2828"/>
                  </a:cubicBezTo>
                  <a:cubicBezTo>
                    <a:pt x="9626" y="2786"/>
                    <a:pt x="9605" y="2744"/>
                    <a:pt x="9584" y="2723"/>
                  </a:cubicBezTo>
                  <a:cubicBezTo>
                    <a:pt x="10002" y="1468"/>
                    <a:pt x="10735" y="672"/>
                    <a:pt x="10735" y="652"/>
                  </a:cubicBezTo>
                  <a:cubicBezTo>
                    <a:pt x="10881" y="484"/>
                    <a:pt x="10881" y="254"/>
                    <a:pt x="10714" y="108"/>
                  </a:cubicBezTo>
                  <a:cubicBezTo>
                    <a:pt x="10633" y="37"/>
                    <a:pt x="10537" y="0"/>
                    <a:pt x="10444"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2" name="Google Shape;1162;p67"/>
            <p:cNvSpPr/>
            <p:nvPr/>
          </p:nvSpPr>
          <p:spPr>
            <a:xfrm>
              <a:off x="6398550" y="1389013"/>
              <a:ext cx="938950" cy="573650"/>
            </a:xfrm>
            <a:custGeom>
              <a:avLst/>
              <a:gdLst/>
              <a:ahLst/>
              <a:cxnLst/>
              <a:rect l="l" t="t" r="r" b="b"/>
              <a:pathLst>
                <a:path w="37558" h="22946" extrusionOk="0">
                  <a:moveTo>
                    <a:pt x="35050" y="0"/>
                  </a:moveTo>
                  <a:cubicBezTo>
                    <a:pt x="32403" y="0"/>
                    <a:pt x="30502" y="2428"/>
                    <a:pt x="30486" y="2461"/>
                  </a:cubicBezTo>
                  <a:cubicBezTo>
                    <a:pt x="30339" y="2649"/>
                    <a:pt x="30381" y="2880"/>
                    <a:pt x="30549" y="3026"/>
                  </a:cubicBezTo>
                  <a:cubicBezTo>
                    <a:pt x="30611" y="3068"/>
                    <a:pt x="30716" y="3110"/>
                    <a:pt x="30779" y="3110"/>
                  </a:cubicBezTo>
                  <a:cubicBezTo>
                    <a:pt x="30904" y="3110"/>
                    <a:pt x="31030" y="3047"/>
                    <a:pt x="31093" y="2942"/>
                  </a:cubicBezTo>
                  <a:cubicBezTo>
                    <a:pt x="31176" y="2859"/>
                    <a:pt x="32160" y="1603"/>
                    <a:pt x="33624" y="1059"/>
                  </a:cubicBezTo>
                  <a:lnTo>
                    <a:pt x="33624" y="1059"/>
                  </a:lnTo>
                  <a:cubicBezTo>
                    <a:pt x="35507" y="5077"/>
                    <a:pt x="32725" y="7838"/>
                    <a:pt x="32201" y="8299"/>
                  </a:cubicBezTo>
                  <a:cubicBezTo>
                    <a:pt x="31867" y="8110"/>
                    <a:pt x="31532" y="7943"/>
                    <a:pt x="31113" y="7776"/>
                  </a:cubicBezTo>
                  <a:cubicBezTo>
                    <a:pt x="30265" y="7431"/>
                    <a:pt x="29459" y="7278"/>
                    <a:pt x="28695" y="7278"/>
                  </a:cubicBezTo>
                  <a:cubicBezTo>
                    <a:pt x="24915" y="7278"/>
                    <a:pt x="22141" y="11006"/>
                    <a:pt x="20191" y="13634"/>
                  </a:cubicBezTo>
                  <a:cubicBezTo>
                    <a:pt x="19375" y="14722"/>
                    <a:pt x="18664" y="15685"/>
                    <a:pt x="18120" y="16061"/>
                  </a:cubicBezTo>
                  <a:cubicBezTo>
                    <a:pt x="17120" y="16754"/>
                    <a:pt x="15611" y="16937"/>
                    <a:pt x="14293" y="16937"/>
                  </a:cubicBezTo>
                  <a:cubicBezTo>
                    <a:pt x="12824" y="16937"/>
                    <a:pt x="11593" y="16710"/>
                    <a:pt x="11571" y="16710"/>
                  </a:cubicBezTo>
                  <a:cubicBezTo>
                    <a:pt x="11544" y="16705"/>
                    <a:pt x="11517" y="16702"/>
                    <a:pt x="11491" y="16702"/>
                  </a:cubicBezTo>
                  <a:cubicBezTo>
                    <a:pt x="11315" y="16702"/>
                    <a:pt x="11165" y="16821"/>
                    <a:pt x="11110" y="17003"/>
                  </a:cubicBezTo>
                  <a:cubicBezTo>
                    <a:pt x="11110" y="17045"/>
                    <a:pt x="9918" y="21795"/>
                    <a:pt x="5859" y="22129"/>
                  </a:cubicBezTo>
                  <a:cubicBezTo>
                    <a:pt x="5613" y="22149"/>
                    <a:pt x="5379" y="22158"/>
                    <a:pt x="5155" y="22158"/>
                  </a:cubicBezTo>
                  <a:cubicBezTo>
                    <a:pt x="1725" y="22158"/>
                    <a:pt x="855" y="20031"/>
                    <a:pt x="816" y="19932"/>
                  </a:cubicBezTo>
                  <a:cubicBezTo>
                    <a:pt x="768" y="19772"/>
                    <a:pt x="622" y="19673"/>
                    <a:pt x="462" y="19673"/>
                  </a:cubicBezTo>
                  <a:cubicBezTo>
                    <a:pt x="413" y="19673"/>
                    <a:pt x="363" y="19683"/>
                    <a:pt x="314" y="19702"/>
                  </a:cubicBezTo>
                  <a:cubicBezTo>
                    <a:pt x="105" y="19765"/>
                    <a:pt x="0" y="19995"/>
                    <a:pt x="84" y="20204"/>
                  </a:cubicBezTo>
                  <a:cubicBezTo>
                    <a:pt x="126" y="20330"/>
                    <a:pt x="1172" y="22945"/>
                    <a:pt x="5147" y="22945"/>
                  </a:cubicBezTo>
                  <a:cubicBezTo>
                    <a:pt x="5398" y="22945"/>
                    <a:pt x="5649" y="22945"/>
                    <a:pt x="5921" y="22924"/>
                  </a:cubicBezTo>
                  <a:cubicBezTo>
                    <a:pt x="9834" y="22611"/>
                    <a:pt x="11382" y="18740"/>
                    <a:pt x="11780" y="17526"/>
                  </a:cubicBezTo>
                  <a:cubicBezTo>
                    <a:pt x="12272" y="17607"/>
                    <a:pt x="13212" y="17725"/>
                    <a:pt x="14285" y="17725"/>
                  </a:cubicBezTo>
                  <a:cubicBezTo>
                    <a:pt x="15722" y="17725"/>
                    <a:pt x="17398" y="17513"/>
                    <a:pt x="18559" y="16710"/>
                  </a:cubicBezTo>
                  <a:cubicBezTo>
                    <a:pt x="19229" y="16250"/>
                    <a:pt x="19940" y="15308"/>
                    <a:pt x="20819" y="14095"/>
                  </a:cubicBezTo>
                  <a:cubicBezTo>
                    <a:pt x="22758" y="11492"/>
                    <a:pt x="25309" y="8073"/>
                    <a:pt x="28704" y="8073"/>
                  </a:cubicBezTo>
                  <a:cubicBezTo>
                    <a:pt x="29376" y="8073"/>
                    <a:pt x="30081" y="8207"/>
                    <a:pt x="30821" y="8508"/>
                  </a:cubicBezTo>
                  <a:cubicBezTo>
                    <a:pt x="33101" y="9429"/>
                    <a:pt x="34064" y="10684"/>
                    <a:pt x="33562" y="12023"/>
                  </a:cubicBezTo>
                  <a:cubicBezTo>
                    <a:pt x="33112" y="13193"/>
                    <a:pt x="31564" y="14176"/>
                    <a:pt x="30394" y="14176"/>
                  </a:cubicBezTo>
                  <a:cubicBezTo>
                    <a:pt x="30203" y="14176"/>
                    <a:pt x="30022" y="14150"/>
                    <a:pt x="29858" y="14095"/>
                  </a:cubicBezTo>
                  <a:cubicBezTo>
                    <a:pt x="29814" y="14075"/>
                    <a:pt x="29767" y="14066"/>
                    <a:pt x="29721" y="14066"/>
                  </a:cubicBezTo>
                  <a:cubicBezTo>
                    <a:pt x="29570" y="14066"/>
                    <a:pt x="29420" y="14165"/>
                    <a:pt x="29356" y="14325"/>
                  </a:cubicBezTo>
                  <a:cubicBezTo>
                    <a:pt x="29293" y="14534"/>
                    <a:pt x="29398" y="14764"/>
                    <a:pt x="29607" y="14827"/>
                  </a:cubicBezTo>
                  <a:cubicBezTo>
                    <a:pt x="29863" y="14918"/>
                    <a:pt x="30141" y="14961"/>
                    <a:pt x="30429" y="14961"/>
                  </a:cubicBezTo>
                  <a:cubicBezTo>
                    <a:pt x="31928" y="14961"/>
                    <a:pt x="33715" y="13805"/>
                    <a:pt x="34294" y="12295"/>
                  </a:cubicBezTo>
                  <a:cubicBezTo>
                    <a:pt x="34545" y="11626"/>
                    <a:pt x="34817" y="10098"/>
                    <a:pt x="32892" y="8717"/>
                  </a:cubicBezTo>
                  <a:cubicBezTo>
                    <a:pt x="33729" y="7880"/>
                    <a:pt x="36219" y="4930"/>
                    <a:pt x="34398" y="850"/>
                  </a:cubicBezTo>
                  <a:cubicBezTo>
                    <a:pt x="34598" y="817"/>
                    <a:pt x="34805" y="798"/>
                    <a:pt x="35018" y="798"/>
                  </a:cubicBezTo>
                  <a:cubicBezTo>
                    <a:pt x="35609" y="798"/>
                    <a:pt x="36248" y="941"/>
                    <a:pt x="36909" y="1310"/>
                  </a:cubicBezTo>
                  <a:cubicBezTo>
                    <a:pt x="36965" y="1341"/>
                    <a:pt x="37027" y="1356"/>
                    <a:pt x="37088" y="1356"/>
                  </a:cubicBezTo>
                  <a:cubicBezTo>
                    <a:pt x="37234" y="1356"/>
                    <a:pt x="37380" y="1275"/>
                    <a:pt x="37453" y="1143"/>
                  </a:cubicBezTo>
                  <a:cubicBezTo>
                    <a:pt x="37558" y="955"/>
                    <a:pt x="37474" y="704"/>
                    <a:pt x="37286" y="599"/>
                  </a:cubicBezTo>
                  <a:cubicBezTo>
                    <a:pt x="36503" y="170"/>
                    <a:pt x="35750" y="0"/>
                    <a:pt x="3505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3" name="Google Shape;1163;p67"/>
            <p:cNvSpPr/>
            <p:nvPr/>
          </p:nvSpPr>
          <p:spPr>
            <a:xfrm>
              <a:off x="6969750" y="2455213"/>
              <a:ext cx="283550" cy="102725"/>
            </a:xfrm>
            <a:custGeom>
              <a:avLst/>
              <a:gdLst/>
              <a:ahLst/>
              <a:cxnLst/>
              <a:rect l="l" t="t" r="r" b="b"/>
              <a:pathLst>
                <a:path w="11342" h="4109" extrusionOk="0">
                  <a:moveTo>
                    <a:pt x="6710" y="0"/>
                  </a:moveTo>
                  <a:cubicBezTo>
                    <a:pt x="6591" y="0"/>
                    <a:pt x="6476" y="51"/>
                    <a:pt x="6403" y="154"/>
                  </a:cubicBezTo>
                  <a:cubicBezTo>
                    <a:pt x="4110" y="3206"/>
                    <a:pt x="949" y="3314"/>
                    <a:pt x="478" y="3314"/>
                  </a:cubicBezTo>
                  <a:cubicBezTo>
                    <a:pt x="442" y="3314"/>
                    <a:pt x="422" y="3313"/>
                    <a:pt x="419" y="3313"/>
                  </a:cubicBezTo>
                  <a:cubicBezTo>
                    <a:pt x="189" y="3313"/>
                    <a:pt x="22" y="3481"/>
                    <a:pt x="1" y="3690"/>
                  </a:cubicBezTo>
                  <a:cubicBezTo>
                    <a:pt x="1" y="3920"/>
                    <a:pt x="168" y="4108"/>
                    <a:pt x="377" y="4108"/>
                  </a:cubicBezTo>
                  <a:lnTo>
                    <a:pt x="503" y="4108"/>
                  </a:lnTo>
                  <a:cubicBezTo>
                    <a:pt x="1193" y="4108"/>
                    <a:pt x="4395" y="3941"/>
                    <a:pt x="6864" y="865"/>
                  </a:cubicBezTo>
                  <a:cubicBezTo>
                    <a:pt x="7453" y="1068"/>
                    <a:pt x="8934" y="1497"/>
                    <a:pt x="10380" y="1497"/>
                  </a:cubicBezTo>
                  <a:cubicBezTo>
                    <a:pt x="10576" y="1497"/>
                    <a:pt x="10772" y="1490"/>
                    <a:pt x="10965" y="1472"/>
                  </a:cubicBezTo>
                  <a:cubicBezTo>
                    <a:pt x="11174" y="1451"/>
                    <a:pt x="11341" y="1263"/>
                    <a:pt x="11320" y="1054"/>
                  </a:cubicBezTo>
                  <a:cubicBezTo>
                    <a:pt x="11301" y="856"/>
                    <a:pt x="11113" y="696"/>
                    <a:pt x="10917" y="696"/>
                  </a:cubicBezTo>
                  <a:cubicBezTo>
                    <a:pt x="10905" y="696"/>
                    <a:pt x="10893" y="697"/>
                    <a:pt x="10881" y="698"/>
                  </a:cubicBezTo>
                  <a:cubicBezTo>
                    <a:pt x="10717" y="713"/>
                    <a:pt x="10550" y="720"/>
                    <a:pt x="10382" y="720"/>
                  </a:cubicBezTo>
                  <a:cubicBezTo>
                    <a:pt x="8700" y="720"/>
                    <a:pt x="6883" y="28"/>
                    <a:pt x="6864" y="28"/>
                  </a:cubicBezTo>
                  <a:cubicBezTo>
                    <a:pt x="6813" y="9"/>
                    <a:pt x="6761" y="0"/>
                    <a:pt x="671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4" name="Google Shape;1164;p67"/>
            <p:cNvSpPr/>
            <p:nvPr/>
          </p:nvSpPr>
          <p:spPr>
            <a:xfrm>
              <a:off x="7526325" y="1499488"/>
              <a:ext cx="221800" cy="659850"/>
            </a:xfrm>
            <a:custGeom>
              <a:avLst/>
              <a:gdLst/>
              <a:ahLst/>
              <a:cxnLst/>
              <a:rect l="l" t="t" r="r" b="b"/>
              <a:pathLst>
                <a:path w="8872" h="26394" extrusionOk="0">
                  <a:moveTo>
                    <a:pt x="4260" y="0"/>
                  </a:moveTo>
                  <a:cubicBezTo>
                    <a:pt x="4121" y="0"/>
                    <a:pt x="3984" y="70"/>
                    <a:pt x="3913" y="197"/>
                  </a:cubicBezTo>
                  <a:cubicBezTo>
                    <a:pt x="2930" y="2018"/>
                    <a:pt x="733" y="3545"/>
                    <a:pt x="712" y="3566"/>
                  </a:cubicBezTo>
                  <a:cubicBezTo>
                    <a:pt x="586" y="3671"/>
                    <a:pt x="523" y="3817"/>
                    <a:pt x="544" y="3984"/>
                  </a:cubicBezTo>
                  <a:cubicBezTo>
                    <a:pt x="586" y="4152"/>
                    <a:pt x="712" y="4256"/>
                    <a:pt x="879" y="4277"/>
                  </a:cubicBezTo>
                  <a:cubicBezTo>
                    <a:pt x="2699" y="4549"/>
                    <a:pt x="4708" y="5930"/>
                    <a:pt x="5985" y="7772"/>
                  </a:cubicBezTo>
                  <a:cubicBezTo>
                    <a:pt x="6989" y="9194"/>
                    <a:pt x="8035" y="11559"/>
                    <a:pt x="7386" y="14676"/>
                  </a:cubicBezTo>
                  <a:cubicBezTo>
                    <a:pt x="6445" y="19217"/>
                    <a:pt x="2490" y="21016"/>
                    <a:pt x="942" y="21560"/>
                  </a:cubicBezTo>
                  <a:cubicBezTo>
                    <a:pt x="1026" y="19928"/>
                    <a:pt x="1402" y="18756"/>
                    <a:pt x="1402" y="18736"/>
                  </a:cubicBezTo>
                  <a:cubicBezTo>
                    <a:pt x="1465" y="18526"/>
                    <a:pt x="1339" y="18317"/>
                    <a:pt x="1151" y="18254"/>
                  </a:cubicBezTo>
                  <a:cubicBezTo>
                    <a:pt x="1110" y="18242"/>
                    <a:pt x="1069" y="18236"/>
                    <a:pt x="1028" y="18236"/>
                  </a:cubicBezTo>
                  <a:cubicBezTo>
                    <a:pt x="859" y="18236"/>
                    <a:pt x="700" y="18337"/>
                    <a:pt x="649" y="18505"/>
                  </a:cubicBezTo>
                  <a:cubicBezTo>
                    <a:pt x="607" y="18610"/>
                    <a:pt x="189" y="19991"/>
                    <a:pt x="126" y="21853"/>
                  </a:cubicBezTo>
                  <a:cubicBezTo>
                    <a:pt x="42" y="21958"/>
                    <a:pt x="0" y="22083"/>
                    <a:pt x="21" y="22230"/>
                  </a:cubicBezTo>
                  <a:cubicBezTo>
                    <a:pt x="42" y="22293"/>
                    <a:pt x="84" y="22334"/>
                    <a:pt x="126" y="22397"/>
                  </a:cubicBezTo>
                  <a:cubicBezTo>
                    <a:pt x="147" y="23548"/>
                    <a:pt x="314" y="24866"/>
                    <a:pt x="837" y="26143"/>
                  </a:cubicBezTo>
                  <a:cubicBezTo>
                    <a:pt x="900" y="26289"/>
                    <a:pt x="1047" y="26394"/>
                    <a:pt x="1193" y="26394"/>
                  </a:cubicBezTo>
                  <a:cubicBezTo>
                    <a:pt x="1256" y="26394"/>
                    <a:pt x="1298" y="26373"/>
                    <a:pt x="1339" y="26352"/>
                  </a:cubicBezTo>
                  <a:cubicBezTo>
                    <a:pt x="1549" y="26268"/>
                    <a:pt x="1653" y="26038"/>
                    <a:pt x="1570" y="25850"/>
                  </a:cubicBezTo>
                  <a:cubicBezTo>
                    <a:pt x="1109" y="24678"/>
                    <a:pt x="942" y="23485"/>
                    <a:pt x="921" y="22397"/>
                  </a:cubicBezTo>
                  <a:cubicBezTo>
                    <a:pt x="2365" y="21937"/>
                    <a:pt x="7093" y="20054"/>
                    <a:pt x="8161" y="14844"/>
                  </a:cubicBezTo>
                  <a:cubicBezTo>
                    <a:pt x="8872" y="11433"/>
                    <a:pt x="7721" y="8881"/>
                    <a:pt x="6633" y="7311"/>
                  </a:cubicBezTo>
                  <a:cubicBezTo>
                    <a:pt x="5399" y="5554"/>
                    <a:pt x="3620" y="4236"/>
                    <a:pt x="1842" y="3691"/>
                  </a:cubicBezTo>
                  <a:cubicBezTo>
                    <a:pt x="2637" y="3064"/>
                    <a:pt x="3892" y="1913"/>
                    <a:pt x="4604" y="574"/>
                  </a:cubicBezTo>
                  <a:cubicBezTo>
                    <a:pt x="4708" y="386"/>
                    <a:pt x="4645" y="155"/>
                    <a:pt x="4457" y="51"/>
                  </a:cubicBezTo>
                  <a:cubicBezTo>
                    <a:pt x="4396" y="17"/>
                    <a:pt x="4328" y="0"/>
                    <a:pt x="426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5" name="Google Shape;1165;p67"/>
            <p:cNvSpPr/>
            <p:nvPr/>
          </p:nvSpPr>
          <p:spPr>
            <a:xfrm>
              <a:off x="7315000" y="1734913"/>
              <a:ext cx="333750" cy="107425"/>
            </a:xfrm>
            <a:custGeom>
              <a:avLst/>
              <a:gdLst/>
              <a:ahLst/>
              <a:cxnLst/>
              <a:rect l="l" t="t" r="r" b="b"/>
              <a:pathLst>
                <a:path w="13350" h="4297" extrusionOk="0">
                  <a:moveTo>
                    <a:pt x="3015" y="0"/>
                  </a:moveTo>
                  <a:cubicBezTo>
                    <a:pt x="2703" y="0"/>
                    <a:pt x="2403" y="38"/>
                    <a:pt x="2113" y="112"/>
                  </a:cubicBezTo>
                  <a:cubicBezTo>
                    <a:pt x="712" y="468"/>
                    <a:pt x="126" y="1619"/>
                    <a:pt x="84" y="1681"/>
                  </a:cubicBezTo>
                  <a:cubicBezTo>
                    <a:pt x="0" y="1870"/>
                    <a:pt x="84" y="2100"/>
                    <a:pt x="272" y="2205"/>
                  </a:cubicBezTo>
                  <a:cubicBezTo>
                    <a:pt x="327" y="2235"/>
                    <a:pt x="386" y="2250"/>
                    <a:pt x="444" y="2250"/>
                  </a:cubicBezTo>
                  <a:cubicBezTo>
                    <a:pt x="584" y="2250"/>
                    <a:pt x="721" y="2164"/>
                    <a:pt x="795" y="2016"/>
                  </a:cubicBezTo>
                  <a:cubicBezTo>
                    <a:pt x="795" y="2016"/>
                    <a:pt x="1235" y="1158"/>
                    <a:pt x="2323" y="865"/>
                  </a:cubicBezTo>
                  <a:cubicBezTo>
                    <a:pt x="2546" y="808"/>
                    <a:pt x="2780" y="780"/>
                    <a:pt x="3024" y="780"/>
                  </a:cubicBezTo>
                  <a:cubicBezTo>
                    <a:pt x="3943" y="780"/>
                    <a:pt x="5003" y="1185"/>
                    <a:pt x="6194" y="1995"/>
                  </a:cubicBezTo>
                  <a:cubicBezTo>
                    <a:pt x="8997" y="3920"/>
                    <a:pt x="10943" y="4297"/>
                    <a:pt x="12031" y="4297"/>
                  </a:cubicBezTo>
                  <a:cubicBezTo>
                    <a:pt x="12680" y="4297"/>
                    <a:pt x="13015" y="4150"/>
                    <a:pt x="13057" y="4130"/>
                  </a:cubicBezTo>
                  <a:cubicBezTo>
                    <a:pt x="13245" y="4046"/>
                    <a:pt x="13349" y="3837"/>
                    <a:pt x="13266" y="3627"/>
                  </a:cubicBezTo>
                  <a:cubicBezTo>
                    <a:pt x="13204" y="3472"/>
                    <a:pt x="13061" y="3386"/>
                    <a:pt x="12906" y="3386"/>
                  </a:cubicBezTo>
                  <a:cubicBezTo>
                    <a:pt x="12852" y="3386"/>
                    <a:pt x="12797" y="3396"/>
                    <a:pt x="12743" y="3418"/>
                  </a:cubicBezTo>
                  <a:cubicBezTo>
                    <a:pt x="12736" y="3418"/>
                    <a:pt x="12503" y="3500"/>
                    <a:pt x="12040" y="3500"/>
                  </a:cubicBezTo>
                  <a:cubicBezTo>
                    <a:pt x="11135" y="3500"/>
                    <a:pt x="9347" y="3188"/>
                    <a:pt x="6633" y="1347"/>
                  </a:cubicBezTo>
                  <a:cubicBezTo>
                    <a:pt x="5316" y="452"/>
                    <a:pt x="4100" y="0"/>
                    <a:pt x="3015"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6" name="Google Shape;1166;p67"/>
            <p:cNvSpPr/>
            <p:nvPr/>
          </p:nvSpPr>
          <p:spPr>
            <a:xfrm>
              <a:off x="7437400" y="1245263"/>
              <a:ext cx="162700" cy="216800"/>
            </a:xfrm>
            <a:custGeom>
              <a:avLst/>
              <a:gdLst/>
              <a:ahLst/>
              <a:cxnLst/>
              <a:rect l="l" t="t" r="r" b="b"/>
              <a:pathLst>
                <a:path w="6508" h="8672" extrusionOk="0">
                  <a:moveTo>
                    <a:pt x="463" y="0"/>
                  </a:moveTo>
                  <a:cubicBezTo>
                    <a:pt x="384" y="0"/>
                    <a:pt x="303" y="24"/>
                    <a:pt x="230" y="72"/>
                  </a:cubicBezTo>
                  <a:cubicBezTo>
                    <a:pt x="63" y="176"/>
                    <a:pt x="0" y="428"/>
                    <a:pt x="126" y="616"/>
                  </a:cubicBezTo>
                  <a:cubicBezTo>
                    <a:pt x="147" y="637"/>
                    <a:pt x="1486" y="2645"/>
                    <a:pt x="1653" y="4277"/>
                  </a:cubicBezTo>
                  <a:cubicBezTo>
                    <a:pt x="1653" y="4466"/>
                    <a:pt x="1821" y="4612"/>
                    <a:pt x="2009" y="4633"/>
                  </a:cubicBezTo>
                  <a:cubicBezTo>
                    <a:pt x="2009" y="4633"/>
                    <a:pt x="3934" y="4884"/>
                    <a:pt x="5712" y="8462"/>
                  </a:cubicBezTo>
                  <a:cubicBezTo>
                    <a:pt x="5775" y="8588"/>
                    <a:pt x="5922" y="8671"/>
                    <a:pt x="6068" y="8671"/>
                  </a:cubicBezTo>
                  <a:cubicBezTo>
                    <a:pt x="6131" y="8671"/>
                    <a:pt x="6194" y="8671"/>
                    <a:pt x="6236" y="8630"/>
                  </a:cubicBezTo>
                  <a:cubicBezTo>
                    <a:pt x="6445" y="8546"/>
                    <a:pt x="6508" y="8295"/>
                    <a:pt x="6424" y="8106"/>
                  </a:cubicBezTo>
                  <a:cubicBezTo>
                    <a:pt x="4834" y="4926"/>
                    <a:pt x="3097" y="4131"/>
                    <a:pt x="2386" y="3922"/>
                  </a:cubicBezTo>
                  <a:cubicBezTo>
                    <a:pt x="2093" y="2164"/>
                    <a:pt x="837" y="260"/>
                    <a:pt x="775" y="176"/>
                  </a:cubicBezTo>
                  <a:cubicBezTo>
                    <a:pt x="710" y="60"/>
                    <a:pt x="590" y="0"/>
                    <a:pt x="463"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7" name="Google Shape;1167;p67"/>
            <p:cNvSpPr/>
            <p:nvPr/>
          </p:nvSpPr>
          <p:spPr>
            <a:xfrm>
              <a:off x="6994850" y="1291388"/>
              <a:ext cx="188350" cy="100575"/>
            </a:xfrm>
            <a:custGeom>
              <a:avLst/>
              <a:gdLst/>
              <a:ahLst/>
              <a:cxnLst/>
              <a:rect l="l" t="t" r="r" b="b"/>
              <a:pathLst>
                <a:path w="7534" h="4023" extrusionOk="0">
                  <a:moveTo>
                    <a:pt x="6001" y="1"/>
                  </a:moveTo>
                  <a:cubicBezTo>
                    <a:pt x="1866" y="1"/>
                    <a:pt x="106" y="3419"/>
                    <a:pt x="106" y="3458"/>
                  </a:cubicBezTo>
                  <a:cubicBezTo>
                    <a:pt x="1" y="3646"/>
                    <a:pt x="85" y="3876"/>
                    <a:pt x="273" y="3981"/>
                  </a:cubicBezTo>
                  <a:cubicBezTo>
                    <a:pt x="336" y="4002"/>
                    <a:pt x="399" y="4023"/>
                    <a:pt x="461" y="4023"/>
                  </a:cubicBezTo>
                  <a:cubicBezTo>
                    <a:pt x="587" y="4023"/>
                    <a:pt x="733" y="3939"/>
                    <a:pt x="796" y="3813"/>
                  </a:cubicBezTo>
                  <a:cubicBezTo>
                    <a:pt x="873" y="3680"/>
                    <a:pt x="2383" y="782"/>
                    <a:pt x="5984" y="782"/>
                  </a:cubicBezTo>
                  <a:cubicBezTo>
                    <a:pt x="6321" y="782"/>
                    <a:pt x="6677" y="808"/>
                    <a:pt x="7052" y="863"/>
                  </a:cubicBezTo>
                  <a:cubicBezTo>
                    <a:pt x="7067" y="865"/>
                    <a:pt x="7081" y="865"/>
                    <a:pt x="7096" y="865"/>
                  </a:cubicBezTo>
                  <a:cubicBezTo>
                    <a:pt x="7306" y="865"/>
                    <a:pt x="7473" y="724"/>
                    <a:pt x="7513" y="528"/>
                  </a:cubicBezTo>
                  <a:cubicBezTo>
                    <a:pt x="7533" y="319"/>
                    <a:pt x="7387" y="110"/>
                    <a:pt x="7178" y="89"/>
                  </a:cubicBezTo>
                  <a:cubicBezTo>
                    <a:pt x="6766" y="28"/>
                    <a:pt x="6374" y="1"/>
                    <a:pt x="6001"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8" name="Google Shape;1168;p67"/>
            <p:cNvSpPr/>
            <p:nvPr/>
          </p:nvSpPr>
          <p:spPr>
            <a:xfrm>
              <a:off x="7321800" y="2258663"/>
              <a:ext cx="111950" cy="237025"/>
            </a:xfrm>
            <a:custGeom>
              <a:avLst/>
              <a:gdLst/>
              <a:ahLst/>
              <a:cxnLst/>
              <a:rect l="l" t="t" r="r" b="b"/>
              <a:pathLst>
                <a:path w="4478" h="9481" extrusionOk="0">
                  <a:moveTo>
                    <a:pt x="3454" y="0"/>
                  </a:moveTo>
                  <a:cubicBezTo>
                    <a:pt x="3440" y="0"/>
                    <a:pt x="3425" y="1"/>
                    <a:pt x="3411" y="2"/>
                  </a:cubicBezTo>
                  <a:cubicBezTo>
                    <a:pt x="3202" y="44"/>
                    <a:pt x="3034" y="232"/>
                    <a:pt x="3076" y="462"/>
                  </a:cubicBezTo>
                  <a:cubicBezTo>
                    <a:pt x="3076" y="504"/>
                    <a:pt x="3662" y="5442"/>
                    <a:pt x="168" y="8790"/>
                  </a:cubicBezTo>
                  <a:cubicBezTo>
                    <a:pt x="0" y="8957"/>
                    <a:pt x="0" y="9208"/>
                    <a:pt x="147" y="9355"/>
                  </a:cubicBezTo>
                  <a:cubicBezTo>
                    <a:pt x="230" y="9439"/>
                    <a:pt x="335" y="9480"/>
                    <a:pt x="440" y="9480"/>
                  </a:cubicBezTo>
                  <a:cubicBezTo>
                    <a:pt x="523" y="9480"/>
                    <a:pt x="628" y="9439"/>
                    <a:pt x="712" y="9376"/>
                  </a:cubicBezTo>
                  <a:cubicBezTo>
                    <a:pt x="4478" y="5714"/>
                    <a:pt x="3871" y="567"/>
                    <a:pt x="3850" y="358"/>
                  </a:cubicBezTo>
                  <a:cubicBezTo>
                    <a:pt x="3831" y="142"/>
                    <a:pt x="3664" y="0"/>
                    <a:pt x="3454"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69" name="Google Shape;1169;p67"/>
            <p:cNvSpPr/>
            <p:nvPr/>
          </p:nvSpPr>
          <p:spPr>
            <a:xfrm>
              <a:off x="7814550" y="1626688"/>
              <a:ext cx="114575" cy="319750"/>
            </a:xfrm>
            <a:custGeom>
              <a:avLst/>
              <a:gdLst/>
              <a:ahLst/>
              <a:cxnLst/>
              <a:rect l="l" t="t" r="r" b="b"/>
              <a:pathLst>
                <a:path w="4583" h="12790" extrusionOk="0">
                  <a:moveTo>
                    <a:pt x="882" y="0"/>
                  </a:moveTo>
                  <a:cubicBezTo>
                    <a:pt x="780" y="0"/>
                    <a:pt x="680" y="37"/>
                    <a:pt x="607" y="110"/>
                  </a:cubicBezTo>
                  <a:cubicBezTo>
                    <a:pt x="461" y="277"/>
                    <a:pt x="461" y="528"/>
                    <a:pt x="607" y="675"/>
                  </a:cubicBezTo>
                  <a:cubicBezTo>
                    <a:pt x="649" y="696"/>
                    <a:pt x="3641" y="3709"/>
                    <a:pt x="1758" y="10258"/>
                  </a:cubicBezTo>
                  <a:cubicBezTo>
                    <a:pt x="607" y="11220"/>
                    <a:pt x="126" y="12162"/>
                    <a:pt x="105" y="12225"/>
                  </a:cubicBezTo>
                  <a:cubicBezTo>
                    <a:pt x="0" y="12434"/>
                    <a:pt x="84" y="12664"/>
                    <a:pt x="272" y="12748"/>
                  </a:cubicBezTo>
                  <a:cubicBezTo>
                    <a:pt x="335" y="12769"/>
                    <a:pt x="398" y="12790"/>
                    <a:pt x="461" y="12790"/>
                  </a:cubicBezTo>
                  <a:cubicBezTo>
                    <a:pt x="607" y="12790"/>
                    <a:pt x="733" y="12706"/>
                    <a:pt x="816" y="12560"/>
                  </a:cubicBezTo>
                  <a:cubicBezTo>
                    <a:pt x="816" y="12560"/>
                    <a:pt x="1737" y="10676"/>
                    <a:pt x="4269" y="9693"/>
                  </a:cubicBezTo>
                  <a:cubicBezTo>
                    <a:pt x="4478" y="9609"/>
                    <a:pt x="4583" y="9400"/>
                    <a:pt x="4499" y="9191"/>
                  </a:cubicBezTo>
                  <a:cubicBezTo>
                    <a:pt x="4435" y="9031"/>
                    <a:pt x="4297" y="8932"/>
                    <a:pt x="4142" y="8932"/>
                  </a:cubicBezTo>
                  <a:cubicBezTo>
                    <a:pt x="4095" y="8932"/>
                    <a:pt x="4046" y="8941"/>
                    <a:pt x="3997" y="8961"/>
                  </a:cubicBezTo>
                  <a:cubicBezTo>
                    <a:pt x="3536" y="9149"/>
                    <a:pt x="3118" y="9358"/>
                    <a:pt x="2762" y="9567"/>
                  </a:cubicBezTo>
                  <a:cubicBezTo>
                    <a:pt x="4227" y="3207"/>
                    <a:pt x="1298" y="236"/>
                    <a:pt x="1172" y="110"/>
                  </a:cubicBezTo>
                  <a:cubicBezTo>
                    <a:pt x="1088" y="37"/>
                    <a:pt x="984" y="0"/>
                    <a:pt x="882"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70" name="Google Shape;1170;p67"/>
            <p:cNvSpPr/>
            <p:nvPr/>
          </p:nvSpPr>
          <p:spPr>
            <a:xfrm>
              <a:off x="5964900" y="1322163"/>
              <a:ext cx="478125" cy="621150"/>
            </a:xfrm>
            <a:custGeom>
              <a:avLst/>
              <a:gdLst/>
              <a:ahLst/>
              <a:cxnLst/>
              <a:rect l="l" t="t" r="r" b="b"/>
              <a:pathLst>
                <a:path w="19125" h="24846" extrusionOk="0">
                  <a:moveTo>
                    <a:pt x="17443" y="0"/>
                  </a:moveTo>
                  <a:cubicBezTo>
                    <a:pt x="16744" y="0"/>
                    <a:pt x="16083" y="224"/>
                    <a:pt x="15484" y="657"/>
                  </a:cubicBezTo>
                  <a:cubicBezTo>
                    <a:pt x="14061" y="1725"/>
                    <a:pt x="13245" y="3901"/>
                    <a:pt x="13412" y="6202"/>
                  </a:cubicBezTo>
                  <a:cubicBezTo>
                    <a:pt x="13663" y="9320"/>
                    <a:pt x="11257" y="11224"/>
                    <a:pt x="5713" y="14781"/>
                  </a:cubicBezTo>
                  <a:cubicBezTo>
                    <a:pt x="0" y="18463"/>
                    <a:pt x="1988" y="24510"/>
                    <a:pt x="2009" y="24573"/>
                  </a:cubicBezTo>
                  <a:cubicBezTo>
                    <a:pt x="2051" y="24741"/>
                    <a:pt x="2218" y="24845"/>
                    <a:pt x="2365" y="24845"/>
                  </a:cubicBezTo>
                  <a:cubicBezTo>
                    <a:pt x="2407" y="24845"/>
                    <a:pt x="2469" y="24845"/>
                    <a:pt x="2511" y="24824"/>
                  </a:cubicBezTo>
                  <a:cubicBezTo>
                    <a:pt x="2700" y="24761"/>
                    <a:pt x="2825" y="24531"/>
                    <a:pt x="2741" y="24322"/>
                  </a:cubicBezTo>
                  <a:cubicBezTo>
                    <a:pt x="2679" y="24092"/>
                    <a:pt x="942" y="18777"/>
                    <a:pt x="6131" y="15450"/>
                  </a:cubicBezTo>
                  <a:cubicBezTo>
                    <a:pt x="11487" y="11998"/>
                    <a:pt x="14500" y="9885"/>
                    <a:pt x="14207" y="6139"/>
                  </a:cubicBezTo>
                  <a:cubicBezTo>
                    <a:pt x="14061" y="4131"/>
                    <a:pt x="14752" y="2185"/>
                    <a:pt x="15965" y="1306"/>
                  </a:cubicBezTo>
                  <a:cubicBezTo>
                    <a:pt x="16419" y="966"/>
                    <a:pt x="16919" y="800"/>
                    <a:pt x="17450" y="800"/>
                  </a:cubicBezTo>
                  <a:cubicBezTo>
                    <a:pt x="17801" y="800"/>
                    <a:pt x="18165" y="872"/>
                    <a:pt x="18539" y="1013"/>
                  </a:cubicBezTo>
                  <a:cubicBezTo>
                    <a:pt x="18583" y="1033"/>
                    <a:pt x="18629" y="1042"/>
                    <a:pt x="18676" y="1042"/>
                  </a:cubicBezTo>
                  <a:cubicBezTo>
                    <a:pt x="18827" y="1042"/>
                    <a:pt x="18977" y="943"/>
                    <a:pt x="19041" y="783"/>
                  </a:cubicBezTo>
                  <a:cubicBezTo>
                    <a:pt x="19125" y="595"/>
                    <a:pt x="19020" y="365"/>
                    <a:pt x="18832" y="281"/>
                  </a:cubicBezTo>
                  <a:cubicBezTo>
                    <a:pt x="18357" y="93"/>
                    <a:pt x="17892" y="0"/>
                    <a:pt x="17443"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71" name="Google Shape;1171;p67"/>
            <p:cNvSpPr/>
            <p:nvPr/>
          </p:nvSpPr>
          <p:spPr>
            <a:xfrm>
              <a:off x="6171000" y="1206838"/>
              <a:ext cx="166875" cy="144325"/>
            </a:xfrm>
            <a:custGeom>
              <a:avLst/>
              <a:gdLst/>
              <a:ahLst/>
              <a:cxnLst/>
              <a:rect l="l" t="t" r="r" b="b"/>
              <a:pathLst>
                <a:path w="6675" h="5773" extrusionOk="0">
                  <a:moveTo>
                    <a:pt x="6231" y="1"/>
                  </a:moveTo>
                  <a:cubicBezTo>
                    <a:pt x="6191" y="1"/>
                    <a:pt x="6151" y="6"/>
                    <a:pt x="6110" y="19"/>
                  </a:cubicBezTo>
                  <a:cubicBezTo>
                    <a:pt x="3662" y="835"/>
                    <a:pt x="2762" y="3032"/>
                    <a:pt x="2511" y="3827"/>
                  </a:cubicBezTo>
                  <a:cubicBezTo>
                    <a:pt x="1067" y="3973"/>
                    <a:pt x="168" y="5103"/>
                    <a:pt x="126" y="5145"/>
                  </a:cubicBezTo>
                  <a:cubicBezTo>
                    <a:pt x="0" y="5312"/>
                    <a:pt x="21" y="5563"/>
                    <a:pt x="189" y="5689"/>
                  </a:cubicBezTo>
                  <a:cubicBezTo>
                    <a:pt x="272" y="5752"/>
                    <a:pt x="356" y="5773"/>
                    <a:pt x="440" y="5773"/>
                  </a:cubicBezTo>
                  <a:cubicBezTo>
                    <a:pt x="565" y="5773"/>
                    <a:pt x="670" y="5731"/>
                    <a:pt x="754" y="5626"/>
                  </a:cubicBezTo>
                  <a:cubicBezTo>
                    <a:pt x="754" y="5626"/>
                    <a:pt x="1570" y="4601"/>
                    <a:pt x="2804" y="4601"/>
                  </a:cubicBezTo>
                  <a:cubicBezTo>
                    <a:pt x="2992" y="4601"/>
                    <a:pt x="3160" y="4475"/>
                    <a:pt x="3202" y="4287"/>
                  </a:cubicBezTo>
                  <a:cubicBezTo>
                    <a:pt x="3202" y="4266"/>
                    <a:pt x="3829" y="1609"/>
                    <a:pt x="6361" y="772"/>
                  </a:cubicBezTo>
                  <a:cubicBezTo>
                    <a:pt x="6570" y="709"/>
                    <a:pt x="6675" y="479"/>
                    <a:pt x="6591" y="270"/>
                  </a:cubicBezTo>
                  <a:cubicBezTo>
                    <a:pt x="6541" y="101"/>
                    <a:pt x="6395" y="1"/>
                    <a:pt x="6231"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
          <p:nvSpPr>
            <p:cNvPr id="1172" name="Google Shape;1172;p67"/>
            <p:cNvSpPr/>
            <p:nvPr/>
          </p:nvSpPr>
          <p:spPr>
            <a:xfrm>
              <a:off x="5868650" y="1982788"/>
              <a:ext cx="77975" cy="131575"/>
            </a:xfrm>
            <a:custGeom>
              <a:avLst/>
              <a:gdLst/>
              <a:ahLst/>
              <a:cxnLst/>
              <a:rect l="l" t="t" r="r" b="b"/>
              <a:pathLst>
                <a:path w="3119" h="5263" extrusionOk="0">
                  <a:moveTo>
                    <a:pt x="2662" y="0"/>
                  </a:moveTo>
                  <a:cubicBezTo>
                    <a:pt x="2583" y="0"/>
                    <a:pt x="2502" y="24"/>
                    <a:pt x="2428" y="73"/>
                  </a:cubicBezTo>
                  <a:cubicBezTo>
                    <a:pt x="0" y="1935"/>
                    <a:pt x="984" y="4948"/>
                    <a:pt x="984" y="4990"/>
                  </a:cubicBezTo>
                  <a:cubicBezTo>
                    <a:pt x="1047" y="5158"/>
                    <a:pt x="1193" y="5262"/>
                    <a:pt x="1360" y="5262"/>
                  </a:cubicBezTo>
                  <a:cubicBezTo>
                    <a:pt x="1402" y="5262"/>
                    <a:pt x="1444" y="5241"/>
                    <a:pt x="1486" y="5241"/>
                  </a:cubicBezTo>
                  <a:cubicBezTo>
                    <a:pt x="1695" y="5158"/>
                    <a:pt x="1800" y="4948"/>
                    <a:pt x="1737" y="4739"/>
                  </a:cubicBezTo>
                  <a:cubicBezTo>
                    <a:pt x="1695" y="4634"/>
                    <a:pt x="942" y="2207"/>
                    <a:pt x="2909" y="701"/>
                  </a:cubicBezTo>
                  <a:cubicBezTo>
                    <a:pt x="3076" y="575"/>
                    <a:pt x="3118" y="324"/>
                    <a:pt x="2992" y="157"/>
                  </a:cubicBezTo>
                  <a:cubicBezTo>
                    <a:pt x="2904" y="55"/>
                    <a:pt x="2784" y="0"/>
                    <a:pt x="2662"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grpSp>
      <p:sp>
        <p:nvSpPr>
          <p:cNvPr id="23" name="Google Shape;1153;p67"/>
          <p:cNvSpPr txBox="1">
            <a:spLocks/>
          </p:cNvSpPr>
          <p:nvPr/>
        </p:nvSpPr>
        <p:spPr>
          <a:xfrm>
            <a:off x="533400" y="3892650"/>
            <a:ext cx="6477000" cy="355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1400"/>
              <a:buFont typeface="Barlow Semi Condensed"/>
              <a:buNone/>
              <a:defRPr sz="1800" b="1" i="0" u="none" strike="noStrike" cap="none">
                <a:solidFill>
                  <a:schemeClr val="lt2"/>
                </a:solidFill>
                <a:latin typeface="Barlow Semi Condensed"/>
                <a:ea typeface="Barlow Semi Condensed"/>
                <a:cs typeface="Barlow Semi Condensed"/>
                <a:sym typeface="Barlow Semi Condensed"/>
              </a:defRPr>
            </a:lvl1pPr>
            <a:lvl2pPr marR="0" lvl="1"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2pPr>
            <a:lvl3pPr marR="0" lvl="2"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3pPr>
            <a:lvl4pPr marR="0" lvl="3"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4pPr>
            <a:lvl5pPr marR="0" lvl="4"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5pPr>
            <a:lvl6pPr marR="0" lvl="5"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6pPr>
            <a:lvl7pPr marR="0" lvl="6"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7pPr>
            <a:lvl8pPr marR="0" lvl="7"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8pPr>
            <a:lvl9pPr marR="0" lvl="8" algn="ctr" rtl="0">
              <a:lnSpc>
                <a:spcPct val="100000"/>
              </a:lnSpc>
              <a:spcBef>
                <a:spcPts val="0"/>
              </a:spcBef>
              <a:spcAft>
                <a:spcPts val="0"/>
              </a:spcAft>
              <a:buClr>
                <a:schemeClr val="accent5"/>
              </a:buClr>
              <a:buSzPts val="1400"/>
              <a:buFont typeface="Barlow Semi Condensed"/>
              <a:buNone/>
              <a:defRPr sz="1400" b="1" i="0" u="none" strike="noStrike" cap="none">
                <a:solidFill>
                  <a:schemeClr val="accent5"/>
                </a:solidFill>
                <a:latin typeface="Barlow Semi Condensed"/>
                <a:ea typeface="Barlow Semi Condensed"/>
                <a:cs typeface="Barlow Semi Condensed"/>
                <a:sym typeface="Barlow Semi Condensed"/>
              </a:defRPr>
            </a:lvl9pPr>
          </a:lstStyle>
          <a:p>
            <a:pPr algn="just"/>
            <a:r>
              <a:rPr lang="en-US" sz="1600" b="0" dirty="0" err="1" smtClean="0">
                <a:latin typeface="Comic Sans MS" pitchFamily="66" charset="0"/>
              </a:rPr>
              <a:t>Hasil</a:t>
            </a:r>
            <a:r>
              <a:rPr lang="en-US" sz="1600" b="0" dirty="0" smtClean="0">
                <a:latin typeface="Comic Sans MS" pitchFamily="66" charset="0"/>
              </a:rPr>
              <a:t> </a:t>
            </a:r>
            <a:r>
              <a:rPr lang="en-US" sz="1600" b="0" dirty="0" err="1" smtClean="0">
                <a:latin typeface="Comic Sans MS" pitchFamily="66" charset="0"/>
              </a:rPr>
              <a:t>kerja</a:t>
            </a:r>
            <a:r>
              <a:rPr lang="en-US" sz="1600" b="0" dirty="0" smtClean="0">
                <a:latin typeface="Comic Sans MS" pitchFamily="66" charset="0"/>
              </a:rPr>
              <a:t> </a:t>
            </a:r>
            <a:r>
              <a:rPr lang="en-US" sz="1600" b="0" dirty="0" err="1" smtClean="0">
                <a:latin typeface="Comic Sans MS" pitchFamily="66" charset="0"/>
              </a:rPr>
              <a:t>hormon</a:t>
            </a:r>
            <a:r>
              <a:rPr lang="en-US" sz="1600" b="0" dirty="0" smtClean="0">
                <a:latin typeface="Comic Sans MS" pitchFamily="66" charset="0"/>
              </a:rPr>
              <a:t> </a:t>
            </a:r>
            <a:r>
              <a:rPr lang="en-US" sz="1600" b="0" dirty="0" err="1" smtClean="0">
                <a:latin typeface="Comic Sans MS" pitchFamily="66" charset="0"/>
              </a:rPr>
              <a:t>dari</a:t>
            </a:r>
            <a:r>
              <a:rPr lang="en-US" sz="1600" b="0" dirty="0" smtClean="0">
                <a:latin typeface="Comic Sans MS" pitchFamily="66" charset="0"/>
              </a:rPr>
              <a:t> </a:t>
            </a:r>
            <a:r>
              <a:rPr lang="en-US" sz="1600" b="0" dirty="0" err="1" smtClean="0">
                <a:latin typeface="Comic Sans MS" pitchFamily="66" charset="0"/>
              </a:rPr>
              <a:t>suatu</a:t>
            </a:r>
            <a:r>
              <a:rPr lang="en-US" sz="1600" b="0" dirty="0" smtClean="0">
                <a:latin typeface="Comic Sans MS" pitchFamily="66" charset="0"/>
              </a:rPr>
              <a:t> </a:t>
            </a:r>
            <a:r>
              <a:rPr lang="en-US" sz="1600" b="0" dirty="0" err="1" smtClean="0">
                <a:latin typeface="Comic Sans MS" pitchFamily="66" charset="0"/>
              </a:rPr>
              <a:t>kelenjar</a:t>
            </a:r>
            <a:r>
              <a:rPr lang="en-US" sz="1600" b="0" dirty="0" smtClean="0">
                <a:latin typeface="Comic Sans MS" pitchFamily="66" charset="0"/>
              </a:rPr>
              <a:t> </a:t>
            </a:r>
            <a:r>
              <a:rPr lang="en-US" sz="1600" b="0" dirty="0" err="1" smtClean="0">
                <a:latin typeface="Comic Sans MS" pitchFamily="66" charset="0"/>
              </a:rPr>
              <a:t>dapat</a:t>
            </a:r>
            <a:r>
              <a:rPr lang="en-US" sz="1600" b="0" dirty="0" smtClean="0">
                <a:latin typeface="Comic Sans MS" pitchFamily="66" charset="0"/>
              </a:rPr>
              <a:t> di </a:t>
            </a:r>
            <a:r>
              <a:rPr lang="en-US" sz="1600" b="0" dirty="0" err="1" smtClean="0">
                <a:latin typeface="Comic Sans MS" pitchFamily="66" charset="0"/>
              </a:rPr>
              <a:t>pengaruhi</a:t>
            </a:r>
            <a:r>
              <a:rPr lang="en-US" sz="1600" b="0" dirty="0" smtClean="0">
                <a:latin typeface="Comic Sans MS" pitchFamily="66" charset="0"/>
              </a:rPr>
              <a:t> </a:t>
            </a:r>
            <a:r>
              <a:rPr lang="en-US" sz="1600" b="0" dirty="0" err="1" smtClean="0">
                <a:latin typeface="Comic Sans MS" pitchFamily="66" charset="0"/>
              </a:rPr>
              <a:t>oleh</a:t>
            </a:r>
            <a:r>
              <a:rPr lang="en-US" sz="1600" b="0" dirty="0" smtClean="0">
                <a:latin typeface="Comic Sans MS" pitchFamily="66" charset="0"/>
              </a:rPr>
              <a:t> </a:t>
            </a:r>
            <a:r>
              <a:rPr lang="en-US" sz="1600" b="0" dirty="0" err="1" smtClean="0">
                <a:latin typeface="Comic Sans MS" pitchFamily="66" charset="0"/>
              </a:rPr>
              <a:t>beberapa</a:t>
            </a:r>
            <a:r>
              <a:rPr lang="en-US" sz="1600" b="0" dirty="0" smtClean="0">
                <a:latin typeface="Comic Sans MS" pitchFamily="66" charset="0"/>
              </a:rPr>
              <a:t> </a:t>
            </a:r>
            <a:r>
              <a:rPr lang="en-US" sz="1600" b="0" dirty="0" err="1" smtClean="0">
                <a:latin typeface="Comic Sans MS" pitchFamily="66" charset="0"/>
              </a:rPr>
              <a:t>faktor</a:t>
            </a:r>
            <a:r>
              <a:rPr lang="en-US" sz="1600" b="0" dirty="0" smtClean="0">
                <a:latin typeface="Comic Sans MS" pitchFamily="66" charset="0"/>
              </a:rPr>
              <a:t> </a:t>
            </a:r>
            <a:r>
              <a:rPr lang="en-US" sz="1600" b="0" dirty="0" err="1" smtClean="0">
                <a:latin typeface="Comic Sans MS" pitchFamily="66" charset="0"/>
              </a:rPr>
              <a:t>termasuk</a:t>
            </a:r>
            <a:r>
              <a:rPr lang="en-US" sz="1600" b="0" dirty="0" smtClean="0">
                <a:latin typeface="Comic Sans MS" pitchFamily="66" charset="0"/>
              </a:rPr>
              <a:t> </a:t>
            </a:r>
            <a:r>
              <a:rPr lang="en-US" sz="1600" b="0" dirty="0" err="1" smtClean="0">
                <a:latin typeface="Comic Sans MS" pitchFamily="66" charset="0"/>
              </a:rPr>
              <a:t>kadar</a:t>
            </a:r>
            <a:r>
              <a:rPr lang="en-US" sz="1600" b="0" dirty="0" smtClean="0">
                <a:latin typeface="Comic Sans MS" pitchFamily="66" charset="0"/>
              </a:rPr>
              <a:t> </a:t>
            </a:r>
            <a:r>
              <a:rPr lang="en-US" sz="1600" b="0" dirty="0" err="1" smtClean="0">
                <a:latin typeface="Comic Sans MS" pitchFamily="66" charset="0"/>
              </a:rPr>
              <a:t>zat</a:t>
            </a:r>
            <a:r>
              <a:rPr lang="en-US" sz="1600" b="0" dirty="0" smtClean="0">
                <a:latin typeface="Comic Sans MS" pitchFamily="66" charset="0"/>
              </a:rPr>
              <a:t> </a:t>
            </a:r>
            <a:r>
              <a:rPr lang="en-US" sz="1600" b="0" dirty="0" err="1" smtClean="0">
                <a:latin typeface="Comic Sans MS" pitchFamily="66" charset="0"/>
              </a:rPr>
              <a:t>dalam</a:t>
            </a:r>
            <a:r>
              <a:rPr lang="en-US" sz="1600" b="0" dirty="0" smtClean="0">
                <a:latin typeface="Comic Sans MS" pitchFamily="66" charset="0"/>
              </a:rPr>
              <a:t> </a:t>
            </a:r>
            <a:r>
              <a:rPr lang="en-US" sz="1600" b="0" dirty="0" err="1" smtClean="0">
                <a:latin typeface="Comic Sans MS" pitchFamily="66" charset="0"/>
              </a:rPr>
              <a:t>darah</a:t>
            </a:r>
            <a:r>
              <a:rPr lang="en-US" sz="1600" b="0" dirty="0" smtClean="0">
                <a:latin typeface="Comic Sans MS" pitchFamily="66" charset="0"/>
              </a:rPr>
              <a:t> </a:t>
            </a:r>
            <a:r>
              <a:rPr lang="en-US" sz="1600" b="0" dirty="0" err="1" smtClean="0">
                <a:latin typeface="Comic Sans MS" pitchFamily="66" charset="0"/>
              </a:rPr>
              <a:t>dan</a:t>
            </a:r>
            <a:r>
              <a:rPr lang="en-US" sz="1600" b="0" dirty="0" smtClean="0">
                <a:latin typeface="Comic Sans MS" pitchFamily="66" charset="0"/>
              </a:rPr>
              <a:t> </a:t>
            </a:r>
            <a:r>
              <a:rPr lang="en-US" sz="1600" b="0" dirty="0" err="1" smtClean="0">
                <a:latin typeface="Comic Sans MS" pitchFamily="66" charset="0"/>
              </a:rPr>
              <a:t>masukan</a:t>
            </a:r>
            <a:r>
              <a:rPr lang="en-US" sz="1600" b="0" dirty="0" smtClean="0">
                <a:latin typeface="Comic Sans MS" pitchFamily="66" charset="0"/>
              </a:rPr>
              <a:t> </a:t>
            </a:r>
            <a:r>
              <a:rPr lang="en-US" sz="1600" b="0" dirty="0" err="1" smtClean="0">
                <a:latin typeface="Comic Sans MS" pitchFamily="66" charset="0"/>
              </a:rPr>
              <a:t>dari</a:t>
            </a:r>
            <a:r>
              <a:rPr lang="en-US" sz="1600" b="0" dirty="0" smtClean="0">
                <a:latin typeface="Comic Sans MS" pitchFamily="66" charset="0"/>
              </a:rPr>
              <a:t> </a:t>
            </a:r>
            <a:r>
              <a:rPr lang="en-US" sz="1600" b="0" dirty="0" err="1" smtClean="0">
                <a:latin typeface="Comic Sans MS" pitchFamily="66" charset="0"/>
              </a:rPr>
              <a:t>sistem</a:t>
            </a:r>
            <a:r>
              <a:rPr lang="en-US" sz="1600" b="0" dirty="0" smtClean="0">
                <a:latin typeface="Comic Sans MS" pitchFamily="66" charset="0"/>
              </a:rPr>
              <a:t> </a:t>
            </a:r>
            <a:r>
              <a:rPr lang="en-US" sz="1600" b="0" dirty="0" err="1" smtClean="0">
                <a:latin typeface="Comic Sans MS" pitchFamily="66" charset="0"/>
              </a:rPr>
              <a:t>saraf,karena</a:t>
            </a:r>
            <a:r>
              <a:rPr lang="en-US" sz="1600" b="0" dirty="0" smtClean="0">
                <a:latin typeface="Comic Sans MS" pitchFamily="66" charset="0"/>
              </a:rPr>
              <a:t> </a:t>
            </a:r>
            <a:r>
              <a:rPr lang="en-US" sz="1600" b="0" dirty="0" err="1" smtClean="0">
                <a:latin typeface="Comic Sans MS" pitchFamily="66" charset="0"/>
              </a:rPr>
              <a:t>hormon</a:t>
            </a:r>
            <a:r>
              <a:rPr lang="en-US" sz="1600" b="0" dirty="0" smtClean="0">
                <a:latin typeface="Comic Sans MS" pitchFamily="66" charset="0"/>
              </a:rPr>
              <a:t> </a:t>
            </a:r>
            <a:r>
              <a:rPr lang="en-US" sz="1600" b="0" dirty="0" err="1" smtClean="0">
                <a:latin typeface="Comic Sans MS" pitchFamily="66" charset="0"/>
              </a:rPr>
              <a:t>mengalir</a:t>
            </a:r>
            <a:r>
              <a:rPr lang="en-US" sz="1600" b="0" dirty="0" smtClean="0">
                <a:latin typeface="Comic Sans MS" pitchFamily="66" charset="0"/>
              </a:rPr>
              <a:t> </a:t>
            </a:r>
            <a:r>
              <a:rPr lang="en-US" sz="1600" b="0" dirty="0" err="1" smtClean="0">
                <a:latin typeface="Comic Sans MS" pitchFamily="66" charset="0"/>
              </a:rPr>
              <a:t>dalam</a:t>
            </a:r>
            <a:r>
              <a:rPr lang="en-US" sz="1600" b="0" dirty="0" smtClean="0">
                <a:latin typeface="Comic Sans MS" pitchFamily="66" charset="0"/>
              </a:rPr>
              <a:t> </a:t>
            </a:r>
            <a:r>
              <a:rPr lang="en-US" sz="1600" b="0" dirty="0" err="1" smtClean="0">
                <a:latin typeface="Comic Sans MS" pitchFamily="66" charset="0"/>
              </a:rPr>
              <a:t>darah</a:t>
            </a:r>
            <a:r>
              <a:rPr lang="en-US" sz="1600" b="0" dirty="0" smtClean="0">
                <a:latin typeface="Comic Sans MS" pitchFamily="66" charset="0"/>
              </a:rPr>
              <a:t>, </a:t>
            </a:r>
            <a:r>
              <a:rPr lang="en-US" sz="1600" b="0" dirty="0" err="1" smtClean="0">
                <a:latin typeface="Comic Sans MS" pitchFamily="66" charset="0"/>
              </a:rPr>
              <a:t>setiap</a:t>
            </a:r>
            <a:r>
              <a:rPr lang="en-US" sz="1600" b="0" dirty="0" smtClean="0">
                <a:latin typeface="Comic Sans MS" pitchFamily="66" charset="0"/>
              </a:rPr>
              <a:t> </a:t>
            </a:r>
            <a:r>
              <a:rPr lang="en-US" sz="1600" b="0" dirty="0" err="1" smtClean="0">
                <a:latin typeface="Comic Sans MS" pitchFamily="66" charset="0"/>
              </a:rPr>
              <a:t>hormon</a:t>
            </a:r>
            <a:r>
              <a:rPr lang="en-US" sz="1600" b="0" dirty="0" smtClean="0">
                <a:latin typeface="Comic Sans MS" pitchFamily="66" charset="0"/>
              </a:rPr>
              <a:t> </a:t>
            </a:r>
            <a:r>
              <a:rPr lang="en-US" sz="1600" b="0" dirty="0" err="1" smtClean="0">
                <a:latin typeface="Comic Sans MS" pitchFamily="66" charset="0"/>
              </a:rPr>
              <a:t>dapat</a:t>
            </a:r>
            <a:r>
              <a:rPr lang="en-US" sz="1600" b="0" dirty="0" smtClean="0">
                <a:latin typeface="Comic Sans MS" pitchFamily="66" charset="0"/>
              </a:rPr>
              <a:t> </a:t>
            </a:r>
            <a:r>
              <a:rPr lang="en-US" sz="1600" b="0" dirty="0" err="1" smtClean="0">
                <a:latin typeface="Comic Sans MS" pitchFamily="66" charset="0"/>
              </a:rPr>
              <a:t>mencapai</a:t>
            </a:r>
            <a:r>
              <a:rPr lang="en-US" sz="1600" b="0" dirty="0" smtClean="0">
                <a:latin typeface="Comic Sans MS" pitchFamily="66" charset="0"/>
              </a:rPr>
              <a:t> </a:t>
            </a:r>
            <a:r>
              <a:rPr lang="en-US" sz="1600" b="0" dirty="0" err="1" smtClean="0">
                <a:latin typeface="Comic Sans MS" pitchFamily="66" charset="0"/>
              </a:rPr>
              <a:t>setiap</a:t>
            </a:r>
            <a:r>
              <a:rPr lang="en-US" sz="1600" b="0" dirty="0" smtClean="0">
                <a:latin typeface="Comic Sans MS" pitchFamily="66" charset="0"/>
              </a:rPr>
              <a:t> </a:t>
            </a:r>
            <a:r>
              <a:rPr lang="en-US" sz="1600" b="0" dirty="0" err="1" smtClean="0">
                <a:latin typeface="Comic Sans MS" pitchFamily="66" charset="0"/>
              </a:rPr>
              <a:t>bagian</a:t>
            </a:r>
            <a:r>
              <a:rPr lang="en-US" sz="1600" b="0" dirty="0" smtClean="0">
                <a:latin typeface="Comic Sans MS" pitchFamily="66" charset="0"/>
              </a:rPr>
              <a:t> </a:t>
            </a:r>
            <a:r>
              <a:rPr lang="en-US" sz="1600" b="0" dirty="0" err="1" smtClean="0">
                <a:latin typeface="Comic Sans MS" pitchFamily="66" charset="0"/>
              </a:rPr>
              <a:t>tubuh</a:t>
            </a:r>
            <a:r>
              <a:rPr lang="en-US" sz="1600" b="0" dirty="0" smtClean="0">
                <a:latin typeface="Comic Sans MS" pitchFamily="66" charset="0"/>
              </a:rPr>
              <a:t>.</a:t>
            </a:r>
            <a:endParaRPr lang="en-US" sz="1600" b="0" dirty="0">
              <a:latin typeface="Comic Sans MS" pitchFamily="66" charset="0"/>
            </a:endParaRPr>
          </a:p>
        </p:txBody>
      </p:sp>
      <p:sp>
        <p:nvSpPr>
          <p:cNvPr id="24" name="Google Shape;1117;p50"/>
          <p:cNvSpPr/>
          <p:nvPr/>
        </p:nvSpPr>
        <p:spPr>
          <a:xfrm rot="6896233">
            <a:off x="-433933" y="89092"/>
            <a:ext cx="1976650" cy="1144038"/>
          </a:xfrm>
          <a:custGeom>
            <a:avLst/>
            <a:gdLst/>
            <a:ahLst/>
            <a:cxnLst/>
            <a:rect l="l" t="t" r="r" b="b"/>
            <a:pathLst>
              <a:path w="24928" h="13499" extrusionOk="0">
                <a:moveTo>
                  <a:pt x="16714" y="7001"/>
                </a:moveTo>
                <a:cubicBezTo>
                  <a:pt x="15309" y="8938"/>
                  <a:pt x="13613" y="10646"/>
                  <a:pt x="11687" y="12067"/>
                </a:cubicBezTo>
                <a:cubicBezTo>
                  <a:pt x="11862" y="11457"/>
                  <a:pt x="12974" y="10325"/>
                  <a:pt x="13185" y="10090"/>
                </a:cubicBezTo>
                <a:cubicBezTo>
                  <a:pt x="13777" y="9428"/>
                  <a:pt x="14412" y="8807"/>
                  <a:pt x="15088" y="8231"/>
                </a:cubicBezTo>
                <a:cubicBezTo>
                  <a:pt x="15606" y="7790"/>
                  <a:pt x="16153" y="7385"/>
                  <a:pt x="16714" y="7001"/>
                </a:cubicBezTo>
                <a:close/>
                <a:moveTo>
                  <a:pt x="18370" y="1"/>
                </a:moveTo>
                <a:cubicBezTo>
                  <a:pt x="18067" y="1"/>
                  <a:pt x="17755" y="41"/>
                  <a:pt x="17467" y="86"/>
                </a:cubicBezTo>
                <a:cubicBezTo>
                  <a:pt x="16171" y="290"/>
                  <a:pt x="14918" y="701"/>
                  <a:pt x="13729" y="1266"/>
                </a:cubicBezTo>
                <a:cubicBezTo>
                  <a:pt x="11295" y="2426"/>
                  <a:pt x="9155" y="4144"/>
                  <a:pt x="7198" y="6003"/>
                </a:cubicBezTo>
                <a:cubicBezTo>
                  <a:pt x="5994" y="7145"/>
                  <a:pt x="4842" y="8344"/>
                  <a:pt x="3686" y="9536"/>
                </a:cubicBezTo>
                <a:cubicBezTo>
                  <a:pt x="3109" y="10133"/>
                  <a:pt x="2539" y="10738"/>
                  <a:pt x="1953" y="11326"/>
                </a:cubicBezTo>
                <a:cubicBezTo>
                  <a:pt x="1320" y="11962"/>
                  <a:pt x="662" y="12554"/>
                  <a:pt x="85" y="13243"/>
                </a:cubicBezTo>
                <a:cubicBezTo>
                  <a:pt x="1" y="13344"/>
                  <a:pt x="73" y="13499"/>
                  <a:pt x="186" y="13499"/>
                </a:cubicBezTo>
                <a:cubicBezTo>
                  <a:pt x="209" y="13499"/>
                  <a:pt x="235" y="13492"/>
                  <a:pt x="261" y="13476"/>
                </a:cubicBezTo>
                <a:cubicBezTo>
                  <a:pt x="1355" y="12802"/>
                  <a:pt x="2267" y="11843"/>
                  <a:pt x="3188" y="10946"/>
                </a:cubicBezTo>
                <a:cubicBezTo>
                  <a:pt x="4149" y="10010"/>
                  <a:pt x="5074" y="9036"/>
                  <a:pt x="6018" y="8084"/>
                </a:cubicBezTo>
                <a:cubicBezTo>
                  <a:pt x="7831" y="6251"/>
                  <a:pt x="9716" y="4474"/>
                  <a:pt x="11878" y="3076"/>
                </a:cubicBezTo>
                <a:cubicBezTo>
                  <a:pt x="12914" y="2401"/>
                  <a:pt x="14015" y="1831"/>
                  <a:pt x="15165" y="1374"/>
                </a:cubicBezTo>
                <a:cubicBezTo>
                  <a:pt x="15694" y="1164"/>
                  <a:pt x="16235" y="983"/>
                  <a:pt x="16786" y="838"/>
                </a:cubicBezTo>
                <a:cubicBezTo>
                  <a:pt x="17277" y="709"/>
                  <a:pt x="17886" y="511"/>
                  <a:pt x="18433" y="511"/>
                </a:cubicBezTo>
                <a:cubicBezTo>
                  <a:pt x="18563" y="511"/>
                  <a:pt x="18690" y="522"/>
                  <a:pt x="18811" y="548"/>
                </a:cubicBezTo>
                <a:cubicBezTo>
                  <a:pt x="20456" y="904"/>
                  <a:pt x="18662" y="4060"/>
                  <a:pt x="17594" y="5719"/>
                </a:cubicBezTo>
                <a:cubicBezTo>
                  <a:pt x="16166" y="6537"/>
                  <a:pt x="14845" y="7529"/>
                  <a:pt x="13659" y="8670"/>
                </a:cubicBezTo>
                <a:cubicBezTo>
                  <a:pt x="12938" y="9363"/>
                  <a:pt x="12271" y="10110"/>
                  <a:pt x="11661" y="10904"/>
                </a:cubicBezTo>
                <a:cubicBezTo>
                  <a:pt x="11268" y="11417"/>
                  <a:pt x="10617" y="12269"/>
                  <a:pt x="11268" y="12851"/>
                </a:cubicBezTo>
                <a:cubicBezTo>
                  <a:pt x="11332" y="12908"/>
                  <a:pt x="11424" y="12949"/>
                  <a:pt x="11514" y="12949"/>
                </a:cubicBezTo>
                <a:cubicBezTo>
                  <a:pt x="11566" y="12949"/>
                  <a:pt x="11618" y="12935"/>
                  <a:pt x="11663" y="12903"/>
                </a:cubicBezTo>
                <a:cubicBezTo>
                  <a:pt x="13752" y="11391"/>
                  <a:pt x="15587" y="9554"/>
                  <a:pt x="17096" y="7461"/>
                </a:cubicBezTo>
                <a:cubicBezTo>
                  <a:pt x="17382" y="7063"/>
                  <a:pt x="17653" y="6656"/>
                  <a:pt x="17914" y="6240"/>
                </a:cubicBezTo>
                <a:cubicBezTo>
                  <a:pt x="18423" y="5945"/>
                  <a:pt x="18939" y="5664"/>
                  <a:pt x="19469" y="5415"/>
                </a:cubicBezTo>
                <a:cubicBezTo>
                  <a:pt x="20183" y="5082"/>
                  <a:pt x="21072" y="4588"/>
                  <a:pt x="21886" y="4588"/>
                </a:cubicBezTo>
                <a:cubicBezTo>
                  <a:pt x="21908" y="4588"/>
                  <a:pt x="21931" y="4588"/>
                  <a:pt x="21954" y="4589"/>
                </a:cubicBezTo>
                <a:cubicBezTo>
                  <a:pt x="23315" y="4638"/>
                  <a:pt x="22602" y="6262"/>
                  <a:pt x="22275" y="7000"/>
                </a:cubicBezTo>
                <a:cubicBezTo>
                  <a:pt x="21717" y="8261"/>
                  <a:pt x="20975" y="9404"/>
                  <a:pt x="20096" y="10438"/>
                </a:cubicBezTo>
                <a:cubicBezTo>
                  <a:pt x="19690" y="10778"/>
                  <a:pt x="19325" y="11166"/>
                  <a:pt x="19011" y="11594"/>
                </a:cubicBezTo>
                <a:lnTo>
                  <a:pt x="19001" y="11604"/>
                </a:lnTo>
                <a:lnTo>
                  <a:pt x="19002" y="11604"/>
                </a:lnTo>
                <a:cubicBezTo>
                  <a:pt x="18986" y="11626"/>
                  <a:pt x="18968" y="11646"/>
                  <a:pt x="18950" y="11669"/>
                </a:cubicBezTo>
                <a:cubicBezTo>
                  <a:pt x="18782" y="11905"/>
                  <a:pt x="19011" y="12149"/>
                  <a:pt x="19243" y="12149"/>
                </a:cubicBezTo>
                <a:cubicBezTo>
                  <a:pt x="19317" y="12149"/>
                  <a:pt x="19391" y="12124"/>
                  <a:pt x="19453" y="12065"/>
                </a:cubicBezTo>
                <a:cubicBezTo>
                  <a:pt x="19868" y="11672"/>
                  <a:pt x="20259" y="11251"/>
                  <a:pt x="20621" y="10809"/>
                </a:cubicBezTo>
                <a:cubicBezTo>
                  <a:pt x="21229" y="10314"/>
                  <a:pt x="21933" y="9953"/>
                  <a:pt x="22689" y="9745"/>
                </a:cubicBezTo>
                <a:cubicBezTo>
                  <a:pt x="22922" y="9682"/>
                  <a:pt x="23252" y="9584"/>
                  <a:pt x="23533" y="9584"/>
                </a:cubicBezTo>
                <a:cubicBezTo>
                  <a:pt x="23616" y="9584"/>
                  <a:pt x="23694" y="9592"/>
                  <a:pt x="23765" y="9613"/>
                </a:cubicBezTo>
                <a:cubicBezTo>
                  <a:pt x="24157" y="9725"/>
                  <a:pt x="24135" y="10219"/>
                  <a:pt x="24059" y="10541"/>
                </a:cubicBezTo>
                <a:cubicBezTo>
                  <a:pt x="23906" y="11196"/>
                  <a:pt x="23588" y="11645"/>
                  <a:pt x="23692" y="12348"/>
                </a:cubicBezTo>
                <a:cubicBezTo>
                  <a:pt x="23713" y="12488"/>
                  <a:pt x="23816" y="12550"/>
                  <a:pt x="23926" y="12550"/>
                </a:cubicBezTo>
                <a:cubicBezTo>
                  <a:pt x="24069" y="12550"/>
                  <a:pt x="24225" y="12445"/>
                  <a:pt x="24230" y="12274"/>
                </a:cubicBezTo>
                <a:cubicBezTo>
                  <a:pt x="24256" y="11414"/>
                  <a:pt x="24928" y="10702"/>
                  <a:pt x="24696" y="9804"/>
                </a:cubicBezTo>
                <a:cubicBezTo>
                  <a:pt x="24534" y="9183"/>
                  <a:pt x="24075" y="8995"/>
                  <a:pt x="23555" y="8995"/>
                </a:cubicBezTo>
                <a:cubicBezTo>
                  <a:pt x="23393" y="8995"/>
                  <a:pt x="23225" y="9013"/>
                  <a:pt x="23059" y="9042"/>
                </a:cubicBezTo>
                <a:cubicBezTo>
                  <a:pt x="22547" y="9134"/>
                  <a:pt x="22050" y="9290"/>
                  <a:pt x="21577" y="9506"/>
                </a:cubicBezTo>
                <a:cubicBezTo>
                  <a:pt x="21954" y="8925"/>
                  <a:pt x="22289" y="8319"/>
                  <a:pt x="22579" y="7690"/>
                </a:cubicBezTo>
                <a:cubicBezTo>
                  <a:pt x="23075" y="6615"/>
                  <a:pt x="24036" y="4333"/>
                  <a:pt x="22160" y="4060"/>
                </a:cubicBezTo>
                <a:cubicBezTo>
                  <a:pt x="22059" y="4046"/>
                  <a:pt x="21958" y="4039"/>
                  <a:pt x="21856" y="4039"/>
                </a:cubicBezTo>
                <a:cubicBezTo>
                  <a:pt x="21217" y="4039"/>
                  <a:pt x="20581" y="4306"/>
                  <a:pt x="20001" y="4540"/>
                </a:cubicBezTo>
                <a:cubicBezTo>
                  <a:pt x="19499" y="4742"/>
                  <a:pt x="19009" y="4974"/>
                  <a:pt x="18525" y="5219"/>
                </a:cubicBezTo>
                <a:cubicBezTo>
                  <a:pt x="18740" y="4838"/>
                  <a:pt x="18947" y="4455"/>
                  <a:pt x="19141" y="4063"/>
                </a:cubicBezTo>
                <a:cubicBezTo>
                  <a:pt x="19580" y="3168"/>
                  <a:pt x="20187" y="2051"/>
                  <a:pt x="19912" y="1009"/>
                </a:cubicBezTo>
                <a:cubicBezTo>
                  <a:pt x="19698" y="204"/>
                  <a:pt x="19056" y="1"/>
                  <a:pt x="18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latin typeface="Comic Sans MS" pitchFamily="66" charset="0"/>
            </a:endParaRP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1182"/>
        <p:cNvGrpSpPr/>
        <p:nvPr/>
      </p:nvGrpSpPr>
      <p:grpSpPr>
        <a:xfrm>
          <a:off x="0" y="0"/>
          <a:ext cx="0" cy="0"/>
          <a:chOff x="0" y="0"/>
          <a:chExt cx="0" cy="0"/>
        </a:xfrm>
      </p:grpSpPr>
      <p:sp>
        <p:nvSpPr>
          <p:cNvPr id="1183" name="Google Shape;1183;p69"/>
          <p:cNvSpPr txBox="1">
            <a:spLocks noGrp="1"/>
          </p:cNvSpPr>
          <p:nvPr>
            <p:ph type="title"/>
          </p:nvPr>
        </p:nvSpPr>
        <p:spPr>
          <a:xfrm>
            <a:off x="1107392" y="-323850"/>
            <a:ext cx="8036608" cy="1524000"/>
          </a:xfrm>
          <a:prstGeom prst="rect">
            <a:avLst/>
          </a:prstGeom>
        </p:spPr>
        <p:txBody>
          <a:bodyPr spcFirstLastPara="1" wrap="square" lIns="91425" tIns="91425" rIns="91425" bIns="91425" anchor="ctr" anchorCtr="0">
            <a:noAutofit/>
          </a:bodyPr>
          <a:lstStyle/>
          <a:p>
            <a:pPr lvl="0" algn="l"/>
            <a:r>
              <a:rPr lang="en-US" sz="4400" dirty="0" err="1" smtClean="0">
                <a:latin typeface="Rockwell" pitchFamily="18" charset="0"/>
              </a:rPr>
              <a:t>Fungsi</a:t>
            </a:r>
            <a:r>
              <a:rPr lang="id-ID" sz="4400" dirty="0" smtClean="0">
                <a:latin typeface="Rockwell" pitchFamily="18" charset="0"/>
              </a:rPr>
              <a:t> </a:t>
            </a:r>
            <a:r>
              <a:rPr lang="en-US" sz="4400" dirty="0" err="1" smtClean="0">
                <a:latin typeface="Rockwell" pitchFamily="18" charset="0"/>
              </a:rPr>
              <a:t>Sistem</a:t>
            </a:r>
            <a:r>
              <a:rPr lang="id-ID" sz="4400" dirty="0">
                <a:latin typeface="Rockwell" pitchFamily="18" charset="0"/>
              </a:rPr>
              <a:t> </a:t>
            </a:r>
            <a:r>
              <a:rPr lang="en-US" sz="4400" dirty="0" err="1" smtClean="0">
                <a:latin typeface="Rockwell" pitchFamily="18" charset="0"/>
              </a:rPr>
              <a:t>Endokrin</a:t>
            </a:r>
            <a:endParaRPr sz="4400" dirty="0">
              <a:latin typeface="Rockwell" pitchFamily="18" charset="0"/>
            </a:endParaRPr>
          </a:p>
        </p:txBody>
      </p:sp>
      <p:sp>
        <p:nvSpPr>
          <p:cNvPr id="1184" name="Google Shape;1184;p69"/>
          <p:cNvSpPr txBox="1">
            <a:spLocks noGrp="1"/>
          </p:cNvSpPr>
          <p:nvPr>
            <p:ph type="subTitle" idx="1"/>
          </p:nvPr>
        </p:nvSpPr>
        <p:spPr>
          <a:xfrm>
            <a:off x="2319815" y="884215"/>
            <a:ext cx="6671785" cy="1121342"/>
          </a:xfrm>
          <a:prstGeom prst="rect">
            <a:avLst/>
          </a:prstGeom>
        </p:spPr>
        <p:txBody>
          <a:bodyPr spcFirstLastPara="1" wrap="square" lIns="91425" tIns="91425" rIns="91425" bIns="91425" anchor="t" anchorCtr="0">
            <a:noAutofit/>
          </a:bodyPr>
          <a:lstStyle/>
          <a:p>
            <a:pPr marL="0" lvl="0" indent="0" algn="just"/>
            <a:r>
              <a:rPr lang="id-ID" sz="1800" dirty="0" err="1" smtClean="0">
                <a:latin typeface="Comic Sans MS" pitchFamily="66" charset="0"/>
              </a:rPr>
              <a:t>S</a:t>
            </a:r>
            <a:r>
              <a:rPr lang="en-US" sz="1800" dirty="0" err="1" smtClean="0">
                <a:latin typeface="Comic Sans MS" pitchFamily="66" charset="0"/>
              </a:rPr>
              <a:t>istem</a:t>
            </a:r>
            <a:r>
              <a:rPr lang="en-US" sz="1800" dirty="0" smtClean="0">
                <a:latin typeface="Comic Sans MS" pitchFamily="66" charset="0"/>
              </a:rPr>
              <a:t> </a:t>
            </a:r>
            <a:r>
              <a:rPr lang="en-US" sz="1800" dirty="0" err="1">
                <a:latin typeface="Comic Sans MS" pitchFamily="66" charset="0"/>
              </a:rPr>
              <a:t>endokrin</a:t>
            </a:r>
            <a:r>
              <a:rPr lang="en-US" sz="1800" dirty="0">
                <a:latin typeface="Comic Sans MS" pitchFamily="66" charset="0"/>
              </a:rPr>
              <a:t> </a:t>
            </a:r>
            <a:r>
              <a:rPr lang="en-US" sz="1800" dirty="0" err="1">
                <a:latin typeface="Comic Sans MS" pitchFamily="66" charset="0"/>
              </a:rPr>
              <a:t>berfungsi</a:t>
            </a:r>
            <a:r>
              <a:rPr lang="en-US" sz="1800" dirty="0">
                <a:latin typeface="Comic Sans MS" pitchFamily="66" charset="0"/>
              </a:rPr>
              <a:t> </a:t>
            </a:r>
            <a:r>
              <a:rPr lang="en-US" sz="1800" dirty="0" err="1">
                <a:latin typeface="Comic Sans MS" pitchFamily="66" charset="0"/>
              </a:rPr>
              <a:t>untuk</a:t>
            </a:r>
            <a:r>
              <a:rPr lang="en-US" sz="1800" dirty="0">
                <a:latin typeface="Comic Sans MS" pitchFamily="66" charset="0"/>
              </a:rPr>
              <a:t> </a:t>
            </a:r>
            <a:r>
              <a:rPr lang="en-US" sz="1800" dirty="0" err="1">
                <a:latin typeface="Comic Sans MS" pitchFamily="66" charset="0"/>
              </a:rPr>
              <a:t>mempertahankan</a:t>
            </a:r>
            <a:r>
              <a:rPr lang="en-US" sz="1800" dirty="0">
                <a:latin typeface="Comic Sans MS" pitchFamily="66" charset="0"/>
              </a:rPr>
              <a:t> hemostasis </a:t>
            </a:r>
            <a:r>
              <a:rPr lang="en-US" sz="1800" dirty="0" err="1">
                <a:latin typeface="Comic Sans MS" pitchFamily="66" charset="0"/>
              </a:rPr>
              <a:t>selama</a:t>
            </a:r>
            <a:r>
              <a:rPr lang="en-US" sz="1800" dirty="0">
                <a:latin typeface="Comic Sans MS" pitchFamily="66" charset="0"/>
              </a:rPr>
              <a:t> </a:t>
            </a:r>
            <a:r>
              <a:rPr lang="en-US" sz="1800" dirty="0" err="1">
                <a:latin typeface="Comic Sans MS" pitchFamily="66" charset="0"/>
              </a:rPr>
              <a:t>istirahat</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olahraga</a:t>
            </a:r>
            <a:r>
              <a:rPr lang="en-US" sz="1800" dirty="0">
                <a:latin typeface="Comic Sans MS" pitchFamily="66" charset="0"/>
              </a:rPr>
              <a:t>. </a:t>
            </a:r>
            <a:r>
              <a:rPr lang="en-US" sz="1800" dirty="0" err="1">
                <a:latin typeface="Comic Sans MS" pitchFamily="66" charset="0"/>
              </a:rPr>
              <a:t>Saraf</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sistem</a:t>
            </a:r>
            <a:r>
              <a:rPr lang="en-US" sz="1800" dirty="0">
                <a:latin typeface="Comic Sans MS" pitchFamily="66" charset="0"/>
              </a:rPr>
              <a:t> </a:t>
            </a:r>
            <a:r>
              <a:rPr lang="en-US" sz="1800" dirty="0" err="1">
                <a:latin typeface="Comic Sans MS" pitchFamily="66" charset="0"/>
              </a:rPr>
              <a:t>endokrin</a:t>
            </a:r>
            <a:r>
              <a:rPr lang="en-US" sz="1800" dirty="0">
                <a:latin typeface="Comic Sans MS" pitchFamily="66" charset="0"/>
              </a:rPr>
              <a:t> </a:t>
            </a:r>
            <a:r>
              <a:rPr lang="en-US" sz="1800" dirty="0" err="1">
                <a:latin typeface="Comic Sans MS" pitchFamily="66" charset="0"/>
              </a:rPr>
              <a:t>juga</a:t>
            </a:r>
            <a:r>
              <a:rPr lang="en-US" sz="1800" dirty="0">
                <a:latin typeface="Comic Sans MS" pitchFamily="66" charset="0"/>
              </a:rPr>
              <a:t> </a:t>
            </a:r>
            <a:r>
              <a:rPr lang="en-US" sz="1800" dirty="0" err="1">
                <a:latin typeface="Comic Sans MS" pitchFamily="66" charset="0"/>
              </a:rPr>
              <a:t>bekerja</a:t>
            </a:r>
            <a:r>
              <a:rPr lang="en-US" sz="1800" dirty="0">
                <a:latin typeface="Comic Sans MS" pitchFamily="66" charset="0"/>
              </a:rPr>
              <a:t> </a:t>
            </a:r>
            <a:r>
              <a:rPr lang="en-US" sz="1800" dirty="0" err="1">
                <a:latin typeface="Comic Sans MS" pitchFamily="66" charset="0"/>
              </a:rPr>
              <a:t>sama</a:t>
            </a:r>
            <a:r>
              <a:rPr lang="en-US" sz="1800" dirty="0">
                <a:latin typeface="Comic Sans MS" pitchFamily="66" charset="0"/>
              </a:rPr>
              <a:t> </a:t>
            </a:r>
            <a:r>
              <a:rPr lang="en-US" sz="1800" dirty="0" err="1" smtClean="0">
                <a:latin typeface="Comic Sans MS" pitchFamily="66" charset="0"/>
              </a:rPr>
              <a:t>untuk</a:t>
            </a:r>
            <a:r>
              <a:rPr lang="en-US" sz="1800" dirty="0" smtClean="0">
                <a:latin typeface="Comic Sans MS" pitchFamily="66" charset="0"/>
              </a:rPr>
              <a:t> </a:t>
            </a:r>
            <a:r>
              <a:rPr lang="en-US" sz="1800" dirty="0" err="1">
                <a:latin typeface="Comic Sans MS" pitchFamily="66" charset="0"/>
              </a:rPr>
              <a:t>memulai</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mengendalikan</a:t>
            </a:r>
            <a:r>
              <a:rPr lang="en-US" sz="1800" dirty="0">
                <a:latin typeface="Comic Sans MS" pitchFamily="66" charset="0"/>
              </a:rPr>
              <a:t> </a:t>
            </a:r>
            <a:r>
              <a:rPr lang="en-US" sz="1800" dirty="0" err="1">
                <a:latin typeface="Comic Sans MS" pitchFamily="66" charset="0"/>
              </a:rPr>
              <a:t>gerakan</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semua</a:t>
            </a:r>
            <a:r>
              <a:rPr lang="en-US" sz="1800" dirty="0">
                <a:latin typeface="Comic Sans MS" pitchFamily="66" charset="0"/>
              </a:rPr>
              <a:t> </a:t>
            </a:r>
            <a:r>
              <a:rPr lang="en-US" sz="1800" dirty="0" err="1">
                <a:latin typeface="Comic Sans MS" pitchFamily="66" charset="0"/>
              </a:rPr>
              <a:t>gerakan</a:t>
            </a:r>
            <a:r>
              <a:rPr lang="en-US" sz="1800" dirty="0">
                <a:latin typeface="Comic Sans MS" pitchFamily="66" charset="0"/>
              </a:rPr>
              <a:t> yang </a:t>
            </a:r>
            <a:r>
              <a:rPr lang="en-US" sz="1800" dirty="0" err="1">
                <a:latin typeface="Comic Sans MS" pitchFamily="66" charset="0"/>
              </a:rPr>
              <a:t>melibatkan</a:t>
            </a:r>
            <a:r>
              <a:rPr lang="en-US" sz="1800" dirty="0">
                <a:latin typeface="Comic Sans MS" pitchFamily="66" charset="0"/>
              </a:rPr>
              <a:t> proses </a:t>
            </a:r>
            <a:r>
              <a:rPr lang="en-US" sz="1800" dirty="0" err="1">
                <a:latin typeface="Comic Sans MS" pitchFamily="66" charset="0"/>
              </a:rPr>
              <a:t>fisiologis</a:t>
            </a:r>
            <a:r>
              <a:rPr lang="en-US" sz="1800" dirty="0">
                <a:latin typeface="Comic Sans MS" pitchFamily="66" charset="0"/>
              </a:rPr>
              <a:t>. </a:t>
            </a:r>
            <a:r>
              <a:rPr lang="en-US" sz="1800" dirty="0" err="1">
                <a:latin typeface="Comic Sans MS" pitchFamily="66" charset="0"/>
              </a:rPr>
              <a:t>Dimana</a:t>
            </a:r>
            <a:r>
              <a:rPr lang="en-US" sz="1800" dirty="0">
                <a:latin typeface="Comic Sans MS" pitchFamily="66" charset="0"/>
              </a:rPr>
              <a:t> </a:t>
            </a:r>
            <a:r>
              <a:rPr lang="en-US" sz="1800" dirty="0" err="1">
                <a:latin typeface="Comic Sans MS" pitchFamily="66" charset="0"/>
              </a:rPr>
              <a:t>sistem</a:t>
            </a:r>
            <a:r>
              <a:rPr lang="en-US" sz="1800" dirty="0">
                <a:latin typeface="Comic Sans MS" pitchFamily="66" charset="0"/>
              </a:rPr>
              <a:t> </a:t>
            </a:r>
            <a:r>
              <a:rPr lang="en-US" sz="1800" dirty="0" err="1">
                <a:latin typeface="Comic Sans MS" pitchFamily="66" charset="0"/>
              </a:rPr>
              <a:t>saraf</a:t>
            </a:r>
            <a:r>
              <a:rPr lang="en-US" sz="1800" dirty="0">
                <a:latin typeface="Comic Sans MS" pitchFamily="66" charset="0"/>
              </a:rPr>
              <a:t> </a:t>
            </a:r>
            <a:r>
              <a:rPr lang="en-US" sz="1800" dirty="0" err="1">
                <a:latin typeface="Comic Sans MS" pitchFamily="66" charset="0"/>
              </a:rPr>
              <a:t>bertindak</a:t>
            </a:r>
            <a:r>
              <a:rPr lang="en-US" sz="1800" dirty="0">
                <a:latin typeface="Comic Sans MS" pitchFamily="66" charset="0"/>
              </a:rPr>
              <a:t> </a:t>
            </a:r>
            <a:r>
              <a:rPr lang="en-US" sz="1800" dirty="0" err="1">
                <a:latin typeface="Comic Sans MS" pitchFamily="66" charset="0"/>
              </a:rPr>
              <a:t>cepat</a:t>
            </a:r>
            <a:r>
              <a:rPr lang="en-US" sz="1800" dirty="0">
                <a:latin typeface="Comic Sans MS" pitchFamily="66" charset="0"/>
              </a:rPr>
              <a:t> (hamper </a:t>
            </a:r>
            <a:r>
              <a:rPr lang="en-US" sz="1800" dirty="0" err="1">
                <a:latin typeface="Comic Sans MS" pitchFamily="66" charset="0"/>
              </a:rPr>
              <a:t>seketika</a:t>
            </a:r>
            <a:r>
              <a:rPr lang="en-US" sz="1800" dirty="0">
                <a:latin typeface="Comic Sans MS" pitchFamily="66" charset="0"/>
              </a:rPr>
              <a:t>) </a:t>
            </a:r>
            <a:r>
              <a:rPr lang="en-US" sz="1800" dirty="0" err="1">
                <a:latin typeface="Comic Sans MS" pitchFamily="66" charset="0"/>
              </a:rPr>
              <a:t>menyampaikan</a:t>
            </a:r>
            <a:r>
              <a:rPr lang="en-US" sz="1800" dirty="0">
                <a:latin typeface="Comic Sans MS" pitchFamily="66" charset="0"/>
              </a:rPr>
              <a:t> </a:t>
            </a:r>
            <a:r>
              <a:rPr lang="en-US" sz="1800" dirty="0" err="1">
                <a:latin typeface="Comic Sans MS" pitchFamily="66" charset="0"/>
              </a:rPr>
              <a:t>pesan</a:t>
            </a:r>
            <a:r>
              <a:rPr lang="en-US" sz="1800" dirty="0">
                <a:latin typeface="Comic Sans MS" pitchFamily="66" charset="0"/>
              </a:rPr>
              <a:t> </a:t>
            </a:r>
            <a:r>
              <a:rPr lang="en-US" sz="1800" dirty="0" err="1">
                <a:latin typeface="Comic Sans MS" pitchFamily="66" charset="0"/>
              </a:rPr>
              <a:t>impulls</a:t>
            </a:r>
            <a:r>
              <a:rPr lang="en-US" sz="1800" dirty="0">
                <a:latin typeface="Comic Sans MS" pitchFamily="66" charset="0"/>
              </a:rPr>
              <a:t> </a:t>
            </a:r>
            <a:r>
              <a:rPr lang="en-US" sz="1800" dirty="0" err="1">
                <a:latin typeface="Comic Sans MS" pitchFamily="66" charset="0"/>
              </a:rPr>
              <a:t>saraf</a:t>
            </a:r>
            <a:r>
              <a:rPr lang="en-US" sz="1800" dirty="0">
                <a:latin typeface="Comic Sans MS" pitchFamily="66" charset="0"/>
              </a:rPr>
              <a:t> , </a:t>
            </a:r>
            <a:r>
              <a:rPr lang="en-US" sz="1800" dirty="0" err="1">
                <a:latin typeface="Comic Sans MS" pitchFamily="66" charset="0"/>
              </a:rPr>
              <a:t>sistem</a:t>
            </a:r>
            <a:r>
              <a:rPr lang="en-US" sz="1800" dirty="0">
                <a:latin typeface="Comic Sans MS" pitchFamily="66" charset="0"/>
              </a:rPr>
              <a:t> </a:t>
            </a:r>
            <a:r>
              <a:rPr lang="en-US" sz="1800" dirty="0" err="1">
                <a:latin typeface="Comic Sans MS" pitchFamily="66" charset="0"/>
              </a:rPr>
              <a:t>endokrin</a:t>
            </a:r>
            <a:r>
              <a:rPr lang="en-US" sz="1800" dirty="0">
                <a:latin typeface="Comic Sans MS" pitchFamily="66" charset="0"/>
              </a:rPr>
              <a:t> </a:t>
            </a:r>
            <a:r>
              <a:rPr lang="en-US" sz="1800" dirty="0" err="1">
                <a:latin typeface="Comic Sans MS" pitchFamily="66" charset="0"/>
              </a:rPr>
              <a:t>memiliki</a:t>
            </a:r>
            <a:r>
              <a:rPr lang="en-US" sz="1800" dirty="0">
                <a:latin typeface="Comic Sans MS" pitchFamily="66" charset="0"/>
              </a:rPr>
              <a:t> </a:t>
            </a:r>
            <a:r>
              <a:rPr lang="en-US" sz="1800" dirty="0" err="1">
                <a:latin typeface="Comic Sans MS" pitchFamily="66" charset="0"/>
              </a:rPr>
              <a:t>respon</a:t>
            </a:r>
            <a:r>
              <a:rPr lang="en-US" sz="1800" dirty="0">
                <a:latin typeface="Comic Sans MS" pitchFamily="66" charset="0"/>
              </a:rPr>
              <a:t> </a:t>
            </a:r>
            <a:r>
              <a:rPr lang="en-US" sz="1800" dirty="0" err="1">
                <a:latin typeface="Comic Sans MS" pitchFamily="66" charset="0"/>
              </a:rPr>
              <a:t>lebih</a:t>
            </a:r>
            <a:r>
              <a:rPr lang="en-US" sz="1800" dirty="0">
                <a:latin typeface="Comic Sans MS" pitchFamily="66" charset="0"/>
              </a:rPr>
              <a:t> </a:t>
            </a:r>
            <a:r>
              <a:rPr lang="en-US" sz="1800" dirty="0" err="1">
                <a:latin typeface="Comic Sans MS" pitchFamily="66" charset="0"/>
              </a:rPr>
              <a:t>lambat</a:t>
            </a:r>
            <a:r>
              <a:rPr lang="en-US" sz="1800" dirty="0">
                <a:latin typeface="Comic Sans MS" pitchFamily="66" charset="0"/>
              </a:rPr>
              <a:t> </a:t>
            </a:r>
            <a:r>
              <a:rPr lang="en-US" sz="1800" dirty="0" err="1">
                <a:latin typeface="Comic Sans MS" pitchFamily="66" charset="0"/>
              </a:rPr>
              <a:t>tapi</a:t>
            </a:r>
            <a:r>
              <a:rPr lang="en-US" sz="1800" dirty="0">
                <a:latin typeface="Comic Sans MS" pitchFamily="66" charset="0"/>
              </a:rPr>
              <a:t> </a:t>
            </a:r>
            <a:r>
              <a:rPr lang="en-US" sz="1800" dirty="0" err="1">
                <a:latin typeface="Comic Sans MS" pitchFamily="66" charset="0"/>
              </a:rPr>
              <a:t>lebih</a:t>
            </a:r>
            <a:r>
              <a:rPr lang="en-US" sz="1800" dirty="0">
                <a:latin typeface="Comic Sans MS" pitchFamily="66" charset="0"/>
              </a:rPr>
              <a:t> </a:t>
            </a:r>
            <a:r>
              <a:rPr lang="en-US" sz="1800" dirty="0" err="1">
                <a:latin typeface="Comic Sans MS" pitchFamily="66" charset="0"/>
              </a:rPr>
              <a:t>tahan</a:t>
            </a:r>
            <a:r>
              <a:rPr lang="en-US" sz="1800" dirty="0">
                <a:latin typeface="Comic Sans MS" pitchFamily="66" charset="0"/>
              </a:rPr>
              <a:t> lama </a:t>
            </a:r>
            <a:r>
              <a:rPr lang="en-US" sz="1800" dirty="0" err="1">
                <a:latin typeface="Comic Sans MS" pitchFamily="66" charset="0"/>
              </a:rPr>
              <a:t>dari</a:t>
            </a:r>
            <a:r>
              <a:rPr lang="en-US" sz="1800" dirty="0">
                <a:latin typeface="Comic Sans MS" pitchFamily="66" charset="0"/>
              </a:rPr>
              <a:t> </a:t>
            </a:r>
            <a:r>
              <a:rPr lang="en-US" sz="1800" dirty="0" err="1">
                <a:latin typeface="Comic Sans MS" pitchFamily="66" charset="0"/>
              </a:rPr>
              <a:t>impuls</a:t>
            </a:r>
            <a:r>
              <a:rPr lang="en-US" sz="1800" dirty="0">
                <a:latin typeface="Comic Sans MS" pitchFamily="66" charset="0"/>
              </a:rPr>
              <a:t> </a:t>
            </a:r>
            <a:r>
              <a:rPr lang="en-US" sz="1800" dirty="0" err="1">
                <a:latin typeface="Comic Sans MS" pitchFamily="66" charset="0"/>
              </a:rPr>
              <a:t>sistem</a:t>
            </a:r>
            <a:r>
              <a:rPr lang="en-US" sz="1800" dirty="0">
                <a:latin typeface="Comic Sans MS" pitchFamily="66" charset="0"/>
              </a:rPr>
              <a:t> </a:t>
            </a:r>
            <a:r>
              <a:rPr lang="en-US" sz="1800" dirty="0" err="1">
                <a:latin typeface="Comic Sans MS" pitchFamily="66" charset="0"/>
              </a:rPr>
              <a:t>saraf</a:t>
            </a:r>
            <a:r>
              <a:rPr lang="en-US" sz="1800" dirty="0" smtClean="0">
                <a:latin typeface="Comic Sans MS" pitchFamily="66" charset="0"/>
              </a:rPr>
              <a:t>.</a:t>
            </a:r>
            <a:endParaRPr sz="1800" dirty="0">
              <a:latin typeface="Comic Sans MS" pitchFamily="66" charset="0"/>
            </a:endParaRPr>
          </a:p>
        </p:txBody>
      </p:sp>
      <p:grpSp>
        <p:nvGrpSpPr>
          <p:cNvPr id="1185" name="Google Shape;1185;p69"/>
          <p:cNvGrpSpPr/>
          <p:nvPr/>
        </p:nvGrpSpPr>
        <p:grpSpPr>
          <a:xfrm flipH="1">
            <a:off x="53314" y="971550"/>
            <a:ext cx="2308885" cy="4184937"/>
            <a:chOff x="674037" y="197776"/>
            <a:chExt cx="3276989" cy="6567864"/>
          </a:xfrm>
        </p:grpSpPr>
        <p:grpSp>
          <p:nvGrpSpPr>
            <p:cNvPr id="1186" name="Google Shape;1186;p69"/>
            <p:cNvGrpSpPr/>
            <p:nvPr/>
          </p:nvGrpSpPr>
          <p:grpSpPr>
            <a:xfrm>
              <a:off x="1251754" y="1820553"/>
              <a:ext cx="1999481" cy="2400504"/>
              <a:chOff x="1251754" y="1820553"/>
              <a:chExt cx="1999481" cy="2400504"/>
            </a:xfrm>
          </p:grpSpPr>
          <p:sp>
            <p:nvSpPr>
              <p:cNvPr id="1187" name="Google Shape;1187;p69"/>
              <p:cNvSpPr/>
              <p:nvPr/>
            </p:nvSpPr>
            <p:spPr>
              <a:xfrm>
                <a:off x="1739979" y="3030676"/>
                <a:ext cx="349980" cy="134890"/>
              </a:xfrm>
              <a:custGeom>
                <a:avLst/>
                <a:gdLst/>
                <a:ahLst/>
                <a:cxnLst/>
                <a:rect l="l" t="t" r="r" b="b"/>
                <a:pathLst>
                  <a:path w="9151" h="3527" extrusionOk="0">
                    <a:moveTo>
                      <a:pt x="548" y="0"/>
                    </a:moveTo>
                    <a:lnTo>
                      <a:pt x="1" y="3526"/>
                    </a:lnTo>
                    <a:cubicBezTo>
                      <a:pt x="1" y="3526"/>
                      <a:pt x="4666" y="2576"/>
                      <a:pt x="7628" y="2576"/>
                    </a:cubicBezTo>
                    <a:cubicBezTo>
                      <a:pt x="8220" y="2576"/>
                      <a:pt x="8745" y="2614"/>
                      <a:pt x="9150" y="2706"/>
                    </a:cubicBezTo>
                    <a:cubicBezTo>
                      <a:pt x="4621" y="1247"/>
                      <a:pt x="548" y="0"/>
                      <a:pt x="548"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nvGrpSpPr>
              <p:cNvPr id="1188" name="Google Shape;1188;p69"/>
              <p:cNvGrpSpPr/>
              <p:nvPr/>
            </p:nvGrpSpPr>
            <p:grpSpPr>
              <a:xfrm>
                <a:off x="1251754" y="1820553"/>
                <a:ext cx="1999481" cy="2400504"/>
                <a:chOff x="721381" y="1421444"/>
                <a:chExt cx="1504954" cy="1806792"/>
              </a:xfrm>
            </p:grpSpPr>
            <p:sp>
              <p:nvSpPr>
                <p:cNvPr id="1189" name="Google Shape;1189;p69"/>
                <p:cNvSpPr/>
                <p:nvPr/>
              </p:nvSpPr>
              <p:spPr>
                <a:xfrm>
                  <a:off x="721381" y="2324514"/>
                  <a:ext cx="1353557" cy="325270"/>
                </a:xfrm>
                <a:custGeom>
                  <a:avLst/>
                  <a:gdLst/>
                  <a:ahLst/>
                  <a:cxnLst/>
                  <a:rect l="l" t="t" r="r" b="b"/>
                  <a:pathLst>
                    <a:path w="47023" h="11300" extrusionOk="0">
                      <a:moveTo>
                        <a:pt x="12919" y="0"/>
                      </a:moveTo>
                      <a:cubicBezTo>
                        <a:pt x="12919" y="0"/>
                        <a:pt x="6050" y="5502"/>
                        <a:pt x="1" y="8906"/>
                      </a:cubicBezTo>
                      <a:lnTo>
                        <a:pt x="5198" y="8177"/>
                      </a:lnTo>
                      <a:cubicBezTo>
                        <a:pt x="5198" y="8177"/>
                        <a:pt x="7205" y="5684"/>
                        <a:pt x="8968" y="4742"/>
                      </a:cubicBezTo>
                      <a:cubicBezTo>
                        <a:pt x="10624" y="3857"/>
                        <a:pt x="12521" y="3830"/>
                        <a:pt x="12745" y="3830"/>
                      </a:cubicBezTo>
                      <a:cubicBezTo>
                        <a:pt x="12759" y="3830"/>
                        <a:pt x="12767" y="3830"/>
                        <a:pt x="12767" y="3830"/>
                      </a:cubicBezTo>
                      <a:lnTo>
                        <a:pt x="13496" y="639"/>
                      </a:lnTo>
                      <a:cubicBezTo>
                        <a:pt x="13496" y="639"/>
                        <a:pt x="33922" y="6262"/>
                        <a:pt x="38512" y="9119"/>
                      </a:cubicBezTo>
                      <a:cubicBezTo>
                        <a:pt x="41158" y="10792"/>
                        <a:pt x="43289" y="11299"/>
                        <a:pt x="44893" y="11299"/>
                      </a:cubicBezTo>
                      <a:cubicBezTo>
                        <a:pt x="45591" y="11299"/>
                        <a:pt x="46190" y="11203"/>
                        <a:pt x="46689" y="11064"/>
                      </a:cubicBezTo>
                      <a:cubicBezTo>
                        <a:pt x="46445" y="10882"/>
                        <a:pt x="46324" y="10608"/>
                        <a:pt x="46385" y="10274"/>
                      </a:cubicBezTo>
                      <a:cubicBezTo>
                        <a:pt x="46445" y="9970"/>
                        <a:pt x="46719" y="9757"/>
                        <a:pt x="47023" y="9697"/>
                      </a:cubicBezTo>
                      <a:lnTo>
                        <a:pt x="12919"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0" name="Google Shape;1190;p69"/>
                <p:cNvSpPr/>
                <p:nvPr/>
              </p:nvSpPr>
              <p:spPr>
                <a:xfrm>
                  <a:off x="1831689" y="1421444"/>
                  <a:ext cx="80540" cy="84887"/>
                </a:xfrm>
                <a:custGeom>
                  <a:avLst/>
                  <a:gdLst/>
                  <a:ahLst/>
                  <a:cxnLst/>
                  <a:rect l="l" t="t" r="r" b="b"/>
                  <a:pathLst>
                    <a:path w="2798" h="2949" extrusionOk="0">
                      <a:moveTo>
                        <a:pt x="700" y="1"/>
                      </a:moveTo>
                      <a:lnTo>
                        <a:pt x="1" y="2280"/>
                      </a:lnTo>
                      <a:cubicBezTo>
                        <a:pt x="1" y="2280"/>
                        <a:pt x="70" y="2277"/>
                        <a:pt x="189" y="2277"/>
                      </a:cubicBezTo>
                      <a:cubicBezTo>
                        <a:pt x="684" y="2277"/>
                        <a:pt x="2037" y="2336"/>
                        <a:pt x="2797" y="2949"/>
                      </a:cubicBezTo>
                      <a:cubicBezTo>
                        <a:pt x="1825" y="1794"/>
                        <a:pt x="700" y="1"/>
                        <a:pt x="700"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1" name="Google Shape;1191;p69"/>
                <p:cNvSpPr/>
                <p:nvPr/>
              </p:nvSpPr>
              <p:spPr>
                <a:xfrm>
                  <a:off x="2120435" y="1504576"/>
                  <a:ext cx="105900" cy="103252"/>
                </a:xfrm>
                <a:custGeom>
                  <a:avLst/>
                  <a:gdLst/>
                  <a:ahLst/>
                  <a:cxnLst/>
                  <a:rect l="l" t="t" r="r" b="b"/>
                  <a:pathLst>
                    <a:path w="3679" h="3587" extrusionOk="0">
                      <a:moveTo>
                        <a:pt x="3678" y="0"/>
                      </a:moveTo>
                      <a:lnTo>
                        <a:pt x="3678" y="0"/>
                      </a:lnTo>
                      <a:cubicBezTo>
                        <a:pt x="3678" y="0"/>
                        <a:pt x="2067" y="973"/>
                        <a:pt x="0" y="1793"/>
                      </a:cubicBezTo>
                      <a:cubicBezTo>
                        <a:pt x="2098" y="2097"/>
                        <a:pt x="2827" y="3587"/>
                        <a:pt x="2827" y="3587"/>
                      </a:cubicBezTo>
                      <a:lnTo>
                        <a:pt x="3678"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2" name="Google Shape;1192;p69"/>
                <p:cNvSpPr/>
                <p:nvPr/>
              </p:nvSpPr>
              <p:spPr>
                <a:xfrm>
                  <a:off x="996137" y="2717245"/>
                  <a:ext cx="94501" cy="510991"/>
                </a:xfrm>
                <a:custGeom>
                  <a:avLst/>
                  <a:gdLst/>
                  <a:ahLst/>
                  <a:cxnLst/>
                  <a:rect l="l" t="t" r="r" b="b"/>
                  <a:pathLst>
                    <a:path w="3283" h="17752" extrusionOk="0">
                      <a:moveTo>
                        <a:pt x="1976" y="0"/>
                      </a:moveTo>
                      <a:lnTo>
                        <a:pt x="43" y="17363"/>
                      </a:lnTo>
                      <a:lnTo>
                        <a:pt x="43" y="17363"/>
                      </a:lnTo>
                      <a:cubicBezTo>
                        <a:pt x="182" y="16290"/>
                        <a:pt x="694" y="13370"/>
                        <a:pt x="2176" y="13370"/>
                      </a:cubicBezTo>
                      <a:cubicBezTo>
                        <a:pt x="2401" y="13370"/>
                        <a:pt x="2647" y="13437"/>
                        <a:pt x="2918" y="13587"/>
                      </a:cubicBezTo>
                      <a:cubicBezTo>
                        <a:pt x="3222" y="9423"/>
                        <a:pt x="3283" y="8724"/>
                        <a:pt x="3283" y="8724"/>
                      </a:cubicBezTo>
                      <a:lnTo>
                        <a:pt x="1976" y="0"/>
                      </a:lnTo>
                      <a:close/>
                      <a:moveTo>
                        <a:pt x="43" y="17363"/>
                      </a:moveTo>
                      <a:cubicBezTo>
                        <a:pt x="12" y="17604"/>
                        <a:pt x="0" y="17751"/>
                        <a:pt x="0" y="17751"/>
                      </a:cubicBezTo>
                      <a:lnTo>
                        <a:pt x="43" y="17363"/>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3" name="Google Shape;1193;p69"/>
                <p:cNvSpPr/>
                <p:nvPr/>
              </p:nvSpPr>
              <p:spPr>
                <a:xfrm>
                  <a:off x="1332091" y="1669919"/>
                  <a:ext cx="179417" cy="98905"/>
                </a:xfrm>
                <a:custGeom>
                  <a:avLst/>
                  <a:gdLst/>
                  <a:ahLst/>
                  <a:cxnLst/>
                  <a:rect l="l" t="t" r="r" b="b"/>
                  <a:pathLst>
                    <a:path w="6233" h="3436" extrusionOk="0">
                      <a:moveTo>
                        <a:pt x="3223" y="1"/>
                      </a:moveTo>
                      <a:lnTo>
                        <a:pt x="1" y="1126"/>
                      </a:lnTo>
                      <a:lnTo>
                        <a:pt x="5959" y="3436"/>
                      </a:lnTo>
                      <a:lnTo>
                        <a:pt x="6232" y="2919"/>
                      </a:lnTo>
                      <a:cubicBezTo>
                        <a:pt x="6232" y="2919"/>
                        <a:pt x="5928" y="2341"/>
                        <a:pt x="5867" y="1581"/>
                      </a:cubicBezTo>
                      <a:cubicBezTo>
                        <a:pt x="4925" y="1429"/>
                        <a:pt x="3223" y="1"/>
                        <a:pt x="3223"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4" name="Google Shape;1194;p69"/>
                <p:cNvSpPr/>
                <p:nvPr/>
              </p:nvSpPr>
              <p:spPr>
                <a:xfrm>
                  <a:off x="1473859" y="1745164"/>
                  <a:ext cx="84023" cy="189031"/>
                </a:xfrm>
                <a:custGeom>
                  <a:avLst/>
                  <a:gdLst/>
                  <a:ahLst/>
                  <a:cxnLst/>
                  <a:rect l="l" t="t" r="r" b="b"/>
                  <a:pathLst>
                    <a:path w="2919" h="6567" extrusionOk="0">
                      <a:moveTo>
                        <a:pt x="1155" y="1"/>
                      </a:moveTo>
                      <a:lnTo>
                        <a:pt x="0" y="123"/>
                      </a:lnTo>
                      <a:cubicBezTo>
                        <a:pt x="0" y="123"/>
                        <a:pt x="1337" y="1521"/>
                        <a:pt x="1793" y="3010"/>
                      </a:cubicBezTo>
                      <a:cubicBezTo>
                        <a:pt x="2280" y="4499"/>
                        <a:pt x="2189" y="6566"/>
                        <a:pt x="2189" y="6566"/>
                      </a:cubicBezTo>
                      <a:lnTo>
                        <a:pt x="2796" y="5077"/>
                      </a:lnTo>
                      <a:lnTo>
                        <a:pt x="2918" y="3101"/>
                      </a:lnTo>
                      <a:lnTo>
                        <a:pt x="1155" y="1"/>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grpSp>
          <p:nvGrpSpPr>
            <p:cNvPr id="1195" name="Google Shape;1195;p69"/>
            <p:cNvGrpSpPr/>
            <p:nvPr/>
          </p:nvGrpSpPr>
          <p:grpSpPr>
            <a:xfrm>
              <a:off x="674037" y="197776"/>
              <a:ext cx="3276989" cy="6567864"/>
              <a:chOff x="286550" y="200025"/>
              <a:chExt cx="2466498" cy="4943448"/>
            </a:xfrm>
          </p:grpSpPr>
          <p:sp>
            <p:nvSpPr>
              <p:cNvPr id="1196" name="Google Shape;1196;p69"/>
              <p:cNvSpPr/>
              <p:nvPr/>
            </p:nvSpPr>
            <p:spPr>
              <a:xfrm>
                <a:off x="1097606" y="220146"/>
                <a:ext cx="713120" cy="487359"/>
              </a:xfrm>
              <a:custGeom>
                <a:avLst/>
                <a:gdLst/>
                <a:ahLst/>
                <a:cxnLst/>
                <a:rect l="l" t="t" r="r" b="b"/>
                <a:pathLst>
                  <a:path w="24774" h="16931" extrusionOk="0">
                    <a:moveTo>
                      <a:pt x="17691" y="0"/>
                    </a:moveTo>
                    <a:cubicBezTo>
                      <a:pt x="17691" y="0"/>
                      <a:pt x="16111" y="0"/>
                      <a:pt x="14895" y="578"/>
                    </a:cubicBezTo>
                    <a:lnTo>
                      <a:pt x="13709" y="1125"/>
                    </a:lnTo>
                    <a:cubicBezTo>
                      <a:pt x="13709" y="1125"/>
                      <a:pt x="7691" y="3800"/>
                      <a:pt x="6262" y="4742"/>
                    </a:cubicBezTo>
                    <a:cubicBezTo>
                      <a:pt x="4834" y="5654"/>
                      <a:pt x="3557" y="5958"/>
                      <a:pt x="2737" y="8876"/>
                    </a:cubicBezTo>
                    <a:cubicBezTo>
                      <a:pt x="1946" y="11794"/>
                      <a:pt x="1" y="16475"/>
                      <a:pt x="1" y="16475"/>
                    </a:cubicBezTo>
                    <a:lnTo>
                      <a:pt x="518" y="16931"/>
                    </a:lnTo>
                    <a:lnTo>
                      <a:pt x="10457" y="15776"/>
                    </a:lnTo>
                    <a:lnTo>
                      <a:pt x="10457" y="14803"/>
                    </a:lnTo>
                    <a:lnTo>
                      <a:pt x="12646" y="14286"/>
                    </a:lnTo>
                    <a:cubicBezTo>
                      <a:pt x="12646" y="14286"/>
                      <a:pt x="14469" y="15533"/>
                      <a:pt x="15776" y="15776"/>
                    </a:cubicBezTo>
                    <a:cubicBezTo>
                      <a:pt x="15839" y="15786"/>
                      <a:pt x="15902" y="15791"/>
                      <a:pt x="15967" y="15791"/>
                    </a:cubicBezTo>
                    <a:cubicBezTo>
                      <a:pt x="17264" y="15791"/>
                      <a:pt x="19029" y="13861"/>
                      <a:pt x="19029" y="13861"/>
                    </a:cubicBezTo>
                    <a:cubicBezTo>
                      <a:pt x="19029" y="13861"/>
                      <a:pt x="19251" y="14204"/>
                      <a:pt x="19701" y="14204"/>
                    </a:cubicBezTo>
                    <a:cubicBezTo>
                      <a:pt x="20032" y="14204"/>
                      <a:pt x="20486" y="14018"/>
                      <a:pt x="21065" y="13374"/>
                    </a:cubicBezTo>
                    <a:cubicBezTo>
                      <a:pt x="22433" y="11885"/>
                      <a:pt x="21491" y="11368"/>
                      <a:pt x="21491" y="11368"/>
                    </a:cubicBezTo>
                    <a:lnTo>
                      <a:pt x="23649" y="10396"/>
                    </a:lnTo>
                    <a:lnTo>
                      <a:pt x="24044" y="6080"/>
                    </a:lnTo>
                    <a:cubicBezTo>
                      <a:pt x="24044" y="6080"/>
                      <a:pt x="24773" y="5228"/>
                      <a:pt x="24530" y="4590"/>
                    </a:cubicBezTo>
                    <a:cubicBezTo>
                      <a:pt x="24287" y="3921"/>
                      <a:pt x="17691" y="0"/>
                      <a:pt x="17691"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7" name="Google Shape;1197;p69"/>
              <p:cNvSpPr/>
              <p:nvPr/>
            </p:nvSpPr>
            <p:spPr>
              <a:xfrm>
                <a:off x="2551783" y="4410254"/>
                <a:ext cx="201265" cy="708744"/>
              </a:xfrm>
              <a:custGeom>
                <a:avLst/>
                <a:gdLst/>
                <a:ahLst/>
                <a:cxnLst/>
                <a:rect l="l" t="t" r="r" b="b"/>
                <a:pathLst>
                  <a:path w="6992" h="24622" fill="none" extrusionOk="0">
                    <a:moveTo>
                      <a:pt x="2463" y="1"/>
                    </a:moveTo>
                    <a:cubicBezTo>
                      <a:pt x="2463" y="1"/>
                      <a:pt x="1" y="8785"/>
                      <a:pt x="5928" y="18086"/>
                    </a:cubicBezTo>
                    <a:lnTo>
                      <a:pt x="6992" y="24621"/>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8" name="Google Shape;1198;p69"/>
              <p:cNvSpPr/>
              <p:nvPr/>
            </p:nvSpPr>
            <p:spPr>
              <a:xfrm>
                <a:off x="1371469" y="1487449"/>
                <a:ext cx="494382" cy="563092"/>
              </a:xfrm>
              <a:custGeom>
                <a:avLst/>
                <a:gdLst/>
                <a:ahLst/>
                <a:cxnLst/>
                <a:rect l="l" t="t" r="r" b="b"/>
                <a:pathLst>
                  <a:path w="17175" h="19562" extrusionOk="0">
                    <a:moveTo>
                      <a:pt x="9997" y="0"/>
                    </a:moveTo>
                    <a:cubicBezTo>
                      <a:pt x="7056" y="0"/>
                      <a:pt x="3922" y="1142"/>
                      <a:pt x="3922" y="1142"/>
                    </a:cubicBezTo>
                    <a:lnTo>
                      <a:pt x="1065" y="1294"/>
                    </a:lnTo>
                    <a:cubicBezTo>
                      <a:pt x="1065" y="1294"/>
                      <a:pt x="1" y="3209"/>
                      <a:pt x="1369" y="5489"/>
                    </a:cubicBezTo>
                    <a:cubicBezTo>
                      <a:pt x="2767" y="7768"/>
                      <a:pt x="4560" y="7920"/>
                      <a:pt x="4560" y="7920"/>
                    </a:cubicBezTo>
                    <a:cubicBezTo>
                      <a:pt x="4560" y="7920"/>
                      <a:pt x="4834" y="9714"/>
                      <a:pt x="5624" y="10686"/>
                    </a:cubicBezTo>
                    <a:cubicBezTo>
                      <a:pt x="6414" y="11690"/>
                      <a:pt x="6353" y="12632"/>
                      <a:pt x="6353" y="12632"/>
                    </a:cubicBezTo>
                    <a:cubicBezTo>
                      <a:pt x="6353" y="12632"/>
                      <a:pt x="6080" y="15094"/>
                      <a:pt x="5867" y="16188"/>
                    </a:cubicBezTo>
                    <a:cubicBezTo>
                      <a:pt x="5624" y="17282"/>
                      <a:pt x="5776" y="18559"/>
                      <a:pt x="6353" y="18681"/>
                    </a:cubicBezTo>
                    <a:cubicBezTo>
                      <a:pt x="6425" y="18692"/>
                      <a:pt x="6489" y="18698"/>
                      <a:pt x="6547" y="18698"/>
                    </a:cubicBezTo>
                    <a:cubicBezTo>
                      <a:pt x="6930" y="18698"/>
                      <a:pt x="7022" y="18468"/>
                      <a:pt x="7022" y="18468"/>
                    </a:cubicBezTo>
                    <a:lnTo>
                      <a:pt x="8208" y="16370"/>
                    </a:lnTo>
                    <a:lnTo>
                      <a:pt x="8208" y="16370"/>
                    </a:lnTo>
                    <a:cubicBezTo>
                      <a:pt x="8208" y="16371"/>
                      <a:pt x="7873" y="18984"/>
                      <a:pt x="8299" y="19258"/>
                    </a:cubicBezTo>
                    <a:cubicBezTo>
                      <a:pt x="8724" y="19501"/>
                      <a:pt x="8968" y="19562"/>
                      <a:pt x="8968" y="19562"/>
                    </a:cubicBezTo>
                    <a:lnTo>
                      <a:pt x="9879" y="18133"/>
                    </a:lnTo>
                    <a:cubicBezTo>
                      <a:pt x="9879" y="18133"/>
                      <a:pt x="10275" y="19106"/>
                      <a:pt x="10548" y="19167"/>
                    </a:cubicBezTo>
                    <a:cubicBezTo>
                      <a:pt x="10564" y="19172"/>
                      <a:pt x="10579" y="19174"/>
                      <a:pt x="10594" y="19174"/>
                    </a:cubicBezTo>
                    <a:cubicBezTo>
                      <a:pt x="10842" y="19174"/>
                      <a:pt x="11004" y="18498"/>
                      <a:pt x="11004" y="18498"/>
                    </a:cubicBezTo>
                    <a:cubicBezTo>
                      <a:pt x="11004" y="18498"/>
                      <a:pt x="11825" y="19136"/>
                      <a:pt x="12189" y="19258"/>
                    </a:cubicBezTo>
                    <a:cubicBezTo>
                      <a:pt x="12219" y="19267"/>
                      <a:pt x="12249" y="19271"/>
                      <a:pt x="12280" y="19271"/>
                    </a:cubicBezTo>
                    <a:cubicBezTo>
                      <a:pt x="12671" y="19271"/>
                      <a:pt x="13193" y="18620"/>
                      <a:pt x="13193" y="18620"/>
                    </a:cubicBezTo>
                    <a:cubicBezTo>
                      <a:pt x="13193" y="18620"/>
                      <a:pt x="15442" y="16492"/>
                      <a:pt x="16262" y="14395"/>
                    </a:cubicBezTo>
                    <a:cubicBezTo>
                      <a:pt x="17083" y="12267"/>
                      <a:pt x="17174" y="10109"/>
                      <a:pt x="17174" y="10109"/>
                    </a:cubicBezTo>
                    <a:lnTo>
                      <a:pt x="15320" y="3300"/>
                    </a:lnTo>
                    <a:cubicBezTo>
                      <a:pt x="15320" y="3300"/>
                      <a:pt x="13679" y="230"/>
                      <a:pt x="10609" y="18"/>
                    </a:cubicBezTo>
                    <a:cubicBezTo>
                      <a:pt x="10407" y="6"/>
                      <a:pt x="10202" y="0"/>
                      <a:pt x="999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199" name="Google Shape;1199;p69"/>
              <p:cNvSpPr/>
              <p:nvPr/>
            </p:nvSpPr>
            <p:spPr>
              <a:xfrm>
                <a:off x="1828206" y="755611"/>
                <a:ext cx="77892" cy="456760"/>
              </a:xfrm>
              <a:custGeom>
                <a:avLst/>
                <a:gdLst/>
                <a:ahLst/>
                <a:cxnLst/>
                <a:rect l="l" t="t" r="r" b="b"/>
                <a:pathLst>
                  <a:path w="2706" h="15868" fill="none" extrusionOk="0">
                    <a:moveTo>
                      <a:pt x="152" y="15867"/>
                    </a:moveTo>
                    <a:cubicBezTo>
                      <a:pt x="0" y="11794"/>
                      <a:pt x="699" y="7356"/>
                      <a:pt x="1520" y="4074"/>
                    </a:cubicBezTo>
                    <a:lnTo>
                      <a:pt x="2706" y="1"/>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0" name="Google Shape;1200;p69"/>
              <p:cNvSpPr/>
              <p:nvPr/>
            </p:nvSpPr>
            <p:spPr>
              <a:xfrm>
                <a:off x="2341794" y="953337"/>
                <a:ext cx="173257" cy="395506"/>
              </a:xfrm>
              <a:custGeom>
                <a:avLst/>
                <a:gdLst/>
                <a:ahLst/>
                <a:cxnLst/>
                <a:rect l="l" t="t" r="r" b="b"/>
                <a:pathLst>
                  <a:path w="6019" h="13740" fill="none" extrusionOk="0">
                    <a:moveTo>
                      <a:pt x="6019" y="1"/>
                    </a:moveTo>
                    <a:cubicBezTo>
                      <a:pt x="6019" y="1"/>
                      <a:pt x="5472" y="2706"/>
                      <a:pt x="3557" y="7509"/>
                    </a:cubicBezTo>
                    <a:cubicBezTo>
                      <a:pt x="2888" y="9180"/>
                      <a:pt x="1642" y="11521"/>
                      <a:pt x="1" y="1374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1" name="Google Shape;1201;p69"/>
              <p:cNvSpPr/>
              <p:nvPr/>
            </p:nvSpPr>
            <p:spPr>
              <a:xfrm>
                <a:off x="2371558" y="1018968"/>
                <a:ext cx="216118" cy="312375"/>
              </a:xfrm>
              <a:custGeom>
                <a:avLst/>
                <a:gdLst/>
                <a:ahLst/>
                <a:cxnLst/>
                <a:rect l="l" t="t" r="r" b="b"/>
                <a:pathLst>
                  <a:path w="7508" h="10852" fill="none" extrusionOk="0">
                    <a:moveTo>
                      <a:pt x="4073" y="943"/>
                    </a:moveTo>
                    <a:cubicBezTo>
                      <a:pt x="4073" y="943"/>
                      <a:pt x="6018" y="1"/>
                      <a:pt x="6748" y="1703"/>
                    </a:cubicBezTo>
                    <a:cubicBezTo>
                      <a:pt x="7508" y="3405"/>
                      <a:pt x="6322" y="7873"/>
                      <a:pt x="4529" y="9362"/>
                    </a:cubicBezTo>
                    <a:cubicBezTo>
                      <a:pt x="2705" y="10852"/>
                      <a:pt x="0" y="10517"/>
                      <a:pt x="0" y="1051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2" name="Google Shape;1202;p69"/>
              <p:cNvSpPr/>
              <p:nvPr/>
            </p:nvSpPr>
            <p:spPr>
              <a:xfrm>
                <a:off x="1703969" y="829100"/>
                <a:ext cx="170637" cy="306272"/>
              </a:xfrm>
              <a:custGeom>
                <a:avLst/>
                <a:gdLst/>
                <a:ahLst/>
                <a:cxnLst/>
                <a:rect l="l" t="t" r="r" b="b"/>
                <a:pathLst>
                  <a:path w="5928" h="10640" fill="none" extrusionOk="0">
                    <a:moveTo>
                      <a:pt x="5927" y="1217"/>
                    </a:moveTo>
                    <a:cubicBezTo>
                      <a:pt x="5927" y="1217"/>
                      <a:pt x="4499" y="1"/>
                      <a:pt x="2553" y="730"/>
                    </a:cubicBezTo>
                    <a:cubicBezTo>
                      <a:pt x="578" y="1490"/>
                      <a:pt x="0" y="6049"/>
                      <a:pt x="851" y="7812"/>
                    </a:cubicBezTo>
                    <a:cubicBezTo>
                      <a:pt x="1702" y="9575"/>
                      <a:pt x="4438" y="10639"/>
                      <a:pt x="4438" y="1063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3" name="Google Shape;1203;p69"/>
              <p:cNvSpPr/>
              <p:nvPr/>
            </p:nvSpPr>
            <p:spPr>
              <a:xfrm>
                <a:off x="1854458" y="767873"/>
                <a:ext cx="115514" cy="184627"/>
              </a:xfrm>
              <a:custGeom>
                <a:avLst/>
                <a:gdLst/>
                <a:ahLst/>
                <a:cxnLst/>
                <a:rect l="l" t="t" r="r" b="b"/>
                <a:pathLst>
                  <a:path w="4013" h="6414" fill="none" extrusionOk="0">
                    <a:moveTo>
                      <a:pt x="4012" y="0"/>
                    </a:moveTo>
                    <a:cubicBezTo>
                      <a:pt x="4012" y="0"/>
                      <a:pt x="2219" y="5167"/>
                      <a:pt x="0" y="641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4" name="Google Shape;1204;p69"/>
              <p:cNvSpPr/>
              <p:nvPr/>
            </p:nvSpPr>
            <p:spPr>
              <a:xfrm>
                <a:off x="2430165" y="914851"/>
                <a:ext cx="32412" cy="206504"/>
              </a:xfrm>
              <a:custGeom>
                <a:avLst/>
                <a:gdLst/>
                <a:ahLst/>
                <a:cxnLst/>
                <a:rect l="l" t="t" r="r" b="b"/>
                <a:pathLst>
                  <a:path w="1126" h="7174" fill="none" extrusionOk="0">
                    <a:moveTo>
                      <a:pt x="305" y="1"/>
                    </a:moveTo>
                    <a:cubicBezTo>
                      <a:pt x="305" y="1"/>
                      <a:pt x="1" y="5046"/>
                      <a:pt x="1125" y="717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5" name="Google Shape;1205;p69"/>
              <p:cNvSpPr/>
              <p:nvPr/>
            </p:nvSpPr>
            <p:spPr>
              <a:xfrm>
                <a:off x="1883330" y="466865"/>
                <a:ext cx="714847" cy="551262"/>
              </a:xfrm>
              <a:custGeom>
                <a:avLst/>
                <a:gdLst/>
                <a:ahLst/>
                <a:cxnLst/>
                <a:rect l="l" t="t" r="r" b="b"/>
                <a:pathLst>
                  <a:path w="24834" h="19151" fill="none" extrusionOk="0">
                    <a:moveTo>
                      <a:pt x="0" y="11369"/>
                    </a:moveTo>
                    <a:cubicBezTo>
                      <a:pt x="0" y="11369"/>
                      <a:pt x="426" y="8208"/>
                      <a:pt x="1003" y="5320"/>
                    </a:cubicBezTo>
                    <a:cubicBezTo>
                      <a:pt x="1581" y="2463"/>
                      <a:pt x="4408" y="214"/>
                      <a:pt x="6596" y="123"/>
                    </a:cubicBezTo>
                    <a:cubicBezTo>
                      <a:pt x="8754" y="1"/>
                      <a:pt x="16536" y="335"/>
                      <a:pt x="20457" y="2341"/>
                    </a:cubicBezTo>
                    <a:cubicBezTo>
                      <a:pt x="24347" y="4378"/>
                      <a:pt x="24834" y="7752"/>
                      <a:pt x="24621" y="10032"/>
                    </a:cubicBezTo>
                    <a:cubicBezTo>
                      <a:pt x="24408" y="12311"/>
                      <a:pt x="23223" y="16445"/>
                      <a:pt x="23010" y="17296"/>
                    </a:cubicBezTo>
                    <a:cubicBezTo>
                      <a:pt x="22797" y="18147"/>
                      <a:pt x="21612" y="19150"/>
                      <a:pt x="21612" y="1915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6" name="Google Shape;1206;p69"/>
              <p:cNvSpPr/>
              <p:nvPr/>
            </p:nvSpPr>
            <p:spPr>
              <a:xfrm>
                <a:off x="1894700" y="469970"/>
                <a:ext cx="707852" cy="498168"/>
              </a:xfrm>
              <a:custGeom>
                <a:avLst/>
                <a:gdLst/>
                <a:ahLst/>
                <a:cxnLst/>
                <a:rect l="l" t="t" r="r" b="b"/>
                <a:pathLst>
                  <a:path w="24591" h="17128" extrusionOk="0">
                    <a:moveTo>
                      <a:pt x="7127" y="0"/>
                    </a:moveTo>
                    <a:cubicBezTo>
                      <a:pt x="6810" y="0"/>
                      <a:pt x="6539" y="6"/>
                      <a:pt x="6323" y="15"/>
                    </a:cubicBezTo>
                    <a:cubicBezTo>
                      <a:pt x="4165" y="136"/>
                      <a:pt x="1338" y="2355"/>
                      <a:pt x="760" y="5243"/>
                    </a:cubicBezTo>
                    <a:cubicBezTo>
                      <a:pt x="456" y="6793"/>
                      <a:pt x="183" y="8434"/>
                      <a:pt x="0" y="9620"/>
                    </a:cubicBezTo>
                    <a:cubicBezTo>
                      <a:pt x="1763" y="9711"/>
                      <a:pt x="3496" y="10075"/>
                      <a:pt x="5259" y="10471"/>
                    </a:cubicBezTo>
                    <a:cubicBezTo>
                      <a:pt x="6140" y="10653"/>
                      <a:pt x="7052" y="10835"/>
                      <a:pt x="7934" y="11109"/>
                    </a:cubicBezTo>
                    <a:cubicBezTo>
                      <a:pt x="8724" y="11383"/>
                      <a:pt x="9514" y="11717"/>
                      <a:pt x="10305" y="12051"/>
                    </a:cubicBezTo>
                    <a:cubicBezTo>
                      <a:pt x="11976" y="12781"/>
                      <a:pt x="13739" y="13297"/>
                      <a:pt x="15502" y="13845"/>
                    </a:cubicBezTo>
                    <a:cubicBezTo>
                      <a:pt x="17113" y="14361"/>
                      <a:pt x="18694" y="14939"/>
                      <a:pt x="20214" y="15668"/>
                    </a:cubicBezTo>
                    <a:cubicBezTo>
                      <a:pt x="21095" y="16063"/>
                      <a:pt x="22007" y="16550"/>
                      <a:pt x="22797" y="17127"/>
                    </a:cubicBezTo>
                    <a:cubicBezTo>
                      <a:pt x="23040" y="16094"/>
                      <a:pt x="24165" y="12142"/>
                      <a:pt x="24378" y="9924"/>
                    </a:cubicBezTo>
                    <a:cubicBezTo>
                      <a:pt x="24591" y="7644"/>
                      <a:pt x="24104" y="4270"/>
                      <a:pt x="20214" y="2264"/>
                    </a:cubicBezTo>
                    <a:cubicBezTo>
                      <a:pt x="16680" y="429"/>
                      <a:pt x="10012" y="0"/>
                      <a:pt x="7127"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7" name="Google Shape;1207;p69"/>
              <p:cNvSpPr/>
              <p:nvPr/>
            </p:nvSpPr>
            <p:spPr>
              <a:xfrm>
                <a:off x="1890325" y="748616"/>
                <a:ext cx="655348" cy="216147"/>
              </a:xfrm>
              <a:custGeom>
                <a:avLst/>
                <a:gdLst/>
                <a:ahLst/>
                <a:cxnLst/>
                <a:rect l="l" t="t" r="r" b="b"/>
                <a:pathLst>
                  <a:path w="22767" h="7509" fill="none" extrusionOk="0">
                    <a:moveTo>
                      <a:pt x="0" y="0"/>
                    </a:moveTo>
                    <a:cubicBezTo>
                      <a:pt x="0" y="0"/>
                      <a:pt x="5684" y="882"/>
                      <a:pt x="12311" y="3070"/>
                    </a:cubicBezTo>
                    <a:cubicBezTo>
                      <a:pt x="18937" y="5228"/>
                      <a:pt x="22767" y="7508"/>
                      <a:pt x="22767" y="7508"/>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8" name="Google Shape;1208;p69"/>
              <p:cNvSpPr/>
              <p:nvPr/>
            </p:nvSpPr>
            <p:spPr>
              <a:xfrm>
                <a:off x="1551723" y="345247"/>
                <a:ext cx="27144" cy="91911"/>
              </a:xfrm>
              <a:custGeom>
                <a:avLst/>
                <a:gdLst/>
                <a:ahLst/>
                <a:cxnLst/>
                <a:rect l="l" t="t" r="r" b="b"/>
                <a:pathLst>
                  <a:path w="943" h="3193" fill="none" extrusionOk="0">
                    <a:moveTo>
                      <a:pt x="183" y="1"/>
                    </a:moveTo>
                    <a:cubicBezTo>
                      <a:pt x="183" y="1"/>
                      <a:pt x="0" y="1916"/>
                      <a:pt x="943" y="319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09" name="Google Shape;1209;p69"/>
              <p:cNvSpPr/>
              <p:nvPr/>
            </p:nvSpPr>
            <p:spPr>
              <a:xfrm>
                <a:off x="1389863" y="394268"/>
                <a:ext cx="334251" cy="279128"/>
              </a:xfrm>
              <a:custGeom>
                <a:avLst/>
                <a:gdLst/>
                <a:ahLst/>
                <a:cxnLst/>
                <a:rect l="l" t="t" r="r" b="b"/>
                <a:pathLst>
                  <a:path w="11612" h="9697" fill="none" extrusionOk="0">
                    <a:moveTo>
                      <a:pt x="4407" y="0"/>
                    </a:moveTo>
                    <a:lnTo>
                      <a:pt x="10456" y="4286"/>
                    </a:lnTo>
                    <a:cubicBezTo>
                      <a:pt x="10456" y="4286"/>
                      <a:pt x="11611" y="5259"/>
                      <a:pt x="11581" y="6110"/>
                    </a:cubicBezTo>
                    <a:cubicBezTo>
                      <a:pt x="11550" y="6961"/>
                      <a:pt x="10517" y="7751"/>
                      <a:pt x="10031" y="7812"/>
                    </a:cubicBezTo>
                    <a:cubicBezTo>
                      <a:pt x="9514" y="7873"/>
                      <a:pt x="3648" y="7599"/>
                      <a:pt x="3648" y="7599"/>
                    </a:cubicBezTo>
                    <a:cubicBezTo>
                      <a:pt x="3648" y="7599"/>
                      <a:pt x="2432" y="8541"/>
                      <a:pt x="0" y="8967"/>
                    </a:cubicBezTo>
                    <a:lnTo>
                      <a:pt x="0" y="9696"/>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0" name="Google Shape;1210;p69"/>
              <p:cNvSpPr/>
              <p:nvPr/>
            </p:nvSpPr>
            <p:spPr>
              <a:xfrm>
                <a:off x="1097606" y="200025"/>
                <a:ext cx="718358" cy="506616"/>
              </a:xfrm>
              <a:custGeom>
                <a:avLst/>
                <a:gdLst/>
                <a:ahLst/>
                <a:cxnLst/>
                <a:rect l="l" t="t" r="r" b="b"/>
                <a:pathLst>
                  <a:path w="24956" h="17600" fill="none" extrusionOk="0">
                    <a:moveTo>
                      <a:pt x="20731" y="11156"/>
                    </a:moveTo>
                    <a:lnTo>
                      <a:pt x="23679" y="7508"/>
                    </a:lnTo>
                    <a:lnTo>
                      <a:pt x="24317" y="6627"/>
                    </a:lnTo>
                    <a:cubicBezTo>
                      <a:pt x="24956" y="5745"/>
                      <a:pt x="24682" y="5350"/>
                      <a:pt x="24074" y="4833"/>
                    </a:cubicBezTo>
                    <a:cubicBezTo>
                      <a:pt x="23466" y="4286"/>
                      <a:pt x="20062" y="2189"/>
                      <a:pt x="18512" y="1095"/>
                    </a:cubicBezTo>
                    <a:cubicBezTo>
                      <a:pt x="16962" y="0"/>
                      <a:pt x="15533" y="973"/>
                      <a:pt x="15533" y="973"/>
                    </a:cubicBezTo>
                    <a:lnTo>
                      <a:pt x="6536" y="5228"/>
                    </a:lnTo>
                    <a:cubicBezTo>
                      <a:pt x="6536" y="5228"/>
                      <a:pt x="4348" y="6961"/>
                      <a:pt x="3192" y="8693"/>
                    </a:cubicBezTo>
                    <a:cubicBezTo>
                      <a:pt x="2068" y="10426"/>
                      <a:pt x="1" y="17599"/>
                      <a:pt x="1" y="1759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1" name="Google Shape;1211;p69"/>
              <p:cNvSpPr/>
              <p:nvPr/>
            </p:nvSpPr>
            <p:spPr>
              <a:xfrm>
                <a:off x="1587590" y="382006"/>
                <a:ext cx="73517" cy="55152"/>
              </a:xfrm>
              <a:custGeom>
                <a:avLst/>
                <a:gdLst/>
                <a:ahLst/>
                <a:cxnLst/>
                <a:rect l="l" t="t" r="r" b="b"/>
                <a:pathLst>
                  <a:path w="2554" h="1916" fill="none" extrusionOk="0">
                    <a:moveTo>
                      <a:pt x="1" y="1916"/>
                    </a:moveTo>
                    <a:cubicBezTo>
                      <a:pt x="1" y="1916"/>
                      <a:pt x="1064" y="335"/>
                      <a:pt x="2554"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2" name="Google Shape;1212;p69"/>
              <p:cNvSpPr/>
              <p:nvPr/>
            </p:nvSpPr>
            <p:spPr>
              <a:xfrm>
                <a:off x="1452845" y="619111"/>
                <a:ext cx="197753" cy="62147"/>
              </a:xfrm>
              <a:custGeom>
                <a:avLst/>
                <a:gdLst/>
                <a:ahLst/>
                <a:cxnLst/>
                <a:rect l="l" t="t" r="r" b="b"/>
                <a:pathLst>
                  <a:path w="6870" h="2159" fill="none" extrusionOk="0">
                    <a:moveTo>
                      <a:pt x="1" y="548"/>
                    </a:moveTo>
                    <a:cubicBezTo>
                      <a:pt x="1" y="548"/>
                      <a:pt x="1824" y="1581"/>
                      <a:pt x="3071" y="1885"/>
                    </a:cubicBezTo>
                    <a:cubicBezTo>
                      <a:pt x="4317" y="2159"/>
                      <a:pt x="6870" y="1"/>
                      <a:pt x="6870"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3" name="Google Shape;1213;p69"/>
              <p:cNvSpPr/>
              <p:nvPr/>
            </p:nvSpPr>
            <p:spPr>
              <a:xfrm>
                <a:off x="1716202" y="390756"/>
                <a:ext cx="81404" cy="156648"/>
              </a:xfrm>
              <a:custGeom>
                <a:avLst/>
                <a:gdLst/>
                <a:ahLst/>
                <a:cxnLst/>
                <a:rect l="l" t="t" r="r" b="b"/>
                <a:pathLst>
                  <a:path w="2828" h="5442" fill="none" extrusionOk="0">
                    <a:moveTo>
                      <a:pt x="2827" y="1"/>
                    </a:moveTo>
                    <a:cubicBezTo>
                      <a:pt x="2827" y="1"/>
                      <a:pt x="2584" y="2949"/>
                      <a:pt x="2432" y="3982"/>
                    </a:cubicBezTo>
                    <a:cubicBezTo>
                      <a:pt x="2280" y="5016"/>
                      <a:pt x="1" y="5441"/>
                      <a:pt x="1" y="544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4" name="Google Shape;1214;p69"/>
              <p:cNvSpPr/>
              <p:nvPr/>
            </p:nvSpPr>
            <p:spPr>
              <a:xfrm>
                <a:off x="514904" y="664176"/>
                <a:ext cx="1644026" cy="1968664"/>
              </a:xfrm>
              <a:custGeom>
                <a:avLst/>
                <a:gdLst/>
                <a:ahLst/>
                <a:cxnLst/>
                <a:rect l="l" t="t" r="r" b="b"/>
                <a:pathLst>
                  <a:path w="57114" h="68392" fill="none" extrusionOk="0">
                    <a:moveTo>
                      <a:pt x="34287" y="38391"/>
                    </a:moveTo>
                    <a:cubicBezTo>
                      <a:pt x="34287" y="38391"/>
                      <a:pt x="28816" y="36324"/>
                      <a:pt x="24986" y="34105"/>
                    </a:cubicBezTo>
                    <a:cubicBezTo>
                      <a:pt x="24226" y="31217"/>
                      <a:pt x="23162" y="31156"/>
                      <a:pt x="23162" y="31156"/>
                    </a:cubicBezTo>
                    <a:lnTo>
                      <a:pt x="29241" y="10335"/>
                    </a:lnTo>
                    <a:lnTo>
                      <a:pt x="30822" y="8816"/>
                    </a:lnTo>
                    <a:cubicBezTo>
                      <a:pt x="30822" y="8816"/>
                      <a:pt x="31308" y="7752"/>
                      <a:pt x="31977" y="5351"/>
                    </a:cubicBezTo>
                    <a:cubicBezTo>
                      <a:pt x="32645" y="2980"/>
                      <a:pt x="32797" y="791"/>
                      <a:pt x="32797" y="791"/>
                    </a:cubicBezTo>
                    <a:cubicBezTo>
                      <a:pt x="32797" y="791"/>
                      <a:pt x="30092" y="1"/>
                      <a:pt x="23314" y="1065"/>
                    </a:cubicBezTo>
                    <a:cubicBezTo>
                      <a:pt x="16536" y="2129"/>
                      <a:pt x="14651" y="3132"/>
                      <a:pt x="14651" y="3132"/>
                    </a:cubicBezTo>
                    <a:cubicBezTo>
                      <a:pt x="13648" y="5472"/>
                      <a:pt x="13283" y="7752"/>
                      <a:pt x="13405" y="9940"/>
                    </a:cubicBezTo>
                    <a:lnTo>
                      <a:pt x="3253" y="35685"/>
                    </a:lnTo>
                    <a:cubicBezTo>
                      <a:pt x="3253" y="35685"/>
                      <a:pt x="1703" y="38147"/>
                      <a:pt x="851" y="40792"/>
                    </a:cubicBezTo>
                    <a:cubicBezTo>
                      <a:pt x="0" y="43467"/>
                      <a:pt x="548" y="49485"/>
                      <a:pt x="3891" y="52525"/>
                    </a:cubicBezTo>
                    <a:cubicBezTo>
                      <a:pt x="7235" y="55564"/>
                      <a:pt x="50579" y="65048"/>
                      <a:pt x="57114" y="6839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5" name="Google Shape;1215;p69"/>
              <p:cNvSpPr/>
              <p:nvPr/>
            </p:nvSpPr>
            <p:spPr>
              <a:xfrm>
                <a:off x="1857941" y="2534372"/>
                <a:ext cx="262519" cy="162779"/>
              </a:xfrm>
              <a:custGeom>
                <a:avLst/>
                <a:gdLst/>
                <a:ahLst/>
                <a:cxnLst/>
                <a:rect l="l" t="t" r="r" b="b"/>
                <a:pathLst>
                  <a:path w="9120" h="5655" fill="none" extrusionOk="0">
                    <a:moveTo>
                      <a:pt x="1" y="1"/>
                    </a:moveTo>
                    <a:cubicBezTo>
                      <a:pt x="1" y="1"/>
                      <a:pt x="7661" y="3648"/>
                      <a:pt x="9119" y="565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6" name="Google Shape;1216;p69"/>
              <p:cNvSpPr/>
              <p:nvPr/>
            </p:nvSpPr>
            <p:spPr>
              <a:xfrm>
                <a:off x="1866692" y="1808175"/>
                <a:ext cx="605492" cy="282640"/>
              </a:xfrm>
              <a:custGeom>
                <a:avLst/>
                <a:gdLst/>
                <a:ahLst/>
                <a:cxnLst/>
                <a:rect l="l" t="t" r="r" b="b"/>
                <a:pathLst>
                  <a:path w="21035" h="9819" fill="none" extrusionOk="0">
                    <a:moveTo>
                      <a:pt x="1" y="0"/>
                    </a:moveTo>
                    <a:cubicBezTo>
                      <a:pt x="1" y="0"/>
                      <a:pt x="10730" y="639"/>
                      <a:pt x="13192" y="943"/>
                    </a:cubicBezTo>
                    <a:cubicBezTo>
                      <a:pt x="15655" y="1277"/>
                      <a:pt x="19758" y="4712"/>
                      <a:pt x="21035" y="9818"/>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7" name="Google Shape;1217;p69"/>
              <p:cNvSpPr/>
              <p:nvPr/>
            </p:nvSpPr>
            <p:spPr>
              <a:xfrm>
                <a:off x="1977804" y="1676943"/>
                <a:ext cx="330768" cy="157512"/>
              </a:xfrm>
              <a:custGeom>
                <a:avLst/>
                <a:gdLst/>
                <a:ahLst/>
                <a:cxnLst/>
                <a:rect l="l" t="t" r="r" b="b"/>
                <a:pathLst>
                  <a:path w="11491" h="5472" fill="none" extrusionOk="0">
                    <a:moveTo>
                      <a:pt x="1" y="4559"/>
                    </a:moveTo>
                    <a:cubicBezTo>
                      <a:pt x="1" y="4559"/>
                      <a:pt x="7357" y="243"/>
                      <a:pt x="8816" y="122"/>
                    </a:cubicBezTo>
                    <a:cubicBezTo>
                      <a:pt x="10244" y="0"/>
                      <a:pt x="10852" y="1155"/>
                      <a:pt x="11126" y="1824"/>
                    </a:cubicBezTo>
                    <a:cubicBezTo>
                      <a:pt x="11399" y="2493"/>
                      <a:pt x="11491" y="4316"/>
                      <a:pt x="11491" y="4316"/>
                    </a:cubicBezTo>
                    <a:cubicBezTo>
                      <a:pt x="11491" y="4316"/>
                      <a:pt x="11156" y="5137"/>
                      <a:pt x="8998" y="547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8" name="Google Shape;1218;p69"/>
              <p:cNvSpPr/>
              <p:nvPr/>
            </p:nvSpPr>
            <p:spPr>
              <a:xfrm>
                <a:off x="2188685" y="1504576"/>
                <a:ext cx="37651" cy="175876"/>
              </a:xfrm>
              <a:custGeom>
                <a:avLst/>
                <a:gdLst/>
                <a:ahLst/>
                <a:cxnLst/>
                <a:rect l="l" t="t" r="r" b="b"/>
                <a:pathLst>
                  <a:path w="1308" h="6110" fill="none" extrusionOk="0">
                    <a:moveTo>
                      <a:pt x="1307" y="0"/>
                    </a:moveTo>
                    <a:cubicBezTo>
                      <a:pt x="669" y="1733"/>
                      <a:pt x="0" y="4347"/>
                      <a:pt x="882" y="611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19" name="Google Shape;1219;p69"/>
              <p:cNvSpPr/>
              <p:nvPr/>
            </p:nvSpPr>
            <p:spPr>
              <a:xfrm>
                <a:off x="2308547" y="1788054"/>
                <a:ext cx="426997" cy="3245163"/>
              </a:xfrm>
              <a:custGeom>
                <a:avLst/>
                <a:gdLst/>
                <a:ahLst/>
                <a:cxnLst/>
                <a:rect l="l" t="t" r="r" b="b"/>
                <a:pathLst>
                  <a:path w="14834" h="112738" fill="none" extrusionOk="0">
                    <a:moveTo>
                      <a:pt x="1" y="0"/>
                    </a:moveTo>
                    <a:cubicBezTo>
                      <a:pt x="1" y="0"/>
                      <a:pt x="4317" y="3800"/>
                      <a:pt x="7174" y="7721"/>
                    </a:cubicBezTo>
                    <a:cubicBezTo>
                      <a:pt x="10062" y="11642"/>
                      <a:pt x="10761" y="15137"/>
                      <a:pt x="9575" y="21855"/>
                    </a:cubicBezTo>
                    <a:cubicBezTo>
                      <a:pt x="8390" y="28542"/>
                      <a:pt x="1186" y="47691"/>
                      <a:pt x="1186" y="47691"/>
                    </a:cubicBezTo>
                    <a:cubicBezTo>
                      <a:pt x="1186" y="47691"/>
                      <a:pt x="2189" y="54226"/>
                      <a:pt x="1551" y="57083"/>
                    </a:cubicBezTo>
                    <a:cubicBezTo>
                      <a:pt x="3678" y="65381"/>
                      <a:pt x="14104" y="92737"/>
                      <a:pt x="14834" y="11273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0" name="Google Shape;1220;p69"/>
              <p:cNvSpPr/>
              <p:nvPr/>
            </p:nvSpPr>
            <p:spPr>
              <a:xfrm>
                <a:off x="1055608" y="1560564"/>
                <a:ext cx="126021" cy="43782"/>
              </a:xfrm>
              <a:custGeom>
                <a:avLst/>
                <a:gdLst/>
                <a:ahLst/>
                <a:cxnLst/>
                <a:rect l="l" t="t" r="r" b="b"/>
                <a:pathLst>
                  <a:path w="4378" h="1521" fill="none" extrusionOk="0">
                    <a:moveTo>
                      <a:pt x="4378" y="0"/>
                    </a:moveTo>
                    <a:cubicBezTo>
                      <a:pt x="4378" y="0"/>
                      <a:pt x="3527" y="1247"/>
                      <a:pt x="1" y="152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1" name="Google Shape;1221;p69"/>
              <p:cNvSpPr/>
              <p:nvPr/>
            </p:nvSpPr>
            <p:spPr>
              <a:xfrm>
                <a:off x="1157997" y="1645423"/>
                <a:ext cx="82268" cy="120782"/>
              </a:xfrm>
              <a:custGeom>
                <a:avLst/>
                <a:gdLst/>
                <a:ahLst/>
                <a:cxnLst/>
                <a:rect l="l" t="t" r="r" b="b"/>
                <a:pathLst>
                  <a:path w="2858" h="4196" fill="none" extrusionOk="0">
                    <a:moveTo>
                      <a:pt x="2645" y="1"/>
                    </a:moveTo>
                    <a:cubicBezTo>
                      <a:pt x="2645" y="1"/>
                      <a:pt x="2857" y="1764"/>
                      <a:pt x="0" y="419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2" name="Google Shape;1222;p69"/>
              <p:cNvSpPr/>
              <p:nvPr/>
            </p:nvSpPr>
            <p:spPr>
              <a:xfrm>
                <a:off x="1311106" y="2404895"/>
                <a:ext cx="181144" cy="2686936"/>
              </a:xfrm>
              <a:custGeom>
                <a:avLst/>
                <a:gdLst/>
                <a:ahLst/>
                <a:cxnLst/>
                <a:rect l="l" t="t" r="r" b="b"/>
                <a:pathLst>
                  <a:path w="6293" h="93345" fill="none" extrusionOk="0">
                    <a:moveTo>
                      <a:pt x="2159" y="0"/>
                    </a:moveTo>
                    <a:cubicBezTo>
                      <a:pt x="2159" y="0"/>
                      <a:pt x="0" y="36627"/>
                      <a:pt x="1490" y="55138"/>
                    </a:cubicBezTo>
                    <a:cubicBezTo>
                      <a:pt x="2979" y="73649"/>
                      <a:pt x="6292" y="93345"/>
                      <a:pt x="6292" y="9334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3" name="Google Shape;1223;p69"/>
              <p:cNvSpPr/>
              <p:nvPr/>
            </p:nvSpPr>
            <p:spPr>
              <a:xfrm>
                <a:off x="2072306" y="3160827"/>
                <a:ext cx="270378" cy="420894"/>
              </a:xfrm>
              <a:custGeom>
                <a:avLst/>
                <a:gdLst/>
                <a:ahLst/>
                <a:cxnLst/>
                <a:rect l="l" t="t" r="r" b="b"/>
                <a:pathLst>
                  <a:path w="9393" h="14622" fill="none" extrusionOk="0">
                    <a:moveTo>
                      <a:pt x="9393" y="1"/>
                    </a:moveTo>
                    <a:cubicBezTo>
                      <a:pt x="9393" y="1"/>
                      <a:pt x="5898" y="7904"/>
                      <a:pt x="1" y="1462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4" name="Google Shape;1224;p69"/>
              <p:cNvSpPr/>
              <p:nvPr/>
            </p:nvSpPr>
            <p:spPr>
              <a:xfrm>
                <a:off x="2308547" y="3431208"/>
                <a:ext cx="44646" cy="423485"/>
              </a:xfrm>
              <a:custGeom>
                <a:avLst/>
                <a:gdLst/>
                <a:ahLst/>
                <a:cxnLst/>
                <a:rect l="l" t="t" r="r" b="b"/>
                <a:pathLst>
                  <a:path w="1551" h="14712" fill="none" extrusionOk="0">
                    <a:moveTo>
                      <a:pt x="1551" y="0"/>
                    </a:moveTo>
                    <a:cubicBezTo>
                      <a:pt x="1551" y="0"/>
                      <a:pt x="1" y="9149"/>
                      <a:pt x="396" y="1471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5" name="Google Shape;1225;p69"/>
              <p:cNvSpPr/>
              <p:nvPr/>
            </p:nvSpPr>
            <p:spPr>
              <a:xfrm>
                <a:off x="1398614" y="2481004"/>
                <a:ext cx="280884" cy="1027193"/>
              </a:xfrm>
              <a:custGeom>
                <a:avLst/>
                <a:gdLst/>
                <a:ahLst/>
                <a:cxnLst/>
                <a:rect l="l" t="t" r="r" b="b"/>
                <a:pathLst>
                  <a:path w="9758" h="35685" fill="none" extrusionOk="0">
                    <a:moveTo>
                      <a:pt x="9240" y="1"/>
                    </a:moveTo>
                    <a:lnTo>
                      <a:pt x="5836" y="5259"/>
                    </a:lnTo>
                    <a:lnTo>
                      <a:pt x="9757" y="15016"/>
                    </a:lnTo>
                    <a:cubicBezTo>
                      <a:pt x="9757" y="15016"/>
                      <a:pt x="1125" y="27539"/>
                      <a:pt x="0" y="3568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6" name="Google Shape;1226;p69"/>
              <p:cNvSpPr/>
              <p:nvPr/>
            </p:nvSpPr>
            <p:spPr>
              <a:xfrm>
                <a:off x="625152" y="2495886"/>
                <a:ext cx="253740" cy="2647587"/>
              </a:xfrm>
              <a:custGeom>
                <a:avLst/>
                <a:gdLst/>
                <a:ahLst/>
                <a:cxnLst/>
                <a:rect l="l" t="t" r="r" b="b"/>
                <a:pathLst>
                  <a:path w="8815" h="91978" fill="none" extrusionOk="0">
                    <a:moveTo>
                      <a:pt x="8815" y="0"/>
                    </a:moveTo>
                    <a:cubicBezTo>
                      <a:pt x="8481" y="13891"/>
                      <a:pt x="7934" y="41825"/>
                      <a:pt x="8724" y="44834"/>
                    </a:cubicBezTo>
                    <a:cubicBezTo>
                      <a:pt x="8511" y="50366"/>
                      <a:pt x="7295" y="55351"/>
                      <a:pt x="7295" y="55351"/>
                    </a:cubicBezTo>
                    <a:cubicBezTo>
                      <a:pt x="7295" y="55351"/>
                      <a:pt x="0" y="81248"/>
                      <a:pt x="426" y="9197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7" name="Google Shape;1227;p69"/>
              <p:cNvSpPr/>
              <p:nvPr/>
            </p:nvSpPr>
            <p:spPr>
              <a:xfrm>
                <a:off x="941013" y="2334889"/>
                <a:ext cx="169745" cy="2067511"/>
              </a:xfrm>
              <a:custGeom>
                <a:avLst/>
                <a:gdLst/>
                <a:ahLst/>
                <a:cxnLst/>
                <a:rect l="l" t="t" r="r" b="b"/>
                <a:pathLst>
                  <a:path w="5897" h="71826" fill="none" extrusionOk="0">
                    <a:moveTo>
                      <a:pt x="5897" y="1"/>
                    </a:moveTo>
                    <a:cubicBezTo>
                      <a:pt x="5897" y="1"/>
                      <a:pt x="3496" y="13587"/>
                      <a:pt x="2006" y="29788"/>
                    </a:cubicBezTo>
                    <a:cubicBezTo>
                      <a:pt x="0" y="51582"/>
                      <a:pt x="61" y="71825"/>
                      <a:pt x="61" y="7182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8" name="Google Shape;1228;p69"/>
              <p:cNvSpPr/>
              <p:nvPr/>
            </p:nvSpPr>
            <p:spPr>
              <a:xfrm>
                <a:off x="1006615" y="2667360"/>
                <a:ext cx="349133" cy="1344806"/>
              </a:xfrm>
              <a:custGeom>
                <a:avLst/>
                <a:gdLst/>
                <a:ahLst/>
                <a:cxnLst/>
                <a:rect l="l" t="t" r="r" b="b"/>
                <a:pathLst>
                  <a:path w="12129" h="46719" fill="none" extrusionOk="0">
                    <a:moveTo>
                      <a:pt x="1855" y="1"/>
                    </a:moveTo>
                    <a:lnTo>
                      <a:pt x="2919" y="10457"/>
                    </a:lnTo>
                    <a:cubicBezTo>
                      <a:pt x="2919" y="10457"/>
                      <a:pt x="2554" y="13436"/>
                      <a:pt x="2372" y="19089"/>
                    </a:cubicBezTo>
                    <a:cubicBezTo>
                      <a:pt x="2189" y="24743"/>
                      <a:pt x="1490" y="35199"/>
                      <a:pt x="1186" y="36476"/>
                    </a:cubicBezTo>
                    <a:cubicBezTo>
                      <a:pt x="852" y="37752"/>
                      <a:pt x="1" y="40214"/>
                      <a:pt x="1186" y="41764"/>
                    </a:cubicBezTo>
                    <a:cubicBezTo>
                      <a:pt x="2341" y="43284"/>
                      <a:pt x="8907" y="46354"/>
                      <a:pt x="12129" y="4671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29" name="Google Shape;1229;p69"/>
              <p:cNvSpPr/>
              <p:nvPr/>
            </p:nvSpPr>
            <p:spPr>
              <a:xfrm>
                <a:off x="717006" y="3869551"/>
                <a:ext cx="323774" cy="1252925"/>
              </a:xfrm>
              <a:custGeom>
                <a:avLst/>
                <a:gdLst/>
                <a:ahLst/>
                <a:cxnLst/>
                <a:rect l="l" t="t" r="r" b="b"/>
                <a:pathLst>
                  <a:path w="11248" h="43527" fill="none" extrusionOk="0">
                    <a:moveTo>
                      <a:pt x="11247" y="0"/>
                    </a:moveTo>
                    <a:lnTo>
                      <a:pt x="11247" y="10730"/>
                    </a:lnTo>
                    <a:cubicBezTo>
                      <a:pt x="8846" y="16870"/>
                      <a:pt x="639" y="34894"/>
                      <a:pt x="1" y="4352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0" name="Google Shape;1230;p69"/>
              <p:cNvSpPr/>
              <p:nvPr/>
            </p:nvSpPr>
            <p:spPr>
              <a:xfrm>
                <a:off x="1605955" y="4270271"/>
                <a:ext cx="563495" cy="58664"/>
              </a:xfrm>
              <a:custGeom>
                <a:avLst/>
                <a:gdLst/>
                <a:ahLst/>
                <a:cxnLst/>
                <a:rect l="l" t="t" r="r" b="b"/>
                <a:pathLst>
                  <a:path w="19576" h="2038" fill="none" extrusionOk="0">
                    <a:moveTo>
                      <a:pt x="1" y="1"/>
                    </a:moveTo>
                    <a:cubicBezTo>
                      <a:pt x="1" y="1"/>
                      <a:pt x="6050" y="2037"/>
                      <a:pt x="19576"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1" name="Google Shape;1231;p69"/>
              <p:cNvSpPr/>
              <p:nvPr/>
            </p:nvSpPr>
            <p:spPr>
              <a:xfrm>
                <a:off x="1598096" y="4296524"/>
                <a:ext cx="606356" cy="242370"/>
              </a:xfrm>
              <a:custGeom>
                <a:avLst/>
                <a:gdLst/>
                <a:ahLst/>
                <a:cxnLst/>
                <a:rect l="l" t="t" r="r" b="b"/>
                <a:pathLst>
                  <a:path w="21065" h="8420" fill="none" extrusionOk="0">
                    <a:moveTo>
                      <a:pt x="0" y="639"/>
                    </a:moveTo>
                    <a:lnTo>
                      <a:pt x="1064" y="5168"/>
                    </a:lnTo>
                    <a:lnTo>
                      <a:pt x="13192" y="8420"/>
                    </a:lnTo>
                    <a:lnTo>
                      <a:pt x="21064" y="3769"/>
                    </a:lnTo>
                    <a:lnTo>
                      <a:pt x="20153" y="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2" name="Google Shape;1232;p69"/>
              <p:cNvSpPr/>
              <p:nvPr/>
            </p:nvSpPr>
            <p:spPr>
              <a:xfrm>
                <a:off x="286550" y="2043524"/>
                <a:ext cx="588855" cy="689487"/>
              </a:xfrm>
              <a:custGeom>
                <a:avLst/>
                <a:gdLst/>
                <a:ahLst/>
                <a:cxnLst/>
                <a:rect l="l" t="t" r="r" b="b"/>
                <a:pathLst>
                  <a:path w="20457" h="23953" fill="none" extrusionOk="0">
                    <a:moveTo>
                      <a:pt x="9088" y="1"/>
                    </a:moveTo>
                    <a:cubicBezTo>
                      <a:pt x="9088" y="1"/>
                      <a:pt x="2705" y="5168"/>
                      <a:pt x="1338" y="8846"/>
                    </a:cubicBezTo>
                    <a:cubicBezTo>
                      <a:pt x="0" y="12493"/>
                      <a:pt x="760" y="20427"/>
                      <a:pt x="2523" y="22190"/>
                    </a:cubicBezTo>
                    <a:cubicBezTo>
                      <a:pt x="3648" y="23314"/>
                      <a:pt x="8085" y="23953"/>
                      <a:pt x="11216" y="23709"/>
                    </a:cubicBezTo>
                    <a:cubicBezTo>
                      <a:pt x="12675" y="23588"/>
                      <a:pt x="14104" y="23345"/>
                      <a:pt x="15380" y="22615"/>
                    </a:cubicBezTo>
                    <a:lnTo>
                      <a:pt x="20456" y="1988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3" name="Google Shape;1233;p69"/>
              <p:cNvSpPr/>
              <p:nvPr/>
            </p:nvSpPr>
            <p:spPr>
              <a:xfrm>
                <a:off x="700397" y="2329650"/>
                <a:ext cx="392858" cy="250257"/>
              </a:xfrm>
              <a:custGeom>
                <a:avLst/>
                <a:gdLst/>
                <a:ahLst/>
                <a:cxnLst/>
                <a:rect l="l" t="t" r="r" b="b"/>
                <a:pathLst>
                  <a:path w="13648" h="8694" fill="none" extrusionOk="0">
                    <a:moveTo>
                      <a:pt x="13648" y="0"/>
                    </a:moveTo>
                    <a:cubicBezTo>
                      <a:pt x="13648" y="0"/>
                      <a:pt x="7751" y="6049"/>
                      <a:pt x="0" y="869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4" name="Google Shape;1234;p69"/>
              <p:cNvSpPr/>
              <p:nvPr/>
            </p:nvSpPr>
            <p:spPr>
              <a:xfrm>
                <a:off x="1205234" y="1465198"/>
                <a:ext cx="324637" cy="113758"/>
              </a:xfrm>
              <a:custGeom>
                <a:avLst/>
                <a:gdLst/>
                <a:ahLst/>
                <a:cxnLst/>
                <a:rect l="l" t="t" r="r" b="b"/>
                <a:pathLst>
                  <a:path w="11278" h="3952" fill="none" extrusionOk="0">
                    <a:moveTo>
                      <a:pt x="11277" y="1216"/>
                    </a:moveTo>
                    <a:cubicBezTo>
                      <a:pt x="11277" y="1216"/>
                      <a:pt x="9119" y="0"/>
                      <a:pt x="7721" y="0"/>
                    </a:cubicBezTo>
                    <a:cubicBezTo>
                      <a:pt x="6353" y="0"/>
                      <a:pt x="5928" y="578"/>
                      <a:pt x="5928" y="578"/>
                    </a:cubicBezTo>
                    <a:lnTo>
                      <a:pt x="2463" y="2706"/>
                    </a:lnTo>
                    <a:lnTo>
                      <a:pt x="1" y="3952"/>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5" name="Google Shape;1235;p69"/>
              <p:cNvSpPr/>
              <p:nvPr/>
            </p:nvSpPr>
            <p:spPr>
              <a:xfrm>
                <a:off x="1485229" y="1633189"/>
                <a:ext cx="140010" cy="389375"/>
              </a:xfrm>
              <a:custGeom>
                <a:avLst/>
                <a:gdLst/>
                <a:ahLst/>
                <a:cxnLst/>
                <a:rect l="l" t="t" r="r" b="b"/>
                <a:pathLst>
                  <a:path w="4864" h="13527" fill="none" extrusionOk="0">
                    <a:moveTo>
                      <a:pt x="0" y="0"/>
                    </a:moveTo>
                    <a:cubicBezTo>
                      <a:pt x="0" y="0"/>
                      <a:pt x="243" y="3678"/>
                      <a:pt x="1672" y="5623"/>
                    </a:cubicBezTo>
                    <a:cubicBezTo>
                      <a:pt x="1946" y="6231"/>
                      <a:pt x="2432" y="7204"/>
                      <a:pt x="2432" y="7204"/>
                    </a:cubicBezTo>
                    <a:lnTo>
                      <a:pt x="2432" y="9210"/>
                    </a:lnTo>
                    <a:cubicBezTo>
                      <a:pt x="2432" y="9210"/>
                      <a:pt x="1277" y="12128"/>
                      <a:pt x="2128" y="13283"/>
                    </a:cubicBezTo>
                    <a:cubicBezTo>
                      <a:pt x="2736" y="13526"/>
                      <a:pt x="3070" y="13405"/>
                      <a:pt x="3070" y="13405"/>
                    </a:cubicBezTo>
                    <a:lnTo>
                      <a:pt x="4742" y="9058"/>
                    </a:lnTo>
                    <a:cubicBezTo>
                      <a:pt x="4742" y="9058"/>
                      <a:pt x="4864" y="7295"/>
                      <a:pt x="4742" y="6475"/>
                    </a:cubicBezTo>
                    <a:cubicBezTo>
                      <a:pt x="4620" y="5684"/>
                      <a:pt x="4377" y="3557"/>
                      <a:pt x="4377" y="3557"/>
                    </a:cubicBezTo>
                    <a:lnTo>
                      <a:pt x="4803" y="2584"/>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6" name="Google Shape;1236;p69"/>
              <p:cNvSpPr/>
              <p:nvPr/>
            </p:nvSpPr>
            <p:spPr>
              <a:xfrm>
                <a:off x="1598096" y="1712809"/>
                <a:ext cx="215254" cy="337734"/>
              </a:xfrm>
              <a:custGeom>
                <a:avLst/>
                <a:gdLst/>
                <a:ahLst/>
                <a:cxnLst/>
                <a:rect l="l" t="t" r="r" b="b"/>
                <a:pathLst>
                  <a:path w="7478" h="11733" fill="none" extrusionOk="0">
                    <a:moveTo>
                      <a:pt x="7326" y="0"/>
                    </a:moveTo>
                    <a:cubicBezTo>
                      <a:pt x="7326" y="0"/>
                      <a:pt x="6961" y="517"/>
                      <a:pt x="6991" y="1034"/>
                    </a:cubicBezTo>
                    <a:cubicBezTo>
                      <a:pt x="7022" y="1520"/>
                      <a:pt x="7478" y="3222"/>
                      <a:pt x="6991" y="4225"/>
                    </a:cubicBezTo>
                    <a:cubicBezTo>
                      <a:pt x="6505" y="5198"/>
                      <a:pt x="2949" y="11429"/>
                      <a:pt x="2949" y="11429"/>
                    </a:cubicBezTo>
                    <a:cubicBezTo>
                      <a:pt x="2949" y="11429"/>
                      <a:pt x="2067" y="11338"/>
                      <a:pt x="1946" y="10517"/>
                    </a:cubicBezTo>
                    <a:cubicBezTo>
                      <a:pt x="1550" y="11186"/>
                      <a:pt x="1125" y="11733"/>
                      <a:pt x="1125" y="11733"/>
                    </a:cubicBezTo>
                    <a:cubicBezTo>
                      <a:pt x="1125" y="11733"/>
                      <a:pt x="0" y="11672"/>
                      <a:pt x="61" y="10213"/>
                    </a:cubicBezTo>
                    <a:cubicBezTo>
                      <a:pt x="91" y="8754"/>
                      <a:pt x="912" y="6778"/>
                      <a:pt x="912" y="6778"/>
                    </a:cubicBezTo>
                    <a:lnTo>
                      <a:pt x="973" y="3617"/>
                    </a:lnTo>
                    <a:lnTo>
                      <a:pt x="517" y="1550"/>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7" name="Google Shape;1237;p69"/>
              <p:cNvSpPr/>
              <p:nvPr/>
            </p:nvSpPr>
            <p:spPr>
              <a:xfrm>
                <a:off x="1654084" y="1712809"/>
                <a:ext cx="69142" cy="302761"/>
              </a:xfrm>
              <a:custGeom>
                <a:avLst/>
                <a:gdLst/>
                <a:ahLst/>
                <a:cxnLst/>
                <a:rect l="l" t="t" r="r" b="b"/>
                <a:pathLst>
                  <a:path w="2402" h="10518" fill="none" extrusionOk="0">
                    <a:moveTo>
                      <a:pt x="2402" y="0"/>
                    </a:moveTo>
                    <a:cubicBezTo>
                      <a:pt x="2402" y="0"/>
                      <a:pt x="1976" y="1003"/>
                      <a:pt x="2098" y="1520"/>
                    </a:cubicBezTo>
                    <a:cubicBezTo>
                      <a:pt x="2219" y="2006"/>
                      <a:pt x="2219" y="3769"/>
                      <a:pt x="2219" y="3769"/>
                    </a:cubicBezTo>
                    <a:lnTo>
                      <a:pt x="1" y="10517"/>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8" name="Google Shape;1238;p69"/>
              <p:cNvSpPr/>
              <p:nvPr/>
            </p:nvSpPr>
            <p:spPr>
              <a:xfrm>
                <a:off x="1410848" y="1479188"/>
                <a:ext cx="461136" cy="562632"/>
              </a:xfrm>
              <a:custGeom>
                <a:avLst/>
                <a:gdLst/>
                <a:ahLst/>
                <a:cxnLst/>
                <a:rect l="l" t="t" r="r" b="b"/>
                <a:pathLst>
                  <a:path w="16020" h="19546" fill="none" extrusionOk="0">
                    <a:moveTo>
                      <a:pt x="1" y="1764"/>
                    </a:moveTo>
                    <a:cubicBezTo>
                      <a:pt x="1" y="1764"/>
                      <a:pt x="973" y="1672"/>
                      <a:pt x="1916" y="1581"/>
                    </a:cubicBezTo>
                    <a:cubicBezTo>
                      <a:pt x="2888" y="1460"/>
                      <a:pt x="4621" y="517"/>
                      <a:pt x="6566" y="517"/>
                    </a:cubicBezTo>
                    <a:cubicBezTo>
                      <a:pt x="8481" y="517"/>
                      <a:pt x="9119" y="1"/>
                      <a:pt x="10669" y="609"/>
                    </a:cubicBezTo>
                    <a:cubicBezTo>
                      <a:pt x="12858" y="1460"/>
                      <a:pt x="13922" y="3466"/>
                      <a:pt x="13922" y="3466"/>
                    </a:cubicBezTo>
                    <a:cubicBezTo>
                      <a:pt x="13922" y="3466"/>
                      <a:pt x="16019" y="9332"/>
                      <a:pt x="15806" y="11004"/>
                    </a:cubicBezTo>
                    <a:cubicBezTo>
                      <a:pt x="15806" y="11004"/>
                      <a:pt x="15594" y="13618"/>
                      <a:pt x="14499" y="15472"/>
                    </a:cubicBezTo>
                    <a:cubicBezTo>
                      <a:pt x="13284" y="17539"/>
                      <a:pt x="11156" y="18937"/>
                      <a:pt x="11065" y="19545"/>
                    </a:cubicBezTo>
                    <a:cubicBezTo>
                      <a:pt x="10214" y="19515"/>
                      <a:pt x="10062" y="18785"/>
                      <a:pt x="10062" y="18785"/>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39" name="Google Shape;1239;p69"/>
              <p:cNvSpPr/>
              <p:nvPr/>
            </p:nvSpPr>
            <p:spPr>
              <a:xfrm>
                <a:off x="1388107" y="1500201"/>
                <a:ext cx="109383" cy="215254"/>
              </a:xfrm>
              <a:custGeom>
                <a:avLst/>
                <a:gdLst/>
                <a:ahLst/>
                <a:cxnLst/>
                <a:rect l="l" t="t" r="r" b="b"/>
                <a:pathLst>
                  <a:path w="3800" h="7478" fill="none" extrusionOk="0">
                    <a:moveTo>
                      <a:pt x="973" y="0"/>
                    </a:moveTo>
                    <a:cubicBezTo>
                      <a:pt x="973" y="0"/>
                      <a:pt x="0" y="669"/>
                      <a:pt x="365" y="3465"/>
                    </a:cubicBezTo>
                    <a:cubicBezTo>
                      <a:pt x="760" y="6262"/>
                      <a:pt x="2554" y="7295"/>
                      <a:pt x="3800" y="747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0" name="Google Shape;1240;p69"/>
              <p:cNvSpPr/>
              <p:nvPr/>
            </p:nvSpPr>
            <p:spPr>
              <a:xfrm>
                <a:off x="1794959" y="1421444"/>
                <a:ext cx="56908" cy="103281"/>
              </a:xfrm>
              <a:custGeom>
                <a:avLst/>
                <a:gdLst/>
                <a:ahLst/>
                <a:cxnLst/>
                <a:rect l="l" t="t" r="r" b="b"/>
                <a:pathLst>
                  <a:path w="1977" h="3588" fill="none" extrusionOk="0">
                    <a:moveTo>
                      <a:pt x="1976" y="1"/>
                    </a:moveTo>
                    <a:cubicBezTo>
                      <a:pt x="1642" y="1247"/>
                      <a:pt x="1064" y="2858"/>
                      <a:pt x="0" y="358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1" name="Google Shape;1241;p69"/>
              <p:cNvSpPr/>
              <p:nvPr/>
            </p:nvSpPr>
            <p:spPr>
              <a:xfrm>
                <a:off x="2242917" y="1008461"/>
                <a:ext cx="123401" cy="48157"/>
              </a:xfrm>
              <a:custGeom>
                <a:avLst/>
                <a:gdLst/>
                <a:ahLst/>
                <a:cxnLst/>
                <a:rect l="l" t="t" r="r" b="b"/>
                <a:pathLst>
                  <a:path w="4287" h="1673" fill="none" extrusionOk="0">
                    <a:moveTo>
                      <a:pt x="1" y="487"/>
                    </a:moveTo>
                    <a:cubicBezTo>
                      <a:pt x="639" y="1"/>
                      <a:pt x="1855" y="31"/>
                      <a:pt x="2615" y="335"/>
                    </a:cubicBezTo>
                    <a:cubicBezTo>
                      <a:pt x="3375" y="639"/>
                      <a:pt x="3679" y="1125"/>
                      <a:pt x="4287" y="167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2" name="Google Shape;1242;p69"/>
              <p:cNvSpPr/>
              <p:nvPr/>
            </p:nvSpPr>
            <p:spPr>
              <a:xfrm>
                <a:off x="1980452" y="920090"/>
                <a:ext cx="121645" cy="62147"/>
              </a:xfrm>
              <a:custGeom>
                <a:avLst/>
                <a:gdLst/>
                <a:ahLst/>
                <a:cxnLst/>
                <a:rect l="l" t="t" r="r" b="b"/>
                <a:pathLst>
                  <a:path w="4226" h="2159" fill="none" extrusionOk="0">
                    <a:moveTo>
                      <a:pt x="4225" y="2159"/>
                    </a:moveTo>
                    <a:cubicBezTo>
                      <a:pt x="3860" y="1399"/>
                      <a:pt x="3222" y="761"/>
                      <a:pt x="2462" y="426"/>
                    </a:cubicBezTo>
                    <a:cubicBezTo>
                      <a:pt x="1702" y="62"/>
                      <a:pt x="790" y="1"/>
                      <a:pt x="0" y="244"/>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3" name="Google Shape;1243;p69"/>
              <p:cNvSpPr/>
              <p:nvPr/>
            </p:nvSpPr>
            <p:spPr>
              <a:xfrm>
                <a:off x="2238541" y="1055986"/>
                <a:ext cx="45538" cy="66608"/>
              </a:xfrm>
              <a:custGeom>
                <a:avLst/>
                <a:gdLst/>
                <a:ahLst/>
                <a:cxnLst/>
                <a:rect l="l" t="t" r="r" b="b"/>
                <a:pathLst>
                  <a:path w="1582" h="2314" extrusionOk="0">
                    <a:moveTo>
                      <a:pt x="1047" y="1"/>
                    </a:moveTo>
                    <a:cubicBezTo>
                      <a:pt x="757" y="1"/>
                      <a:pt x="402" y="399"/>
                      <a:pt x="214" y="964"/>
                    </a:cubicBezTo>
                    <a:cubicBezTo>
                      <a:pt x="1" y="1602"/>
                      <a:pt x="92" y="2210"/>
                      <a:pt x="426" y="2301"/>
                    </a:cubicBezTo>
                    <a:cubicBezTo>
                      <a:pt x="454" y="2310"/>
                      <a:pt x="483" y="2314"/>
                      <a:pt x="512" y="2314"/>
                    </a:cubicBezTo>
                    <a:cubicBezTo>
                      <a:pt x="806" y="2314"/>
                      <a:pt x="1175" y="1909"/>
                      <a:pt x="1369" y="1329"/>
                    </a:cubicBezTo>
                    <a:cubicBezTo>
                      <a:pt x="1581" y="721"/>
                      <a:pt x="1490" y="113"/>
                      <a:pt x="1156" y="22"/>
                    </a:cubicBezTo>
                    <a:cubicBezTo>
                      <a:pt x="1121" y="8"/>
                      <a:pt x="1084" y="1"/>
                      <a:pt x="1047"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4" name="Google Shape;1244;p69"/>
              <p:cNvSpPr/>
              <p:nvPr/>
            </p:nvSpPr>
            <p:spPr>
              <a:xfrm>
                <a:off x="2028552" y="994126"/>
                <a:ext cx="44674" cy="66580"/>
              </a:xfrm>
              <a:custGeom>
                <a:avLst/>
                <a:gdLst/>
                <a:ahLst/>
                <a:cxnLst/>
                <a:rect l="l" t="t" r="r" b="b"/>
                <a:pathLst>
                  <a:path w="1552" h="2313" extrusionOk="0">
                    <a:moveTo>
                      <a:pt x="1070" y="0"/>
                    </a:moveTo>
                    <a:cubicBezTo>
                      <a:pt x="776" y="0"/>
                      <a:pt x="407" y="402"/>
                      <a:pt x="214" y="955"/>
                    </a:cubicBezTo>
                    <a:cubicBezTo>
                      <a:pt x="1" y="1593"/>
                      <a:pt x="92" y="2201"/>
                      <a:pt x="396" y="2292"/>
                    </a:cubicBezTo>
                    <a:cubicBezTo>
                      <a:pt x="431" y="2306"/>
                      <a:pt x="468" y="2313"/>
                      <a:pt x="505" y="2313"/>
                    </a:cubicBezTo>
                    <a:cubicBezTo>
                      <a:pt x="795" y="2313"/>
                      <a:pt x="1150" y="1915"/>
                      <a:pt x="1338" y="1350"/>
                    </a:cubicBezTo>
                    <a:cubicBezTo>
                      <a:pt x="1551" y="712"/>
                      <a:pt x="1460" y="104"/>
                      <a:pt x="1156" y="13"/>
                    </a:cubicBezTo>
                    <a:cubicBezTo>
                      <a:pt x="1128" y="4"/>
                      <a:pt x="1100" y="0"/>
                      <a:pt x="1070" y="0"/>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5" name="Google Shape;1245;p69"/>
              <p:cNvSpPr/>
              <p:nvPr/>
            </p:nvSpPr>
            <p:spPr>
              <a:xfrm>
                <a:off x="2164189" y="1027718"/>
                <a:ext cx="54260" cy="118134"/>
              </a:xfrm>
              <a:custGeom>
                <a:avLst/>
                <a:gdLst/>
                <a:ahLst/>
                <a:cxnLst/>
                <a:rect l="l" t="t" r="r" b="b"/>
                <a:pathLst>
                  <a:path w="1885" h="4104" fill="none" extrusionOk="0">
                    <a:moveTo>
                      <a:pt x="0" y="4104"/>
                    </a:moveTo>
                    <a:cubicBezTo>
                      <a:pt x="91" y="2919"/>
                      <a:pt x="122" y="2767"/>
                      <a:pt x="335" y="2128"/>
                    </a:cubicBezTo>
                    <a:cubicBezTo>
                      <a:pt x="730" y="882"/>
                      <a:pt x="1885" y="1"/>
                      <a:pt x="1885" y="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6" name="Google Shape;1246;p69"/>
              <p:cNvSpPr/>
              <p:nvPr/>
            </p:nvSpPr>
            <p:spPr>
              <a:xfrm>
                <a:off x="1815080" y="1210592"/>
                <a:ext cx="29" cy="29"/>
              </a:xfrm>
              <a:custGeom>
                <a:avLst/>
                <a:gdLst/>
                <a:ahLst/>
                <a:cxnLst/>
                <a:rect l="l" t="t" r="r" b="b"/>
                <a:pathLst>
                  <a:path w="1" h="1" fill="none" extrusionOk="0">
                    <a:moveTo>
                      <a:pt x="0" y="0"/>
                    </a:moveTo>
                    <a:close/>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7" name="Google Shape;1247;p69"/>
              <p:cNvSpPr/>
              <p:nvPr/>
            </p:nvSpPr>
            <p:spPr>
              <a:xfrm>
                <a:off x="1809841" y="1114333"/>
                <a:ext cx="539863" cy="479501"/>
              </a:xfrm>
              <a:custGeom>
                <a:avLst/>
                <a:gdLst/>
                <a:ahLst/>
                <a:cxnLst/>
                <a:rect l="l" t="t" r="r" b="b"/>
                <a:pathLst>
                  <a:path w="18755" h="16658" fill="none" extrusionOk="0">
                    <a:moveTo>
                      <a:pt x="61" y="4803"/>
                    </a:moveTo>
                    <a:cubicBezTo>
                      <a:pt x="0" y="4165"/>
                      <a:pt x="365" y="3587"/>
                      <a:pt x="942" y="3344"/>
                    </a:cubicBezTo>
                    <a:cubicBezTo>
                      <a:pt x="3404" y="2341"/>
                      <a:pt x="10000" y="1"/>
                      <a:pt x="13222" y="1642"/>
                    </a:cubicBezTo>
                    <a:cubicBezTo>
                      <a:pt x="16414" y="3253"/>
                      <a:pt x="18085" y="7052"/>
                      <a:pt x="18602" y="8511"/>
                    </a:cubicBezTo>
                    <a:cubicBezTo>
                      <a:pt x="18754" y="8876"/>
                      <a:pt x="18693" y="9302"/>
                      <a:pt x="18450" y="9636"/>
                    </a:cubicBezTo>
                    <a:cubicBezTo>
                      <a:pt x="17113" y="11308"/>
                      <a:pt x="12462" y="16657"/>
                      <a:pt x="7113" y="15502"/>
                    </a:cubicBezTo>
                    <a:cubicBezTo>
                      <a:pt x="1520" y="14287"/>
                      <a:pt x="426" y="7934"/>
                      <a:pt x="61" y="4803"/>
                    </a:cubicBezTo>
                    <a:close/>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8" name="Google Shape;1248;p69"/>
              <p:cNvSpPr/>
              <p:nvPr/>
            </p:nvSpPr>
            <p:spPr>
              <a:xfrm>
                <a:off x="1803710" y="901725"/>
                <a:ext cx="42890" cy="42890"/>
              </a:xfrm>
              <a:custGeom>
                <a:avLst/>
                <a:gdLst/>
                <a:ahLst/>
                <a:cxnLst/>
                <a:rect l="l" t="t" r="r" b="b"/>
                <a:pathLst>
                  <a:path w="1490" h="1490" fill="none" extrusionOk="0">
                    <a:moveTo>
                      <a:pt x="0" y="1"/>
                    </a:moveTo>
                    <a:cubicBezTo>
                      <a:pt x="395" y="1"/>
                      <a:pt x="791" y="153"/>
                      <a:pt x="1064" y="426"/>
                    </a:cubicBezTo>
                    <a:cubicBezTo>
                      <a:pt x="1338" y="700"/>
                      <a:pt x="1490" y="1095"/>
                      <a:pt x="1490" y="1490"/>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49" name="Google Shape;1249;p69"/>
              <p:cNvSpPr/>
              <p:nvPr/>
            </p:nvSpPr>
            <p:spPr>
              <a:xfrm>
                <a:off x="2455554" y="1107339"/>
                <a:ext cx="65630" cy="24525"/>
              </a:xfrm>
              <a:custGeom>
                <a:avLst/>
                <a:gdLst/>
                <a:ahLst/>
                <a:cxnLst/>
                <a:rect l="l" t="t" r="r" b="b"/>
                <a:pathLst>
                  <a:path w="2280" h="852" fill="none" extrusionOk="0">
                    <a:moveTo>
                      <a:pt x="0" y="852"/>
                    </a:moveTo>
                    <a:cubicBezTo>
                      <a:pt x="334" y="578"/>
                      <a:pt x="669" y="335"/>
                      <a:pt x="1064" y="183"/>
                    </a:cubicBezTo>
                    <a:cubicBezTo>
                      <a:pt x="1459" y="31"/>
                      <a:pt x="1915" y="1"/>
                      <a:pt x="2280" y="183"/>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0" name="Google Shape;1250;p69"/>
              <p:cNvSpPr/>
              <p:nvPr/>
            </p:nvSpPr>
            <p:spPr>
              <a:xfrm>
                <a:off x="2409181" y="1158087"/>
                <a:ext cx="59499" cy="84023"/>
              </a:xfrm>
              <a:custGeom>
                <a:avLst/>
                <a:gdLst/>
                <a:ahLst/>
                <a:cxnLst/>
                <a:rect l="l" t="t" r="r" b="b"/>
                <a:pathLst>
                  <a:path w="2067" h="2919" fill="none" extrusionOk="0">
                    <a:moveTo>
                      <a:pt x="1459" y="0"/>
                    </a:moveTo>
                    <a:cubicBezTo>
                      <a:pt x="1368" y="365"/>
                      <a:pt x="1429" y="760"/>
                      <a:pt x="1611" y="1095"/>
                    </a:cubicBezTo>
                    <a:cubicBezTo>
                      <a:pt x="1763" y="1399"/>
                      <a:pt x="2067" y="1703"/>
                      <a:pt x="2006" y="2037"/>
                    </a:cubicBezTo>
                    <a:cubicBezTo>
                      <a:pt x="1976" y="2311"/>
                      <a:pt x="1733" y="2493"/>
                      <a:pt x="1520" y="2584"/>
                    </a:cubicBezTo>
                    <a:cubicBezTo>
                      <a:pt x="1064" y="2827"/>
                      <a:pt x="517" y="2918"/>
                      <a:pt x="0" y="2827"/>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1" name="Google Shape;1251;p69"/>
              <p:cNvSpPr/>
              <p:nvPr/>
            </p:nvSpPr>
            <p:spPr>
              <a:xfrm>
                <a:off x="1808085" y="972594"/>
                <a:ext cx="33275" cy="62147"/>
              </a:xfrm>
              <a:custGeom>
                <a:avLst/>
                <a:gdLst/>
                <a:ahLst/>
                <a:cxnLst/>
                <a:rect l="l" t="t" r="r" b="b"/>
                <a:pathLst>
                  <a:path w="1156" h="2159" fill="none" extrusionOk="0">
                    <a:moveTo>
                      <a:pt x="1155" y="1"/>
                    </a:moveTo>
                    <a:cubicBezTo>
                      <a:pt x="730" y="122"/>
                      <a:pt x="274" y="274"/>
                      <a:pt x="122" y="669"/>
                    </a:cubicBezTo>
                    <a:cubicBezTo>
                      <a:pt x="0" y="943"/>
                      <a:pt x="61" y="1247"/>
                      <a:pt x="183" y="1490"/>
                    </a:cubicBezTo>
                    <a:cubicBezTo>
                      <a:pt x="335" y="1764"/>
                      <a:pt x="517" y="1976"/>
                      <a:pt x="730" y="2159"/>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2" name="Google Shape;1252;p69"/>
              <p:cNvSpPr/>
              <p:nvPr/>
            </p:nvSpPr>
            <p:spPr>
              <a:xfrm>
                <a:off x="1945449" y="707482"/>
                <a:ext cx="575729" cy="178525"/>
              </a:xfrm>
              <a:custGeom>
                <a:avLst/>
                <a:gdLst/>
                <a:ahLst/>
                <a:cxnLst/>
                <a:rect l="l" t="t" r="r" b="b"/>
                <a:pathLst>
                  <a:path w="20001" h="6202" fill="none" extrusionOk="0">
                    <a:moveTo>
                      <a:pt x="0" y="1"/>
                    </a:moveTo>
                    <a:cubicBezTo>
                      <a:pt x="0" y="1"/>
                      <a:pt x="14378" y="487"/>
                      <a:pt x="20001" y="6201"/>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3" name="Google Shape;1253;p69"/>
              <p:cNvSpPr/>
              <p:nvPr/>
            </p:nvSpPr>
            <p:spPr>
              <a:xfrm>
                <a:off x="1255983" y="4829369"/>
                <a:ext cx="190758" cy="247637"/>
              </a:xfrm>
              <a:custGeom>
                <a:avLst/>
                <a:gdLst/>
                <a:ahLst/>
                <a:cxnLst/>
                <a:rect l="l" t="t" r="r" b="b"/>
                <a:pathLst>
                  <a:path w="6627" h="8603" fill="none" extrusionOk="0">
                    <a:moveTo>
                      <a:pt x="1" y="0"/>
                    </a:moveTo>
                    <a:cubicBezTo>
                      <a:pt x="1" y="0"/>
                      <a:pt x="3770" y="1277"/>
                      <a:pt x="4955" y="3253"/>
                    </a:cubicBezTo>
                    <a:cubicBezTo>
                      <a:pt x="6171" y="5259"/>
                      <a:pt x="6627" y="8602"/>
                      <a:pt x="6627" y="860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4" name="Google Shape;1254;p69"/>
              <p:cNvSpPr/>
              <p:nvPr/>
            </p:nvSpPr>
            <p:spPr>
              <a:xfrm>
                <a:off x="1290986" y="4737486"/>
                <a:ext cx="116378" cy="202157"/>
              </a:xfrm>
              <a:custGeom>
                <a:avLst/>
                <a:gdLst/>
                <a:ahLst/>
                <a:cxnLst/>
                <a:rect l="l" t="t" r="r" b="b"/>
                <a:pathLst>
                  <a:path w="4043" h="7023" fill="none" extrusionOk="0">
                    <a:moveTo>
                      <a:pt x="0" y="1"/>
                    </a:moveTo>
                    <a:cubicBezTo>
                      <a:pt x="0" y="1"/>
                      <a:pt x="3162" y="2919"/>
                      <a:pt x="4043" y="7022"/>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5" name="Google Shape;1255;p69"/>
              <p:cNvSpPr/>
              <p:nvPr/>
            </p:nvSpPr>
            <p:spPr>
              <a:xfrm>
                <a:off x="1246368" y="1578929"/>
                <a:ext cx="18394" cy="77029"/>
              </a:xfrm>
              <a:custGeom>
                <a:avLst/>
                <a:gdLst/>
                <a:ahLst/>
                <a:cxnLst/>
                <a:rect l="l" t="t" r="r" b="b"/>
                <a:pathLst>
                  <a:path w="639" h="2676" fill="none" extrusionOk="0">
                    <a:moveTo>
                      <a:pt x="335" y="1"/>
                    </a:moveTo>
                    <a:cubicBezTo>
                      <a:pt x="335" y="1"/>
                      <a:pt x="0" y="1703"/>
                      <a:pt x="639" y="2676"/>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6" name="Google Shape;1256;p69"/>
              <p:cNvSpPr/>
              <p:nvPr/>
            </p:nvSpPr>
            <p:spPr>
              <a:xfrm>
                <a:off x="1869316" y="885351"/>
                <a:ext cx="21036" cy="325258"/>
              </a:xfrm>
              <a:custGeom>
                <a:avLst/>
                <a:gdLst/>
                <a:ahLst/>
                <a:cxnLst/>
                <a:rect l="l" t="t" r="r" b="b"/>
                <a:pathLst>
                  <a:path w="731" h="13163" fill="none" extrusionOk="0">
                    <a:moveTo>
                      <a:pt x="1" y="1"/>
                    </a:moveTo>
                    <a:lnTo>
                      <a:pt x="730" y="13162"/>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7" name="Google Shape;1257;p69"/>
              <p:cNvSpPr/>
              <p:nvPr/>
            </p:nvSpPr>
            <p:spPr>
              <a:xfrm>
                <a:off x="2305038" y="1112564"/>
                <a:ext cx="159491" cy="202161"/>
              </a:xfrm>
              <a:custGeom>
                <a:avLst/>
                <a:gdLst/>
                <a:ahLst/>
                <a:cxnLst/>
                <a:rect l="l" t="t" r="r" b="b"/>
                <a:pathLst>
                  <a:path w="7296" h="10214" fill="none" extrusionOk="0">
                    <a:moveTo>
                      <a:pt x="7296" y="0"/>
                    </a:moveTo>
                    <a:lnTo>
                      <a:pt x="1" y="10213"/>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8" name="Google Shape;1258;p69"/>
              <p:cNvSpPr/>
              <p:nvPr/>
            </p:nvSpPr>
            <p:spPr>
              <a:xfrm>
                <a:off x="900743" y="878092"/>
                <a:ext cx="385892" cy="71790"/>
              </a:xfrm>
              <a:custGeom>
                <a:avLst/>
                <a:gdLst/>
                <a:ahLst/>
                <a:cxnLst/>
                <a:rect l="l" t="t" r="r" b="b"/>
                <a:pathLst>
                  <a:path w="13406" h="2494" fill="none" extrusionOk="0">
                    <a:moveTo>
                      <a:pt x="1" y="2493"/>
                    </a:moveTo>
                    <a:cubicBezTo>
                      <a:pt x="1" y="2493"/>
                      <a:pt x="8937" y="1"/>
                      <a:pt x="13405" y="1916"/>
                    </a:cubicBez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59" name="Google Shape;1259;p69"/>
              <p:cNvSpPr/>
              <p:nvPr/>
            </p:nvSpPr>
            <p:spPr>
              <a:xfrm>
                <a:off x="1105493" y="651494"/>
                <a:ext cx="293146" cy="56908"/>
              </a:xfrm>
              <a:custGeom>
                <a:avLst/>
                <a:gdLst/>
                <a:ahLst/>
                <a:cxnLst/>
                <a:rect l="l" t="t" r="r" b="b"/>
                <a:pathLst>
                  <a:path w="10184" h="1977" extrusionOk="0">
                    <a:moveTo>
                      <a:pt x="10183" y="0"/>
                    </a:moveTo>
                    <a:lnTo>
                      <a:pt x="0" y="1976"/>
                    </a:lnTo>
                    <a:lnTo>
                      <a:pt x="0" y="1976"/>
                    </a:lnTo>
                    <a:lnTo>
                      <a:pt x="8998" y="943"/>
                    </a:lnTo>
                    <a:lnTo>
                      <a:pt x="9879" y="365"/>
                    </a:lnTo>
                    <a:lnTo>
                      <a:pt x="10183" y="0"/>
                    </a:ln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60" name="Google Shape;1260;p69"/>
              <p:cNvSpPr/>
              <p:nvPr/>
            </p:nvSpPr>
            <p:spPr>
              <a:xfrm>
                <a:off x="1040755" y="3869551"/>
                <a:ext cx="255496" cy="129504"/>
              </a:xfrm>
              <a:custGeom>
                <a:avLst/>
                <a:gdLst/>
                <a:ahLst/>
                <a:cxnLst/>
                <a:rect l="l" t="t" r="r" b="b"/>
                <a:pathLst>
                  <a:path w="8876" h="4499" extrusionOk="0">
                    <a:moveTo>
                      <a:pt x="0" y="0"/>
                    </a:moveTo>
                    <a:lnTo>
                      <a:pt x="0" y="3921"/>
                    </a:lnTo>
                    <a:cubicBezTo>
                      <a:pt x="0" y="3921"/>
                      <a:pt x="5806" y="3952"/>
                      <a:pt x="8876" y="4499"/>
                    </a:cubicBezTo>
                    <a:cubicBezTo>
                      <a:pt x="1885" y="1946"/>
                      <a:pt x="0" y="0"/>
                      <a:pt x="0" y="0"/>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61" name="Google Shape;1261;p69"/>
              <p:cNvSpPr/>
              <p:nvPr/>
            </p:nvSpPr>
            <p:spPr>
              <a:xfrm>
                <a:off x="1298844" y="4775109"/>
                <a:ext cx="147897" cy="280884"/>
              </a:xfrm>
              <a:custGeom>
                <a:avLst/>
                <a:gdLst/>
                <a:ahLst/>
                <a:cxnLst/>
                <a:rect l="l" t="t" r="r" b="b"/>
                <a:pathLst>
                  <a:path w="5138" h="9758" extrusionOk="0">
                    <a:moveTo>
                      <a:pt x="913" y="1"/>
                    </a:moveTo>
                    <a:cubicBezTo>
                      <a:pt x="913" y="1"/>
                      <a:pt x="1581" y="1551"/>
                      <a:pt x="1" y="2493"/>
                    </a:cubicBezTo>
                    <a:cubicBezTo>
                      <a:pt x="822" y="4074"/>
                      <a:pt x="1065" y="5259"/>
                      <a:pt x="1065" y="5259"/>
                    </a:cubicBezTo>
                    <a:lnTo>
                      <a:pt x="5138" y="9758"/>
                    </a:lnTo>
                    <a:cubicBezTo>
                      <a:pt x="5138" y="9758"/>
                      <a:pt x="3344" y="2159"/>
                      <a:pt x="913" y="1"/>
                    </a:cubicBezTo>
                    <a:close/>
                  </a:path>
                </a:pathLst>
              </a:cu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62" name="Google Shape;1262;p69"/>
              <p:cNvSpPr/>
              <p:nvPr/>
            </p:nvSpPr>
            <p:spPr>
              <a:xfrm>
                <a:off x="1809841" y="1145249"/>
                <a:ext cx="539863" cy="420002"/>
              </a:xfrm>
              <a:custGeom>
                <a:avLst/>
                <a:gdLst/>
                <a:ahLst/>
                <a:cxnLst/>
                <a:rect l="l" t="t" r="r" b="b"/>
                <a:pathLst>
                  <a:path w="18755" h="14591" extrusionOk="0">
                    <a:moveTo>
                      <a:pt x="10333" y="0"/>
                    </a:moveTo>
                    <a:cubicBezTo>
                      <a:pt x="6996" y="0"/>
                      <a:pt x="2797" y="1515"/>
                      <a:pt x="942" y="2270"/>
                    </a:cubicBezTo>
                    <a:cubicBezTo>
                      <a:pt x="365" y="2513"/>
                      <a:pt x="0" y="3091"/>
                      <a:pt x="61" y="3729"/>
                    </a:cubicBezTo>
                    <a:cubicBezTo>
                      <a:pt x="426" y="6860"/>
                      <a:pt x="1520" y="13213"/>
                      <a:pt x="7113" y="14428"/>
                    </a:cubicBezTo>
                    <a:cubicBezTo>
                      <a:pt x="7626" y="14539"/>
                      <a:pt x="8133" y="14590"/>
                      <a:pt x="8632" y="14590"/>
                    </a:cubicBezTo>
                    <a:cubicBezTo>
                      <a:pt x="13325" y="14590"/>
                      <a:pt x="17241" y="10073"/>
                      <a:pt x="18450" y="8562"/>
                    </a:cubicBezTo>
                    <a:cubicBezTo>
                      <a:pt x="18693" y="8228"/>
                      <a:pt x="18754" y="7802"/>
                      <a:pt x="18602" y="7437"/>
                    </a:cubicBezTo>
                    <a:cubicBezTo>
                      <a:pt x="18085" y="5978"/>
                      <a:pt x="16414" y="2179"/>
                      <a:pt x="13222" y="568"/>
                    </a:cubicBezTo>
                    <a:cubicBezTo>
                      <a:pt x="12427" y="163"/>
                      <a:pt x="11426" y="0"/>
                      <a:pt x="10333" y="0"/>
                    </a:cubicBezTo>
                    <a:close/>
                  </a:path>
                </a:pathLst>
              </a:cu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63" name="Google Shape;1263;p69"/>
              <p:cNvSpPr/>
              <p:nvPr/>
            </p:nvSpPr>
            <p:spPr>
              <a:xfrm>
                <a:off x="1276996" y="4389270"/>
                <a:ext cx="74380" cy="385863"/>
              </a:xfrm>
              <a:custGeom>
                <a:avLst/>
                <a:gdLst/>
                <a:ahLst/>
                <a:cxnLst/>
                <a:rect l="l" t="t" r="r" b="b"/>
                <a:pathLst>
                  <a:path w="2584" h="13405" fill="none" extrusionOk="0">
                    <a:moveTo>
                      <a:pt x="2584" y="456"/>
                    </a:moveTo>
                    <a:lnTo>
                      <a:pt x="1185" y="122"/>
                    </a:lnTo>
                    <a:cubicBezTo>
                      <a:pt x="638" y="0"/>
                      <a:pt x="122" y="456"/>
                      <a:pt x="213" y="1034"/>
                    </a:cubicBezTo>
                    <a:cubicBezTo>
                      <a:pt x="486" y="2554"/>
                      <a:pt x="790" y="5137"/>
                      <a:pt x="486" y="6809"/>
                    </a:cubicBezTo>
                    <a:cubicBezTo>
                      <a:pt x="0" y="9271"/>
                      <a:pt x="669" y="11672"/>
                      <a:pt x="669" y="11672"/>
                    </a:cubicBezTo>
                    <a:lnTo>
                      <a:pt x="1672" y="13405"/>
                    </a:lnTo>
                  </a:path>
                </a:pathLst>
              </a:custGeom>
              <a:solidFill>
                <a:schemeClr val="accent5"/>
              </a:solidFill>
              <a:ln w="19050" cap="rnd"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grpSp>
        <p:nvGrpSpPr>
          <p:cNvPr id="1264" name="Google Shape;1264;p69"/>
          <p:cNvGrpSpPr/>
          <p:nvPr/>
        </p:nvGrpSpPr>
        <p:grpSpPr>
          <a:xfrm rot="-5400000" flipH="1">
            <a:off x="303072" y="2527253"/>
            <a:ext cx="509871" cy="348535"/>
            <a:chOff x="5837600" y="1320725"/>
            <a:chExt cx="1830118" cy="1251023"/>
          </a:xfrm>
        </p:grpSpPr>
        <p:sp>
          <p:nvSpPr>
            <p:cNvPr id="1265" name="Google Shape;1265;p69"/>
            <p:cNvSpPr/>
            <p:nvPr/>
          </p:nvSpPr>
          <p:spPr>
            <a:xfrm>
              <a:off x="6153626" y="1387402"/>
              <a:ext cx="1514092" cy="1184346"/>
            </a:xfrm>
            <a:custGeom>
              <a:avLst/>
              <a:gdLst/>
              <a:ahLst/>
              <a:cxnLst/>
              <a:rect l="l" t="t" r="r" b="b"/>
              <a:pathLst>
                <a:path w="80494" h="62972" extrusionOk="0">
                  <a:moveTo>
                    <a:pt x="45287" y="5850"/>
                  </a:moveTo>
                  <a:cubicBezTo>
                    <a:pt x="45649" y="5850"/>
                    <a:pt x="46030" y="5877"/>
                    <a:pt x="46430" y="5934"/>
                  </a:cubicBezTo>
                  <a:cubicBezTo>
                    <a:pt x="46639" y="5976"/>
                    <a:pt x="46785" y="6185"/>
                    <a:pt x="46764" y="6394"/>
                  </a:cubicBezTo>
                  <a:cubicBezTo>
                    <a:pt x="46725" y="6590"/>
                    <a:pt x="46558" y="6731"/>
                    <a:pt x="46348" y="6731"/>
                  </a:cubicBezTo>
                  <a:cubicBezTo>
                    <a:pt x="46333" y="6731"/>
                    <a:pt x="46319" y="6730"/>
                    <a:pt x="46304" y="6729"/>
                  </a:cubicBezTo>
                  <a:cubicBezTo>
                    <a:pt x="45927" y="6673"/>
                    <a:pt x="45569" y="6648"/>
                    <a:pt x="45230" y="6648"/>
                  </a:cubicBezTo>
                  <a:cubicBezTo>
                    <a:pt x="41634" y="6648"/>
                    <a:pt x="40126" y="9525"/>
                    <a:pt x="40069" y="9658"/>
                  </a:cubicBezTo>
                  <a:cubicBezTo>
                    <a:pt x="39985" y="9805"/>
                    <a:pt x="39860" y="9889"/>
                    <a:pt x="39713" y="9889"/>
                  </a:cubicBezTo>
                  <a:cubicBezTo>
                    <a:pt x="39650" y="9889"/>
                    <a:pt x="39588" y="9868"/>
                    <a:pt x="39546" y="9847"/>
                  </a:cubicBezTo>
                  <a:cubicBezTo>
                    <a:pt x="39337" y="9742"/>
                    <a:pt x="39253" y="9512"/>
                    <a:pt x="39357" y="9303"/>
                  </a:cubicBezTo>
                  <a:cubicBezTo>
                    <a:pt x="39377" y="9284"/>
                    <a:pt x="41147" y="5850"/>
                    <a:pt x="45287" y="5850"/>
                  </a:cubicBezTo>
                  <a:close/>
                  <a:moveTo>
                    <a:pt x="57410" y="4006"/>
                  </a:moveTo>
                  <a:cubicBezTo>
                    <a:pt x="57538" y="4006"/>
                    <a:pt x="57669" y="4070"/>
                    <a:pt x="57749" y="4176"/>
                  </a:cubicBezTo>
                  <a:cubicBezTo>
                    <a:pt x="57791" y="4260"/>
                    <a:pt x="59068" y="6164"/>
                    <a:pt x="59360" y="7922"/>
                  </a:cubicBezTo>
                  <a:cubicBezTo>
                    <a:pt x="60051" y="8131"/>
                    <a:pt x="61788" y="8947"/>
                    <a:pt x="63378" y="12107"/>
                  </a:cubicBezTo>
                  <a:cubicBezTo>
                    <a:pt x="63482" y="12316"/>
                    <a:pt x="63399" y="12546"/>
                    <a:pt x="63210" y="12651"/>
                  </a:cubicBezTo>
                  <a:cubicBezTo>
                    <a:pt x="63148" y="12671"/>
                    <a:pt x="63085" y="12692"/>
                    <a:pt x="63043" y="12692"/>
                  </a:cubicBezTo>
                  <a:cubicBezTo>
                    <a:pt x="62876" y="12692"/>
                    <a:pt x="62750" y="12609"/>
                    <a:pt x="62687" y="12462"/>
                  </a:cubicBezTo>
                  <a:cubicBezTo>
                    <a:pt x="60888" y="8905"/>
                    <a:pt x="58984" y="8654"/>
                    <a:pt x="58963" y="8654"/>
                  </a:cubicBezTo>
                  <a:cubicBezTo>
                    <a:pt x="58775" y="8633"/>
                    <a:pt x="58628" y="8487"/>
                    <a:pt x="58607" y="8298"/>
                  </a:cubicBezTo>
                  <a:cubicBezTo>
                    <a:pt x="58440" y="6666"/>
                    <a:pt x="57101" y="4637"/>
                    <a:pt x="57080" y="4616"/>
                  </a:cubicBezTo>
                  <a:cubicBezTo>
                    <a:pt x="56975" y="4448"/>
                    <a:pt x="57017" y="4197"/>
                    <a:pt x="57205" y="4072"/>
                  </a:cubicBezTo>
                  <a:cubicBezTo>
                    <a:pt x="57266" y="4026"/>
                    <a:pt x="57338" y="4006"/>
                    <a:pt x="57410" y="4006"/>
                  </a:cubicBezTo>
                  <a:close/>
                  <a:moveTo>
                    <a:pt x="31816" y="13128"/>
                  </a:moveTo>
                  <a:cubicBezTo>
                    <a:pt x="31961" y="13128"/>
                    <a:pt x="32107" y="13209"/>
                    <a:pt x="32181" y="13341"/>
                  </a:cubicBezTo>
                  <a:cubicBezTo>
                    <a:pt x="32264" y="13550"/>
                    <a:pt x="32181" y="13780"/>
                    <a:pt x="31992" y="13885"/>
                  </a:cubicBezTo>
                  <a:cubicBezTo>
                    <a:pt x="27410" y="16166"/>
                    <a:pt x="27975" y="20978"/>
                    <a:pt x="27996" y="21187"/>
                  </a:cubicBezTo>
                  <a:cubicBezTo>
                    <a:pt x="28017" y="21313"/>
                    <a:pt x="27975" y="21459"/>
                    <a:pt x="27870" y="21543"/>
                  </a:cubicBezTo>
                  <a:cubicBezTo>
                    <a:pt x="27801" y="21599"/>
                    <a:pt x="27722" y="21627"/>
                    <a:pt x="27639" y="21627"/>
                  </a:cubicBezTo>
                  <a:cubicBezTo>
                    <a:pt x="27598" y="21627"/>
                    <a:pt x="27557" y="21620"/>
                    <a:pt x="27515" y="21606"/>
                  </a:cubicBezTo>
                  <a:cubicBezTo>
                    <a:pt x="27015" y="21471"/>
                    <a:pt x="26523" y="21415"/>
                    <a:pt x="26051" y="21415"/>
                  </a:cubicBezTo>
                  <a:cubicBezTo>
                    <a:pt x="23739" y="21415"/>
                    <a:pt x="21904" y="22760"/>
                    <a:pt x="21886" y="22778"/>
                  </a:cubicBezTo>
                  <a:cubicBezTo>
                    <a:pt x="21823" y="22840"/>
                    <a:pt x="21740" y="22861"/>
                    <a:pt x="21656" y="22861"/>
                  </a:cubicBezTo>
                  <a:cubicBezTo>
                    <a:pt x="21531" y="22861"/>
                    <a:pt x="21405" y="22798"/>
                    <a:pt x="21321" y="22694"/>
                  </a:cubicBezTo>
                  <a:cubicBezTo>
                    <a:pt x="21196" y="22526"/>
                    <a:pt x="21238" y="22275"/>
                    <a:pt x="21405" y="22150"/>
                  </a:cubicBezTo>
                  <a:cubicBezTo>
                    <a:pt x="21514" y="22077"/>
                    <a:pt x="23463" y="20636"/>
                    <a:pt x="25984" y="20636"/>
                  </a:cubicBezTo>
                  <a:cubicBezTo>
                    <a:pt x="26371" y="20636"/>
                    <a:pt x="26771" y="20670"/>
                    <a:pt x="27180" y="20748"/>
                  </a:cubicBezTo>
                  <a:cubicBezTo>
                    <a:pt x="27159" y="19262"/>
                    <a:pt x="27494" y="15245"/>
                    <a:pt x="31637" y="13174"/>
                  </a:cubicBezTo>
                  <a:cubicBezTo>
                    <a:pt x="31693" y="13143"/>
                    <a:pt x="31754" y="13128"/>
                    <a:pt x="31816" y="13128"/>
                  </a:cubicBezTo>
                  <a:close/>
                  <a:moveTo>
                    <a:pt x="55114" y="23596"/>
                  </a:moveTo>
                  <a:cubicBezTo>
                    <a:pt x="56182" y="23596"/>
                    <a:pt x="57387" y="24052"/>
                    <a:pt x="58691" y="24954"/>
                  </a:cubicBezTo>
                  <a:cubicBezTo>
                    <a:pt x="61378" y="26777"/>
                    <a:pt x="63167" y="27091"/>
                    <a:pt x="64087" y="27091"/>
                  </a:cubicBezTo>
                  <a:cubicBezTo>
                    <a:pt x="64571" y="27091"/>
                    <a:pt x="64814" y="27004"/>
                    <a:pt x="64822" y="27004"/>
                  </a:cubicBezTo>
                  <a:cubicBezTo>
                    <a:pt x="64863" y="26990"/>
                    <a:pt x="64905" y="26984"/>
                    <a:pt x="64948" y="26984"/>
                  </a:cubicBezTo>
                  <a:cubicBezTo>
                    <a:pt x="65103" y="26984"/>
                    <a:pt x="65258" y="27071"/>
                    <a:pt x="65324" y="27234"/>
                  </a:cubicBezTo>
                  <a:cubicBezTo>
                    <a:pt x="65407" y="27423"/>
                    <a:pt x="65303" y="27653"/>
                    <a:pt x="65114" y="27736"/>
                  </a:cubicBezTo>
                  <a:cubicBezTo>
                    <a:pt x="65073" y="27757"/>
                    <a:pt x="64738" y="27883"/>
                    <a:pt x="64089" y="27883"/>
                  </a:cubicBezTo>
                  <a:cubicBezTo>
                    <a:pt x="63001" y="27883"/>
                    <a:pt x="61076" y="27527"/>
                    <a:pt x="58252" y="25602"/>
                  </a:cubicBezTo>
                  <a:cubicBezTo>
                    <a:pt x="57068" y="24797"/>
                    <a:pt x="56013" y="24379"/>
                    <a:pt x="55098" y="24379"/>
                  </a:cubicBezTo>
                  <a:cubicBezTo>
                    <a:pt x="54848" y="24379"/>
                    <a:pt x="54609" y="24410"/>
                    <a:pt x="54381" y="24472"/>
                  </a:cubicBezTo>
                  <a:cubicBezTo>
                    <a:pt x="53314" y="24744"/>
                    <a:pt x="52874" y="25623"/>
                    <a:pt x="52853" y="25623"/>
                  </a:cubicBezTo>
                  <a:cubicBezTo>
                    <a:pt x="52794" y="25755"/>
                    <a:pt x="52663" y="25836"/>
                    <a:pt x="52518" y="25836"/>
                  </a:cubicBezTo>
                  <a:cubicBezTo>
                    <a:pt x="52456" y="25836"/>
                    <a:pt x="52392" y="25822"/>
                    <a:pt x="52330" y="25791"/>
                  </a:cubicBezTo>
                  <a:cubicBezTo>
                    <a:pt x="52142" y="25707"/>
                    <a:pt x="52058" y="25456"/>
                    <a:pt x="52163" y="25267"/>
                  </a:cubicBezTo>
                  <a:cubicBezTo>
                    <a:pt x="52184" y="25226"/>
                    <a:pt x="52770" y="24075"/>
                    <a:pt x="54192" y="23719"/>
                  </a:cubicBezTo>
                  <a:cubicBezTo>
                    <a:pt x="54486" y="23637"/>
                    <a:pt x="54794" y="23596"/>
                    <a:pt x="55114" y="23596"/>
                  </a:cubicBezTo>
                  <a:close/>
                  <a:moveTo>
                    <a:pt x="72947" y="19260"/>
                  </a:moveTo>
                  <a:cubicBezTo>
                    <a:pt x="73046" y="19260"/>
                    <a:pt x="73141" y="19296"/>
                    <a:pt x="73212" y="19367"/>
                  </a:cubicBezTo>
                  <a:cubicBezTo>
                    <a:pt x="73337" y="19493"/>
                    <a:pt x="76288" y="22464"/>
                    <a:pt x="74802" y="28824"/>
                  </a:cubicBezTo>
                  <a:cubicBezTo>
                    <a:pt x="75179" y="28615"/>
                    <a:pt x="75576" y="28406"/>
                    <a:pt x="76037" y="28239"/>
                  </a:cubicBezTo>
                  <a:cubicBezTo>
                    <a:pt x="76086" y="28219"/>
                    <a:pt x="76137" y="28209"/>
                    <a:pt x="76187" y="28209"/>
                  </a:cubicBezTo>
                  <a:cubicBezTo>
                    <a:pt x="76347" y="28209"/>
                    <a:pt x="76496" y="28304"/>
                    <a:pt x="76560" y="28448"/>
                  </a:cubicBezTo>
                  <a:cubicBezTo>
                    <a:pt x="76622" y="28657"/>
                    <a:pt x="76518" y="28887"/>
                    <a:pt x="76330" y="28971"/>
                  </a:cubicBezTo>
                  <a:cubicBezTo>
                    <a:pt x="75534" y="29264"/>
                    <a:pt x="74907" y="29661"/>
                    <a:pt x="74384" y="30059"/>
                  </a:cubicBezTo>
                  <a:cubicBezTo>
                    <a:pt x="73296" y="30938"/>
                    <a:pt x="72856" y="31817"/>
                    <a:pt x="72856" y="31837"/>
                  </a:cubicBezTo>
                  <a:cubicBezTo>
                    <a:pt x="72793" y="31984"/>
                    <a:pt x="72647" y="32068"/>
                    <a:pt x="72500" y="32068"/>
                  </a:cubicBezTo>
                  <a:cubicBezTo>
                    <a:pt x="72438" y="32068"/>
                    <a:pt x="72375" y="32047"/>
                    <a:pt x="72333" y="32026"/>
                  </a:cubicBezTo>
                  <a:cubicBezTo>
                    <a:pt x="72124" y="31921"/>
                    <a:pt x="72040" y="31691"/>
                    <a:pt x="72145" y="31503"/>
                  </a:cubicBezTo>
                  <a:cubicBezTo>
                    <a:pt x="72166" y="31440"/>
                    <a:pt x="72647" y="30477"/>
                    <a:pt x="73819" y="29515"/>
                  </a:cubicBezTo>
                  <a:cubicBezTo>
                    <a:pt x="75681" y="22966"/>
                    <a:pt x="72689" y="19974"/>
                    <a:pt x="72668" y="19932"/>
                  </a:cubicBezTo>
                  <a:cubicBezTo>
                    <a:pt x="72500" y="19785"/>
                    <a:pt x="72500" y="19534"/>
                    <a:pt x="72647" y="19388"/>
                  </a:cubicBezTo>
                  <a:cubicBezTo>
                    <a:pt x="72733" y="19301"/>
                    <a:pt x="72842" y="19260"/>
                    <a:pt x="72947" y="19260"/>
                  </a:cubicBezTo>
                  <a:close/>
                  <a:moveTo>
                    <a:pt x="50452" y="9763"/>
                  </a:moveTo>
                  <a:cubicBezTo>
                    <a:pt x="51158" y="9763"/>
                    <a:pt x="51916" y="9935"/>
                    <a:pt x="52707" y="10370"/>
                  </a:cubicBezTo>
                  <a:cubicBezTo>
                    <a:pt x="52895" y="10474"/>
                    <a:pt x="52958" y="10705"/>
                    <a:pt x="52853" y="10893"/>
                  </a:cubicBezTo>
                  <a:cubicBezTo>
                    <a:pt x="52782" y="11035"/>
                    <a:pt x="52652" y="11110"/>
                    <a:pt x="52511" y="11110"/>
                  </a:cubicBezTo>
                  <a:cubicBezTo>
                    <a:pt x="52445" y="11110"/>
                    <a:pt x="52376" y="11094"/>
                    <a:pt x="52309" y="11060"/>
                  </a:cubicBezTo>
                  <a:cubicBezTo>
                    <a:pt x="51648" y="10691"/>
                    <a:pt x="51020" y="10548"/>
                    <a:pt x="50435" y="10548"/>
                  </a:cubicBezTo>
                  <a:cubicBezTo>
                    <a:pt x="50224" y="10548"/>
                    <a:pt x="50019" y="10567"/>
                    <a:pt x="49819" y="10600"/>
                  </a:cubicBezTo>
                  <a:cubicBezTo>
                    <a:pt x="51619" y="14659"/>
                    <a:pt x="49150" y="17630"/>
                    <a:pt x="48292" y="18488"/>
                  </a:cubicBezTo>
                  <a:cubicBezTo>
                    <a:pt x="50238" y="19848"/>
                    <a:pt x="49966" y="21376"/>
                    <a:pt x="49694" y="22066"/>
                  </a:cubicBezTo>
                  <a:cubicBezTo>
                    <a:pt x="49134" y="23553"/>
                    <a:pt x="47346" y="24718"/>
                    <a:pt x="45846" y="24718"/>
                  </a:cubicBezTo>
                  <a:cubicBezTo>
                    <a:pt x="45551" y="24718"/>
                    <a:pt x="45268" y="24673"/>
                    <a:pt x="45007" y="24577"/>
                  </a:cubicBezTo>
                  <a:cubicBezTo>
                    <a:pt x="44798" y="24514"/>
                    <a:pt x="44693" y="24284"/>
                    <a:pt x="44777" y="24075"/>
                  </a:cubicBezTo>
                  <a:cubicBezTo>
                    <a:pt x="44826" y="23927"/>
                    <a:pt x="44978" y="23818"/>
                    <a:pt x="45142" y="23818"/>
                  </a:cubicBezTo>
                  <a:cubicBezTo>
                    <a:pt x="45187" y="23818"/>
                    <a:pt x="45234" y="23827"/>
                    <a:pt x="45279" y="23845"/>
                  </a:cubicBezTo>
                  <a:cubicBezTo>
                    <a:pt x="45450" y="23906"/>
                    <a:pt x="45638" y="23934"/>
                    <a:pt x="45837" y="23934"/>
                  </a:cubicBezTo>
                  <a:cubicBezTo>
                    <a:pt x="46999" y="23934"/>
                    <a:pt x="48515" y="22956"/>
                    <a:pt x="48961" y="21794"/>
                  </a:cubicBezTo>
                  <a:cubicBezTo>
                    <a:pt x="49380" y="20706"/>
                    <a:pt x="48836" y="19723"/>
                    <a:pt x="47476" y="18886"/>
                  </a:cubicBezTo>
                  <a:cubicBezTo>
                    <a:pt x="47099" y="18656"/>
                    <a:pt x="46702" y="18446"/>
                    <a:pt x="46220" y="18258"/>
                  </a:cubicBezTo>
                  <a:cubicBezTo>
                    <a:pt x="45481" y="17957"/>
                    <a:pt x="44776" y="17823"/>
                    <a:pt x="44105" y="17823"/>
                  </a:cubicBezTo>
                  <a:cubicBezTo>
                    <a:pt x="40715" y="17823"/>
                    <a:pt x="38179" y="21242"/>
                    <a:pt x="36240" y="23845"/>
                  </a:cubicBezTo>
                  <a:cubicBezTo>
                    <a:pt x="35340" y="25058"/>
                    <a:pt x="34629" y="26021"/>
                    <a:pt x="33980" y="26460"/>
                  </a:cubicBezTo>
                  <a:cubicBezTo>
                    <a:pt x="32806" y="27275"/>
                    <a:pt x="31123" y="27486"/>
                    <a:pt x="29684" y="27486"/>
                  </a:cubicBezTo>
                  <a:cubicBezTo>
                    <a:pt x="28610" y="27486"/>
                    <a:pt x="27672" y="27369"/>
                    <a:pt x="27180" y="27297"/>
                  </a:cubicBezTo>
                  <a:cubicBezTo>
                    <a:pt x="26803" y="28490"/>
                    <a:pt x="25234" y="32361"/>
                    <a:pt x="21321" y="32674"/>
                  </a:cubicBezTo>
                  <a:cubicBezTo>
                    <a:pt x="21049" y="32695"/>
                    <a:pt x="20798" y="32716"/>
                    <a:pt x="20547" y="32716"/>
                  </a:cubicBezTo>
                  <a:cubicBezTo>
                    <a:pt x="16572" y="32716"/>
                    <a:pt x="15546" y="30080"/>
                    <a:pt x="15484" y="29954"/>
                  </a:cubicBezTo>
                  <a:cubicBezTo>
                    <a:pt x="15421" y="29766"/>
                    <a:pt x="15525" y="29536"/>
                    <a:pt x="15735" y="29452"/>
                  </a:cubicBezTo>
                  <a:cubicBezTo>
                    <a:pt x="15776" y="29439"/>
                    <a:pt x="15819" y="29432"/>
                    <a:pt x="15862" y="29432"/>
                  </a:cubicBezTo>
                  <a:cubicBezTo>
                    <a:pt x="16016" y="29432"/>
                    <a:pt x="16171" y="29519"/>
                    <a:pt x="16237" y="29682"/>
                  </a:cubicBezTo>
                  <a:cubicBezTo>
                    <a:pt x="16276" y="29781"/>
                    <a:pt x="17145" y="31908"/>
                    <a:pt x="20559" y="31908"/>
                  </a:cubicBezTo>
                  <a:cubicBezTo>
                    <a:pt x="20781" y="31908"/>
                    <a:pt x="21014" y="31899"/>
                    <a:pt x="21259" y="31879"/>
                  </a:cubicBezTo>
                  <a:cubicBezTo>
                    <a:pt x="25318" y="31565"/>
                    <a:pt x="26510" y="26795"/>
                    <a:pt x="26531" y="26753"/>
                  </a:cubicBezTo>
                  <a:cubicBezTo>
                    <a:pt x="26568" y="26571"/>
                    <a:pt x="26731" y="26452"/>
                    <a:pt x="26911" y="26452"/>
                  </a:cubicBezTo>
                  <a:cubicBezTo>
                    <a:pt x="26938" y="26452"/>
                    <a:pt x="26965" y="26455"/>
                    <a:pt x="26992" y="26460"/>
                  </a:cubicBezTo>
                  <a:cubicBezTo>
                    <a:pt x="27014" y="26460"/>
                    <a:pt x="28239" y="26687"/>
                    <a:pt x="29702" y="26687"/>
                  </a:cubicBezTo>
                  <a:cubicBezTo>
                    <a:pt x="31015" y="26687"/>
                    <a:pt x="32520" y="26504"/>
                    <a:pt x="33520" y="25811"/>
                  </a:cubicBezTo>
                  <a:cubicBezTo>
                    <a:pt x="34085" y="25435"/>
                    <a:pt x="34775" y="24493"/>
                    <a:pt x="35612" y="23384"/>
                  </a:cubicBezTo>
                  <a:cubicBezTo>
                    <a:pt x="37544" y="20774"/>
                    <a:pt x="40315" y="17049"/>
                    <a:pt x="44106" y="17049"/>
                  </a:cubicBezTo>
                  <a:cubicBezTo>
                    <a:pt x="44873" y="17049"/>
                    <a:pt x="45682" y="17202"/>
                    <a:pt x="46534" y="17547"/>
                  </a:cubicBezTo>
                  <a:cubicBezTo>
                    <a:pt x="46932" y="17693"/>
                    <a:pt x="47288" y="17881"/>
                    <a:pt x="47622" y="18049"/>
                  </a:cubicBezTo>
                  <a:cubicBezTo>
                    <a:pt x="48166" y="17547"/>
                    <a:pt x="50907" y="14806"/>
                    <a:pt x="49045" y="10809"/>
                  </a:cubicBezTo>
                  <a:lnTo>
                    <a:pt x="49045" y="10809"/>
                  </a:lnTo>
                  <a:cubicBezTo>
                    <a:pt x="47560" y="11353"/>
                    <a:pt x="46576" y="12630"/>
                    <a:pt x="46513" y="12692"/>
                  </a:cubicBezTo>
                  <a:cubicBezTo>
                    <a:pt x="46430" y="12797"/>
                    <a:pt x="46325" y="12860"/>
                    <a:pt x="46200" y="12860"/>
                  </a:cubicBezTo>
                  <a:cubicBezTo>
                    <a:pt x="46116" y="12860"/>
                    <a:pt x="46032" y="12839"/>
                    <a:pt x="45948" y="12776"/>
                  </a:cubicBezTo>
                  <a:cubicBezTo>
                    <a:pt x="45781" y="12651"/>
                    <a:pt x="45760" y="12399"/>
                    <a:pt x="45886" y="12232"/>
                  </a:cubicBezTo>
                  <a:cubicBezTo>
                    <a:pt x="45902" y="12199"/>
                    <a:pt x="47799" y="9763"/>
                    <a:pt x="50452" y="9763"/>
                  </a:cubicBezTo>
                  <a:close/>
                  <a:moveTo>
                    <a:pt x="64772" y="14190"/>
                  </a:moveTo>
                  <a:cubicBezTo>
                    <a:pt x="64839" y="14190"/>
                    <a:pt x="64907" y="14207"/>
                    <a:pt x="64968" y="14241"/>
                  </a:cubicBezTo>
                  <a:cubicBezTo>
                    <a:pt x="65156" y="14345"/>
                    <a:pt x="65240" y="14576"/>
                    <a:pt x="65135" y="14764"/>
                  </a:cubicBezTo>
                  <a:cubicBezTo>
                    <a:pt x="64403" y="16103"/>
                    <a:pt x="63148" y="17254"/>
                    <a:pt x="62353" y="17902"/>
                  </a:cubicBezTo>
                  <a:cubicBezTo>
                    <a:pt x="64152" y="18425"/>
                    <a:pt x="65910" y="19744"/>
                    <a:pt x="67144" y="21501"/>
                  </a:cubicBezTo>
                  <a:cubicBezTo>
                    <a:pt x="68232" y="23050"/>
                    <a:pt x="69383" y="25623"/>
                    <a:pt x="68671" y="29034"/>
                  </a:cubicBezTo>
                  <a:cubicBezTo>
                    <a:pt x="67604" y="34223"/>
                    <a:pt x="62897" y="36127"/>
                    <a:pt x="61432" y="36587"/>
                  </a:cubicBezTo>
                  <a:cubicBezTo>
                    <a:pt x="61453" y="37675"/>
                    <a:pt x="61620" y="38868"/>
                    <a:pt x="62081" y="40040"/>
                  </a:cubicBezTo>
                  <a:cubicBezTo>
                    <a:pt x="62164" y="40228"/>
                    <a:pt x="62060" y="40458"/>
                    <a:pt x="61850" y="40542"/>
                  </a:cubicBezTo>
                  <a:cubicBezTo>
                    <a:pt x="61809" y="40563"/>
                    <a:pt x="61767" y="40563"/>
                    <a:pt x="61725" y="40563"/>
                  </a:cubicBezTo>
                  <a:cubicBezTo>
                    <a:pt x="61557" y="40563"/>
                    <a:pt x="61411" y="40479"/>
                    <a:pt x="61348" y="40332"/>
                  </a:cubicBezTo>
                  <a:cubicBezTo>
                    <a:pt x="60846" y="39056"/>
                    <a:pt x="60658" y="37759"/>
                    <a:pt x="60637" y="36587"/>
                  </a:cubicBezTo>
                  <a:cubicBezTo>
                    <a:pt x="60595" y="36545"/>
                    <a:pt x="60553" y="36483"/>
                    <a:pt x="60553" y="36399"/>
                  </a:cubicBezTo>
                  <a:cubicBezTo>
                    <a:pt x="60511" y="36273"/>
                    <a:pt x="60553" y="36127"/>
                    <a:pt x="60658" y="36043"/>
                  </a:cubicBezTo>
                  <a:cubicBezTo>
                    <a:pt x="60700" y="34181"/>
                    <a:pt x="61139" y="32800"/>
                    <a:pt x="61160" y="32695"/>
                  </a:cubicBezTo>
                  <a:cubicBezTo>
                    <a:pt x="61210" y="32527"/>
                    <a:pt x="61370" y="32426"/>
                    <a:pt x="61539" y="32426"/>
                  </a:cubicBezTo>
                  <a:cubicBezTo>
                    <a:pt x="61580" y="32426"/>
                    <a:pt x="61621" y="32432"/>
                    <a:pt x="61662" y="32444"/>
                  </a:cubicBezTo>
                  <a:cubicBezTo>
                    <a:pt x="61871" y="32507"/>
                    <a:pt x="61976" y="32737"/>
                    <a:pt x="61913" y="32926"/>
                  </a:cubicBezTo>
                  <a:cubicBezTo>
                    <a:pt x="61913" y="32946"/>
                    <a:pt x="61537" y="34139"/>
                    <a:pt x="61453" y="35750"/>
                  </a:cubicBezTo>
                  <a:cubicBezTo>
                    <a:pt x="63022" y="35206"/>
                    <a:pt x="66977" y="33407"/>
                    <a:pt x="67897" y="28866"/>
                  </a:cubicBezTo>
                  <a:cubicBezTo>
                    <a:pt x="68546" y="25749"/>
                    <a:pt x="67500" y="23384"/>
                    <a:pt x="66516" y="21962"/>
                  </a:cubicBezTo>
                  <a:cubicBezTo>
                    <a:pt x="65219" y="20120"/>
                    <a:pt x="63210" y="18760"/>
                    <a:pt x="61390" y="18467"/>
                  </a:cubicBezTo>
                  <a:cubicBezTo>
                    <a:pt x="61244" y="18446"/>
                    <a:pt x="61097" y="18342"/>
                    <a:pt x="61055" y="18174"/>
                  </a:cubicBezTo>
                  <a:cubicBezTo>
                    <a:pt x="61034" y="18028"/>
                    <a:pt x="61097" y="17861"/>
                    <a:pt x="61223" y="17756"/>
                  </a:cubicBezTo>
                  <a:cubicBezTo>
                    <a:pt x="61244" y="17756"/>
                    <a:pt x="63441" y="16208"/>
                    <a:pt x="64445" y="14387"/>
                  </a:cubicBezTo>
                  <a:cubicBezTo>
                    <a:pt x="64501" y="14260"/>
                    <a:pt x="64634" y="14190"/>
                    <a:pt x="64772" y="14190"/>
                  </a:cubicBezTo>
                  <a:close/>
                  <a:moveTo>
                    <a:pt x="44266" y="33634"/>
                  </a:moveTo>
                  <a:cubicBezTo>
                    <a:pt x="44365" y="33634"/>
                    <a:pt x="44466" y="33671"/>
                    <a:pt x="44547" y="33742"/>
                  </a:cubicBezTo>
                  <a:cubicBezTo>
                    <a:pt x="44693" y="33888"/>
                    <a:pt x="44714" y="34139"/>
                    <a:pt x="44567" y="34306"/>
                  </a:cubicBezTo>
                  <a:cubicBezTo>
                    <a:pt x="44547" y="34306"/>
                    <a:pt x="43835" y="35122"/>
                    <a:pt x="43417" y="36357"/>
                  </a:cubicBezTo>
                  <a:cubicBezTo>
                    <a:pt x="43438" y="36399"/>
                    <a:pt x="43438" y="36441"/>
                    <a:pt x="43438" y="36483"/>
                  </a:cubicBezTo>
                  <a:cubicBezTo>
                    <a:pt x="43438" y="36608"/>
                    <a:pt x="43375" y="36713"/>
                    <a:pt x="43291" y="36796"/>
                  </a:cubicBezTo>
                  <a:cubicBezTo>
                    <a:pt x="43103" y="37508"/>
                    <a:pt x="43040" y="38324"/>
                    <a:pt x="43249" y="39203"/>
                  </a:cubicBezTo>
                  <a:cubicBezTo>
                    <a:pt x="43312" y="39412"/>
                    <a:pt x="43166" y="39621"/>
                    <a:pt x="42956" y="39684"/>
                  </a:cubicBezTo>
                  <a:lnTo>
                    <a:pt x="42873" y="39684"/>
                  </a:lnTo>
                  <a:cubicBezTo>
                    <a:pt x="42684" y="39684"/>
                    <a:pt x="42517" y="39579"/>
                    <a:pt x="42475" y="39370"/>
                  </a:cubicBezTo>
                  <a:cubicBezTo>
                    <a:pt x="42266" y="38470"/>
                    <a:pt x="42287" y="37654"/>
                    <a:pt x="42433" y="36922"/>
                  </a:cubicBezTo>
                  <a:lnTo>
                    <a:pt x="42433" y="36922"/>
                  </a:lnTo>
                  <a:cubicBezTo>
                    <a:pt x="36888" y="37361"/>
                    <a:pt x="34650" y="41525"/>
                    <a:pt x="34629" y="41588"/>
                  </a:cubicBezTo>
                  <a:cubicBezTo>
                    <a:pt x="34545" y="41713"/>
                    <a:pt x="34420" y="41797"/>
                    <a:pt x="34273" y="41797"/>
                  </a:cubicBezTo>
                  <a:cubicBezTo>
                    <a:pt x="34210" y="41797"/>
                    <a:pt x="34148" y="41776"/>
                    <a:pt x="34085" y="41734"/>
                  </a:cubicBezTo>
                  <a:cubicBezTo>
                    <a:pt x="33896" y="41651"/>
                    <a:pt x="33813" y="41420"/>
                    <a:pt x="33917" y="41211"/>
                  </a:cubicBezTo>
                  <a:cubicBezTo>
                    <a:pt x="34022" y="41023"/>
                    <a:pt x="36470" y="36462"/>
                    <a:pt x="42642" y="36127"/>
                  </a:cubicBezTo>
                  <a:cubicBezTo>
                    <a:pt x="43124" y="34725"/>
                    <a:pt x="43919" y="33825"/>
                    <a:pt x="43982" y="33762"/>
                  </a:cubicBezTo>
                  <a:cubicBezTo>
                    <a:pt x="44057" y="33676"/>
                    <a:pt x="44161" y="33634"/>
                    <a:pt x="44266" y="33634"/>
                  </a:cubicBezTo>
                  <a:close/>
                  <a:moveTo>
                    <a:pt x="54610" y="35577"/>
                  </a:moveTo>
                  <a:cubicBezTo>
                    <a:pt x="54717" y="35577"/>
                    <a:pt x="54825" y="35619"/>
                    <a:pt x="54904" y="35708"/>
                  </a:cubicBezTo>
                  <a:cubicBezTo>
                    <a:pt x="57477" y="38533"/>
                    <a:pt x="56515" y="40918"/>
                    <a:pt x="55699" y="42069"/>
                  </a:cubicBezTo>
                  <a:cubicBezTo>
                    <a:pt x="54336" y="44065"/>
                    <a:pt x="51666" y="45318"/>
                    <a:pt x="49196" y="45318"/>
                  </a:cubicBezTo>
                  <a:cubicBezTo>
                    <a:pt x="48404" y="45318"/>
                    <a:pt x="47633" y="45189"/>
                    <a:pt x="46932" y="44915"/>
                  </a:cubicBezTo>
                  <a:cubicBezTo>
                    <a:pt x="45188" y="44251"/>
                    <a:pt x="43563" y="43922"/>
                    <a:pt x="42145" y="43922"/>
                  </a:cubicBezTo>
                  <a:cubicBezTo>
                    <a:pt x="39988" y="43922"/>
                    <a:pt x="38308" y="44681"/>
                    <a:pt x="37412" y="46170"/>
                  </a:cubicBezTo>
                  <a:cubicBezTo>
                    <a:pt x="35989" y="48535"/>
                    <a:pt x="32683" y="49162"/>
                    <a:pt x="31637" y="49288"/>
                  </a:cubicBezTo>
                  <a:cubicBezTo>
                    <a:pt x="31469" y="50187"/>
                    <a:pt x="30674" y="52615"/>
                    <a:pt x="27013" y="53535"/>
                  </a:cubicBezTo>
                  <a:cubicBezTo>
                    <a:pt x="26301" y="53703"/>
                    <a:pt x="25632" y="53786"/>
                    <a:pt x="25004" y="53786"/>
                  </a:cubicBezTo>
                  <a:cubicBezTo>
                    <a:pt x="21782" y="53786"/>
                    <a:pt x="19710" y="51778"/>
                    <a:pt x="19627" y="51673"/>
                  </a:cubicBezTo>
                  <a:cubicBezTo>
                    <a:pt x="19459" y="51527"/>
                    <a:pt x="19459" y="51276"/>
                    <a:pt x="19627" y="51108"/>
                  </a:cubicBezTo>
                  <a:cubicBezTo>
                    <a:pt x="19700" y="51035"/>
                    <a:pt x="19799" y="50998"/>
                    <a:pt x="19899" y="50998"/>
                  </a:cubicBezTo>
                  <a:cubicBezTo>
                    <a:pt x="19998" y="50998"/>
                    <a:pt x="20097" y="51035"/>
                    <a:pt x="20171" y="51108"/>
                  </a:cubicBezTo>
                  <a:cubicBezTo>
                    <a:pt x="20258" y="51213"/>
                    <a:pt x="22104" y="52989"/>
                    <a:pt x="24998" y="52989"/>
                  </a:cubicBezTo>
                  <a:cubicBezTo>
                    <a:pt x="25562" y="52989"/>
                    <a:pt x="26165" y="52921"/>
                    <a:pt x="26803" y="52761"/>
                  </a:cubicBezTo>
                  <a:cubicBezTo>
                    <a:pt x="30695" y="51799"/>
                    <a:pt x="30904" y="48953"/>
                    <a:pt x="30904" y="48911"/>
                  </a:cubicBezTo>
                  <a:cubicBezTo>
                    <a:pt x="30904" y="48723"/>
                    <a:pt x="31072" y="48555"/>
                    <a:pt x="31260" y="48555"/>
                  </a:cubicBezTo>
                  <a:cubicBezTo>
                    <a:pt x="31302" y="48535"/>
                    <a:pt x="35277" y="48179"/>
                    <a:pt x="36742" y="45752"/>
                  </a:cubicBezTo>
                  <a:cubicBezTo>
                    <a:pt x="37773" y="44025"/>
                    <a:pt x="39693" y="43139"/>
                    <a:pt x="42136" y="43139"/>
                  </a:cubicBezTo>
                  <a:cubicBezTo>
                    <a:pt x="43659" y="43139"/>
                    <a:pt x="45385" y="43483"/>
                    <a:pt x="47225" y="44182"/>
                  </a:cubicBezTo>
                  <a:cubicBezTo>
                    <a:pt x="47818" y="44415"/>
                    <a:pt x="48480" y="44523"/>
                    <a:pt x="49165" y="44523"/>
                  </a:cubicBezTo>
                  <a:cubicBezTo>
                    <a:pt x="51383" y="44523"/>
                    <a:pt x="53852" y="43388"/>
                    <a:pt x="55050" y="41630"/>
                  </a:cubicBezTo>
                  <a:cubicBezTo>
                    <a:pt x="56201" y="39956"/>
                    <a:pt x="55950" y="38031"/>
                    <a:pt x="54318" y="36231"/>
                  </a:cubicBezTo>
                  <a:cubicBezTo>
                    <a:pt x="54171" y="36064"/>
                    <a:pt x="54192" y="35813"/>
                    <a:pt x="54360" y="35667"/>
                  </a:cubicBezTo>
                  <a:cubicBezTo>
                    <a:pt x="54428" y="35608"/>
                    <a:pt x="54518" y="35577"/>
                    <a:pt x="54610" y="35577"/>
                  </a:cubicBezTo>
                  <a:close/>
                  <a:moveTo>
                    <a:pt x="55811" y="44553"/>
                  </a:moveTo>
                  <a:cubicBezTo>
                    <a:pt x="56009" y="44553"/>
                    <a:pt x="56164" y="44706"/>
                    <a:pt x="56201" y="44894"/>
                  </a:cubicBezTo>
                  <a:cubicBezTo>
                    <a:pt x="56222" y="45124"/>
                    <a:pt x="56829" y="50271"/>
                    <a:pt x="53042" y="53912"/>
                  </a:cubicBezTo>
                  <a:cubicBezTo>
                    <a:pt x="52979" y="53996"/>
                    <a:pt x="52874" y="54017"/>
                    <a:pt x="52770" y="54017"/>
                  </a:cubicBezTo>
                  <a:cubicBezTo>
                    <a:pt x="52665" y="54017"/>
                    <a:pt x="52581" y="53975"/>
                    <a:pt x="52498" y="53912"/>
                  </a:cubicBezTo>
                  <a:cubicBezTo>
                    <a:pt x="52351" y="53745"/>
                    <a:pt x="52351" y="53493"/>
                    <a:pt x="52498" y="53347"/>
                  </a:cubicBezTo>
                  <a:cubicBezTo>
                    <a:pt x="55992" y="49978"/>
                    <a:pt x="55427" y="45040"/>
                    <a:pt x="55406" y="44998"/>
                  </a:cubicBezTo>
                  <a:cubicBezTo>
                    <a:pt x="55385" y="44768"/>
                    <a:pt x="55531" y="44580"/>
                    <a:pt x="55741" y="44559"/>
                  </a:cubicBezTo>
                  <a:cubicBezTo>
                    <a:pt x="55765" y="44555"/>
                    <a:pt x="55788" y="44553"/>
                    <a:pt x="55811" y="44553"/>
                  </a:cubicBezTo>
                  <a:close/>
                  <a:moveTo>
                    <a:pt x="44974" y="52402"/>
                  </a:moveTo>
                  <a:cubicBezTo>
                    <a:pt x="45020" y="52402"/>
                    <a:pt x="45067" y="52410"/>
                    <a:pt x="45111" y="52426"/>
                  </a:cubicBezTo>
                  <a:cubicBezTo>
                    <a:pt x="45130" y="52445"/>
                    <a:pt x="46908" y="53123"/>
                    <a:pt x="48589" y="53123"/>
                  </a:cubicBezTo>
                  <a:cubicBezTo>
                    <a:pt x="48778" y="53123"/>
                    <a:pt x="48966" y="53115"/>
                    <a:pt x="49150" y="53096"/>
                  </a:cubicBezTo>
                  <a:cubicBezTo>
                    <a:pt x="49162" y="53095"/>
                    <a:pt x="49173" y="53094"/>
                    <a:pt x="49185" y="53094"/>
                  </a:cubicBezTo>
                  <a:cubicBezTo>
                    <a:pt x="49380" y="53094"/>
                    <a:pt x="49550" y="53255"/>
                    <a:pt x="49589" y="53473"/>
                  </a:cubicBezTo>
                  <a:cubicBezTo>
                    <a:pt x="49589" y="53682"/>
                    <a:pt x="49443" y="53870"/>
                    <a:pt x="49213" y="53891"/>
                  </a:cubicBezTo>
                  <a:cubicBezTo>
                    <a:pt x="49026" y="53908"/>
                    <a:pt x="48837" y="53916"/>
                    <a:pt x="48646" y="53916"/>
                  </a:cubicBezTo>
                  <a:cubicBezTo>
                    <a:pt x="47195" y="53916"/>
                    <a:pt x="45703" y="53467"/>
                    <a:pt x="45111" y="53263"/>
                  </a:cubicBezTo>
                  <a:cubicBezTo>
                    <a:pt x="42642" y="56360"/>
                    <a:pt x="39441" y="56527"/>
                    <a:pt x="38772" y="56527"/>
                  </a:cubicBezTo>
                  <a:lnTo>
                    <a:pt x="38646" y="56527"/>
                  </a:lnTo>
                  <a:cubicBezTo>
                    <a:pt x="38416" y="56527"/>
                    <a:pt x="38249" y="56339"/>
                    <a:pt x="38269" y="56109"/>
                  </a:cubicBezTo>
                  <a:cubicBezTo>
                    <a:pt x="38269" y="55900"/>
                    <a:pt x="38458" y="55732"/>
                    <a:pt x="38688" y="55732"/>
                  </a:cubicBezTo>
                  <a:cubicBezTo>
                    <a:pt x="38689" y="55732"/>
                    <a:pt x="38703" y="55733"/>
                    <a:pt x="38728" y="55733"/>
                  </a:cubicBezTo>
                  <a:cubicBezTo>
                    <a:pt x="39124" y="55733"/>
                    <a:pt x="42350" y="55640"/>
                    <a:pt x="44651" y="52552"/>
                  </a:cubicBezTo>
                  <a:cubicBezTo>
                    <a:pt x="44728" y="52460"/>
                    <a:pt x="44849" y="52402"/>
                    <a:pt x="44974" y="52402"/>
                  </a:cubicBezTo>
                  <a:close/>
                  <a:moveTo>
                    <a:pt x="45585" y="0"/>
                  </a:moveTo>
                  <a:cubicBezTo>
                    <a:pt x="42745" y="0"/>
                    <a:pt x="39407" y="892"/>
                    <a:pt x="36993" y="3068"/>
                  </a:cubicBezTo>
                  <a:cubicBezTo>
                    <a:pt x="33771" y="5955"/>
                    <a:pt x="33311" y="8529"/>
                    <a:pt x="33311" y="8570"/>
                  </a:cubicBezTo>
                  <a:cubicBezTo>
                    <a:pt x="33232" y="8924"/>
                    <a:pt x="32913" y="9223"/>
                    <a:pt x="32562" y="9223"/>
                  </a:cubicBezTo>
                  <a:cubicBezTo>
                    <a:pt x="32540" y="9223"/>
                    <a:pt x="32517" y="9222"/>
                    <a:pt x="32495" y="9219"/>
                  </a:cubicBezTo>
                  <a:cubicBezTo>
                    <a:pt x="32427" y="9217"/>
                    <a:pt x="32361" y="9216"/>
                    <a:pt x="32295" y="9216"/>
                  </a:cubicBezTo>
                  <a:cubicBezTo>
                    <a:pt x="27268" y="9216"/>
                    <a:pt x="25045" y="14639"/>
                    <a:pt x="25004" y="14701"/>
                  </a:cubicBezTo>
                  <a:cubicBezTo>
                    <a:pt x="24899" y="14952"/>
                    <a:pt x="24648" y="15140"/>
                    <a:pt x="24376" y="15182"/>
                  </a:cubicBezTo>
                  <a:cubicBezTo>
                    <a:pt x="19794" y="15664"/>
                    <a:pt x="16823" y="22192"/>
                    <a:pt x="16802" y="22254"/>
                  </a:cubicBezTo>
                  <a:cubicBezTo>
                    <a:pt x="16697" y="22506"/>
                    <a:pt x="16467" y="22673"/>
                    <a:pt x="16195" y="22715"/>
                  </a:cubicBezTo>
                  <a:cubicBezTo>
                    <a:pt x="15986" y="22757"/>
                    <a:pt x="10818" y="23573"/>
                    <a:pt x="8663" y="28699"/>
                  </a:cubicBezTo>
                  <a:cubicBezTo>
                    <a:pt x="6424" y="34014"/>
                    <a:pt x="8432" y="36441"/>
                    <a:pt x="8516" y="36545"/>
                  </a:cubicBezTo>
                  <a:cubicBezTo>
                    <a:pt x="8537" y="36566"/>
                    <a:pt x="8579" y="36608"/>
                    <a:pt x="8600" y="36629"/>
                  </a:cubicBezTo>
                  <a:cubicBezTo>
                    <a:pt x="8914" y="37131"/>
                    <a:pt x="9290" y="37571"/>
                    <a:pt x="9813" y="37843"/>
                  </a:cubicBezTo>
                  <a:cubicBezTo>
                    <a:pt x="11132" y="38512"/>
                    <a:pt x="13349" y="39307"/>
                    <a:pt x="16739" y="39642"/>
                  </a:cubicBezTo>
                  <a:cubicBezTo>
                    <a:pt x="16765" y="39633"/>
                    <a:pt x="16795" y="39628"/>
                    <a:pt x="16825" y="39628"/>
                  </a:cubicBezTo>
                  <a:cubicBezTo>
                    <a:pt x="16868" y="39628"/>
                    <a:pt x="16912" y="39638"/>
                    <a:pt x="16948" y="39663"/>
                  </a:cubicBezTo>
                  <a:cubicBezTo>
                    <a:pt x="17660" y="39726"/>
                    <a:pt x="18413" y="39768"/>
                    <a:pt x="19208" y="39768"/>
                  </a:cubicBezTo>
                  <a:cubicBezTo>
                    <a:pt x="19372" y="39772"/>
                    <a:pt x="19534" y="39774"/>
                    <a:pt x="19692" y="39774"/>
                  </a:cubicBezTo>
                  <a:cubicBezTo>
                    <a:pt x="26099" y="39774"/>
                    <a:pt x="27923" y="36540"/>
                    <a:pt x="28352" y="35499"/>
                  </a:cubicBezTo>
                  <a:cubicBezTo>
                    <a:pt x="28414" y="35311"/>
                    <a:pt x="28435" y="35206"/>
                    <a:pt x="28456" y="35164"/>
                  </a:cubicBezTo>
                  <a:cubicBezTo>
                    <a:pt x="28477" y="35060"/>
                    <a:pt x="28540" y="34976"/>
                    <a:pt x="28624" y="34913"/>
                  </a:cubicBezTo>
                  <a:cubicBezTo>
                    <a:pt x="28688" y="34887"/>
                    <a:pt x="28753" y="34870"/>
                    <a:pt x="28818" y="34870"/>
                  </a:cubicBezTo>
                  <a:cubicBezTo>
                    <a:pt x="28858" y="34870"/>
                    <a:pt x="28898" y="34876"/>
                    <a:pt x="28938" y="34892"/>
                  </a:cubicBezTo>
                  <a:cubicBezTo>
                    <a:pt x="28945" y="34892"/>
                    <a:pt x="29247" y="34963"/>
                    <a:pt x="29813" y="34963"/>
                  </a:cubicBezTo>
                  <a:cubicBezTo>
                    <a:pt x="30907" y="34963"/>
                    <a:pt x="32989" y="34700"/>
                    <a:pt x="35842" y="33156"/>
                  </a:cubicBezTo>
                  <a:cubicBezTo>
                    <a:pt x="36407" y="32863"/>
                    <a:pt x="36972" y="32528"/>
                    <a:pt x="37558" y="32214"/>
                  </a:cubicBezTo>
                  <a:cubicBezTo>
                    <a:pt x="40244" y="30681"/>
                    <a:pt x="43176" y="29025"/>
                    <a:pt x="45967" y="29025"/>
                  </a:cubicBezTo>
                  <a:cubicBezTo>
                    <a:pt x="47481" y="29025"/>
                    <a:pt x="48953" y="29512"/>
                    <a:pt x="50321" y="30770"/>
                  </a:cubicBezTo>
                  <a:cubicBezTo>
                    <a:pt x="50489" y="30917"/>
                    <a:pt x="50489" y="31168"/>
                    <a:pt x="50342" y="31314"/>
                  </a:cubicBezTo>
                  <a:cubicBezTo>
                    <a:pt x="50265" y="31403"/>
                    <a:pt x="50157" y="31451"/>
                    <a:pt x="50049" y="31451"/>
                  </a:cubicBezTo>
                  <a:cubicBezTo>
                    <a:pt x="49953" y="31451"/>
                    <a:pt x="49856" y="31414"/>
                    <a:pt x="49777" y="31335"/>
                  </a:cubicBezTo>
                  <a:cubicBezTo>
                    <a:pt x="48580" y="30239"/>
                    <a:pt x="47291" y="29806"/>
                    <a:pt x="45946" y="29806"/>
                  </a:cubicBezTo>
                  <a:cubicBezTo>
                    <a:pt x="43391" y="29806"/>
                    <a:pt x="40636" y="31369"/>
                    <a:pt x="37935" y="32905"/>
                  </a:cubicBezTo>
                  <a:cubicBezTo>
                    <a:pt x="37349" y="33239"/>
                    <a:pt x="36784" y="33553"/>
                    <a:pt x="36219" y="33867"/>
                  </a:cubicBezTo>
                  <a:cubicBezTo>
                    <a:pt x="33215" y="35474"/>
                    <a:pt x="30998" y="35754"/>
                    <a:pt x="29787" y="35754"/>
                  </a:cubicBezTo>
                  <a:cubicBezTo>
                    <a:pt x="29548" y="35754"/>
                    <a:pt x="29348" y="35743"/>
                    <a:pt x="29189" y="35729"/>
                  </a:cubicBezTo>
                  <a:lnTo>
                    <a:pt x="29189" y="35729"/>
                  </a:lnTo>
                  <a:cubicBezTo>
                    <a:pt x="29523" y="36713"/>
                    <a:pt x="30444" y="40374"/>
                    <a:pt x="27724" y="43325"/>
                  </a:cubicBezTo>
                  <a:cubicBezTo>
                    <a:pt x="27640" y="43408"/>
                    <a:pt x="27536" y="43471"/>
                    <a:pt x="27431" y="43471"/>
                  </a:cubicBezTo>
                  <a:cubicBezTo>
                    <a:pt x="27347" y="43471"/>
                    <a:pt x="27243" y="43429"/>
                    <a:pt x="27159" y="43345"/>
                  </a:cubicBezTo>
                  <a:cubicBezTo>
                    <a:pt x="26992" y="43220"/>
                    <a:pt x="26992" y="42969"/>
                    <a:pt x="27138" y="42801"/>
                  </a:cubicBezTo>
                  <a:cubicBezTo>
                    <a:pt x="29105" y="40667"/>
                    <a:pt x="28917" y="38010"/>
                    <a:pt x="28624" y="36671"/>
                  </a:cubicBezTo>
                  <a:lnTo>
                    <a:pt x="28624" y="36671"/>
                  </a:lnTo>
                  <a:cubicBezTo>
                    <a:pt x="27682" y="38219"/>
                    <a:pt x="25297" y="40584"/>
                    <a:pt x="19627" y="40584"/>
                  </a:cubicBezTo>
                  <a:cubicBezTo>
                    <a:pt x="19480" y="40584"/>
                    <a:pt x="19334" y="40584"/>
                    <a:pt x="19187" y="40563"/>
                  </a:cubicBezTo>
                  <a:cubicBezTo>
                    <a:pt x="18329" y="40542"/>
                    <a:pt x="17534" y="40500"/>
                    <a:pt x="16781" y="40437"/>
                  </a:cubicBezTo>
                  <a:cubicBezTo>
                    <a:pt x="16049" y="40604"/>
                    <a:pt x="11864" y="41881"/>
                    <a:pt x="10295" y="47593"/>
                  </a:cubicBezTo>
                  <a:cubicBezTo>
                    <a:pt x="11051" y="48103"/>
                    <a:pt x="11978" y="48529"/>
                    <a:pt x="12968" y="48529"/>
                  </a:cubicBezTo>
                  <a:cubicBezTo>
                    <a:pt x="13073" y="48529"/>
                    <a:pt x="13180" y="48524"/>
                    <a:pt x="13287" y="48514"/>
                  </a:cubicBezTo>
                  <a:cubicBezTo>
                    <a:pt x="13300" y="48512"/>
                    <a:pt x="13313" y="48512"/>
                    <a:pt x="13326" y="48512"/>
                  </a:cubicBezTo>
                  <a:cubicBezTo>
                    <a:pt x="13519" y="48512"/>
                    <a:pt x="13686" y="48652"/>
                    <a:pt x="13705" y="48848"/>
                  </a:cubicBezTo>
                  <a:cubicBezTo>
                    <a:pt x="13726" y="49079"/>
                    <a:pt x="13580" y="49267"/>
                    <a:pt x="13349" y="49288"/>
                  </a:cubicBezTo>
                  <a:cubicBezTo>
                    <a:pt x="13224" y="49309"/>
                    <a:pt x="13077" y="49309"/>
                    <a:pt x="12952" y="49309"/>
                  </a:cubicBezTo>
                  <a:cubicBezTo>
                    <a:pt x="11696" y="49309"/>
                    <a:pt x="10546" y="48744"/>
                    <a:pt x="9667" y="48137"/>
                  </a:cubicBezTo>
                  <a:cubicBezTo>
                    <a:pt x="9604" y="48116"/>
                    <a:pt x="9562" y="48095"/>
                    <a:pt x="9541" y="48032"/>
                  </a:cubicBezTo>
                  <a:lnTo>
                    <a:pt x="9520" y="48032"/>
                  </a:lnTo>
                  <a:cubicBezTo>
                    <a:pt x="8537" y="47321"/>
                    <a:pt x="7930" y="46589"/>
                    <a:pt x="7888" y="46526"/>
                  </a:cubicBezTo>
                  <a:cubicBezTo>
                    <a:pt x="7742" y="46358"/>
                    <a:pt x="7763" y="46107"/>
                    <a:pt x="7930" y="45961"/>
                  </a:cubicBezTo>
                  <a:cubicBezTo>
                    <a:pt x="8002" y="45907"/>
                    <a:pt x="8089" y="45880"/>
                    <a:pt x="8177" y="45880"/>
                  </a:cubicBezTo>
                  <a:cubicBezTo>
                    <a:pt x="8294" y="45880"/>
                    <a:pt x="8411" y="45928"/>
                    <a:pt x="8495" y="46024"/>
                  </a:cubicBezTo>
                  <a:cubicBezTo>
                    <a:pt x="8495" y="46024"/>
                    <a:pt x="8914" y="46547"/>
                    <a:pt x="9604" y="47112"/>
                  </a:cubicBezTo>
                  <a:cubicBezTo>
                    <a:pt x="10839" y="42969"/>
                    <a:pt x="13391" y="41065"/>
                    <a:pt x="15065" y="40249"/>
                  </a:cubicBezTo>
                  <a:cubicBezTo>
                    <a:pt x="11320" y="39663"/>
                    <a:pt x="9227" y="38512"/>
                    <a:pt x="8265" y="37843"/>
                  </a:cubicBezTo>
                  <a:cubicBezTo>
                    <a:pt x="0" y="46882"/>
                    <a:pt x="6800" y="56255"/>
                    <a:pt x="7114" y="56653"/>
                  </a:cubicBezTo>
                  <a:cubicBezTo>
                    <a:pt x="7114" y="56653"/>
                    <a:pt x="7135" y="56674"/>
                    <a:pt x="7135" y="56695"/>
                  </a:cubicBezTo>
                  <a:cubicBezTo>
                    <a:pt x="7323" y="57050"/>
                    <a:pt x="7575" y="57364"/>
                    <a:pt x="7909" y="57574"/>
                  </a:cubicBezTo>
                  <a:cubicBezTo>
                    <a:pt x="8139" y="57720"/>
                    <a:pt x="8391" y="57866"/>
                    <a:pt x="8642" y="57971"/>
                  </a:cubicBezTo>
                  <a:cubicBezTo>
                    <a:pt x="9437" y="58327"/>
                    <a:pt x="10525" y="58515"/>
                    <a:pt x="11843" y="58515"/>
                  </a:cubicBezTo>
                  <a:cubicBezTo>
                    <a:pt x="14040" y="58515"/>
                    <a:pt x="16216" y="58013"/>
                    <a:pt x="16927" y="57846"/>
                  </a:cubicBezTo>
                  <a:cubicBezTo>
                    <a:pt x="15777" y="56318"/>
                    <a:pt x="14584" y="54017"/>
                    <a:pt x="13893" y="50606"/>
                  </a:cubicBezTo>
                  <a:cubicBezTo>
                    <a:pt x="13873" y="50480"/>
                    <a:pt x="13893" y="50355"/>
                    <a:pt x="13977" y="50271"/>
                  </a:cubicBezTo>
                  <a:cubicBezTo>
                    <a:pt x="14040" y="50208"/>
                    <a:pt x="14103" y="50146"/>
                    <a:pt x="14207" y="50146"/>
                  </a:cubicBezTo>
                  <a:cubicBezTo>
                    <a:pt x="14234" y="50140"/>
                    <a:pt x="14261" y="50138"/>
                    <a:pt x="14288" y="50138"/>
                  </a:cubicBezTo>
                  <a:cubicBezTo>
                    <a:pt x="14468" y="50138"/>
                    <a:pt x="14631" y="50256"/>
                    <a:pt x="14668" y="50439"/>
                  </a:cubicBezTo>
                  <a:cubicBezTo>
                    <a:pt x="15379" y="54037"/>
                    <a:pt x="16697" y="56339"/>
                    <a:pt x="17890" y="57741"/>
                  </a:cubicBezTo>
                  <a:cubicBezTo>
                    <a:pt x="18225" y="57804"/>
                    <a:pt x="18559" y="57971"/>
                    <a:pt x="18790" y="58243"/>
                  </a:cubicBezTo>
                  <a:cubicBezTo>
                    <a:pt x="18810" y="58243"/>
                    <a:pt x="19836" y="59059"/>
                    <a:pt x="23288" y="60001"/>
                  </a:cubicBezTo>
                  <a:cubicBezTo>
                    <a:pt x="25255" y="60545"/>
                    <a:pt x="27347" y="60838"/>
                    <a:pt x="29189" y="61068"/>
                  </a:cubicBezTo>
                  <a:cubicBezTo>
                    <a:pt x="31448" y="61382"/>
                    <a:pt x="33227" y="61633"/>
                    <a:pt x="34315" y="62260"/>
                  </a:cubicBezTo>
                  <a:cubicBezTo>
                    <a:pt x="34817" y="62553"/>
                    <a:pt x="36386" y="62972"/>
                    <a:pt x="38311" y="62972"/>
                  </a:cubicBezTo>
                  <a:cubicBezTo>
                    <a:pt x="39734" y="62972"/>
                    <a:pt x="41764" y="62763"/>
                    <a:pt x="43500" y="61737"/>
                  </a:cubicBezTo>
                  <a:cubicBezTo>
                    <a:pt x="45823" y="60398"/>
                    <a:pt x="46472" y="59666"/>
                    <a:pt x="46618" y="59457"/>
                  </a:cubicBezTo>
                  <a:cubicBezTo>
                    <a:pt x="46702" y="59206"/>
                    <a:pt x="46848" y="58975"/>
                    <a:pt x="47036" y="58787"/>
                  </a:cubicBezTo>
                  <a:cubicBezTo>
                    <a:pt x="47350" y="58513"/>
                    <a:pt x="47738" y="58367"/>
                    <a:pt x="48147" y="58367"/>
                  </a:cubicBezTo>
                  <a:cubicBezTo>
                    <a:pt x="48174" y="58367"/>
                    <a:pt x="48202" y="58367"/>
                    <a:pt x="48229" y="58369"/>
                  </a:cubicBezTo>
                  <a:cubicBezTo>
                    <a:pt x="48250" y="58390"/>
                    <a:pt x="48459" y="58390"/>
                    <a:pt x="48794" y="58390"/>
                  </a:cubicBezTo>
                  <a:cubicBezTo>
                    <a:pt x="49736" y="58390"/>
                    <a:pt x="52121" y="58285"/>
                    <a:pt x="54318" y="57322"/>
                  </a:cubicBezTo>
                  <a:cubicBezTo>
                    <a:pt x="55720" y="56695"/>
                    <a:pt x="56745" y="55732"/>
                    <a:pt x="57666" y="54874"/>
                  </a:cubicBezTo>
                  <a:cubicBezTo>
                    <a:pt x="58754" y="53807"/>
                    <a:pt x="59800" y="52824"/>
                    <a:pt x="61285" y="52719"/>
                  </a:cubicBezTo>
                  <a:cubicBezTo>
                    <a:pt x="62227" y="52656"/>
                    <a:pt x="62917" y="51548"/>
                    <a:pt x="62938" y="51527"/>
                  </a:cubicBezTo>
                  <a:cubicBezTo>
                    <a:pt x="63022" y="51380"/>
                    <a:pt x="63127" y="51255"/>
                    <a:pt x="63252" y="51150"/>
                  </a:cubicBezTo>
                  <a:cubicBezTo>
                    <a:pt x="63775" y="50208"/>
                    <a:pt x="64466" y="48618"/>
                    <a:pt x="64905" y="46275"/>
                  </a:cubicBezTo>
                  <a:cubicBezTo>
                    <a:pt x="65240" y="44559"/>
                    <a:pt x="65407" y="42425"/>
                    <a:pt x="65261" y="39851"/>
                  </a:cubicBezTo>
                  <a:cubicBezTo>
                    <a:pt x="65240" y="39621"/>
                    <a:pt x="65407" y="39433"/>
                    <a:pt x="65638" y="39433"/>
                  </a:cubicBezTo>
                  <a:cubicBezTo>
                    <a:pt x="65649" y="39432"/>
                    <a:pt x="65661" y="39431"/>
                    <a:pt x="65673" y="39431"/>
                  </a:cubicBezTo>
                  <a:cubicBezTo>
                    <a:pt x="65868" y="39431"/>
                    <a:pt x="66035" y="39592"/>
                    <a:pt x="66035" y="39809"/>
                  </a:cubicBezTo>
                  <a:cubicBezTo>
                    <a:pt x="66182" y="42090"/>
                    <a:pt x="66077" y="44036"/>
                    <a:pt x="65826" y="45668"/>
                  </a:cubicBezTo>
                  <a:cubicBezTo>
                    <a:pt x="66474" y="45250"/>
                    <a:pt x="67479" y="44454"/>
                    <a:pt x="68295" y="43136"/>
                  </a:cubicBezTo>
                  <a:cubicBezTo>
                    <a:pt x="68365" y="43009"/>
                    <a:pt x="68502" y="42939"/>
                    <a:pt x="68642" y="42939"/>
                  </a:cubicBezTo>
                  <a:cubicBezTo>
                    <a:pt x="68710" y="42939"/>
                    <a:pt x="68778" y="42956"/>
                    <a:pt x="68839" y="42990"/>
                  </a:cubicBezTo>
                  <a:cubicBezTo>
                    <a:pt x="69027" y="43115"/>
                    <a:pt x="69090" y="43345"/>
                    <a:pt x="68964" y="43534"/>
                  </a:cubicBezTo>
                  <a:cubicBezTo>
                    <a:pt x="67772" y="45501"/>
                    <a:pt x="66202" y="46400"/>
                    <a:pt x="65658" y="46672"/>
                  </a:cubicBezTo>
                  <a:cubicBezTo>
                    <a:pt x="65303" y="48451"/>
                    <a:pt x="64801" y="49790"/>
                    <a:pt x="64361" y="50752"/>
                  </a:cubicBezTo>
                  <a:lnTo>
                    <a:pt x="64717" y="50752"/>
                  </a:lnTo>
                  <a:cubicBezTo>
                    <a:pt x="66119" y="50752"/>
                    <a:pt x="70868" y="50501"/>
                    <a:pt x="73442" y="47258"/>
                  </a:cubicBezTo>
                  <a:cubicBezTo>
                    <a:pt x="76330" y="43617"/>
                    <a:pt x="74216" y="39265"/>
                    <a:pt x="74195" y="39203"/>
                  </a:cubicBezTo>
                  <a:cubicBezTo>
                    <a:pt x="73902" y="38659"/>
                    <a:pt x="73986" y="37968"/>
                    <a:pt x="74405" y="37487"/>
                  </a:cubicBezTo>
                  <a:cubicBezTo>
                    <a:pt x="74446" y="37445"/>
                    <a:pt x="77292" y="34055"/>
                    <a:pt x="78882" y="30164"/>
                  </a:cubicBezTo>
                  <a:cubicBezTo>
                    <a:pt x="80368" y="26481"/>
                    <a:pt x="80493" y="20371"/>
                    <a:pt x="76099" y="18216"/>
                  </a:cubicBezTo>
                  <a:cubicBezTo>
                    <a:pt x="75534" y="17944"/>
                    <a:pt x="75179" y="17337"/>
                    <a:pt x="75221" y="16710"/>
                  </a:cubicBezTo>
                  <a:cubicBezTo>
                    <a:pt x="75221" y="16668"/>
                    <a:pt x="75451" y="12148"/>
                    <a:pt x="73212" y="9784"/>
                  </a:cubicBezTo>
                  <a:cubicBezTo>
                    <a:pt x="72309" y="8809"/>
                    <a:pt x="71109" y="8348"/>
                    <a:pt x="69546" y="8348"/>
                  </a:cubicBezTo>
                  <a:cubicBezTo>
                    <a:pt x="69298" y="8348"/>
                    <a:pt x="69042" y="8359"/>
                    <a:pt x="68776" y="8382"/>
                  </a:cubicBezTo>
                  <a:cubicBezTo>
                    <a:pt x="68726" y="8388"/>
                    <a:pt x="68674" y="8390"/>
                    <a:pt x="68621" y="8390"/>
                  </a:cubicBezTo>
                  <a:cubicBezTo>
                    <a:pt x="68479" y="8390"/>
                    <a:pt x="68334" y="8371"/>
                    <a:pt x="68211" y="8340"/>
                  </a:cubicBezTo>
                  <a:lnTo>
                    <a:pt x="68211" y="8340"/>
                  </a:lnTo>
                  <a:cubicBezTo>
                    <a:pt x="68504" y="10077"/>
                    <a:pt x="68692" y="12483"/>
                    <a:pt x="68148" y="15161"/>
                  </a:cubicBezTo>
                  <a:cubicBezTo>
                    <a:pt x="68107" y="15371"/>
                    <a:pt x="67960" y="15496"/>
                    <a:pt x="67751" y="15496"/>
                  </a:cubicBezTo>
                  <a:lnTo>
                    <a:pt x="67688" y="15496"/>
                  </a:lnTo>
                  <a:cubicBezTo>
                    <a:pt x="67479" y="15433"/>
                    <a:pt x="67332" y="15224"/>
                    <a:pt x="67374" y="15015"/>
                  </a:cubicBezTo>
                  <a:cubicBezTo>
                    <a:pt x="68002" y="11897"/>
                    <a:pt x="67604" y="9135"/>
                    <a:pt x="67207" y="7461"/>
                  </a:cubicBezTo>
                  <a:lnTo>
                    <a:pt x="67207" y="7441"/>
                  </a:lnTo>
                  <a:cubicBezTo>
                    <a:pt x="67186" y="7441"/>
                    <a:pt x="67186" y="7441"/>
                    <a:pt x="67186" y="7420"/>
                  </a:cubicBezTo>
                  <a:cubicBezTo>
                    <a:pt x="66788" y="6499"/>
                    <a:pt x="65240" y="3737"/>
                    <a:pt x="63441" y="3360"/>
                  </a:cubicBezTo>
                  <a:cubicBezTo>
                    <a:pt x="62478" y="3151"/>
                    <a:pt x="61641" y="3068"/>
                    <a:pt x="60846" y="3005"/>
                  </a:cubicBezTo>
                  <a:cubicBezTo>
                    <a:pt x="59214" y="2858"/>
                    <a:pt x="57666" y="2691"/>
                    <a:pt x="56180" y="1435"/>
                  </a:cubicBezTo>
                  <a:cubicBezTo>
                    <a:pt x="55573" y="912"/>
                    <a:pt x="54464" y="578"/>
                    <a:pt x="53397" y="578"/>
                  </a:cubicBezTo>
                  <a:cubicBezTo>
                    <a:pt x="52393" y="578"/>
                    <a:pt x="51577" y="850"/>
                    <a:pt x="51096" y="1352"/>
                  </a:cubicBezTo>
                  <a:cubicBezTo>
                    <a:pt x="50780" y="1648"/>
                    <a:pt x="50389" y="1814"/>
                    <a:pt x="49976" y="1814"/>
                  </a:cubicBezTo>
                  <a:cubicBezTo>
                    <a:pt x="49952" y="1814"/>
                    <a:pt x="49928" y="1813"/>
                    <a:pt x="49903" y="1812"/>
                  </a:cubicBezTo>
                  <a:cubicBezTo>
                    <a:pt x="49464" y="1791"/>
                    <a:pt x="49045" y="1603"/>
                    <a:pt x="48752" y="1247"/>
                  </a:cubicBezTo>
                  <a:cubicBezTo>
                    <a:pt x="48752" y="1247"/>
                    <a:pt x="48271" y="682"/>
                    <a:pt x="47455" y="138"/>
                  </a:cubicBezTo>
                  <a:cubicBezTo>
                    <a:pt x="46870" y="48"/>
                    <a:pt x="46241" y="0"/>
                    <a:pt x="45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266" name="Google Shape;1266;p69"/>
            <p:cNvSpPr/>
            <p:nvPr/>
          </p:nvSpPr>
          <p:spPr>
            <a:xfrm>
              <a:off x="5837600" y="1320725"/>
              <a:ext cx="1119740" cy="1084967"/>
            </a:xfrm>
            <a:custGeom>
              <a:avLst/>
              <a:gdLst/>
              <a:ahLst/>
              <a:cxnLst/>
              <a:rect l="l" t="t" r="r" b="b"/>
              <a:pathLst>
                <a:path w="59529" h="57688" extrusionOk="0">
                  <a:moveTo>
                    <a:pt x="29854" y="6804"/>
                  </a:moveTo>
                  <a:cubicBezTo>
                    <a:pt x="30019" y="6804"/>
                    <a:pt x="30168" y="6904"/>
                    <a:pt x="30235" y="7073"/>
                  </a:cubicBezTo>
                  <a:cubicBezTo>
                    <a:pt x="30298" y="7282"/>
                    <a:pt x="30193" y="7512"/>
                    <a:pt x="29984" y="7575"/>
                  </a:cubicBezTo>
                  <a:cubicBezTo>
                    <a:pt x="27452" y="8412"/>
                    <a:pt x="26825" y="11069"/>
                    <a:pt x="26825" y="11111"/>
                  </a:cubicBezTo>
                  <a:cubicBezTo>
                    <a:pt x="26783" y="11278"/>
                    <a:pt x="26615" y="11425"/>
                    <a:pt x="26448" y="11425"/>
                  </a:cubicBezTo>
                  <a:cubicBezTo>
                    <a:pt x="26435" y="11425"/>
                    <a:pt x="26423" y="11425"/>
                    <a:pt x="26411" y="11425"/>
                  </a:cubicBezTo>
                  <a:cubicBezTo>
                    <a:pt x="25197" y="11425"/>
                    <a:pt x="24397" y="12429"/>
                    <a:pt x="24377" y="12429"/>
                  </a:cubicBezTo>
                  <a:cubicBezTo>
                    <a:pt x="24314" y="12534"/>
                    <a:pt x="24188" y="12597"/>
                    <a:pt x="24063" y="12597"/>
                  </a:cubicBezTo>
                  <a:cubicBezTo>
                    <a:pt x="23979" y="12597"/>
                    <a:pt x="23895" y="12555"/>
                    <a:pt x="23832" y="12513"/>
                  </a:cubicBezTo>
                  <a:cubicBezTo>
                    <a:pt x="23665" y="12367"/>
                    <a:pt x="23623" y="12136"/>
                    <a:pt x="23770" y="11948"/>
                  </a:cubicBezTo>
                  <a:cubicBezTo>
                    <a:pt x="23791" y="11906"/>
                    <a:pt x="24690" y="10776"/>
                    <a:pt x="26134" y="10630"/>
                  </a:cubicBezTo>
                  <a:cubicBezTo>
                    <a:pt x="26385" y="9835"/>
                    <a:pt x="27285" y="7638"/>
                    <a:pt x="29733" y="6822"/>
                  </a:cubicBezTo>
                  <a:cubicBezTo>
                    <a:pt x="29774" y="6810"/>
                    <a:pt x="29814" y="6804"/>
                    <a:pt x="29854" y="6804"/>
                  </a:cubicBezTo>
                  <a:close/>
                  <a:moveTo>
                    <a:pt x="32817" y="11426"/>
                  </a:moveTo>
                  <a:cubicBezTo>
                    <a:pt x="33267" y="11426"/>
                    <a:pt x="33734" y="11516"/>
                    <a:pt x="34211" y="11697"/>
                  </a:cubicBezTo>
                  <a:cubicBezTo>
                    <a:pt x="34399" y="11781"/>
                    <a:pt x="34504" y="12011"/>
                    <a:pt x="34420" y="12199"/>
                  </a:cubicBezTo>
                  <a:cubicBezTo>
                    <a:pt x="34372" y="12359"/>
                    <a:pt x="34226" y="12458"/>
                    <a:pt x="34066" y="12458"/>
                  </a:cubicBezTo>
                  <a:cubicBezTo>
                    <a:pt x="34017" y="12458"/>
                    <a:pt x="33967" y="12449"/>
                    <a:pt x="33918" y="12429"/>
                  </a:cubicBezTo>
                  <a:cubicBezTo>
                    <a:pt x="33544" y="12288"/>
                    <a:pt x="33180" y="12216"/>
                    <a:pt x="32829" y="12216"/>
                  </a:cubicBezTo>
                  <a:cubicBezTo>
                    <a:pt x="32298" y="12216"/>
                    <a:pt x="31798" y="12382"/>
                    <a:pt x="31344" y="12722"/>
                  </a:cubicBezTo>
                  <a:cubicBezTo>
                    <a:pt x="30151" y="13601"/>
                    <a:pt x="29440" y="15547"/>
                    <a:pt x="29586" y="17556"/>
                  </a:cubicBezTo>
                  <a:cubicBezTo>
                    <a:pt x="29879" y="21301"/>
                    <a:pt x="26866" y="23435"/>
                    <a:pt x="21531" y="26867"/>
                  </a:cubicBezTo>
                  <a:cubicBezTo>
                    <a:pt x="16321" y="30193"/>
                    <a:pt x="18058" y="35508"/>
                    <a:pt x="18141" y="35738"/>
                  </a:cubicBezTo>
                  <a:cubicBezTo>
                    <a:pt x="18204" y="35947"/>
                    <a:pt x="18079" y="36178"/>
                    <a:pt x="17890" y="36240"/>
                  </a:cubicBezTo>
                  <a:cubicBezTo>
                    <a:pt x="17848" y="36261"/>
                    <a:pt x="17806" y="36261"/>
                    <a:pt x="17765" y="36261"/>
                  </a:cubicBezTo>
                  <a:cubicBezTo>
                    <a:pt x="17597" y="36261"/>
                    <a:pt x="17451" y="36157"/>
                    <a:pt x="17388" y="35989"/>
                  </a:cubicBezTo>
                  <a:cubicBezTo>
                    <a:pt x="17367" y="35926"/>
                    <a:pt x="15379" y="29880"/>
                    <a:pt x="21092" y="26197"/>
                  </a:cubicBezTo>
                  <a:cubicBezTo>
                    <a:pt x="26636" y="22640"/>
                    <a:pt x="29042" y="20736"/>
                    <a:pt x="28812" y="17618"/>
                  </a:cubicBezTo>
                  <a:cubicBezTo>
                    <a:pt x="28624" y="15317"/>
                    <a:pt x="29440" y="13141"/>
                    <a:pt x="30884" y="12074"/>
                  </a:cubicBezTo>
                  <a:cubicBezTo>
                    <a:pt x="31468" y="11642"/>
                    <a:pt x="32122" y="11426"/>
                    <a:pt x="32817" y="11426"/>
                  </a:cubicBezTo>
                  <a:close/>
                  <a:moveTo>
                    <a:pt x="14197" y="37841"/>
                  </a:moveTo>
                  <a:cubicBezTo>
                    <a:pt x="14323" y="37841"/>
                    <a:pt x="14445" y="37897"/>
                    <a:pt x="14521" y="37998"/>
                  </a:cubicBezTo>
                  <a:cubicBezTo>
                    <a:pt x="14647" y="38165"/>
                    <a:pt x="14626" y="38416"/>
                    <a:pt x="14438" y="38542"/>
                  </a:cubicBezTo>
                  <a:cubicBezTo>
                    <a:pt x="12471" y="40069"/>
                    <a:pt x="13224" y="42476"/>
                    <a:pt x="13266" y="42580"/>
                  </a:cubicBezTo>
                  <a:cubicBezTo>
                    <a:pt x="13329" y="42789"/>
                    <a:pt x="13224" y="43020"/>
                    <a:pt x="13015" y="43082"/>
                  </a:cubicBezTo>
                  <a:cubicBezTo>
                    <a:pt x="12973" y="43082"/>
                    <a:pt x="12931" y="43103"/>
                    <a:pt x="12889" y="43103"/>
                  </a:cubicBezTo>
                  <a:cubicBezTo>
                    <a:pt x="12722" y="43103"/>
                    <a:pt x="12576" y="42999"/>
                    <a:pt x="12513" y="42831"/>
                  </a:cubicBezTo>
                  <a:cubicBezTo>
                    <a:pt x="12513" y="42789"/>
                    <a:pt x="11529" y="39776"/>
                    <a:pt x="13957" y="37914"/>
                  </a:cubicBezTo>
                  <a:cubicBezTo>
                    <a:pt x="14031" y="37865"/>
                    <a:pt x="14115" y="37841"/>
                    <a:pt x="14197" y="37841"/>
                  </a:cubicBezTo>
                  <a:close/>
                  <a:moveTo>
                    <a:pt x="53460" y="1"/>
                  </a:moveTo>
                  <a:cubicBezTo>
                    <a:pt x="52937" y="1"/>
                    <a:pt x="52414" y="84"/>
                    <a:pt x="51912" y="273"/>
                  </a:cubicBezTo>
                  <a:cubicBezTo>
                    <a:pt x="51766" y="315"/>
                    <a:pt x="51640" y="377"/>
                    <a:pt x="51494" y="419"/>
                  </a:cubicBezTo>
                  <a:cubicBezTo>
                    <a:pt x="51452" y="524"/>
                    <a:pt x="51368" y="587"/>
                    <a:pt x="51242" y="607"/>
                  </a:cubicBezTo>
                  <a:cubicBezTo>
                    <a:pt x="51180" y="628"/>
                    <a:pt x="44421" y="2260"/>
                    <a:pt x="41136" y="7575"/>
                  </a:cubicBezTo>
                  <a:cubicBezTo>
                    <a:pt x="41827" y="7847"/>
                    <a:pt x="42559" y="8286"/>
                    <a:pt x="43208" y="8998"/>
                  </a:cubicBezTo>
                  <a:cubicBezTo>
                    <a:pt x="43354" y="9144"/>
                    <a:pt x="43333" y="9395"/>
                    <a:pt x="43187" y="9542"/>
                  </a:cubicBezTo>
                  <a:cubicBezTo>
                    <a:pt x="43103" y="9626"/>
                    <a:pt x="43019" y="9646"/>
                    <a:pt x="42915" y="9646"/>
                  </a:cubicBezTo>
                  <a:cubicBezTo>
                    <a:pt x="42810" y="9646"/>
                    <a:pt x="42706" y="9605"/>
                    <a:pt x="42622" y="9521"/>
                  </a:cubicBezTo>
                  <a:cubicBezTo>
                    <a:pt x="41994" y="8851"/>
                    <a:pt x="41304" y="8454"/>
                    <a:pt x="40634" y="8224"/>
                  </a:cubicBezTo>
                  <a:cubicBezTo>
                    <a:pt x="40592" y="8245"/>
                    <a:pt x="40550" y="8245"/>
                    <a:pt x="40509" y="8245"/>
                  </a:cubicBezTo>
                  <a:cubicBezTo>
                    <a:pt x="40446" y="8245"/>
                    <a:pt x="40383" y="8224"/>
                    <a:pt x="40320" y="8203"/>
                  </a:cubicBezTo>
                  <a:cubicBezTo>
                    <a:pt x="40278" y="8182"/>
                    <a:pt x="40237" y="8140"/>
                    <a:pt x="40216" y="8098"/>
                  </a:cubicBezTo>
                  <a:cubicBezTo>
                    <a:pt x="39766" y="7990"/>
                    <a:pt x="39332" y="7951"/>
                    <a:pt x="38939" y="7951"/>
                  </a:cubicBezTo>
                  <a:cubicBezTo>
                    <a:pt x="37961" y="7951"/>
                    <a:pt x="37241" y="8194"/>
                    <a:pt x="37182" y="8224"/>
                  </a:cubicBezTo>
                  <a:cubicBezTo>
                    <a:pt x="37136" y="8237"/>
                    <a:pt x="37090" y="8244"/>
                    <a:pt x="37044" y="8244"/>
                  </a:cubicBezTo>
                  <a:cubicBezTo>
                    <a:pt x="36880" y="8244"/>
                    <a:pt x="36729" y="8157"/>
                    <a:pt x="36680" y="7993"/>
                  </a:cubicBezTo>
                  <a:cubicBezTo>
                    <a:pt x="36596" y="7784"/>
                    <a:pt x="36701" y="7554"/>
                    <a:pt x="36910" y="7491"/>
                  </a:cubicBezTo>
                  <a:cubicBezTo>
                    <a:pt x="36986" y="7461"/>
                    <a:pt x="37821" y="7167"/>
                    <a:pt x="38960" y="7167"/>
                  </a:cubicBezTo>
                  <a:cubicBezTo>
                    <a:pt x="39392" y="7167"/>
                    <a:pt x="39868" y="7209"/>
                    <a:pt x="40362" y="7324"/>
                  </a:cubicBezTo>
                  <a:cubicBezTo>
                    <a:pt x="41806" y="4897"/>
                    <a:pt x="43877" y="3202"/>
                    <a:pt x="45823" y="2030"/>
                  </a:cubicBezTo>
                  <a:lnTo>
                    <a:pt x="45823" y="2030"/>
                  </a:lnTo>
                  <a:cubicBezTo>
                    <a:pt x="44547" y="2239"/>
                    <a:pt x="43166" y="2344"/>
                    <a:pt x="41450" y="2344"/>
                  </a:cubicBezTo>
                  <a:cubicBezTo>
                    <a:pt x="40927" y="2344"/>
                    <a:pt x="40362" y="2344"/>
                    <a:pt x="39755" y="2323"/>
                  </a:cubicBezTo>
                  <a:lnTo>
                    <a:pt x="39504" y="2323"/>
                  </a:lnTo>
                  <a:cubicBezTo>
                    <a:pt x="35654" y="2323"/>
                    <a:pt x="34252" y="4499"/>
                    <a:pt x="34190" y="4583"/>
                  </a:cubicBezTo>
                  <a:cubicBezTo>
                    <a:pt x="33893" y="5054"/>
                    <a:pt x="33377" y="5351"/>
                    <a:pt x="32838" y="5351"/>
                  </a:cubicBezTo>
                  <a:cubicBezTo>
                    <a:pt x="32731" y="5351"/>
                    <a:pt x="32623" y="5339"/>
                    <a:pt x="32516" y="5315"/>
                  </a:cubicBezTo>
                  <a:cubicBezTo>
                    <a:pt x="32495" y="5315"/>
                    <a:pt x="31281" y="5064"/>
                    <a:pt x="29607" y="5064"/>
                  </a:cubicBezTo>
                  <a:cubicBezTo>
                    <a:pt x="27138" y="5064"/>
                    <a:pt x="23770" y="5587"/>
                    <a:pt x="21677" y="8077"/>
                  </a:cubicBezTo>
                  <a:cubicBezTo>
                    <a:pt x="18288" y="12115"/>
                    <a:pt x="19355" y="14689"/>
                    <a:pt x="19397" y="14815"/>
                  </a:cubicBezTo>
                  <a:cubicBezTo>
                    <a:pt x="19564" y="15170"/>
                    <a:pt x="19585" y="15610"/>
                    <a:pt x="19439" y="16007"/>
                  </a:cubicBezTo>
                  <a:cubicBezTo>
                    <a:pt x="21489" y="16488"/>
                    <a:pt x="24125" y="17514"/>
                    <a:pt x="26071" y="19836"/>
                  </a:cubicBezTo>
                  <a:cubicBezTo>
                    <a:pt x="26218" y="19983"/>
                    <a:pt x="26197" y="20234"/>
                    <a:pt x="26029" y="20380"/>
                  </a:cubicBezTo>
                  <a:cubicBezTo>
                    <a:pt x="25946" y="20443"/>
                    <a:pt x="25862" y="20464"/>
                    <a:pt x="25778" y="20464"/>
                  </a:cubicBezTo>
                  <a:cubicBezTo>
                    <a:pt x="25674" y="20464"/>
                    <a:pt x="25548" y="20422"/>
                    <a:pt x="25485" y="20338"/>
                  </a:cubicBezTo>
                  <a:cubicBezTo>
                    <a:pt x="23581" y="18079"/>
                    <a:pt x="20924" y="17116"/>
                    <a:pt x="18936" y="16698"/>
                  </a:cubicBezTo>
                  <a:cubicBezTo>
                    <a:pt x="18727" y="16886"/>
                    <a:pt x="18476" y="16991"/>
                    <a:pt x="18225" y="17032"/>
                  </a:cubicBezTo>
                  <a:cubicBezTo>
                    <a:pt x="18162" y="17053"/>
                    <a:pt x="12555" y="18016"/>
                    <a:pt x="11048" y="22431"/>
                  </a:cubicBezTo>
                  <a:cubicBezTo>
                    <a:pt x="9437" y="27160"/>
                    <a:pt x="9542" y="28833"/>
                    <a:pt x="9542" y="28854"/>
                  </a:cubicBezTo>
                  <a:cubicBezTo>
                    <a:pt x="9604" y="29273"/>
                    <a:pt x="9500" y="29670"/>
                    <a:pt x="9228" y="30005"/>
                  </a:cubicBezTo>
                  <a:cubicBezTo>
                    <a:pt x="9897" y="30068"/>
                    <a:pt x="10567" y="30256"/>
                    <a:pt x="11069" y="30633"/>
                  </a:cubicBezTo>
                  <a:cubicBezTo>
                    <a:pt x="11425" y="30277"/>
                    <a:pt x="11927" y="29900"/>
                    <a:pt x="12576" y="29587"/>
                  </a:cubicBezTo>
                  <a:cubicBezTo>
                    <a:pt x="12631" y="29565"/>
                    <a:pt x="12687" y="29554"/>
                    <a:pt x="12742" y="29554"/>
                  </a:cubicBezTo>
                  <a:cubicBezTo>
                    <a:pt x="12897" y="29554"/>
                    <a:pt x="13042" y="29636"/>
                    <a:pt x="13120" y="29775"/>
                  </a:cubicBezTo>
                  <a:cubicBezTo>
                    <a:pt x="13203" y="29963"/>
                    <a:pt x="13120" y="30214"/>
                    <a:pt x="12931" y="30298"/>
                  </a:cubicBezTo>
                  <a:cubicBezTo>
                    <a:pt x="10546" y="31449"/>
                    <a:pt x="11027" y="33060"/>
                    <a:pt x="11027" y="33060"/>
                  </a:cubicBezTo>
                  <a:cubicBezTo>
                    <a:pt x="11090" y="33269"/>
                    <a:pt x="10985" y="33499"/>
                    <a:pt x="10776" y="33562"/>
                  </a:cubicBezTo>
                  <a:cubicBezTo>
                    <a:pt x="10734" y="33583"/>
                    <a:pt x="10692" y="33583"/>
                    <a:pt x="10651" y="33583"/>
                  </a:cubicBezTo>
                  <a:cubicBezTo>
                    <a:pt x="10483" y="33583"/>
                    <a:pt x="10337" y="33478"/>
                    <a:pt x="10274" y="33311"/>
                  </a:cubicBezTo>
                  <a:cubicBezTo>
                    <a:pt x="10274" y="33290"/>
                    <a:pt x="9981" y="32328"/>
                    <a:pt x="10609" y="31281"/>
                  </a:cubicBezTo>
                  <a:cubicBezTo>
                    <a:pt x="10060" y="30867"/>
                    <a:pt x="9157" y="30751"/>
                    <a:pt x="8358" y="30751"/>
                  </a:cubicBezTo>
                  <a:cubicBezTo>
                    <a:pt x="7785" y="30751"/>
                    <a:pt x="7265" y="30811"/>
                    <a:pt x="6968" y="30863"/>
                  </a:cubicBezTo>
                  <a:lnTo>
                    <a:pt x="6843" y="30863"/>
                  </a:lnTo>
                  <a:cubicBezTo>
                    <a:pt x="5964" y="31219"/>
                    <a:pt x="4938" y="32097"/>
                    <a:pt x="4834" y="34148"/>
                  </a:cubicBezTo>
                  <a:cubicBezTo>
                    <a:pt x="5273" y="35780"/>
                    <a:pt x="6089" y="37768"/>
                    <a:pt x="7638" y="39107"/>
                  </a:cubicBezTo>
                  <a:cubicBezTo>
                    <a:pt x="7805" y="39274"/>
                    <a:pt x="7805" y="39504"/>
                    <a:pt x="7679" y="39672"/>
                  </a:cubicBezTo>
                  <a:cubicBezTo>
                    <a:pt x="7596" y="39756"/>
                    <a:pt x="7491" y="39818"/>
                    <a:pt x="7366" y="39818"/>
                  </a:cubicBezTo>
                  <a:cubicBezTo>
                    <a:pt x="7282" y="39818"/>
                    <a:pt x="7177" y="39776"/>
                    <a:pt x="7115" y="39714"/>
                  </a:cubicBezTo>
                  <a:cubicBezTo>
                    <a:pt x="5880" y="38626"/>
                    <a:pt x="5064" y="37203"/>
                    <a:pt x="4562" y="35864"/>
                  </a:cubicBezTo>
                  <a:cubicBezTo>
                    <a:pt x="3976" y="36889"/>
                    <a:pt x="0" y="44484"/>
                    <a:pt x="2553" y="49339"/>
                  </a:cubicBezTo>
                  <a:cubicBezTo>
                    <a:pt x="4813" y="53691"/>
                    <a:pt x="8433" y="54025"/>
                    <a:pt x="9479" y="54025"/>
                  </a:cubicBezTo>
                  <a:lnTo>
                    <a:pt x="9688" y="54025"/>
                  </a:lnTo>
                  <a:cubicBezTo>
                    <a:pt x="9740" y="54020"/>
                    <a:pt x="9791" y="54018"/>
                    <a:pt x="9841" y="54018"/>
                  </a:cubicBezTo>
                  <a:cubicBezTo>
                    <a:pt x="9992" y="54018"/>
                    <a:pt x="10133" y="54041"/>
                    <a:pt x="10274" y="54088"/>
                  </a:cubicBezTo>
                  <a:cubicBezTo>
                    <a:pt x="11634" y="53021"/>
                    <a:pt x="13057" y="50992"/>
                    <a:pt x="12576" y="47121"/>
                  </a:cubicBezTo>
                  <a:cubicBezTo>
                    <a:pt x="11236" y="46493"/>
                    <a:pt x="10692" y="45300"/>
                    <a:pt x="10692" y="45300"/>
                  </a:cubicBezTo>
                  <a:cubicBezTo>
                    <a:pt x="10609" y="45091"/>
                    <a:pt x="10692" y="44861"/>
                    <a:pt x="10902" y="44777"/>
                  </a:cubicBezTo>
                  <a:cubicBezTo>
                    <a:pt x="10950" y="44756"/>
                    <a:pt x="11002" y="44745"/>
                    <a:pt x="11053" y="44745"/>
                  </a:cubicBezTo>
                  <a:cubicBezTo>
                    <a:pt x="11201" y="44745"/>
                    <a:pt x="11347" y="44831"/>
                    <a:pt x="11425" y="44986"/>
                  </a:cubicBezTo>
                  <a:cubicBezTo>
                    <a:pt x="11446" y="45049"/>
                    <a:pt x="11885" y="46033"/>
                    <a:pt x="13057" y="46493"/>
                  </a:cubicBezTo>
                  <a:lnTo>
                    <a:pt x="13078" y="46493"/>
                  </a:lnTo>
                  <a:cubicBezTo>
                    <a:pt x="13439" y="46642"/>
                    <a:pt x="13867" y="46732"/>
                    <a:pt x="14370" y="46732"/>
                  </a:cubicBezTo>
                  <a:cubicBezTo>
                    <a:pt x="14712" y="46732"/>
                    <a:pt x="15090" y="46691"/>
                    <a:pt x="15505" y="46598"/>
                  </a:cubicBezTo>
                  <a:cubicBezTo>
                    <a:pt x="15538" y="46588"/>
                    <a:pt x="15571" y="46583"/>
                    <a:pt x="15604" y="46583"/>
                  </a:cubicBezTo>
                  <a:cubicBezTo>
                    <a:pt x="15777" y="46583"/>
                    <a:pt x="15933" y="46714"/>
                    <a:pt x="15986" y="46890"/>
                  </a:cubicBezTo>
                  <a:cubicBezTo>
                    <a:pt x="16028" y="47100"/>
                    <a:pt x="15902" y="47309"/>
                    <a:pt x="15672" y="47351"/>
                  </a:cubicBezTo>
                  <a:cubicBezTo>
                    <a:pt x="15212" y="47476"/>
                    <a:pt x="14773" y="47518"/>
                    <a:pt x="14375" y="47518"/>
                  </a:cubicBezTo>
                  <a:cubicBezTo>
                    <a:pt x="14019" y="47518"/>
                    <a:pt x="13685" y="47476"/>
                    <a:pt x="13392" y="47414"/>
                  </a:cubicBezTo>
                  <a:lnTo>
                    <a:pt x="13392" y="47414"/>
                  </a:lnTo>
                  <a:cubicBezTo>
                    <a:pt x="13768" y="51159"/>
                    <a:pt x="12387" y="53293"/>
                    <a:pt x="10964" y="54507"/>
                  </a:cubicBezTo>
                  <a:cubicBezTo>
                    <a:pt x="11174" y="54695"/>
                    <a:pt x="11299" y="54967"/>
                    <a:pt x="11362" y="55260"/>
                  </a:cubicBezTo>
                  <a:cubicBezTo>
                    <a:pt x="11425" y="55448"/>
                    <a:pt x="11906" y="57248"/>
                    <a:pt x="13894" y="57582"/>
                  </a:cubicBezTo>
                  <a:cubicBezTo>
                    <a:pt x="14312" y="57645"/>
                    <a:pt x="14773" y="57687"/>
                    <a:pt x="15254" y="57687"/>
                  </a:cubicBezTo>
                  <a:cubicBezTo>
                    <a:pt x="17660" y="57687"/>
                    <a:pt x="20087" y="56871"/>
                    <a:pt x="20108" y="56850"/>
                  </a:cubicBezTo>
                  <a:cubicBezTo>
                    <a:pt x="20265" y="56803"/>
                    <a:pt x="20422" y="56779"/>
                    <a:pt x="20588" y="56779"/>
                  </a:cubicBezTo>
                  <a:cubicBezTo>
                    <a:pt x="20643" y="56779"/>
                    <a:pt x="20699" y="56782"/>
                    <a:pt x="20757" y="56787"/>
                  </a:cubicBezTo>
                  <a:cubicBezTo>
                    <a:pt x="19522" y="52770"/>
                    <a:pt x="19229" y="46953"/>
                    <a:pt x="24251" y="41325"/>
                  </a:cubicBezTo>
                  <a:cubicBezTo>
                    <a:pt x="23581" y="40132"/>
                    <a:pt x="22493" y="37203"/>
                    <a:pt x="24523" y="32390"/>
                  </a:cubicBezTo>
                  <a:cubicBezTo>
                    <a:pt x="26678" y="27306"/>
                    <a:pt x="31407" y="25883"/>
                    <a:pt x="32872" y="25569"/>
                  </a:cubicBezTo>
                  <a:cubicBezTo>
                    <a:pt x="33604" y="24084"/>
                    <a:pt x="36429" y="18916"/>
                    <a:pt x="40885" y="18037"/>
                  </a:cubicBezTo>
                  <a:cubicBezTo>
                    <a:pt x="40530" y="17388"/>
                    <a:pt x="39442" y="15986"/>
                    <a:pt x="37035" y="15421"/>
                  </a:cubicBezTo>
                  <a:cubicBezTo>
                    <a:pt x="36826" y="15380"/>
                    <a:pt x="36701" y="15170"/>
                    <a:pt x="36742" y="14961"/>
                  </a:cubicBezTo>
                  <a:cubicBezTo>
                    <a:pt x="36778" y="14785"/>
                    <a:pt x="36946" y="14653"/>
                    <a:pt x="37123" y="14653"/>
                  </a:cubicBezTo>
                  <a:cubicBezTo>
                    <a:pt x="37157" y="14653"/>
                    <a:pt x="37190" y="14658"/>
                    <a:pt x="37224" y="14668"/>
                  </a:cubicBezTo>
                  <a:cubicBezTo>
                    <a:pt x="39609" y="15212"/>
                    <a:pt x="40843" y="16551"/>
                    <a:pt x="41387" y="17367"/>
                  </a:cubicBezTo>
                  <a:cubicBezTo>
                    <a:pt x="42392" y="15568"/>
                    <a:pt x="44882" y="12157"/>
                    <a:pt x="49234" y="11969"/>
                  </a:cubicBezTo>
                  <a:cubicBezTo>
                    <a:pt x="49569" y="10902"/>
                    <a:pt x="50573" y="8642"/>
                    <a:pt x="53272" y="6215"/>
                  </a:cubicBezTo>
                  <a:cubicBezTo>
                    <a:pt x="55134" y="4541"/>
                    <a:pt x="57352" y="3579"/>
                    <a:pt x="59528" y="3118"/>
                  </a:cubicBezTo>
                  <a:lnTo>
                    <a:pt x="59424" y="3014"/>
                  </a:lnTo>
                  <a:cubicBezTo>
                    <a:pt x="59403" y="2972"/>
                    <a:pt x="56599" y="1"/>
                    <a:pt x="534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sp>
        <p:nvSpPr>
          <p:cNvPr id="88" name="Google Shape;1184;p69"/>
          <p:cNvSpPr txBox="1">
            <a:spLocks/>
          </p:cNvSpPr>
          <p:nvPr/>
        </p:nvSpPr>
        <p:spPr>
          <a:xfrm>
            <a:off x="1981200" y="3472350"/>
            <a:ext cx="7010400" cy="39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r" rtl="0">
              <a:lnSpc>
                <a:spcPct val="100000"/>
              </a:lnSpc>
              <a:spcBef>
                <a:spcPts val="0"/>
              </a:spcBef>
              <a:spcAft>
                <a:spcPts val="0"/>
              </a:spcAft>
              <a:buClr>
                <a:srgbClr val="41294A"/>
              </a:buClr>
              <a:buSzPts val="2100"/>
              <a:buFont typeface="Roboto"/>
              <a:buNone/>
              <a:defRPr sz="1600" b="0" i="0" u="none" strike="noStrike" cap="none">
                <a:solidFill>
                  <a:schemeClr val="lt1"/>
                </a:solidFill>
                <a:latin typeface="Roboto"/>
                <a:ea typeface="Roboto"/>
                <a:cs typeface="Roboto"/>
                <a:sym typeface="Roboto"/>
              </a:defRPr>
            </a:lvl1pPr>
            <a:lvl2pPr marL="914400" marR="0" lvl="1"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2pPr>
            <a:lvl3pPr marL="1371600" marR="0" lvl="2"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3pPr>
            <a:lvl4pPr marL="1828800" marR="0" lvl="3"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4pPr>
            <a:lvl5pPr marL="2286000" marR="0" lvl="4"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5pPr>
            <a:lvl6pPr marL="2743200" marR="0" lvl="5"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6pPr>
            <a:lvl7pPr marL="3200400" marR="0" lvl="6"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7pPr>
            <a:lvl8pPr marL="3657600" marR="0" lvl="7"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8pPr>
            <a:lvl9pPr marL="4114800" marR="0" lvl="8" indent="-317500" algn="r" rtl="0">
              <a:lnSpc>
                <a:spcPct val="100000"/>
              </a:lnSpc>
              <a:spcBef>
                <a:spcPts val="0"/>
              </a:spcBef>
              <a:spcAft>
                <a:spcPts val="0"/>
              </a:spcAft>
              <a:buClr>
                <a:srgbClr val="41294A"/>
              </a:buClr>
              <a:buSzPts val="2100"/>
              <a:buFont typeface="Roboto"/>
              <a:buNone/>
              <a:defRPr sz="2100" b="0" i="0" u="none" strike="noStrike" cap="none">
                <a:solidFill>
                  <a:srgbClr val="41294A"/>
                </a:solidFill>
                <a:latin typeface="Roboto"/>
                <a:ea typeface="Roboto"/>
                <a:cs typeface="Roboto"/>
                <a:sym typeface="Roboto"/>
              </a:defRPr>
            </a:lvl9pPr>
          </a:lstStyle>
          <a:p>
            <a:pPr marL="0" indent="0" algn="just"/>
            <a:r>
              <a:rPr lang="en-US" sz="1800" dirty="0" err="1">
                <a:latin typeface="Comic Sans MS" pitchFamily="66" charset="0"/>
              </a:rPr>
              <a:t>Sistem</a:t>
            </a:r>
            <a:r>
              <a:rPr lang="en-US" sz="1800" dirty="0">
                <a:latin typeface="Comic Sans MS" pitchFamily="66" charset="0"/>
              </a:rPr>
              <a:t> </a:t>
            </a:r>
            <a:r>
              <a:rPr lang="en-US" sz="1800" dirty="0" err="1">
                <a:latin typeface="Comic Sans MS" pitchFamily="66" charset="0"/>
              </a:rPr>
              <a:t>endokrin</a:t>
            </a:r>
            <a:r>
              <a:rPr lang="en-US" sz="1800" dirty="0">
                <a:latin typeface="Comic Sans MS" pitchFamily="66" charset="0"/>
              </a:rPr>
              <a:t> </a:t>
            </a:r>
            <a:r>
              <a:rPr lang="en-US" sz="1800" dirty="0" err="1">
                <a:latin typeface="Comic Sans MS" pitchFamily="66" charset="0"/>
              </a:rPr>
              <a:t>mengatur</a:t>
            </a:r>
            <a:r>
              <a:rPr lang="en-US" sz="1800" dirty="0">
                <a:latin typeface="Comic Sans MS" pitchFamily="66" charset="0"/>
              </a:rPr>
              <a:t> </a:t>
            </a:r>
            <a:r>
              <a:rPr lang="en-US" sz="1800" dirty="0" err="1">
                <a:latin typeface="Comic Sans MS" pitchFamily="66" charset="0"/>
              </a:rPr>
              <a:t>pertumbuhan</a:t>
            </a:r>
            <a:r>
              <a:rPr lang="en-US" sz="1800" dirty="0">
                <a:latin typeface="Comic Sans MS" pitchFamily="66" charset="0"/>
              </a:rPr>
              <a:t>, </a:t>
            </a:r>
            <a:r>
              <a:rPr lang="en-US" sz="1800" dirty="0" err="1">
                <a:latin typeface="Comic Sans MS" pitchFamily="66" charset="0"/>
              </a:rPr>
              <a:t>perkembangan</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reproduksi</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menambah</a:t>
            </a:r>
            <a:r>
              <a:rPr lang="en-US" sz="1800" dirty="0">
                <a:latin typeface="Comic Sans MS" pitchFamily="66" charset="0"/>
              </a:rPr>
              <a:t> </a:t>
            </a:r>
            <a:r>
              <a:rPr lang="en-US" sz="1800" dirty="0" err="1">
                <a:latin typeface="Comic Sans MS" pitchFamily="66" charset="0"/>
              </a:rPr>
              <a:t>kapasitas</a:t>
            </a:r>
            <a:r>
              <a:rPr lang="en-US" sz="1800" dirty="0">
                <a:latin typeface="Comic Sans MS" pitchFamily="66" charset="0"/>
              </a:rPr>
              <a:t> </a:t>
            </a:r>
            <a:r>
              <a:rPr lang="en-US" sz="1800" dirty="0" err="1">
                <a:latin typeface="Comic Sans MS" pitchFamily="66" charset="0"/>
              </a:rPr>
              <a:t>tubuh</a:t>
            </a:r>
            <a:r>
              <a:rPr lang="en-US" sz="1800" dirty="0">
                <a:latin typeface="Comic Sans MS" pitchFamily="66" charset="0"/>
              </a:rPr>
              <a:t> </a:t>
            </a:r>
            <a:r>
              <a:rPr lang="en-US" sz="1800" dirty="0" err="1">
                <a:latin typeface="Comic Sans MS" pitchFamily="66" charset="0"/>
              </a:rPr>
              <a:t>untuk</a:t>
            </a:r>
            <a:r>
              <a:rPr lang="en-US" sz="1800" dirty="0">
                <a:latin typeface="Comic Sans MS" pitchFamily="66" charset="0"/>
              </a:rPr>
              <a:t> </a:t>
            </a:r>
            <a:r>
              <a:rPr lang="en-US" sz="1800" dirty="0" err="1">
                <a:latin typeface="Comic Sans MS" pitchFamily="66" charset="0"/>
              </a:rPr>
              <a:t>menangani</a:t>
            </a:r>
            <a:r>
              <a:rPr lang="en-US" sz="1800" dirty="0">
                <a:latin typeface="Comic Sans MS" pitchFamily="66" charset="0"/>
              </a:rPr>
              <a:t> stress </a:t>
            </a:r>
            <a:r>
              <a:rPr lang="en-US" sz="1800" dirty="0" err="1">
                <a:latin typeface="Comic Sans MS" pitchFamily="66" charset="0"/>
              </a:rPr>
              <a:t>fisik</a:t>
            </a:r>
            <a:r>
              <a:rPr lang="en-US" sz="1800" dirty="0">
                <a:latin typeface="Comic Sans MS" pitchFamily="66" charset="0"/>
              </a:rPr>
              <a:t> </a:t>
            </a:r>
            <a:r>
              <a:rPr lang="en-US" sz="1800" dirty="0" err="1">
                <a:latin typeface="Comic Sans MS" pitchFamily="66" charset="0"/>
              </a:rPr>
              <a:t>dan</a:t>
            </a:r>
            <a:r>
              <a:rPr lang="en-US" sz="1800" dirty="0">
                <a:latin typeface="Comic Sans MS" pitchFamily="66" charset="0"/>
              </a:rPr>
              <a:t> </a:t>
            </a:r>
            <a:r>
              <a:rPr lang="en-US" sz="1800" dirty="0" err="1">
                <a:latin typeface="Comic Sans MS" pitchFamily="66" charset="0"/>
              </a:rPr>
              <a:t>psikologis</a:t>
            </a:r>
            <a:r>
              <a:rPr lang="en-US" sz="1800" dirty="0">
                <a:latin typeface="Comic Sans MS" pitchFamily="66" charset="0"/>
              </a:rPr>
              <a:t>.</a:t>
            </a:r>
            <a:endParaRPr lang="id-ID" sz="1800" dirty="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70"/>
        <p:cNvGrpSpPr/>
        <p:nvPr/>
      </p:nvGrpSpPr>
      <p:grpSpPr>
        <a:xfrm>
          <a:off x="0" y="0"/>
          <a:ext cx="0" cy="0"/>
          <a:chOff x="0" y="0"/>
          <a:chExt cx="0" cy="0"/>
        </a:xfrm>
      </p:grpSpPr>
      <p:sp>
        <p:nvSpPr>
          <p:cNvPr id="1371" name="Google Shape;1371;p72"/>
          <p:cNvSpPr/>
          <p:nvPr/>
        </p:nvSpPr>
        <p:spPr>
          <a:xfrm>
            <a:off x="228600" y="2571750"/>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omic Sans MS" pitchFamily="66" charset="0"/>
            </a:endParaRPr>
          </a:p>
        </p:txBody>
      </p:sp>
      <p:sp>
        <p:nvSpPr>
          <p:cNvPr id="1376" name="Google Shape;1376;p72"/>
          <p:cNvSpPr/>
          <p:nvPr/>
        </p:nvSpPr>
        <p:spPr>
          <a:xfrm>
            <a:off x="256391" y="944100"/>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omic Sans MS" pitchFamily="66" charset="0"/>
            </a:endParaRPr>
          </a:p>
        </p:txBody>
      </p:sp>
      <p:sp>
        <p:nvSpPr>
          <p:cNvPr id="1377" name="Google Shape;1377;p72"/>
          <p:cNvSpPr txBox="1">
            <a:spLocks noGrp="1"/>
          </p:cNvSpPr>
          <p:nvPr>
            <p:ph type="subTitle" idx="1"/>
          </p:nvPr>
        </p:nvSpPr>
        <p:spPr>
          <a:xfrm>
            <a:off x="1219200" y="3355537"/>
            <a:ext cx="7772400" cy="1005900"/>
          </a:xfrm>
          <a:prstGeom prst="rect">
            <a:avLst/>
          </a:prstGeom>
        </p:spPr>
        <p:txBody>
          <a:bodyPr spcFirstLastPara="1" wrap="square" lIns="91425" tIns="162000" rIns="91425" bIns="0" anchor="t" anchorCtr="0">
            <a:noAutofit/>
          </a:bodyPr>
          <a:lstStyle/>
          <a:p>
            <a:pPr marL="0" lvl="0" indent="0" algn="just">
              <a:spcAft>
                <a:spcPts val="1600"/>
              </a:spcAft>
            </a:pPr>
            <a:r>
              <a:rPr lang="en-US" dirty="0" err="1">
                <a:latin typeface="Comic Sans MS" pitchFamily="66" charset="0"/>
              </a:rPr>
              <a:t>Merangsang</a:t>
            </a:r>
            <a:r>
              <a:rPr lang="en-US" dirty="0">
                <a:latin typeface="Comic Sans MS" pitchFamily="66" charset="0"/>
              </a:rPr>
              <a:t> </a:t>
            </a:r>
            <a:r>
              <a:rPr lang="en-US" dirty="0" err="1">
                <a:latin typeface="Comic Sans MS" pitchFamily="66" charset="0"/>
              </a:rPr>
              <a:t>Aktivitas</a:t>
            </a:r>
            <a:r>
              <a:rPr lang="en-US" dirty="0">
                <a:latin typeface="Comic Sans MS" pitchFamily="66" charset="0"/>
              </a:rPr>
              <a:t> </a:t>
            </a:r>
            <a:endParaRPr lang="id-ID" dirty="0" smtClean="0">
              <a:latin typeface="Comic Sans MS" pitchFamily="66" charset="0"/>
            </a:endParaRPr>
          </a:p>
          <a:p>
            <a:pPr marL="0" lvl="0" indent="0" algn="just">
              <a:spcAft>
                <a:spcPts val="1600"/>
              </a:spcAft>
            </a:pPr>
            <a:r>
              <a:rPr lang="en-US" dirty="0" smtClean="0">
                <a:latin typeface="Comic Sans MS" pitchFamily="66" charset="0"/>
              </a:rPr>
              <a:t>–</a:t>
            </a:r>
            <a:r>
              <a:rPr lang="en-US" dirty="0" err="1" smtClean="0">
                <a:latin typeface="Comic Sans MS" pitchFamily="66" charset="0"/>
              </a:rPr>
              <a:t>Kelenjar</a:t>
            </a:r>
            <a:r>
              <a:rPr lang="en-US" dirty="0" smtClean="0">
                <a:latin typeface="Comic Sans MS" pitchFamily="66" charset="0"/>
              </a:rPr>
              <a:t> </a:t>
            </a:r>
            <a:r>
              <a:rPr lang="en-US" dirty="0" err="1">
                <a:latin typeface="Comic Sans MS" pitchFamily="66" charset="0"/>
              </a:rPr>
              <a:t>endoktrin</a:t>
            </a:r>
            <a:r>
              <a:rPr lang="en-US" dirty="0">
                <a:latin typeface="Comic Sans MS" pitchFamily="66" charset="0"/>
              </a:rPr>
              <a:t> </a:t>
            </a:r>
            <a:r>
              <a:rPr lang="en-US" dirty="0" err="1">
                <a:latin typeface="Comic Sans MS" pitchFamily="66" charset="0"/>
              </a:rPr>
              <a:t>juga</a:t>
            </a:r>
            <a:r>
              <a:rPr lang="en-US" dirty="0">
                <a:latin typeface="Comic Sans MS" pitchFamily="66" charset="0"/>
              </a:rPr>
              <a:t> </a:t>
            </a:r>
            <a:r>
              <a:rPr lang="en-US" dirty="0" err="1">
                <a:latin typeface="Comic Sans MS" pitchFamily="66" charset="0"/>
              </a:rPr>
              <a:t>bertugas</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merangsang</a:t>
            </a:r>
            <a:r>
              <a:rPr lang="en-US" dirty="0">
                <a:latin typeface="Comic Sans MS" pitchFamily="66" charset="0"/>
              </a:rPr>
              <a:t> </a:t>
            </a:r>
            <a:r>
              <a:rPr lang="en-US" dirty="0" err="1">
                <a:latin typeface="Comic Sans MS" pitchFamily="66" charset="0"/>
              </a:rPr>
              <a:t>aktivitas</a:t>
            </a:r>
            <a:r>
              <a:rPr lang="en-US" dirty="0">
                <a:latin typeface="Comic Sans MS" pitchFamily="66" charset="0"/>
              </a:rPr>
              <a:t> </a:t>
            </a:r>
            <a:r>
              <a:rPr lang="en-US" dirty="0" err="1">
                <a:latin typeface="Comic Sans MS" pitchFamily="66" charset="0"/>
              </a:rPr>
              <a:t>kelenjar</a:t>
            </a:r>
            <a:r>
              <a:rPr lang="en-US" dirty="0">
                <a:latin typeface="Comic Sans MS" pitchFamily="66" charset="0"/>
              </a:rPr>
              <a:t> </a:t>
            </a:r>
            <a:r>
              <a:rPr lang="en-US" dirty="0" err="1">
                <a:latin typeface="Comic Sans MS" pitchFamily="66" charset="0"/>
              </a:rPr>
              <a:t>tubuh</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kemudian</a:t>
            </a:r>
            <a:r>
              <a:rPr lang="en-US" dirty="0">
                <a:latin typeface="Comic Sans MS" pitchFamily="66" charset="0"/>
              </a:rPr>
              <a:t> </a:t>
            </a:r>
            <a:r>
              <a:rPr lang="en-US" dirty="0" err="1">
                <a:latin typeface="Comic Sans MS" pitchFamily="66" charset="0"/>
              </a:rPr>
              <a:t>disampaikan</a:t>
            </a:r>
            <a:r>
              <a:rPr lang="en-US" dirty="0">
                <a:latin typeface="Comic Sans MS" pitchFamily="66" charset="0"/>
              </a:rPr>
              <a:t> </a:t>
            </a:r>
            <a:r>
              <a:rPr lang="en-US" dirty="0" err="1">
                <a:latin typeface="Comic Sans MS" pitchFamily="66" charset="0"/>
              </a:rPr>
              <a:t>ke</a:t>
            </a:r>
            <a:r>
              <a:rPr lang="en-US" dirty="0">
                <a:latin typeface="Comic Sans MS" pitchFamily="66" charset="0"/>
              </a:rPr>
              <a:t> </a:t>
            </a:r>
            <a:r>
              <a:rPr lang="en-US" dirty="0" err="1">
                <a:latin typeface="Comic Sans MS" pitchFamily="66" charset="0"/>
              </a:rPr>
              <a:t>sistem</a:t>
            </a:r>
            <a:r>
              <a:rPr lang="en-US" dirty="0">
                <a:latin typeface="Comic Sans MS" pitchFamily="66" charset="0"/>
              </a:rPr>
              <a:t> </a:t>
            </a:r>
            <a:r>
              <a:rPr lang="en-US" dirty="0" err="1">
                <a:latin typeface="Comic Sans MS" pitchFamily="66" charset="0"/>
              </a:rPr>
              <a:t>saraf</a:t>
            </a:r>
            <a:r>
              <a:rPr lang="en-US" dirty="0">
                <a:latin typeface="Comic Sans MS" pitchFamily="66" charset="0"/>
              </a:rPr>
              <a:t>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menciptakan</a:t>
            </a:r>
            <a:r>
              <a:rPr lang="en-US" dirty="0">
                <a:latin typeface="Comic Sans MS" pitchFamily="66" charset="0"/>
              </a:rPr>
              <a:t> </a:t>
            </a:r>
            <a:r>
              <a:rPr lang="en-US" dirty="0" err="1">
                <a:latin typeface="Comic Sans MS" pitchFamily="66" charset="0"/>
              </a:rPr>
              <a:t>suatu</a:t>
            </a:r>
            <a:r>
              <a:rPr lang="en-US" dirty="0">
                <a:latin typeface="Comic Sans MS" pitchFamily="66" charset="0"/>
              </a:rPr>
              <a:t> </a:t>
            </a:r>
            <a:r>
              <a:rPr lang="en-US" dirty="0" err="1">
                <a:latin typeface="Comic Sans MS" pitchFamily="66" charset="0"/>
              </a:rPr>
              <a:t>efek</a:t>
            </a:r>
            <a:r>
              <a:rPr lang="en-US" dirty="0">
                <a:latin typeface="Comic Sans MS" pitchFamily="66" charset="0"/>
              </a:rPr>
              <a:t> </a:t>
            </a:r>
            <a:r>
              <a:rPr lang="en-US" dirty="0" err="1">
                <a:latin typeface="Comic Sans MS" pitchFamily="66" charset="0"/>
              </a:rPr>
              <a:t>dari</a:t>
            </a:r>
            <a:r>
              <a:rPr lang="en-US" dirty="0">
                <a:latin typeface="Comic Sans MS" pitchFamily="66" charset="0"/>
              </a:rPr>
              <a:t> </a:t>
            </a:r>
            <a:r>
              <a:rPr lang="en-US" dirty="0" err="1">
                <a:latin typeface="Comic Sans MS" pitchFamily="66" charset="0"/>
              </a:rPr>
              <a:t>rangsangan</a:t>
            </a:r>
            <a:r>
              <a:rPr lang="en-US" dirty="0">
                <a:latin typeface="Comic Sans MS" pitchFamily="66" charset="0"/>
              </a:rPr>
              <a:t> </a:t>
            </a:r>
            <a:r>
              <a:rPr lang="en-US" dirty="0" err="1">
                <a:latin typeface="Comic Sans MS" pitchFamily="66" charset="0"/>
              </a:rPr>
              <a:t>tersebut</a:t>
            </a:r>
            <a:r>
              <a:rPr lang="en-US" dirty="0">
                <a:latin typeface="Comic Sans MS" pitchFamily="66" charset="0"/>
              </a:rPr>
              <a:t>. </a:t>
            </a:r>
            <a:endParaRPr dirty="0">
              <a:latin typeface="Comic Sans MS" pitchFamily="66" charset="0"/>
            </a:endParaRPr>
          </a:p>
        </p:txBody>
      </p:sp>
      <p:sp>
        <p:nvSpPr>
          <p:cNvPr id="1382" name="Google Shape;1382;p72"/>
          <p:cNvSpPr txBox="1">
            <a:spLocks noGrp="1"/>
          </p:cNvSpPr>
          <p:nvPr>
            <p:ph type="subTitle" idx="6"/>
          </p:nvPr>
        </p:nvSpPr>
        <p:spPr>
          <a:xfrm>
            <a:off x="1209106" y="514350"/>
            <a:ext cx="7858694" cy="1005900"/>
          </a:xfrm>
          <a:prstGeom prst="rect">
            <a:avLst/>
          </a:prstGeom>
        </p:spPr>
        <p:txBody>
          <a:bodyPr spcFirstLastPara="1" wrap="square" lIns="91425" tIns="162000" rIns="91425" bIns="0" anchor="t" anchorCtr="0">
            <a:noAutofit/>
          </a:bodyPr>
          <a:lstStyle/>
          <a:p>
            <a:pPr marL="0" lvl="0" indent="0" algn="just">
              <a:spcAft>
                <a:spcPts val="1600"/>
              </a:spcAft>
            </a:pPr>
            <a:r>
              <a:rPr lang="en-US" dirty="0" err="1">
                <a:latin typeface="Comic Sans MS" pitchFamily="66" charset="0"/>
              </a:rPr>
              <a:t>Penghasil</a:t>
            </a:r>
            <a:r>
              <a:rPr lang="en-US" dirty="0">
                <a:latin typeface="Comic Sans MS" pitchFamily="66" charset="0"/>
              </a:rPr>
              <a:t> </a:t>
            </a:r>
            <a:r>
              <a:rPr lang="en-US" dirty="0" err="1">
                <a:latin typeface="Comic Sans MS" pitchFamily="66" charset="0"/>
              </a:rPr>
              <a:t>Hormon</a:t>
            </a:r>
            <a:r>
              <a:rPr lang="en-US" dirty="0">
                <a:latin typeface="Comic Sans MS" pitchFamily="66" charset="0"/>
              </a:rPr>
              <a:t> </a:t>
            </a:r>
            <a:endParaRPr lang="id-ID" dirty="0" smtClean="0">
              <a:latin typeface="Comic Sans MS" pitchFamily="66" charset="0"/>
            </a:endParaRPr>
          </a:p>
          <a:p>
            <a:pPr marL="0" lvl="0" indent="0" algn="just">
              <a:spcAft>
                <a:spcPts val="1600"/>
              </a:spcAft>
            </a:pPr>
            <a:r>
              <a:rPr lang="en-US" dirty="0" smtClean="0">
                <a:latin typeface="Comic Sans MS" pitchFamily="66" charset="0"/>
              </a:rPr>
              <a:t>–</a:t>
            </a:r>
            <a:r>
              <a:rPr lang="en-US" dirty="0" err="1" smtClean="0">
                <a:latin typeface="Comic Sans MS" pitchFamily="66" charset="0"/>
              </a:rPr>
              <a:t>Kelenjar</a:t>
            </a:r>
            <a:r>
              <a:rPr lang="en-US" dirty="0" smtClean="0">
                <a:latin typeface="Comic Sans MS" pitchFamily="66" charset="0"/>
              </a:rPr>
              <a:t> </a:t>
            </a:r>
            <a:r>
              <a:rPr lang="en-US" dirty="0" err="1">
                <a:latin typeface="Comic Sans MS" pitchFamily="66" charset="0"/>
              </a:rPr>
              <a:t>endokrin</a:t>
            </a:r>
            <a:r>
              <a:rPr lang="en-US" dirty="0">
                <a:latin typeface="Comic Sans MS" pitchFamily="66" charset="0"/>
              </a:rPr>
              <a:t> </a:t>
            </a:r>
            <a:r>
              <a:rPr lang="en-US" dirty="0" err="1">
                <a:latin typeface="Comic Sans MS" pitchFamily="66" charset="0"/>
              </a:rPr>
              <a:t>bertugas</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menghasilkan</a:t>
            </a:r>
            <a:r>
              <a:rPr lang="en-US" dirty="0">
                <a:latin typeface="Comic Sans MS" pitchFamily="66" charset="0"/>
              </a:rPr>
              <a:t> </a:t>
            </a:r>
            <a:r>
              <a:rPr lang="en-US" dirty="0" err="1">
                <a:latin typeface="Comic Sans MS" pitchFamily="66" charset="0"/>
              </a:rPr>
              <a:t>berbagai</a:t>
            </a:r>
            <a:r>
              <a:rPr lang="en-US" dirty="0">
                <a:latin typeface="Comic Sans MS" pitchFamily="66" charset="0"/>
              </a:rPr>
              <a:t> </a:t>
            </a:r>
            <a:r>
              <a:rPr lang="en-US" dirty="0" err="1">
                <a:latin typeface="Comic Sans MS" pitchFamily="66" charset="0"/>
              </a:rPr>
              <a:t>macam</a:t>
            </a:r>
            <a:r>
              <a:rPr lang="en-US" dirty="0">
                <a:latin typeface="Comic Sans MS" pitchFamily="66" charset="0"/>
              </a:rPr>
              <a:t> </a:t>
            </a:r>
            <a:r>
              <a:rPr lang="en-US" dirty="0" err="1">
                <a:latin typeface="Comic Sans MS" pitchFamily="66" charset="0"/>
              </a:rPr>
              <a:t>jenis</a:t>
            </a:r>
            <a:r>
              <a:rPr lang="en-US" dirty="0">
                <a:latin typeface="Comic Sans MS" pitchFamily="66" charset="0"/>
              </a:rPr>
              <a:t> </a:t>
            </a:r>
            <a:r>
              <a:rPr lang="en-US" dirty="0" err="1">
                <a:latin typeface="Comic Sans MS" pitchFamily="66" charset="0"/>
              </a:rPr>
              <a:t>hormon</a:t>
            </a:r>
            <a:r>
              <a:rPr lang="en-US" dirty="0">
                <a:latin typeface="Comic Sans MS" pitchFamily="66" charset="0"/>
              </a:rPr>
              <a:t> yang </a:t>
            </a:r>
            <a:r>
              <a:rPr lang="en-US" dirty="0" err="1">
                <a:latin typeface="Comic Sans MS" pitchFamily="66" charset="0"/>
              </a:rPr>
              <a:t>nantinya</a:t>
            </a:r>
            <a:r>
              <a:rPr lang="en-US" dirty="0">
                <a:latin typeface="Comic Sans MS" pitchFamily="66" charset="0"/>
              </a:rPr>
              <a:t> </a:t>
            </a:r>
            <a:r>
              <a:rPr lang="en-US" dirty="0" err="1">
                <a:latin typeface="Comic Sans MS" pitchFamily="66" charset="0"/>
              </a:rPr>
              <a:t>akan</a:t>
            </a:r>
            <a:r>
              <a:rPr lang="en-US" dirty="0">
                <a:latin typeface="Comic Sans MS" pitchFamily="66" charset="0"/>
              </a:rPr>
              <a:t> </a:t>
            </a:r>
            <a:r>
              <a:rPr lang="en-US" dirty="0" err="1">
                <a:latin typeface="Comic Sans MS" pitchFamily="66" charset="0"/>
              </a:rPr>
              <a:t>disalurkan</a:t>
            </a:r>
            <a:r>
              <a:rPr lang="en-US" dirty="0">
                <a:latin typeface="Comic Sans MS" pitchFamily="66" charset="0"/>
              </a:rPr>
              <a:t> </a:t>
            </a:r>
            <a:r>
              <a:rPr lang="en-US" dirty="0" err="1">
                <a:latin typeface="Comic Sans MS" pitchFamily="66" charset="0"/>
              </a:rPr>
              <a:t>ke</a:t>
            </a:r>
            <a:r>
              <a:rPr lang="en-US" dirty="0">
                <a:latin typeface="Comic Sans MS" pitchFamily="66" charset="0"/>
              </a:rPr>
              <a:t> </a:t>
            </a:r>
            <a:r>
              <a:rPr lang="en-US" dirty="0" err="1">
                <a:latin typeface="Comic Sans MS" pitchFamily="66" charset="0"/>
              </a:rPr>
              <a:t>darah</a:t>
            </a:r>
            <a:r>
              <a:rPr lang="en-US" dirty="0">
                <a:latin typeface="Comic Sans MS" pitchFamily="66" charset="0"/>
              </a:rPr>
              <a:t> </a:t>
            </a:r>
            <a:r>
              <a:rPr lang="en-US" dirty="0" err="1">
                <a:latin typeface="Comic Sans MS" pitchFamily="66" charset="0"/>
              </a:rPr>
              <a:t>apabila</a:t>
            </a:r>
            <a:r>
              <a:rPr lang="en-US" dirty="0">
                <a:latin typeface="Comic Sans MS" pitchFamily="66" charset="0"/>
              </a:rPr>
              <a:t> </a:t>
            </a:r>
            <a:r>
              <a:rPr lang="en-US" dirty="0" err="1">
                <a:latin typeface="Comic Sans MS" pitchFamily="66" charset="0"/>
              </a:rPr>
              <a:t>diperlukan</a:t>
            </a:r>
            <a:r>
              <a:rPr lang="en-US" dirty="0">
                <a:latin typeface="Comic Sans MS" pitchFamily="66" charset="0"/>
              </a:rPr>
              <a:t> </a:t>
            </a:r>
            <a:r>
              <a:rPr lang="en-US" dirty="0" err="1">
                <a:latin typeface="Comic Sans MS" pitchFamily="66" charset="0"/>
              </a:rPr>
              <a:t>oleh</a:t>
            </a:r>
            <a:r>
              <a:rPr lang="en-US" dirty="0">
                <a:latin typeface="Comic Sans MS" pitchFamily="66" charset="0"/>
              </a:rPr>
              <a:t> </a:t>
            </a:r>
            <a:r>
              <a:rPr lang="en-US" dirty="0" err="1">
                <a:latin typeface="Comic Sans MS" pitchFamily="66" charset="0"/>
              </a:rPr>
              <a:t>jaringan</a:t>
            </a:r>
            <a:r>
              <a:rPr lang="en-US" dirty="0">
                <a:latin typeface="Comic Sans MS" pitchFamily="66" charset="0"/>
              </a:rPr>
              <a:t> </a:t>
            </a:r>
            <a:r>
              <a:rPr lang="en-US" dirty="0" err="1">
                <a:latin typeface="Comic Sans MS" pitchFamily="66" charset="0"/>
              </a:rPr>
              <a:t>tubuh</a:t>
            </a:r>
            <a:r>
              <a:rPr lang="en-US" dirty="0">
                <a:latin typeface="Comic Sans MS" pitchFamily="66" charset="0"/>
              </a:rPr>
              <a:t> </a:t>
            </a:r>
            <a:r>
              <a:rPr lang="en-US" dirty="0" err="1">
                <a:latin typeface="Comic Sans MS" pitchFamily="66" charset="0"/>
              </a:rPr>
              <a:t>tertentu</a:t>
            </a:r>
            <a:r>
              <a:rPr lang="en-US" dirty="0">
                <a:latin typeface="Comic Sans MS" pitchFamily="66" charset="0"/>
              </a:rPr>
              <a:t>.</a:t>
            </a:r>
            <a:endParaRPr dirty="0">
              <a:latin typeface="Comic Sans MS" pitchFamily="66" charset="0"/>
            </a:endParaRPr>
          </a:p>
        </p:txBody>
      </p:sp>
      <p:sp>
        <p:nvSpPr>
          <p:cNvPr id="1383" name="Google Shape;1383;p72"/>
          <p:cNvSpPr txBox="1">
            <a:spLocks noGrp="1"/>
          </p:cNvSpPr>
          <p:nvPr>
            <p:ph type="subTitle" idx="7"/>
          </p:nvPr>
        </p:nvSpPr>
        <p:spPr>
          <a:xfrm>
            <a:off x="1219200" y="2099250"/>
            <a:ext cx="7772400" cy="1005900"/>
          </a:xfrm>
          <a:prstGeom prst="rect">
            <a:avLst/>
          </a:prstGeom>
        </p:spPr>
        <p:txBody>
          <a:bodyPr spcFirstLastPara="1" wrap="square" lIns="91425" tIns="162000" rIns="91425" bIns="0" anchor="t" anchorCtr="0">
            <a:noAutofit/>
          </a:bodyPr>
          <a:lstStyle/>
          <a:p>
            <a:pPr marL="0" lvl="0" indent="0" algn="just">
              <a:spcAft>
                <a:spcPts val="1600"/>
              </a:spcAft>
            </a:pPr>
            <a:r>
              <a:rPr lang="en-US" dirty="0" err="1">
                <a:latin typeface="Comic Sans MS" pitchFamily="66" charset="0"/>
              </a:rPr>
              <a:t>Mengontrol</a:t>
            </a:r>
            <a:r>
              <a:rPr lang="en-US" dirty="0">
                <a:latin typeface="Comic Sans MS" pitchFamily="66" charset="0"/>
              </a:rPr>
              <a:t> </a:t>
            </a:r>
            <a:r>
              <a:rPr lang="en-US" dirty="0" err="1">
                <a:latin typeface="Comic Sans MS" pitchFamily="66" charset="0"/>
              </a:rPr>
              <a:t>Aktivitas</a:t>
            </a:r>
            <a:r>
              <a:rPr lang="en-US" dirty="0">
                <a:latin typeface="Comic Sans MS" pitchFamily="66" charset="0"/>
              </a:rPr>
              <a:t> </a:t>
            </a:r>
            <a:endParaRPr lang="id-ID" dirty="0" smtClean="0">
              <a:latin typeface="Comic Sans MS" pitchFamily="66" charset="0"/>
            </a:endParaRPr>
          </a:p>
          <a:p>
            <a:pPr marL="0" lvl="0" indent="0" algn="just">
              <a:spcAft>
                <a:spcPts val="1600"/>
              </a:spcAft>
            </a:pPr>
            <a:r>
              <a:rPr lang="en-US" dirty="0" smtClean="0">
                <a:latin typeface="Comic Sans MS" pitchFamily="66" charset="0"/>
              </a:rPr>
              <a:t>–</a:t>
            </a:r>
            <a:r>
              <a:rPr lang="en-US" dirty="0" err="1" smtClean="0">
                <a:latin typeface="Comic Sans MS" pitchFamily="66" charset="0"/>
              </a:rPr>
              <a:t>Kelenjar</a:t>
            </a:r>
            <a:r>
              <a:rPr lang="en-US" dirty="0" smtClean="0">
                <a:latin typeface="Comic Sans MS" pitchFamily="66" charset="0"/>
              </a:rPr>
              <a:t> </a:t>
            </a:r>
            <a:r>
              <a:rPr lang="en-US" dirty="0" err="1">
                <a:latin typeface="Comic Sans MS" pitchFamily="66" charset="0"/>
              </a:rPr>
              <a:t>endoktrin</a:t>
            </a:r>
            <a:r>
              <a:rPr lang="en-US" dirty="0">
                <a:latin typeface="Comic Sans MS" pitchFamily="66" charset="0"/>
              </a:rPr>
              <a:t> </a:t>
            </a:r>
            <a:r>
              <a:rPr lang="en-US" dirty="0" err="1">
                <a:latin typeface="Comic Sans MS" pitchFamily="66" charset="0"/>
              </a:rPr>
              <a:t>bertugas</a:t>
            </a:r>
            <a:r>
              <a:rPr lang="en-US" dirty="0">
                <a:latin typeface="Comic Sans MS" pitchFamily="66" charset="0"/>
              </a:rPr>
              <a:t> </a:t>
            </a:r>
            <a:r>
              <a:rPr lang="en-US" dirty="0" err="1">
                <a:latin typeface="Comic Sans MS" pitchFamily="66" charset="0"/>
              </a:rPr>
              <a:t>untuk</a:t>
            </a:r>
            <a:r>
              <a:rPr lang="en-US" dirty="0">
                <a:latin typeface="Comic Sans MS" pitchFamily="66" charset="0"/>
              </a:rPr>
              <a:t> </a:t>
            </a:r>
            <a:r>
              <a:rPr lang="en-US" dirty="0" err="1">
                <a:latin typeface="Comic Sans MS" pitchFamily="66" charset="0"/>
              </a:rPr>
              <a:t>mengontrol</a:t>
            </a:r>
            <a:r>
              <a:rPr lang="en-US" dirty="0">
                <a:latin typeface="Comic Sans MS" pitchFamily="66" charset="0"/>
              </a:rPr>
              <a:t> </a:t>
            </a:r>
            <a:r>
              <a:rPr lang="en-US" dirty="0" err="1">
                <a:latin typeface="Comic Sans MS" pitchFamily="66" charset="0"/>
              </a:rPr>
              <a:t>aktivitas</a:t>
            </a:r>
            <a:r>
              <a:rPr lang="en-US" dirty="0">
                <a:latin typeface="Comic Sans MS" pitchFamily="66" charset="0"/>
              </a:rPr>
              <a:t> </a:t>
            </a:r>
            <a:r>
              <a:rPr lang="en-US" dirty="0" err="1">
                <a:latin typeface="Comic Sans MS" pitchFamily="66" charset="0"/>
              </a:rPr>
              <a:t>dari</a:t>
            </a:r>
            <a:r>
              <a:rPr lang="en-US" dirty="0">
                <a:latin typeface="Comic Sans MS" pitchFamily="66" charset="0"/>
              </a:rPr>
              <a:t> </a:t>
            </a:r>
            <a:r>
              <a:rPr lang="en-US" dirty="0" err="1">
                <a:latin typeface="Comic Sans MS" pitchFamily="66" charset="0"/>
              </a:rPr>
              <a:t>kelenjar</a:t>
            </a:r>
            <a:r>
              <a:rPr lang="en-US" dirty="0">
                <a:latin typeface="Comic Sans MS" pitchFamily="66" charset="0"/>
              </a:rPr>
              <a:t> </a:t>
            </a:r>
            <a:r>
              <a:rPr lang="en-US" dirty="0" err="1">
                <a:latin typeface="Comic Sans MS" pitchFamily="66" charset="0"/>
              </a:rPr>
              <a:t>tubuh</a:t>
            </a:r>
            <a:r>
              <a:rPr lang="en-US" dirty="0">
                <a:latin typeface="Comic Sans MS" pitchFamily="66" charset="0"/>
              </a:rPr>
              <a:t> agar </a:t>
            </a:r>
            <a:r>
              <a:rPr lang="en-US" dirty="0" err="1">
                <a:latin typeface="Comic Sans MS" pitchFamily="66" charset="0"/>
              </a:rPr>
              <a:t>dapat</a:t>
            </a:r>
            <a:r>
              <a:rPr lang="en-US" dirty="0">
                <a:latin typeface="Comic Sans MS" pitchFamily="66" charset="0"/>
              </a:rPr>
              <a:t> </a:t>
            </a:r>
            <a:r>
              <a:rPr lang="en-US" dirty="0" err="1">
                <a:latin typeface="Comic Sans MS" pitchFamily="66" charset="0"/>
              </a:rPr>
              <a:t>berfungsi</a:t>
            </a:r>
            <a:r>
              <a:rPr lang="en-US" dirty="0">
                <a:latin typeface="Comic Sans MS" pitchFamily="66" charset="0"/>
              </a:rPr>
              <a:t> </a:t>
            </a:r>
            <a:r>
              <a:rPr lang="en-US" dirty="0" err="1">
                <a:latin typeface="Comic Sans MS" pitchFamily="66" charset="0"/>
              </a:rPr>
              <a:t>dengan</a:t>
            </a:r>
            <a:r>
              <a:rPr lang="en-US" dirty="0">
                <a:latin typeface="Comic Sans MS" pitchFamily="66" charset="0"/>
              </a:rPr>
              <a:t> normal </a:t>
            </a:r>
            <a:r>
              <a:rPr lang="en-US" dirty="0" err="1">
                <a:latin typeface="Comic Sans MS" pitchFamily="66" charset="0"/>
              </a:rPr>
              <a:t>dan</a:t>
            </a:r>
            <a:r>
              <a:rPr lang="en-US" dirty="0">
                <a:latin typeface="Comic Sans MS" pitchFamily="66" charset="0"/>
              </a:rPr>
              <a:t> </a:t>
            </a:r>
            <a:r>
              <a:rPr lang="en-US" dirty="0" err="1">
                <a:latin typeface="Comic Sans MS" pitchFamily="66" charset="0"/>
              </a:rPr>
              <a:t>maksimal</a:t>
            </a:r>
            <a:r>
              <a:rPr lang="en-US" dirty="0">
                <a:latin typeface="Comic Sans MS" pitchFamily="66" charset="0"/>
              </a:rPr>
              <a:t>.</a:t>
            </a:r>
            <a:endParaRPr dirty="0">
              <a:latin typeface="Comic Sans MS" pitchFamily="66" charset="0"/>
            </a:endParaRPr>
          </a:p>
        </p:txBody>
      </p:sp>
      <p:sp>
        <p:nvSpPr>
          <p:cNvPr id="1385" name="Google Shape;1385;p72"/>
          <p:cNvSpPr txBox="1">
            <a:spLocks noGrp="1"/>
          </p:cNvSpPr>
          <p:nvPr>
            <p:ph type="subTitle" idx="9"/>
          </p:nvPr>
        </p:nvSpPr>
        <p:spPr>
          <a:xfrm>
            <a:off x="-471150" y="2591250"/>
            <a:ext cx="2154000" cy="473100"/>
          </a:xfrm>
          <a:prstGeom prst="rect">
            <a:avLst/>
          </a:prstGeom>
        </p:spPr>
        <p:txBody>
          <a:bodyPr spcFirstLastPara="1" wrap="square" lIns="91425" tIns="198000" rIns="91425" bIns="0" anchor="ctr" anchorCtr="0">
            <a:noAutofit/>
          </a:bodyPr>
          <a:lstStyle/>
          <a:p>
            <a:pPr marL="0" lvl="0" indent="0" algn="ctr" rtl="0">
              <a:spcBef>
                <a:spcPts val="0"/>
              </a:spcBef>
              <a:spcAft>
                <a:spcPts val="1600"/>
              </a:spcAft>
              <a:buNone/>
            </a:pPr>
            <a:r>
              <a:rPr lang="en" dirty="0" smtClean="0">
                <a:latin typeface="Comic Sans MS" pitchFamily="66" charset="0"/>
              </a:rPr>
              <a:t>2</a:t>
            </a:r>
            <a:endParaRPr dirty="0">
              <a:latin typeface="Comic Sans MS" pitchFamily="66" charset="0"/>
            </a:endParaRPr>
          </a:p>
        </p:txBody>
      </p:sp>
      <p:sp>
        <p:nvSpPr>
          <p:cNvPr id="1386" name="Google Shape;1386;p72"/>
          <p:cNvSpPr txBox="1">
            <a:spLocks noGrp="1"/>
          </p:cNvSpPr>
          <p:nvPr>
            <p:ph type="subTitle" idx="13"/>
          </p:nvPr>
        </p:nvSpPr>
        <p:spPr>
          <a:xfrm>
            <a:off x="-443359" y="3859200"/>
            <a:ext cx="2154000" cy="473100"/>
          </a:xfrm>
          <a:prstGeom prst="rect">
            <a:avLst/>
          </a:prstGeom>
        </p:spPr>
        <p:txBody>
          <a:bodyPr spcFirstLastPara="1" wrap="square" lIns="91425" tIns="198000" rIns="91425" bIns="0" anchor="ctr" anchorCtr="0">
            <a:noAutofit/>
          </a:bodyPr>
          <a:lstStyle/>
          <a:p>
            <a:pPr marL="0" lvl="0" indent="0" algn="ctr" rtl="0">
              <a:spcBef>
                <a:spcPts val="0"/>
              </a:spcBef>
              <a:spcAft>
                <a:spcPts val="1600"/>
              </a:spcAft>
              <a:buNone/>
            </a:pPr>
            <a:r>
              <a:rPr lang="en" dirty="0" smtClean="0">
                <a:latin typeface="Comic Sans MS" pitchFamily="66" charset="0"/>
              </a:rPr>
              <a:t>3</a:t>
            </a:r>
            <a:endParaRPr dirty="0">
              <a:latin typeface="Comic Sans MS" pitchFamily="66" charset="0"/>
            </a:endParaRPr>
          </a:p>
        </p:txBody>
      </p:sp>
      <p:sp>
        <p:nvSpPr>
          <p:cNvPr id="1388" name="Google Shape;1388;p72"/>
          <p:cNvSpPr txBox="1">
            <a:spLocks noGrp="1"/>
          </p:cNvSpPr>
          <p:nvPr>
            <p:ph type="subTitle" idx="15"/>
          </p:nvPr>
        </p:nvSpPr>
        <p:spPr>
          <a:xfrm>
            <a:off x="-457200" y="963600"/>
            <a:ext cx="2154000" cy="47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latin typeface="Comic Sans MS" pitchFamily="66" charset="0"/>
              </a:rPr>
              <a:t>1</a:t>
            </a:r>
            <a:endParaRPr dirty="0">
              <a:latin typeface="Comic Sans MS" pitchFamily="66" charset="0"/>
            </a:endParaRPr>
          </a:p>
        </p:txBody>
      </p:sp>
      <p:sp>
        <p:nvSpPr>
          <p:cNvPr id="1389" name="Google Shape;1389;p72"/>
          <p:cNvSpPr txBox="1">
            <a:spLocks noGrp="1"/>
          </p:cNvSpPr>
          <p:nvPr>
            <p:ph type="ctrTitle"/>
          </p:nvPr>
        </p:nvSpPr>
        <p:spPr>
          <a:xfrm>
            <a:off x="177250" y="2250"/>
            <a:ext cx="8433350" cy="512100"/>
          </a:xfrm>
          <a:prstGeom prst="rect">
            <a:avLst/>
          </a:prstGeom>
        </p:spPr>
        <p:txBody>
          <a:bodyPr spcFirstLastPara="1" wrap="square" lIns="91425" tIns="91425" rIns="91425" bIns="91425" anchor="t" anchorCtr="0">
            <a:noAutofit/>
          </a:bodyPr>
          <a:lstStyle/>
          <a:p>
            <a:pPr lvl="0"/>
            <a:r>
              <a:rPr lang="id-ID" sz="2800" dirty="0" err="1" smtClean="0">
                <a:latin typeface="Rockwell" pitchFamily="18" charset="0"/>
              </a:rPr>
              <a:t>S</a:t>
            </a:r>
            <a:r>
              <a:rPr lang="en-US" sz="2800" dirty="0" err="1" smtClean="0">
                <a:latin typeface="Rockwell" pitchFamily="18" charset="0"/>
              </a:rPr>
              <a:t>ecara</a:t>
            </a:r>
            <a:r>
              <a:rPr lang="en-US" sz="2800" dirty="0" smtClean="0">
                <a:latin typeface="Rockwell" pitchFamily="18" charset="0"/>
              </a:rPr>
              <a:t> </a:t>
            </a:r>
            <a:r>
              <a:rPr lang="en-US" sz="2800" dirty="0" err="1">
                <a:latin typeface="Rockwell" pitchFamily="18" charset="0"/>
              </a:rPr>
              <a:t>umum</a:t>
            </a:r>
            <a:r>
              <a:rPr lang="en-US" sz="2800" dirty="0">
                <a:latin typeface="Rockwell" pitchFamily="18" charset="0"/>
              </a:rPr>
              <a:t> </a:t>
            </a:r>
            <a:r>
              <a:rPr lang="en-US" sz="2800" dirty="0" err="1">
                <a:latin typeface="Rockwell" pitchFamily="18" charset="0"/>
              </a:rPr>
              <a:t>fungsi</a:t>
            </a:r>
            <a:r>
              <a:rPr lang="en-US" sz="2800" dirty="0">
                <a:latin typeface="Rockwell" pitchFamily="18" charset="0"/>
              </a:rPr>
              <a:t> </a:t>
            </a:r>
            <a:r>
              <a:rPr lang="en-US" sz="2800" dirty="0" err="1">
                <a:latin typeface="Rockwell" pitchFamily="18" charset="0"/>
              </a:rPr>
              <a:t>kelenjar</a:t>
            </a:r>
            <a:r>
              <a:rPr lang="en-US" sz="2800" dirty="0">
                <a:latin typeface="Rockwell" pitchFamily="18" charset="0"/>
              </a:rPr>
              <a:t> </a:t>
            </a:r>
            <a:r>
              <a:rPr lang="en-US" sz="2800" dirty="0" err="1">
                <a:latin typeface="Rockwell" pitchFamily="18" charset="0"/>
              </a:rPr>
              <a:t>endokrin</a:t>
            </a:r>
            <a:r>
              <a:rPr lang="en-US" sz="2800" dirty="0">
                <a:latin typeface="Rockwell" pitchFamily="18" charset="0"/>
              </a:rPr>
              <a:t> </a:t>
            </a:r>
            <a:r>
              <a:rPr lang="en-US" sz="2800" dirty="0" err="1">
                <a:latin typeface="Rockwell" pitchFamily="18" charset="0"/>
              </a:rPr>
              <a:t>adalah</a:t>
            </a:r>
            <a:r>
              <a:rPr lang="en-US" sz="2800" dirty="0">
                <a:latin typeface="Rockwell" pitchFamily="18" charset="0"/>
              </a:rPr>
              <a:t>: </a:t>
            </a:r>
            <a:endParaRPr sz="2800" dirty="0">
              <a:latin typeface="Rockwell" pitchFamily="18" charset="0"/>
            </a:endParaRPr>
          </a:p>
        </p:txBody>
      </p:sp>
      <p:sp>
        <p:nvSpPr>
          <p:cNvPr id="21" name="Google Shape;1371;p72"/>
          <p:cNvSpPr/>
          <p:nvPr/>
        </p:nvSpPr>
        <p:spPr>
          <a:xfrm>
            <a:off x="256391" y="3839700"/>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omic Sans MS" pitchFamily="66" charset="0"/>
            </a:endParaRPr>
          </a:p>
        </p:txBody>
      </p:sp>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0"/>
        <p:cNvGrpSpPr/>
        <p:nvPr/>
      </p:nvGrpSpPr>
      <p:grpSpPr>
        <a:xfrm>
          <a:off x="0" y="0"/>
          <a:ext cx="0" cy="0"/>
          <a:chOff x="0" y="0"/>
          <a:chExt cx="0" cy="0"/>
        </a:xfrm>
      </p:grpSpPr>
      <p:sp>
        <p:nvSpPr>
          <p:cNvPr id="6" name="Google Shape;1378;p72"/>
          <p:cNvSpPr txBox="1">
            <a:spLocks/>
          </p:cNvSpPr>
          <p:nvPr/>
        </p:nvSpPr>
        <p:spPr>
          <a:xfrm>
            <a:off x="1333500" y="346650"/>
            <a:ext cx="6477000" cy="1005900"/>
          </a:xfrm>
          <a:prstGeom prst="rect">
            <a:avLst/>
          </a:prstGeom>
        </p:spPr>
        <p:txBody>
          <a:bodyPr spcFirstLastPara="1" wrap="square" lIns="91425" tIns="162000" rIns="91425"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Aft>
                <a:spcPts val="1600"/>
              </a:spcAft>
            </a:pPr>
            <a:r>
              <a:rPr lang="en-US" sz="1600" dirty="0" err="1" smtClean="0">
                <a:solidFill>
                  <a:schemeClr val="tx2"/>
                </a:solidFill>
                <a:latin typeface="Comic Sans MS" pitchFamily="66" charset="0"/>
              </a:rPr>
              <a:t>Pertumbuhan</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Jaringan</a:t>
            </a:r>
            <a:r>
              <a:rPr lang="en-US" sz="1600" dirty="0" smtClean="0">
                <a:solidFill>
                  <a:schemeClr val="tx2"/>
                </a:solidFill>
                <a:latin typeface="Comic Sans MS" pitchFamily="66" charset="0"/>
              </a:rPr>
              <a:t> </a:t>
            </a:r>
            <a:endParaRPr lang="id-ID" sz="1600" dirty="0" smtClean="0">
              <a:solidFill>
                <a:schemeClr val="tx2"/>
              </a:solidFill>
              <a:latin typeface="Comic Sans MS" pitchFamily="66" charset="0"/>
            </a:endParaRPr>
          </a:p>
          <a:p>
            <a:pPr>
              <a:spcAft>
                <a:spcPts val="1600"/>
              </a:spcAft>
            </a:pPr>
            <a:r>
              <a:rPr lang="en-US" sz="1600" dirty="0" smtClean="0">
                <a:solidFill>
                  <a:schemeClr val="tx2"/>
                </a:solidFill>
                <a:latin typeface="Comic Sans MS" pitchFamily="66" charset="0"/>
              </a:rPr>
              <a:t>–</a:t>
            </a:r>
            <a:r>
              <a:rPr lang="en-US" sz="1600" dirty="0" err="1" smtClean="0">
                <a:solidFill>
                  <a:schemeClr val="tx2"/>
                </a:solidFill>
                <a:latin typeface="Comic Sans MS" pitchFamily="66" charset="0"/>
              </a:rPr>
              <a:t>Kelenjar</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endoktrin</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juga</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mempengaruhi</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pertumbuhan</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jaringan</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pada</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manusia</a:t>
            </a:r>
            <a:r>
              <a:rPr lang="en-US" sz="1600" dirty="0" smtClean="0">
                <a:solidFill>
                  <a:schemeClr val="tx2"/>
                </a:solidFill>
                <a:latin typeface="Comic Sans MS" pitchFamily="66" charset="0"/>
              </a:rPr>
              <a:t> agar </a:t>
            </a:r>
            <a:r>
              <a:rPr lang="en-US" sz="1600" dirty="0" err="1" smtClean="0">
                <a:solidFill>
                  <a:schemeClr val="tx2"/>
                </a:solidFill>
                <a:latin typeface="Comic Sans MS" pitchFamily="66" charset="0"/>
              </a:rPr>
              <a:t>jaringan</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tersebut</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berfungsi</a:t>
            </a:r>
            <a:r>
              <a:rPr lang="en-US" sz="1600" dirty="0" smtClean="0">
                <a:solidFill>
                  <a:schemeClr val="tx2"/>
                </a:solidFill>
                <a:latin typeface="Comic Sans MS" pitchFamily="66" charset="0"/>
              </a:rPr>
              <a:t> </a:t>
            </a:r>
            <a:r>
              <a:rPr lang="en-US" sz="1600" dirty="0" err="1" smtClean="0">
                <a:solidFill>
                  <a:schemeClr val="tx2"/>
                </a:solidFill>
                <a:latin typeface="Comic Sans MS" pitchFamily="66" charset="0"/>
              </a:rPr>
              <a:t>maksimal</a:t>
            </a:r>
            <a:r>
              <a:rPr lang="en-US" sz="1600" dirty="0" smtClean="0">
                <a:solidFill>
                  <a:schemeClr val="tx2"/>
                </a:solidFill>
                <a:latin typeface="Comic Sans MS" pitchFamily="66" charset="0"/>
              </a:rPr>
              <a:t>.</a:t>
            </a:r>
            <a:endParaRPr lang="en-US" sz="1600" dirty="0">
              <a:solidFill>
                <a:schemeClr val="tx2"/>
              </a:solidFill>
              <a:latin typeface="Comic Sans MS" pitchFamily="66" charset="0"/>
            </a:endParaRPr>
          </a:p>
        </p:txBody>
      </p:sp>
      <p:sp>
        <p:nvSpPr>
          <p:cNvPr id="7" name="Google Shape;1387;p72"/>
          <p:cNvSpPr txBox="1">
            <a:spLocks/>
          </p:cNvSpPr>
          <p:nvPr/>
        </p:nvSpPr>
        <p:spPr>
          <a:xfrm>
            <a:off x="-401400" y="637179"/>
            <a:ext cx="2154000" cy="4731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2400" dirty="0" smtClean="0">
                <a:solidFill>
                  <a:schemeClr val="tx2"/>
                </a:solidFill>
                <a:latin typeface="Comic Sans MS" pitchFamily="66" charset="0"/>
              </a:rPr>
              <a:t>4</a:t>
            </a:r>
            <a:endParaRPr lang="en" sz="2400" dirty="0">
              <a:solidFill>
                <a:schemeClr val="tx2"/>
              </a:solidFill>
              <a:latin typeface="Comic Sans MS" pitchFamily="66" charset="0"/>
            </a:endParaRPr>
          </a:p>
        </p:txBody>
      </p:sp>
      <p:sp>
        <p:nvSpPr>
          <p:cNvPr id="8" name="Google Shape;1380;p72"/>
          <p:cNvSpPr txBox="1">
            <a:spLocks/>
          </p:cNvSpPr>
          <p:nvPr/>
        </p:nvSpPr>
        <p:spPr>
          <a:xfrm>
            <a:off x="-325200" y="2101391"/>
            <a:ext cx="2154000" cy="473100"/>
          </a:xfrm>
          <a:prstGeom prst="rect">
            <a:avLst/>
          </a:prstGeom>
        </p:spPr>
        <p:txBody>
          <a:bodyPr spcFirstLastPara="1" wrap="square" lIns="91425" tIns="198000" rIns="91425"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en" sz="2400" dirty="0" smtClean="0">
                <a:solidFill>
                  <a:schemeClr val="tx2"/>
                </a:solidFill>
                <a:latin typeface="Comic Sans MS" pitchFamily="66" charset="0"/>
              </a:rPr>
              <a:t>5</a:t>
            </a:r>
            <a:endParaRPr lang="en" sz="2400" dirty="0">
              <a:solidFill>
                <a:schemeClr val="tx2"/>
              </a:solidFill>
              <a:latin typeface="Comic Sans MS" pitchFamily="66" charset="0"/>
            </a:endParaRPr>
          </a:p>
        </p:txBody>
      </p:sp>
      <p:sp>
        <p:nvSpPr>
          <p:cNvPr id="9" name="Google Shape;1381;p72"/>
          <p:cNvSpPr txBox="1">
            <a:spLocks/>
          </p:cNvSpPr>
          <p:nvPr/>
        </p:nvSpPr>
        <p:spPr>
          <a:xfrm>
            <a:off x="-325200" y="3702531"/>
            <a:ext cx="2154000" cy="473100"/>
          </a:xfrm>
          <a:prstGeom prst="rect">
            <a:avLst/>
          </a:prstGeom>
        </p:spPr>
        <p:txBody>
          <a:bodyPr spcFirstLastPara="1" wrap="square" lIns="91425" tIns="198000" rIns="91425"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spcAft>
                <a:spcPts val="1600"/>
              </a:spcAft>
            </a:pPr>
            <a:r>
              <a:rPr lang="en" sz="2400" dirty="0" smtClean="0">
                <a:solidFill>
                  <a:schemeClr val="tx2"/>
                </a:solidFill>
                <a:latin typeface="Comic Sans MS" pitchFamily="66" charset="0"/>
              </a:rPr>
              <a:t>6</a:t>
            </a:r>
            <a:endParaRPr lang="en" sz="2400" dirty="0">
              <a:solidFill>
                <a:schemeClr val="tx2"/>
              </a:solidFill>
              <a:latin typeface="Comic Sans MS" pitchFamily="66" charset="0"/>
            </a:endParaRPr>
          </a:p>
        </p:txBody>
      </p:sp>
      <p:sp>
        <p:nvSpPr>
          <p:cNvPr id="10" name="Google Shape;1372;p72"/>
          <p:cNvSpPr/>
          <p:nvPr/>
        </p:nvSpPr>
        <p:spPr>
          <a:xfrm>
            <a:off x="308550" y="593550"/>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tx2"/>
              </a:solidFill>
              <a:latin typeface="Comic Sans MS" pitchFamily="66" charset="0"/>
            </a:endParaRPr>
          </a:p>
        </p:txBody>
      </p:sp>
      <p:sp>
        <p:nvSpPr>
          <p:cNvPr id="4" name="Rectangle 3"/>
          <p:cNvSpPr/>
          <p:nvPr/>
        </p:nvSpPr>
        <p:spPr>
          <a:xfrm>
            <a:off x="1239535" y="3323332"/>
            <a:ext cx="7523465" cy="1077218"/>
          </a:xfrm>
          <a:prstGeom prst="rect">
            <a:avLst/>
          </a:prstGeom>
        </p:spPr>
        <p:txBody>
          <a:bodyPr wrap="square">
            <a:spAutoFit/>
          </a:bodyPr>
          <a:lstStyle/>
          <a:p>
            <a:pPr algn="just"/>
            <a:r>
              <a:rPr lang="en-US" sz="1600" dirty="0" err="1">
                <a:solidFill>
                  <a:schemeClr val="tx2"/>
                </a:solidFill>
                <a:latin typeface="Comic Sans MS" pitchFamily="66" charset="0"/>
              </a:rPr>
              <a:t>Mengatur</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Metabolisme</a:t>
            </a:r>
            <a:r>
              <a:rPr lang="en-US" sz="1600" dirty="0">
                <a:solidFill>
                  <a:schemeClr val="tx2"/>
                </a:solidFill>
                <a:latin typeface="Comic Sans MS" pitchFamily="66" charset="0"/>
              </a:rPr>
              <a:t> </a:t>
            </a:r>
            <a:endParaRPr lang="id-ID" sz="1600" dirty="0" smtClean="0">
              <a:solidFill>
                <a:schemeClr val="tx2"/>
              </a:solidFill>
              <a:latin typeface="Comic Sans MS" pitchFamily="66" charset="0"/>
            </a:endParaRPr>
          </a:p>
          <a:p>
            <a:pPr algn="just"/>
            <a:r>
              <a:rPr lang="en-US" sz="1600" dirty="0" smtClean="0">
                <a:solidFill>
                  <a:schemeClr val="tx2"/>
                </a:solidFill>
                <a:latin typeface="Comic Sans MS" pitchFamily="66" charset="0"/>
              </a:rPr>
              <a:t>–</a:t>
            </a:r>
            <a:r>
              <a:rPr lang="en-US" sz="1600" dirty="0" err="1" smtClean="0">
                <a:solidFill>
                  <a:schemeClr val="tx2"/>
                </a:solidFill>
                <a:latin typeface="Comic Sans MS" pitchFamily="66" charset="0"/>
              </a:rPr>
              <a:t>Kelenjar</a:t>
            </a:r>
            <a:r>
              <a:rPr lang="en-US" sz="1600" dirty="0" smtClean="0">
                <a:solidFill>
                  <a:schemeClr val="tx2"/>
                </a:solidFill>
                <a:latin typeface="Comic Sans MS" pitchFamily="66" charset="0"/>
              </a:rPr>
              <a:t> </a:t>
            </a:r>
            <a:r>
              <a:rPr lang="en-US" sz="1600" dirty="0" err="1">
                <a:solidFill>
                  <a:schemeClr val="tx2"/>
                </a:solidFill>
                <a:latin typeface="Comic Sans MS" pitchFamily="66" charset="0"/>
              </a:rPr>
              <a:t>endoktrin</a:t>
            </a:r>
            <a:r>
              <a:rPr lang="en-US" sz="1600" dirty="0">
                <a:solidFill>
                  <a:schemeClr val="tx2"/>
                </a:solidFill>
                <a:latin typeface="Comic Sans MS" pitchFamily="66" charset="0"/>
              </a:rPr>
              <a:t> </a:t>
            </a:r>
            <a:r>
              <a:rPr lang="en-US" sz="1600" dirty="0" err="1">
                <a:solidFill>
                  <a:schemeClr val="tx2"/>
                </a:solidFill>
                <a:latin typeface="Comic Sans MS" pitchFamily="66" charset="0"/>
              </a:rPr>
              <a:t>juga</a:t>
            </a:r>
            <a:r>
              <a:rPr lang="en-US" sz="1600" dirty="0">
                <a:solidFill>
                  <a:schemeClr val="tx2"/>
                </a:solidFill>
                <a:latin typeface="Comic Sans MS" pitchFamily="66" charset="0"/>
              </a:rPr>
              <a:t> </a:t>
            </a:r>
            <a:r>
              <a:rPr lang="en-US" sz="1600" dirty="0" err="1">
                <a:solidFill>
                  <a:schemeClr val="tx2"/>
                </a:solidFill>
                <a:latin typeface="Comic Sans MS" pitchFamily="66" charset="0"/>
              </a:rPr>
              <a:t>berfungsi</a:t>
            </a:r>
            <a:r>
              <a:rPr lang="en-US" sz="1600" dirty="0">
                <a:solidFill>
                  <a:schemeClr val="tx2"/>
                </a:solidFill>
                <a:latin typeface="Comic Sans MS" pitchFamily="66" charset="0"/>
              </a:rPr>
              <a:t> </a:t>
            </a:r>
            <a:r>
              <a:rPr lang="en-US" sz="1600" dirty="0" err="1">
                <a:solidFill>
                  <a:schemeClr val="tx2"/>
                </a:solidFill>
                <a:latin typeface="Comic Sans MS" pitchFamily="66" charset="0"/>
              </a:rPr>
              <a:t>untuk</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mengatur</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metabolisme</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dalam</a:t>
            </a:r>
            <a:r>
              <a:rPr lang="en-US" sz="1600" dirty="0">
                <a:solidFill>
                  <a:schemeClr val="tx2"/>
                </a:solidFill>
                <a:latin typeface="Comic Sans MS" pitchFamily="66" charset="0"/>
              </a:rPr>
              <a:t> </a:t>
            </a:r>
            <a:r>
              <a:rPr lang="en-US" sz="1600" dirty="0" err="1">
                <a:solidFill>
                  <a:schemeClr val="tx2"/>
                </a:solidFill>
                <a:latin typeface="Comic Sans MS" pitchFamily="66" charset="0"/>
              </a:rPr>
              <a:t>tubuh</a:t>
            </a:r>
            <a:r>
              <a:rPr lang="en-US" sz="1600" dirty="0">
                <a:solidFill>
                  <a:schemeClr val="tx2"/>
                </a:solidFill>
                <a:latin typeface="Comic Sans MS" pitchFamily="66" charset="0"/>
              </a:rPr>
              <a:t>, </a:t>
            </a:r>
            <a:r>
              <a:rPr lang="en-US" sz="1600" dirty="0" err="1">
                <a:solidFill>
                  <a:schemeClr val="tx2"/>
                </a:solidFill>
                <a:latin typeface="Comic Sans MS" pitchFamily="66" charset="0"/>
              </a:rPr>
              <a:t>sistem</a:t>
            </a:r>
            <a:r>
              <a:rPr lang="en-US" sz="1600" dirty="0">
                <a:solidFill>
                  <a:schemeClr val="tx2"/>
                </a:solidFill>
                <a:latin typeface="Comic Sans MS" pitchFamily="66" charset="0"/>
              </a:rPr>
              <a:t> </a:t>
            </a:r>
            <a:r>
              <a:rPr lang="en-US" sz="1600" dirty="0" err="1">
                <a:solidFill>
                  <a:schemeClr val="tx2"/>
                </a:solidFill>
                <a:latin typeface="Comic Sans MS" pitchFamily="66" charset="0"/>
              </a:rPr>
              <a:t>oksidasi</a:t>
            </a:r>
            <a:r>
              <a:rPr lang="en-US" sz="1600" dirty="0">
                <a:solidFill>
                  <a:schemeClr val="tx2"/>
                </a:solidFill>
                <a:latin typeface="Comic Sans MS" pitchFamily="66" charset="0"/>
              </a:rPr>
              <a:t> </a:t>
            </a:r>
            <a:r>
              <a:rPr lang="en-US" sz="1600" dirty="0" err="1">
                <a:solidFill>
                  <a:schemeClr val="tx2"/>
                </a:solidFill>
                <a:latin typeface="Comic Sans MS" pitchFamily="66" charset="0"/>
              </a:rPr>
              <a:t>tubuh</a:t>
            </a:r>
            <a:r>
              <a:rPr lang="en-US" sz="1600" dirty="0">
                <a:solidFill>
                  <a:schemeClr val="tx2"/>
                </a:solidFill>
                <a:latin typeface="Comic Sans MS" pitchFamily="66" charset="0"/>
              </a:rPr>
              <a:t> </a:t>
            </a:r>
            <a:r>
              <a:rPr lang="en-US" sz="1600" dirty="0" err="1">
                <a:solidFill>
                  <a:schemeClr val="tx2"/>
                </a:solidFill>
                <a:latin typeface="Comic Sans MS" pitchFamily="66" charset="0"/>
              </a:rPr>
              <a:t>serta</a:t>
            </a:r>
            <a:r>
              <a:rPr lang="en-US" sz="1600" dirty="0">
                <a:solidFill>
                  <a:schemeClr val="tx2"/>
                </a:solidFill>
                <a:latin typeface="Comic Sans MS" pitchFamily="66" charset="0"/>
              </a:rPr>
              <a:t> </a:t>
            </a:r>
            <a:r>
              <a:rPr lang="en-US" sz="1600" dirty="0" err="1">
                <a:solidFill>
                  <a:schemeClr val="tx2"/>
                </a:solidFill>
                <a:latin typeface="Comic Sans MS" pitchFamily="66" charset="0"/>
              </a:rPr>
              <a:t>bertugas</a:t>
            </a:r>
            <a:r>
              <a:rPr lang="en-US" sz="1600" dirty="0">
                <a:solidFill>
                  <a:schemeClr val="tx2"/>
                </a:solidFill>
                <a:latin typeface="Comic Sans MS" pitchFamily="66" charset="0"/>
              </a:rPr>
              <a:t> </a:t>
            </a:r>
            <a:r>
              <a:rPr lang="en-US" sz="1600" dirty="0" err="1">
                <a:solidFill>
                  <a:schemeClr val="tx2"/>
                </a:solidFill>
                <a:latin typeface="Comic Sans MS" pitchFamily="66" charset="0"/>
              </a:rPr>
              <a:t>untuk</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meningkatkan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absorpsi</a:t>
            </a:r>
            <a:r>
              <a:rPr lang="en-US" sz="1600" dirty="0">
                <a:solidFill>
                  <a:schemeClr val="tx2"/>
                </a:solidFill>
                <a:latin typeface="Comic Sans MS" pitchFamily="66" charset="0"/>
              </a:rPr>
              <a:t> </a:t>
            </a:r>
            <a:r>
              <a:rPr lang="en-US" sz="1600" dirty="0" err="1">
                <a:solidFill>
                  <a:schemeClr val="tx2"/>
                </a:solidFill>
                <a:latin typeface="Comic Sans MS" pitchFamily="66" charset="0"/>
              </a:rPr>
              <a:t>glukosa</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dalam</a:t>
            </a:r>
            <a:r>
              <a:rPr lang="en-US" sz="1600" dirty="0">
                <a:solidFill>
                  <a:schemeClr val="tx2"/>
                </a:solidFill>
                <a:latin typeface="Comic Sans MS" pitchFamily="66" charset="0"/>
              </a:rPr>
              <a:t> </a:t>
            </a:r>
            <a:r>
              <a:rPr lang="en-US" sz="1600" dirty="0" err="1">
                <a:solidFill>
                  <a:schemeClr val="tx2"/>
                </a:solidFill>
                <a:latin typeface="Comic Sans MS" pitchFamily="66" charset="0"/>
              </a:rPr>
              <a:t>tubuh</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pada</a:t>
            </a:r>
            <a:r>
              <a:rPr lang="en-US" sz="1600" dirty="0">
                <a:solidFill>
                  <a:schemeClr val="tx2"/>
                </a:solidFill>
                <a:latin typeface="Comic Sans MS" pitchFamily="66" charset="0"/>
              </a:rPr>
              <a:t> </a:t>
            </a:r>
            <a:r>
              <a:rPr lang="en-US" sz="1600" dirty="0" err="1">
                <a:solidFill>
                  <a:schemeClr val="tx2"/>
                </a:solidFill>
                <a:latin typeface="Comic Sans MS" pitchFamily="66" charset="0"/>
              </a:rPr>
              <a:t>usus</a:t>
            </a:r>
            <a:r>
              <a:rPr lang="en-US" sz="1600" dirty="0">
                <a:solidFill>
                  <a:schemeClr val="tx2"/>
                </a:solidFill>
                <a:latin typeface="Comic Sans MS" pitchFamily="66" charset="0"/>
              </a:rPr>
              <a:t> </a:t>
            </a:r>
            <a:r>
              <a:rPr lang="en-US" sz="1600" dirty="0" err="1">
                <a:solidFill>
                  <a:schemeClr val="tx2"/>
                </a:solidFill>
                <a:latin typeface="Comic Sans MS" pitchFamily="66" charset="0"/>
              </a:rPr>
              <a:t>halus</a:t>
            </a:r>
            <a:r>
              <a:rPr lang="en-US" sz="1600" dirty="0">
                <a:solidFill>
                  <a:schemeClr val="tx2"/>
                </a:solidFill>
                <a:latin typeface="Comic Sans MS" pitchFamily="66" charset="0"/>
              </a:rPr>
              <a:t>.</a:t>
            </a:r>
          </a:p>
        </p:txBody>
      </p:sp>
      <p:sp>
        <p:nvSpPr>
          <p:cNvPr id="5" name="Rectangle 4"/>
          <p:cNvSpPr/>
          <p:nvPr/>
        </p:nvSpPr>
        <p:spPr>
          <a:xfrm>
            <a:off x="1295400" y="1799332"/>
            <a:ext cx="6705600" cy="1077218"/>
          </a:xfrm>
          <a:prstGeom prst="rect">
            <a:avLst/>
          </a:prstGeom>
        </p:spPr>
        <p:txBody>
          <a:bodyPr wrap="square">
            <a:spAutoFit/>
          </a:bodyPr>
          <a:lstStyle/>
          <a:p>
            <a:pPr algn="just"/>
            <a:r>
              <a:rPr lang="en-US" sz="1600" dirty="0" err="1">
                <a:solidFill>
                  <a:schemeClr val="tx2"/>
                </a:solidFill>
                <a:latin typeface="Comic Sans MS" pitchFamily="66" charset="0"/>
              </a:rPr>
              <a:t>Metabolisme</a:t>
            </a:r>
            <a:r>
              <a:rPr lang="en-US" sz="1600" dirty="0">
                <a:solidFill>
                  <a:schemeClr val="tx2"/>
                </a:solidFill>
                <a:latin typeface="Comic Sans MS" pitchFamily="66" charset="0"/>
              </a:rPr>
              <a:t> </a:t>
            </a:r>
            <a:r>
              <a:rPr lang="en-US" sz="1600" dirty="0" err="1">
                <a:solidFill>
                  <a:schemeClr val="tx2"/>
                </a:solidFill>
                <a:latin typeface="Comic Sans MS" pitchFamily="66" charset="0"/>
              </a:rPr>
              <a:t>Zat</a:t>
            </a:r>
            <a:r>
              <a:rPr lang="en-US" sz="1600" dirty="0">
                <a:solidFill>
                  <a:schemeClr val="tx2"/>
                </a:solidFill>
                <a:latin typeface="Comic Sans MS" pitchFamily="66" charset="0"/>
              </a:rPr>
              <a:t> </a:t>
            </a:r>
            <a:endParaRPr lang="id-ID" sz="1600" dirty="0" smtClean="0">
              <a:solidFill>
                <a:schemeClr val="tx2"/>
              </a:solidFill>
              <a:latin typeface="Comic Sans MS" pitchFamily="66" charset="0"/>
            </a:endParaRPr>
          </a:p>
          <a:p>
            <a:pPr algn="just"/>
            <a:r>
              <a:rPr lang="en-US" sz="1600" dirty="0" smtClean="0">
                <a:solidFill>
                  <a:schemeClr val="tx2"/>
                </a:solidFill>
                <a:latin typeface="Comic Sans MS" pitchFamily="66" charset="0"/>
              </a:rPr>
              <a:t>–</a:t>
            </a:r>
            <a:r>
              <a:rPr lang="en-US" sz="1600" dirty="0" err="1" smtClean="0">
                <a:solidFill>
                  <a:schemeClr val="tx2"/>
                </a:solidFill>
                <a:latin typeface="Comic Sans MS" pitchFamily="66" charset="0"/>
              </a:rPr>
              <a:t>Kelenjar</a:t>
            </a:r>
            <a:r>
              <a:rPr lang="en-US" sz="1600" dirty="0" smtClean="0">
                <a:solidFill>
                  <a:schemeClr val="tx2"/>
                </a:solidFill>
                <a:latin typeface="Comic Sans MS" pitchFamily="66" charset="0"/>
              </a:rPr>
              <a:t> </a:t>
            </a:r>
            <a:r>
              <a:rPr lang="en-US" sz="1600" dirty="0" err="1">
                <a:solidFill>
                  <a:schemeClr val="tx2"/>
                </a:solidFill>
                <a:latin typeface="Comic Sans MS" pitchFamily="66" charset="0"/>
              </a:rPr>
              <a:t>endoktrin</a:t>
            </a:r>
            <a:r>
              <a:rPr lang="en-US" sz="1600" dirty="0">
                <a:solidFill>
                  <a:schemeClr val="tx2"/>
                </a:solidFill>
                <a:latin typeface="Comic Sans MS" pitchFamily="66" charset="0"/>
              </a:rPr>
              <a:t> </a:t>
            </a:r>
            <a:r>
              <a:rPr lang="en-US" sz="1600" dirty="0" err="1">
                <a:solidFill>
                  <a:schemeClr val="tx2"/>
                </a:solidFill>
                <a:latin typeface="Comic Sans MS" pitchFamily="66" charset="0"/>
              </a:rPr>
              <a:t>bertugas</a:t>
            </a:r>
            <a:r>
              <a:rPr lang="en-US" sz="1600" dirty="0">
                <a:solidFill>
                  <a:schemeClr val="tx2"/>
                </a:solidFill>
                <a:latin typeface="Comic Sans MS" pitchFamily="66" charset="0"/>
              </a:rPr>
              <a:t> </a:t>
            </a:r>
            <a:r>
              <a:rPr lang="en-US" sz="1600" dirty="0" err="1">
                <a:solidFill>
                  <a:schemeClr val="tx2"/>
                </a:solidFill>
                <a:latin typeface="Comic Sans MS" pitchFamily="66" charset="0"/>
              </a:rPr>
              <a:t>untuk</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mempengaruhi</a:t>
            </a:r>
            <a:r>
              <a:rPr lang="en-US" sz="1600" dirty="0">
                <a:solidFill>
                  <a:schemeClr val="tx2"/>
                </a:solidFill>
                <a:latin typeface="Comic Sans MS" pitchFamily="66" charset="0"/>
              </a:rPr>
              <a:t> </a:t>
            </a:r>
            <a:r>
              <a:rPr lang="en-US" sz="1600" dirty="0" err="1">
                <a:solidFill>
                  <a:schemeClr val="tx2"/>
                </a:solidFill>
                <a:latin typeface="Comic Sans MS" pitchFamily="66" charset="0"/>
              </a:rPr>
              <a:t>fungsi</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metabolisme</a:t>
            </a:r>
            <a:r>
              <a:rPr lang="en-US" sz="1600" dirty="0">
                <a:solidFill>
                  <a:schemeClr val="tx2"/>
                </a:solidFill>
                <a:latin typeface="Comic Sans MS" pitchFamily="66" charset="0"/>
              </a:rPr>
              <a:t> </a:t>
            </a:r>
            <a:r>
              <a:rPr lang="en-US" sz="1600" dirty="0" err="1">
                <a:solidFill>
                  <a:schemeClr val="tx2"/>
                </a:solidFill>
                <a:latin typeface="Comic Sans MS" pitchFamily="66" charset="0"/>
              </a:rPr>
              <a:t>lemak</a:t>
            </a:r>
            <a:r>
              <a:rPr lang="en-US" sz="1600" dirty="0">
                <a:solidFill>
                  <a:schemeClr val="tx2"/>
                </a:solidFill>
                <a:latin typeface="Comic Sans MS" pitchFamily="66" charset="0"/>
              </a:rPr>
              <a:t>, vitamin, </a:t>
            </a:r>
            <a:r>
              <a:rPr lang="en-US" sz="1600" dirty="0" err="1">
                <a:solidFill>
                  <a:schemeClr val="tx2"/>
                </a:solidFill>
                <a:latin typeface="Comic Sans MS" pitchFamily="66" charset="0"/>
              </a:rPr>
              <a:t>metabolisme</a:t>
            </a:r>
            <a:r>
              <a:rPr lang="en-US" sz="1600" dirty="0">
                <a:solidFill>
                  <a:schemeClr val="tx2"/>
                </a:solidFill>
                <a:latin typeface="Comic Sans MS" pitchFamily="66" charset="0"/>
              </a:rPr>
              <a:t> protein, mineral, air </a:t>
            </a:r>
            <a:r>
              <a:rPr lang="en-US" sz="1600" dirty="0" err="1">
                <a:solidFill>
                  <a:schemeClr val="tx2"/>
                </a:solidFill>
                <a:latin typeface="Comic Sans MS" pitchFamily="66" charset="0"/>
              </a:rPr>
              <a:t>dan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hidrat</a:t>
            </a:r>
            <a:r>
              <a:rPr lang="en-US" sz="1600" dirty="0">
                <a:solidFill>
                  <a:schemeClr val="tx2"/>
                </a:solidFill>
                <a:latin typeface="Comic Sans MS" pitchFamily="66" charset="0"/>
              </a:rPr>
              <a:t> </a:t>
            </a:r>
            <a:r>
              <a:rPr lang="en-US" sz="1600" dirty="0" err="1">
                <a:solidFill>
                  <a:schemeClr val="tx2"/>
                </a:solidFill>
                <a:latin typeface="Comic Sans MS" pitchFamily="66" charset="0"/>
              </a:rPr>
              <a:t>aranga</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dalam</a:t>
            </a:r>
            <a:r>
              <a:rPr lang="en-US" sz="1600" dirty="0">
                <a:solidFill>
                  <a:schemeClr val="tx2"/>
                </a:solidFill>
                <a:latin typeface="Comic Sans MS" pitchFamily="66" charset="0"/>
              </a:rPr>
              <a:t> </a:t>
            </a:r>
            <a:r>
              <a:rPr lang="en-US" sz="1600" dirty="0" err="1">
                <a:solidFill>
                  <a:schemeClr val="tx2"/>
                </a:solidFill>
                <a:latin typeface="Comic Sans MS" pitchFamily="66" charset="0"/>
              </a:rPr>
              <a:t>tubuh</a:t>
            </a:r>
            <a:r>
              <a:rPr lang="en-US" sz="1600" dirty="0">
                <a:solidFill>
                  <a:schemeClr val="tx2"/>
                </a:solidFill>
                <a:latin typeface="Comic Sans MS" pitchFamily="66" charset="0"/>
              </a:rPr>
              <a:t> </a:t>
            </a:r>
            <a:r>
              <a:rPr lang="en-US" sz="1600" dirty="0" err="1">
                <a:solidFill>
                  <a:schemeClr val="tx2"/>
                </a:solidFill>
                <a:latin typeface="Comic Sans MS" pitchFamily="66" charset="0"/>
              </a:rPr>
              <a:t>untuk</a:t>
            </a:r>
            <a:r>
              <a:rPr lang="en-US" sz="1600" dirty="0">
                <a:solidFill>
                  <a:schemeClr val="tx2"/>
                </a:solidFill>
                <a:latin typeface="Comic Sans MS" pitchFamily="66" charset="0"/>
              </a:rPr>
              <a:t> agar optimal. </a:t>
            </a:r>
          </a:p>
        </p:txBody>
      </p:sp>
      <p:sp>
        <p:nvSpPr>
          <p:cNvPr id="13" name="Google Shape;1372;p72"/>
          <p:cNvSpPr/>
          <p:nvPr/>
        </p:nvSpPr>
        <p:spPr>
          <a:xfrm>
            <a:off x="365956" y="3663531"/>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tx2"/>
              </a:solidFill>
              <a:latin typeface="Comic Sans MS" pitchFamily="66" charset="0"/>
            </a:endParaRPr>
          </a:p>
        </p:txBody>
      </p:sp>
      <p:sp>
        <p:nvSpPr>
          <p:cNvPr id="14" name="Google Shape;1372;p72"/>
          <p:cNvSpPr/>
          <p:nvPr/>
        </p:nvSpPr>
        <p:spPr>
          <a:xfrm>
            <a:off x="365956" y="2081891"/>
            <a:ext cx="754500" cy="512100"/>
          </a:xfrm>
          <a:prstGeom prst="roundRect">
            <a:avLst>
              <a:gd name="adj" fmla="val 16667"/>
            </a:avLst>
          </a:prstGeom>
          <a:solidFill>
            <a:srgbClr val="FFFFFF">
              <a:alpha val="22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tx2"/>
              </a:solidFill>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846"/>
        <p:cNvGrpSpPr/>
        <p:nvPr/>
      </p:nvGrpSpPr>
      <p:grpSpPr>
        <a:xfrm>
          <a:off x="0" y="0"/>
          <a:ext cx="0" cy="0"/>
          <a:chOff x="0" y="0"/>
          <a:chExt cx="0" cy="0"/>
        </a:xfrm>
      </p:grpSpPr>
      <p:sp>
        <p:nvSpPr>
          <p:cNvPr id="848" name="Google Shape;848;p64"/>
          <p:cNvSpPr txBox="1">
            <a:spLocks noGrp="1"/>
          </p:cNvSpPr>
          <p:nvPr>
            <p:ph type="ctrTitle"/>
          </p:nvPr>
        </p:nvSpPr>
        <p:spPr>
          <a:xfrm flipH="1">
            <a:off x="762000" y="133350"/>
            <a:ext cx="8198700" cy="588600"/>
          </a:xfrm>
          <a:prstGeom prst="rect">
            <a:avLst/>
          </a:prstGeom>
        </p:spPr>
        <p:txBody>
          <a:bodyPr spcFirstLastPara="1" wrap="square" lIns="91425" tIns="91425" rIns="91425" bIns="91425" anchor="b" anchorCtr="0">
            <a:noAutofit/>
          </a:bodyPr>
          <a:lstStyle/>
          <a:p>
            <a:pPr lvl="0" algn="l"/>
            <a:r>
              <a:rPr lang="de-DE" sz="2800" dirty="0" smtClean="0">
                <a:latin typeface="Rockwell" pitchFamily="18" charset="0"/>
              </a:rPr>
              <a:t>Jenis – Jenis Kelenjar</a:t>
            </a:r>
            <a:r>
              <a:rPr lang="id-ID" sz="2800" dirty="0" smtClean="0">
                <a:latin typeface="Rockwell" pitchFamily="18" charset="0"/>
              </a:rPr>
              <a:t> d</a:t>
            </a:r>
            <a:r>
              <a:rPr lang="de-DE" sz="2800" dirty="0" smtClean="0">
                <a:latin typeface="Rockwell" pitchFamily="18" charset="0"/>
              </a:rPr>
              <a:t>alam Sistem Endokrin</a:t>
            </a:r>
            <a:endParaRPr lang="de-DE" sz="2800" dirty="0">
              <a:latin typeface="Rockwell" pitchFamily="18" charset="0"/>
            </a:endParaRPr>
          </a:p>
        </p:txBody>
      </p:sp>
      <p:sp>
        <p:nvSpPr>
          <p:cNvPr id="2" name="Subtitle 1"/>
          <p:cNvSpPr>
            <a:spLocks noGrp="1"/>
          </p:cNvSpPr>
          <p:nvPr>
            <p:ph type="subTitle" idx="1"/>
          </p:nvPr>
        </p:nvSpPr>
        <p:spPr>
          <a:xfrm flipH="1">
            <a:off x="-40342" y="695326"/>
            <a:ext cx="9108142" cy="657000"/>
          </a:xfrm>
        </p:spPr>
        <p:txBody>
          <a:bodyPr/>
          <a:lstStyle/>
          <a:p>
            <a:pPr algn="just"/>
            <a:r>
              <a:rPr lang="en-US" sz="1400" dirty="0" err="1">
                <a:solidFill>
                  <a:schemeClr val="bg1">
                    <a:lumMod val="75000"/>
                  </a:schemeClr>
                </a:solidFill>
                <a:latin typeface="Comic Sans MS" pitchFamily="66" charset="0"/>
              </a:rPr>
              <a:t>Kelenjar</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dari</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sistem</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endokrin</a:t>
            </a:r>
            <a:r>
              <a:rPr lang="en-US"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adalah</a:t>
            </a:r>
            <a:r>
              <a:rPr lang="id-ID"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sama</a:t>
            </a:r>
            <a:r>
              <a:rPr lang="en-US" sz="1400" dirty="0" smtClean="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pada</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pria</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dan</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wanita</a:t>
            </a:r>
            <a:r>
              <a:rPr lang="en-US"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kecuali</a:t>
            </a:r>
            <a:r>
              <a:rPr lang="id-ID"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untuk</a:t>
            </a:r>
            <a:r>
              <a:rPr lang="en-US" sz="1400" dirty="0" smtClean="0">
                <a:solidFill>
                  <a:schemeClr val="bg1">
                    <a:lumMod val="75000"/>
                  </a:schemeClr>
                </a:solidFill>
                <a:latin typeface="Comic Sans MS" pitchFamily="66" charset="0"/>
              </a:rPr>
              <a:t> </a:t>
            </a:r>
            <a:r>
              <a:rPr lang="en-US" sz="1400" dirty="0">
                <a:solidFill>
                  <a:schemeClr val="bg1">
                    <a:lumMod val="75000"/>
                  </a:schemeClr>
                </a:solidFill>
                <a:latin typeface="Comic Sans MS" pitchFamily="66" charset="0"/>
              </a:rPr>
              <a:t>testis, </a:t>
            </a:r>
            <a:r>
              <a:rPr lang="en-US" sz="1400" dirty="0" smtClean="0">
                <a:solidFill>
                  <a:schemeClr val="bg1">
                    <a:lumMod val="75000"/>
                  </a:schemeClr>
                </a:solidFill>
                <a:latin typeface="Comic Sans MS" pitchFamily="66" charset="0"/>
              </a:rPr>
              <a:t>yang</a:t>
            </a:r>
            <a:r>
              <a:rPr lang="id-ID"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hanya</a:t>
            </a:r>
            <a:r>
              <a:rPr lang="en-US" sz="1400" dirty="0" smtClean="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ditemukan</a:t>
            </a:r>
            <a:r>
              <a:rPr lang="id-ID"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pada</a:t>
            </a:r>
            <a:r>
              <a:rPr lang="en-US" sz="1400" dirty="0" smtClean="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laki-laki</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dan</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ovarium</a:t>
            </a:r>
            <a:r>
              <a:rPr lang="en-US" sz="1400" dirty="0">
                <a:solidFill>
                  <a:schemeClr val="bg1">
                    <a:lumMod val="75000"/>
                  </a:schemeClr>
                </a:solidFill>
                <a:latin typeface="Comic Sans MS" pitchFamily="66" charset="0"/>
              </a:rPr>
              <a:t>, </a:t>
            </a:r>
            <a:r>
              <a:rPr lang="en-US" sz="1400" dirty="0" smtClean="0">
                <a:solidFill>
                  <a:schemeClr val="bg1">
                    <a:lumMod val="75000"/>
                  </a:schemeClr>
                </a:solidFill>
                <a:latin typeface="Comic Sans MS" pitchFamily="66" charset="0"/>
              </a:rPr>
              <a:t>yang</a:t>
            </a:r>
            <a:r>
              <a:rPr lang="id-ID" sz="1400" dirty="0">
                <a:solidFill>
                  <a:schemeClr val="bg1">
                    <a:lumMod val="75000"/>
                  </a:schemeClr>
                </a:solidFill>
                <a:latin typeface="Comic Sans MS" pitchFamily="66" charset="0"/>
              </a:rPr>
              <a:t> </a:t>
            </a:r>
            <a:r>
              <a:rPr lang="en-US" sz="1400" dirty="0" err="1" smtClean="0">
                <a:solidFill>
                  <a:schemeClr val="bg1">
                    <a:lumMod val="75000"/>
                  </a:schemeClr>
                </a:solidFill>
                <a:latin typeface="Comic Sans MS" pitchFamily="66" charset="0"/>
              </a:rPr>
              <a:t>hanya</a:t>
            </a:r>
            <a:r>
              <a:rPr lang="en-US" sz="1400" dirty="0" smtClean="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ditemukan</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pada</a:t>
            </a:r>
            <a:r>
              <a:rPr lang="en-US" sz="1400" dirty="0">
                <a:solidFill>
                  <a:schemeClr val="bg1">
                    <a:lumMod val="75000"/>
                  </a:schemeClr>
                </a:solidFill>
                <a:latin typeface="Comic Sans MS" pitchFamily="66" charset="0"/>
              </a:rPr>
              <a:t> </a:t>
            </a:r>
            <a:r>
              <a:rPr lang="en-US" sz="1400" dirty="0" err="1">
                <a:solidFill>
                  <a:schemeClr val="bg1">
                    <a:lumMod val="75000"/>
                  </a:schemeClr>
                </a:solidFill>
                <a:latin typeface="Comic Sans MS" pitchFamily="66" charset="0"/>
              </a:rPr>
              <a:t>wanita</a:t>
            </a:r>
            <a:r>
              <a:rPr lang="en-US" sz="1400" dirty="0">
                <a:solidFill>
                  <a:schemeClr val="bg1">
                    <a:lumMod val="75000"/>
                  </a:schemeClr>
                </a:solidFill>
                <a:latin typeface="Comic Sans MS" pitchFamily="66" charset="0"/>
              </a:rPr>
              <a:t>. </a:t>
            </a:r>
          </a:p>
        </p:txBody>
      </p:sp>
      <p:pic>
        <p:nvPicPr>
          <p:cNvPr id="106" name="Picture 105"/>
          <p:cNvPicPr/>
          <p:nvPr/>
        </p:nvPicPr>
        <p:blipFill>
          <a:blip r:embed="rId3"/>
          <a:stretch>
            <a:fillRect/>
          </a:stretch>
        </p:blipFill>
        <p:spPr>
          <a:xfrm>
            <a:off x="6553200" y="2916842"/>
            <a:ext cx="2590800" cy="1559560"/>
          </a:xfrm>
          <a:prstGeom prst="rect">
            <a:avLst/>
          </a:prstGeom>
          <a:ln>
            <a:noFill/>
          </a:ln>
          <a:effectLst>
            <a:softEdge rad="112500"/>
          </a:effectLst>
        </p:spPr>
      </p:pic>
      <p:sp>
        <p:nvSpPr>
          <p:cNvPr id="3" name="Rectangle 2"/>
          <p:cNvSpPr/>
          <p:nvPr/>
        </p:nvSpPr>
        <p:spPr>
          <a:xfrm>
            <a:off x="381000" y="1664553"/>
            <a:ext cx="8686800" cy="830997"/>
          </a:xfrm>
          <a:prstGeom prst="rect">
            <a:avLst/>
          </a:prstGeom>
        </p:spPr>
        <p:txBody>
          <a:bodyPr wrap="square">
            <a:spAutoFit/>
          </a:bodyPr>
          <a:lstStyle/>
          <a:p>
            <a:pPr algn="just"/>
            <a:r>
              <a:rPr lang="en-US" sz="1600" dirty="0" err="1">
                <a:solidFill>
                  <a:schemeClr val="bg1">
                    <a:lumMod val="75000"/>
                  </a:schemeClr>
                </a:solidFill>
                <a:latin typeface="Comic Sans MS" pitchFamily="66" charset="0"/>
              </a:rPr>
              <a:t>Hipotalamus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sebenarnya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adalah</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bagian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dari</a:t>
            </a:r>
            <a:r>
              <a:rPr lang="en-US" sz="1600" dirty="0">
                <a:solidFill>
                  <a:schemeClr val="bg1">
                    <a:lumMod val="75000"/>
                  </a:schemeClr>
                </a:solidFill>
                <a:latin typeface="Comic Sans MS" pitchFamily="66" charset="0"/>
              </a:rPr>
              <a:t> </a:t>
            </a:r>
            <a:r>
              <a:rPr lang="en-US" sz="1600" dirty="0" err="1" smtClean="0">
                <a:solidFill>
                  <a:schemeClr val="bg1">
                    <a:lumMod val="75000"/>
                  </a:schemeClr>
                </a:solidFill>
                <a:latin typeface="Comic Sans MS" pitchFamily="66" charset="0"/>
              </a:rPr>
              <a:t>otak</a:t>
            </a:r>
            <a:r>
              <a:rPr lang="en-US" sz="1600" dirty="0" smtClean="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tetapi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juga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mengeluarkan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Beberapa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yang “</a:t>
            </a:r>
            <a:r>
              <a:rPr lang="en-US" sz="1600" dirty="0" err="1">
                <a:solidFill>
                  <a:schemeClr val="bg1">
                    <a:lumMod val="75000"/>
                  </a:schemeClr>
                </a:solidFill>
                <a:latin typeface="Comic Sans MS" pitchFamily="66" charset="0"/>
              </a:rPr>
              <a:t>memberitahukan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kelenjar</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hipofisis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baik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untuk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mengeluarkan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atau</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menghentikan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mensekresi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tersebut</a:t>
            </a:r>
            <a:r>
              <a:rPr lang="en-US" sz="1600" dirty="0">
                <a:solidFill>
                  <a:schemeClr val="bg1">
                    <a:lumMod val="75000"/>
                  </a:schemeClr>
                </a:solidFill>
                <a:latin typeface="Comic Sans MS" pitchFamily="66" charset="0"/>
              </a:rPr>
              <a:t>. </a:t>
            </a:r>
          </a:p>
        </p:txBody>
      </p:sp>
      <p:sp>
        <p:nvSpPr>
          <p:cNvPr id="4" name="Rectangle 3"/>
          <p:cNvSpPr/>
          <p:nvPr/>
        </p:nvSpPr>
        <p:spPr>
          <a:xfrm>
            <a:off x="76200" y="2419350"/>
            <a:ext cx="6781800" cy="2554545"/>
          </a:xfrm>
          <a:prstGeom prst="rect">
            <a:avLst/>
          </a:prstGeom>
        </p:spPr>
        <p:txBody>
          <a:bodyPr wrap="square">
            <a:spAutoFit/>
          </a:bodyPr>
          <a:lstStyle/>
          <a:p>
            <a:pPr algn="just"/>
            <a:r>
              <a:rPr lang="id-ID" sz="1600" dirty="0" smtClean="0">
                <a:solidFill>
                  <a:schemeClr val="bg1">
                    <a:lumMod val="75000"/>
                  </a:schemeClr>
                </a:solidFill>
                <a:latin typeface="Comic Sans MS" pitchFamily="66" charset="0"/>
              </a:rPr>
              <a:t>	</a:t>
            </a:r>
            <a:r>
              <a:rPr lang="en-US" sz="1600" dirty="0" err="1" smtClean="0">
                <a:solidFill>
                  <a:schemeClr val="bg1">
                    <a:lumMod val="75000"/>
                  </a:schemeClr>
                </a:solidFill>
                <a:latin typeface="Comic Sans MS" pitchFamily="66" charset="0"/>
              </a:rPr>
              <a:t>Dengan</a:t>
            </a:r>
            <a:r>
              <a:rPr lang="en-US" sz="1600" dirty="0" smtClean="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cara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ini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hipotalamus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menyediakan</a:t>
            </a:r>
            <a:r>
              <a:rPr lang="en-US" sz="1600" dirty="0">
                <a:solidFill>
                  <a:schemeClr val="bg1">
                    <a:lumMod val="75000"/>
                  </a:schemeClr>
                </a:solidFill>
                <a:latin typeface="Comic Sans MS" pitchFamily="66" charset="0"/>
              </a:rPr>
              <a:t> link </a:t>
            </a:r>
            <a:r>
              <a:rPr lang="en-US" sz="1600" dirty="0" err="1">
                <a:solidFill>
                  <a:schemeClr val="bg1">
                    <a:lumMod val="75000"/>
                  </a:schemeClr>
                </a:solidFill>
                <a:latin typeface="Comic Sans MS" pitchFamily="66" charset="0"/>
              </a:rPr>
              <a:t>antara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sistem</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saraf</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endokrin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Hipotalamus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juga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menghasilkan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yang </a:t>
            </a:r>
            <a:r>
              <a:rPr lang="en-US" sz="1600" dirty="0" err="1">
                <a:solidFill>
                  <a:schemeClr val="bg1">
                    <a:lumMod val="75000"/>
                  </a:schemeClr>
                </a:solidFill>
                <a:latin typeface="Comic Sans MS" pitchFamily="66" charset="0"/>
              </a:rPr>
              <a:t>secara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langsung</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mengatur</a:t>
            </a:r>
            <a:r>
              <a:rPr lang="en-US" sz="1600" dirty="0">
                <a:solidFill>
                  <a:schemeClr val="bg1">
                    <a:lumMod val="75000"/>
                  </a:schemeClr>
                </a:solidFill>
                <a:latin typeface="Comic Sans MS" pitchFamily="66" charset="0"/>
              </a:rPr>
              <a:t> proses </a:t>
            </a:r>
            <a:r>
              <a:rPr lang="en-US" sz="1600" dirty="0" err="1">
                <a:solidFill>
                  <a:schemeClr val="bg1">
                    <a:lumMod val="75000"/>
                  </a:schemeClr>
                </a:solidFill>
                <a:latin typeface="Comic Sans MS" pitchFamily="66" charset="0"/>
              </a:rPr>
              <a:t>tubuh</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Hormon-hormon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ini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melakukan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perjalanan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ke</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kelenjar</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pituitari</a:t>
            </a:r>
            <a:r>
              <a:rPr lang="en-US" sz="1600" dirty="0">
                <a:solidFill>
                  <a:schemeClr val="bg1">
                    <a:lumMod val="75000"/>
                  </a:schemeClr>
                </a:solidFill>
                <a:latin typeface="Comic Sans MS" pitchFamily="66" charset="0"/>
              </a:rPr>
              <a:t>, yang </a:t>
            </a:r>
            <a:r>
              <a:rPr lang="en-US" sz="1600" dirty="0" err="1">
                <a:solidFill>
                  <a:schemeClr val="bg1">
                    <a:lumMod val="75000"/>
                  </a:schemeClr>
                </a:solidFill>
                <a:latin typeface="Comic Sans MS" pitchFamily="66" charset="0"/>
              </a:rPr>
              <a:t>menyimpan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mereka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sampai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mereka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dibutuhkan</a:t>
            </a:r>
            <a:r>
              <a:rPr lang="en-US" sz="1600" dirty="0">
                <a:solidFill>
                  <a:schemeClr val="bg1">
                    <a:lumMod val="75000"/>
                  </a:schemeClr>
                </a:solidFill>
                <a:latin typeface="Comic Sans MS" pitchFamily="66" charset="0"/>
              </a:rPr>
              <a:t>. </a:t>
            </a:r>
            <a:endParaRPr lang="id-ID" sz="1600" dirty="0" smtClean="0">
              <a:solidFill>
                <a:schemeClr val="bg1">
                  <a:lumMod val="75000"/>
                </a:schemeClr>
              </a:solidFill>
              <a:latin typeface="Comic Sans MS" pitchFamily="66" charset="0"/>
            </a:endParaRPr>
          </a:p>
          <a:p>
            <a:pPr algn="just"/>
            <a:r>
              <a:rPr lang="id-ID" sz="1600" dirty="0">
                <a:solidFill>
                  <a:schemeClr val="bg1">
                    <a:lumMod val="75000"/>
                  </a:schemeClr>
                </a:solidFill>
                <a:latin typeface="Comic Sans MS" pitchFamily="66" charset="0"/>
              </a:rPr>
              <a:t>	</a:t>
            </a:r>
            <a:r>
              <a:rPr lang="en-US" sz="1600" dirty="0" err="1" smtClean="0">
                <a:solidFill>
                  <a:schemeClr val="bg1">
                    <a:lumMod val="75000"/>
                  </a:schemeClr>
                </a:solidFill>
                <a:latin typeface="Comic Sans MS" pitchFamily="66" charset="0"/>
              </a:rPr>
              <a:t>Hormon</a:t>
            </a:r>
            <a:r>
              <a:rPr lang="en-US" sz="1600" dirty="0" smtClean="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termasuk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antidiuretik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oksitosin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Hormon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antidiuretik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merangsang</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ginjal</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untuk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menghemat</a:t>
            </a:r>
            <a:r>
              <a:rPr lang="en-US" sz="1600" dirty="0">
                <a:solidFill>
                  <a:schemeClr val="bg1">
                    <a:lumMod val="75000"/>
                  </a:schemeClr>
                </a:solidFill>
                <a:latin typeface="Comic Sans MS" pitchFamily="66" charset="0"/>
              </a:rPr>
              <a:t> air </a:t>
            </a:r>
            <a:r>
              <a:rPr lang="en-US" sz="1600" dirty="0" err="1">
                <a:solidFill>
                  <a:schemeClr val="bg1">
                    <a:lumMod val="75000"/>
                  </a:schemeClr>
                </a:solidFill>
                <a:latin typeface="Comic Sans MS" pitchFamily="66" charset="0"/>
              </a:rPr>
              <a:t>dengan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memproduksi</a:t>
            </a:r>
            <a:r>
              <a:rPr lang="en-US" sz="1600" dirty="0">
                <a:solidFill>
                  <a:schemeClr val="bg1">
                    <a:lumMod val="75000"/>
                  </a:schemeClr>
                </a:solidFill>
                <a:latin typeface="Comic Sans MS" pitchFamily="66" charset="0"/>
              </a:rPr>
              <a:t> urine </a:t>
            </a:r>
            <a:r>
              <a:rPr lang="en-US" sz="1600" dirty="0" err="1">
                <a:solidFill>
                  <a:schemeClr val="bg1">
                    <a:lumMod val="75000"/>
                  </a:schemeClr>
                </a:solidFill>
                <a:latin typeface="Comic Sans MS" pitchFamily="66" charset="0"/>
              </a:rPr>
              <a:t>lebih</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pekat</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Oksitosin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merangsang</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kontraksi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persalinan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diantara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fungsi</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lainnya</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Hipotalamus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dan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kelenjar</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hipofisis</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adalah</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terletak</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berdekatan</a:t>
            </a:r>
            <a:r>
              <a:rPr lang="en-US" sz="1600" dirty="0">
                <a:solidFill>
                  <a:schemeClr val="bg1">
                    <a:lumMod val="75000"/>
                  </a:schemeClr>
                </a:solidFill>
                <a:latin typeface="Comic Sans MS" pitchFamily="66" charset="0"/>
              </a:rPr>
              <a:t> di </a:t>
            </a:r>
            <a:r>
              <a:rPr lang="en-US" sz="1600" dirty="0" err="1">
                <a:solidFill>
                  <a:schemeClr val="bg1">
                    <a:lumMod val="75000"/>
                  </a:schemeClr>
                </a:solidFill>
                <a:latin typeface="Comic Sans MS" pitchFamily="66" charset="0"/>
              </a:rPr>
              <a:t>bagian</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bawah</a:t>
            </a:r>
            <a:r>
              <a:rPr lang="en-US" sz="1600" dirty="0">
                <a:solidFill>
                  <a:schemeClr val="bg1">
                    <a:lumMod val="75000"/>
                  </a:schemeClr>
                </a:solidFill>
                <a:latin typeface="Comic Sans MS" pitchFamily="66" charset="0"/>
              </a:rPr>
              <a:t> </a:t>
            </a:r>
            <a:r>
              <a:rPr lang="en-US" sz="1600" dirty="0" err="1">
                <a:solidFill>
                  <a:schemeClr val="bg1">
                    <a:lumMod val="75000"/>
                  </a:schemeClr>
                </a:solidFill>
                <a:latin typeface="Comic Sans MS" pitchFamily="66" charset="0"/>
              </a:rPr>
              <a:t>otak</a:t>
            </a:r>
            <a:r>
              <a:rPr lang="en-US" sz="1600" dirty="0">
                <a:solidFill>
                  <a:schemeClr val="bg1">
                    <a:lumMod val="75000"/>
                  </a:schemeClr>
                </a:solidFill>
                <a:latin typeface="Comic Sans MS" pitchFamily="66" charset="0"/>
              </a:rPr>
              <a:t>.</a:t>
            </a:r>
            <a:endParaRPr lang="en-US" sz="1600" dirty="0">
              <a:solidFill>
                <a:schemeClr val="bg1">
                  <a:lumMod val="75000"/>
                </a:schemeClr>
              </a:solidFill>
              <a:latin typeface="Comic Sans MS" pitchFamily="66" charset="0"/>
            </a:endParaRPr>
          </a:p>
        </p:txBody>
      </p:sp>
      <p:sp>
        <p:nvSpPr>
          <p:cNvPr id="5" name="Rectangle 4"/>
          <p:cNvSpPr/>
          <p:nvPr/>
        </p:nvSpPr>
        <p:spPr>
          <a:xfrm>
            <a:off x="76200" y="1349636"/>
            <a:ext cx="1665841" cy="338554"/>
          </a:xfrm>
          <a:prstGeom prst="rect">
            <a:avLst/>
          </a:prstGeom>
        </p:spPr>
        <p:txBody>
          <a:bodyPr wrap="none">
            <a:spAutoFit/>
          </a:bodyPr>
          <a:lstStyle/>
          <a:p>
            <a:r>
              <a:rPr lang="id-ID" sz="1600" b="1" dirty="0" smtClean="0">
                <a:solidFill>
                  <a:schemeClr val="bg1">
                    <a:lumMod val="75000"/>
                  </a:schemeClr>
                </a:solidFill>
                <a:latin typeface="Comic Sans MS" pitchFamily="66" charset="0"/>
              </a:rPr>
              <a:t>1. </a:t>
            </a:r>
            <a:r>
              <a:rPr lang="en-US" sz="1600" b="1" dirty="0" err="1" smtClean="0">
                <a:solidFill>
                  <a:schemeClr val="bg1">
                    <a:lumMod val="75000"/>
                  </a:schemeClr>
                </a:solidFill>
                <a:latin typeface="Comic Sans MS" pitchFamily="66" charset="0"/>
              </a:rPr>
              <a:t>Hipotalamus</a:t>
            </a:r>
            <a:endParaRPr lang="en-US" sz="1600" dirty="0">
              <a:solidFill>
                <a:schemeClr val="bg1">
                  <a:lumMod val="75000"/>
                </a:schemeClr>
              </a:solidFill>
              <a:latin typeface="Comic Sans MS" pitchFamily="66" charset="0"/>
            </a:endParaRPr>
          </a:p>
        </p:txBody>
      </p:sp>
    </p:spTree>
  </p:cSld>
  <p:clrMapOvr>
    <a:masterClrMapping/>
  </p:clrMapOvr>
  <p:transition spd="slow">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3"/>
        <p:cNvGrpSpPr/>
        <p:nvPr/>
      </p:nvGrpSpPr>
      <p:grpSpPr>
        <a:xfrm>
          <a:off x="0" y="0"/>
          <a:ext cx="0" cy="0"/>
          <a:chOff x="0" y="0"/>
          <a:chExt cx="0" cy="0"/>
        </a:xfrm>
      </p:grpSpPr>
      <p:sp>
        <p:nvSpPr>
          <p:cNvPr id="7" name="Rectangle 6"/>
          <p:cNvSpPr/>
          <p:nvPr/>
        </p:nvSpPr>
        <p:spPr>
          <a:xfrm>
            <a:off x="185569" y="361950"/>
            <a:ext cx="2531462" cy="369332"/>
          </a:xfrm>
          <a:prstGeom prst="rect">
            <a:avLst/>
          </a:prstGeom>
        </p:spPr>
        <p:txBody>
          <a:bodyPr wrap="none">
            <a:spAutoFit/>
          </a:bodyPr>
          <a:lstStyle/>
          <a:p>
            <a:r>
              <a:rPr lang="en-US" sz="1800" b="1" dirty="0">
                <a:solidFill>
                  <a:schemeClr val="tx2"/>
                </a:solidFill>
                <a:latin typeface="Comic Sans MS" pitchFamily="66" charset="0"/>
              </a:rPr>
              <a:t>2. </a:t>
            </a:r>
            <a:r>
              <a:rPr lang="en-US" sz="1800" b="1" dirty="0" err="1">
                <a:solidFill>
                  <a:schemeClr val="tx2"/>
                </a:solidFill>
                <a:latin typeface="Comic Sans MS" pitchFamily="66" charset="0"/>
              </a:rPr>
              <a:t>Kelenjar</a:t>
            </a:r>
            <a:r>
              <a:rPr lang="en-US" sz="1800" b="1" dirty="0">
                <a:solidFill>
                  <a:schemeClr val="tx2"/>
                </a:solidFill>
                <a:latin typeface="Comic Sans MS" pitchFamily="66" charset="0"/>
              </a:rPr>
              <a:t> </a:t>
            </a:r>
            <a:r>
              <a:rPr lang="en-US" sz="1800" b="1" dirty="0" err="1">
                <a:solidFill>
                  <a:schemeClr val="tx2"/>
                </a:solidFill>
                <a:latin typeface="Comic Sans MS" pitchFamily="66" charset="0"/>
              </a:rPr>
              <a:t>pituitari</a:t>
            </a:r>
            <a:r>
              <a:rPr lang="en-US" sz="1800" b="1" dirty="0">
                <a:solidFill>
                  <a:schemeClr val="tx2"/>
                </a:solidFill>
                <a:latin typeface="Comic Sans MS" pitchFamily="66" charset="0"/>
              </a:rPr>
              <a:t> </a:t>
            </a:r>
            <a:endParaRPr lang="en-US" sz="1800" dirty="0">
              <a:solidFill>
                <a:schemeClr val="tx2"/>
              </a:solidFill>
              <a:latin typeface="Comic Sans MS" pitchFamily="66" charset="0"/>
            </a:endParaRPr>
          </a:p>
        </p:txBody>
      </p:sp>
      <p:pic>
        <p:nvPicPr>
          <p:cNvPr id="21" name="Picture 20"/>
          <p:cNvPicPr/>
          <p:nvPr/>
        </p:nvPicPr>
        <p:blipFill>
          <a:blip r:embed="rId3"/>
          <a:stretch>
            <a:fillRect/>
          </a:stretch>
        </p:blipFill>
        <p:spPr>
          <a:xfrm>
            <a:off x="1600200" y="2867361"/>
            <a:ext cx="5589270" cy="2028825"/>
          </a:xfrm>
          <a:prstGeom prst="rect">
            <a:avLst/>
          </a:prstGeom>
          <a:ln>
            <a:noFill/>
          </a:ln>
          <a:effectLst>
            <a:softEdge rad="112500"/>
          </a:effectLst>
        </p:spPr>
      </p:pic>
      <p:sp>
        <p:nvSpPr>
          <p:cNvPr id="8" name="Rectangle 7"/>
          <p:cNvSpPr/>
          <p:nvPr/>
        </p:nvSpPr>
        <p:spPr>
          <a:xfrm>
            <a:off x="185568" y="852992"/>
            <a:ext cx="7967831" cy="1815882"/>
          </a:xfrm>
          <a:prstGeom prst="rect">
            <a:avLst/>
          </a:prstGeom>
        </p:spPr>
        <p:txBody>
          <a:bodyPr wrap="square">
            <a:spAutoFit/>
          </a:bodyPr>
          <a:lstStyle/>
          <a:p>
            <a:pPr algn="just"/>
            <a:r>
              <a:rPr lang="en-US" sz="1600" dirty="0" err="1">
                <a:solidFill>
                  <a:schemeClr val="tx2"/>
                </a:solidFill>
                <a:latin typeface="Comic Sans MS" pitchFamily="66" charset="0"/>
              </a:rPr>
              <a:t>Kelenjar</a:t>
            </a:r>
            <a:r>
              <a:rPr lang="en-US" sz="1600" dirty="0">
                <a:solidFill>
                  <a:schemeClr val="tx2"/>
                </a:solidFill>
                <a:latin typeface="Comic Sans MS" pitchFamily="66" charset="0"/>
              </a:rPr>
              <a:t> </a:t>
            </a:r>
            <a:r>
              <a:rPr lang="en-US" sz="1600" dirty="0" err="1">
                <a:solidFill>
                  <a:schemeClr val="tx2"/>
                </a:solidFill>
                <a:latin typeface="Comic Sans MS" pitchFamily="66" charset="0"/>
              </a:rPr>
              <a:t>pituitari</a:t>
            </a:r>
            <a:r>
              <a:rPr lang="en-US" sz="1600" dirty="0">
                <a:solidFill>
                  <a:schemeClr val="tx2"/>
                </a:solidFill>
                <a:latin typeface="Comic Sans MS" pitchFamily="66" charset="0"/>
              </a:rPr>
              <a:t> </a:t>
            </a:r>
            <a:r>
              <a:rPr lang="en-US" sz="1600" dirty="0" err="1">
                <a:solidFill>
                  <a:schemeClr val="tx2"/>
                </a:solidFill>
                <a:latin typeface="Comic Sans MS" pitchFamily="66" charset="0"/>
              </a:rPr>
              <a:t>seukuran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kacang</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melekat</a:t>
            </a:r>
            <a:r>
              <a:rPr lang="en-US" sz="1600" dirty="0">
                <a:solidFill>
                  <a:schemeClr val="tx2"/>
                </a:solidFill>
                <a:latin typeface="Comic Sans MS" pitchFamily="66" charset="0"/>
              </a:rPr>
              <a:t> </a:t>
            </a:r>
            <a:r>
              <a:rPr lang="en-US" sz="1600" dirty="0" err="1">
                <a:solidFill>
                  <a:schemeClr val="tx2"/>
                </a:solidFill>
                <a:latin typeface="Comic Sans MS" pitchFamily="66" charset="0"/>
              </a:rPr>
              <a:t>pada</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hipotalamus</a:t>
            </a:r>
            <a:r>
              <a:rPr lang="en-US" sz="1600" dirty="0">
                <a:solidFill>
                  <a:schemeClr val="tx2"/>
                </a:solidFill>
                <a:latin typeface="Comic Sans MS" pitchFamily="66" charset="0"/>
              </a:rPr>
              <a:t> </a:t>
            </a:r>
            <a:r>
              <a:rPr lang="en-US" sz="1600" dirty="0" err="1">
                <a:solidFill>
                  <a:schemeClr val="tx2"/>
                </a:solidFill>
                <a:latin typeface="Comic Sans MS" pitchFamily="66" charset="0"/>
              </a:rPr>
              <a:t>oleh</a:t>
            </a:r>
            <a:r>
              <a:rPr lang="en-US" sz="1600" dirty="0">
                <a:solidFill>
                  <a:schemeClr val="tx2"/>
                </a:solidFill>
                <a:latin typeface="Comic Sans MS" pitchFamily="66" charset="0"/>
              </a:rPr>
              <a:t> </a:t>
            </a:r>
            <a:r>
              <a:rPr lang="en-US" sz="1600" dirty="0" err="1">
                <a:solidFill>
                  <a:schemeClr val="tx2"/>
                </a:solidFill>
                <a:latin typeface="Comic Sans MS" pitchFamily="66" charset="0"/>
              </a:rPr>
              <a:t>tangkai</a:t>
            </a:r>
            <a:r>
              <a:rPr lang="en-US" sz="1600" dirty="0">
                <a:solidFill>
                  <a:schemeClr val="tx2"/>
                </a:solidFill>
                <a:latin typeface="Comic Sans MS" pitchFamily="66" charset="0"/>
              </a:rPr>
              <a:t> tipis (</a:t>
            </a:r>
            <a:r>
              <a:rPr lang="en-US" sz="1600" dirty="0" err="1">
                <a:solidFill>
                  <a:schemeClr val="tx2"/>
                </a:solidFill>
                <a:latin typeface="Comic Sans MS" pitchFamily="66" charset="0"/>
              </a:rPr>
              <a:t>lihat</a:t>
            </a:r>
            <a:r>
              <a:rPr lang="en-US" sz="1600" dirty="0">
                <a:solidFill>
                  <a:schemeClr val="tx2"/>
                </a:solidFill>
                <a:latin typeface="Comic Sans MS" pitchFamily="66" charset="0"/>
              </a:rPr>
              <a:t> </a:t>
            </a:r>
            <a:r>
              <a:rPr lang="en-US" sz="1600" dirty="0" err="1">
                <a:solidFill>
                  <a:schemeClr val="tx2"/>
                </a:solidFill>
                <a:latin typeface="Comic Sans MS" pitchFamily="66" charset="0"/>
              </a:rPr>
              <a:t>Gambar</a:t>
            </a:r>
            <a:r>
              <a:rPr lang="en-US" sz="1600" dirty="0">
                <a:solidFill>
                  <a:schemeClr val="tx2"/>
                </a:solidFill>
                <a:latin typeface="Comic Sans MS" pitchFamily="66" charset="0"/>
              </a:rPr>
              <a:t> di </a:t>
            </a:r>
            <a:r>
              <a:rPr lang="en-US" sz="1600" dirty="0" err="1">
                <a:solidFill>
                  <a:schemeClr val="tx2"/>
                </a:solidFill>
                <a:latin typeface="Comic Sans MS" pitchFamily="66" charset="0"/>
              </a:rPr>
              <a:t>atas</a:t>
            </a:r>
            <a:r>
              <a:rPr lang="en-US" sz="1600" dirty="0">
                <a:solidFill>
                  <a:schemeClr val="tx2"/>
                </a:solidFill>
                <a:latin typeface="Comic Sans MS" pitchFamily="66" charset="0"/>
              </a:rPr>
              <a:t>). </a:t>
            </a:r>
            <a:r>
              <a:rPr lang="en-US" sz="1600" dirty="0" err="1">
                <a:solidFill>
                  <a:schemeClr val="tx2"/>
                </a:solidFill>
                <a:latin typeface="Comic Sans MS" pitchFamily="66" charset="0"/>
              </a:rPr>
              <a:t>Ini</a:t>
            </a:r>
            <a:r>
              <a:rPr lang="en-US" sz="1600" dirty="0">
                <a:solidFill>
                  <a:schemeClr val="tx2"/>
                </a:solidFill>
                <a:latin typeface="Comic Sans MS" pitchFamily="66" charset="0"/>
              </a:rPr>
              <a:t> </a:t>
            </a:r>
            <a:r>
              <a:rPr lang="en-US" sz="1600" dirty="0" err="1">
                <a:solidFill>
                  <a:schemeClr val="tx2"/>
                </a:solidFill>
                <a:latin typeface="Comic Sans MS" pitchFamily="66" charset="0"/>
              </a:rPr>
              <a:t>terdiri</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dari</a:t>
            </a:r>
            <a:r>
              <a:rPr lang="en-US" sz="1600" dirty="0">
                <a:solidFill>
                  <a:schemeClr val="tx2"/>
                </a:solidFill>
                <a:latin typeface="Comic Sans MS" pitchFamily="66" charset="0"/>
              </a:rPr>
              <a:t> </a:t>
            </a:r>
            <a:r>
              <a:rPr lang="en-US" sz="1600" dirty="0" err="1">
                <a:solidFill>
                  <a:schemeClr val="tx2"/>
                </a:solidFill>
                <a:latin typeface="Comic Sans MS" pitchFamily="66" charset="0"/>
              </a:rPr>
              <a:t>dua</a:t>
            </a:r>
            <a:r>
              <a:rPr lang="en-US" sz="1600" dirty="0">
                <a:solidFill>
                  <a:schemeClr val="tx2"/>
                </a:solidFill>
                <a:latin typeface="Comic Sans MS" pitchFamily="66" charset="0"/>
              </a:rPr>
              <a:t> </a:t>
            </a:r>
            <a:r>
              <a:rPr lang="en-US" sz="1600" dirty="0" err="1">
                <a:solidFill>
                  <a:schemeClr val="tx2"/>
                </a:solidFill>
                <a:latin typeface="Comic Sans MS" pitchFamily="66" charset="0"/>
              </a:rPr>
              <a:t>lobus</a:t>
            </a:r>
            <a:r>
              <a:rPr lang="en-US" sz="1600" dirty="0">
                <a:solidFill>
                  <a:schemeClr val="tx2"/>
                </a:solidFill>
                <a:latin typeface="Comic Sans MS" pitchFamily="66" charset="0"/>
              </a:rPr>
              <a:t> </a:t>
            </a:r>
            <a:r>
              <a:rPr lang="en-US" sz="1600" dirty="0" err="1">
                <a:solidFill>
                  <a:schemeClr val="tx2"/>
                </a:solidFill>
                <a:latin typeface="Comic Sans MS" pitchFamily="66" charset="0"/>
              </a:rPr>
              <a:t>seperti</a:t>
            </a:r>
            <a:r>
              <a:rPr lang="en-US" sz="1600" dirty="0">
                <a:solidFill>
                  <a:schemeClr val="tx2"/>
                </a:solidFill>
                <a:latin typeface="Comic Sans MS" pitchFamily="66" charset="0"/>
              </a:rPr>
              <a:t> bola. </a:t>
            </a:r>
            <a:r>
              <a:rPr lang="en-US" sz="1600" dirty="0" err="1">
                <a:solidFill>
                  <a:schemeClr val="tx2"/>
                </a:solidFill>
                <a:latin typeface="Comic Sans MS" pitchFamily="66" charset="0"/>
              </a:rPr>
              <a:t>Lobus</a:t>
            </a:r>
            <a:r>
              <a:rPr lang="en-US" sz="1600" dirty="0">
                <a:solidFill>
                  <a:schemeClr val="tx2"/>
                </a:solidFill>
                <a:latin typeface="Comic Sans MS" pitchFamily="66" charset="0"/>
              </a:rPr>
              <a:t> posterior (</a:t>
            </a:r>
            <a:r>
              <a:rPr lang="en-US" sz="1600" dirty="0" err="1">
                <a:solidFill>
                  <a:schemeClr val="tx2"/>
                </a:solidFill>
                <a:latin typeface="Comic Sans MS" pitchFamily="66" charset="0"/>
              </a:rPr>
              <a:t>belakang</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menyimpan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hormon</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dari</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hipotalamus</a:t>
            </a:r>
            <a:r>
              <a:rPr lang="en-US" sz="1600" dirty="0">
                <a:solidFill>
                  <a:schemeClr val="tx2"/>
                </a:solidFill>
                <a:latin typeface="Comic Sans MS" pitchFamily="66" charset="0"/>
              </a:rPr>
              <a:t>. </a:t>
            </a:r>
            <a:r>
              <a:rPr lang="en-US" sz="1600" dirty="0" err="1">
                <a:solidFill>
                  <a:schemeClr val="tx2"/>
                </a:solidFill>
                <a:latin typeface="Comic Sans MS" pitchFamily="66" charset="0"/>
              </a:rPr>
              <a:t>Lobus</a:t>
            </a:r>
            <a:r>
              <a:rPr lang="en-US" sz="1600" dirty="0">
                <a:solidFill>
                  <a:schemeClr val="tx2"/>
                </a:solidFill>
                <a:latin typeface="Comic Sans MS" pitchFamily="66" charset="0"/>
              </a:rPr>
              <a:t> anterior (</a:t>
            </a:r>
            <a:r>
              <a:rPr lang="en-US" sz="1600" dirty="0" err="1">
                <a:solidFill>
                  <a:schemeClr val="tx2"/>
                </a:solidFill>
                <a:latin typeface="Comic Sans MS" pitchFamily="66" charset="0"/>
              </a:rPr>
              <a:t>depan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mengeluarkan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hormon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hipofisis</a:t>
            </a:r>
            <a:r>
              <a:rPr lang="en-US" sz="1600" dirty="0">
                <a:solidFill>
                  <a:schemeClr val="tx2"/>
                </a:solidFill>
                <a:latin typeface="Comic Sans MS" pitchFamily="66" charset="0"/>
              </a:rPr>
              <a:t>. </a:t>
            </a:r>
            <a:r>
              <a:rPr lang="en-US" sz="1600" dirty="0" err="1">
                <a:solidFill>
                  <a:schemeClr val="tx2"/>
                </a:solidFill>
                <a:latin typeface="Comic Sans MS" pitchFamily="66" charset="0"/>
              </a:rPr>
              <a:t>Beberapa</a:t>
            </a:r>
            <a:r>
              <a:rPr lang="en-US" sz="1600" dirty="0">
                <a:solidFill>
                  <a:schemeClr val="tx2"/>
                </a:solidFill>
                <a:latin typeface="Comic Sans MS" pitchFamily="66" charset="0"/>
              </a:rPr>
              <a:t> </a:t>
            </a:r>
            <a:r>
              <a:rPr lang="en-US" sz="1600" dirty="0" err="1">
                <a:solidFill>
                  <a:schemeClr val="tx2"/>
                </a:solidFill>
                <a:latin typeface="Comic Sans MS" pitchFamily="66" charset="0"/>
              </a:rPr>
              <a:t>hormon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hipofisis</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efek</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mereka</a:t>
            </a:r>
            <a:r>
              <a:rPr lang="en-US" sz="1600" dirty="0">
                <a:solidFill>
                  <a:schemeClr val="tx2"/>
                </a:solidFill>
                <a:latin typeface="Comic Sans MS" pitchFamily="66" charset="0"/>
              </a:rPr>
              <a:t> </a:t>
            </a:r>
            <a:r>
              <a:rPr lang="en-US" sz="1600" dirty="0" err="1">
                <a:solidFill>
                  <a:schemeClr val="tx2"/>
                </a:solidFill>
                <a:latin typeface="Comic Sans MS" pitchFamily="66" charset="0"/>
              </a:rPr>
              <a:t>tercantum</a:t>
            </a:r>
            <a:r>
              <a:rPr lang="en-US" sz="1600" dirty="0">
                <a:solidFill>
                  <a:schemeClr val="tx2"/>
                </a:solidFill>
                <a:latin typeface="Comic Sans MS" pitchFamily="66" charset="0"/>
              </a:rPr>
              <a:t> </a:t>
            </a:r>
            <a:r>
              <a:rPr lang="en-US" sz="1600" dirty="0" err="1">
                <a:solidFill>
                  <a:schemeClr val="tx2"/>
                </a:solidFill>
                <a:latin typeface="Comic Sans MS" pitchFamily="66" charset="0"/>
              </a:rPr>
              <a:t>dalam</a:t>
            </a:r>
            <a:r>
              <a:rPr lang="en-US" sz="1600" dirty="0">
                <a:solidFill>
                  <a:schemeClr val="tx2"/>
                </a:solidFill>
                <a:latin typeface="Comic Sans MS" pitchFamily="66" charset="0"/>
              </a:rPr>
              <a:t> </a:t>
            </a:r>
            <a:r>
              <a:rPr lang="en-US" sz="1600" dirty="0" err="1">
                <a:solidFill>
                  <a:schemeClr val="tx2"/>
                </a:solidFill>
                <a:latin typeface="Comic Sans MS" pitchFamily="66" charset="0"/>
              </a:rPr>
              <a:t>Tabel</a:t>
            </a:r>
            <a:r>
              <a:rPr lang="en-US" sz="1600" dirty="0">
                <a:solidFill>
                  <a:schemeClr val="tx2"/>
                </a:solidFill>
                <a:latin typeface="Comic Sans MS" pitchFamily="66" charset="0"/>
              </a:rPr>
              <a:t> di </a:t>
            </a:r>
            <a:r>
              <a:rPr lang="en-US" sz="1600" dirty="0" err="1">
                <a:solidFill>
                  <a:schemeClr val="tx2"/>
                </a:solidFill>
                <a:latin typeface="Comic Sans MS" pitchFamily="66" charset="0"/>
              </a:rPr>
              <a:t>bawah</a:t>
            </a:r>
            <a:r>
              <a:rPr lang="en-US" sz="1600" dirty="0">
                <a:solidFill>
                  <a:schemeClr val="tx2"/>
                </a:solidFill>
                <a:latin typeface="Comic Sans MS" pitchFamily="66" charset="0"/>
              </a:rPr>
              <a:t> </a:t>
            </a:r>
            <a:r>
              <a:rPr lang="en-US" sz="1600" dirty="0" err="1">
                <a:solidFill>
                  <a:schemeClr val="tx2"/>
                </a:solidFill>
                <a:latin typeface="Comic Sans MS" pitchFamily="66" charset="0"/>
              </a:rPr>
              <a:t>ini</a:t>
            </a:r>
            <a:r>
              <a:rPr lang="en-US" sz="1600" dirty="0">
                <a:solidFill>
                  <a:schemeClr val="tx2"/>
                </a:solidFill>
                <a:latin typeface="Comic Sans MS" pitchFamily="66" charset="0"/>
              </a:rPr>
              <a:t>. </a:t>
            </a:r>
            <a:r>
              <a:rPr lang="en-US" sz="1600" dirty="0" err="1">
                <a:solidFill>
                  <a:schemeClr val="tx2"/>
                </a:solidFill>
                <a:latin typeface="Comic Sans MS" pitchFamily="66" charset="0"/>
              </a:rPr>
              <a:t>Kebanyakan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hormon</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hipofisis</a:t>
            </a:r>
            <a:r>
              <a:rPr lang="en-US" sz="1600" dirty="0">
                <a:solidFill>
                  <a:schemeClr val="tx2"/>
                </a:solidFill>
                <a:latin typeface="Comic Sans MS" pitchFamily="66" charset="0"/>
              </a:rPr>
              <a:t> </a:t>
            </a:r>
            <a:r>
              <a:rPr lang="en-US" sz="1600" dirty="0" err="1">
                <a:solidFill>
                  <a:schemeClr val="tx2"/>
                </a:solidFill>
                <a:latin typeface="Comic Sans MS" pitchFamily="66" charset="0"/>
              </a:rPr>
              <a:t>mengendalikan</a:t>
            </a:r>
            <a:r>
              <a:rPr lang="en-US" sz="1600" dirty="0">
                <a:solidFill>
                  <a:schemeClr val="tx2"/>
                </a:solidFill>
                <a:latin typeface="Comic Sans MS" pitchFamily="66" charset="0"/>
              </a:rPr>
              <a:t> </a:t>
            </a:r>
            <a:r>
              <a:rPr lang="en-US" sz="1600" dirty="0" err="1">
                <a:solidFill>
                  <a:schemeClr val="tx2"/>
                </a:solidFill>
                <a:latin typeface="Comic Sans MS" pitchFamily="66" charset="0"/>
              </a:rPr>
              <a:t>kelenjar</a:t>
            </a:r>
            <a:r>
              <a:rPr lang="en-US" sz="1600" dirty="0">
                <a:solidFill>
                  <a:schemeClr val="tx2"/>
                </a:solidFill>
                <a:latin typeface="Comic Sans MS" pitchFamily="66" charset="0"/>
              </a:rPr>
              <a:t> </a:t>
            </a:r>
            <a:r>
              <a:rPr lang="en-US" sz="1600" dirty="0" err="1">
                <a:solidFill>
                  <a:schemeClr val="tx2"/>
                </a:solidFill>
                <a:latin typeface="Comic Sans MS" pitchFamily="66" charset="0"/>
              </a:rPr>
              <a:t>endokrin</a:t>
            </a:r>
            <a:r>
              <a:rPr lang="en-US" sz="1600" dirty="0">
                <a:solidFill>
                  <a:schemeClr val="tx2"/>
                </a:solidFill>
                <a:latin typeface="Comic Sans MS" pitchFamily="66" charset="0"/>
              </a:rPr>
              <a:t> </a:t>
            </a:r>
            <a:r>
              <a:rPr lang="en-US" sz="1600" dirty="0" err="1">
                <a:solidFill>
                  <a:schemeClr val="tx2"/>
                </a:solidFill>
                <a:latin typeface="Comic Sans MS" pitchFamily="66" charset="0"/>
              </a:rPr>
              <a:t>lainnya</a:t>
            </a:r>
            <a:r>
              <a:rPr lang="en-US" sz="1600" dirty="0">
                <a:solidFill>
                  <a:schemeClr val="tx2"/>
                </a:solidFill>
                <a:latin typeface="Comic Sans MS" pitchFamily="66" charset="0"/>
              </a:rPr>
              <a:t>. </a:t>
            </a:r>
            <a:r>
              <a:rPr lang="en-US" sz="1600" dirty="0" err="1">
                <a:solidFill>
                  <a:schemeClr val="tx2"/>
                </a:solidFill>
                <a:latin typeface="Comic Sans MS" pitchFamily="66" charset="0"/>
              </a:rPr>
              <a:t>Itu</a:t>
            </a:r>
            <a:r>
              <a:rPr lang="en-US" sz="1600" dirty="0">
                <a:solidFill>
                  <a:schemeClr val="tx2"/>
                </a:solidFill>
                <a:latin typeface="Comic Sans MS" pitchFamily="66" charset="0"/>
              </a:rPr>
              <a:t> </a:t>
            </a:r>
            <a:r>
              <a:rPr lang="en-US" sz="1600" dirty="0" err="1">
                <a:solidFill>
                  <a:schemeClr val="tx2"/>
                </a:solidFill>
                <a:latin typeface="Comic Sans MS" pitchFamily="66" charset="0"/>
              </a:rPr>
              <a:t>sebabnya</a:t>
            </a:r>
            <a:r>
              <a:rPr lang="en-US" sz="1600" dirty="0">
                <a:solidFill>
                  <a:schemeClr val="tx2"/>
                </a:solidFill>
                <a:latin typeface="Comic Sans MS" pitchFamily="66" charset="0"/>
              </a:rPr>
              <a:t> </a:t>
            </a:r>
            <a:r>
              <a:rPr lang="en-US" sz="1600" dirty="0" err="1">
                <a:solidFill>
                  <a:schemeClr val="tx2"/>
                </a:solidFill>
                <a:latin typeface="Comic Sans MS" pitchFamily="66" charset="0"/>
              </a:rPr>
              <a:t>hipofisis</a:t>
            </a:r>
            <a:r>
              <a:rPr lang="en-US" sz="1600" dirty="0">
                <a:solidFill>
                  <a:schemeClr val="tx2"/>
                </a:solidFill>
                <a:latin typeface="Comic Sans MS" pitchFamily="66" charset="0"/>
              </a:rPr>
              <a:t> </a:t>
            </a:r>
            <a:r>
              <a:rPr lang="en-US" sz="1600" dirty="0" err="1">
                <a:solidFill>
                  <a:schemeClr val="tx2"/>
                </a:solidFill>
                <a:latin typeface="Comic Sans MS" pitchFamily="66" charset="0"/>
              </a:rPr>
              <a:t>sering</a:t>
            </a:r>
            <a:r>
              <a:rPr lang="en-US" sz="1600" dirty="0">
                <a:solidFill>
                  <a:schemeClr val="tx2"/>
                </a:solidFill>
                <a:latin typeface="Comic Sans MS" pitchFamily="66" charset="0"/>
              </a:rPr>
              <a:t> </a:t>
            </a:r>
            <a:r>
              <a:rPr lang="en-US" sz="1600" dirty="0" err="1">
                <a:solidFill>
                  <a:schemeClr val="tx2"/>
                </a:solidFill>
                <a:latin typeface="Comic Sans MS" pitchFamily="66" charset="0"/>
              </a:rPr>
              <a:t>disebut</a:t>
            </a:r>
            <a:r>
              <a:rPr lang="en-US" sz="1600" dirty="0">
                <a:solidFill>
                  <a:schemeClr val="tx2"/>
                </a:solidFill>
                <a:latin typeface="Comic Sans MS" pitchFamily="66" charset="0"/>
              </a:rPr>
              <a:t> “master gland” </a:t>
            </a:r>
            <a:r>
              <a:rPr lang="en-US" sz="1600" dirty="0" err="1">
                <a:solidFill>
                  <a:schemeClr val="tx2"/>
                </a:solidFill>
                <a:latin typeface="Comic Sans MS" pitchFamily="66" charset="0"/>
              </a:rPr>
              <a:t>dari</a:t>
            </a:r>
            <a:r>
              <a:rPr lang="en-US" sz="1600" dirty="0">
                <a:solidFill>
                  <a:schemeClr val="tx2"/>
                </a:solidFill>
                <a:latin typeface="Comic Sans MS" pitchFamily="66" charset="0"/>
              </a:rPr>
              <a:t> </a:t>
            </a:r>
            <a:r>
              <a:rPr lang="en-US" sz="1600" dirty="0" err="1">
                <a:solidFill>
                  <a:schemeClr val="tx2"/>
                </a:solidFill>
                <a:latin typeface="Comic Sans MS" pitchFamily="66" charset="0"/>
              </a:rPr>
              <a:t>sistem</a:t>
            </a:r>
            <a:r>
              <a:rPr lang="en-US" sz="1600" dirty="0">
                <a:solidFill>
                  <a:schemeClr val="tx2"/>
                </a:solidFill>
                <a:latin typeface="Comic Sans MS" pitchFamily="66" charset="0"/>
              </a:rPr>
              <a:t> </a:t>
            </a:r>
            <a:r>
              <a:rPr lang="en-US" sz="1600" dirty="0" err="1">
                <a:solidFill>
                  <a:schemeClr val="tx2"/>
                </a:solidFill>
                <a:latin typeface="Comic Sans MS" pitchFamily="66" charset="0"/>
              </a:rPr>
              <a:t>endokrin</a:t>
            </a:r>
            <a:r>
              <a:rPr lang="en-US" sz="1600" dirty="0">
                <a:solidFill>
                  <a:schemeClr val="tx2"/>
                </a:solidFill>
                <a:latin typeface="Comic Sans MS" pitchFamily="66" charset="0"/>
              </a:rPr>
              <a:t>. </a:t>
            </a:r>
            <a:endParaRPr lang="en-US" sz="1600" dirty="0">
              <a:solidFill>
                <a:schemeClr val="tx2"/>
              </a:solidFill>
              <a:latin typeface="Comic Sans MS" pitchFamily="66" charset="0"/>
            </a:endParaRPr>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Brain Surgery by Slidesgo">
  <a:themeElements>
    <a:clrScheme name="Simple Light">
      <a:dk1>
        <a:srgbClr val="344372"/>
      </a:dk1>
      <a:lt1>
        <a:srgbClr val="5379A7"/>
      </a:lt1>
      <a:dk2>
        <a:srgbClr val="9EC5F3"/>
      </a:dk2>
      <a:lt2>
        <a:srgbClr val="FFFFFF"/>
      </a:lt2>
      <a:accent1>
        <a:srgbClr val="344372"/>
      </a:accent1>
      <a:accent2>
        <a:srgbClr val="5379A7"/>
      </a:accent2>
      <a:accent3>
        <a:srgbClr val="9EC5F3"/>
      </a:accent3>
      <a:accent4>
        <a:srgbClr val="FFFFFF"/>
      </a:accent4>
      <a:accent5>
        <a:srgbClr val="344372"/>
      </a:accent5>
      <a:accent6>
        <a:srgbClr val="5379A7"/>
      </a:accent6>
      <a:hlink>
        <a:srgbClr val="9EC5F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1122</Words>
  <Application>Microsoft Office PowerPoint</Application>
  <PresentationFormat>On-screen Show (16:9)</PresentationFormat>
  <Paragraphs>89</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Brain Surgery by Slidesgo</vt:lpstr>
      <vt:lpstr>STRUKTUR PERKEMBANGAN HEWAN</vt:lpstr>
      <vt:lpstr>Kelompok 1</vt:lpstr>
      <vt:lpstr>SISTEM ENDOKRIN</vt:lpstr>
      <vt:lpstr>Hormon bekerja pada sasaran jaringan atau organ tertentu dan mengatur aktivitas mereka.Hormon mengatur proses seperti pemecahan subtansi kimia dalam metabolisme,keseimbangan cairan dan produksi urin,pertumbuhan dan perkembangan tubuh,serta reproduksi seksual. Hasil kerja hormon dari suatu kelenjar dapat di pengaruhi oleh beberapa faktor termasuk kadar zat dalam darah dan masukan dari sistem saraf,karena hormon mengalir dalam darah, setiap hormon dapat mencapai setiap bagian tubuh.</vt:lpstr>
      <vt:lpstr>Fungsi Sistem Endokrin</vt:lpstr>
      <vt:lpstr>Secara umum fungsi kelenjar endokrin adalah: </vt:lpstr>
      <vt:lpstr>PowerPoint Presentation</vt:lpstr>
      <vt:lpstr>Jenis – Jenis Kelenjar dalam Sistem Endokrin</vt:lpstr>
      <vt:lpstr>PowerPoint Presentation</vt:lpstr>
      <vt:lpstr>3. Kelenjar Hipofisis </vt:lpstr>
      <vt:lpstr>PowerPoint Presentation</vt:lpstr>
      <vt:lpstr>PowerPoint Presentation</vt:lpstr>
      <vt:lpstr>PowerPoint Presentation</vt:lpstr>
      <vt:lpstr>PowerPoint Presentation</vt:lpstr>
      <vt:lpstr>Macam-macam  penyakit endokrin </vt:lpstr>
      <vt:lpstr>SEKIAN TERIMAKASIH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 PERKEMBANGAN HEWAN</dc:title>
  <cp:lastModifiedBy>ASUS</cp:lastModifiedBy>
  <cp:revision>14</cp:revision>
  <dcterms:modified xsi:type="dcterms:W3CDTF">2021-06-20T05:10:57Z</dcterms:modified>
</cp:coreProperties>
</file>