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6" r:id="rId2"/>
  </p:sldMasterIdLst>
  <p:notesMasterIdLst>
    <p:notesMasterId r:id="rId20"/>
  </p:notesMasterIdLst>
  <p:sldIdLst>
    <p:sldId id="299" r:id="rId3"/>
    <p:sldId id="300" r:id="rId4"/>
    <p:sldId id="311" r:id="rId5"/>
    <p:sldId id="301" r:id="rId6"/>
    <p:sldId id="313" r:id="rId7"/>
    <p:sldId id="312" r:id="rId8"/>
    <p:sldId id="314" r:id="rId9"/>
    <p:sldId id="315" r:id="rId10"/>
    <p:sldId id="320" r:id="rId11"/>
    <p:sldId id="316" r:id="rId12"/>
    <p:sldId id="317" r:id="rId13"/>
    <p:sldId id="318" r:id="rId14"/>
    <p:sldId id="321" r:id="rId15"/>
    <p:sldId id="303" r:id="rId16"/>
    <p:sldId id="319" r:id="rId17"/>
    <p:sldId id="322" r:id="rId18"/>
    <p:sldId id="27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FC1EB-B153-42A9-8683-C9DBED2BED99}">
  <a:tblStyle styleId="{67EFC1EB-B153-42A9-8683-C9DBED2BE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84" y="102"/>
      </p:cViewPr>
      <p:guideLst>
        <p:guide orient="horz" pos="1620"/>
        <p:guide pos="2880"/>
        <p:guide orient="horz" pos="337"/>
        <p:guide orient="horz" pos="2903"/>
        <p:guide pos="452"/>
        <p:guide pos="5308"/>
        <p:guide orient="horz" pos="2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588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618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284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947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052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642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552b1fbfa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552b1fbfa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7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456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01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6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233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15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BIG_NUMBER_1_1_1_1_1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0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5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1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6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586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392009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ID" sz="4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KELEBIHAN STRATEGI</a:t>
            </a:r>
            <a:br>
              <a:rPr lang="en-ID" sz="4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4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LEARNING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5F9498-AA3B-47E8-B943-C7F713DA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007" y="118663"/>
            <a:ext cx="728716" cy="7422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31D1A2-EF3D-49B6-8B3E-5F35C8D0D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7" y="118663"/>
            <a:ext cx="741355" cy="742283"/>
          </a:xfrm>
          <a:prstGeom prst="rect">
            <a:avLst/>
          </a:prstGeom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9CC054F-3F21-4731-B87B-292CD534EED2}"/>
              </a:ext>
            </a:extLst>
          </p:cNvPr>
          <p:cNvSpPr/>
          <p:nvPr/>
        </p:nvSpPr>
        <p:spPr>
          <a:xfrm flipV="1">
            <a:off x="2648301" y="-35053"/>
            <a:ext cx="3889248" cy="742283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FBE1D-C09D-4F97-AE45-E165EBF30C85}"/>
              </a:ext>
            </a:extLst>
          </p:cNvPr>
          <p:cNvSpPr/>
          <p:nvPr/>
        </p:nvSpPr>
        <p:spPr>
          <a:xfrm>
            <a:off x="2695611" y="72903"/>
            <a:ext cx="3794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MODUL DIGITAL</a:t>
            </a:r>
          </a:p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STRATEGI PEMBELAJARAN AKUNTANSI</a:t>
            </a:r>
            <a:endParaRPr lang="en-US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CB23B2-DB7D-4745-9E57-A0A957B2A24A}"/>
              </a:ext>
            </a:extLst>
          </p:cNvPr>
          <p:cNvSpPr/>
          <p:nvPr/>
        </p:nvSpPr>
        <p:spPr>
          <a:xfrm>
            <a:off x="5827776" y="3852672"/>
            <a:ext cx="3176947" cy="11721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Tim </a:t>
            </a:r>
            <a:r>
              <a:rPr lang="en-ID" b="1" dirty="0" err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:</a:t>
            </a:r>
          </a:p>
          <a:p>
            <a:pPr algn="ctr"/>
            <a:endParaRPr lang="en-ID" sz="2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Yolandaru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Septiana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Endra</a:t>
            </a:r>
            <a:r>
              <a:rPr lang="en-ID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Murti </a:t>
            </a:r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Sagoro</a:t>
            </a:r>
            <a:endParaRPr lang="en-ID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Ani </a:t>
            </a:r>
            <a:r>
              <a:rPr lang="en-ID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Widayati</a:t>
            </a:r>
            <a:endParaRPr lang="en-ID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No 37 slide 1-4">
            <a:hlinkClick r:id="" action="ppaction://media"/>
            <a:extLst>
              <a:ext uri="{FF2B5EF4-FFF2-40B4-BE49-F238E27FC236}">
                <a16:creationId xmlns:a16="http://schemas.microsoft.com/office/drawing/2014/main" id="{BEABF8C6-B0D0-4641-98CA-3FFC417BA4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9789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103456" y="1509850"/>
            <a:ext cx="4577024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Mengontrol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proses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L="228600" marR="0" lvl="0" indent="6858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maupun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menggunakan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ajar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petunjuk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terstruktur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terjadwal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melalui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sehingga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keduanya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bisa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saling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menilai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bagaimana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ajar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dipelajari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28600" marR="0" lvl="0" indent="6858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Strategi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juga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menawarkan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kemudahan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bagi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mengecek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apakah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mempelajari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diunggah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mengerjakan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soal-soal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latihan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tugasnya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online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7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68" name="Google Shape;682;p38">
            <a:extLst>
              <a:ext uri="{FF2B5EF4-FFF2-40B4-BE49-F238E27FC236}">
                <a16:creationId xmlns:a16="http://schemas.microsoft.com/office/drawing/2014/main" id="{9584015D-C606-4020-821E-DBFC897FF5B3}"/>
              </a:ext>
            </a:extLst>
          </p:cNvPr>
          <p:cNvGrpSpPr/>
          <p:nvPr/>
        </p:nvGrpSpPr>
        <p:grpSpPr>
          <a:xfrm>
            <a:off x="4528376" y="1591261"/>
            <a:ext cx="4577024" cy="2524763"/>
            <a:chOff x="4074863" y="1263319"/>
            <a:chExt cx="4799343" cy="2616860"/>
          </a:xfrm>
        </p:grpSpPr>
        <p:sp>
          <p:nvSpPr>
            <p:cNvPr id="169" name="Google Shape;683;p38">
              <a:extLst>
                <a:ext uri="{FF2B5EF4-FFF2-40B4-BE49-F238E27FC236}">
                  <a16:creationId xmlns:a16="http://schemas.microsoft.com/office/drawing/2014/main" id="{077F6113-AFAB-41A7-A05D-E9B6EE6EA985}"/>
                </a:ext>
              </a:extLst>
            </p:cNvPr>
            <p:cNvSpPr/>
            <p:nvPr/>
          </p:nvSpPr>
          <p:spPr>
            <a:xfrm>
              <a:off x="4322901" y="2014386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1"/>
                  </a:moveTo>
                  <a:lnTo>
                    <a:pt x="1" y="39272"/>
                  </a:lnTo>
                  <a:lnTo>
                    <a:pt x="58239" y="39272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84;p38">
              <a:extLst>
                <a:ext uri="{FF2B5EF4-FFF2-40B4-BE49-F238E27FC236}">
                  <a16:creationId xmlns:a16="http://schemas.microsoft.com/office/drawing/2014/main" id="{046E7FB7-55BA-486C-B6D7-63498461A4DD}"/>
                </a:ext>
              </a:extLst>
            </p:cNvPr>
            <p:cNvSpPr/>
            <p:nvPr/>
          </p:nvSpPr>
          <p:spPr>
            <a:xfrm>
              <a:off x="4319414" y="2010900"/>
              <a:ext cx="1122560" cy="759247"/>
            </a:xfrm>
            <a:custGeom>
              <a:avLst/>
              <a:gdLst/>
              <a:ahLst/>
              <a:cxnLst/>
              <a:rect l="l" t="t" r="r" b="b"/>
              <a:pathLst>
                <a:path w="58604" h="39637" extrusionOk="0">
                  <a:moveTo>
                    <a:pt x="58238" y="396"/>
                  </a:moveTo>
                  <a:lnTo>
                    <a:pt x="58238" y="39272"/>
                  </a:lnTo>
                  <a:lnTo>
                    <a:pt x="365" y="39272"/>
                  </a:lnTo>
                  <a:lnTo>
                    <a:pt x="365" y="396"/>
                  </a:lnTo>
                  <a:close/>
                  <a:moveTo>
                    <a:pt x="0" y="0"/>
                  </a:moveTo>
                  <a:lnTo>
                    <a:pt x="0" y="39636"/>
                  </a:lnTo>
                  <a:lnTo>
                    <a:pt x="58603" y="39636"/>
                  </a:lnTo>
                  <a:lnTo>
                    <a:pt x="586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85;p38">
              <a:extLst>
                <a:ext uri="{FF2B5EF4-FFF2-40B4-BE49-F238E27FC236}">
                  <a16:creationId xmlns:a16="http://schemas.microsoft.com/office/drawing/2014/main" id="{23700E2E-619F-4B2D-9822-972B3ACAC268}"/>
                </a:ext>
              </a:extLst>
            </p:cNvPr>
            <p:cNvSpPr/>
            <p:nvPr/>
          </p:nvSpPr>
          <p:spPr>
            <a:xfrm>
              <a:off x="4370635" y="2045839"/>
              <a:ext cx="59993" cy="51297"/>
            </a:xfrm>
            <a:custGeom>
              <a:avLst/>
              <a:gdLst/>
              <a:ahLst/>
              <a:cxnLst/>
              <a:rect l="l" t="t" r="r" b="b"/>
              <a:pathLst>
                <a:path w="3132" h="2678" extrusionOk="0">
                  <a:moveTo>
                    <a:pt x="1794" y="0"/>
                  </a:moveTo>
                  <a:cubicBezTo>
                    <a:pt x="579" y="0"/>
                    <a:pt x="1" y="1459"/>
                    <a:pt x="852" y="2280"/>
                  </a:cubicBezTo>
                  <a:cubicBezTo>
                    <a:pt x="1117" y="2555"/>
                    <a:pt x="1449" y="2678"/>
                    <a:pt x="1777" y="2678"/>
                  </a:cubicBezTo>
                  <a:cubicBezTo>
                    <a:pt x="2463" y="2678"/>
                    <a:pt x="3132" y="2140"/>
                    <a:pt x="3132" y="1338"/>
                  </a:cubicBezTo>
                  <a:cubicBezTo>
                    <a:pt x="3132" y="608"/>
                    <a:pt x="2524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86;p38">
              <a:extLst>
                <a:ext uri="{FF2B5EF4-FFF2-40B4-BE49-F238E27FC236}">
                  <a16:creationId xmlns:a16="http://schemas.microsoft.com/office/drawing/2014/main" id="{E21B67AB-ECEA-4AC0-9D10-7A913059C388}"/>
                </a:ext>
              </a:extLst>
            </p:cNvPr>
            <p:cNvSpPr/>
            <p:nvPr/>
          </p:nvSpPr>
          <p:spPr>
            <a:xfrm>
              <a:off x="4475451" y="2045839"/>
              <a:ext cx="59974" cy="51297"/>
            </a:xfrm>
            <a:custGeom>
              <a:avLst/>
              <a:gdLst/>
              <a:ahLst/>
              <a:cxnLst/>
              <a:rect l="l" t="t" r="r" b="b"/>
              <a:pathLst>
                <a:path w="3131" h="2678" extrusionOk="0">
                  <a:moveTo>
                    <a:pt x="1794" y="0"/>
                  </a:moveTo>
                  <a:cubicBezTo>
                    <a:pt x="608" y="0"/>
                    <a:pt x="0" y="1459"/>
                    <a:pt x="851" y="2280"/>
                  </a:cubicBezTo>
                  <a:cubicBezTo>
                    <a:pt x="1126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8"/>
                    <a:pt x="2523" y="0"/>
                    <a:pt x="1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87;p38">
              <a:extLst>
                <a:ext uri="{FF2B5EF4-FFF2-40B4-BE49-F238E27FC236}">
                  <a16:creationId xmlns:a16="http://schemas.microsoft.com/office/drawing/2014/main" id="{A02F06EB-5B18-402D-8766-0DB29D3FBFC6}"/>
                </a:ext>
              </a:extLst>
            </p:cNvPr>
            <p:cNvSpPr/>
            <p:nvPr/>
          </p:nvSpPr>
          <p:spPr>
            <a:xfrm>
              <a:off x="4580248" y="2045839"/>
              <a:ext cx="60568" cy="51604"/>
            </a:xfrm>
            <a:custGeom>
              <a:avLst/>
              <a:gdLst/>
              <a:ahLst/>
              <a:cxnLst/>
              <a:rect l="l" t="t" r="r" b="b"/>
              <a:pathLst>
                <a:path w="3162" h="2694" extrusionOk="0">
                  <a:moveTo>
                    <a:pt x="1794" y="0"/>
                  </a:moveTo>
                  <a:cubicBezTo>
                    <a:pt x="608" y="0"/>
                    <a:pt x="0" y="1459"/>
                    <a:pt x="852" y="2310"/>
                  </a:cubicBezTo>
                  <a:cubicBezTo>
                    <a:pt x="1125" y="2574"/>
                    <a:pt x="1462" y="2694"/>
                    <a:pt x="1792" y="2694"/>
                  </a:cubicBezTo>
                  <a:cubicBezTo>
                    <a:pt x="2490" y="2694"/>
                    <a:pt x="3162" y="2162"/>
                    <a:pt x="3162" y="1338"/>
                  </a:cubicBezTo>
                  <a:cubicBezTo>
                    <a:pt x="3162" y="608"/>
                    <a:pt x="2554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88;p38">
              <a:extLst>
                <a:ext uri="{FF2B5EF4-FFF2-40B4-BE49-F238E27FC236}">
                  <a16:creationId xmlns:a16="http://schemas.microsoft.com/office/drawing/2014/main" id="{DE9F05BE-5167-4215-B1CE-23A32094F2A6}"/>
                </a:ext>
              </a:extLst>
            </p:cNvPr>
            <p:cNvSpPr/>
            <p:nvPr/>
          </p:nvSpPr>
          <p:spPr>
            <a:xfrm>
              <a:off x="4322901" y="2124432"/>
              <a:ext cx="1115568" cy="7011"/>
            </a:xfrm>
            <a:custGeom>
              <a:avLst/>
              <a:gdLst/>
              <a:ahLst/>
              <a:cxnLst/>
              <a:rect l="l" t="t" r="r" b="b"/>
              <a:pathLst>
                <a:path w="5823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89;p38">
              <a:extLst>
                <a:ext uri="{FF2B5EF4-FFF2-40B4-BE49-F238E27FC236}">
                  <a16:creationId xmlns:a16="http://schemas.microsoft.com/office/drawing/2014/main" id="{3EEBF3A6-EF7D-47C8-A365-4FE6CC1F47D2}"/>
                </a:ext>
              </a:extLst>
            </p:cNvPr>
            <p:cNvSpPr/>
            <p:nvPr/>
          </p:nvSpPr>
          <p:spPr>
            <a:xfrm>
              <a:off x="7685274" y="2538984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0"/>
                  </a:moveTo>
                  <a:lnTo>
                    <a:pt x="1" y="39271"/>
                  </a:lnTo>
                  <a:lnTo>
                    <a:pt x="58239" y="39271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90;p38">
              <a:extLst>
                <a:ext uri="{FF2B5EF4-FFF2-40B4-BE49-F238E27FC236}">
                  <a16:creationId xmlns:a16="http://schemas.microsoft.com/office/drawing/2014/main" id="{811AF2E4-3A60-4B23-B4BE-42AD4A1B6287}"/>
                </a:ext>
              </a:extLst>
            </p:cNvPr>
            <p:cNvSpPr/>
            <p:nvPr/>
          </p:nvSpPr>
          <p:spPr>
            <a:xfrm>
              <a:off x="7681194" y="2535479"/>
              <a:ext cx="1123153" cy="759247"/>
            </a:xfrm>
            <a:custGeom>
              <a:avLst/>
              <a:gdLst/>
              <a:ahLst/>
              <a:cxnLst/>
              <a:rect l="l" t="t" r="r" b="b"/>
              <a:pathLst>
                <a:path w="58635" h="39637" extrusionOk="0">
                  <a:moveTo>
                    <a:pt x="58270" y="396"/>
                  </a:moveTo>
                  <a:lnTo>
                    <a:pt x="58270" y="39272"/>
                  </a:lnTo>
                  <a:lnTo>
                    <a:pt x="396" y="39272"/>
                  </a:lnTo>
                  <a:lnTo>
                    <a:pt x="396" y="396"/>
                  </a:lnTo>
                  <a:close/>
                  <a:moveTo>
                    <a:pt x="1" y="1"/>
                  </a:moveTo>
                  <a:lnTo>
                    <a:pt x="1" y="39637"/>
                  </a:lnTo>
                  <a:lnTo>
                    <a:pt x="58634" y="39637"/>
                  </a:lnTo>
                  <a:lnTo>
                    <a:pt x="58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91;p38">
              <a:extLst>
                <a:ext uri="{FF2B5EF4-FFF2-40B4-BE49-F238E27FC236}">
                  <a16:creationId xmlns:a16="http://schemas.microsoft.com/office/drawing/2014/main" id="{056E75F5-8524-49C4-8D1A-5EB5870A76EB}"/>
                </a:ext>
              </a:extLst>
            </p:cNvPr>
            <p:cNvSpPr/>
            <p:nvPr/>
          </p:nvSpPr>
          <p:spPr>
            <a:xfrm>
              <a:off x="7733027" y="2570418"/>
              <a:ext cx="59974" cy="51316"/>
            </a:xfrm>
            <a:custGeom>
              <a:avLst/>
              <a:gdLst/>
              <a:ahLst/>
              <a:cxnLst/>
              <a:rect l="l" t="t" r="r" b="b"/>
              <a:pathLst>
                <a:path w="3131" h="2679" extrusionOk="0">
                  <a:moveTo>
                    <a:pt x="1794" y="1"/>
                  </a:moveTo>
                  <a:cubicBezTo>
                    <a:pt x="578" y="1"/>
                    <a:pt x="0" y="1460"/>
                    <a:pt x="821" y="2280"/>
                  </a:cubicBezTo>
                  <a:cubicBezTo>
                    <a:pt x="1096" y="2555"/>
                    <a:pt x="1435" y="2678"/>
                    <a:pt x="1767" y="2678"/>
                  </a:cubicBezTo>
                  <a:cubicBezTo>
                    <a:pt x="2463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92;p38">
              <a:extLst>
                <a:ext uri="{FF2B5EF4-FFF2-40B4-BE49-F238E27FC236}">
                  <a16:creationId xmlns:a16="http://schemas.microsoft.com/office/drawing/2014/main" id="{247D32DE-72DF-45A9-88C4-8CA7D36F344B}"/>
                </a:ext>
              </a:extLst>
            </p:cNvPr>
            <p:cNvSpPr/>
            <p:nvPr/>
          </p:nvSpPr>
          <p:spPr>
            <a:xfrm>
              <a:off x="7837824" y="2570418"/>
              <a:ext cx="59993" cy="51316"/>
            </a:xfrm>
            <a:custGeom>
              <a:avLst/>
              <a:gdLst/>
              <a:ahLst/>
              <a:cxnLst/>
              <a:rect l="l" t="t" r="r" b="b"/>
              <a:pathLst>
                <a:path w="3132" h="2679" extrusionOk="0">
                  <a:moveTo>
                    <a:pt x="1794" y="1"/>
                  </a:moveTo>
                  <a:cubicBezTo>
                    <a:pt x="578" y="1"/>
                    <a:pt x="0" y="1460"/>
                    <a:pt x="851" y="2280"/>
                  </a:cubicBezTo>
                  <a:cubicBezTo>
                    <a:pt x="1127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93;p38">
              <a:extLst>
                <a:ext uri="{FF2B5EF4-FFF2-40B4-BE49-F238E27FC236}">
                  <a16:creationId xmlns:a16="http://schemas.microsoft.com/office/drawing/2014/main" id="{F134F1F0-27A6-4028-82BB-5C7E23045998}"/>
                </a:ext>
              </a:extLst>
            </p:cNvPr>
            <p:cNvSpPr/>
            <p:nvPr/>
          </p:nvSpPr>
          <p:spPr>
            <a:xfrm>
              <a:off x="7942621" y="2570418"/>
              <a:ext cx="60568" cy="51316"/>
            </a:xfrm>
            <a:custGeom>
              <a:avLst/>
              <a:gdLst/>
              <a:ahLst/>
              <a:cxnLst/>
              <a:rect l="l" t="t" r="r" b="b"/>
              <a:pathLst>
                <a:path w="3162" h="2679" extrusionOk="0">
                  <a:moveTo>
                    <a:pt x="1794" y="1"/>
                  </a:moveTo>
                  <a:cubicBezTo>
                    <a:pt x="609" y="1"/>
                    <a:pt x="1" y="1460"/>
                    <a:pt x="852" y="2280"/>
                  </a:cubicBezTo>
                  <a:cubicBezTo>
                    <a:pt x="1127" y="2555"/>
                    <a:pt x="1465" y="2678"/>
                    <a:pt x="1798" y="2678"/>
                  </a:cubicBezTo>
                  <a:cubicBezTo>
                    <a:pt x="2494" y="2678"/>
                    <a:pt x="3162" y="2140"/>
                    <a:pt x="3162" y="1338"/>
                  </a:cubicBezTo>
                  <a:cubicBezTo>
                    <a:pt x="3162" y="609"/>
                    <a:pt x="2554" y="1"/>
                    <a:pt x="179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94;p38">
              <a:extLst>
                <a:ext uri="{FF2B5EF4-FFF2-40B4-BE49-F238E27FC236}">
                  <a16:creationId xmlns:a16="http://schemas.microsoft.com/office/drawing/2014/main" id="{69680695-0217-4757-8AB6-940119145C32}"/>
                </a:ext>
              </a:extLst>
            </p:cNvPr>
            <p:cNvSpPr/>
            <p:nvPr/>
          </p:nvSpPr>
          <p:spPr>
            <a:xfrm>
              <a:off x="7685274" y="2649030"/>
              <a:ext cx="1115568" cy="6992"/>
            </a:xfrm>
            <a:custGeom>
              <a:avLst/>
              <a:gdLst/>
              <a:ahLst/>
              <a:cxnLst/>
              <a:rect l="l" t="t" r="r" b="b"/>
              <a:pathLst>
                <a:path w="58239" h="365" extrusionOk="0">
                  <a:moveTo>
                    <a:pt x="1" y="0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95;p38">
              <a:extLst>
                <a:ext uri="{FF2B5EF4-FFF2-40B4-BE49-F238E27FC236}">
                  <a16:creationId xmlns:a16="http://schemas.microsoft.com/office/drawing/2014/main" id="{45AF9593-1961-4DFA-91E6-8F04FA483E12}"/>
                </a:ext>
              </a:extLst>
            </p:cNvPr>
            <p:cNvSpPr/>
            <p:nvPr/>
          </p:nvSpPr>
          <p:spPr>
            <a:xfrm>
              <a:off x="4657098" y="2635047"/>
              <a:ext cx="450085" cy="236411"/>
            </a:xfrm>
            <a:custGeom>
              <a:avLst/>
              <a:gdLst/>
              <a:ahLst/>
              <a:cxnLst/>
              <a:rect l="l" t="t" r="r" b="b"/>
              <a:pathLst>
                <a:path w="23497" h="12342" extrusionOk="0">
                  <a:moveTo>
                    <a:pt x="6019" y="1"/>
                  </a:moveTo>
                  <a:cubicBezTo>
                    <a:pt x="2675" y="61"/>
                    <a:pt x="1" y="2797"/>
                    <a:pt x="1" y="6171"/>
                  </a:cubicBezTo>
                  <a:cubicBezTo>
                    <a:pt x="1" y="9514"/>
                    <a:pt x="2675" y="12250"/>
                    <a:pt x="6019" y="12341"/>
                  </a:cubicBezTo>
                  <a:lnTo>
                    <a:pt x="16992" y="12311"/>
                  </a:lnTo>
                  <a:lnTo>
                    <a:pt x="17326" y="12311"/>
                  </a:lnTo>
                  <a:cubicBezTo>
                    <a:pt x="20731" y="12311"/>
                    <a:pt x="23497" y="9545"/>
                    <a:pt x="23497" y="6140"/>
                  </a:cubicBezTo>
                  <a:cubicBezTo>
                    <a:pt x="23466" y="2736"/>
                    <a:pt x="20700" y="1"/>
                    <a:pt x="1732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96;p38">
              <a:extLst>
                <a:ext uri="{FF2B5EF4-FFF2-40B4-BE49-F238E27FC236}">
                  <a16:creationId xmlns:a16="http://schemas.microsoft.com/office/drawing/2014/main" id="{5DFB7DCD-EABE-41A2-9601-B4E7B6B5C320}"/>
                </a:ext>
              </a:extLst>
            </p:cNvPr>
            <p:cNvSpPr/>
            <p:nvPr/>
          </p:nvSpPr>
          <p:spPr>
            <a:xfrm>
              <a:off x="4774135" y="2706955"/>
              <a:ext cx="213693" cy="49803"/>
            </a:xfrm>
            <a:custGeom>
              <a:avLst/>
              <a:gdLst/>
              <a:ahLst/>
              <a:cxnLst/>
              <a:rect l="l" t="t" r="r" b="b"/>
              <a:pathLst>
                <a:path w="11156" h="2600" extrusionOk="0">
                  <a:moveTo>
                    <a:pt x="5563" y="0"/>
                  </a:moveTo>
                  <a:cubicBezTo>
                    <a:pt x="4750" y="0"/>
                    <a:pt x="3936" y="76"/>
                    <a:pt x="3131" y="228"/>
                  </a:cubicBezTo>
                  <a:cubicBezTo>
                    <a:pt x="2432" y="350"/>
                    <a:pt x="1763" y="624"/>
                    <a:pt x="1186" y="988"/>
                  </a:cubicBezTo>
                  <a:cubicBezTo>
                    <a:pt x="1034" y="1110"/>
                    <a:pt x="882" y="1201"/>
                    <a:pt x="760" y="1323"/>
                  </a:cubicBezTo>
                  <a:lnTo>
                    <a:pt x="365" y="1687"/>
                  </a:lnTo>
                  <a:cubicBezTo>
                    <a:pt x="304" y="1779"/>
                    <a:pt x="243" y="1870"/>
                    <a:pt x="213" y="1931"/>
                  </a:cubicBezTo>
                  <a:cubicBezTo>
                    <a:pt x="61" y="2143"/>
                    <a:pt x="0" y="2356"/>
                    <a:pt x="0" y="2599"/>
                  </a:cubicBezTo>
                  <a:lnTo>
                    <a:pt x="3161" y="2599"/>
                  </a:lnTo>
                  <a:cubicBezTo>
                    <a:pt x="3222" y="2599"/>
                    <a:pt x="3222" y="2569"/>
                    <a:pt x="3253" y="2538"/>
                  </a:cubicBezTo>
                  <a:cubicBezTo>
                    <a:pt x="3435" y="2174"/>
                    <a:pt x="3769" y="1961"/>
                    <a:pt x="4164" y="1931"/>
                  </a:cubicBezTo>
                  <a:cubicBezTo>
                    <a:pt x="4620" y="1900"/>
                    <a:pt x="5084" y="1885"/>
                    <a:pt x="5547" y="1885"/>
                  </a:cubicBezTo>
                  <a:cubicBezTo>
                    <a:pt x="6011" y="1885"/>
                    <a:pt x="6474" y="1900"/>
                    <a:pt x="6930" y="1931"/>
                  </a:cubicBezTo>
                  <a:cubicBezTo>
                    <a:pt x="7326" y="1961"/>
                    <a:pt x="7660" y="2174"/>
                    <a:pt x="7842" y="2538"/>
                  </a:cubicBezTo>
                  <a:cubicBezTo>
                    <a:pt x="7864" y="2560"/>
                    <a:pt x="7900" y="2581"/>
                    <a:pt x="7942" y="2581"/>
                  </a:cubicBezTo>
                  <a:cubicBezTo>
                    <a:pt x="7959" y="2581"/>
                    <a:pt x="7976" y="2578"/>
                    <a:pt x="7994" y="2569"/>
                  </a:cubicBezTo>
                  <a:lnTo>
                    <a:pt x="11155" y="2569"/>
                  </a:lnTo>
                  <a:cubicBezTo>
                    <a:pt x="11125" y="2417"/>
                    <a:pt x="11064" y="2265"/>
                    <a:pt x="11003" y="2113"/>
                  </a:cubicBezTo>
                  <a:cubicBezTo>
                    <a:pt x="10943" y="1961"/>
                    <a:pt x="10851" y="1809"/>
                    <a:pt x="10760" y="1687"/>
                  </a:cubicBezTo>
                  <a:lnTo>
                    <a:pt x="10365" y="1323"/>
                  </a:lnTo>
                  <a:cubicBezTo>
                    <a:pt x="10213" y="1231"/>
                    <a:pt x="10061" y="1110"/>
                    <a:pt x="9909" y="988"/>
                  </a:cubicBezTo>
                  <a:cubicBezTo>
                    <a:pt x="9332" y="624"/>
                    <a:pt x="8693" y="380"/>
                    <a:pt x="7994" y="228"/>
                  </a:cubicBezTo>
                  <a:cubicBezTo>
                    <a:pt x="7189" y="76"/>
                    <a:pt x="6376" y="0"/>
                    <a:pt x="5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97;p38">
              <a:extLst>
                <a:ext uri="{FF2B5EF4-FFF2-40B4-BE49-F238E27FC236}">
                  <a16:creationId xmlns:a16="http://schemas.microsoft.com/office/drawing/2014/main" id="{FF596250-E4CD-4C5F-9F8A-308AF8ECDF6A}"/>
                </a:ext>
              </a:extLst>
            </p:cNvPr>
            <p:cNvSpPr/>
            <p:nvPr/>
          </p:nvSpPr>
          <p:spPr>
            <a:xfrm>
              <a:off x="4773541" y="2768385"/>
              <a:ext cx="61124" cy="29767"/>
            </a:xfrm>
            <a:custGeom>
              <a:avLst/>
              <a:gdLst/>
              <a:ahLst/>
              <a:cxnLst/>
              <a:rect l="l" t="t" r="r" b="b"/>
              <a:pathLst>
                <a:path w="3191" h="1554" extrusionOk="0">
                  <a:moveTo>
                    <a:pt x="1" y="0"/>
                  </a:moveTo>
                  <a:lnTo>
                    <a:pt x="1" y="91"/>
                  </a:lnTo>
                  <a:lnTo>
                    <a:pt x="1" y="1186"/>
                  </a:lnTo>
                  <a:cubicBezTo>
                    <a:pt x="1" y="1383"/>
                    <a:pt x="157" y="1554"/>
                    <a:pt x="374" y="1554"/>
                  </a:cubicBezTo>
                  <a:cubicBezTo>
                    <a:pt x="391" y="1554"/>
                    <a:pt x="408" y="1553"/>
                    <a:pt x="426" y="1550"/>
                  </a:cubicBezTo>
                  <a:lnTo>
                    <a:pt x="2767" y="1550"/>
                  </a:lnTo>
                  <a:cubicBezTo>
                    <a:pt x="2782" y="1553"/>
                    <a:pt x="2798" y="1554"/>
                    <a:pt x="2814" y="1554"/>
                  </a:cubicBezTo>
                  <a:cubicBezTo>
                    <a:pt x="3009" y="1554"/>
                    <a:pt x="3190" y="1380"/>
                    <a:pt x="3162" y="1155"/>
                  </a:cubicBezTo>
                  <a:lnTo>
                    <a:pt x="3162" y="24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98;p38">
              <a:extLst>
                <a:ext uri="{FF2B5EF4-FFF2-40B4-BE49-F238E27FC236}">
                  <a16:creationId xmlns:a16="http://schemas.microsoft.com/office/drawing/2014/main" id="{2A16A0F6-CB70-4959-86EB-8C5DEAE26787}"/>
                </a:ext>
              </a:extLst>
            </p:cNvPr>
            <p:cNvSpPr/>
            <p:nvPr/>
          </p:nvSpPr>
          <p:spPr>
            <a:xfrm>
              <a:off x="4926724" y="2768385"/>
              <a:ext cx="60530" cy="29767"/>
            </a:xfrm>
            <a:custGeom>
              <a:avLst/>
              <a:gdLst/>
              <a:ahLst/>
              <a:cxnLst/>
              <a:rect l="l" t="t" r="r" b="b"/>
              <a:pathLst>
                <a:path w="3160" h="1554" extrusionOk="0">
                  <a:moveTo>
                    <a:pt x="59" y="0"/>
                  </a:moveTo>
                  <a:cubicBezTo>
                    <a:pt x="28" y="395"/>
                    <a:pt x="28" y="821"/>
                    <a:pt x="28" y="1186"/>
                  </a:cubicBezTo>
                  <a:cubicBezTo>
                    <a:pt x="0" y="1383"/>
                    <a:pt x="155" y="1554"/>
                    <a:pt x="347" y="1554"/>
                  </a:cubicBezTo>
                  <a:cubicBezTo>
                    <a:pt x="362" y="1554"/>
                    <a:pt x="377" y="1553"/>
                    <a:pt x="393" y="1550"/>
                  </a:cubicBezTo>
                  <a:lnTo>
                    <a:pt x="2764" y="1550"/>
                  </a:lnTo>
                  <a:cubicBezTo>
                    <a:pt x="2780" y="1553"/>
                    <a:pt x="2795" y="1554"/>
                    <a:pt x="2810" y="1554"/>
                  </a:cubicBezTo>
                  <a:cubicBezTo>
                    <a:pt x="3003" y="1554"/>
                    <a:pt x="3159" y="1383"/>
                    <a:pt x="3159" y="1186"/>
                  </a:cubicBezTo>
                  <a:lnTo>
                    <a:pt x="3159" y="91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99;p38">
              <a:extLst>
                <a:ext uri="{FF2B5EF4-FFF2-40B4-BE49-F238E27FC236}">
                  <a16:creationId xmlns:a16="http://schemas.microsoft.com/office/drawing/2014/main" id="{1740CFEA-EBDD-45B9-8AD4-F13CA482EF4A}"/>
                </a:ext>
              </a:extLst>
            </p:cNvPr>
            <p:cNvSpPr/>
            <p:nvPr/>
          </p:nvSpPr>
          <p:spPr>
            <a:xfrm>
              <a:off x="8329226" y="2182663"/>
              <a:ext cx="487916" cy="491996"/>
            </a:xfrm>
            <a:custGeom>
              <a:avLst/>
              <a:gdLst/>
              <a:ahLst/>
              <a:cxnLst/>
              <a:rect l="l" t="t" r="r" b="b"/>
              <a:pathLst>
                <a:path w="25472" h="25685" extrusionOk="0">
                  <a:moveTo>
                    <a:pt x="12822" y="6971"/>
                  </a:moveTo>
                  <a:cubicBezTo>
                    <a:pt x="17322" y="6971"/>
                    <a:pt x="20427" y="12243"/>
                    <a:pt x="17539" y="16292"/>
                  </a:cubicBezTo>
                  <a:cubicBezTo>
                    <a:pt x="16411" y="17862"/>
                    <a:pt x="14609" y="18740"/>
                    <a:pt x="12751" y="18740"/>
                  </a:cubicBezTo>
                  <a:cubicBezTo>
                    <a:pt x="12054" y="18740"/>
                    <a:pt x="11349" y="18616"/>
                    <a:pt x="10669" y="18359"/>
                  </a:cubicBezTo>
                  <a:cubicBezTo>
                    <a:pt x="5411" y="16353"/>
                    <a:pt x="5684" y="8845"/>
                    <a:pt x="11064" y="7234"/>
                  </a:cubicBezTo>
                  <a:cubicBezTo>
                    <a:pt x="11666" y="7054"/>
                    <a:pt x="12255" y="6971"/>
                    <a:pt x="12822" y="6971"/>
                  </a:cubicBezTo>
                  <a:close/>
                  <a:moveTo>
                    <a:pt x="15563" y="0"/>
                  </a:moveTo>
                  <a:lnTo>
                    <a:pt x="14530" y="1946"/>
                  </a:lnTo>
                  <a:cubicBezTo>
                    <a:pt x="14209" y="2499"/>
                    <a:pt x="13638" y="2829"/>
                    <a:pt x="13029" y="2829"/>
                  </a:cubicBezTo>
                  <a:cubicBezTo>
                    <a:pt x="13002" y="2829"/>
                    <a:pt x="12976" y="2828"/>
                    <a:pt x="12949" y="2827"/>
                  </a:cubicBezTo>
                  <a:cubicBezTo>
                    <a:pt x="12615" y="2827"/>
                    <a:pt x="12250" y="2827"/>
                    <a:pt x="11915" y="2888"/>
                  </a:cubicBezTo>
                  <a:cubicBezTo>
                    <a:pt x="11861" y="2893"/>
                    <a:pt x="11807" y="2895"/>
                    <a:pt x="11753" y="2895"/>
                  </a:cubicBezTo>
                  <a:cubicBezTo>
                    <a:pt x="11171" y="2895"/>
                    <a:pt x="10611" y="2601"/>
                    <a:pt x="10305" y="2128"/>
                  </a:cubicBezTo>
                  <a:lnTo>
                    <a:pt x="9119" y="213"/>
                  </a:lnTo>
                  <a:lnTo>
                    <a:pt x="3040" y="4012"/>
                  </a:lnTo>
                  <a:lnTo>
                    <a:pt x="4195" y="5927"/>
                  </a:lnTo>
                  <a:cubicBezTo>
                    <a:pt x="4529" y="6444"/>
                    <a:pt x="4529" y="7143"/>
                    <a:pt x="4195" y="7660"/>
                  </a:cubicBezTo>
                  <a:cubicBezTo>
                    <a:pt x="4104" y="7842"/>
                    <a:pt x="4013" y="7994"/>
                    <a:pt x="3921" y="8146"/>
                  </a:cubicBezTo>
                  <a:cubicBezTo>
                    <a:pt x="3830" y="8329"/>
                    <a:pt x="3739" y="8481"/>
                    <a:pt x="3678" y="8663"/>
                  </a:cubicBezTo>
                  <a:cubicBezTo>
                    <a:pt x="3405" y="9240"/>
                    <a:pt x="2827" y="9605"/>
                    <a:pt x="2189" y="9636"/>
                  </a:cubicBezTo>
                  <a:lnTo>
                    <a:pt x="0" y="9696"/>
                  </a:lnTo>
                  <a:lnTo>
                    <a:pt x="213" y="16870"/>
                  </a:lnTo>
                  <a:lnTo>
                    <a:pt x="2402" y="16809"/>
                  </a:lnTo>
                  <a:cubicBezTo>
                    <a:pt x="2428" y="16808"/>
                    <a:pt x="2455" y="16807"/>
                    <a:pt x="2482" y="16807"/>
                  </a:cubicBezTo>
                  <a:cubicBezTo>
                    <a:pt x="3088" y="16807"/>
                    <a:pt x="3630" y="17136"/>
                    <a:pt x="3921" y="17660"/>
                  </a:cubicBezTo>
                  <a:cubicBezTo>
                    <a:pt x="4104" y="17994"/>
                    <a:pt x="4317" y="18329"/>
                    <a:pt x="4529" y="18633"/>
                  </a:cubicBezTo>
                  <a:cubicBezTo>
                    <a:pt x="4894" y="19149"/>
                    <a:pt x="4924" y="19848"/>
                    <a:pt x="4621" y="20396"/>
                  </a:cubicBezTo>
                  <a:lnTo>
                    <a:pt x="3587" y="22341"/>
                  </a:lnTo>
                  <a:lnTo>
                    <a:pt x="9940" y="25684"/>
                  </a:lnTo>
                  <a:lnTo>
                    <a:pt x="10973" y="23770"/>
                  </a:lnTo>
                  <a:cubicBezTo>
                    <a:pt x="11265" y="23214"/>
                    <a:pt x="11838" y="22856"/>
                    <a:pt x="12476" y="22856"/>
                  </a:cubicBezTo>
                  <a:cubicBezTo>
                    <a:pt x="12502" y="22856"/>
                    <a:pt x="12528" y="22856"/>
                    <a:pt x="12554" y="22858"/>
                  </a:cubicBezTo>
                  <a:cubicBezTo>
                    <a:pt x="12888" y="22858"/>
                    <a:pt x="13253" y="22858"/>
                    <a:pt x="13587" y="22827"/>
                  </a:cubicBezTo>
                  <a:cubicBezTo>
                    <a:pt x="13641" y="22822"/>
                    <a:pt x="13695" y="22820"/>
                    <a:pt x="13749" y="22820"/>
                  </a:cubicBezTo>
                  <a:cubicBezTo>
                    <a:pt x="14331" y="22820"/>
                    <a:pt x="14892" y="23117"/>
                    <a:pt x="15198" y="23618"/>
                  </a:cubicBezTo>
                  <a:lnTo>
                    <a:pt x="16353" y="25502"/>
                  </a:lnTo>
                  <a:lnTo>
                    <a:pt x="22463" y="21703"/>
                  </a:lnTo>
                  <a:lnTo>
                    <a:pt x="21308" y="19848"/>
                  </a:lnTo>
                  <a:cubicBezTo>
                    <a:pt x="20973" y="19301"/>
                    <a:pt x="20973" y="18602"/>
                    <a:pt x="21308" y="18055"/>
                  </a:cubicBezTo>
                  <a:cubicBezTo>
                    <a:pt x="21399" y="17903"/>
                    <a:pt x="21490" y="17751"/>
                    <a:pt x="21551" y="17599"/>
                  </a:cubicBezTo>
                  <a:cubicBezTo>
                    <a:pt x="21642" y="17417"/>
                    <a:pt x="21733" y="17265"/>
                    <a:pt x="21794" y="17113"/>
                  </a:cubicBezTo>
                  <a:cubicBezTo>
                    <a:pt x="22068" y="16535"/>
                    <a:pt x="22645" y="16140"/>
                    <a:pt x="23283" y="16110"/>
                  </a:cubicBezTo>
                  <a:lnTo>
                    <a:pt x="25472" y="16049"/>
                  </a:lnTo>
                  <a:lnTo>
                    <a:pt x="25259" y="8876"/>
                  </a:lnTo>
                  <a:lnTo>
                    <a:pt x="23040" y="8936"/>
                  </a:lnTo>
                  <a:cubicBezTo>
                    <a:pt x="22402" y="8936"/>
                    <a:pt x="21824" y="8602"/>
                    <a:pt x="21521" y="8025"/>
                  </a:cubicBezTo>
                  <a:cubicBezTo>
                    <a:pt x="21338" y="7721"/>
                    <a:pt x="21156" y="7417"/>
                    <a:pt x="20973" y="7143"/>
                  </a:cubicBezTo>
                  <a:cubicBezTo>
                    <a:pt x="20609" y="6596"/>
                    <a:pt x="20548" y="5927"/>
                    <a:pt x="20852" y="5350"/>
                  </a:cubicBezTo>
                  <a:lnTo>
                    <a:pt x="21885" y="3404"/>
                  </a:lnTo>
                  <a:lnTo>
                    <a:pt x="15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00;p38">
              <a:extLst>
                <a:ext uri="{FF2B5EF4-FFF2-40B4-BE49-F238E27FC236}">
                  <a16:creationId xmlns:a16="http://schemas.microsoft.com/office/drawing/2014/main" id="{94967492-EF20-4FF9-992A-3D327ED43D6B}"/>
                </a:ext>
              </a:extLst>
            </p:cNvPr>
            <p:cNvSpPr/>
            <p:nvPr/>
          </p:nvSpPr>
          <p:spPr>
            <a:xfrm>
              <a:off x="7934480" y="1957917"/>
              <a:ext cx="342357" cy="339465"/>
            </a:xfrm>
            <a:custGeom>
              <a:avLst/>
              <a:gdLst/>
              <a:ahLst/>
              <a:cxnLst/>
              <a:rect l="l" t="t" r="r" b="b"/>
              <a:pathLst>
                <a:path w="17873" h="17722" extrusionOk="0">
                  <a:moveTo>
                    <a:pt x="8909" y="4748"/>
                  </a:moveTo>
                  <a:cubicBezTo>
                    <a:pt x="11025" y="4748"/>
                    <a:pt x="13050" y="6388"/>
                    <a:pt x="13070" y="8876"/>
                  </a:cubicBezTo>
                  <a:cubicBezTo>
                    <a:pt x="13070" y="11156"/>
                    <a:pt x="11216" y="12979"/>
                    <a:pt x="8936" y="12979"/>
                  </a:cubicBezTo>
                  <a:lnTo>
                    <a:pt x="8936" y="13010"/>
                  </a:lnTo>
                  <a:cubicBezTo>
                    <a:pt x="5259" y="12979"/>
                    <a:pt x="3435" y="8572"/>
                    <a:pt x="6018" y="5958"/>
                  </a:cubicBezTo>
                  <a:cubicBezTo>
                    <a:pt x="6864" y="5122"/>
                    <a:pt x="7897" y="4748"/>
                    <a:pt x="8909" y="4748"/>
                  </a:cubicBezTo>
                  <a:close/>
                  <a:moveTo>
                    <a:pt x="6414" y="0"/>
                  </a:moveTo>
                  <a:lnTo>
                    <a:pt x="6414" y="1520"/>
                  </a:lnTo>
                  <a:cubicBezTo>
                    <a:pt x="6414" y="1976"/>
                    <a:pt x="6170" y="2402"/>
                    <a:pt x="5745" y="2584"/>
                  </a:cubicBezTo>
                  <a:cubicBezTo>
                    <a:pt x="5532" y="2706"/>
                    <a:pt x="5319" y="2827"/>
                    <a:pt x="5107" y="2979"/>
                  </a:cubicBezTo>
                  <a:cubicBezTo>
                    <a:pt x="4913" y="3108"/>
                    <a:pt x="4685" y="3178"/>
                    <a:pt x="4454" y="3178"/>
                  </a:cubicBezTo>
                  <a:cubicBezTo>
                    <a:pt x="4251" y="3178"/>
                    <a:pt x="4046" y="3124"/>
                    <a:pt x="3860" y="3010"/>
                  </a:cubicBezTo>
                  <a:lnTo>
                    <a:pt x="2523" y="2250"/>
                  </a:lnTo>
                  <a:lnTo>
                    <a:pt x="0" y="6627"/>
                  </a:lnTo>
                  <a:lnTo>
                    <a:pt x="1337" y="7387"/>
                  </a:lnTo>
                  <a:cubicBezTo>
                    <a:pt x="1733" y="7599"/>
                    <a:pt x="1945" y="8025"/>
                    <a:pt x="1915" y="8481"/>
                  </a:cubicBezTo>
                  <a:lnTo>
                    <a:pt x="1915" y="8876"/>
                  </a:lnTo>
                  <a:lnTo>
                    <a:pt x="1915" y="9241"/>
                  </a:lnTo>
                  <a:cubicBezTo>
                    <a:pt x="1945" y="9697"/>
                    <a:pt x="1733" y="10122"/>
                    <a:pt x="1337" y="10335"/>
                  </a:cubicBezTo>
                  <a:lnTo>
                    <a:pt x="0" y="11095"/>
                  </a:lnTo>
                  <a:lnTo>
                    <a:pt x="2523" y="15472"/>
                  </a:lnTo>
                  <a:lnTo>
                    <a:pt x="3860" y="14712"/>
                  </a:lnTo>
                  <a:cubicBezTo>
                    <a:pt x="4046" y="14598"/>
                    <a:pt x="4244" y="14544"/>
                    <a:pt x="4444" y="14544"/>
                  </a:cubicBezTo>
                  <a:cubicBezTo>
                    <a:pt x="4670" y="14544"/>
                    <a:pt x="4897" y="14613"/>
                    <a:pt x="5107" y="14742"/>
                  </a:cubicBezTo>
                  <a:cubicBezTo>
                    <a:pt x="5319" y="14894"/>
                    <a:pt x="5532" y="15016"/>
                    <a:pt x="5745" y="15137"/>
                  </a:cubicBezTo>
                  <a:cubicBezTo>
                    <a:pt x="6170" y="15320"/>
                    <a:pt x="6414" y="15745"/>
                    <a:pt x="6414" y="16201"/>
                  </a:cubicBezTo>
                  <a:lnTo>
                    <a:pt x="6414" y="17721"/>
                  </a:lnTo>
                  <a:lnTo>
                    <a:pt x="11459" y="17721"/>
                  </a:lnTo>
                  <a:lnTo>
                    <a:pt x="11459" y="16171"/>
                  </a:lnTo>
                  <a:cubicBezTo>
                    <a:pt x="11459" y="15715"/>
                    <a:pt x="11702" y="15320"/>
                    <a:pt x="12098" y="15107"/>
                  </a:cubicBezTo>
                  <a:cubicBezTo>
                    <a:pt x="12341" y="14986"/>
                    <a:pt x="12554" y="14864"/>
                    <a:pt x="12766" y="14742"/>
                  </a:cubicBezTo>
                  <a:cubicBezTo>
                    <a:pt x="12960" y="14597"/>
                    <a:pt x="13188" y="14529"/>
                    <a:pt x="13419" y="14529"/>
                  </a:cubicBezTo>
                  <a:cubicBezTo>
                    <a:pt x="13622" y="14529"/>
                    <a:pt x="13827" y="14582"/>
                    <a:pt x="14013" y="14682"/>
                  </a:cubicBezTo>
                  <a:lnTo>
                    <a:pt x="15350" y="15441"/>
                  </a:lnTo>
                  <a:lnTo>
                    <a:pt x="17873" y="11095"/>
                  </a:lnTo>
                  <a:lnTo>
                    <a:pt x="16535" y="10335"/>
                  </a:lnTo>
                  <a:cubicBezTo>
                    <a:pt x="16140" y="10122"/>
                    <a:pt x="15927" y="9697"/>
                    <a:pt x="15958" y="9241"/>
                  </a:cubicBezTo>
                  <a:lnTo>
                    <a:pt x="15958" y="8846"/>
                  </a:lnTo>
                  <a:lnTo>
                    <a:pt x="15958" y="8481"/>
                  </a:lnTo>
                  <a:cubicBezTo>
                    <a:pt x="15897" y="8025"/>
                    <a:pt x="16140" y="7599"/>
                    <a:pt x="16535" y="7387"/>
                  </a:cubicBezTo>
                  <a:lnTo>
                    <a:pt x="17873" y="6627"/>
                  </a:lnTo>
                  <a:lnTo>
                    <a:pt x="15350" y="2250"/>
                  </a:lnTo>
                  <a:lnTo>
                    <a:pt x="14013" y="3010"/>
                  </a:lnTo>
                  <a:cubicBezTo>
                    <a:pt x="13827" y="3124"/>
                    <a:pt x="13622" y="3178"/>
                    <a:pt x="13418" y="3178"/>
                  </a:cubicBezTo>
                  <a:cubicBezTo>
                    <a:pt x="13188" y="3178"/>
                    <a:pt x="12960" y="3108"/>
                    <a:pt x="12766" y="2979"/>
                  </a:cubicBezTo>
                  <a:cubicBezTo>
                    <a:pt x="12554" y="2827"/>
                    <a:pt x="12341" y="2706"/>
                    <a:pt x="12098" y="2584"/>
                  </a:cubicBezTo>
                  <a:cubicBezTo>
                    <a:pt x="11702" y="2402"/>
                    <a:pt x="11459" y="1976"/>
                    <a:pt x="11459" y="1520"/>
                  </a:cubicBezTo>
                  <a:lnTo>
                    <a:pt x="114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01;p38">
              <a:extLst>
                <a:ext uri="{FF2B5EF4-FFF2-40B4-BE49-F238E27FC236}">
                  <a16:creationId xmlns:a16="http://schemas.microsoft.com/office/drawing/2014/main" id="{593EFBDC-A578-4694-8CD2-9C71974BA052}"/>
                </a:ext>
              </a:extLst>
            </p:cNvPr>
            <p:cNvSpPr/>
            <p:nvPr/>
          </p:nvSpPr>
          <p:spPr>
            <a:xfrm>
              <a:off x="4756072" y="1719208"/>
              <a:ext cx="341802" cy="340614"/>
            </a:xfrm>
            <a:custGeom>
              <a:avLst/>
              <a:gdLst/>
              <a:ahLst/>
              <a:cxnLst/>
              <a:rect l="l" t="t" r="r" b="b"/>
              <a:pathLst>
                <a:path w="17844" h="17782" extrusionOk="0">
                  <a:moveTo>
                    <a:pt x="8959" y="4748"/>
                  </a:moveTo>
                  <a:cubicBezTo>
                    <a:pt x="9974" y="4748"/>
                    <a:pt x="11010" y="5122"/>
                    <a:pt x="11855" y="5958"/>
                  </a:cubicBezTo>
                  <a:cubicBezTo>
                    <a:pt x="14439" y="8572"/>
                    <a:pt x="12585" y="13010"/>
                    <a:pt x="8937" y="13010"/>
                  </a:cubicBezTo>
                  <a:cubicBezTo>
                    <a:pt x="6658" y="13010"/>
                    <a:pt x="4803" y="11155"/>
                    <a:pt x="4803" y="8876"/>
                  </a:cubicBezTo>
                  <a:cubicBezTo>
                    <a:pt x="4803" y="6387"/>
                    <a:pt x="6835" y="4748"/>
                    <a:pt x="8959" y="4748"/>
                  </a:cubicBezTo>
                  <a:close/>
                  <a:moveTo>
                    <a:pt x="6414" y="0"/>
                  </a:moveTo>
                  <a:lnTo>
                    <a:pt x="6414" y="1550"/>
                  </a:lnTo>
                  <a:cubicBezTo>
                    <a:pt x="6414" y="2006"/>
                    <a:pt x="6141" y="2402"/>
                    <a:pt x="5746" y="2614"/>
                  </a:cubicBezTo>
                  <a:cubicBezTo>
                    <a:pt x="5533" y="2736"/>
                    <a:pt x="5320" y="2857"/>
                    <a:pt x="5107" y="2979"/>
                  </a:cubicBezTo>
                  <a:cubicBezTo>
                    <a:pt x="4890" y="3113"/>
                    <a:pt x="4645" y="3182"/>
                    <a:pt x="4403" y="3182"/>
                  </a:cubicBezTo>
                  <a:cubicBezTo>
                    <a:pt x="4205" y="3182"/>
                    <a:pt x="4009" y="3136"/>
                    <a:pt x="3831" y="3040"/>
                  </a:cubicBezTo>
                  <a:lnTo>
                    <a:pt x="2493" y="2280"/>
                  </a:lnTo>
                  <a:lnTo>
                    <a:pt x="1" y="6627"/>
                  </a:lnTo>
                  <a:lnTo>
                    <a:pt x="1338" y="7386"/>
                  </a:lnTo>
                  <a:cubicBezTo>
                    <a:pt x="1733" y="7630"/>
                    <a:pt x="1946" y="8055"/>
                    <a:pt x="1916" y="8511"/>
                  </a:cubicBezTo>
                  <a:lnTo>
                    <a:pt x="1916" y="8876"/>
                  </a:lnTo>
                  <a:lnTo>
                    <a:pt x="1916" y="9271"/>
                  </a:lnTo>
                  <a:cubicBezTo>
                    <a:pt x="1946" y="9696"/>
                    <a:pt x="1733" y="10122"/>
                    <a:pt x="1338" y="10365"/>
                  </a:cubicBezTo>
                  <a:lnTo>
                    <a:pt x="1" y="11155"/>
                  </a:lnTo>
                  <a:lnTo>
                    <a:pt x="2524" y="15502"/>
                  </a:lnTo>
                  <a:lnTo>
                    <a:pt x="3831" y="14742"/>
                  </a:lnTo>
                  <a:cubicBezTo>
                    <a:pt x="4009" y="14646"/>
                    <a:pt x="4205" y="14600"/>
                    <a:pt x="4403" y="14600"/>
                  </a:cubicBezTo>
                  <a:cubicBezTo>
                    <a:pt x="4645" y="14600"/>
                    <a:pt x="4890" y="14669"/>
                    <a:pt x="5107" y="14803"/>
                  </a:cubicBezTo>
                  <a:cubicBezTo>
                    <a:pt x="5320" y="14925"/>
                    <a:pt x="5533" y="15046"/>
                    <a:pt x="5746" y="15168"/>
                  </a:cubicBezTo>
                  <a:cubicBezTo>
                    <a:pt x="6141" y="15380"/>
                    <a:pt x="6414" y="15776"/>
                    <a:pt x="6414" y="16232"/>
                  </a:cubicBezTo>
                  <a:lnTo>
                    <a:pt x="6414" y="17782"/>
                  </a:lnTo>
                  <a:lnTo>
                    <a:pt x="11460" y="17782"/>
                  </a:lnTo>
                  <a:lnTo>
                    <a:pt x="11460" y="16232"/>
                  </a:lnTo>
                  <a:cubicBezTo>
                    <a:pt x="11460" y="15776"/>
                    <a:pt x="11703" y="15380"/>
                    <a:pt x="12098" y="15168"/>
                  </a:cubicBezTo>
                  <a:cubicBezTo>
                    <a:pt x="12342" y="15046"/>
                    <a:pt x="12554" y="14925"/>
                    <a:pt x="12767" y="14803"/>
                  </a:cubicBezTo>
                  <a:cubicBezTo>
                    <a:pt x="12968" y="14669"/>
                    <a:pt x="13205" y="14600"/>
                    <a:pt x="13444" y="14600"/>
                  </a:cubicBezTo>
                  <a:cubicBezTo>
                    <a:pt x="13639" y="14600"/>
                    <a:pt x="13835" y="14646"/>
                    <a:pt x="14013" y="14742"/>
                  </a:cubicBezTo>
                  <a:lnTo>
                    <a:pt x="15351" y="15502"/>
                  </a:lnTo>
                  <a:lnTo>
                    <a:pt x="17843" y="11155"/>
                  </a:lnTo>
                  <a:lnTo>
                    <a:pt x="16506" y="10396"/>
                  </a:lnTo>
                  <a:cubicBezTo>
                    <a:pt x="16111" y="10152"/>
                    <a:pt x="15898" y="9727"/>
                    <a:pt x="15928" y="9271"/>
                  </a:cubicBezTo>
                  <a:lnTo>
                    <a:pt x="15928" y="8876"/>
                  </a:lnTo>
                  <a:lnTo>
                    <a:pt x="15928" y="8511"/>
                  </a:lnTo>
                  <a:cubicBezTo>
                    <a:pt x="15898" y="8055"/>
                    <a:pt x="16111" y="7630"/>
                    <a:pt x="16506" y="7386"/>
                  </a:cubicBezTo>
                  <a:lnTo>
                    <a:pt x="17843" y="6627"/>
                  </a:lnTo>
                  <a:lnTo>
                    <a:pt x="15351" y="2280"/>
                  </a:lnTo>
                  <a:lnTo>
                    <a:pt x="14013" y="3040"/>
                  </a:lnTo>
                  <a:cubicBezTo>
                    <a:pt x="13835" y="3136"/>
                    <a:pt x="13639" y="3182"/>
                    <a:pt x="13441" y="3182"/>
                  </a:cubicBezTo>
                  <a:cubicBezTo>
                    <a:pt x="13199" y="3182"/>
                    <a:pt x="12954" y="3113"/>
                    <a:pt x="12737" y="2979"/>
                  </a:cubicBezTo>
                  <a:cubicBezTo>
                    <a:pt x="12554" y="2857"/>
                    <a:pt x="12311" y="2736"/>
                    <a:pt x="12098" y="2614"/>
                  </a:cubicBezTo>
                  <a:cubicBezTo>
                    <a:pt x="11703" y="2402"/>
                    <a:pt x="11430" y="2006"/>
                    <a:pt x="11430" y="1550"/>
                  </a:cubicBezTo>
                  <a:lnTo>
                    <a:pt x="11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02;p38">
              <a:extLst>
                <a:ext uri="{FF2B5EF4-FFF2-40B4-BE49-F238E27FC236}">
                  <a16:creationId xmlns:a16="http://schemas.microsoft.com/office/drawing/2014/main" id="{0252057A-304C-4072-8F4A-85F9313D9D2B}"/>
                </a:ext>
              </a:extLst>
            </p:cNvPr>
            <p:cNvSpPr/>
            <p:nvPr/>
          </p:nvSpPr>
          <p:spPr>
            <a:xfrm>
              <a:off x="5790710" y="1477606"/>
              <a:ext cx="944974" cy="855845"/>
            </a:xfrm>
            <a:custGeom>
              <a:avLst/>
              <a:gdLst/>
              <a:ahLst/>
              <a:cxnLst/>
              <a:rect l="l" t="t" r="r" b="b"/>
              <a:pathLst>
                <a:path w="49333" h="44680" extrusionOk="0">
                  <a:moveTo>
                    <a:pt x="24636" y="0"/>
                  </a:moveTo>
                  <a:cubicBezTo>
                    <a:pt x="14618" y="0"/>
                    <a:pt x="5506" y="6769"/>
                    <a:pt x="2979" y="16929"/>
                  </a:cubicBezTo>
                  <a:cubicBezTo>
                    <a:pt x="0" y="28905"/>
                    <a:pt x="7295" y="41033"/>
                    <a:pt x="19271" y="44012"/>
                  </a:cubicBezTo>
                  <a:cubicBezTo>
                    <a:pt x="21087" y="44464"/>
                    <a:pt x="22906" y="44680"/>
                    <a:pt x="24696" y="44680"/>
                  </a:cubicBezTo>
                  <a:cubicBezTo>
                    <a:pt x="34714" y="44680"/>
                    <a:pt x="43826" y="37911"/>
                    <a:pt x="46354" y="27750"/>
                  </a:cubicBezTo>
                  <a:cubicBezTo>
                    <a:pt x="49332" y="15774"/>
                    <a:pt x="42037" y="3647"/>
                    <a:pt x="30061" y="668"/>
                  </a:cubicBezTo>
                  <a:cubicBezTo>
                    <a:pt x="28246" y="216"/>
                    <a:pt x="26427" y="0"/>
                    <a:pt x="24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03;p38">
              <a:extLst>
                <a:ext uri="{FF2B5EF4-FFF2-40B4-BE49-F238E27FC236}">
                  <a16:creationId xmlns:a16="http://schemas.microsoft.com/office/drawing/2014/main" id="{26FEAA5C-3168-4D6C-812D-38ABDC1BA972}"/>
                </a:ext>
              </a:extLst>
            </p:cNvPr>
            <p:cNvSpPr/>
            <p:nvPr/>
          </p:nvSpPr>
          <p:spPr>
            <a:xfrm>
              <a:off x="5901905" y="1578419"/>
              <a:ext cx="721396" cy="653645"/>
            </a:xfrm>
            <a:custGeom>
              <a:avLst/>
              <a:gdLst/>
              <a:ahLst/>
              <a:cxnLst/>
              <a:rect l="l" t="t" r="r" b="b"/>
              <a:pathLst>
                <a:path w="37661" h="34124" extrusionOk="0">
                  <a:moveTo>
                    <a:pt x="18836" y="0"/>
                  </a:moveTo>
                  <a:cubicBezTo>
                    <a:pt x="11188" y="0"/>
                    <a:pt x="4240" y="5177"/>
                    <a:pt x="2280" y="12913"/>
                  </a:cubicBezTo>
                  <a:cubicBezTo>
                    <a:pt x="1" y="22062"/>
                    <a:pt x="5563" y="31302"/>
                    <a:pt x="14682" y="33612"/>
                  </a:cubicBezTo>
                  <a:cubicBezTo>
                    <a:pt x="16069" y="33958"/>
                    <a:pt x="17459" y="34123"/>
                    <a:pt x="18827" y="34123"/>
                  </a:cubicBezTo>
                  <a:cubicBezTo>
                    <a:pt x="26482" y="34123"/>
                    <a:pt x="33447" y="28947"/>
                    <a:pt x="35381" y="21211"/>
                  </a:cubicBezTo>
                  <a:cubicBezTo>
                    <a:pt x="37661" y="12062"/>
                    <a:pt x="32129" y="2791"/>
                    <a:pt x="22980" y="511"/>
                  </a:cubicBezTo>
                  <a:cubicBezTo>
                    <a:pt x="21593" y="166"/>
                    <a:pt x="20203" y="0"/>
                    <a:pt x="18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04;p38">
              <a:extLst>
                <a:ext uri="{FF2B5EF4-FFF2-40B4-BE49-F238E27FC236}">
                  <a16:creationId xmlns:a16="http://schemas.microsoft.com/office/drawing/2014/main" id="{15AB9312-DACA-4E69-AB29-B104D39D3627}"/>
                </a:ext>
              </a:extLst>
            </p:cNvPr>
            <p:cNvSpPr/>
            <p:nvPr/>
          </p:nvSpPr>
          <p:spPr>
            <a:xfrm>
              <a:off x="6004959" y="1671914"/>
              <a:ext cx="515882" cy="467229"/>
            </a:xfrm>
            <a:custGeom>
              <a:avLst/>
              <a:gdLst/>
              <a:ahLst/>
              <a:cxnLst/>
              <a:rect l="l" t="t" r="r" b="b"/>
              <a:pathLst>
                <a:path w="26932" h="24392" extrusionOk="0">
                  <a:moveTo>
                    <a:pt x="13458" y="1"/>
                  </a:moveTo>
                  <a:cubicBezTo>
                    <a:pt x="8006" y="1"/>
                    <a:pt x="3058" y="3682"/>
                    <a:pt x="1642" y="9217"/>
                  </a:cubicBezTo>
                  <a:cubicBezTo>
                    <a:pt x="1" y="15752"/>
                    <a:pt x="3952" y="22378"/>
                    <a:pt x="10487" y="24020"/>
                  </a:cubicBezTo>
                  <a:cubicBezTo>
                    <a:pt x="11487" y="24271"/>
                    <a:pt x="12490" y="24391"/>
                    <a:pt x="13476" y="24391"/>
                  </a:cubicBezTo>
                  <a:cubicBezTo>
                    <a:pt x="18934" y="24391"/>
                    <a:pt x="23900" y="20710"/>
                    <a:pt x="25290" y="15175"/>
                  </a:cubicBezTo>
                  <a:cubicBezTo>
                    <a:pt x="26931" y="8640"/>
                    <a:pt x="22980" y="2013"/>
                    <a:pt x="16445" y="372"/>
                  </a:cubicBezTo>
                  <a:cubicBezTo>
                    <a:pt x="15445" y="121"/>
                    <a:pt x="14443" y="1"/>
                    <a:pt x="13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05;p38">
              <a:extLst>
                <a:ext uri="{FF2B5EF4-FFF2-40B4-BE49-F238E27FC236}">
                  <a16:creationId xmlns:a16="http://schemas.microsoft.com/office/drawing/2014/main" id="{A2C61CFB-13C3-44C8-99F4-CB17734B13F7}"/>
                </a:ext>
              </a:extLst>
            </p:cNvPr>
            <p:cNvSpPr/>
            <p:nvPr/>
          </p:nvSpPr>
          <p:spPr>
            <a:xfrm>
              <a:off x="6120253" y="1776347"/>
              <a:ext cx="285295" cy="257980"/>
            </a:xfrm>
            <a:custGeom>
              <a:avLst/>
              <a:gdLst/>
              <a:ahLst/>
              <a:cxnLst/>
              <a:rect l="l" t="t" r="r" b="b"/>
              <a:pathLst>
                <a:path w="14894" h="13468" extrusionOk="0">
                  <a:moveTo>
                    <a:pt x="7427" y="0"/>
                  </a:moveTo>
                  <a:cubicBezTo>
                    <a:pt x="4429" y="0"/>
                    <a:pt x="1683" y="2015"/>
                    <a:pt x="912" y="5072"/>
                  </a:cubicBezTo>
                  <a:cubicBezTo>
                    <a:pt x="0" y="8689"/>
                    <a:pt x="2189" y="12337"/>
                    <a:pt x="5775" y="13249"/>
                  </a:cubicBezTo>
                  <a:cubicBezTo>
                    <a:pt x="6344" y="13397"/>
                    <a:pt x="6914" y="13467"/>
                    <a:pt x="7475" y="13467"/>
                  </a:cubicBezTo>
                  <a:cubicBezTo>
                    <a:pt x="10480" y="13467"/>
                    <a:pt x="13214" y="11434"/>
                    <a:pt x="13982" y="8385"/>
                  </a:cubicBezTo>
                  <a:cubicBezTo>
                    <a:pt x="14894" y="4799"/>
                    <a:pt x="12705" y="1121"/>
                    <a:pt x="9088" y="209"/>
                  </a:cubicBezTo>
                  <a:cubicBezTo>
                    <a:pt x="8533" y="68"/>
                    <a:pt x="7976" y="0"/>
                    <a:pt x="7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06;p38">
              <a:extLst>
                <a:ext uri="{FF2B5EF4-FFF2-40B4-BE49-F238E27FC236}">
                  <a16:creationId xmlns:a16="http://schemas.microsoft.com/office/drawing/2014/main" id="{E744CCDD-9981-4B13-B5D3-A241E2D6B3D6}"/>
                </a:ext>
              </a:extLst>
            </p:cNvPr>
            <p:cNvSpPr/>
            <p:nvPr/>
          </p:nvSpPr>
          <p:spPr>
            <a:xfrm>
              <a:off x="6198271" y="1847125"/>
              <a:ext cx="129258" cy="116769"/>
            </a:xfrm>
            <a:custGeom>
              <a:avLst/>
              <a:gdLst/>
              <a:ahLst/>
              <a:cxnLst/>
              <a:rect l="l" t="t" r="r" b="b"/>
              <a:pathLst>
                <a:path w="6748" h="6096" extrusionOk="0">
                  <a:moveTo>
                    <a:pt x="3357" y="1"/>
                  </a:moveTo>
                  <a:cubicBezTo>
                    <a:pt x="2002" y="1"/>
                    <a:pt x="784" y="908"/>
                    <a:pt x="426" y="2289"/>
                  </a:cubicBezTo>
                  <a:cubicBezTo>
                    <a:pt x="0" y="3930"/>
                    <a:pt x="1003" y="5572"/>
                    <a:pt x="2614" y="5997"/>
                  </a:cubicBezTo>
                  <a:cubicBezTo>
                    <a:pt x="2870" y="6064"/>
                    <a:pt x="3127" y="6095"/>
                    <a:pt x="3379" y="6095"/>
                  </a:cubicBezTo>
                  <a:cubicBezTo>
                    <a:pt x="4746" y="6095"/>
                    <a:pt x="5989" y="5169"/>
                    <a:pt x="6322" y="3809"/>
                  </a:cubicBezTo>
                  <a:cubicBezTo>
                    <a:pt x="6748" y="2167"/>
                    <a:pt x="5775" y="496"/>
                    <a:pt x="4134" y="101"/>
                  </a:cubicBezTo>
                  <a:cubicBezTo>
                    <a:pt x="3873" y="33"/>
                    <a:pt x="3613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07;p38">
              <a:extLst>
                <a:ext uri="{FF2B5EF4-FFF2-40B4-BE49-F238E27FC236}">
                  <a16:creationId xmlns:a16="http://schemas.microsoft.com/office/drawing/2014/main" id="{32D2D051-A446-42AB-903C-2606E1235C51}"/>
                </a:ext>
              </a:extLst>
            </p:cNvPr>
            <p:cNvSpPr/>
            <p:nvPr/>
          </p:nvSpPr>
          <p:spPr>
            <a:xfrm>
              <a:off x="6290847" y="1375682"/>
              <a:ext cx="501899" cy="501899"/>
            </a:xfrm>
            <a:custGeom>
              <a:avLst/>
              <a:gdLst/>
              <a:ahLst/>
              <a:cxnLst/>
              <a:rect l="l" t="t" r="r" b="b"/>
              <a:pathLst>
                <a:path w="26202" h="26202" extrusionOk="0">
                  <a:moveTo>
                    <a:pt x="25593" y="1"/>
                  </a:moveTo>
                  <a:lnTo>
                    <a:pt x="0" y="25594"/>
                  </a:lnTo>
                  <a:lnTo>
                    <a:pt x="608" y="26202"/>
                  </a:lnTo>
                  <a:lnTo>
                    <a:pt x="26201" y="609"/>
                  </a:lnTo>
                  <a:lnTo>
                    <a:pt x="255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08;p38">
              <a:extLst>
                <a:ext uri="{FF2B5EF4-FFF2-40B4-BE49-F238E27FC236}">
                  <a16:creationId xmlns:a16="http://schemas.microsoft.com/office/drawing/2014/main" id="{8F7851F9-1CDA-437F-9D4D-B63C0A269562}"/>
                </a:ext>
              </a:extLst>
            </p:cNvPr>
            <p:cNvSpPr/>
            <p:nvPr/>
          </p:nvSpPr>
          <p:spPr>
            <a:xfrm>
              <a:off x="6262900" y="1841474"/>
              <a:ext cx="64054" cy="64054"/>
            </a:xfrm>
            <a:custGeom>
              <a:avLst/>
              <a:gdLst/>
              <a:ahLst/>
              <a:cxnLst/>
              <a:rect l="l" t="t" r="r" b="b"/>
              <a:pathLst>
                <a:path w="3344" h="3344" extrusionOk="0">
                  <a:moveTo>
                    <a:pt x="882" y="0"/>
                  </a:moveTo>
                  <a:lnTo>
                    <a:pt x="0" y="3344"/>
                  </a:lnTo>
                  <a:lnTo>
                    <a:pt x="3344" y="243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09;p38">
              <a:extLst>
                <a:ext uri="{FF2B5EF4-FFF2-40B4-BE49-F238E27FC236}">
                  <a16:creationId xmlns:a16="http://schemas.microsoft.com/office/drawing/2014/main" id="{E7428893-AF28-4C62-8761-E43B1FBCA88F}"/>
                </a:ext>
              </a:extLst>
            </p:cNvPr>
            <p:cNvSpPr/>
            <p:nvPr/>
          </p:nvSpPr>
          <p:spPr>
            <a:xfrm>
              <a:off x="6704806" y="1299426"/>
              <a:ext cx="164197" cy="164197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5958" y="0"/>
                  </a:moveTo>
                  <a:lnTo>
                    <a:pt x="1155" y="4803"/>
                  </a:lnTo>
                  <a:lnTo>
                    <a:pt x="0" y="8572"/>
                  </a:lnTo>
                  <a:lnTo>
                    <a:pt x="3769" y="7417"/>
                  </a:lnTo>
                  <a:lnTo>
                    <a:pt x="8572" y="2614"/>
                  </a:lnTo>
                  <a:lnTo>
                    <a:pt x="4803" y="3769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10;p38">
              <a:extLst>
                <a:ext uri="{FF2B5EF4-FFF2-40B4-BE49-F238E27FC236}">
                  <a16:creationId xmlns:a16="http://schemas.microsoft.com/office/drawing/2014/main" id="{14ECE06C-00B7-4B17-8176-BA88DCA7C1B0}"/>
                </a:ext>
              </a:extLst>
            </p:cNvPr>
            <p:cNvSpPr/>
            <p:nvPr/>
          </p:nvSpPr>
          <p:spPr>
            <a:xfrm>
              <a:off x="4074863" y="3654533"/>
              <a:ext cx="4799343" cy="6992"/>
            </a:xfrm>
            <a:custGeom>
              <a:avLst/>
              <a:gdLst/>
              <a:ahLst/>
              <a:cxnLst/>
              <a:rect l="l" t="t" r="r" b="b"/>
              <a:pathLst>
                <a:path w="250553" h="365" extrusionOk="0">
                  <a:moveTo>
                    <a:pt x="125292" y="0"/>
                  </a:moveTo>
                  <a:lnTo>
                    <a:pt x="62647" y="61"/>
                  </a:lnTo>
                  <a:lnTo>
                    <a:pt x="31339" y="91"/>
                  </a:lnTo>
                  <a:lnTo>
                    <a:pt x="1" y="183"/>
                  </a:lnTo>
                  <a:lnTo>
                    <a:pt x="31339" y="274"/>
                  </a:lnTo>
                  <a:lnTo>
                    <a:pt x="62647" y="304"/>
                  </a:lnTo>
                  <a:lnTo>
                    <a:pt x="125292" y="365"/>
                  </a:lnTo>
                  <a:lnTo>
                    <a:pt x="187907" y="304"/>
                  </a:lnTo>
                  <a:lnTo>
                    <a:pt x="219215" y="274"/>
                  </a:lnTo>
                  <a:lnTo>
                    <a:pt x="250553" y="183"/>
                  </a:lnTo>
                  <a:lnTo>
                    <a:pt x="219215" y="91"/>
                  </a:lnTo>
                  <a:lnTo>
                    <a:pt x="187907" y="61"/>
                  </a:lnTo>
                  <a:lnTo>
                    <a:pt x="1252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11;p38">
              <a:extLst>
                <a:ext uri="{FF2B5EF4-FFF2-40B4-BE49-F238E27FC236}">
                  <a16:creationId xmlns:a16="http://schemas.microsoft.com/office/drawing/2014/main" id="{8D83BF16-7821-48AC-A0B5-F4C19EDE343B}"/>
                </a:ext>
              </a:extLst>
            </p:cNvPr>
            <p:cNvSpPr/>
            <p:nvPr/>
          </p:nvSpPr>
          <p:spPr>
            <a:xfrm>
              <a:off x="4512708" y="3019909"/>
              <a:ext cx="1080629" cy="681209"/>
            </a:xfrm>
            <a:custGeom>
              <a:avLst/>
              <a:gdLst/>
              <a:ahLst/>
              <a:cxnLst/>
              <a:rect l="l" t="t" r="r" b="b"/>
              <a:pathLst>
                <a:path w="56415" h="35563" extrusionOk="0">
                  <a:moveTo>
                    <a:pt x="1" y="0"/>
                  </a:moveTo>
                  <a:lnTo>
                    <a:pt x="4043" y="35563"/>
                  </a:lnTo>
                  <a:lnTo>
                    <a:pt x="56415" y="35563"/>
                  </a:lnTo>
                  <a:lnTo>
                    <a:pt x="52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12;p38">
              <a:extLst>
                <a:ext uri="{FF2B5EF4-FFF2-40B4-BE49-F238E27FC236}">
                  <a16:creationId xmlns:a16="http://schemas.microsoft.com/office/drawing/2014/main" id="{D3DA90F6-6F23-4F36-BA82-53BA2C9A8602}"/>
                </a:ext>
              </a:extLst>
            </p:cNvPr>
            <p:cNvSpPr/>
            <p:nvPr/>
          </p:nvSpPr>
          <p:spPr>
            <a:xfrm>
              <a:off x="4566859" y="3065306"/>
              <a:ext cx="971752" cy="589821"/>
            </a:xfrm>
            <a:custGeom>
              <a:avLst/>
              <a:gdLst/>
              <a:ahLst/>
              <a:cxnLst/>
              <a:rect l="l" t="t" r="r" b="b"/>
              <a:pathLst>
                <a:path w="50731" h="30792" extrusionOk="0">
                  <a:moveTo>
                    <a:pt x="0" y="1"/>
                  </a:moveTo>
                  <a:lnTo>
                    <a:pt x="3526" y="30792"/>
                  </a:lnTo>
                  <a:lnTo>
                    <a:pt x="50731" y="30792"/>
                  </a:lnTo>
                  <a:lnTo>
                    <a:pt x="4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13;p38">
              <a:extLst>
                <a:ext uri="{FF2B5EF4-FFF2-40B4-BE49-F238E27FC236}">
                  <a16:creationId xmlns:a16="http://schemas.microsoft.com/office/drawing/2014/main" id="{0E12917F-70E0-46CC-99E2-BB6BFF17C465}"/>
                </a:ext>
              </a:extLst>
            </p:cNvPr>
            <p:cNvSpPr/>
            <p:nvPr/>
          </p:nvSpPr>
          <p:spPr>
            <a:xfrm>
              <a:off x="5130456" y="3655108"/>
              <a:ext cx="1029390" cy="46010"/>
            </a:xfrm>
            <a:custGeom>
              <a:avLst/>
              <a:gdLst/>
              <a:ahLst/>
              <a:cxnLst/>
              <a:rect l="l" t="t" r="r" b="b"/>
              <a:pathLst>
                <a:path w="53740" h="2402" extrusionOk="0">
                  <a:moveTo>
                    <a:pt x="0" y="1"/>
                  </a:moveTo>
                  <a:lnTo>
                    <a:pt x="0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14;p38">
              <a:extLst>
                <a:ext uri="{FF2B5EF4-FFF2-40B4-BE49-F238E27FC236}">
                  <a16:creationId xmlns:a16="http://schemas.microsoft.com/office/drawing/2014/main" id="{90C694D9-6699-470D-B436-CEC6B998D195}"/>
                </a:ext>
              </a:extLst>
            </p:cNvPr>
            <p:cNvSpPr/>
            <p:nvPr/>
          </p:nvSpPr>
          <p:spPr>
            <a:xfrm>
              <a:off x="5641646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15;p38">
              <a:extLst>
                <a:ext uri="{FF2B5EF4-FFF2-40B4-BE49-F238E27FC236}">
                  <a16:creationId xmlns:a16="http://schemas.microsoft.com/office/drawing/2014/main" id="{6C58B6C7-BA35-4F1E-A79F-97844B479DC3}"/>
                </a:ext>
              </a:extLst>
            </p:cNvPr>
            <p:cNvSpPr/>
            <p:nvPr/>
          </p:nvSpPr>
          <p:spPr>
            <a:xfrm>
              <a:off x="4616336" y="3065306"/>
              <a:ext cx="602635" cy="585166"/>
            </a:xfrm>
            <a:custGeom>
              <a:avLst/>
              <a:gdLst/>
              <a:ahLst/>
              <a:cxnLst/>
              <a:rect l="l" t="t" r="r" b="b"/>
              <a:pathLst>
                <a:path w="31461" h="30549" extrusionOk="0">
                  <a:moveTo>
                    <a:pt x="22555" y="1"/>
                  </a:moveTo>
                  <a:lnTo>
                    <a:pt x="1" y="22554"/>
                  </a:lnTo>
                  <a:lnTo>
                    <a:pt x="913" y="30548"/>
                  </a:lnTo>
                  <a:lnTo>
                    <a:pt x="31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16;p38">
              <a:extLst>
                <a:ext uri="{FF2B5EF4-FFF2-40B4-BE49-F238E27FC236}">
                  <a16:creationId xmlns:a16="http://schemas.microsoft.com/office/drawing/2014/main" id="{2AEF6D7D-4532-4E04-942F-CF600A7B5CF8}"/>
                </a:ext>
              </a:extLst>
            </p:cNvPr>
            <p:cNvSpPr/>
            <p:nvPr/>
          </p:nvSpPr>
          <p:spPr>
            <a:xfrm>
              <a:off x="5218378" y="3367496"/>
              <a:ext cx="304526" cy="287631"/>
            </a:xfrm>
            <a:custGeom>
              <a:avLst/>
              <a:gdLst/>
              <a:ahLst/>
              <a:cxnLst/>
              <a:rect l="l" t="t" r="r" b="b"/>
              <a:pathLst>
                <a:path w="15898" h="15016" extrusionOk="0">
                  <a:moveTo>
                    <a:pt x="14985" y="0"/>
                  </a:moveTo>
                  <a:lnTo>
                    <a:pt x="0" y="15016"/>
                  </a:lnTo>
                  <a:lnTo>
                    <a:pt x="8906" y="15016"/>
                  </a:lnTo>
                  <a:lnTo>
                    <a:pt x="15897" y="7994"/>
                  </a:lnTo>
                  <a:lnTo>
                    <a:pt x="1498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17;p38">
              <a:extLst>
                <a:ext uri="{FF2B5EF4-FFF2-40B4-BE49-F238E27FC236}">
                  <a16:creationId xmlns:a16="http://schemas.microsoft.com/office/drawing/2014/main" id="{8F7D10C5-D14E-41DB-986F-C13DF48834FE}"/>
                </a:ext>
              </a:extLst>
            </p:cNvPr>
            <p:cNvSpPr/>
            <p:nvPr/>
          </p:nvSpPr>
          <p:spPr>
            <a:xfrm>
              <a:off x="4572682" y="3065306"/>
              <a:ext cx="106559" cy="100755"/>
            </a:xfrm>
            <a:custGeom>
              <a:avLst/>
              <a:gdLst/>
              <a:ahLst/>
              <a:cxnLst/>
              <a:rect l="l" t="t" r="r" b="b"/>
              <a:pathLst>
                <a:path w="5563" h="5260" extrusionOk="0">
                  <a:moveTo>
                    <a:pt x="2523" y="1"/>
                  </a:moveTo>
                  <a:lnTo>
                    <a:pt x="0" y="2524"/>
                  </a:lnTo>
                  <a:lnTo>
                    <a:pt x="304" y="5259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18;p38">
              <a:extLst>
                <a:ext uri="{FF2B5EF4-FFF2-40B4-BE49-F238E27FC236}">
                  <a16:creationId xmlns:a16="http://schemas.microsoft.com/office/drawing/2014/main" id="{EF3073EE-528F-4230-9677-EAC87E14ACBF}"/>
                </a:ext>
              </a:extLst>
            </p:cNvPr>
            <p:cNvSpPr/>
            <p:nvPr/>
          </p:nvSpPr>
          <p:spPr>
            <a:xfrm>
              <a:off x="5050101" y="3217282"/>
              <a:ext cx="444262" cy="437845"/>
            </a:xfrm>
            <a:custGeom>
              <a:avLst/>
              <a:gdLst/>
              <a:ahLst/>
              <a:cxnLst/>
              <a:rect l="l" t="t" r="r" b="b"/>
              <a:pathLst>
                <a:path w="23193" h="22858" extrusionOk="0">
                  <a:moveTo>
                    <a:pt x="22889" y="0"/>
                  </a:moveTo>
                  <a:lnTo>
                    <a:pt x="1" y="22858"/>
                  </a:lnTo>
                  <a:lnTo>
                    <a:pt x="3040" y="22858"/>
                  </a:lnTo>
                  <a:lnTo>
                    <a:pt x="23193" y="2705"/>
                  </a:lnTo>
                  <a:lnTo>
                    <a:pt x="228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19;p38">
              <a:extLst>
                <a:ext uri="{FF2B5EF4-FFF2-40B4-BE49-F238E27FC236}">
                  <a16:creationId xmlns:a16="http://schemas.microsoft.com/office/drawing/2014/main" id="{9954D4A2-6C39-44FA-916D-3744E473173E}"/>
                </a:ext>
              </a:extLst>
            </p:cNvPr>
            <p:cNvSpPr/>
            <p:nvPr/>
          </p:nvSpPr>
          <p:spPr>
            <a:xfrm>
              <a:off x="4584903" y="3065306"/>
              <a:ext cx="170039" cy="168870"/>
            </a:xfrm>
            <a:custGeom>
              <a:avLst/>
              <a:gdLst/>
              <a:ahLst/>
              <a:cxnLst/>
              <a:rect l="l" t="t" r="r" b="b"/>
              <a:pathLst>
                <a:path w="8877" h="8816" extrusionOk="0">
                  <a:moveTo>
                    <a:pt x="8116" y="1"/>
                  </a:moveTo>
                  <a:lnTo>
                    <a:pt x="1" y="8117"/>
                  </a:lnTo>
                  <a:lnTo>
                    <a:pt x="61" y="8816"/>
                  </a:lnTo>
                  <a:lnTo>
                    <a:pt x="8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20;p38">
              <a:extLst>
                <a:ext uri="{FF2B5EF4-FFF2-40B4-BE49-F238E27FC236}">
                  <a16:creationId xmlns:a16="http://schemas.microsoft.com/office/drawing/2014/main" id="{22FC7251-8B96-415F-9062-AA40D5517AFA}"/>
                </a:ext>
              </a:extLst>
            </p:cNvPr>
            <p:cNvSpPr/>
            <p:nvPr/>
          </p:nvSpPr>
          <p:spPr>
            <a:xfrm>
              <a:off x="4698434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2" y="1"/>
                  </a:moveTo>
                  <a:lnTo>
                    <a:pt x="1" y="30792"/>
                  </a:lnTo>
                  <a:lnTo>
                    <a:pt x="761" y="30792"/>
                  </a:lnTo>
                  <a:lnTo>
                    <a:pt x="3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21;p38">
              <a:extLst>
                <a:ext uri="{FF2B5EF4-FFF2-40B4-BE49-F238E27FC236}">
                  <a16:creationId xmlns:a16="http://schemas.microsoft.com/office/drawing/2014/main" id="{DE426FB5-6542-4497-8FC8-3A2F4E2D19C3}"/>
                </a:ext>
              </a:extLst>
            </p:cNvPr>
            <p:cNvSpPr/>
            <p:nvPr/>
          </p:nvSpPr>
          <p:spPr>
            <a:xfrm>
              <a:off x="4997712" y="3170122"/>
              <a:ext cx="486748" cy="485005"/>
            </a:xfrm>
            <a:custGeom>
              <a:avLst/>
              <a:gdLst/>
              <a:ahLst/>
              <a:cxnLst/>
              <a:rect l="l" t="t" r="r" b="b"/>
              <a:pathLst>
                <a:path w="25411" h="25320" extrusionOk="0">
                  <a:moveTo>
                    <a:pt x="25350" y="0"/>
                  </a:moveTo>
                  <a:lnTo>
                    <a:pt x="0" y="25320"/>
                  </a:lnTo>
                  <a:lnTo>
                    <a:pt x="760" y="25320"/>
                  </a:lnTo>
                  <a:lnTo>
                    <a:pt x="25411" y="669"/>
                  </a:lnTo>
                  <a:lnTo>
                    <a:pt x="2535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22;p38">
              <a:extLst>
                <a:ext uri="{FF2B5EF4-FFF2-40B4-BE49-F238E27FC236}">
                  <a16:creationId xmlns:a16="http://schemas.microsoft.com/office/drawing/2014/main" id="{D0EB9BB5-944A-4E7E-AFCA-28797870DFF2}"/>
                </a:ext>
              </a:extLst>
            </p:cNvPr>
            <p:cNvSpPr/>
            <p:nvPr/>
          </p:nvSpPr>
          <p:spPr>
            <a:xfrm>
              <a:off x="7349908" y="3019909"/>
              <a:ext cx="1080648" cy="681209"/>
            </a:xfrm>
            <a:custGeom>
              <a:avLst/>
              <a:gdLst/>
              <a:ahLst/>
              <a:cxnLst/>
              <a:rect l="l" t="t" r="r" b="b"/>
              <a:pathLst>
                <a:path w="56416" h="35563" extrusionOk="0">
                  <a:moveTo>
                    <a:pt x="4074" y="0"/>
                  </a:moveTo>
                  <a:lnTo>
                    <a:pt x="1" y="35563"/>
                  </a:lnTo>
                  <a:lnTo>
                    <a:pt x="52373" y="35563"/>
                  </a:lnTo>
                  <a:lnTo>
                    <a:pt x="56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23;p38">
              <a:extLst>
                <a:ext uri="{FF2B5EF4-FFF2-40B4-BE49-F238E27FC236}">
                  <a16:creationId xmlns:a16="http://schemas.microsoft.com/office/drawing/2014/main" id="{E3B9ADE5-4D8E-4766-86DD-F8825AB99846}"/>
                </a:ext>
              </a:extLst>
            </p:cNvPr>
            <p:cNvSpPr/>
            <p:nvPr/>
          </p:nvSpPr>
          <p:spPr>
            <a:xfrm>
              <a:off x="7404634" y="3065306"/>
              <a:ext cx="971197" cy="589821"/>
            </a:xfrm>
            <a:custGeom>
              <a:avLst/>
              <a:gdLst/>
              <a:ahLst/>
              <a:cxnLst/>
              <a:rect l="l" t="t" r="r" b="b"/>
              <a:pathLst>
                <a:path w="50702" h="30792" extrusionOk="0">
                  <a:moveTo>
                    <a:pt x="3527" y="1"/>
                  </a:moveTo>
                  <a:lnTo>
                    <a:pt x="1" y="30792"/>
                  </a:lnTo>
                  <a:lnTo>
                    <a:pt x="47206" y="30792"/>
                  </a:lnTo>
                  <a:lnTo>
                    <a:pt x="50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24;p38">
              <a:extLst>
                <a:ext uri="{FF2B5EF4-FFF2-40B4-BE49-F238E27FC236}">
                  <a16:creationId xmlns:a16="http://schemas.microsoft.com/office/drawing/2014/main" id="{479A3B88-9E16-4C35-84F9-143639471D9D}"/>
                </a:ext>
              </a:extLst>
            </p:cNvPr>
            <p:cNvSpPr/>
            <p:nvPr/>
          </p:nvSpPr>
          <p:spPr>
            <a:xfrm>
              <a:off x="6783399" y="3655108"/>
              <a:ext cx="1029409" cy="46010"/>
            </a:xfrm>
            <a:custGeom>
              <a:avLst/>
              <a:gdLst/>
              <a:ahLst/>
              <a:cxnLst/>
              <a:rect l="l" t="t" r="r" b="b"/>
              <a:pathLst>
                <a:path w="53741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25;p38">
              <a:extLst>
                <a:ext uri="{FF2B5EF4-FFF2-40B4-BE49-F238E27FC236}">
                  <a16:creationId xmlns:a16="http://schemas.microsoft.com/office/drawing/2014/main" id="{B38E31DA-0850-476C-9093-226E274B8785}"/>
                </a:ext>
              </a:extLst>
            </p:cNvPr>
            <p:cNvSpPr/>
            <p:nvPr/>
          </p:nvSpPr>
          <p:spPr>
            <a:xfrm>
              <a:off x="6783399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26;p38">
              <a:extLst>
                <a:ext uri="{FF2B5EF4-FFF2-40B4-BE49-F238E27FC236}">
                  <a16:creationId xmlns:a16="http://schemas.microsoft.com/office/drawing/2014/main" id="{1E57E468-8744-4350-9ED1-F2DC756049A1}"/>
                </a:ext>
              </a:extLst>
            </p:cNvPr>
            <p:cNvSpPr/>
            <p:nvPr/>
          </p:nvSpPr>
          <p:spPr>
            <a:xfrm>
              <a:off x="7988612" y="3293538"/>
              <a:ext cx="361589" cy="361589"/>
            </a:xfrm>
            <a:custGeom>
              <a:avLst/>
              <a:gdLst/>
              <a:ahLst/>
              <a:cxnLst/>
              <a:rect l="l" t="t" r="r" b="b"/>
              <a:pathLst>
                <a:path w="18877" h="18877" extrusionOk="0">
                  <a:moveTo>
                    <a:pt x="18877" y="1"/>
                  </a:moveTo>
                  <a:lnTo>
                    <a:pt x="1" y="18877"/>
                  </a:lnTo>
                  <a:lnTo>
                    <a:pt x="8907" y="18877"/>
                  </a:lnTo>
                  <a:lnTo>
                    <a:pt x="17722" y="10062"/>
                  </a:lnTo>
                  <a:lnTo>
                    <a:pt x="18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27;p38">
              <a:extLst>
                <a:ext uri="{FF2B5EF4-FFF2-40B4-BE49-F238E27FC236}">
                  <a16:creationId xmlns:a16="http://schemas.microsoft.com/office/drawing/2014/main" id="{14043B25-572A-4A2F-BADA-CC941915EF0A}"/>
                </a:ext>
              </a:extLst>
            </p:cNvPr>
            <p:cNvSpPr/>
            <p:nvPr/>
          </p:nvSpPr>
          <p:spPr>
            <a:xfrm>
              <a:off x="7404634" y="3065306"/>
              <a:ext cx="624759" cy="589821"/>
            </a:xfrm>
            <a:custGeom>
              <a:avLst/>
              <a:gdLst/>
              <a:ahLst/>
              <a:cxnLst/>
              <a:rect l="l" t="t" r="r" b="b"/>
              <a:pathLst>
                <a:path w="32616" h="30792" extrusionOk="0">
                  <a:moveTo>
                    <a:pt x="23710" y="1"/>
                  </a:moveTo>
                  <a:lnTo>
                    <a:pt x="913" y="22798"/>
                  </a:lnTo>
                  <a:lnTo>
                    <a:pt x="1" y="30792"/>
                  </a:lnTo>
                  <a:lnTo>
                    <a:pt x="1825" y="30792"/>
                  </a:lnTo>
                  <a:lnTo>
                    <a:pt x="32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28;p38">
              <a:extLst>
                <a:ext uri="{FF2B5EF4-FFF2-40B4-BE49-F238E27FC236}">
                  <a16:creationId xmlns:a16="http://schemas.microsoft.com/office/drawing/2014/main" id="{D9D191E1-93A9-47A0-96CA-99169375D75C}"/>
                </a:ext>
              </a:extLst>
            </p:cNvPr>
            <p:cNvSpPr/>
            <p:nvPr/>
          </p:nvSpPr>
          <p:spPr>
            <a:xfrm>
              <a:off x="7449476" y="3065306"/>
              <a:ext cx="195649" cy="1956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7174" y="1"/>
                  </a:moveTo>
                  <a:lnTo>
                    <a:pt x="396" y="6779"/>
                  </a:lnTo>
                  <a:lnTo>
                    <a:pt x="0" y="10214"/>
                  </a:lnTo>
                  <a:lnTo>
                    <a:pt x="0" y="10214"/>
                  </a:lnTo>
                  <a:lnTo>
                    <a:pt x="10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29;p38">
              <a:extLst>
                <a:ext uri="{FF2B5EF4-FFF2-40B4-BE49-F238E27FC236}">
                  <a16:creationId xmlns:a16="http://schemas.microsoft.com/office/drawing/2014/main" id="{8DB1A25B-60ED-466C-A7D7-3B632C70013A}"/>
                </a:ext>
              </a:extLst>
            </p:cNvPr>
            <p:cNvSpPr/>
            <p:nvPr/>
          </p:nvSpPr>
          <p:spPr>
            <a:xfrm>
              <a:off x="7640451" y="3065306"/>
              <a:ext cx="648033" cy="589821"/>
            </a:xfrm>
            <a:custGeom>
              <a:avLst/>
              <a:gdLst/>
              <a:ahLst/>
              <a:cxnLst/>
              <a:rect l="l" t="t" r="r" b="b"/>
              <a:pathLst>
                <a:path w="33831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3040" y="30792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30;p38">
              <a:extLst>
                <a:ext uri="{FF2B5EF4-FFF2-40B4-BE49-F238E27FC236}">
                  <a16:creationId xmlns:a16="http://schemas.microsoft.com/office/drawing/2014/main" id="{3649B809-A1FD-4F37-ACE2-892B11F65A79}"/>
                </a:ext>
              </a:extLst>
            </p:cNvPr>
            <p:cNvSpPr/>
            <p:nvPr/>
          </p:nvSpPr>
          <p:spPr>
            <a:xfrm>
              <a:off x="7923409" y="3220194"/>
              <a:ext cx="434953" cy="434933"/>
            </a:xfrm>
            <a:custGeom>
              <a:avLst/>
              <a:gdLst/>
              <a:ahLst/>
              <a:cxnLst/>
              <a:rect l="l" t="t" r="r" b="b"/>
              <a:pathLst>
                <a:path w="22707" h="22706" extrusionOk="0">
                  <a:moveTo>
                    <a:pt x="22706" y="0"/>
                  </a:moveTo>
                  <a:lnTo>
                    <a:pt x="1" y="22706"/>
                  </a:lnTo>
                  <a:lnTo>
                    <a:pt x="760" y="22706"/>
                  </a:lnTo>
                  <a:lnTo>
                    <a:pt x="22615" y="851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31;p38">
              <a:extLst>
                <a:ext uri="{FF2B5EF4-FFF2-40B4-BE49-F238E27FC236}">
                  <a16:creationId xmlns:a16="http://schemas.microsoft.com/office/drawing/2014/main" id="{E46E9F11-EC97-4034-A919-E3F79D1668E1}"/>
                </a:ext>
              </a:extLst>
            </p:cNvPr>
            <p:cNvSpPr/>
            <p:nvPr/>
          </p:nvSpPr>
          <p:spPr>
            <a:xfrm>
              <a:off x="7745248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760" y="30792"/>
                  </a:lnTo>
                  <a:lnTo>
                    <a:pt x="3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32;p38">
              <a:extLst>
                <a:ext uri="{FF2B5EF4-FFF2-40B4-BE49-F238E27FC236}">
                  <a16:creationId xmlns:a16="http://schemas.microsoft.com/office/drawing/2014/main" id="{65F78C3F-C0B9-4A9B-A263-896281523B4A}"/>
                </a:ext>
              </a:extLst>
            </p:cNvPr>
            <p:cNvSpPr/>
            <p:nvPr/>
          </p:nvSpPr>
          <p:spPr>
            <a:xfrm>
              <a:off x="7429688" y="3065306"/>
              <a:ext cx="370898" cy="370898"/>
            </a:xfrm>
            <a:custGeom>
              <a:avLst/>
              <a:gdLst/>
              <a:ahLst/>
              <a:cxnLst/>
              <a:rect l="l" t="t" r="r" b="b"/>
              <a:pathLst>
                <a:path w="19363" h="19363" extrusionOk="0">
                  <a:moveTo>
                    <a:pt x="18602" y="1"/>
                  </a:moveTo>
                  <a:lnTo>
                    <a:pt x="91" y="18481"/>
                  </a:lnTo>
                  <a:lnTo>
                    <a:pt x="0" y="19363"/>
                  </a:lnTo>
                  <a:lnTo>
                    <a:pt x="0" y="19363"/>
                  </a:lnTo>
                  <a:lnTo>
                    <a:pt x="1936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33;p38">
              <a:extLst>
                <a:ext uri="{FF2B5EF4-FFF2-40B4-BE49-F238E27FC236}">
                  <a16:creationId xmlns:a16="http://schemas.microsoft.com/office/drawing/2014/main" id="{F45B4ECD-4F37-4DEC-9772-C8BF71C73C24}"/>
                </a:ext>
              </a:extLst>
            </p:cNvPr>
            <p:cNvSpPr/>
            <p:nvPr/>
          </p:nvSpPr>
          <p:spPr>
            <a:xfrm>
              <a:off x="5500703" y="2566931"/>
              <a:ext cx="1077718" cy="879176"/>
            </a:xfrm>
            <a:custGeom>
              <a:avLst/>
              <a:gdLst/>
              <a:ahLst/>
              <a:cxnLst/>
              <a:rect l="l" t="t" r="r" b="b"/>
              <a:pathLst>
                <a:path w="56263" h="45898" extrusionOk="0">
                  <a:moveTo>
                    <a:pt x="2973" y="1"/>
                  </a:moveTo>
                  <a:cubicBezTo>
                    <a:pt x="211" y="1"/>
                    <a:pt x="1" y="3400"/>
                    <a:pt x="1128" y="5654"/>
                  </a:cubicBezTo>
                  <a:cubicBezTo>
                    <a:pt x="7602" y="18754"/>
                    <a:pt x="17237" y="31885"/>
                    <a:pt x="19791" y="34317"/>
                  </a:cubicBezTo>
                  <a:cubicBezTo>
                    <a:pt x="26721" y="40974"/>
                    <a:pt x="45201" y="45746"/>
                    <a:pt x="50642" y="45898"/>
                  </a:cubicBezTo>
                  <a:cubicBezTo>
                    <a:pt x="50647" y="45898"/>
                    <a:pt x="50652" y="45898"/>
                    <a:pt x="50656" y="45898"/>
                  </a:cubicBezTo>
                  <a:cubicBezTo>
                    <a:pt x="53026" y="45898"/>
                    <a:pt x="56262" y="30332"/>
                    <a:pt x="54533" y="28511"/>
                  </a:cubicBezTo>
                  <a:cubicBezTo>
                    <a:pt x="52770" y="26688"/>
                    <a:pt x="29973" y="21733"/>
                    <a:pt x="28757" y="20791"/>
                  </a:cubicBezTo>
                  <a:cubicBezTo>
                    <a:pt x="27906" y="20122"/>
                    <a:pt x="17025" y="9788"/>
                    <a:pt x="9821" y="3648"/>
                  </a:cubicBezTo>
                  <a:cubicBezTo>
                    <a:pt x="6677" y="982"/>
                    <a:pt x="4457" y="1"/>
                    <a:pt x="2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34;p38">
              <a:extLst>
                <a:ext uri="{FF2B5EF4-FFF2-40B4-BE49-F238E27FC236}">
                  <a16:creationId xmlns:a16="http://schemas.microsoft.com/office/drawing/2014/main" id="{2F7DA224-4F9B-46D4-A492-8B045F5511DE}"/>
                </a:ext>
              </a:extLst>
            </p:cNvPr>
            <p:cNvSpPr/>
            <p:nvPr/>
          </p:nvSpPr>
          <p:spPr>
            <a:xfrm>
              <a:off x="5497715" y="2555209"/>
              <a:ext cx="950931" cy="872261"/>
            </a:xfrm>
            <a:custGeom>
              <a:avLst/>
              <a:gdLst/>
              <a:ahLst/>
              <a:cxnLst/>
              <a:rect l="l" t="t" r="r" b="b"/>
              <a:pathLst>
                <a:path w="49644" h="45537" extrusionOk="0">
                  <a:moveTo>
                    <a:pt x="2589" y="0"/>
                  </a:moveTo>
                  <a:cubicBezTo>
                    <a:pt x="46" y="0"/>
                    <a:pt x="0" y="3198"/>
                    <a:pt x="1314" y="6874"/>
                  </a:cubicBezTo>
                  <a:cubicBezTo>
                    <a:pt x="3411" y="12740"/>
                    <a:pt x="14111" y="30522"/>
                    <a:pt x="19278" y="35506"/>
                  </a:cubicBezTo>
                  <a:cubicBezTo>
                    <a:pt x="24445" y="40461"/>
                    <a:pt x="43746" y="45537"/>
                    <a:pt x="43746" y="45537"/>
                  </a:cubicBezTo>
                  <a:lnTo>
                    <a:pt x="49643" y="26935"/>
                  </a:lnTo>
                  <a:cubicBezTo>
                    <a:pt x="49643" y="26935"/>
                    <a:pt x="30889" y="21889"/>
                    <a:pt x="29217" y="20643"/>
                  </a:cubicBezTo>
                  <a:cubicBezTo>
                    <a:pt x="27546" y="19366"/>
                    <a:pt x="19521" y="11585"/>
                    <a:pt x="10038" y="3986"/>
                  </a:cubicBezTo>
                  <a:cubicBezTo>
                    <a:pt x="6507" y="1137"/>
                    <a:pt x="4104" y="0"/>
                    <a:pt x="2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35;p38">
              <a:extLst>
                <a:ext uri="{FF2B5EF4-FFF2-40B4-BE49-F238E27FC236}">
                  <a16:creationId xmlns:a16="http://schemas.microsoft.com/office/drawing/2014/main" id="{521E5DFB-DB4B-4264-BAA8-500DFD76D24C}"/>
                </a:ext>
              </a:extLst>
            </p:cNvPr>
            <p:cNvSpPr/>
            <p:nvPr/>
          </p:nvSpPr>
          <p:spPr>
            <a:xfrm>
              <a:off x="6332184" y="3064521"/>
              <a:ext cx="43673" cy="36414"/>
            </a:xfrm>
            <a:custGeom>
              <a:avLst/>
              <a:gdLst/>
              <a:ahLst/>
              <a:cxnLst/>
              <a:rect l="l" t="t" r="r" b="b"/>
              <a:pathLst>
                <a:path w="2280" h="1901" extrusionOk="0">
                  <a:moveTo>
                    <a:pt x="1030" y="1"/>
                  </a:moveTo>
                  <a:cubicBezTo>
                    <a:pt x="982" y="1"/>
                    <a:pt x="932" y="4"/>
                    <a:pt x="882" y="11"/>
                  </a:cubicBezTo>
                  <a:cubicBezTo>
                    <a:pt x="365" y="103"/>
                    <a:pt x="0" y="589"/>
                    <a:pt x="91" y="1106"/>
                  </a:cubicBezTo>
                  <a:cubicBezTo>
                    <a:pt x="165" y="1604"/>
                    <a:pt x="597" y="1900"/>
                    <a:pt x="1034" y="1900"/>
                  </a:cubicBezTo>
                  <a:cubicBezTo>
                    <a:pt x="1317" y="1900"/>
                    <a:pt x="1602" y="1776"/>
                    <a:pt x="1793" y="1501"/>
                  </a:cubicBezTo>
                  <a:cubicBezTo>
                    <a:pt x="2280" y="872"/>
                    <a:pt x="1797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36;p38">
              <a:extLst>
                <a:ext uri="{FF2B5EF4-FFF2-40B4-BE49-F238E27FC236}">
                  <a16:creationId xmlns:a16="http://schemas.microsoft.com/office/drawing/2014/main" id="{9C768CA4-4E00-47F6-9A72-E8B34AA4EE5F}"/>
                </a:ext>
              </a:extLst>
            </p:cNvPr>
            <p:cNvSpPr/>
            <p:nvPr/>
          </p:nvSpPr>
          <p:spPr>
            <a:xfrm>
              <a:off x="6241925" y="3038336"/>
              <a:ext cx="43099" cy="36529"/>
            </a:xfrm>
            <a:custGeom>
              <a:avLst/>
              <a:gdLst/>
              <a:ahLst/>
              <a:cxnLst/>
              <a:rect l="l" t="t" r="r" b="b"/>
              <a:pathLst>
                <a:path w="2250" h="1907" extrusionOk="0">
                  <a:moveTo>
                    <a:pt x="1026" y="0"/>
                  </a:moveTo>
                  <a:cubicBezTo>
                    <a:pt x="979" y="0"/>
                    <a:pt x="931" y="3"/>
                    <a:pt x="882" y="11"/>
                  </a:cubicBezTo>
                  <a:cubicBezTo>
                    <a:pt x="335" y="102"/>
                    <a:pt x="1" y="588"/>
                    <a:pt x="62" y="1105"/>
                  </a:cubicBezTo>
                  <a:cubicBezTo>
                    <a:pt x="136" y="1609"/>
                    <a:pt x="577" y="1906"/>
                    <a:pt x="1020" y="1906"/>
                  </a:cubicBezTo>
                  <a:cubicBezTo>
                    <a:pt x="1298" y="1906"/>
                    <a:pt x="1576" y="1789"/>
                    <a:pt x="1764" y="1530"/>
                  </a:cubicBezTo>
                  <a:cubicBezTo>
                    <a:pt x="2250" y="873"/>
                    <a:pt x="1768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37;p38">
              <a:extLst>
                <a:ext uri="{FF2B5EF4-FFF2-40B4-BE49-F238E27FC236}">
                  <a16:creationId xmlns:a16="http://schemas.microsoft.com/office/drawing/2014/main" id="{2297D30A-D753-41F7-9DA6-B4D1863893F4}"/>
                </a:ext>
              </a:extLst>
            </p:cNvPr>
            <p:cNvSpPr/>
            <p:nvPr/>
          </p:nvSpPr>
          <p:spPr>
            <a:xfrm>
              <a:off x="5497734" y="2555228"/>
              <a:ext cx="564881" cy="784340"/>
            </a:xfrm>
            <a:custGeom>
              <a:avLst/>
              <a:gdLst/>
              <a:ahLst/>
              <a:cxnLst/>
              <a:rect l="l" t="t" r="r" b="b"/>
              <a:pathLst>
                <a:path w="29490" h="40947" extrusionOk="0">
                  <a:moveTo>
                    <a:pt x="2596" y="0"/>
                  </a:moveTo>
                  <a:cubicBezTo>
                    <a:pt x="35" y="0"/>
                    <a:pt x="0" y="3173"/>
                    <a:pt x="1313" y="6873"/>
                  </a:cubicBezTo>
                  <a:cubicBezTo>
                    <a:pt x="3410" y="12739"/>
                    <a:pt x="14110" y="30551"/>
                    <a:pt x="19277" y="35505"/>
                  </a:cubicBezTo>
                  <a:cubicBezTo>
                    <a:pt x="21253" y="37390"/>
                    <a:pt x="25265" y="39305"/>
                    <a:pt x="29490" y="40946"/>
                  </a:cubicBezTo>
                  <a:lnTo>
                    <a:pt x="2742" y="3"/>
                  </a:lnTo>
                  <a:cubicBezTo>
                    <a:pt x="2692" y="1"/>
                    <a:pt x="2643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38;p38">
              <a:extLst>
                <a:ext uri="{FF2B5EF4-FFF2-40B4-BE49-F238E27FC236}">
                  <a16:creationId xmlns:a16="http://schemas.microsoft.com/office/drawing/2014/main" id="{6CE4FD4F-BC38-4C68-8E50-78FDF2604838}"/>
                </a:ext>
              </a:extLst>
            </p:cNvPr>
            <p:cNvSpPr/>
            <p:nvPr/>
          </p:nvSpPr>
          <p:spPr>
            <a:xfrm>
              <a:off x="4924923" y="2521879"/>
              <a:ext cx="944974" cy="1133248"/>
            </a:xfrm>
            <a:custGeom>
              <a:avLst/>
              <a:gdLst/>
              <a:ahLst/>
              <a:cxnLst/>
              <a:rect l="l" t="t" r="r" b="b"/>
              <a:pathLst>
                <a:path w="49333" h="59162" extrusionOk="0">
                  <a:moveTo>
                    <a:pt x="29375" y="0"/>
                  </a:moveTo>
                  <a:cubicBezTo>
                    <a:pt x="28669" y="0"/>
                    <a:pt x="27952" y="46"/>
                    <a:pt x="27266" y="133"/>
                  </a:cubicBezTo>
                  <a:cubicBezTo>
                    <a:pt x="26506" y="225"/>
                    <a:pt x="25776" y="377"/>
                    <a:pt x="25047" y="589"/>
                  </a:cubicBezTo>
                  <a:lnTo>
                    <a:pt x="24986" y="589"/>
                  </a:lnTo>
                  <a:cubicBezTo>
                    <a:pt x="24408" y="772"/>
                    <a:pt x="23831" y="1045"/>
                    <a:pt x="23345" y="1410"/>
                  </a:cubicBezTo>
                  <a:cubicBezTo>
                    <a:pt x="15381" y="7763"/>
                    <a:pt x="1" y="58706"/>
                    <a:pt x="365" y="59162"/>
                  </a:cubicBezTo>
                  <a:lnTo>
                    <a:pt x="49120" y="59162"/>
                  </a:lnTo>
                  <a:cubicBezTo>
                    <a:pt x="49333" y="57368"/>
                    <a:pt x="39302" y="7702"/>
                    <a:pt x="34500" y="1471"/>
                  </a:cubicBezTo>
                  <a:cubicBezTo>
                    <a:pt x="33738" y="455"/>
                    <a:pt x="31608" y="0"/>
                    <a:pt x="29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39;p38">
              <a:extLst>
                <a:ext uri="{FF2B5EF4-FFF2-40B4-BE49-F238E27FC236}">
                  <a16:creationId xmlns:a16="http://schemas.microsoft.com/office/drawing/2014/main" id="{679F4A98-97D7-4770-9C52-961E4ADE0459}"/>
                </a:ext>
              </a:extLst>
            </p:cNvPr>
            <p:cNvSpPr/>
            <p:nvPr/>
          </p:nvSpPr>
          <p:spPr>
            <a:xfrm>
              <a:off x="5510070" y="2688029"/>
              <a:ext cx="90852" cy="118206"/>
            </a:xfrm>
            <a:custGeom>
              <a:avLst/>
              <a:gdLst/>
              <a:ahLst/>
              <a:cxnLst/>
              <a:rect l="l" t="t" r="r" b="b"/>
              <a:pathLst>
                <a:path w="4743" h="6171" extrusionOk="0">
                  <a:moveTo>
                    <a:pt x="2067" y="1"/>
                  </a:moveTo>
                  <a:lnTo>
                    <a:pt x="0" y="4043"/>
                  </a:lnTo>
                  <a:lnTo>
                    <a:pt x="1459" y="6171"/>
                  </a:lnTo>
                  <a:lnTo>
                    <a:pt x="4104" y="5836"/>
                  </a:lnTo>
                  <a:lnTo>
                    <a:pt x="4742" y="2919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40;p38">
              <a:extLst>
                <a:ext uri="{FF2B5EF4-FFF2-40B4-BE49-F238E27FC236}">
                  <a16:creationId xmlns:a16="http://schemas.microsoft.com/office/drawing/2014/main" id="{BA54995E-C3D1-4E89-9458-D18BD551F471}"/>
                </a:ext>
              </a:extLst>
            </p:cNvPr>
            <p:cNvSpPr/>
            <p:nvPr/>
          </p:nvSpPr>
          <p:spPr>
            <a:xfrm>
              <a:off x="5513556" y="2799818"/>
              <a:ext cx="161879" cy="763327"/>
            </a:xfrm>
            <a:custGeom>
              <a:avLst/>
              <a:gdLst/>
              <a:ahLst/>
              <a:cxnLst/>
              <a:rect l="l" t="t" r="r" b="b"/>
              <a:pathLst>
                <a:path w="8451" h="39850" extrusionOk="0">
                  <a:moveTo>
                    <a:pt x="3922" y="0"/>
                  </a:moveTo>
                  <a:lnTo>
                    <a:pt x="1277" y="335"/>
                  </a:lnTo>
                  <a:lnTo>
                    <a:pt x="1" y="30031"/>
                  </a:lnTo>
                  <a:lnTo>
                    <a:pt x="5563" y="39849"/>
                  </a:lnTo>
                  <a:lnTo>
                    <a:pt x="8451" y="28785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41;p38">
              <a:extLst>
                <a:ext uri="{FF2B5EF4-FFF2-40B4-BE49-F238E27FC236}">
                  <a16:creationId xmlns:a16="http://schemas.microsoft.com/office/drawing/2014/main" id="{104E2EEE-8861-41B4-B9A4-924AFABABEBD}"/>
                </a:ext>
              </a:extLst>
            </p:cNvPr>
            <p:cNvSpPr/>
            <p:nvPr/>
          </p:nvSpPr>
          <p:spPr>
            <a:xfrm>
              <a:off x="5391884" y="2343891"/>
              <a:ext cx="223003" cy="333680"/>
            </a:xfrm>
            <a:custGeom>
              <a:avLst/>
              <a:gdLst/>
              <a:ahLst/>
              <a:cxnLst/>
              <a:rect l="l" t="t" r="r" b="b"/>
              <a:pathLst>
                <a:path w="11642" h="17420" extrusionOk="0">
                  <a:moveTo>
                    <a:pt x="1336" y="0"/>
                  </a:moveTo>
                  <a:cubicBezTo>
                    <a:pt x="1262" y="0"/>
                    <a:pt x="1216" y="27"/>
                    <a:pt x="1216" y="94"/>
                  </a:cubicBezTo>
                  <a:cubicBezTo>
                    <a:pt x="1155" y="1766"/>
                    <a:pt x="973" y="3589"/>
                    <a:pt x="760" y="5231"/>
                  </a:cubicBezTo>
                  <a:cubicBezTo>
                    <a:pt x="395" y="7906"/>
                    <a:pt x="0" y="10094"/>
                    <a:pt x="122" y="10307"/>
                  </a:cubicBezTo>
                  <a:cubicBezTo>
                    <a:pt x="1672" y="13407"/>
                    <a:pt x="6778" y="17389"/>
                    <a:pt x="7538" y="17419"/>
                  </a:cubicBezTo>
                  <a:cubicBezTo>
                    <a:pt x="7545" y="17420"/>
                    <a:pt x="7551" y="17420"/>
                    <a:pt x="7558" y="17420"/>
                  </a:cubicBezTo>
                  <a:cubicBezTo>
                    <a:pt x="8833" y="17420"/>
                    <a:pt x="10638" y="11516"/>
                    <a:pt x="10456" y="10216"/>
                  </a:cubicBezTo>
                  <a:cubicBezTo>
                    <a:pt x="10456" y="10155"/>
                    <a:pt x="10456" y="10124"/>
                    <a:pt x="10456" y="10094"/>
                  </a:cubicBezTo>
                  <a:cubicBezTo>
                    <a:pt x="10395" y="9851"/>
                    <a:pt x="10395" y="9638"/>
                    <a:pt x="10395" y="9395"/>
                  </a:cubicBezTo>
                  <a:cubicBezTo>
                    <a:pt x="10487" y="6477"/>
                    <a:pt x="11642" y="3012"/>
                    <a:pt x="11642" y="3012"/>
                  </a:cubicBezTo>
                  <a:lnTo>
                    <a:pt x="4529" y="1036"/>
                  </a:lnTo>
                  <a:lnTo>
                    <a:pt x="2371" y="428"/>
                  </a:lnTo>
                  <a:cubicBezTo>
                    <a:pt x="2371" y="428"/>
                    <a:pt x="1632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42;p38">
              <a:extLst>
                <a:ext uri="{FF2B5EF4-FFF2-40B4-BE49-F238E27FC236}">
                  <a16:creationId xmlns:a16="http://schemas.microsoft.com/office/drawing/2014/main" id="{FB89E12B-AE7F-495C-B7FF-41EACAB943CA}"/>
                </a:ext>
              </a:extLst>
            </p:cNvPr>
            <p:cNvSpPr/>
            <p:nvPr/>
          </p:nvSpPr>
          <p:spPr>
            <a:xfrm>
              <a:off x="5425060" y="2359081"/>
              <a:ext cx="189251" cy="180747"/>
            </a:xfrm>
            <a:custGeom>
              <a:avLst/>
              <a:gdLst/>
              <a:ahLst/>
              <a:cxnLst/>
              <a:rect l="l" t="t" r="r" b="b"/>
              <a:pathLst>
                <a:path w="9880" h="9436" extrusionOk="0">
                  <a:moveTo>
                    <a:pt x="1" y="0"/>
                  </a:moveTo>
                  <a:cubicBezTo>
                    <a:pt x="1" y="0"/>
                    <a:pt x="578" y="9028"/>
                    <a:pt x="7630" y="9423"/>
                  </a:cubicBezTo>
                  <a:cubicBezTo>
                    <a:pt x="7737" y="9432"/>
                    <a:pt x="7844" y="9435"/>
                    <a:pt x="7950" y="9435"/>
                  </a:cubicBezTo>
                  <a:cubicBezTo>
                    <a:pt x="8208" y="9435"/>
                    <a:pt x="8466" y="9414"/>
                    <a:pt x="8724" y="9392"/>
                  </a:cubicBezTo>
                  <a:cubicBezTo>
                    <a:pt x="8724" y="9362"/>
                    <a:pt x="8724" y="9331"/>
                    <a:pt x="8724" y="9301"/>
                  </a:cubicBezTo>
                  <a:cubicBezTo>
                    <a:pt x="8663" y="9058"/>
                    <a:pt x="8663" y="8815"/>
                    <a:pt x="8663" y="8602"/>
                  </a:cubicBezTo>
                  <a:cubicBezTo>
                    <a:pt x="8755" y="5684"/>
                    <a:pt x="9879" y="2219"/>
                    <a:pt x="9879" y="2219"/>
                  </a:cubicBezTo>
                  <a:lnTo>
                    <a:pt x="2767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43;p38">
              <a:extLst>
                <a:ext uri="{FF2B5EF4-FFF2-40B4-BE49-F238E27FC236}">
                  <a16:creationId xmlns:a16="http://schemas.microsoft.com/office/drawing/2014/main" id="{88800424-FFA6-4B19-A485-0D58EDACCCC6}"/>
                </a:ext>
              </a:extLst>
            </p:cNvPr>
            <p:cNvSpPr/>
            <p:nvPr/>
          </p:nvSpPr>
          <p:spPr>
            <a:xfrm>
              <a:off x="5489689" y="248483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44;p38">
              <a:extLst>
                <a:ext uri="{FF2B5EF4-FFF2-40B4-BE49-F238E27FC236}">
                  <a16:creationId xmlns:a16="http://schemas.microsoft.com/office/drawing/2014/main" id="{51368979-A3F6-4EE9-9FB6-16F374539EB8}"/>
                </a:ext>
              </a:extLst>
            </p:cNvPr>
            <p:cNvSpPr/>
            <p:nvPr/>
          </p:nvSpPr>
          <p:spPr>
            <a:xfrm>
              <a:off x="5363343" y="1991860"/>
              <a:ext cx="396528" cy="488644"/>
            </a:xfrm>
            <a:custGeom>
              <a:avLst/>
              <a:gdLst/>
              <a:ahLst/>
              <a:cxnLst/>
              <a:rect l="l" t="t" r="r" b="b"/>
              <a:pathLst>
                <a:path w="20701" h="25510" extrusionOk="0">
                  <a:moveTo>
                    <a:pt x="10001" y="1"/>
                  </a:moveTo>
                  <a:cubicBezTo>
                    <a:pt x="6178" y="1"/>
                    <a:pt x="2166" y="2336"/>
                    <a:pt x="1065" y="6192"/>
                  </a:cubicBezTo>
                  <a:cubicBezTo>
                    <a:pt x="1" y="9931"/>
                    <a:pt x="2159" y="20660"/>
                    <a:pt x="4864" y="23001"/>
                  </a:cubicBezTo>
                  <a:cubicBezTo>
                    <a:pt x="6706" y="24613"/>
                    <a:pt x="9087" y="25509"/>
                    <a:pt x="11387" y="25509"/>
                  </a:cubicBezTo>
                  <a:cubicBezTo>
                    <a:pt x="13943" y="25509"/>
                    <a:pt x="16400" y="24401"/>
                    <a:pt x="17904" y="21937"/>
                  </a:cubicBezTo>
                  <a:cubicBezTo>
                    <a:pt x="20700" y="17408"/>
                    <a:pt x="17630" y="3487"/>
                    <a:pt x="14621" y="1390"/>
                  </a:cubicBezTo>
                  <a:cubicBezTo>
                    <a:pt x="13286" y="441"/>
                    <a:pt x="11661" y="1"/>
                    <a:pt x="10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45;p38">
              <a:extLst>
                <a:ext uri="{FF2B5EF4-FFF2-40B4-BE49-F238E27FC236}">
                  <a16:creationId xmlns:a16="http://schemas.microsoft.com/office/drawing/2014/main" id="{85C19945-66C6-498F-BE57-BB4109E516CB}"/>
                </a:ext>
              </a:extLst>
            </p:cNvPr>
            <p:cNvSpPr/>
            <p:nvPr/>
          </p:nvSpPr>
          <p:spPr>
            <a:xfrm>
              <a:off x="5578185" y="2229708"/>
              <a:ext cx="15745" cy="39727"/>
            </a:xfrm>
            <a:custGeom>
              <a:avLst/>
              <a:gdLst/>
              <a:ahLst/>
              <a:cxnLst/>
              <a:rect l="l" t="t" r="r" b="b"/>
              <a:pathLst>
                <a:path w="822" h="2074" extrusionOk="0">
                  <a:moveTo>
                    <a:pt x="453" y="0"/>
                  </a:moveTo>
                  <a:cubicBezTo>
                    <a:pt x="441" y="0"/>
                    <a:pt x="396" y="71"/>
                    <a:pt x="396" y="97"/>
                  </a:cubicBezTo>
                  <a:cubicBezTo>
                    <a:pt x="578" y="797"/>
                    <a:pt x="639" y="1648"/>
                    <a:pt x="31" y="2012"/>
                  </a:cubicBezTo>
                  <a:cubicBezTo>
                    <a:pt x="1" y="2012"/>
                    <a:pt x="31" y="2073"/>
                    <a:pt x="31" y="2073"/>
                  </a:cubicBezTo>
                  <a:cubicBezTo>
                    <a:pt x="821" y="1800"/>
                    <a:pt x="730" y="675"/>
                    <a:pt x="457" y="6"/>
                  </a:cubicBezTo>
                  <a:cubicBezTo>
                    <a:pt x="457" y="2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46;p38">
              <a:extLst>
                <a:ext uri="{FF2B5EF4-FFF2-40B4-BE49-F238E27FC236}">
                  <a16:creationId xmlns:a16="http://schemas.microsoft.com/office/drawing/2014/main" id="{CCD00FE5-F6F2-4754-A913-630079B2F5B8}"/>
                </a:ext>
              </a:extLst>
            </p:cNvPr>
            <p:cNvSpPr/>
            <p:nvPr/>
          </p:nvSpPr>
          <p:spPr>
            <a:xfrm>
              <a:off x="5549644" y="2218081"/>
              <a:ext cx="47830" cy="45033"/>
            </a:xfrm>
            <a:custGeom>
              <a:avLst/>
              <a:gdLst/>
              <a:ahLst/>
              <a:cxnLst/>
              <a:rect l="l" t="t" r="r" b="b"/>
              <a:pathLst>
                <a:path w="2497" h="2351" extrusionOk="0">
                  <a:moveTo>
                    <a:pt x="1229" y="1"/>
                  </a:moveTo>
                  <a:cubicBezTo>
                    <a:pt x="1205" y="1"/>
                    <a:pt x="1181" y="2"/>
                    <a:pt x="1156" y="5"/>
                  </a:cubicBezTo>
                  <a:cubicBezTo>
                    <a:pt x="1" y="124"/>
                    <a:pt x="318" y="2350"/>
                    <a:pt x="1348" y="2350"/>
                  </a:cubicBezTo>
                  <a:cubicBezTo>
                    <a:pt x="1375" y="2350"/>
                    <a:pt x="1402" y="2349"/>
                    <a:pt x="1430" y="2346"/>
                  </a:cubicBezTo>
                  <a:cubicBezTo>
                    <a:pt x="2496" y="2227"/>
                    <a:pt x="2148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47;p38">
              <a:extLst>
                <a:ext uri="{FF2B5EF4-FFF2-40B4-BE49-F238E27FC236}">
                  <a16:creationId xmlns:a16="http://schemas.microsoft.com/office/drawing/2014/main" id="{C2229F52-E4DF-4A6D-A7AC-2C3003FACC8B}"/>
                </a:ext>
              </a:extLst>
            </p:cNvPr>
            <p:cNvSpPr/>
            <p:nvPr/>
          </p:nvSpPr>
          <p:spPr>
            <a:xfrm>
              <a:off x="5667275" y="2219172"/>
              <a:ext cx="22143" cy="34556"/>
            </a:xfrm>
            <a:custGeom>
              <a:avLst/>
              <a:gdLst/>
              <a:ahLst/>
              <a:cxnLst/>
              <a:rect l="l" t="t" r="r" b="b"/>
              <a:pathLst>
                <a:path w="1156" h="1804" extrusionOk="0">
                  <a:moveTo>
                    <a:pt x="36" y="1"/>
                  </a:moveTo>
                  <a:cubicBezTo>
                    <a:pt x="33" y="1"/>
                    <a:pt x="31" y="3"/>
                    <a:pt x="31" y="9"/>
                  </a:cubicBezTo>
                  <a:cubicBezTo>
                    <a:pt x="1" y="729"/>
                    <a:pt x="296" y="1803"/>
                    <a:pt x="1092" y="1803"/>
                  </a:cubicBezTo>
                  <a:cubicBezTo>
                    <a:pt x="1103" y="1803"/>
                    <a:pt x="1114" y="1803"/>
                    <a:pt x="1125" y="1802"/>
                  </a:cubicBezTo>
                  <a:cubicBezTo>
                    <a:pt x="1155" y="1802"/>
                    <a:pt x="1125" y="1772"/>
                    <a:pt x="1125" y="1772"/>
                  </a:cubicBezTo>
                  <a:cubicBezTo>
                    <a:pt x="426" y="1620"/>
                    <a:pt x="183" y="799"/>
                    <a:pt x="91" y="70"/>
                  </a:cubicBezTo>
                  <a:cubicBezTo>
                    <a:pt x="91" y="45"/>
                    <a:pt x="5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48;p38">
              <a:extLst>
                <a:ext uri="{FF2B5EF4-FFF2-40B4-BE49-F238E27FC236}">
                  <a16:creationId xmlns:a16="http://schemas.microsoft.com/office/drawing/2014/main" id="{9D255CD8-1E69-4808-8C43-6977BD21ED2E}"/>
                </a:ext>
              </a:extLst>
            </p:cNvPr>
            <p:cNvSpPr/>
            <p:nvPr/>
          </p:nvSpPr>
          <p:spPr>
            <a:xfrm>
              <a:off x="5660609" y="2202603"/>
              <a:ext cx="47485" cy="45033"/>
            </a:xfrm>
            <a:custGeom>
              <a:avLst/>
              <a:gdLst/>
              <a:ahLst/>
              <a:cxnLst/>
              <a:rect l="l" t="t" r="r" b="b"/>
              <a:pathLst>
                <a:path w="2479" h="2351" extrusionOk="0">
                  <a:moveTo>
                    <a:pt x="1106" y="1"/>
                  </a:moveTo>
                  <a:cubicBezTo>
                    <a:pt x="1048" y="1"/>
                    <a:pt x="988" y="8"/>
                    <a:pt x="926" y="23"/>
                  </a:cubicBezTo>
                  <a:cubicBezTo>
                    <a:pt x="1" y="225"/>
                    <a:pt x="340" y="2351"/>
                    <a:pt x="1316" y="2351"/>
                  </a:cubicBezTo>
                  <a:cubicBezTo>
                    <a:pt x="1367" y="2351"/>
                    <a:pt x="1419" y="2345"/>
                    <a:pt x="1473" y="2333"/>
                  </a:cubicBezTo>
                  <a:cubicBezTo>
                    <a:pt x="2478" y="2103"/>
                    <a:pt x="2099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49;p38">
              <a:extLst>
                <a:ext uri="{FF2B5EF4-FFF2-40B4-BE49-F238E27FC236}">
                  <a16:creationId xmlns:a16="http://schemas.microsoft.com/office/drawing/2014/main" id="{DAD679D3-C908-4AC0-9A9A-8FD286BE52BD}"/>
                </a:ext>
              </a:extLst>
            </p:cNvPr>
            <p:cNvSpPr/>
            <p:nvPr/>
          </p:nvSpPr>
          <p:spPr>
            <a:xfrm>
              <a:off x="5534416" y="2164849"/>
              <a:ext cx="49611" cy="36126"/>
            </a:xfrm>
            <a:custGeom>
              <a:avLst/>
              <a:gdLst/>
              <a:ahLst/>
              <a:cxnLst/>
              <a:rect l="l" t="t" r="r" b="b"/>
              <a:pathLst>
                <a:path w="2590" h="1886" extrusionOk="0">
                  <a:moveTo>
                    <a:pt x="1763" y="0"/>
                  </a:moveTo>
                  <a:cubicBezTo>
                    <a:pt x="1519" y="0"/>
                    <a:pt x="1275" y="77"/>
                    <a:pt x="1070" y="231"/>
                  </a:cubicBezTo>
                  <a:cubicBezTo>
                    <a:pt x="644" y="413"/>
                    <a:pt x="310" y="748"/>
                    <a:pt x="128" y="1173"/>
                  </a:cubicBezTo>
                  <a:cubicBezTo>
                    <a:pt x="0" y="1529"/>
                    <a:pt x="299" y="1885"/>
                    <a:pt x="649" y="1885"/>
                  </a:cubicBezTo>
                  <a:cubicBezTo>
                    <a:pt x="717" y="1885"/>
                    <a:pt x="788" y="1872"/>
                    <a:pt x="857" y="1842"/>
                  </a:cubicBezTo>
                  <a:cubicBezTo>
                    <a:pt x="1131" y="1690"/>
                    <a:pt x="1435" y="1538"/>
                    <a:pt x="1708" y="1386"/>
                  </a:cubicBezTo>
                  <a:cubicBezTo>
                    <a:pt x="2043" y="1265"/>
                    <a:pt x="2316" y="1021"/>
                    <a:pt x="2498" y="748"/>
                  </a:cubicBezTo>
                  <a:cubicBezTo>
                    <a:pt x="2590" y="535"/>
                    <a:pt x="2498" y="292"/>
                    <a:pt x="2316" y="140"/>
                  </a:cubicBezTo>
                  <a:cubicBezTo>
                    <a:pt x="2143" y="47"/>
                    <a:pt x="1953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50;p38">
              <a:extLst>
                <a:ext uri="{FF2B5EF4-FFF2-40B4-BE49-F238E27FC236}">
                  <a16:creationId xmlns:a16="http://schemas.microsoft.com/office/drawing/2014/main" id="{978E569B-B29B-45A2-926B-D8C8433E0875}"/>
                </a:ext>
              </a:extLst>
            </p:cNvPr>
            <p:cNvSpPr/>
            <p:nvPr/>
          </p:nvSpPr>
          <p:spPr>
            <a:xfrm>
              <a:off x="5650974" y="2150138"/>
              <a:ext cx="54151" cy="27296"/>
            </a:xfrm>
            <a:custGeom>
              <a:avLst/>
              <a:gdLst/>
              <a:ahLst/>
              <a:cxnLst/>
              <a:rect l="l" t="t" r="r" b="b"/>
              <a:pathLst>
                <a:path w="2827" h="1425" extrusionOk="0">
                  <a:moveTo>
                    <a:pt x="1063" y="1"/>
                  </a:moveTo>
                  <a:cubicBezTo>
                    <a:pt x="714" y="1"/>
                    <a:pt x="368" y="156"/>
                    <a:pt x="122" y="452"/>
                  </a:cubicBezTo>
                  <a:cubicBezTo>
                    <a:pt x="0" y="634"/>
                    <a:pt x="31" y="878"/>
                    <a:pt x="183" y="1060"/>
                  </a:cubicBezTo>
                  <a:cubicBezTo>
                    <a:pt x="455" y="1223"/>
                    <a:pt x="752" y="1338"/>
                    <a:pt x="1052" y="1338"/>
                  </a:cubicBezTo>
                  <a:cubicBezTo>
                    <a:pt x="1086" y="1338"/>
                    <a:pt x="1121" y="1337"/>
                    <a:pt x="1155" y="1333"/>
                  </a:cubicBezTo>
                  <a:cubicBezTo>
                    <a:pt x="1490" y="1364"/>
                    <a:pt x="1793" y="1425"/>
                    <a:pt x="2128" y="1425"/>
                  </a:cubicBezTo>
                  <a:cubicBezTo>
                    <a:pt x="2614" y="1425"/>
                    <a:pt x="2827" y="878"/>
                    <a:pt x="2523" y="543"/>
                  </a:cubicBezTo>
                  <a:cubicBezTo>
                    <a:pt x="2189" y="209"/>
                    <a:pt x="1763" y="26"/>
                    <a:pt x="1307" y="26"/>
                  </a:cubicBezTo>
                  <a:cubicBezTo>
                    <a:pt x="1226" y="9"/>
                    <a:pt x="1145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51;p38">
              <a:extLst>
                <a:ext uri="{FF2B5EF4-FFF2-40B4-BE49-F238E27FC236}">
                  <a16:creationId xmlns:a16="http://schemas.microsoft.com/office/drawing/2014/main" id="{A6607375-1C20-4DE7-9BA5-1060E8CA74A4}"/>
                </a:ext>
              </a:extLst>
            </p:cNvPr>
            <p:cNvSpPr/>
            <p:nvPr/>
          </p:nvSpPr>
          <p:spPr>
            <a:xfrm>
              <a:off x="5592915" y="2361168"/>
              <a:ext cx="29537" cy="11321"/>
            </a:xfrm>
            <a:custGeom>
              <a:avLst/>
              <a:gdLst/>
              <a:ahLst/>
              <a:cxnLst/>
              <a:rect l="l" t="t" r="r" b="b"/>
              <a:pathLst>
                <a:path w="1542" h="591" extrusionOk="0">
                  <a:moveTo>
                    <a:pt x="51" y="0"/>
                  </a:moveTo>
                  <a:cubicBezTo>
                    <a:pt x="25" y="0"/>
                    <a:pt x="0" y="22"/>
                    <a:pt x="22" y="43"/>
                  </a:cubicBezTo>
                  <a:cubicBezTo>
                    <a:pt x="113" y="347"/>
                    <a:pt x="356" y="560"/>
                    <a:pt x="691" y="590"/>
                  </a:cubicBezTo>
                  <a:cubicBezTo>
                    <a:pt x="1055" y="590"/>
                    <a:pt x="1390" y="377"/>
                    <a:pt x="1542" y="73"/>
                  </a:cubicBezTo>
                  <a:cubicBezTo>
                    <a:pt x="1542" y="52"/>
                    <a:pt x="1542" y="30"/>
                    <a:pt x="1531" y="30"/>
                  </a:cubicBezTo>
                  <a:cubicBezTo>
                    <a:pt x="1527" y="30"/>
                    <a:pt x="1520" y="34"/>
                    <a:pt x="1511" y="43"/>
                  </a:cubicBezTo>
                  <a:cubicBezTo>
                    <a:pt x="1268" y="195"/>
                    <a:pt x="1025" y="286"/>
                    <a:pt x="751" y="347"/>
                  </a:cubicBezTo>
                  <a:cubicBezTo>
                    <a:pt x="478" y="347"/>
                    <a:pt x="265" y="134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52;p38">
              <a:extLst>
                <a:ext uri="{FF2B5EF4-FFF2-40B4-BE49-F238E27FC236}">
                  <a16:creationId xmlns:a16="http://schemas.microsoft.com/office/drawing/2014/main" id="{91CFA664-681B-4648-AE75-9D10EC9E2CDC}"/>
                </a:ext>
              </a:extLst>
            </p:cNvPr>
            <p:cNvSpPr/>
            <p:nvPr/>
          </p:nvSpPr>
          <p:spPr>
            <a:xfrm>
              <a:off x="5599141" y="2317150"/>
              <a:ext cx="48347" cy="34517"/>
            </a:xfrm>
            <a:custGeom>
              <a:avLst/>
              <a:gdLst/>
              <a:ahLst/>
              <a:cxnLst/>
              <a:rect l="l" t="t" r="r" b="b"/>
              <a:pathLst>
                <a:path w="2524" h="1802" extrusionOk="0">
                  <a:moveTo>
                    <a:pt x="183" y="1"/>
                  </a:moveTo>
                  <a:cubicBezTo>
                    <a:pt x="92" y="213"/>
                    <a:pt x="31" y="487"/>
                    <a:pt x="31" y="730"/>
                  </a:cubicBezTo>
                  <a:cubicBezTo>
                    <a:pt x="1" y="1186"/>
                    <a:pt x="92" y="1733"/>
                    <a:pt x="700" y="1794"/>
                  </a:cubicBezTo>
                  <a:cubicBezTo>
                    <a:pt x="746" y="1799"/>
                    <a:pt x="791" y="1802"/>
                    <a:pt x="837" y="1802"/>
                  </a:cubicBezTo>
                  <a:cubicBezTo>
                    <a:pt x="1064" y="1802"/>
                    <a:pt x="1288" y="1738"/>
                    <a:pt x="1490" y="1612"/>
                  </a:cubicBezTo>
                  <a:cubicBezTo>
                    <a:pt x="1916" y="1338"/>
                    <a:pt x="2281" y="973"/>
                    <a:pt x="2524" y="517"/>
                  </a:cubicBezTo>
                  <a:lnTo>
                    <a:pt x="2524" y="517"/>
                  </a:lnTo>
                  <a:cubicBezTo>
                    <a:pt x="2420" y="525"/>
                    <a:pt x="2317" y="529"/>
                    <a:pt x="2214" y="529"/>
                  </a:cubicBezTo>
                  <a:cubicBezTo>
                    <a:pt x="1498" y="529"/>
                    <a:pt x="794" y="346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53;p38">
              <a:extLst>
                <a:ext uri="{FF2B5EF4-FFF2-40B4-BE49-F238E27FC236}">
                  <a16:creationId xmlns:a16="http://schemas.microsoft.com/office/drawing/2014/main" id="{486C6219-3479-4BE8-89EF-68057D89AFB8}"/>
                </a:ext>
              </a:extLst>
            </p:cNvPr>
            <p:cNvSpPr/>
            <p:nvPr/>
          </p:nvSpPr>
          <p:spPr>
            <a:xfrm>
              <a:off x="5601784" y="2156440"/>
              <a:ext cx="81006" cy="177031"/>
            </a:xfrm>
            <a:custGeom>
              <a:avLst/>
              <a:gdLst/>
              <a:ahLst/>
              <a:cxnLst/>
              <a:rect l="l" t="t" r="r" b="b"/>
              <a:pathLst>
                <a:path w="4229" h="9242" extrusionOk="0">
                  <a:moveTo>
                    <a:pt x="2011" y="0"/>
                  </a:moveTo>
                  <a:cubicBezTo>
                    <a:pt x="1968" y="0"/>
                    <a:pt x="1930" y="34"/>
                    <a:pt x="1930" y="93"/>
                  </a:cubicBezTo>
                  <a:cubicBezTo>
                    <a:pt x="2355" y="2403"/>
                    <a:pt x="3176" y="4652"/>
                    <a:pt x="3632" y="6992"/>
                  </a:cubicBezTo>
                  <a:cubicBezTo>
                    <a:pt x="3237" y="6871"/>
                    <a:pt x="2811" y="6810"/>
                    <a:pt x="2386" y="6810"/>
                  </a:cubicBezTo>
                  <a:cubicBezTo>
                    <a:pt x="2325" y="6840"/>
                    <a:pt x="2781" y="8421"/>
                    <a:pt x="2811" y="8695"/>
                  </a:cubicBezTo>
                  <a:lnTo>
                    <a:pt x="2811" y="8725"/>
                  </a:lnTo>
                  <a:cubicBezTo>
                    <a:pt x="2514" y="8802"/>
                    <a:pt x="2238" y="8839"/>
                    <a:pt x="1967" y="8839"/>
                  </a:cubicBezTo>
                  <a:cubicBezTo>
                    <a:pt x="1379" y="8839"/>
                    <a:pt x="814" y="8663"/>
                    <a:pt x="106" y="8330"/>
                  </a:cubicBezTo>
                  <a:cubicBezTo>
                    <a:pt x="90" y="8322"/>
                    <a:pt x="74" y="8318"/>
                    <a:pt x="60" y="8318"/>
                  </a:cubicBezTo>
                  <a:cubicBezTo>
                    <a:pt x="21" y="8318"/>
                    <a:pt x="1" y="8346"/>
                    <a:pt x="45" y="8391"/>
                  </a:cubicBezTo>
                  <a:cubicBezTo>
                    <a:pt x="501" y="8907"/>
                    <a:pt x="1170" y="9211"/>
                    <a:pt x="1869" y="9242"/>
                  </a:cubicBezTo>
                  <a:cubicBezTo>
                    <a:pt x="2173" y="9242"/>
                    <a:pt x="2477" y="9211"/>
                    <a:pt x="2781" y="9120"/>
                  </a:cubicBezTo>
                  <a:cubicBezTo>
                    <a:pt x="2842" y="9120"/>
                    <a:pt x="2872" y="9090"/>
                    <a:pt x="2933" y="9090"/>
                  </a:cubicBezTo>
                  <a:cubicBezTo>
                    <a:pt x="2994" y="9090"/>
                    <a:pt x="3024" y="9059"/>
                    <a:pt x="3085" y="9029"/>
                  </a:cubicBezTo>
                  <a:cubicBezTo>
                    <a:pt x="3176" y="8998"/>
                    <a:pt x="3206" y="8938"/>
                    <a:pt x="3206" y="8846"/>
                  </a:cubicBezTo>
                  <a:cubicBezTo>
                    <a:pt x="3206" y="8816"/>
                    <a:pt x="3206" y="8786"/>
                    <a:pt x="3206" y="8786"/>
                  </a:cubicBezTo>
                  <a:lnTo>
                    <a:pt x="3206" y="8695"/>
                  </a:lnTo>
                  <a:cubicBezTo>
                    <a:pt x="3115" y="8147"/>
                    <a:pt x="2933" y="7296"/>
                    <a:pt x="2933" y="7296"/>
                  </a:cubicBezTo>
                  <a:lnTo>
                    <a:pt x="2933" y="7296"/>
                  </a:lnTo>
                  <a:cubicBezTo>
                    <a:pt x="3078" y="7358"/>
                    <a:pt x="3646" y="7519"/>
                    <a:pt x="3975" y="7519"/>
                  </a:cubicBezTo>
                  <a:cubicBezTo>
                    <a:pt x="4128" y="7519"/>
                    <a:pt x="4229" y="7484"/>
                    <a:pt x="4210" y="7388"/>
                  </a:cubicBezTo>
                  <a:cubicBezTo>
                    <a:pt x="3693" y="4986"/>
                    <a:pt x="3085" y="2311"/>
                    <a:pt x="2082" y="32"/>
                  </a:cubicBezTo>
                  <a:cubicBezTo>
                    <a:pt x="2060" y="10"/>
                    <a:pt x="2035" y="0"/>
                    <a:pt x="2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54;p38">
              <a:extLst>
                <a:ext uri="{FF2B5EF4-FFF2-40B4-BE49-F238E27FC236}">
                  <a16:creationId xmlns:a16="http://schemas.microsoft.com/office/drawing/2014/main" id="{1A3879A5-8D2E-459A-AF00-B0840114DE9E}"/>
                </a:ext>
              </a:extLst>
            </p:cNvPr>
            <p:cNvSpPr/>
            <p:nvPr/>
          </p:nvSpPr>
          <p:spPr>
            <a:xfrm>
              <a:off x="5319248" y="1950198"/>
              <a:ext cx="425471" cy="320501"/>
            </a:xfrm>
            <a:custGeom>
              <a:avLst/>
              <a:gdLst/>
              <a:ahLst/>
              <a:cxnLst/>
              <a:rect l="l" t="t" r="r" b="b"/>
              <a:pathLst>
                <a:path w="22212" h="16732" extrusionOk="0">
                  <a:moveTo>
                    <a:pt x="17244" y="1"/>
                  </a:moveTo>
                  <a:cubicBezTo>
                    <a:pt x="16702" y="1"/>
                    <a:pt x="16285" y="1224"/>
                    <a:pt x="16285" y="1224"/>
                  </a:cubicBezTo>
                  <a:cubicBezTo>
                    <a:pt x="16285" y="1224"/>
                    <a:pt x="14108" y="834"/>
                    <a:pt x="11485" y="834"/>
                  </a:cubicBezTo>
                  <a:cubicBezTo>
                    <a:pt x="10376" y="834"/>
                    <a:pt x="9186" y="904"/>
                    <a:pt x="8047" y="1103"/>
                  </a:cubicBezTo>
                  <a:cubicBezTo>
                    <a:pt x="4218" y="1771"/>
                    <a:pt x="2911" y="5935"/>
                    <a:pt x="2911" y="5935"/>
                  </a:cubicBezTo>
                  <a:cubicBezTo>
                    <a:pt x="2911" y="5935"/>
                    <a:pt x="904" y="6665"/>
                    <a:pt x="449" y="8215"/>
                  </a:cubicBezTo>
                  <a:cubicBezTo>
                    <a:pt x="0" y="9740"/>
                    <a:pt x="2903" y="16732"/>
                    <a:pt x="4532" y="16732"/>
                  </a:cubicBezTo>
                  <a:cubicBezTo>
                    <a:pt x="4559" y="16732"/>
                    <a:pt x="4586" y="16730"/>
                    <a:pt x="4613" y="16726"/>
                  </a:cubicBezTo>
                  <a:cubicBezTo>
                    <a:pt x="7166" y="16331"/>
                    <a:pt x="6984" y="11619"/>
                    <a:pt x="6984" y="11619"/>
                  </a:cubicBezTo>
                  <a:cubicBezTo>
                    <a:pt x="6984" y="11619"/>
                    <a:pt x="11269" y="10252"/>
                    <a:pt x="11452" y="6847"/>
                  </a:cubicBezTo>
                  <a:cubicBezTo>
                    <a:pt x="11452" y="6847"/>
                    <a:pt x="13763" y="7895"/>
                    <a:pt x="16214" y="7895"/>
                  </a:cubicBezTo>
                  <a:cubicBezTo>
                    <a:pt x="17205" y="7895"/>
                    <a:pt x="18219" y="7724"/>
                    <a:pt x="19111" y="7242"/>
                  </a:cubicBezTo>
                  <a:cubicBezTo>
                    <a:pt x="22212" y="5571"/>
                    <a:pt x="20996" y="1954"/>
                    <a:pt x="20510" y="1224"/>
                  </a:cubicBezTo>
                  <a:cubicBezTo>
                    <a:pt x="20423" y="1089"/>
                    <a:pt x="20302" y="1034"/>
                    <a:pt x="20160" y="1034"/>
                  </a:cubicBezTo>
                  <a:cubicBezTo>
                    <a:pt x="19503" y="1034"/>
                    <a:pt x="18412" y="2227"/>
                    <a:pt x="18412" y="2227"/>
                  </a:cubicBezTo>
                  <a:cubicBezTo>
                    <a:pt x="18412" y="2227"/>
                    <a:pt x="17896" y="160"/>
                    <a:pt x="17318" y="8"/>
                  </a:cubicBezTo>
                  <a:cubicBezTo>
                    <a:pt x="17293" y="3"/>
                    <a:pt x="17268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55;p38">
              <a:extLst>
                <a:ext uri="{FF2B5EF4-FFF2-40B4-BE49-F238E27FC236}">
                  <a16:creationId xmlns:a16="http://schemas.microsoft.com/office/drawing/2014/main" id="{64FEF769-2A25-407B-818F-E7E7BA7B8B23}"/>
                </a:ext>
              </a:extLst>
            </p:cNvPr>
            <p:cNvSpPr/>
            <p:nvPr/>
          </p:nvSpPr>
          <p:spPr>
            <a:xfrm>
              <a:off x="5431458" y="2061699"/>
              <a:ext cx="113014" cy="119221"/>
            </a:xfrm>
            <a:custGeom>
              <a:avLst/>
              <a:gdLst/>
              <a:ahLst/>
              <a:cxnLst/>
              <a:rect l="l" t="t" r="r" b="b"/>
              <a:pathLst>
                <a:path w="5900" h="6224" extrusionOk="0">
                  <a:moveTo>
                    <a:pt x="5563" y="1"/>
                  </a:moveTo>
                  <a:cubicBezTo>
                    <a:pt x="5548" y="1"/>
                    <a:pt x="5533" y="8"/>
                    <a:pt x="5533" y="23"/>
                  </a:cubicBezTo>
                  <a:cubicBezTo>
                    <a:pt x="5503" y="3336"/>
                    <a:pt x="3588" y="5950"/>
                    <a:pt x="123" y="5981"/>
                  </a:cubicBezTo>
                  <a:cubicBezTo>
                    <a:pt x="31" y="5981"/>
                    <a:pt x="1" y="6133"/>
                    <a:pt x="123" y="6133"/>
                  </a:cubicBezTo>
                  <a:cubicBezTo>
                    <a:pt x="419" y="6195"/>
                    <a:pt x="706" y="6224"/>
                    <a:pt x="985" y="6224"/>
                  </a:cubicBezTo>
                  <a:cubicBezTo>
                    <a:pt x="3991" y="6224"/>
                    <a:pt x="5900" y="2805"/>
                    <a:pt x="5594" y="23"/>
                  </a:cubicBezTo>
                  <a:cubicBezTo>
                    <a:pt x="5594" y="8"/>
                    <a:pt x="5579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56;p38">
              <a:extLst>
                <a:ext uri="{FF2B5EF4-FFF2-40B4-BE49-F238E27FC236}">
                  <a16:creationId xmlns:a16="http://schemas.microsoft.com/office/drawing/2014/main" id="{94FC9805-D310-4B24-A410-BCD445E4679A}"/>
                </a:ext>
              </a:extLst>
            </p:cNvPr>
            <p:cNvSpPr/>
            <p:nvPr/>
          </p:nvSpPr>
          <p:spPr>
            <a:xfrm>
              <a:off x="5309785" y="2062140"/>
              <a:ext cx="98706" cy="206970"/>
            </a:xfrm>
            <a:custGeom>
              <a:avLst/>
              <a:gdLst/>
              <a:ahLst/>
              <a:cxnLst/>
              <a:rect l="l" t="t" r="r" b="b"/>
              <a:pathLst>
                <a:path w="5153" h="10805" extrusionOk="0">
                  <a:moveTo>
                    <a:pt x="3465" y="0"/>
                  </a:moveTo>
                  <a:cubicBezTo>
                    <a:pt x="1307" y="851"/>
                    <a:pt x="0" y="2462"/>
                    <a:pt x="669" y="4864"/>
                  </a:cubicBezTo>
                  <a:cubicBezTo>
                    <a:pt x="1246" y="6991"/>
                    <a:pt x="2857" y="9940"/>
                    <a:pt x="4985" y="10791"/>
                  </a:cubicBezTo>
                  <a:cubicBezTo>
                    <a:pt x="5005" y="10801"/>
                    <a:pt x="5023" y="10805"/>
                    <a:pt x="5039" y="10805"/>
                  </a:cubicBezTo>
                  <a:cubicBezTo>
                    <a:pt x="5122" y="10805"/>
                    <a:pt x="5153" y="10690"/>
                    <a:pt x="5076" y="10639"/>
                  </a:cubicBezTo>
                  <a:cubicBezTo>
                    <a:pt x="3283" y="9788"/>
                    <a:pt x="1976" y="7538"/>
                    <a:pt x="1246" y="5775"/>
                  </a:cubicBezTo>
                  <a:cubicBezTo>
                    <a:pt x="760" y="4620"/>
                    <a:pt x="395" y="3283"/>
                    <a:pt x="1034" y="2098"/>
                  </a:cubicBezTo>
                  <a:cubicBezTo>
                    <a:pt x="1581" y="1155"/>
                    <a:pt x="2614" y="669"/>
                    <a:pt x="3496" y="61"/>
                  </a:cubicBezTo>
                  <a:cubicBezTo>
                    <a:pt x="3526" y="61"/>
                    <a:pt x="3496" y="0"/>
                    <a:pt x="3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57;p38">
              <a:extLst>
                <a:ext uri="{FF2B5EF4-FFF2-40B4-BE49-F238E27FC236}">
                  <a16:creationId xmlns:a16="http://schemas.microsoft.com/office/drawing/2014/main" id="{9C6ED57A-23B0-4C5D-B6F4-20EA7DE307BC}"/>
                </a:ext>
              </a:extLst>
            </p:cNvPr>
            <p:cNvSpPr/>
            <p:nvPr/>
          </p:nvSpPr>
          <p:spPr>
            <a:xfrm>
              <a:off x="5607665" y="1972418"/>
              <a:ext cx="137054" cy="128377"/>
            </a:xfrm>
            <a:custGeom>
              <a:avLst/>
              <a:gdLst/>
              <a:ahLst/>
              <a:cxnLst/>
              <a:rect l="l" t="t" r="r" b="b"/>
              <a:pathLst>
                <a:path w="7155" h="6702" extrusionOk="0">
                  <a:moveTo>
                    <a:pt x="5398" y="1"/>
                  </a:moveTo>
                  <a:cubicBezTo>
                    <a:pt x="5342" y="1"/>
                    <a:pt x="5286" y="80"/>
                    <a:pt x="5331" y="125"/>
                  </a:cubicBezTo>
                  <a:cubicBezTo>
                    <a:pt x="6334" y="1736"/>
                    <a:pt x="7033" y="3742"/>
                    <a:pt x="5422" y="5262"/>
                  </a:cubicBezTo>
                  <a:cubicBezTo>
                    <a:pt x="4569" y="6055"/>
                    <a:pt x="3316" y="6460"/>
                    <a:pt x="2100" y="6460"/>
                  </a:cubicBezTo>
                  <a:cubicBezTo>
                    <a:pt x="1452" y="6460"/>
                    <a:pt x="815" y="6345"/>
                    <a:pt x="255" y="6113"/>
                  </a:cubicBezTo>
                  <a:cubicBezTo>
                    <a:pt x="236" y="6105"/>
                    <a:pt x="218" y="6102"/>
                    <a:pt x="201" y="6102"/>
                  </a:cubicBezTo>
                  <a:cubicBezTo>
                    <a:pt x="77" y="6102"/>
                    <a:pt x="0" y="6272"/>
                    <a:pt x="133" y="6326"/>
                  </a:cubicBezTo>
                  <a:cubicBezTo>
                    <a:pt x="726" y="6577"/>
                    <a:pt x="1415" y="6702"/>
                    <a:pt x="2117" y="6702"/>
                  </a:cubicBezTo>
                  <a:cubicBezTo>
                    <a:pt x="3542" y="6702"/>
                    <a:pt x="5023" y="6188"/>
                    <a:pt x="5878" y="5171"/>
                  </a:cubicBezTo>
                  <a:cubicBezTo>
                    <a:pt x="7155" y="3651"/>
                    <a:pt x="6729" y="1371"/>
                    <a:pt x="5453" y="34"/>
                  </a:cubicBezTo>
                  <a:cubicBezTo>
                    <a:pt x="5437" y="10"/>
                    <a:pt x="5417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58;p38">
              <a:extLst>
                <a:ext uri="{FF2B5EF4-FFF2-40B4-BE49-F238E27FC236}">
                  <a16:creationId xmlns:a16="http://schemas.microsoft.com/office/drawing/2014/main" id="{BAB5AD5F-1F86-4A4A-9501-396BAAF86CFF}"/>
                </a:ext>
              </a:extLst>
            </p:cNvPr>
            <p:cNvSpPr/>
            <p:nvPr/>
          </p:nvSpPr>
          <p:spPr>
            <a:xfrm>
              <a:off x="5494804" y="2190612"/>
              <a:ext cx="145712" cy="120772"/>
            </a:xfrm>
            <a:custGeom>
              <a:avLst/>
              <a:gdLst/>
              <a:ahLst/>
              <a:cxnLst/>
              <a:rect l="l" t="t" r="r" b="b"/>
              <a:pathLst>
                <a:path w="7607" h="6305" extrusionOk="0">
                  <a:moveTo>
                    <a:pt x="4105" y="434"/>
                  </a:moveTo>
                  <a:cubicBezTo>
                    <a:pt x="5485" y="434"/>
                    <a:pt x="6667" y="1478"/>
                    <a:pt x="6785" y="2868"/>
                  </a:cubicBezTo>
                  <a:cubicBezTo>
                    <a:pt x="6937" y="4297"/>
                    <a:pt x="5934" y="5604"/>
                    <a:pt x="4536" y="5847"/>
                  </a:cubicBezTo>
                  <a:cubicBezTo>
                    <a:pt x="4397" y="5867"/>
                    <a:pt x="4259" y="5877"/>
                    <a:pt x="4122" y="5877"/>
                  </a:cubicBezTo>
                  <a:cubicBezTo>
                    <a:pt x="2851" y="5877"/>
                    <a:pt x="1710" y="5012"/>
                    <a:pt x="1436" y="3749"/>
                  </a:cubicBezTo>
                  <a:cubicBezTo>
                    <a:pt x="1101" y="2351"/>
                    <a:pt x="1922" y="953"/>
                    <a:pt x="3320" y="527"/>
                  </a:cubicBezTo>
                  <a:cubicBezTo>
                    <a:pt x="3533" y="467"/>
                    <a:pt x="3746" y="436"/>
                    <a:pt x="3989" y="436"/>
                  </a:cubicBezTo>
                  <a:cubicBezTo>
                    <a:pt x="4028" y="435"/>
                    <a:pt x="4067" y="434"/>
                    <a:pt x="4105" y="434"/>
                  </a:cubicBezTo>
                  <a:close/>
                  <a:moveTo>
                    <a:pt x="4075" y="1"/>
                  </a:moveTo>
                  <a:cubicBezTo>
                    <a:pt x="3124" y="1"/>
                    <a:pt x="2167" y="422"/>
                    <a:pt x="1527" y="1318"/>
                  </a:cubicBezTo>
                  <a:cubicBezTo>
                    <a:pt x="0" y="3413"/>
                    <a:pt x="1540" y="6305"/>
                    <a:pt x="4084" y="6305"/>
                  </a:cubicBezTo>
                  <a:cubicBezTo>
                    <a:pt x="4123" y="6305"/>
                    <a:pt x="4162" y="6304"/>
                    <a:pt x="4202" y="6303"/>
                  </a:cubicBezTo>
                  <a:cubicBezTo>
                    <a:pt x="4475" y="6303"/>
                    <a:pt x="4718" y="6242"/>
                    <a:pt x="4962" y="6181"/>
                  </a:cubicBezTo>
                  <a:cubicBezTo>
                    <a:pt x="6633" y="5695"/>
                    <a:pt x="7606" y="3932"/>
                    <a:pt x="7120" y="2260"/>
                  </a:cubicBezTo>
                  <a:cubicBezTo>
                    <a:pt x="6680" y="799"/>
                    <a:pt x="5383" y="1"/>
                    <a:pt x="4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59;p38">
              <a:extLst>
                <a:ext uri="{FF2B5EF4-FFF2-40B4-BE49-F238E27FC236}">
                  <a16:creationId xmlns:a16="http://schemas.microsoft.com/office/drawing/2014/main" id="{F6E66E2A-BBE5-4C3B-979A-14ECCEA0CAA8}"/>
                </a:ext>
              </a:extLst>
            </p:cNvPr>
            <p:cNvSpPr/>
            <p:nvPr/>
          </p:nvSpPr>
          <p:spPr>
            <a:xfrm>
              <a:off x="5659709" y="2169484"/>
              <a:ext cx="96656" cy="120332"/>
            </a:xfrm>
            <a:custGeom>
              <a:avLst/>
              <a:gdLst/>
              <a:ahLst/>
              <a:cxnLst/>
              <a:rect l="l" t="t" r="r" b="b"/>
              <a:pathLst>
                <a:path w="5046" h="6282" extrusionOk="0">
                  <a:moveTo>
                    <a:pt x="2189" y="415"/>
                  </a:moveTo>
                  <a:cubicBezTo>
                    <a:pt x="2675" y="415"/>
                    <a:pt x="3131" y="627"/>
                    <a:pt x="3465" y="992"/>
                  </a:cubicBezTo>
                  <a:cubicBezTo>
                    <a:pt x="3952" y="1478"/>
                    <a:pt x="4255" y="2117"/>
                    <a:pt x="4347" y="2816"/>
                  </a:cubicBezTo>
                  <a:cubicBezTo>
                    <a:pt x="4590" y="4305"/>
                    <a:pt x="3921" y="5643"/>
                    <a:pt x="2857" y="5825"/>
                  </a:cubicBezTo>
                  <a:cubicBezTo>
                    <a:pt x="2791" y="5835"/>
                    <a:pt x="2725" y="5839"/>
                    <a:pt x="2660" y="5839"/>
                  </a:cubicBezTo>
                  <a:cubicBezTo>
                    <a:pt x="1695" y="5839"/>
                    <a:pt x="775" y="4818"/>
                    <a:pt x="547" y="3424"/>
                  </a:cubicBezTo>
                  <a:cubicBezTo>
                    <a:pt x="426" y="2725"/>
                    <a:pt x="517" y="2026"/>
                    <a:pt x="821" y="1387"/>
                  </a:cubicBezTo>
                  <a:cubicBezTo>
                    <a:pt x="1064" y="901"/>
                    <a:pt x="1489" y="536"/>
                    <a:pt x="2037" y="415"/>
                  </a:cubicBezTo>
                  <a:close/>
                  <a:moveTo>
                    <a:pt x="2252" y="1"/>
                  </a:moveTo>
                  <a:cubicBezTo>
                    <a:pt x="2160" y="1"/>
                    <a:pt x="2068" y="7"/>
                    <a:pt x="1976" y="19"/>
                  </a:cubicBezTo>
                  <a:cubicBezTo>
                    <a:pt x="1307" y="141"/>
                    <a:pt x="730" y="597"/>
                    <a:pt x="456" y="1205"/>
                  </a:cubicBezTo>
                  <a:cubicBezTo>
                    <a:pt x="122" y="1934"/>
                    <a:pt x="0" y="2725"/>
                    <a:pt x="122" y="3485"/>
                  </a:cubicBezTo>
                  <a:cubicBezTo>
                    <a:pt x="392" y="5105"/>
                    <a:pt x="1492" y="6282"/>
                    <a:pt x="2690" y="6282"/>
                  </a:cubicBezTo>
                  <a:cubicBezTo>
                    <a:pt x="2705" y="6282"/>
                    <a:pt x="2720" y="6281"/>
                    <a:pt x="2736" y="6281"/>
                  </a:cubicBezTo>
                  <a:cubicBezTo>
                    <a:pt x="2796" y="6251"/>
                    <a:pt x="2888" y="6251"/>
                    <a:pt x="2948" y="6251"/>
                  </a:cubicBezTo>
                  <a:cubicBezTo>
                    <a:pt x="4225" y="6038"/>
                    <a:pt x="5046" y="4488"/>
                    <a:pt x="4772" y="2785"/>
                  </a:cubicBezTo>
                  <a:cubicBezTo>
                    <a:pt x="4651" y="1995"/>
                    <a:pt x="4316" y="1266"/>
                    <a:pt x="3769" y="688"/>
                  </a:cubicBezTo>
                  <a:cubicBezTo>
                    <a:pt x="3376" y="243"/>
                    <a:pt x="2825" y="1"/>
                    <a:pt x="2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60;p38">
              <a:extLst>
                <a:ext uri="{FF2B5EF4-FFF2-40B4-BE49-F238E27FC236}">
                  <a16:creationId xmlns:a16="http://schemas.microsoft.com/office/drawing/2014/main" id="{75226D48-706C-41B6-9A95-399D7FA232C7}"/>
                </a:ext>
              </a:extLst>
            </p:cNvPr>
            <p:cNvSpPr/>
            <p:nvPr/>
          </p:nvSpPr>
          <p:spPr>
            <a:xfrm>
              <a:off x="5624176" y="2221260"/>
              <a:ext cx="44286" cy="20228"/>
            </a:xfrm>
            <a:custGeom>
              <a:avLst/>
              <a:gdLst/>
              <a:ahLst/>
              <a:cxnLst/>
              <a:rect l="l" t="t" r="r" b="b"/>
              <a:pathLst>
                <a:path w="2312" h="1056" extrusionOk="0">
                  <a:moveTo>
                    <a:pt x="1496" y="0"/>
                  </a:moveTo>
                  <a:cubicBezTo>
                    <a:pt x="875" y="0"/>
                    <a:pt x="298" y="443"/>
                    <a:pt x="1" y="782"/>
                  </a:cubicBezTo>
                  <a:lnTo>
                    <a:pt x="335" y="1055"/>
                  </a:lnTo>
                  <a:cubicBezTo>
                    <a:pt x="335" y="1009"/>
                    <a:pt x="862" y="418"/>
                    <a:pt x="1476" y="418"/>
                  </a:cubicBezTo>
                  <a:cubicBezTo>
                    <a:pt x="1669" y="418"/>
                    <a:pt x="1871" y="477"/>
                    <a:pt x="2068" y="630"/>
                  </a:cubicBezTo>
                  <a:lnTo>
                    <a:pt x="2311" y="295"/>
                  </a:lnTo>
                  <a:cubicBezTo>
                    <a:pt x="2044" y="84"/>
                    <a:pt x="1766" y="0"/>
                    <a:pt x="1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61;p38">
              <a:extLst>
                <a:ext uri="{FF2B5EF4-FFF2-40B4-BE49-F238E27FC236}">
                  <a16:creationId xmlns:a16="http://schemas.microsoft.com/office/drawing/2014/main" id="{2F4A02B6-5A40-41C3-B084-FAC5BD77E481}"/>
                </a:ext>
              </a:extLst>
            </p:cNvPr>
            <p:cNvSpPr/>
            <p:nvPr/>
          </p:nvSpPr>
          <p:spPr>
            <a:xfrm>
              <a:off x="5359263" y="2242618"/>
              <a:ext cx="158967" cy="55339"/>
            </a:xfrm>
            <a:custGeom>
              <a:avLst/>
              <a:gdLst/>
              <a:ahLst/>
              <a:cxnLst/>
              <a:rect l="l" t="t" r="r" b="b"/>
              <a:pathLst>
                <a:path w="8299" h="2889" extrusionOk="0">
                  <a:moveTo>
                    <a:pt x="8269" y="1"/>
                  </a:moveTo>
                  <a:cubicBezTo>
                    <a:pt x="8025" y="31"/>
                    <a:pt x="2402" y="335"/>
                    <a:pt x="1521" y="639"/>
                  </a:cubicBezTo>
                  <a:cubicBezTo>
                    <a:pt x="639" y="943"/>
                    <a:pt x="62" y="2585"/>
                    <a:pt x="1" y="2767"/>
                  </a:cubicBezTo>
                  <a:lnTo>
                    <a:pt x="396" y="2889"/>
                  </a:lnTo>
                  <a:cubicBezTo>
                    <a:pt x="548" y="2463"/>
                    <a:pt x="1004" y="1247"/>
                    <a:pt x="1642" y="1034"/>
                  </a:cubicBezTo>
                  <a:cubicBezTo>
                    <a:pt x="2311" y="822"/>
                    <a:pt x="6688" y="518"/>
                    <a:pt x="8299" y="426"/>
                  </a:cubicBezTo>
                  <a:lnTo>
                    <a:pt x="8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62;p38">
              <a:extLst>
                <a:ext uri="{FF2B5EF4-FFF2-40B4-BE49-F238E27FC236}">
                  <a16:creationId xmlns:a16="http://schemas.microsoft.com/office/drawing/2014/main" id="{566077FC-2576-4CD2-AC89-7F4B3174A661}"/>
                </a:ext>
              </a:extLst>
            </p:cNvPr>
            <p:cNvSpPr/>
            <p:nvPr/>
          </p:nvSpPr>
          <p:spPr>
            <a:xfrm>
              <a:off x="5330741" y="2229574"/>
              <a:ext cx="122286" cy="130311"/>
            </a:xfrm>
            <a:custGeom>
              <a:avLst/>
              <a:gdLst/>
              <a:ahLst/>
              <a:cxnLst/>
              <a:rect l="l" t="t" r="r" b="b"/>
              <a:pathLst>
                <a:path w="6384" h="6803" extrusionOk="0">
                  <a:moveTo>
                    <a:pt x="2146" y="0"/>
                  </a:moveTo>
                  <a:cubicBezTo>
                    <a:pt x="1936" y="0"/>
                    <a:pt x="1735" y="51"/>
                    <a:pt x="1551" y="165"/>
                  </a:cubicBezTo>
                  <a:cubicBezTo>
                    <a:pt x="1" y="1107"/>
                    <a:pt x="2007" y="6062"/>
                    <a:pt x="3891" y="6670"/>
                  </a:cubicBezTo>
                  <a:cubicBezTo>
                    <a:pt x="4121" y="6760"/>
                    <a:pt x="4357" y="6803"/>
                    <a:pt x="4588" y="6803"/>
                  </a:cubicBezTo>
                  <a:cubicBezTo>
                    <a:pt x="5369" y="6803"/>
                    <a:pt x="6102" y="6319"/>
                    <a:pt x="6384" y="5545"/>
                  </a:cubicBezTo>
                  <a:lnTo>
                    <a:pt x="5654" y="2627"/>
                  </a:lnTo>
                  <a:cubicBezTo>
                    <a:pt x="5654" y="2627"/>
                    <a:pt x="3660" y="0"/>
                    <a:pt x="2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63;p38">
              <a:extLst>
                <a:ext uri="{FF2B5EF4-FFF2-40B4-BE49-F238E27FC236}">
                  <a16:creationId xmlns:a16="http://schemas.microsoft.com/office/drawing/2014/main" id="{EC6218B0-8823-48DB-866C-AB3F34EFC3CF}"/>
                </a:ext>
              </a:extLst>
            </p:cNvPr>
            <p:cNvSpPr/>
            <p:nvPr/>
          </p:nvSpPr>
          <p:spPr>
            <a:xfrm>
              <a:off x="5371503" y="2259513"/>
              <a:ext cx="62675" cy="80432"/>
            </a:xfrm>
            <a:custGeom>
              <a:avLst/>
              <a:gdLst/>
              <a:ahLst/>
              <a:cxnLst/>
              <a:rect l="l" t="t" r="r" b="b"/>
              <a:pathLst>
                <a:path w="3272" h="4199" extrusionOk="0">
                  <a:moveTo>
                    <a:pt x="31" y="0"/>
                  </a:moveTo>
                  <a:cubicBezTo>
                    <a:pt x="0" y="0"/>
                    <a:pt x="0" y="61"/>
                    <a:pt x="31" y="61"/>
                  </a:cubicBezTo>
                  <a:cubicBezTo>
                    <a:pt x="1338" y="548"/>
                    <a:pt x="2067" y="1703"/>
                    <a:pt x="2614" y="2949"/>
                  </a:cubicBezTo>
                  <a:cubicBezTo>
                    <a:pt x="2351" y="2648"/>
                    <a:pt x="2053" y="2441"/>
                    <a:pt x="1714" y="2441"/>
                  </a:cubicBezTo>
                  <a:cubicBezTo>
                    <a:pt x="1504" y="2441"/>
                    <a:pt x="1277" y="2520"/>
                    <a:pt x="1034" y="2706"/>
                  </a:cubicBezTo>
                  <a:cubicBezTo>
                    <a:pt x="1003" y="2736"/>
                    <a:pt x="1034" y="2797"/>
                    <a:pt x="1064" y="2797"/>
                  </a:cubicBezTo>
                  <a:cubicBezTo>
                    <a:pt x="1204" y="2744"/>
                    <a:pt x="1346" y="2720"/>
                    <a:pt x="1486" y="2720"/>
                  </a:cubicBezTo>
                  <a:cubicBezTo>
                    <a:pt x="1830" y="2720"/>
                    <a:pt x="2155" y="2871"/>
                    <a:pt x="2371" y="3131"/>
                  </a:cubicBezTo>
                  <a:cubicBezTo>
                    <a:pt x="2614" y="3435"/>
                    <a:pt x="2827" y="3800"/>
                    <a:pt x="3009" y="4134"/>
                  </a:cubicBezTo>
                  <a:cubicBezTo>
                    <a:pt x="3043" y="4179"/>
                    <a:pt x="3089" y="4199"/>
                    <a:pt x="3132" y="4199"/>
                  </a:cubicBezTo>
                  <a:cubicBezTo>
                    <a:pt x="3206" y="4199"/>
                    <a:pt x="3272" y="4139"/>
                    <a:pt x="3253" y="4043"/>
                  </a:cubicBezTo>
                  <a:cubicBezTo>
                    <a:pt x="3192" y="2371"/>
                    <a:pt x="1824" y="9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64;p38">
              <a:extLst>
                <a:ext uri="{FF2B5EF4-FFF2-40B4-BE49-F238E27FC236}">
                  <a16:creationId xmlns:a16="http://schemas.microsoft.com/office/drawing/2014/main" id="{64895BAA-9916-4282-ADD6-0E3BD963BBE8}"/>
                </a:ext>
              </a:extLst>
            </p:cNvPr>
            <p:cNvSpPr/>
            <p:nvPr/>
          </p:nvSpPr>
          <p:spPr>
            <a:xfrm>
              <a:off x="5354608" y="2510443"/>
              <a:ext cx="264933" cy="276962"/>
            </a:xfrm>
            <a:custGeom>
              <a:avLst/>
              <a:gdLst/>
              <a:ahLst/>
              <a:cxnLst/>
              <a:rect l="l" t="t" r="r" b="b"/>
              <a:pathLst>
                <a:path w="13831" h="14459" extrusionOk="0">
                  <a:moveTo>
                    <a:pt x="2189" y="1"/>
                  </a:moveTo>
                  <a:lnTo>
                    <a:pt x="1" y="2524"/>
                  </a:lnTo>
                  <a:cubicBezTo>
                    <a:pt x="1" y="2524"/>
                    <a:pt x="7202" y="14458"/>
                    <a:pt x="7556" y="14458"/>
                  </a:cubicBezTo>
                  <a:cubicBezTo>
                    <a:pt x="7564" y="14458"/>
                    <a:pt x="7569" y="14452"/>
                    <a:pt x="7569" y="14439"/>
                  </a:cubicBezTo>
                  <a:lnTo>
                    <a:pt x="10153" y="9120"/>
                  </a:lnTo>
                  <a:lnTo>
                    <a:pt x="13831" y="12828"/>
                  </a:lnTo>
                  <a:lnTo>
                    <a:pt x="13831" y="12828"/>
                  </a:lnTo>
                  <a:lnTo>
                    <a:pt x="13557" y="3496"/>
                  </a:lnTo>
                  <a:lnTo>
                    <a:pt x="12433" y="1642"/>
                  </a:lnTo>
                  <a:lnTo>
                    <a:pt x="9879" y="7873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765;p38">
              <a:extLst>
                <a:ext uri="{FF2B5EF4-FFF2-40B4-BE49-F238E27FC236}">
                  <a16:creationId xmlns:a16="http://schemas.microsoft.com/office/drawing/2014/main" id="{0B05ED23-4816-4500-8D82-C5D3263B797F}"/>
                </a:ext>
              </a:extLst>
            </p:cNvPr>
            <p:cNvSpPr/>
            <p:nvPr/>
          </p:nvSpPr>
          <p:spPr>
            <a:xfrm>
              <a:off x="5360584" y="2570782"/>
              <a:ext cx="264205" cy="226719"/>
            </a:xfrm>
            <a:custGeom>
              <a:avLst/>
              <a:gdLst/>
              <a:ahLst/>
              <a:cxnLst/>
              <a:rect l="l" t="t" r="r" b="b"/>
              <a:pathLst>
                <a:path w="13793" h="11836" extrusionOk="0">
                  <a:moveTo>
                    <a:pt x="80" y="0"/>
                  </a:moveTo>
                  <a:cubicBezTo>
                    <a:pt x="44" y="0"/>
                    <a:pt x="1" y="28"/>
                    <a:pt x="23" y="73"/>
                  </a:cubicBezTo>
                  <a:cubicBezTo>
                    <a:pt x="1085" y="2167"/>
                    <a:pt x="7086" y="11836"/>
                    <a:pt x="7196" y="11836"/>
                  </a:cubicBezTo>
                  <a:cubicBezTo>
                    <a:pt x="7196" y="11836"/>
                    <a:pt x="7196" y="11836"/>
                    <a:pt x="7196" y="11836"/>
                  </a:cubicBezTo>
                  <a:cubicBezTo>
                    <a:pt x="8200" y="10012"/>
                    <a:pt x="9081" y="8128"/>
                    <a:pt x="9871" y="6213"/>
                  </a:cubicBezTo>
                  <a:cubicBezTo>
                    <a:pt x="10432" y="6862"/>
                    <a:pt x="13541" y="10173"/>
                    <a:pt x="13723" y="10173"/>
                  </a:cubicBezTo>
                  <a:cubicBezTo>
                    <a:pt x="13729" y="10173"/>
                    <a:pt x="13732" y="10170"/>
                    <a:pt x="13732" y="10164"/>
                  </a:cubicBezTo>
                  <a:cubicBezTo>
                    <a:pt x="13792" y="8462"/>
                    <a:pt x="13762" y="6760"/>
                    <a:pt x="13640" y="5088"/>
                  </a:cubicBezTo>
                  <a:cubicBezTo>
                    <a:pt x="13549" y="3538"/>
                    <a:pt x="13488" y="1988"/>
                    <a:pt x="13306" y="438"/>
                  </a:cubicBezTo>
                  <a:cubicBezTo>
                    <a:pt x="13306" y="407"/>
                    <a:pt x="13283" y="392"/>
                    <a:pt x="13260" y="392"/>
                  </a:cubicBezTo>
                  <a:cubicBezTo>
                    <a:pt x="13238" y="392"/>
                    <a:pt x="13215" y="407"/>
                    <a:pt x="13215" y="438"/>
                  </a:cubicBezTo>
                  <a:cubicBezTo>
                    <a:pt x="12880" y="1927"/>
                    <a:pt x="13306" y="7824"/>
                    <a:pt x="13276" y="9222"/>
                  </a:cubicBezTo>
                  <a:cubicBezTo>
                    <a:pt x="13125" y="9071"/>
                    <a:pt x="9934" y="5999"/>
                    <a:pt x="9843" y="5999"/>
                  </a:cubicBezTo>
                  <a:cubicBezTo>
                    <a:pt x="9842" y="5999"/>
                    <a:pt x="9841" y="5999"/>
                    <a:pt x="9841" y="6000"/>
                  </a:cubicBezTo>
                  <a:cubicBezTo>
                    <a:pt x="9294" y="6851"/>
                    <a:pt x="7409" y="10742"/>
                    <a:pt x="7288" y="11076"/>
                  </a:cubicBezTo>
                  <a:cubicBezTo>
                    <a:pt x="6072" y="9100"/>
                    <a:pt x="1543" y="1897"/>
                    <a:pt x="114" y="12"/>
                  </a:cubicBezTo>
                  <a:cubicBezTo>
                    <a:pt x="106" y="4"/>
                    <a:pt x="9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766;p38">
              <a:extLst>
                <a:ext uri="{FF2B5EF4-FFF2-40B4-BE49-F238E27FC236}">
                  <a16:creationId xmlns:a16="http://schemas.microsoft.com/office/drawing/2014/main" id="{DFB029DC-5F5B-4630-8EA5-E150BA7C807C}"/>
                </a:ext>
              </a:extLst>
            </p:cNvPr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67;p38">
              <a:extLst>
                <a:ext uri="{FF2B5EF4-FFF2-40B4-BE49-F238E27FC236}">
                  <a16:creationId xmlns:a16="http://schemas.microsoft.com/office/drawing/2014/main" id="{120143B7-89C8-4060-B1FE-F580C82A6E42}"/>
                </a:ext>
              </a:extLst>
            </p:cNvPr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68;p38">
              <a:extLst>
                <a:ext uri="{FF2B5EF4-FFF2-40B4-BE49-F238E27FC236}">
                  <a16:creationId xmlns:a16="http://schemas.microsoft.com/office/drawing/2014/main" id="{BF3FF126-6178-4505-82EC-3701F4AD338A}"/>
                </a:ext>
              </a:extLst>
            </p:cNvPr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69;p38">
              <a:extLst>
                <a:ext uri="{FF2B5EF4-FFF2-40B4-BE49-F238E27FC236}">
                  <a16:creationId xmlns:a16="http://schemas.microsoft.com/office/drawing/2014/main" id="{8776AD00-69BC-4C48-822A-B43ED0521D93}"/>
                </a:ext>
              </a:extLst>
            </p:cNvPr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770;p38">
              <a:extLst>
                <a:ext uri="{FF2B5EF4-FFF2-40B4-BE49-F238E27FC236}">
                  <a16:creationId xmlns:a16="http://schemas.microsoft.com/office/drawing/2014/main" id="{6BB28D00-C44B-4CF6-A26C-F4B7440E89E5}"/>
                </a:ext>
              </a:extLst>
            </p:cNvPr>
            <p:cNvSpPr/>
            <p:nvPr/>
          </p:nvSpPr>
          <p:spPr>
            <a:xfrm>
              <a:off x="5096111" y="3227760"/>
              <a:ext cx="801158" cy="628246"/>
            </a:xfrm>
            <a:custGeom>
              <a:avLst/>
              <a:gdLst/>
              <a:ahLst/>
              <a:cxnLst/>
              <a:rect l="l" t="t" r="r" b="b"/>
              <a:pathLst>
                <a:path w="41825" h="32798" extrusionOk="0">
                  <a:moveTo>
                    <a:pt x="38998" y="0"/>
                  </a:moveTo>
                  <a:lnTo>
                    <a:pt x="0" y="3283"/>
                  </a:lnTo>
                  <a:lnTo>
                    <a:pt x="5228" y="32797"/>
                  </a:lnTo>
                  <a:lnTo>
                    <a:pt x="41825" y="29150"/>
                  </a:lnTo>
                  <a:lnTo>
                    <a:pt x="3899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771;p38">
              <a:extLst>
                <a:ext uri="{FF2B5EF4-FFF2-40B4-BE49-F238E27FC236}">
                  <a16:creationId xmlns:a16="http://schemas.microsoft.com/office/drawing/2014/main" id="{A4F39F6E-D1F9-4354-98BF-7DAAFDBAED56}"/>
                </a:ext>
              </a:extLst>
            </p:cNvPr>
            <p:cNvSpPr/>
            <p:nvPr/>
          </p:nvSpPr>
          <p:spPr>
            <a:xfrm>
              <a:off x="5071076" y="3239406"/>
              <a:ext cx="826193" cy="618343"/>
            </a:xfrm>
            <a:custGeom>
              <a:avLst/>
              <a:gdLst/>
              <a:ahLst/>
              <a:cxnLst/>
              <a:rect l="l" t="t" r="r" b="b"/>
              <a:pathLst>
                <a:path w="43132" h="32281" extrusionOk="0">
                  <a:moveTo>
                    <a:pt x="39454" y="0"/>
                  </a:moveTo>
                  <a:lnTo>
                    <a:pt x="0" y="3921"/>
                  </a:lnTo>
                  <a:lnTo>
                    <a:pt x="5593" y="32280"/>
                  </a:lnTo>
                  <a:lnTo>
                    <a:pt x="43132" y="28542"/>
                  </a:lnTo>
                  <a:lnTo>
                    <a:pt x="39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72;p38">
              <a:extLst>
                <a:ext uri="{FF2B5EF4-FFF2-40B4-BE49-F238E27FC236}">
                  <a16:creationId xmlns:a16="http://schemas.microsoft.com/office/drawing/2014/main" id="{5EAA74DE-DE1C-4421-B304-7C8A9D72C572}"/>
                </a:ext>
              </a:extLst>
            </p:cNvPr>
            <p:cNvSpPr/>
            <p:nvPr/>
          </p:nvSpPr>
          <p:spPr>
            <a:xfrm>
              <a:off x="5061173" y="3255113"/>
              <a:ext cx="834928" cy="603804"/>
            </a:xfrm>
            <a:custGeom>
              <a:avLst/>
              <a:gdLst/>
              <a:ahLst/>
              <a:cxnLst/>
              <a:rect l="l" t="t" r="r" b="b"/>
              <a:pathLst>
                <a:path w="43588" h="31522" extrusionOk="0">
                  <a:moveTo>
                    <a:pt x="38025" y="1"/>
                  </a:moveTo>
                  <a:lnTo>
                    <a:pt x="0" y="3770"/>
                  </a:lnTo>
                  <a:lnTo>
                    <a:pt x="5563" y="31521"/>
                  </a:lnTo>
                  <a:lnTo>
                    <a:pt x="43588" y="27752"/>
                  </a:lnTo>
                  <a:lnTo>
                    <a:pt x="38025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73;p38">
              <a:extLst>
                <a:ext uri="{FF2B5EF4-FFF2-40B4-BE49-F238E27FC236}">
                  <a16:creationId xmlns:a16="http://schemas.microsoft.com/office/drawing/2014/main" id="{BF954BE3-E627-4643-8284-0684CB55FEA7}"/>
                </a:ext>
              </a:extLst>
            </p:cNvPr>
            <p:cNvSpPr/>
            <p:nvPr/>
          </p:nvSpPr>
          <p:spPr>
            <a:xfrm>
              <a:off x="4846905" y="2592082"/>
              <a:ext cx="626139" cy="1204600"/>
            </a:xfrm>
            <a:custGeom>
              <a:avLst/>
              <a:gdLst/>
              <a:ahLst/>
              <a:cxnLst/>
              <a:rect l="l" t="t" r="r" b="b"/>
              <a:pathLst>
                <a:path w="32688" h="62887" extrusionOk="0">
                  <a:moveTo>
                    <a:pt x="26095" y="1"/>
                  </a:moveTo>
                  <a:cubicBezTo>
                    <a:pt x="25207" y="1"/>
                    <a:pt x="23955" y="714"/>
                    <a:pt x="22342" y="2183"/>
                  </a:cubicBezTo>
                  <a:cubicBezTo>
                    <a:pt x="9363" y="13946"/>
                    <a:pt x="1" y="34250"/>
                    <a:pt x="305" y="39721"/>
                  </a:cubicBezTo>
                  <a:cubicBezTo>
                    <a:pt x="669" y="46925"/>
                    <a:pt x="13770" y="59296"/>
                    <a:pt x="22281" y="62852"/>
                  </a:cubicBezTo>
                  <a:cubicBezTo>
                    <a:pt x="22335" y="62875"/>
                    <a:pt x="22393" y="62887"/>
                    <a:pt x="22455" y="62887"/>
                  </a:cubicBezTo>
                  <a:cubicBezTo>
                    <a:pt x="24851" y="62887"/>
                    <a:pt x="32688" y="46111"/>
                    <a:pt x="29606" y="45192"/>
                  </a:cubicBezTo>
                  <a:cubicBezTo>
                    <a:pt x="26293" y="44220"/>
                    <a:pt x="18603" y="37259"/>
                    <a:pt x="18208" y="36925"/>
                  </a:cubicBezTo>
                  <a:cubicBezTo>
                    <a:pt x="17417" y="36256"/>
                    <a:pt x="23618" y="20815"/>
                    <a:pt x="26202" y="11453"/>
                  </a:cubicBezTo>
                  <a:cubicBezTo>
                    <a:pt x="28254" y="4012"/>
                    <a:pt x="28201" y="1"/>
                    <a:pt x="2609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74;p38">
              <a:extLst>
                <a:ext uri="{FF2B5EF4-FFF2-40B4-BE49-F238E27FC236}">
                  <a16:creationId xmlns:a16="http://schemas.microsoft.com/office/drawing/2014/main" id="{10C0E94B-A4F0-4E55-8E23-80813FAE9C72}"/>
                </a:ext>
              </a:extLst>
            </p:cNvPr>
            <p:cNvSpPr/>
            <p:nvPr/>
          </p:nvSpPr>
          <p:spPr>
            <a:xfrm>
              <a:off x="5181102" y="3445514"/>
              <a:ext cx="635237" cy="434665"/>
            </a:xfrm>
            <a:custGeom>
              <a:avLst/>
              <a:gdLst/>
              <a:ahLst/>
              <a:cxnLst/>
              <a:rect l="l" t="t" r="r" b="b"/>
              <a:pathLst>
                <a:path w="33163" h="22692" extrusionOk="0">
                  <a:moveTo>
                    <a:pt x="10670" y="0"/>
                  </a:moveTo>
                  <a:lnTo>
                    <a:pt x="1" y="15624"/>
                  </a:lnTo>
                  <a:cubicBezTo>
                    <a:pt x="7783" y="21231"/>
                    <a:pt x="18178" y="22692"/>
                    <a:pt x="20969" y="22692"/>
                  </a:cubicBezTo>
                  <a:cubicBezTo>
                    <a:pt x="21143" y="22692"/>
                    <a:pt x="21287" y="22686"/>
                    <a:pt x="21399" y="22675"/>
                  </a:cubicBezTo>
                  <a:cubicBezTo>
                    <a:pt x="23071" y="22493"/>
                    <a:pt x="23892" y="22402"/>
                    <a:pt x="23892" y="22402"/>
                  </a:cubicBezTo>
                  <a:cubicBezTo>
                    <a:pt x="26871" y="22159"/>
                    <a:pt x="27934" y="20760"/>
                    <a:pt x="27934" y="20760"/>
                  </a:cubicBezTo>
                  <a:cubicBezTo>
                    <a:pt x="27934" y="20760"/>
                    <a:pt x="28549" y="20887"/>
                    <a:pt x="29322" y="20887"/>
                  </a:cubicBezTo>
                  <a:cubicBezTo>
                    <a:pt x="30401" y="20887"/>
                    <a:pt x="31790" y="20640"/>
                    <a:pt x="32251" y="19453"/>
                  </a:cubicBezTo>
                  <a:cubicBezTo>
                    <a:pt x="33163" y="17174"/>
                    <a:pt x="28056" y="16566"/>
                    <a:pt x="25442" y="14529"/>
                  </a:cubicBezTo>
                  <a:cubicBezTo>
                    <a:pt x="19454" y="9848"/>
                    <a:pt x="12281" y="1520"/>
                    <a:pt x="10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75;p38">
              <a:extLst>
                <a:ext uri="{FF2B5EF4-FFF2-40B4-BE49-F238E27FC236}">
                  <a16:creationId xmlns:a16="http://schemas.microsoft.com/office/drawing/2014/main" id="{D677AB88-5D7D-4F23-B482-DE13B92AD2F6}"/>
                </a:ext>
              </a:extLst>
            </p:cNvPr>
            <p:cNvSpPr/>
            <p:nvPr/>
          </p:nvSpPr>
          <p:spPr>
            <a:xfrm>
              <a:off x="5478847" y="3714009"/>
              <a:ext cx="237924" cy="129756"/>
            </a:xfrm>
            <a:custGeom>
              <a:avLst/>
              <a:gdLst/>
              <a:ahLst/>
              <a:cxnLst/>
              <a:rect l="l" t="t" r="r" b="b"/>
              <a:pathLst>
                <a:path w="12421" h="6774" extrusionOk="0">
                  <a:moveTo>
                    <a:pt x="119" y="1"/>
                  </a:moveTo>
                  <a:cubicBezTo>
                    <a:pt x="51" y="1"/>
                    <a:pt x="1" y="129"/>
                    <a:pt x="50" y="178"/>
                  </a:cubicBezTo>
                  <a:cubicBezTo>
                    <a:pt x="3454" y="3461"/>
                    <a:pt x="7710" y="5740"/>
                    <a:pt x="12330" y="6774"/>
                  </a:cubicBezTo>
                  <a:cubicBezTo>
                    <a:pt x="12390" y="6774"/>
                    <a:pt x="12421" y="6713"/>
                    <a:pt x="12360" y="6683"/>
                  </a:cubicBezTo>
                  <a:cubicBezTo>
                    <a:pt x="10080" y="5801"/>
                    <a:pt x="7801" y="5011"/>
                    <a:pt x="5643" y="3825"/>
                  </a:cubicBezTo>
                  <a:cubicBezTo>
                    <a:pt x="3697" y="2731"/>
                    <a:pt x="1965" y="1363"/>
                    <a:pt x="171" y="26"/>
                  </a:cubicBezTo>
                  <a:cubicBezTo>
                    <a:pt x="154" y="8"/>
                    <a:pt x="136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776;p38">
              <a:extLst>
                <a:ext uri="{FF2B5EF4-FFF2-40B4-BE49-F238E27FC236}">
                  <a16:creationId xmlns:a16="http://schemas.microsoft.com/office/drawing/2014/main" id="{34370C7A-48D8-4AEC-9CE4-7AAC995E94B3}"/>
                </a:ext>
              </a:extLst>
            </p:cNvPr>
            <p:cNvSpPr/>
            <p:nvPr/>
          </p:nvSpPr>
          <p:spPr>
            <a:xfrm>
              <a:off x="5414372" y="3775363"/>
              <a:ext cx="225550" cy="98687"/>
            </a:xfrm>
            <a:custGeom>
              <a:avLst/>
              <a:gdLst/>
              <a:ahLst/>
              <a:cxnLst/>
              <a:rect l="l" t="t" r="r" b="b"/>
              <a:pathLst>
                <a:path w="11775" h="5152" extrusionOk="0">
                  <a:moveTo>
                    <a:pt x="139" y="1"/>
                  </a:moveTo>
                  <a:cubicBezTo>
                    <a:pt x="49" y="1"/>
                    <a:pt x="0" y="120"/>
                    <a:pt x="103" y="197"/>
                  </a:cubicBezTo>
                  <a:cubicBezTo>
                    <a:pt x="3446" y="2902"/>
                    <a:pt x="7489" y="4604"/>
                    <a:pt x="11744" y="5151"/>
                  </a:cubicBezTo>
                  <a:cubicBezTo>
                    <a:pt x="11775" y="5151"/>
                    <a:pt x="11775" y="5121"/>
                    <a:pt x="11744" y="5121"/>
                  </a:cubicBezTo>
                  <a:cubicBezTo>
                    <a:pt x="5209" y="3328"/>
                    <a:pt x="2018" y="1230"/>
                    <a:pt x="194" y="14"/>
                  </a:cubicBezTo>
                  <a:cubicBezTo>
                    <a:pt x="175" y="5"/>
                    <a:pt x="156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777;p38">
              <a:extLst>
                <a:ext uri="{FF2B5EF4-FFF2-40B4-BE49-F238E27FC236}">
                  <a16:creationId xmlns:a16="http://schemas.microsoft.com/office/drawing/2014/main" id="{CEDD3ABC-80F5-476A-AC9F-D91341124AB9}"/>
                </a:ext>
              </a:extLst>
            </p:cNvPr>
            <p:cNvSpPr/>
            <p:nvPr/>
          </p:nvSpPr>
          <p:spPr>
            <a:xfrm>
              <a:off x="5385467" y="3445514"/>
              <a:ext cx="389536" cy="214517"/>
            </a:xfrm>
            <a:custGeom>
              <a:avLst/>
              <a:gdLst/>
              <a:ahLst/>
              <a:cxnLst/>
              <a:rect l="l" t="t" r="r" b="b"/>
              <a:pathLst>
                <a:path w="20336" h="11199" extrusionOk="0">
                  <a:moveTo>
                    <a:pt x="1" y="0"/>
                  </a:moveTo>
                  <a:lnTo>
                    <a:pt x="1" y="0"/>
                  </a:lnTo>
                  <a:cubicBezTo>
                    <a:pt x="1551" y="1520"/>
                    <a:pt x="4925" y="5471"/>
                    <a:pt x="7934" y="8450"/>
                  </a:cubicBezTo>
                  <a:cubicBezTo>
                    <a:pt x="7596" y="7868"/>
                    <a:pt x="7652" y="7541"/>
                    <a:pt x="8153" y="7541"/>
                  </a:cubicBezTo>
                  <a:cubicBezTo>
                    <a:pt x="8463" y="7541"/>
                    <a:pt x="8944" y="7666"/>
                    <a:pt x="9606" y="7933"/>
                  </a:cubicBezTo>
                  <a:cubicBezTo>
                    <a:pt x="10991" y="8459"/>
                    <a:pt x="15228" y="11198"/>
                    <a:pt x="17600" y="11198"/>
                  </a:cubicBezTo>
                  <a:cubicBezTo>
                    <a:pt x="18247" y="11198"/>
                    <a:pt x="18755" y="10995"/>
                    <a:pt x="19028" y="10487"/>
                  </a:cubicBezTo>
                  <a:cubicBezTo>
                    <a:pt x="20335" y="8146"/>
                    <a:pt x="11278" y="2310"/>
                    <a:pt x="8238" y="1398"/>
                  </a:cubicBezTo>
                  <a:cubicBezTo>
                    <a:pt x="5198" y="45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78;p38">
              <a:extLst>
                <a:ext uri="{FF2B5EF4-FFF2-40B4-BE49-F238E27FC236}">
                  <a16:creationId xmlns:a16="http://schemas.microsoft.com/office/drawing/2014/main" id="{FE6AAA91-15BA-4C61-91EF-FB77B6FD102A}"/>
                </a:ext>
              </a:extLst>
            </p:cNvPr>
            <p:cNvSpPr/>
            <p:nvPr/>
          </p:nvSpPr>
          <p:spPr>
            <a:xfrm>
              <a:off x="4818958" y="2570073"/>
              <a:ext cx="575742" cy="1199754"/>
            </a:xfrm>
            <a:custGeom>
              <a:avLst/>
              <a:gdLst/>
              <a:ahLst/>
              <a:cxnLst/>
              <a:rect l="l" t="t" r="r" b="b"/>
              <a:pathLst>
                <a:path w="30057" h="62634" extrusionOk="0">
                  <a:moveTo>
                    <a:pt x="28055" y="1"/>
                  </a:moveTo>
                  <a:cubicBezTo>
                    <a:pt x="26692" y="1"/>
                    <a:pt x="24339" y="1753"/>
                    <a:pt x="20670" y="5915"/>
                  </a:cubicBezTo>
                  <a:cubicBezTo>
                    <a:pt x="11612" y="16159"/>
                    <a:pt x="1" y="33423"/>
                    <a:pt x="609" y="40840"/>
                  </a:cubicBezTo>
                  <a:cubicBezTo>
                    <a:pt x="1217" y="48226"/>
                    <a:pt x="19211" y="62634"/>
                    <a:pt x="19211" y="62634"/>
                  </a:cubicBezTo>
                  <a:lnTo>
                    <a:pt x="29545" y="45278"/>
                  </a:lnTo>
                  <a:cubicBezTo>
                    <a:pt x="29545" y="45278"/>
                    <a:pt x="19879" y="38499"/>
                    <a:pt x="19819" y="37831"/>
                  </a:cubicBezTo>
                  <a:cubicBezTo>
                    <a:pt x="19788" y="37162"/>
                    <a:pt x="26627" y="18438"/>
                    <a:pt x="28694" y="9259"/>
                  </a:cubicBezTo>
                  <a:cubicBezTo>
                    <a:pt x="29924" y="3780"/>
                    <a:pt x="30056" y="1"/>
                    <a:pt x="28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79;p38">
              <a:extLst>
                <a:ext uri="{FF2B5EF4-FFF2-40B4-BE49-F238E27FC236}">
                  <a16:creationId xmlns:a16="http://schemas.microsoft.com/office/drawing/2014/main" id="{85490A63-911A-4D4C-8EA9-66F0FA2C5582}"/>
                </a:ext>
              </a:extLst>
            </p:cNvPr>
            <p:cNvSpPr/>
            <p:nvPr/>
          </p:nvSpPr>
          <p:spPr>
            <a:xfrm>
              <a:off x="5199165" y="2853337"/>
              <a:ext cx="142073" cy="437902"/>
            </a:xfrm>
            <a:custGeom>
              <a:avLst/>
              <a:gdLst/>
              <a:ahLst/>
              <a:cxnLst/>
              <a:rect l="l" t="t" r="r" b="b"/>
              <a:pathLst>
                <a:path w="7417" h="22861" extrusionOk="0">
                  <a:moveTo>
                    <a:pt x="7376" y="0"/>
                  </a:moveTo>
                  <a:cubicBezTo>
                    <a:pt x="7365" y="0"/>
                    <a:pt x="7356" y="10"/>
                    <a:pt x="7356" y="33"/>
                  </a:cubicBezTo>
                  <a:cubicBezTo>
                    <a:pt x="6140" y="2890"/>
                    <a:pt x="5167" y="5869"/>
                    <a:pt x="4195" y="8818"/>
                  </a:cubicBezTo>
                  <a:cubicBezTo>
                    <a:pt x="3192" y="11766"/>
                    <a:pt x="2280" y="14775"/>
                    <a:pt x="1398" y="17784"/>
                  </a:cubicBezTo>
                  <a:cubicBezTo>
                    <a:pt x="882" y="19456"/>
                    <a:pt x="395" y="21128"/>
                    <a:pt x="0" y="22860"/>
                  </a:cubicBezTo>
                  <a:lnTo>
                    <a:pt x="61" y="22860"/>
                  </a:lnTo>
                  <a:cubicBezTo>
                    <a:pt x="608" y="21371"/>
                    <a:pt x="1094" y="19882"/>
                    <a:pt x="1611" y="18392"/>
                  </a:cubicBezTo>
                  <a:cubicBezTo>
                    <a:pt x="2097" y="16903"/>
                    <a:pt x="2584" y="15413"/>
                    <a:pt x="3070" y="13924"/>
                  </a:cubicBezTo>
                  <a:cubicBezTo>
                    <a:pt x="3830" y="11553"/>
                    <a:pt x="4590" y="9182"/>
                    <a:pt x="5350" y="6781"/>
                  </a:cubicBezTo>
                  <a:cubicBezTo>
                    <a:pt x="5684" y="6356"/>
                    <a:pt x="5958" y="5869"/>
                    <a:pt x="6170" y="5353"/>
                  </a:cubicBezTo>
                  <a:cubicBezTo>
                    <a:pt x="6535" y="4684"/>
                    <a:pt x="6809" y="3954"/>
                    <a:pt x="7143" y="3255"/>
                  </a:cubicBezTo>
                  <a:lnTo>
                    <a:pt x="7113" y="3255"/>
                  </a:lnTo>
                  <a:cubicBezTo>
                    <a:pt x="6748" y="3894"/>
                    <a:pt x="6353" y="4532"/>
                    <a:pt x="5988" y="5231"/>
                  </a:cubicBezTo>
                  <a:cubicBezTo>
                    <a:pt x="5897" y="5444"/>
                    <a:pt x="5775" y="5656"/>
                    <a:pt x="5654" y="5869"/>
                  </a:cubicBezTo>
                  <a:cubicBezTo>
                    <a:pt x="5745" y="5626"/>
                    <a:pt x="5836" y="5353"/>
                    <a:pt x="5927" y="5079"/>
                  </a:cubicBezTo>
                  <a:cubicBezTo>
                    <a:pt x="6444" y="3407"/>
                    <a:pt x="6961" y="1735"/>
                    <a:pt x="7417" y="64"/>
                  </a:cubicBezTo>
                  <a:cubicBezTo>
                    <a:pt x="7417" y="26"/>
                    <a:pt x="7393" y="0"/>
                    <a:pt x="7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80;p38">
              <a:extLst>
                <a:ext uri="{FF2B5EF4-FFF2-40B4-BE49-F238E27FC236}">
                  <a16:creationId xmlns:a16="http://schemas.microsoft.com/office/drawing/2014/main" id="{A5325D95-95A7-4378-81EE-FD7284DD06DA}"/>
                </a:ext>
              </a:extLst>
            </p:cNvPr>
            <p:cNvSpPr/>
            <p:nvPr/>
          </p:nvSpPr>
          <p:spPr>
            <a:xfrm>
              <a:off x="5147657" y="3673822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90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2"/>
                    <a:pt x="497" y="1900"/>
                    <a:pt x="1095" y="1900"/>
                  </a:cubicBezTo>
                  <a:cubicBezTo>
                    <a:pt x="1238" y="1900"/>
                    <a:pt x="1387" y="1866"/>
                    <a:pt x="1534" y="1790"/>
                  </a:cubicBezTo>
                  <a:cubicBezTo>
                    <a:pt x="2294" y="1425"/>
                    <a:pt x="2203" y="300"/>
                    <a:pt x="1412" y="57"/>
                  </a:cubicBezTo>
                  <a:cubicBezTo>
                    <a:pt x="1304" y="19"/>
                    <a:pt x="1195" y="1"/>
                    <a:pt x="10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81;p38">
              <a:extLst>
                <a:ext uri="{FF2B5EF4-FFF2-40B4-BE49-F238E27FC236}">
                  <a16:creationId xmlns:a16="http://schemas.microsoft.com/office/drawing/2014/main" id="{2FFB278B-DFAF-4EBA-B0FE-52A01DD5D618}"/>
                </a:ext>
              </a:extLst>
            </p:cNvPr>
            <p:cNvSpPr/>
            <p:nvPr/>
          </p:nvSpPr>
          <p:spPr>
            <a:xfrm>
              <a:off x="5078374" y="3609768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89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3"/>
                    <a:pt x="516" y="1901"/>
                    <a:pt x="1106" y="1901"/>
                  </a:cubicBezTo>
                  <a:cubicBezTo>
                    <a:pt x="1247" y="1901"/>
                    <a:pt x="1393" y="1866"/>
                    <a:pt x="1534" y="1790"/>
                  </a:cubicBezTo>
                  <a:cubicBezTo>
                    <a:pt x="2294" y="1425"/>
                    <a:pt x="2203" y="301"/>
                    <a:pt x="1412" y="58"/>
                  </a:cubicBezTo>
                  <a:cubicBezTo>
                    <a:pt x="1304" y="19"/>
                    <a:pt x="1195" y="1"/>
                    <a:pt x="10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782;p38">
              <a:extLst>
                <a:ext uri="{FF2B5EF4-FFF2-40B4-BE49-F238E27FC236}">
                  <a16:creationId xmlns:a16="http://schemas.microsoft.com/office/drawing/2014/main" id="{5E517582-EE15-4709-AF8C-C3171D583BA8}"/>
                </a:ext>
              </a:extLst>
            </p:cNvPr>
            <p:cNvSpPr/>
            <p:nvPr/>
          </p:nvSpPr>
          <p:spPr>
            <a:xfrm>
              <a:off x="4958119" y="3556709"/>
              <a:ext cx="128109" cy="126366"/>
            </a:xfrm>
            <a:custGeom>
              <a:avLst/>
              <a:gdLst/>
              <a:ahLst/>
              <a:cxnLst/>
              <a:rect l="l" t="t" r="r" b="b"/>
              <a:pathLst>
                <a:path w="6688" h="6597" extrusionOk="0">
                  <a:moveTo>
                    <a:pt x="0" y="1"/>
                  </a:moveTo>
                  <a:cubicBezTo>
                    <a:pt x="973" y="1217"/>
                    <a:pt x="2037" y="2402"/>
                    <a:pt x="3192" y="3496"/>
                  </a:cubicBezTo>
                  <a:cubicBezTo>
                    <a:pt x="4256" y="4621"/>
                    <a:pt x="5441" y="5654"/>
                    <a:pt x="6687" y="6597"/>
                  </a:cubicBezTo>
                  <a:cubicBezTo>
                    <a:pt x="6140" y="6019"/>
                    <a:pt x="5593" y="5442"/>
                    <a:pt x="5046" y="4894"/>
                  </a:cubicBezTo>
                  <a:cubicBezTo>
                    <a:pt x="4529" y="4347"/>
                    <a:pt x="3952" y="3770"/>
                    <a:pt x="3405" y="3223"/>
                  </a:cubicBezTo>
                  <a:cubicBezTo>
                    <a:pt x="2310" y="2128"/>
                    <a:pt x="1186" y="10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83;p38">
              <a:extLst>
                <a:ext uri="{FF2B5EF4-FFF2-40B4-BE49-F238E27FC236}">
                  <a16:creationId xmlns:a16="http://schemas.microsoft.com/office/drawing/2014/main" id="{BA194503-FC96-42A5-AC43-6EF9147E0618}"/>
                </a:ext>
              </a:extLst>
            </p:cNvPr>
            <p:cNvSpPr/>
            <p:nvPr/>
          </p:nvSpPr>
          <p:spPr>
            <a:xfrm>
              <a:off x="7493724" y="1923458"/>
              <a:ext cx="542067" cy="846364"/>
            </a:xfrm>
            <a:custGeom>
              <a:avLst/>
              <a:gdLst/>
              <a:ahLst/>
              <a:cxnLst/>
              <a:rect l="l" t="t" r="r" b="b"/>
              <a:pathLst>
                <a:path w="28299" h="44185" extrusionOk="0">
                  <a:moveTo>
                    <a:pt x="8034" y="0"/>
                  </a:moveTo>
                  <a:cubicBezTo>
                    <a:pt x="3498" y="0"/>
                    <a:pt x="692" y="4681"/>
                    <a:pt x="1" y="6967"/>
                  </a:cubicBezTo>
                  <a:lnTo>
                    <a:pt x="3374" y="8851"/>
                  </a:lnTo>
                  <a:cubicBezTo>
                    <a:pt x="3374" y="8851"/>
                    <a:pt x="4712" y="6420"/>
                    <a:pt x="6748" y="6328"/>
                  </a:cubicBezTo>
                  <a:cubicBezTo>
                    <a:pt x="6774" y="6327"/>
                    <a:pt x="6800" y="6326"/>
                    <a:pt x="6825" y="6326"/>
                  </a:cubicBezTo>
                  <a:cubicBezTo>
                    <a:pt x="8845" y="6326"/>
                    <a:pt x="11172" y="11044"/>
                    <a:pt x="10062" y="20949"/>
                  </a:cubicBezTo>
                  <a:cubicBezTo>
                    <a:pt x="8391" y="36155"/>
                    <a:pt x="13706" y="44184"/>
                    <a:pt x="20293" y="44184"/>
                  </a:cubicBezTo>
                  <a:cubicBezTo>
                    <a:pt x="20658" y="44184"/>
                    <a:pt x="21027" y="44160"/>
                    <a:pt x="21399" y="44110"/>
                  </a:cubicBezTo>
                  <a:cubicBezTo>
                    <a:pt x="27721" y="43259"/>
                    <a:pt x="28299" y="34232"/>
                    <a:pt x="21642" y="24444"/>
                  </a:cubicBezTo>
                  <a:cubicBezTo>
                    <a:pt x="17964" y="19003"/>
                    <a:pt x="18268" y="2803"/>
                    <a:pt x="10092" y="310"/>
                  </a:cubicBezTo>
                  <a:cubicBezTo>
                    <a:pt x="9371" y="97"/>
                    <a:pt x="8685" y="0"/>
                    <a:pt x="8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84;p38">
              <a:extLst>
                <a:ext uri="{FF2B5EF4-FFF2-40B4-BE49-F238E27FC236}">
                  <a16:creationId xmlns:a16="http://schemas.microsoft.com/office/drawing/2014/main" id="{D23A74E0-C78E-4864-92A6-E54E24E3764F}"/>
                </a:ext>
              </a:extLst>
            </p:cNvPr>
            <p:cNvSpPr/>
            <p:nvPr/>
          </p:nvSpPr>
          <p:spPr>
            <a:xfrm>
              <a:off x="7500121" y="1907367"/>
              <a:ext cx="348774" cy="305580"/>
            </a:xfrm>
            <a:custGeom>
              <a:avLst/>
              <a:gdLst/>
              <a:ahLst/>
              <a:cxnLst/>
              <a:rect l="l" t="t" r="r" b="b"/>
              <a:pathLst>
                <a:path w="18208" h="15953" extrusionOk="0">
                  <a:moveTo>
                    <a:pt x="8137" y="1"/>
                  </a:moveTo>
                  <a:cubicBezTo>
                    <a:pt x="7051" y="1"/>
                    <a:pt x="5986" y="283"/>
                    <a:pt x="5016" y="816"/>
                  </a:cubicBezTo>
                  <a:cubicBezTo>
                    <a:pt x="3861" y="1454"/>
                    <a:pt x="2828" y="2366"/>
                    <a:pt x="2007" y="3430"/>
                  </a:cubicBezTo>
                  <a:cubicBezTo>
                    <a:pt x="1217" y="4463"/>
                    <a:pt x="548" y="5618"/>
                    <a:pt x="1" y="6804"/>
                  </a:cubicBezTo>
                  <a:cubicBezTo>
                    <a:pt x="335" y="6257"/>
                    <a:pt x="700" y="5709"/>
                    <a:pt x="1065" y="5162"/>
                  </a:cubicBezTo>
                  <a:cubicBezTo>
                    <a:pt x="1460" y="4615"/>
                    <a:pt x="1855" y="4129"/>
                    <a:pt x="2281" y="3643"/>
                  </a:cubicBezTo>
                  <a:cubicBezTo>
                    <a:pt x="3132" y="2670"/>
                    <a:pt x="4135" y="1880"/>
                    <a:pt x="5290" y="1302"/>
                  </a:cubicBezTo>
                  <a:cubicBezTo>
                    <a:pt x="6150" y="884"/>
                    <a:pt x="7082" y="661"/>
                    <a:pt x="8030" y="661"/>
                  </a:cubicBezTo>
                  <a:cubicBezTo>
                    <a:pt x="8321" y="661"/>
                    <a:pt x="8614" y="682"/>
                    <a:pt x="8907" y="725"/>
                  </a:cubicBezTo>
                  <a:cubicBezTo>
                    <a:pt x="10123" y="907"/>
                    <a:pt x="11308" y="1363"/>
                    <a:pt x="12342" y="2092"/>
                  </a:cubicBezTo>
                  <a:cubicBezTo>
                    <a:pt x="13375" y="2822"/>
                    <a:pt x="14226" y="3764"/>
                    <a:pt x="14834" y="4858"/>
                  </a:cubicBezTo>
                  <a:cubicBezTo>
                    <a:pt x="15503" y="5953"/>
                    <a:pt x="16019" y="7138"/>
                    <a:pt x="16445" y="8354"/>
                  </a:cubicBezTo>
                  <a:cubicBezTo>
                    <a:pt x="17205" y="10816"/>
                    <a:pt x="17813" y="13369"/>
                    <a:pt x="18208" y="15953"/>
                  </a:cubicBezTo>
                  <a:cubicBezTo>
                    <a:pt x="18086" y="13308"/>
                    <a:pt x="17691" y="10725"/>
                    <a:pt x="16992" y="8171"/>
                  </a:cubicBezTo>
                  <a:cubicBezTo>
                    <a:pt x="16627" y="6895"/>
                    <a:pt x="16080" y="5679"/>
                    <a:pt x="15442" y="4524"/>
                  </a:cubicBezTo>
                  <a:cubicBezTo>
                    <a:pt x="14773" y="3339"/>
                    <a:pt x="13861" y="2305"/>
                    <a:pt x="12767" y="1515"/>
                  </a:cubicBezTo>
                  <a:cubicBezTo>
                    <a:pt x="11642" y="725"/>
                    <a:pt x="10335" y="208"/>
                    <a:pt x="8968" y="56"/>
                  </a:cubicBezTo>
                  <a:cubicBezTo>
                    <a:pt x="8690" y="19"/>
                    <a:pt x="8413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785;p38">
              <a:extLst>
                <a:ext uri="{FF2B5EF4-FFF2-40B4-BE49-F238E27FC236}">
                  <a16:creationId xmlns:a16="http://schemas.microsoft.com/office/drawing/2014/main" id="{3FA23A70-E3B2-476B-A83E-0912D221E886}"/>
                </a:ext>
              </a:extLst>
            </p:cNvPr>
            <p:cNvSpPr/>
            <p:nvPr/>
          </p:nvSpPr>
          <p:spPr>
            <a:xfrm>
              <a:off x="7653246" y="2218751"/>
              <a:ext cx="289988" cy="553579"/>
            </a:xfrm>
            <a:custGeom>
              <a:avLst/>
              <a:gdLst/>
              <a:ahLst/>
              <a:cxnLst/>
              <a:rect l="l" t="t" r="r" b="b"/>
              <a:pathLst>
                <a:path w="15139" h="28900" extrusionOk="0">
                  <a:moveTo>
                    <a:pt x="2220" y="1"/>
                  </a:moveTo>
                  <a:lnTo>
                    <a:pt x="2220" y="1"/>
                  </a:lnTo>
                  <a:cubicBezTo>
                    <a:pt x="1977" y="1581"/>
                    <a:pt x="1642" y="3162"/>
                    <a:pt x="1338" y="4712"/>
                  </a:cubicBezTo>
                  <a:cubicBezTo>
                    <a:pt x="1065" y="6293"/>
                    <a:pt x="791" y="7873"/>
                    <a:pt x="578" y="9484"/>
                  </a:cubicBezTo>
                  <a:cubicBezTo>
                    <a:pt x="183" y="12645"/>
                    <a:pt x="1" y="15928"/>
                    <a:pt x="609" y="19120"/>
                  </a:cubicBezTo>
                  <a:cubicBezTo>
                    <a:pt x="913" y="20761"/>
                    <a:pt x="1521" y="22311"/>
                    <a:pt x="2402" y="23679"/>
                  </a:cubicBezTo>
                  <a:cubicBezTo>
                    <a:pt x="2615" y="24044"/>
                    <a:pt x="2858" y="24378"/>
                    <a:pt x="3162" y="24682"/>
                  </a:cubicBezTo>
                  <a:lnTo>
                    <a:pt x="3557" y="25138"/>
                  </a:lnTo>
                  <a:lnTo>
                    <a:pt x="3983" y="25594"/>
                  </a:lnTo>
                  <a:cubicBezTo>
                    <a:pt x="4560" y="26171"/>
                    <a:pt x="5199" y="26688"/>
                    <a:pt x="5867" y="27144"/>
                  </a:cubicBezTo>
                  <a:cubicBezTo>
                    <a:pt x="6566" y="27600"/>
                    <a:pt x="7296" y="27995"/>
                    <a:pt x="8056" y="28299"/>
                  </a:cubicBezTo>
                  <a:cubicBezTo>
                    <a:pt x="8816" y="28573"/>
                    <a:pt x="9606" y="28755"/>
                    <a:pt x="10427" y="28846"/>
                  </a:cubicBezTo>
                  <a:cubicBezTo>
                    <a:pt x="10750" y="28882"/>
                    <a:pt x="11069" y="28899"/>
                    <a:pt x="11387" y="28899"/>
                  </a:cubicBezTo>
                  <a:cubicBezTo>
                    <a:pt x="11876" y="28899"/>
                    <a:pt x="12361" y="28859"/>
                    <a:pt x="12858" y="28785"/>
                  </a:cubicBezTo>
                  <a:cubicBezTo>
                    <a:pt x="13649" y="28694"/>
                    <a:pt x="14439" y="28421"/>
                    <a:pt x="15138" y="27995"/>
                  </a:cubicBezTo>
                  <a:lnTo>
                    <a:pt x="15138" y="27995"/>
                  </a:lnTo>
                  <a:cubicBezTo>
                    <a:pt x="14773" y="28177"/>
                    <a:pt x="14378" y="28329"/>
                    <a:pt x="13983" y="28421"/>
                  </a:cubicBezTo>
                  <a:cubicBezTo>
                    <a:pt x="13618" y="28481"/>
                    <a:pt x="13223" y="28573"/>
                    <a:pt x="12828" y="28603"/>
                  </a:cubicBezTo>
                  <a:cubicBezTo>
                    <a:pt x="12565" y="28623"/>
                    <a:pt x="12301" y="28633"/>
                    <a:pt x="12038" y="28633"/>
                  </a:cubicBezTo>
                  <a:cubicBezTo>
                    <a:pt x="11511" y="28633"/>
                    <a:pt x="10984" y="28593"/>
                    <a:pt x="10457" y="28512"/>
                  </a:cubicBezTo>
                  <a:cubicBezTo>
                    <a:pt x="8907" y="28238"/>
                    <a:pt x="7448" y="27600"/>
                    <a:pt x="6202" y="26658"/>
                  </a:cubicBezTo>
                  <a:cubicBezTo>
                    <a:pt x="4925" y="25746"/>
                    <a:pt x="3861" y="24621"/>
                    <a:pt x="2980" y="23314"/>
                  </a:cubicBezTo>
                  <a:cubicBezTo>
                    <a:pt x="2159" y="21977"/>
                    <a:pt x="1612" y="20518"/>
                    <a:pt x="1338" y="18968"/>
                  </a:cubicBezTo>
                  <a:cubicBezTo>
                    <a:pt x="1065" y="17417"/>
                    <a:pt x="913" y="15837"/>
                    <a:pt x="943" y="14287"/>
                  </a:cubicBezTo>
                  <a:cubicBezTo>
                    <a:pt x="913" y="12706"/>
                    <a:pt x="1004" y="11095"/>
                    <a:pt x="1186" y="9515"/>
                  </a:cubicBezTo>
                  <a:cubicBezTo>
                    <a:pt x="1338" y="7934"/>
                    <a:pt x="1551" y="6353"/>
                    <a:pt x="1734" y="4773"/>
                  </a:cubicBezTo>
                  <a:cubicBezTo>
                    <a:pt x="1916" y="3192"/>
                    <a:pt x="2159" y="158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786;p38">
              <a:extLst>
                <a:ext uri="{FF2B5EF4-FFF2-40B4-BE49-F238E27FC236}">
                  <a16:creationId xmlns:a16="http://schemas.microsoft.com/office/drawing/2014/main" id="{8125141C-3F47-486B-80B7-BC6DAD98BE98}"/>
                </a:ext>
              </a:extLst>
            </p:cNvPr>
            <p:cNvSpPr/>
            <p:nvPr/>
          </p:nvSpPr>
          <p:spPr>
            <a:xfrm>
              <a:off x="7483246" y="2021186"/>
              <a:ext cx="110065" cy="78229"/>
            </a:xfrm>
            <a:custGeom>
              <a:avLst/>
              <a:gdLst/>
              <a:ahLst/>
              <a:cxnLst/>
              <a:rect l="l" t="t" r="r" b="b"/>
              <a:pathLst>
                <a:path w="5746" h="4084" extrusionOk="0">
                  <a:moveTo>
                    <a:pt x="1120" y="0"/>
                  </a:moveTo>
                  <a:cubicBezTo>
                    <a:pt x="1085" y="0"/>
                    <a:pt x="1056" y="4"/>
                    <a:pt x="1034" y="11"/>
                  </a:cubicBezTo>
                  <a:cubicBezTo>
                    <a:pt x="548" y="132"/>
                    <a:pt x="0" y="1105"/>
                    <a:pt x="31" y="1865"/>
                  </a:cubicBezTo>
                  <a:lnTo>
                    <a:pt x="4134" y="4084"/>
                  </a:lnTo>
                  <a:cubicBezTo>
                    <a:pt x="4134" y="4084"/>
                    <a:pt x="5745" y="3263"/>
                    <a:pt x="5441" y="2351"/>
                  </a:cubicBezTo>
                  <a:cubicBezTo>
                    <a:pt x="5151" y="1452"/>
                    <a:pt x="1847" y="0"/>
                    <a:pt x="11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787;p38">
              <a:extLst>
                <a:ext uri="{FF2B5EF4-FFF2-40B4-BE49-F238E27FC236}">
                  <a16:creationId xmlns:a16="http://schemas.microsoft.com/office/drawing/2014/main" id="{2E868124-F6E5-48B0-905D-BAFE7023B37D}"/>
                </a:ext>
              </a:extLst>
            </p:cNvPr>
            <p:cNvSpPr/>
            <p:nvPr/>
          </p:nvSpPr>
          <p:spPr>
            <a:xfrm>
              <a:off x="6372735" y="2575743"/>
              <a:ext cx="1196881" cy="636731"/>
            </a:xfrm>
            <a:custGeom>
              <a:avLst/>
              <a:gdLst/>
              <a:ahLst/>
              <a:cxnLst/>
              <a:rect l="l" t="t" r="r" b="b"/>
              <a:pathLst>
                <a:path w="62484" h="33241" extrusionOk="0">
                  <a:moveTo>
                    <a:pt x="60065" y="0"/>
                  </a:moveTo>
                  <a:cubicBezTo>
                    <a:pt x="59263" y="0"/>
                    <a:pt x="58204" y="364"/>
                    <a:pt x="56912" y="1151"/>
                  </a:cubicBezTo>
                  <a:cubicBezTo>
                    <a:pt x="49282" y="5863"/>
                    <a:pt x="38522" y="14890"/>
                    <a:pt x="33355" y="16045"/>
                  </a:cubicBezTo>
                  <a:cubicBezTo>
                    <a:pt x="33278" y="16061"/>
                    <a:pt x="33194" y="16069"/>
                    <a:pt x="33103" y="16069"/>
                  </a:cubicBezTo>
                  <a:cubicBezTo>
                    <a:pt x="30271" y="16069"/>
                    <a:pt x="20701" y="8466"/>
                    <a:pt x="16637" y="4373"/>
                  </a:cubicBezTo>
                  <a:cubicBezTo>
                    <a:pt x="16436" y="4174"/>
                    <a:pt x="16158" y="4082"/>
                    <a:pt x="15819" y="4082"/>
                  </a:cubicBezTo>
                  <a:cubicBezTo>
                    <a:pt x="11920" y="4082"/>
                    <a:pt x="0" y="16353"/>
                    <a:pt x="4783" y="19206"/>
                  </a:cubicBezTo>
                  <a:cubicBezTo>
                    <a:pt x="6654" y="20305"/>
                    <a:pt x="25642" y="33240"/>
                    <a:pt x="34225" y="33240"/>
                  </a:cubicBezTo>
                  <a:cubicBezTo>
                    <a:pt x="34427" y="33240"/>
                    <a:pt x="34623" y="33233"/>
                    <a:pt x="34814" y="33219"/>
                  </a:cubicBezTo>
                  <a:cubicBezTo>
                    <a:pt x="42717" y="32611"/>
                    <a:pt x="58644" y="10726"/>
                    <a:pt x="60802" y="6075"/>
                  </a:cubicBezTo>
                  <a:cubicBezTo>
                    <a:pt x="62484" y="2363"/>
                    <a:pt x="62110" y="0"/>
                    <a:pt x="600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788;p38">
              <a:extLst>
                <a:ext uri="{FF2B5EF4-FFF2-40B4-BE49-F238E27FC236}">
                  <a16:creationId xmlns:a16="http://schemas.microsoft.com/office/drawing/2014/main" id="{2F710C76-43C6-4F5B-A330-AB3BA6FA4CAC}"/>
                </a:ext>
              </a:extLst>
            </p:cNvPr>
            <p:cNvSpPr/>
            <p:nvPr/>
          </p:nvSpPr>
          <p:spPr>
            <a:xfrm>
              <a:off x="6189536" y="2471252"/>
              <a:ext cx="507722" cy="486365"/>
            </a:xfrm>
            <a:custGeom>
              <a:avLst/>
              <a:gdLst/>
              <a:ahLst/>
              <a:cxnLst/>
              <a:rect l="l" t="t" r="r" b="b"/>
              <a:pathLst>
                <a:path w="26506" h="25391" extrusionOk="0">
                  <a:moveTo>
                    <a:pt x="11279" y="0"/>
                  </a:moveTo>
                  <a:cubicBezTo>
                    <a:pt x="11178" y="0"/>
                    <a:pt x="11076" y="13"/>
                    <a:pt x="10973" y="41"/>
                  </a:cubicBezTo>
                  <a:cubicBezTo>
                    <a:pt x="9301" y="466"/>
                    <a:pt x="10578" y="3080"/>
                    <a:pt x="10578" y="3080"/>
                  </a:cubicBezTo>
                  <a:cubicBezTo>
                    <a:pt x="10578" y="3080"/>
                    <a:pt x="9423" y="1064"/>
                    <a:pt x="8143" y="1064"/>
                  </a:cubicBezTo>
                  <a:cubicBezTo>
                    <a:pt x="7883" y="1064"/>
                    <a:pt x="7618" y="1148"/>
                    <a:pt x="7356" y="1348"/>
                  </a:cubicBezTo>
                  <a:cubicBezTo>
                    <a:pt x="5806" y="2533"/>
                    <a:pt x="7082" y="5451"/>
                    <a:pt x="7082" y="5451"/>
                  </a:cubicBezTo>
                  <a:cubicBezTo>
                    <a:pt x="7082" y="5451"/>
                    <a:pt x="5740" y="3817"/>
                    <a:pt x="4441" y="3817"/>
                  </a:cubicBezTo>
                  <a:cubicBezTo>
                    <a:pt x="4116" y="3817"/>
                    <a:pt x="3794" y="3919"/>
                    <a:pt x="3496" y="4175"/>
                  </a:cubicBezTo>
                  <a:cubicBezTo>
                    <a:pt x="2037" y="5482"/>
                    <a:pt x="3496" y="8217"/>
                    <a:pt x="3496" y="8217"/>
                  </a:cubicBezTo>
                  <a:cubicBezTo>
                    <a:pt x="3496" y="8217"/>
                    <a:pt x="2731" y="7384"/>
                    <a:pt x="1912" y="7384"/>
                  </a:cubicBezTo>
                  <a:cubicBezTo>
                    <a:pt x="1647" y="7384"/>
                    <a:pt x="1377" y="7470"/>
                    <a:pt x="1125" y="7700"/>
                  </a:cubicBezTo>
                  <a:cubicBezTo>
                    <a:pt x="0" y="8764"/>
                    <a:pt x="3313" y="14843"/>
                    <a:pt x="4742" y="16880"/>
                  </a:cubicBezTo>
                  <a:cubicBezTo>
                    <a:pt x="7447" y="20740"/>
                    <a:pt x="14712" y="24783"/>
                    <a:pt x="15593" y="25391"/>
                  </a:cubicBezTo>
                  <a:lnTo>
                    <a:pt x="26505" y="14904"/>
                  </a:lnTo>
                  <a:cubicBezTo>
                    <a:pt x="26505" y="14904"/>
                    <a:pt x="17265" y="7001"/>
                    <a:pt x="16809" y="6545"/>
                  </a:cubicBezTo>
                  <a:cubicBezTo>
                    <a:pt x="14933" y="4698"/>
                    <a:pt x="13194" y="0"/>
                    <a:pt x="11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89;p38">
              <a:extLst>
                <a:ext uri="{FF2B5EF4-FFF2-40B4-BE49-F238E27FC236}">
                  <a16:creationId xmlns:a16="http://schemas.microsoft.com/office/drawing/2014/main" id="{D56DB7D0-940C-4AD0-9B4F-A9367E56313F}"/>
                </a:ext>
              </a:extLst>
            </p:cNvPr>
            <p:cNvSpPr/>
            <p:nvPr/>
          </p:nvSpPr>
          <p:spPr>
            <a:xfrm>
              <a:off x="6390664" y="2527894"/>
              <a:ext cx="114221" cy="148834"/>
            </a:xfrm>
            <a:custGeom>
              <a:avLst/>
              <a:gdLst/>
              <a:ahLst/>
              <a:cxnLst/>
              <a:rect l="l" t="t" r="r" b="b"/>
              <a:pathLst>
                <a:path w="5963" h="7770" extrusionOk="0">
                  <a:moveTo>
                    <a:pt x="85" y="1"/>
                  </a:moveTo>
                  <a:cubicBezTo>
                    <a:pt x="38" y="1"/>
                    <a:pt x="1" y="55"/>
                    <a:pt x="17" y="154"/>
                  </a:cubicBezTo>
                  <a:cubicBezTo>
                    <a:pt x="777" y="4166"/>
                    <a:pt x="2601" y="5686"/>
                    <a:pt x="5823" y="7753"/>
                  </a:cubicBezTo>
                  <a:cubicBezTo>
                    <a:pt x="5840" y="7765"/>
                    <a:pt x="5857" y="7769"/>
                    <a:pt x="5872" y="7769"/>
                  </a:cubicBezTo>
                  <a:cubicBezTo>
                    <a:pt x="5933" y="7769"/>
                    <a:pt x="5963" y="7686"/>
                    <a:pt x="5914" y="7661"/>
                  </a:cubicBezTo>
                  <a:cubicBezTo>
                    <a:pt x="2783" y="5260"/>
                    <a:pt x="1567" y="3862"/>
                    <a:pt x="199" y="123"/>
                  </a:cubicBezTo>
                  <a:cubicBezTo>
                    <a:pt x="172" y="40"/>
                    <a:pt x="12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790;p38">
              <a:extLst>
                <a:ext uri="{FF2B5EF4-FFF2-40B4-BE49-F238E27FC236}">
                  <a16:creationId xmlns:a16="http://schemas.microsoft.com/office/drawing/2014/main" id="{7BF2643C-0116-4FAF-943B-8E97DF37459D}"/>
                </a:ext>
              </a:extLst>
            </p:cNvPr>
            <p:cNvSpPr/>
            <p:nvPr/>
          </p:nvSpPr>
          <p:spPr>
            <a:xfrm>
              <a:off x="6323257" y="2573348"/>
              <a:ext cx="122190" cy="157588"/>
            </a:xfrm>
            <a:custGeom>
              <a:avLst/>
              <a:gdLst/>
              <a:ahLst/>
              <a:cxnLst/>
              <a:rect l="l" t="t" r="r" b="b"/>
              <a:pathLst>
                <a:path w="6379" h="8227" extrusionOk="0">
                  <a:moveTo>
                    <a:pt x="109" y="1"/>
                  </a:moveTo>
                  <a:cubicBezTo>
                    <a:pt x="52" y="1"/>
                    <a:pt x="1" y="94"/>
                    <a:pt x="41" y="212"/>
                  </a:cubicBezTo>
                  <a:cubicBezTo>
                    <a:pt x="1287" y="4194"/>
                    <a:pt x="3050" y="5775"/>
                    <a:pt x="6272" y="8206"/>
                  </a:cubicBezTo>
                  <a:cubicBezTo>
                    <a:pt x="6286" y="8221"/>
                    <a:pt x="6301" y="8227"/>
                    <a:pt x="6314" y="8227"/>
                  </a:cubicBezTo>
                  <a:cubicBezTo>
                    <a:pt x="6355" y="8227"/>
                    <a:pt x="6379" y="8169"/>
                    <a:pt x="6332" y="8146"/>
                  </a:cubicBezTo>
                  <a:cubicBezTo>
                    <a:pt x="3293" y="5380"/>
                    <a:pt x="1956" y="3860"/>
                    <a:pt x="193" y="91"/>
                  </a:cubicBezTo>
                  <a:cubicBezTo>
                    <a:pt x="171" y="27"/>
                    <a:pt x="139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791;p38">
              <a:extLst>
                <a:ext uri="{FF2B5EF4-FFF2-40B4-BE49-F238E27FC236}">
                  <a16:creationId xmlns:a16="http://schemas.microsoft.com/office/drawing/2014/main" id="{252E87AD-8404-4121-8AD1-D169C58A2E84}"/>
                </a:ext>
              </a:extLst>
            </p:cNvPr>
            <p:cNvSpPr/>
            <p:nvPr/>
          </p:nvSpPr>
          <p:spPr>
            <a:xfrm>
              <a:off x="6256042" y="2628476"/>
              <a:ext cx="131863" cy="149907"/>
            </a:xfrm>
            <a:custGeom>
              <a:avLst/>
              <a:gdLst/>
              <a:ahLst/>
              <a:cxnLst/>
              <a:rect l="l" t="t" r="r" b="b"/>
              <a:pathLst>
                <a:path w="6884" h="7826" extrusionOk="0">
                  <a:moveTo>
                    <a:pt x="50" y="1"/>
                  </a:moveTo>
                  <a:cubicBezTo>
                    <a:pt x="10" y="1"/>
                    <a:pt x="1" y="80"/>
                    <a:pt x="54" y="222"/>
                  </a:cubicBezTo>
                  <a:cubicBezTo>
                    <a:pt x="1391" y="3626"/>
                    <a:pt x="3124" y="5784"/>
                    <a:pt x="6741" y="7821"/>
                  </a:cubicBezTo>
                  <a:cubicBezTo>
                    <a:pt x="6751" y="7824"/>
                    <a:pt x="6760" y="7826"/>
                    <a:pt x="6769" y="7826"/>
                  </a:cubicBezTo>
                  <a:cubicBezTo>
                    <a:pt x="6844" y="7826"/>
                    <a:pt x="6883" y="7723"/>
                    <a:pt x="6802" y="7669"/>
                  </a:cubicBezTo>
                  <a:cubicBezTo>
                    <a:pt x="3519" y="5389"/>
                    <a:pt x="2121" y="3657"/>
                    <a:pt x="176" y="131"/>
                  </a:cubicBezTo>
                  <a:cubicBezTo>
                    <a:pt x="125" y="42"/>
                    <a:pt x="79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792;p38">
              <a:extLst>
                <a:ext uri="{FF2B5EF4-FFF2-40B4-BE49-F238E27FC236}">
                  <a16:creationId xmlns:a16="http://schemas.microsoft.com/office/drawing/2014/main" id="{86D08586-199D-431D-8EC9-8558BCC34AC2}"/>
                </a:ext>
              </a:extLst>
            </p:cNvPr>
            <p:cNvSpPr/>
            <p:nvPr/>
          </p:nvSpPr>
          <p:spPr>
            <a:xfrm>
              <a:off x="6473662" y="2509926"/>
              <a:ext cx="283551" cy="310522"/>
            </a:xfrm>
            <a:custGeom>
              <a:avLst/>
              <a:gdLst/>
              <a:ahLst/>
              <a:cxnLst/>
              <a:rect l="l" t="t" r="r" b="b"/>
              <a:pathLst>
                <a:path w="14803" h="16211" extrusionOk="0">
                  <a:moveTo>
                    <a:pt x="2234" y="1"/>
                  </a:moveTo>
                  <a:cubicBezTo>
                    <a:pt x="1882" y="1"/>
                    <a:pt x="1614" y="93"/>
                    <a:pt x="1459" y="301"/>
                  </a:cubicBezTo>
                  <a:cubicBezTo>
                    <a:pt x="0" y="2308"/>
                    <a:pt x="3739" y="5955"/>
                    <a:pt x="5836" y="7505"/>
                  </a:cubicBezTo>
                  <a:cubicBezTo>
                    <a:pt x="5836" y="7505"/>
                    <a:pt x="2402" y="12156"/>
                    <a:pt x="4560" y="15347"/>
                  </a:cubicBezTo>
                  <a:cubicBezTo>
                    <a:pt x="4965" y="15962"/>
                    <a:pt x="5589" y="16210"/>
                    <a:pt x="6332" y="16210"/>
                  </a:cubicBezTo>
                  <a:cubicBezTo>
                    <a:pt x="9487" y="16210"/>
                    <a:pt x="14803" y="11730"/>
                    <a:pt x="14803" y="11730"/>
                  </a:cubicBezTo>
                  <a:cubicBezTo>
                    <a:pt x="14803" y="11730"/>
                    <a:pt x="12766" y="7201"/>
                    <a:pt x="11429" y="5408"/>
                  </a:cubicBezTo>
                  <a:cubicBezTo>
                    <a:pt x="10245" y="3855"/>
                    <a:pt x="4503" y="1"/>
                    <a:pt x="2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793;p38">
              <a:extLst>
                <a:ext uri="{FF2B5EF4-FFF2-40B4-BE49-F238E27FC236}">
                  <a16:creationId xmlns:a16="http://schemas.microsoft.com/office/drawing/2014/main" id="{83C6D933-6C3F-4F13-987B-69A4AAA62A8F}"/>
                </a:ext>
              </a:extLst>
            </p:cNvPr>
            <p:cNvSpPr/>
            <p:nvPr/>
          </p:nvSpPr>
          <p:spPr>
            <a:xfrm>
              <a:off x="6486458" y="2528641"/>
              <a:ext cx="104242" cy="276330"/>
            </a:xfrm>
            <a:custGeom>
              <a:avLst/>
              <a:gdLst/>
              <a:ahLst/>
              <a:cxnLst/>
              <a:rect l="l" t="t" r="r" b="b"/>
              <a:pathLst>
                <a:path w="5442" h="14426" extrusionOk="0">
                  <a:moveTo>
                    <a:pt x="567" y="1"/>
                  </a:moveTo>
                  <a:cubicBezTo>
                    <a:pt x="563" y="1"/>
                    <a:pt x="563" y="8"/>
                    <a:pt x="578" y="24"/>
                  </a:cubicBezTo>
                  <a:cubicBezTo>
                    <a:pt x="578" y="8"/>
                    <a:pt x="571" y="1"/>
                    <a:pt x="567" y="1"/>
                  </a:cubicBezTo>
                  <a:close/>
                  <a:moveTo>
                    <a:pt x="578" y="24"/>
                  </a:moveTo>
                  <a:lnTo>
                    <a:pt x="578" y="24"/>
                  </a:lnTo>
                  <a:cubicBezTo>
                    <a:pt x="1" y="2942"/>
                    <a:pt x="2797" y="4917"/>
                    <a:pt x="4773" y="6589"/>
                  </a:cubicBezTo>
                  <a:cubicBezTo>
                    <a:pt x="3193" y="8717"/>
                    <a:pt x="2220" y="12030"/>
                    <a:pt x="3618" y="14401"/>
                  </a:cubicBezTo>
                  <a:cubicBezTo>
                    <a:pt x="3627" y="14418"/>
                    <a:pt x="3644" y="14426"/>
                    <a:pt x="3662" y="14426"/>
                  </a:cubicBezTo>
                  <a:cubicBezTo>
                    <a:pt x="3707" y="14426"/>
                    <a:pt x="3761" y="14383"/>
                    <a:pt x="3740" y="14340"/>
                  </a:cubicBezTo>
                  <a:cubicBezTo>
                    <a:pt x="2737" y="11999"/>
                    <a:pt x="3983" y="8747"/>
                    <a:pt x="5290" y="6711"/>
                  </a:cubicBezTo>
                  <a:cubicBezTo>
                    <a:pt x="5411" y="6619"/>
                    <a:pt x="5442" y="6407"/>
                    <a:pt x="5320" y="6315"/>
                  </a:cubicBezTo>
                  <a:cubicBezTo>
                    <a:pt x="3405" y="4674"/>
                    <a:pt x="548" y="2820"/>
                    <a:pt x="57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794;p38">
              <a:extLst>
                <a:ext uri="{FF2B5EF4-FFF2-40B4-BE49-F238E27FC236}">
                  <a16:creationId xmlns:a16="http://schemas.microsoft.com/office/drawing/2014/main" id="{F105D755-91A1-4A28-8AAA-60ADF7D6EAC6}"/>
                </a:ext>
              </a:extLst>
            </p:cNvPr>
            <p:cNvSpPr/>
            <p:nvPr/>
          </p:nvSpPr>
          <p:spPr>
            <a:xfrm>
              <a:off x="6595929" y="2569268"/>
              <a:ext cx="990122" cy="653492"/>
            </a:xfrm>
            <a:custGeom>
              <a:avLst/>
              <a:gdLst/>
              <a:ahLst/>
              <a:cxnLst/>
              <a:rect l="l" t="t" r="r" b="b"/>
              <a:pathLst>
                <a:path w="51690" h="34116" extrusionOk="0">
                  <a:moveTo>
                    <a:pt x="48450" y="0"/>
                  </a:moveTo>
                  <a:cubicBezTo>
                    <a:pt x="47438" y="0"/>
                    <a:pt x="46174" y="450"/>
                    <a:pt x="44895" y="1246"/>
                  </a:cubicBezTo>
                  <a:cubicBezTo>
                    <a:pt x="40797" y="3796"/>
                    <a:pt x="23178" y="15410"/>
                    <a:pt x="21830" y="15410"/>
                  </a:cubicBezTo>
                  <a:cubicBezTo>
                    <a:pt x="21828" y="15410"/>
                    <a:pt x="21826" y="15410"/>
                    <a:pt x="21824" y="15410"/>
                  </a:cubicBezTo>
                  <a:cubicBezTo>
                    <a:pt x="20517" y="15350"/>
                    <a:pt x="12098" y="9301"/>
                    <a:pt x="12098" y="9301"/>
                  </a:cubicBezTo>
                  <a:lnTo>
                    <a:pt x="0" y="27751"/>
                  </a:lnTo>
                  <a:cubicBezTo>
                    <a:pt x="0" y="27751"/>
                    <a:pt x="15565" y="34116"/>
                    <a:pt x="23578" y="34116"/>
                  </a:cubicBezTo>
                  <a:cubicBezTo>
                    <a:pt x="23779" y="34116"/>
                    <a:pt x="23974" y="34112"/>
                    <a:pt x="24165" y="34104"/>
                  </a:cubicBezTo>
                  <a:cubicBezTo>
                    <a:pt x="31977" y="33769"/>
                    <a:pt x="46445" y="12675"/>
                    <a:pt x="48907" y="7720"/>
                  </a:cubicBezTo>
                  <a:cubicBezTo>
                    <a:pt x="51690" y="2197"/>
                    <a:pt x="50685" y="0"/>
                    <a:pt x="48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95;p38">
              <a:extLst>
                <a:ext uri="{FF2B5EF4-FFF2-40B4-BE49-F238E27FC236}">
                  <a16:creationId xmlns:a16="http://schemas.microsoft.com/office/drawing/2014/main" id="{40F5DB81-3CC1-481F-82BC-CDAEA733B5FF}"/>
                </a:ext>
              </a:extLst>
            </p:cNvPr>
            <p:cNvSpPr/>
            <p:nvPr/>
          </p:nvSpPr>
          <p:spPr>
            <a:xfrm>
              <a:off x="6806691" y="3040271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7" y="1"/>
                  </a:moveTo>
                  <a:cubicBezTo>
                    <a:pt x="305" y="518"/>
                    <a:pt x="183" y="1065"/>
                    <a:pt x="92" y="1612"/>
                  </a:cubicBezTo>
                  <a:cubicBezTo>
                    <a:pt x="1" y="2189"/>
                    <a:pt x="1" y="2736"/>
                    <a:pt x="61" y="3314"/>
                  </a:cubicBezTo>
                  <a:cubicBezTo>
                    <a:pt x="274" y="2797"/>
                    <a:pt x="396" y="2250"/>
                    <a:pt x="487" y="1673"/>
                  </a:cubicBezTo>
                  <a:cubicBezTo>
                    <a:pt x="548" y="1126"/>
                    <a:pt x="578" y="54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96;p38">
              <a:extLst>
                <a:ext uri="{FF2B5EF4-FFF2-40B4-BE49-F238E27FC236}">
                  <a16:creationId xmlns:a16="http://schemas.microsoft.com/office/drawing/2014/main" id="{FC3BB908-621F-4B99-B60E-A0022D2707A5}"/>
                </a:ext>
              </a:extLst>
            </p:cNvPr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97;p38">
              <a:extLst>
                <a:ext uri="{FF2B5EF4-FFF2-40B4-BE49-F238E27FC236}">
                  <a16:creationId xmlns:a16="http://schemas.microsoft.com/office/drawing/2014/main" id="{3005EFAE-FC2D-4574-A1FE-18EBFA9EAB4E}"/>
                </a:ext>
              </a:extLst>
            </p:cNvPr>
            <p:cNvSpPr/>
            <p:nvPr/>
          </p:nvSpPr>
          <p:spPr>
            <a:xfrm>
              <a:off x="7232296" y="2754172"/>
              <a:ext cx="63480" cy="10382"/>
            </a:xfrm>
            <a:custGeom>
              <a:avLst/>
              <a:gdLst/>
              <a:ahLst/>
              <a:cxnLst/>
              <a:rect l="l" t="t" r="r" b="b"/>
              <a:pathLst>
                <a:path w="3314" h="542" extrusionOk="0">
                  <a:moveTo>
                    <a:pt x="752" y="1"/>
                  </a:moveTo>
                  <a:cubicBezTo>
                    <a:pt x="499" y="1"/>
                    <a:pt x="247" y="16"/>
                    <a:pt x="1" y="43"/>
                  </a:cubicBezTo>
                  <a:cubicBezTo>
                    <a:pt x="518" y="256"/>
                    <a:pt x="1065" y="377"/>
                    <a:pt x="1612" y="469"/>
                  </a:cubicBezTo>
                  <a:cubicBezTo>
                    <a:pt x="1930" y="519"/>
                    <a:pt x="2238" y="541"/>
                    <a:pt x="2548" y="541"/>
                  </a:cubicBezTo>
                  <a:cubicBezTo>
                    <a:pt x="2801" y="541"/>
                    <a:pt x="3054" y="526"/>
                    <a:pt x="3314" y="499"/>
                  </a:cubicBezTo>
                  <a:cubicBezTo>
                    <a:pt x="2797" y="286"/>
                    <a:pt x="2220" y="165"/>
                    <a:pt x="1673" y="73"/>
                  </a:cubicBezTo>
                  <a:cubicBezTo>
                    <a:pt x="1371" y="23"/>
                    <a:pt x="10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98;p38">
              <a:extLst>
                <a:ext uri="{FF2B5EF4-FFF2-40B4-BE49-F238E27FC236}">
                  <a16:creationId xmlns:a16="http://schemas.microsoft.com/office/drawing/2014/main" id="{EC66F11D-8E94-4E7A-80D9-761E31EC9752}"/>
                </a:ext>
              </a:extLst>
            </p:cNvPr>
            <p:cNvSpPr/>
            <p:nvPr/>
          </p:nvSpPr>
          <p:spPr>
            <a:xfrm>
              <a:off x="6859674" y="2876323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1" y="1"/>
                  </a:moveTo>
                  <a:cubicBezTo>
                    <a:pt x="405" y="1"/>
                    <a:pt x="201" y="8"/>
                    <a:pt x="1" y="19"/>
                  </a:cubicBezTo>
                  <a:cubicBezTo>
                    <a:pt x="517" y="231"/>
                    <a:pt x="1064" y="383"/>
                    <a:pt x="1642" y="444"/>
                  </a:cubicBezTo>
                  <a:cubicBezTo>
                    <a:pt x="1995" y="503"/>
                    <a:pt x="2349" y="537"/>
                    <a:pt x="2710" y="537"/>
                  </a:cubicBezTo>
                  <a:cubicBezTo>
                    <a:pt x="2908" y="537"/>
                    <a:pt x="3109" y="527"/>
                    <a:pt x="3314" y="505"/>
                  </a:cubicBezTo>
                  <a:cubicBezTo>
                    <a:pt x="2797" y="292"/>
                    <a:pt x="2250" y="140"/>
                    <a:pt x="1672" y="80"/>
                  </a:cubicBezTo>
                  <a:cubicBezTo>
                    <a:pt x="1326" y="22"/>
                    <a:pt x="966" y="1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99;p38">
              <a:extLst>
                <a:ext uri="{FF2B5EF4-FFF2-40B4-BE49-F238E27FC236}">
                  <a16:creationId xmlns:a16="http://schemas.microsoft.com/office/drawing/2014/main" id="{3B81F3A2-1045-4A97-B2E8-F1FB7D0AB8D1}"/>
                </a:ext>
              </a:extLst>
            </p:cNvPr>
            <p:cNvSpPr/>
            <p:nvPr/>
          </p:nvSpPr>
          <p:spPr>
            <a:xfrm>
              <a:off x="6974374" y="3214370"/>
              <a:ext cx="2931" cy="1762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91"/>
                  </a:lnTo>
                  <a:lnTo>
                    <a:pt x="92" y="91"/>
                  </a:lnTo>
                  <a:cubicBezTo>
                    <a:pt x="122" y="61"/>
                    <a:pt x="153" y="3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00;p38">
              <a:extLst>
                <a:ext uri="{FF2B5EF4-FFF2-40B4-BE49-F238E27FC236}">
                  <a16:creationId xmlns:a16="http://schemas.microsoft.com/office/drawing/2014/main" id="{431374EB-1220-43EE-B125-5EBA4F31B374}"/>
                </a:ext>
              </a:extLst>
            </p:cNvPr>
            <p:cNvSpPr/>
            <p:nvPr/>
          </p:nvSpPr>
          <p:spPr>
            <a:xfrm>
              <a:off x="6714709" y="2937811"/>
              <a:ext cx="51240" cy="39019"/>
            </a:xfrm>
            <a:custGeom>
              <a:avLst/>
              <a:gdLst/>
              <a:ahLst/>
              <a:cxnLst/>
              <a:rect l="l" t="t" r="r" b="b"/>
              <a:pathLst>
                <a:path w="2675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1641" y="487"/>
                    <a:pt x="730" y="1155"/>
                    <a:pt x="0" y="2037"/>
                  </a:cubicBezTo>
                  <a:cubicBezTo>
                    <a:pt x="517" y="1794"/>
                    <a:pt x="1003" y="1520"/>
                    <a:pt x="1429" y="1186"/>
                  </a:cubicBezTo>
                  <a:cubicBezTo>
                    <a:pt x="1885" y="851"/>
                    <a:pt x="2310" y="45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01;p38">
              <a:extLst>
                <a:ext uri="{FF2B5EF4-FFF2-40B4-BE49-F238E27FC236}">
                  <a16:creationId xmlns:a16="http://schemas.microsoft.com/office/drawing/2014/main" id="{4DFC7795-82DF-44ED-B3B1-132A20E02FC7}"/>
                </a:ext>
              </a:extLst>
            </p:cNvPr>
            <p:cNvSpPr/>
            <p:nvPr/>
          </p:nvSpPr>
          <p:spPr>
            <a:xfrm>
              <a:off x="7101889" y="285745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8" y="244"/>
                    <a:pt x="1672" y="517"/>
                    <a:pt x="1246" y="882"/>
                  </a:cubicBezTo>
                  <a:cubicBezTo>
                    <a:pt x="791" y="1216"/>
                    <a:pt x="365" y="1581"/>
                    <a:pt x="0" y="2037"/>
                  </a:cubicBezTo>
                  <a:cubicBezTo>
                    <a:pt x="517" y="1794"/>
                    <a:pt x="1003" y="1520"/>
                    <a:pt x="1459" y="1186"/>
                  </a:cubicBezTo>
                  <a:cubicBezTo>
                    <a:pt x="1915" y="852"/>
                    <a:pt x="2341" y="457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02;p38">
              <a:extLst>
                <a:ext uri="{FF2B5EF4-FFF2-40B4-BE49-F238E27FC236}">
                  <a16:creationId xmlns:a16="http://schemas.microsoft.com/office/drawing/2014/main" id="{23656C02-AC8A-4D7C-9FB6-3AD0A00F13BB}"/>
                </a:ext>
              </a:extLst>
            </p:cNvPr>
            <p:cNvSpPr/>
            <p:nvPr/>
          </p:nvSpPr>
          <p:spPr>
            <a:xfrm>
              <a:off x="6973799" y="300709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1034"/>
                    <a:pt x="1155" y="1946"/>
                    <a:pt x="2006" y="2675"/>
                  </a:cubicBezTo>
                  <a:cubicBezTo>
                    <a:pt x="1550" y="1642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03;p38">
              <a:extLst>
                <a:ext uri="{FF2B5EF4-FFF2-40B4-BE49-F238E27FC236}">
                  <a16:creationId xmlns:a16="http://schemas.microsoft.com/office/drawing/2014/main" id="{CB461921-A517-4FEF-A7F2-DDD7186BA6BA}"/>
                </a:ext>
              </a:extLst>
            </p:cNvPr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04;p38">
              <a:extLst>
                <a:ext uri="{FF2B5EF4-FFF2-40B4-BE49-F238E27FC236}">
                  <a16:creationId xmlns:a16="http://schemas.microsoft.com/office/drawing/2014/main" id="{4CDE8D07-958A-4496-A2EF-67BCD3612233}"/>
                </a:ext>
              </a:extLst>
            </p:cNvPr>
            <p:cNvSpPr/>
            <p:nvPr/>
          </p:nvSpPr>
          <p:spPr>
            <a:xfrm>
              <a:off x="6687911" y="2802461"/>
              <a:ext cx="191186" cy="309679"/>
            </a:xfrm>
            <a:custGeom>
              <a:avLst/>
              <a:gdLst/>
              <a:ahLst/>
              <a:cxnLst/>
              <a:rect l="l" t="t" r="r" b="b"/>
              <a:pathLst>
                <a:path w="9981" h="16167" extrusionOk="0">
                  <a:moveTo>
                    <a:pt x="9846" y="1"/>
                  </a:moveTo>
                  <a:cubicBezTo>
                    <a:pt x="9812" y="1"/>
                    <a:pt x="9778" y="14"/>
                    <a:pt x="9758" y="45"/>
                  </a:cubicBezTo>
                  <a:cubicBezTo>
                    <a:pt x="8147" y="2720"/>
                    <a:pt x="6384" y="5364"/>
                    <a:pt x="4743" y="8039"/>
                  </a:cubicBezTo>
                  <a:cubicBezTo>
                    <a:pt x="3132" y="10683"/>
                    <a:pt x="1460" y="13358"/>
                    <a:pt x="1" y="16094"/>
                  </a:cubicBezTo>
                  <a:cubicBezTo>
                    <a:pt x="1" y="16138"/>
                    <a:pt x="33" y="16166"/>
                    <a:pt x="63" y="16166"/>
                  </a:cubicBezTo>
                  <a:cubicBezTo>
                    <a:pt x="74" y="16166"/>
                    <a:pt x="84" y="16163"/>
                    <a:pt x="92" y="16155"/>
                  </a:cubicBezTo>
                  <a:cubicBezTo>
                    <a:pt x="1946" y="13662"/>
                    <a:pt x="3709" y="11048"/>
                    <a:pt x="5290" y="8373"/>
                  </a:cubicBezTo>
                  <a:cubicBezTo>
                    <a:pt x="6931" y="5668"/>
                    <a:pt x="8420" y="2902"/>
                    <a:pt x="9940" y="136"/>
                  </a:cubicBezTo>
                  <a:cubicBezTo>
                    <a:pt x="9981" y="55"/>
                    <a:pt x="9913" y="1"/>
                    <a:pt x="9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05;p38">
              <a:extLst>
                <a:ext uri="{FF2B5EF4-FFF2-40B4-BE49-F238E27FC236}">
                  <a16:creationId xmlns:a16="http://schemas.microsoft.com/office/drawing/2014/main" id="{4A44D747-7DFA-479D-B06D-B23919D451B2}"/>
                </a:ext>
              </a:extLst>
            </p:cNvPr>
            <p:cNvSpPr/>
            <p:nvPr/>
          </p:nvSpPr>
          <p:spPr>
            <a:xfrm>
              <a:off x="6927789" y="2569173"/>
              <a:ext cx="658817" cy="653492"/>
            </a:xfrm>
            <a:custGeom>
              <a:avLst/>
              <a:gdLst/>
              <a:ahLst/>
              <a:cxnLst/>
              <a:rect l="l" t="t" r="r" b="b"/>
              <a:pathLst>
                <a:path w="34394" h="34116" extrusionOk="0">
                  <a:moveTo>
                    <a:pt x="31099" y="0"/>
                  </a:moveTo>
                  <a:cubicBezTo>
                    <a:pt x="31038" y="0"/>
                    <a:pt x="30976" y="2"/>
                    <a:pt x="30913" y="5"/>
                  </a:cubicBezTo>
                  <a:cubicBezTo>
                    <a:pt x="23041" y="8485"/>
                    <a:pt x="6080" y="26814"/>
                    <a:pt x="1" y="33288"/>
                  </a:cubicBezTo>
                  <a:cubicBezTo>
                    <a:pt x="2354" y="33792"/>
                    <a:pt x="4578" y="34116"/>
                    <a:pt x="6388" y="34116"/>
                  </a:cubicBezTo>
                  <a:cubicBezTo>
                    <a:pt x="6542" y="34116"/>
                    <a:pt x="6692" y="34113"/>
                    <a:pt x="6840" y="34109"/>
                  </a:cubicBezTo>
                  <a:cubicBezTo>
                    <a:pt x="14652" y="33774"/>
                    <a:pt x="29120" y="12680"/>
                    <a:pt x="31582" y="7725"/>
                  </a:cubicBezTo>
                  <a:cubicBezTo>
                    <a:pt x="34393" y="2192"/>
                    <a:pt x="33344" y="0"/>
                    <a:pt x="3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06;p38">
              <a:extLst>
                <a:ext uri="{FF2B5EF4-FFF2-40B4-BE49-F238E27FC236}">
                  <a16:creationId xmlns:a16="http://schemas.microsoft.com/office/drawing/2014/main" id="{40FFCD6F-B346-40BD-8C7C-3D6DCEBD7490}"/>
                </a:ext>
              </a:extLst>
            </p:cNvPr>
            <p:cNvSpPr/>
            <p:nvPr/>
          </p:nvSpPr>
          <p:spPr>
            <a:xfrm>
              <a:off x="7182819" y="2585703"/>
              <a:ext cx="952540" cy="1069424"/>
            </a:xfrm>
            <a:custGeom>
              <a:avLst/>
              <a:gdLst/>
              <a:ahLst/>
              <a:cxnLst/>
              <a:rect l="l" t="t" r="r" b="b"/>
              <a:pathLst>
                <a:path w="49728" h="55830" extrusionOk="0">
                  <a:moveTo>
                    <a:pt x="17648" y="0"/>
                  </a:moveTo>
                  <a:cubicBezTo>
                    <a:pt x="15023" y="0"/>
                    <a:pt x="12118" y="1076"/>
                    <a:pt x="10304" y="3488"/>
                  </a:cubicBezTo>
                  <a:cubicBezTo>
                    <a:pt x="7751" y="6923"/>
                    <a:pt x="639" y="20480"/>
                    <a:pt x="335" y="25373"/>
                  </a:cubicBezTo>
                  <a:cubicBezTo>
                    <a:pt x="0" y="30267"/>
                    <a:pt x="3830" y="35100"/>
                    <a:pt x="3830" y="35100"/>
                  </a:cubicBezTo>
                  <a:lnTo>
                    <a:pt x="3860" y="55830"/>
                  </a:lnTo>
                  <a:lnTo>
                    <a:pt x="49728" y="55830"/>
                  </a:lnTo>
                  <a:cubicBezTo>
                    <a:pt x="49728" y="55830"/>
                    <a:pt x="31885" y="10692"/>
                    <a:pt x="22402" y="1604"/>
                  </a:cubicBezTo>
                  <a:cubicBezTo>
                    <a:pt x="21315" y="568"/>
                    <a:pt x="19555" y="0"/>
                    <a:pt x="17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07;p38">
              <a:extLst>
                <a:ext uri="{FF2B5EF4-FFF2-40B4-BE49-F238E27FC236}">
                  <a16:creationId xmlns:a16="http://schemas.microsoft.com/office/drawing/2014/main" id="{BDB46234-A9CB-48D9-9AEE-D7A8AFC4C06A}"/>
                </a:ext>
              </a:extLst>
            </p:cNvPr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08;p38">
              <a:extLst>
                <a:ext uri="{FF2B5EF4-FFF2-40B4-BE49-F238E27FC236}">
                  <a16:creationId xmlns:a16="http://schemas.microsoft.com/office/drawing/2014/main" id="{83C7EFB9-A613-48D0-8054-7540BAC9C5F5}"/>
                </a:ext>
              </a:extLst>
            </p:cNvPr>
            <p:cNvSpPr/>
            <p:nvPr/>
          </p:nvSpPr>
          <p:spPr>
            <a:xfrm>
              <a:off x="7971737" y="3429788"/>
              <a:ext cx="11072" cy="64073"/>
            </a:xfrm>
            <a:custGeom>
              <a:avLst/>
              <a:gdLst/>
              <a:ahLst/>
              <a:cxnLst/>
              <a:rect l="l" t="t" r="r" b="b"/>
              <a:pathLst>
                <a:path w="578" h="3345" extrusionOk="0">
                  <a:moveTo>
                    <a:pt x="517" y="1"/>
                  </a:moveTo>
                  <a:cubicBezTo>
                    <a:pt x="304" y="517"/>
                    <a:pt x="183" y="1095"/>
                    <a:pt x="122" y="1642"/>
                  </a:cubicBezTo>
                  <a:cubicBezTo>
                    <a:pt x="0" y="2189"/>
                    <a:pt x="0" y="2767"/>
                    <a:pt x="61" y="3344"/>
                  </a:cubicBezTo>
                  <a:cubicBezTo>
                    <a:pt x="274" y="2827"/>
                    <a:pt x="396" y="2250"/>
                    <a:pt x="487" y="1703"/>
                  </a:cubicBezTo>
                  <a:cubicBezTo>
                    <a:pt x="578" y="1125"/>
                    <a:pt x="578" y="57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09;p38">
              <a:extLst>
                <a:ext uri="{FF2B5EF4-FFF2-40B4-BE49-F238E27FC236}">
                  <a16:creationId xmlns:a16="http://schemas.microsoft.com/office/drawing/2014/main" id="{958F9680-A7CA-4ACD-A1A4-F77589D727B7}"/>
                </a:ext>
              </a:extLst>
            </p:cNvPr>
            <p:cNvSpPr/>
            <p:nvPr/>
          </p:nvSpPr>
          <p:spPr>
            <a:xfrm>
              <a:off x="7592697" y="3572435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6"/>
                    <a:pt x="62" y="3314"/>
                  </a:cubicBezTo>
                  <a:cubicBezTo>
                    <a:pt x="274" y="2797"/>
                    <a:pt x="396" y="2250"/>
                    <a:pt x="487" y="1672"/>
                  </a:cubicBezTo>
                  <a:cubicBezTo>
                    <a:pt x="548" y="1125"/>
                    <a:pt x="578" y="548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10;p38">
              <a:extLst>
                <a:ext uri="{FF2B5EF4-FFF2-40B4-BE49-F238E27FC236}">
                  <a16:creationId xmlns:a16="http://schemas.microsoft.com/office/drawing/2014/main" id="{9D2D1115-EBB5-4475-883E-539DE69803E4}"/>
                </a:ext>
              </a:extLst>
            </p:cNvPr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11;p38">
              <a:extLst>
                <a:ext uri="{FF2B5EF4-FFF2-40B4-BE49-F238E27FC236}">
                  <a16:creationId xmlns:a16="http://schemas.microsoft.com/office/drawing/2014/main" id="{06098572-1E51-4B61-B90F-A22F8F14E17A}"/>
                </a:ext>
              </a:extLst>
            </p:cNvPr>
            <p:cNvSpPr/>
            <p:nvPr/>
          </p:nvSpPr>
          <p:spPr>
            <a:xfrm>
              <a:off x="7738850" y="3182343"/>
              <a:ext cx="12240" cy="64054"/>
            </a:xfrm>
            <a:custGeom>
              <a:avLst/>
              <a:gdLst/>
              <a:ahLst/>
              <a:cxnLst/>
              <a:rect l="l" t="t" r="r" b="b"/>
              <a:pathLst>
                <a:path w="639" h="3344" extrusionOk="0">
                  <a:moveTo>
                    <a:pt x="517" y="0"/>
                  </a:moveTo>
                  <a:lnTo>
                    <a:pt x="517" y="0"/>
                  </a:lnTo>
                  <a:cubicBezTo>
                    <a:pt x="304" y="517"/>
                    <a:pt x="183" y="1095"/>
                    <a:pt x="122" y="1642"/>
                  </a:cubicBezTo>
                  <a:cubicBezTo>
                    <a:pt x="31" y="2189"/>
                    <a:pt x="0" y="2766"/>
                    <a:pt x="61" y="3344"/>
                  </a:cubicBezTo>
                  <a:cubicBezTo>
                    <a:pt x="456" y="2280"/>
                    <a:pt x="638" y="1125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12;p38">
              <a:extLst>
                <a:ext uri="{FF2B5EF4-FFF2-40B4-BE49-F238E27FC236}">
                  <a16:creationId xmlns:a16="http://schemas.microsoft.com/office/drawing/2014/main" id="{11DB362C-BD7B-4EC0-B980-037F2AD3F1BE}"/>
                </a:ext>
              </a:extLst>
            </p:cNvPr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13;p38">
              <a:extLst>
                <a:ext uri="{FF2B5EF4-FFF2-40B4-BE49-F238E27FC236}">
                  <a16:creationId xmlns:a16="http://schemas.microsoft.com/office/drawing/2014/main" id="{EBC1B18B-BD09-42C9-BCCF-99E9E2F40160}"/>
                </a:ext>
              </a:extLst>
            </p:cNvPr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14;p38">
              <a:extLst>
                <a:ext uri="{FF2B5EF4-FFF2-40B4-BE49-F238E27FC236}">
                  <a16:creationId xmlns:a16="http://schemas.microsoft.com/office/drawing/2014/main" id="{7C5F5566-A90C-4CAF-9F98-826D9F7363F6}"/>
                </a:ext>
              </a:extLst>
            </p:cNvPr>
            <p:cNvSpPr/>
            <p:nvPr/>
          </p:nvSpPr>
          <p:spPr>
            <a:xfrm>
              <a:off x="7780187" y="3030482"/>
              <a:ext cx="63480" cy="10171"/>
            </a:xfrm>
            <a:custGeom>
              <a:avLst/>
              <a:gdLst/>
              <a:ahLst/>
              <a:cxnLst/>
              <a:rect l="l" t="t" r="r" b="b"/>
              <a:pathLst>
                <a:path w="3314" h="531" extrusionOk="0">
                  <a:moveTo>
                    <a:pt x="625" y="0"/>
                  </a:moveTo>
                  <a:cubicBezTo>
                    <a:pt x="417" y="0"/>
                    <a:pt x="209" y="9"/>
                    <a:pt x="0" y="26"/>
                  </a:cubicBezTo>
                  <a:cubicBezTo>
                    <a:pt x="517" y="238"/>
                    <a:pt x="1064" y="390"/>
                    <a:pt x="1642" y="451"/>
                  </a:cubicBezTo>
                  <a:cubicBezTo>
                    <a:pt x="1988" y="509"/>
                    <a:pt x="2348" y="530"/>
                    <a:pt x="2703" y="530"/>
                  </a:cubicBezTo>
                  <a:cubicBezTo>
                    <a:pt x="2909" y="530"/>
                    <a:pt x="3113" y="523"/>
                    <a:pt x="3313" y="512"/>
                  </a:cubicBezTo>
                  <a:cubicBezTo>
                    <a:pt x="2447" y="165"/>
                    <a:pt x="1540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15;p38">
              <a:extLst>
                <a:ext uri="{FF2B5EF4-FFF2-40B4-BE49-F238E27FC236}">
                  <a16:creationId xmlns:a16="http://schemas.microsoft.com/office/drawing/2014/main" id="{EAB15945-7A4F-4F55-97ED-F09CFDC7C833}"/>
                </a:ext>
              </a:extLst>
            </p:cNvPr>
            <p:cNvSpPr/>
            <p:nvPr/>
          </p:nvSpPr>
          <p:spPr>
            <a:xfrm>
              <a:off x="7307403" y="3577070"/>
              <a:ext cx="63499" cy="10171"/>
            </a:xfrm>
            <a:custGeom>
              <a:avLst/>
              <a:gdLst/>
              <a:ahLst/>
              <a:cxnLst/>
              <a:rect l="l" t="t" r="r" b="b"/>
              <a:pathLst>
                <a:path w="3315" h="531" extrusionOk="0">
                  <a:moveTo>
                    <a:pt x="606" y="0"/>
                  </a:moveTo>
                  <a:cubicBezTo>
                    <a:pt x="406" y="0"/>
                    <a:pt x="206" y="10"/>
                    <a:pt x="1" y="32"/>
                  </a:cubicBezTo>
                  <a:cubicBezTo>
                    <a:pt x="518" y="245"/>
                    <a:pt x="1095" y="397"/>
                    <a:pt x="1642" y="458"/>
                  </a:cubicBezTo>
                  <a:cubicBezTo>
                    <a:pt x="1943" y="508"/>
                    <a:pt x="2254" y="530"/>
                    <a:pt x="2563" y="530"/>
                  </a:cubicBezTo>
                  <a:cubicBezTo>
                    <a:pt x="2816" y="530"/>
                    <a:pt x="3068" y="515"/>
                    <a:pt x="3314" y="488"/>
                  </a:cubicBezTo>
                  <a:cubicBezTo>
                    <a:pt x="2797" y="275"/>
                    <a:pt x="2250" y="154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16;p38">
              <a:extLst>
                <a:ext uri="{FF2B5EF4-FFF2-40B4-BE49-F238E27FC236}">
                  <a16:creationId xmlns:a16="http://schemas.microsoft.com/office/drawing/2014/main" id="{6A333B91-C240-48DF-AA5E-63C6FEEDBC0F}"/>
                </a:ext>
              </a:extLst>
            </p:cNvPr>
            <p:cNvSpPr/>
            <p:nvPr/>
          </p:nvSpPr>
          <p:spPr>
            <a:xfrm>
              <a:off x="7800568" y="3359565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0" y="1"/>
                  </a:moveTo>
                  <a:cubicBezTo>
                    <a:pt x="405" y="1"/>
                    <a:pt x="200" y="8"/>
                    <a:pt x="0" y="19"/>
                  </a:cubicBezTo>
                  <a:cubicBezTo>
                    <a:pt x="517" y="232"/>
                    <a:pt x="1064" y="384"/>
                    <a:pt x="1611" y="445"/>
                  </a:cubicBezTo>
                  <a:cubicBezTo>
                    <a:pt x="1984" y="503"/>
                    <a:pt x="2344" y="537"/>
                    <a:pt x="2708" y="537"/>
                  </a:cubicBezTo>
                  <a:cubicBezTo>
                    <a:pt x="2908" y="537"/>
                    <a:pt x="3109" y="527"/>
                    <a:pt x="3313" y="505"/>
                  </a:cubicBezTo>
                  <a:cubicBezTo>
                    <a:pt x="2766" y="293"/>
                    <a:pt x="2219" y="141"/>
                    <a:pt x="1672" y="80"/>
                  </a:cubicBezTo>
                  <a:cubicBezTo>
                    <a:pt x="1325" y="22"/>
                    <a:pt x="96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17;p38">
              <a:extLst>
                <a:ext uri="{FF2B5EF4-FFF2-40B4-BE49-F238E27FC236}">
                  <a16:creationId xmlns:a16="http://schemas.microsoft.com/office/drawing/2014/main" id="{755DCB92-91B7-4196-B184-A24BE4209C20}"/>
                </a:ext>
              </a:extLst>
            </p:cNvPr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18;p38">
              <a:extLst>
                <a:ext uri="{FF2B5EF4-FFF2-40B4-BE49-F238E27FC236}">
                  <a16:creationId xmlns:a16="http://schemas.microsoft.com/office/drawing/2014/main" id="{CBE03947-E9EE-4F3D-A9B2-AE94E501DFEA}"/>
                </a:ext>
              </a:extLst>
            </p:cNvPr>
            <p:cNvSpPr/>
            <p:nvPr/>
          </p:nvSpPr>
          <p:spPr>
            <a:xfrm>
              <a:off x="7780187" y="3513054"/>
              <a:ext cx="51259" cy="39019"/>
            </a:xfrm>
            <a:custGeom>
              <a:avLst/>
              <a:gdLst/>
              <a:ahLst/>
              <a:cxnLst/>
              <a:rect l="l" t="t" r="r" b="b"/>
              <a:pathLst>
                <a:path w="2676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517"/>
                    <a:pt x="1216" y="851"/>
                  </a:cubicBezTo>
                  <a:cubicBezTo>
                    <a:pt x="760" y="1186"/>
                    <a:pt x="365" y="1581"/>
                    <a:pt x="0" y="2037"/>
                  </a:cubicBezTo>
                  <a:lnTo>
                    <a:pt x="31" y="2037"/>
                  </a:lnTo>
                  <a:cubicBezTo>
                    <a:pt x="1034" y="1550"/>
                    <a:pt x="1946" y="882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19;p38">
              <a:extLst>
                <a:ext uri="{FF2B5EF4-FFF2-40B4-BE49-F238E27FC236}">
                  <a16:creationId xmlns:a16="http://schemas.microsoft.com/office/drawing/2014/main" id="{28BDBA1D-93A7-415B-B2F8-4FEC1CDDB9D0}"/>
                </a:ext>
              </a:extLst>
            </p:cNvPr>
            <p:cNvSpPr/>
            <p:nvPr/>
          </p:nvSpPr>
          <p:spPr>
            <a:xfrm>
              <a:off x="7868089" y="3202724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3" y="487"/>
                    <a:pt x="1217" y="851"/>
                  </a:cubicBezTo>
                  <a:cubicBezTo>
                    <a:pt x="761" y="1186"/>
                    <a:pt x="366" y="1581"/>
                    <a:pt x="1" y="2006"/>
                  </a:cubicBezTo>
                  <a:cubicBezTo>
                    <a:pt x="518" y="1794"/>
                    <a:pt x="1004" y="1490"/>
                    <a:pt x="1460" y="1155"/>
                  </a:cubicBezTo>
                  <a:cubicBezTo>
                    <a:pt x="1916" y="821"/>
                    <a:pt x="231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20;p38">
              <a:extLst>
                <a:ext uri="{FF2B5EF4-FFF2-40B4-BE49-F238E27FC236}">
                  <a16:creationId xmlns:a16="http://schemas.microsoft.com/office/drawing/2014/main" id="{968CDEC6-1A55-456F-9ACA-A7C5200731F9}"/>
                </a:ext>
              </a:extLst>
            </p:cNvPr>
            <p:cNvSpPr/>
            <p:nvPr/>
          </p:nvSpPr>
          <p:spPr>
            <a:xfrm>
              <a:off x="7343510" y="3090936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5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0" y="2006"/>
                  </a:cubicBezTo>
                  <a:cubicBezTo>
                    <a:pt x="517" y="1794"/>
                    <a:pt x="1004" y="1490"/>
                    <a:pt x="1459" y="1155"/>
                  </a:cubicBezTo>
                  <a:cubicBezTo>
                    <a:pt x="1915" y="821"/>
                    <a:pt x="2341" y="426"/>
                    <a:pt x="2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21;p38">
              <a:extLst>
                <a:ext uri="{FF2B5EF4-FFF2-40B4-BE49-F238E27FC236}">
                  <a16:creationId xmlns:a16="http://schemas.microsoft.com/office/drawing/2014/main" id="{09509FBF-67AF-414C-A16F-BD8744D33BFE}"/>
                </a:ext>
              </a:extLst>
            </p:cNvPr>
            <p:cNvSpPr/>
            <p:nvPr/>
          </p:nvSpPr>
          <p:spPr>
            <a:xfrm>
              <a:off x="7683530" y="2876668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13"/>
                    <a:pt x="1672" y="517"/>
                    <a:pt x="1216" y="852"/>
                  </a:cubicBezTo>
                  <a:cubicBezTo>
                    <a:pt x="760" y="1186"/>
                    <a:pt x="335" y="1581"/>
                    <a:pt x="1" y="2037"/>
                  </a:cubicBezTo>
                  <a:cubicBezTo>
                    <a:pt x="517" y="1794"/>
                    <a:pt x="1004" y="1520"/>
                    <a:pt x="1429" y="1156"/>
                  </a:cubicBezTo>
                  <a:cubicBezTo>
                    <a:pt x="1885" y="821"/>
                    <a:pt x="2311" y="426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22;p38">
              <a:extLst>
                <a:ext uri="{FF2B5EF4-FFF2-40B4-BE49-F238E27FC236}">
                  <a16:creationId xmlns:a16="http://schemas.microsoft.com/office/drawing/2014/main" id="{7791878F-CDF2-418A-BF62-D028848E3151}"/>
                </a:ext>
              </a:extLst>
            </p:cNvPr>
            <p:cNvSpPr/>
            <p:nvPr/>
          </p:nvSpPr>
          <p:spPr>
            <a:xfrm>
              <a:off x="7256757" y="3385540"/>
              <a:ext cx="22718" cy="21569"/>
            </a:xfrm>
            <a:custGeom>
              <a:avLst/>
              <a:gdLst/>
              <a:ahLst/>
              <a:cxnLst/>
              <a:rect l="l" t="t" r="r" b="b"/>
              <a:pathLst>
                <a:path w="1186" h="1126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760" y="152"/>
                    <a:pt x="365" y="396"/>
                    <a:pt x="0" y="669"/>
                  </a:cubicBezTo>
                  <a:lnTo>
                    <a:pt x="0" y="1125"/>
                  </a:lnTo>
                  <a:cubicBezTo>
                    <a:pt x="426" y="791"/>
                    <a:pt x="852" y="426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23;p38">
              <a:extLst>
                <a:ext uri="{FF2B5EF4-FFF2-40B4-BE49-F238E27FC236}">
                  <a16:creationId xmlns:a16="http://schemas.microsoft.com/office/drawing/2014/main" id="{B8CD78C3-ACE5-45B1-B8BB-D4439B13B767}"/>
                </a:ext>
              </a:extLst>
            </p:cNvPr>
            <p:cNvSpPr/>
            <p:nvPr/>
          </p:nvSpPr>
          <p:spPr>
            <a:xfrm>
              <a:off x="7510618" y="2739844"/>
              <a:ext cx="51240" cy="39038"/>
            </a:xfrm>
            <a:custGeom>
              <a:avLst/>
              <a:gdLst/>
              <a:ahLst/>
              <a:cxnLst/>
              <a:rect l="l" t="t" r="r" b="b"/>
              <a:pathLst>
                <a:path w="2675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28" y="244"/>
                    <a:pt x="1641" y="517"/>
                    <a:pt x="1216" y="882"/>
                  </a:cubicBezTo>
                  <a:cubicBezTo>
                    <a:pt x="760" y="1217"/>
                    <a:pt x="334" y="1581"/>
                    <a:pt x="0" y="2037"/>
                  </a:cubicBezTo>
                  <a:cubicBezTo>
                    <a:pt x="1033" y="1551"/>
                    <a:pt x="1945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24;p38">
              <a:extLst>
                <a:ext uri="{FF2B5EF4-FFF2-40B4-BE49-F238E27FC236}">
                  <a16:creationId xmlns:a16="http://schemas.microsoft.com/office/drawing/2014/main" id="{5ADA7D63-0AE5-49A5-AFAA-2F4489CC31CD}"/>
                </a:ext>
              </a:extLst>
            </p:cNvPr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25;p38">
              <a:extLst>
                <a:ext uri="{FF2B5EF4-FFF2-40B4-BE49-F238E27FC236}">
                  <a16:creationId xmlns:a16="http://schemas.microsoft.com/office/drawing/2014/main" id="{D0A7653D-600D-47DE-B322-2B916427692C}"/>
                </a:ext>
              </a:extLst>
            </p:cNvPr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26;p38">
              <a:extLst>
                <a:ext uri="{FF2B5EF4-FFF2-40B4-BE49-F238E27FC236}">
                  <a16:creationId xmlns:a16="http://schemas.microsoft.com/office/drawing/2014/main" id="{3655D590-C3E0-423F-B391-998E0BAE40AC}"/>
                </a:ext>
              </a:extLst>
            </p:cNvPr>
            <p:cNvSpPr/>
            <p:nvPr/>
          </p:nvSpPr>
          <p:spPr>
            <a:xfrm>
              <a:off x="7646274" y="3379142"/>
              <a:ext cx="38444" cy="50665"/>
            </a:xfrm>
            <a:custGeom>
              <a:avLst/>
              <a:gdLst/>
              <a:ahLst/>
              <a:cxnLst/>
              <a:rect l="l" t="t" r="r" b="b"/>
              <a:pathLst>
                <a:path w="2007" h="2645" extrusionOk="0">
                  <a:moveTo>
                    <a:pt x="0" y="0"/>
                  </a:moveTo>
                  <a:cubicBezTo>
                    <a:pt x="243" y="517"/>
                    <a:pt x="517" y="1003"/>
                    <a:pt x="882" y="1429"/>
                  </a:cubicBezTo>
                  <a:cubicBezTo>
                    <a:pt x="1216" y="1885"/>
                    <a:pt x="1581" y="2280"/>
                    <a:pt x="2006" y="2645"/>
                  </a:cubicBezTo>
                  <a:cubicBezTo>
                    <a:pt x="1550" y="1611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27;p38">
              <a:extLst>
                <a:ext uri="{FF2B5EF4-FFF2-40B4-BE49-F238E27FC236}">
                  <a16:creationId xmlns:a16="http://schemas.microsoft.com/office/drawing/2014/main" id="{63E77E6F-493F-4F02-B21D-C5A2AAE519FD}"/>
                </a:ext>
              </a:extLst>
            </p:cNvPr>
            <p:cNvSpPr/>
            <p:nvPr/>
          </p:nvSpPr>
          <p:spPr>
            <a:xfrm>
              <a:off x="7962427" y="358990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cubicBezTo>
                    <a:pt x="213" y="517"/>
                    <a:pt x="486" y="1003"/>
                    <a:pt x="851" y="1459"/>
                  </a:cubicBezTo>
                  <a:cubicBezTo>
                    <a:pt x="1186" y="1915"/>
                    <a:pt x="1581" y="2341"/>
                    <a:pt x="2006" y="2675"/>
                  </a:cubicBezTo>
                  <a:cubicBezTo>
                    <a:pt x="1793" y="2158"/>
                    <a:pt x="1489" y="1672"/>
                    <a:pt x="1155" y="1247"/>
                  </a:cubicBezTo>
                  <a:cubicBezTo>
                    <a:pt x="821" y="791"/>
                    <a:pt x="426" y="36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28;p38">
              <a:extLst>
                <a:ext uri="{FF2B5EF4-FFF2-40B4-BE49-F238E27FC236}">
                  <a16:creationId xmlns:a16="http://schemas.microsoft.com/office/drawing/2014/main" id="{1AE4BDC5-0A20-4C25-BABB-A5E2A59CB174}"/>
                </a:ext>
              </a:extLst>
            </p:cNvPr>
            <p:cNvSpPr/>
            <p:nvPr/>
          </p:nvSpPr>
          <p:spPr>
            <a:xfrm>
              <a:off x="7639857" y="2684543"/>
              <a:ext cx="39038" cy="50665"/>
            </a:xfrm>
            <a:custGeom>
              <a:avLst/>
              <a:gdLst/>
              <a:ahLst/>
              <a:cxnLst/>
              <a:rect l="l" t="t" r="r" b="b"/>
              <a:pathLst>
                <a:path w="2038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487" y="1034"/>
                    <a:pt x="1156" y="1915"/>
                    <a:pt x="2037" y="2645"/>
                  </a:cubicBezTo>
                  <a:cubicBezTo>
                    <a:pt x="1551" y="1611"/>
                    <a:pt x="882" y="73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29;p38">
              <a:extLst>
                <a:ext uri="{FF2B5EF4-FFF2-40B4-BE49-F238E27FC236}">
                  <a16:creationId xmlns:a16="http://schemas.microsoft.com/office/drawing/2014/main" id="{5E412E71-962C-44A0-8B40-76458EAB38EA}"/>
                </a:ext>
              </a:extLst>
            </p:cNvPr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30;p38">
              <a:extLst>
                <a:ext uri="{FF2B5EF4-FFF2-40B4-BE49-F238E27FC236}">
                  <a16:creationId xmlns:a16="http://schemas.microsoft.com/office/drawing/2014/main" id="{981DE6A5-A17F-4B6D-9C7C-7A97EA8B007E}"/>
                </a:ext>
              </a:extLst>
            </p:cNvPr>
            <p:cNvSpPr/>
            <p:nvPr/>
          </p:nvSpPr>
          <p:spPr>
            <a:xfrm>
              <a:off x="7393007" y="2392832"/>
              <a:ext cx="168277" cy="313740"/>
            </a:xfrm>
            <a:custGeom>
              <a:avLst/>
              <a:gdLst/>
              <a:ahLst/>
              <a:cxnLst/>
              <a:rect l="l" t="t" r="r" b="b"/>
              <a:pathLst>
                <a:path w="8785" h="16379" extrusionOk="0">
                  <a:moveTo>
                    <a:pt x="8724" y="1"/>
                  </a:moveTo>
                  <a:lnTo>
                    <a:pt x="7660" y="457"/>
                  </a:lnTo>
                  <a:lnTo>
                    <a:pt x="182" y="3983"/>
                  </a:lnTo>
                  <a:lnTo>
                    <a:pt x="730" y="10032"/>
                  </a:lnTo>
                  <a:lnTo>
                    <a:pt x="760" y="10457"/>
                  </a:lnTo>
                  <a:cubicBezTo>
                    <a:pt x="760" y="10457"/>
                    <a:pt x="0" y="16141"/>
                    <a:pt x="1034" y="16323"/>
                  </a:cubicBezTo>
                  <a:cubicBezTo>
                    <a:pt x="1240" y="16361"/>
                    <a:pt x="1450" y="16379"/>
                    <a:pt x="1662" y="16379"/>
                  </a:cubicBezTo>
                  <a:cubicBezTo>
                    <a:pt x="4692" y="16379"/>
                    <a:pt x="8134" y="12754"/>
                    <a:pt x="8389" y="12129"/>
                  </a:cubicBezTo>
                  <a:cubicBezTo>
                    <a:pt x="8632" y="10335"/>
                    <a:pt x="8784" y="8573"/>
                    <a:pt x="8784" y="6779"/>
                  </a:cubicBezTo>
                  <a:lnTo>
                    <a:pt x="8784" y="6019"/>
                  </a:lnTo>
                  <a:lnTo>
                    <a:pt x="8784" y="5290"/>
                  </a:lnTo>
                  <a:lnTo>
                    <a:pt x="8784" y="4348"/>
                  </a:lnTo>
                  <a:lnTo>
                    <a:pt x="8784" y="4013"/>
                  </a:lnTo>
                  <a:lnTo>
                    <a:pt x="8784" y="3740"/>
                  </a:lnTo>
                  <a:cubicBezTo>
                    <a:pt x="8754" y="1642"/>
                    <a:pt x="8724" y="1"/>
                    <a:pt x="8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31;p38">
              <a:extLst>
                <a:ext uri="{FF2B5EF4-FFF2-40B4-BE49-F238E27FC236}">
                  <a16:creationId xmlns:a16="http://schemas.microsoft.com/office/drawing/2014/main" id="{09C5B6ED-B34B-4DD3-A105-6392AB55ED1F}"/>
                </a:ext>
              </a:extLst>
            </p:cNvPr>
            <p:cNvSpPr/>
            <p:nvPr/>
          </p:nvSpPr>
          <p:spPr>
            <a:xfrm>
              <a:off x="7396493" y="2392832"/>
              <a:ext cx="164790" cy="192163"/>
            </a:xfrm>
            <a:custGeom>
              <a:avLst/>
              <a:gdLst/>
              <a:ahLst/>
              <a:cxnLst/>
              <a:rect l="l" t="t" r="r" b="b"/>
              <a:pathLst>
                <a:path w="8603" h="10032" extrusionOk="0">
                  <a:moveTo>
                    <a:pt x="8542" y="1"/>
                  </a:moveTo>
                  <a:lnTo>
                    <a:pt x="7478" y="457"/>
                  </a:lnTo>
                  <a:lnTo>
                    <a:pt x="0" y="3983"/>
                  </a:lnTo>
                  <a:lnTo>
                    <a:pt x="548" y="10032"/>
                  </a:lnTo>
                  <a:cubicBezTo>
                    <a:pt x="4013" y="9211"/>
                    <a:pt x="6991" y="6901"/>
                    <a:pt x="8602" y="3740"/>
                  </a:cubicBezTo>
                  <a:cubicBezTo>
                    <a:pt x="8572" y="1642"/>
                    <a:pt x="8542" y="1"/>
                    <a:pt x="8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32;p38">
              <a:extLst>
                <a:ext uri="{FF2B5EF4-FFF2-40B4-BE49-F238E27FC236}">
                  <a16:creationId xmlns:a16="http://schemas.microsoft.com/office/drawing/2014/main" id="{313496FF-4E9E-4FCC-8C74-C4C13D0CB442}"/>
                </a:ext>
              </a:extLst>
            </p:cNvPr>
            <p:cNvSpPr/>
            <p:nvPr/>
          </p:nvSpPr>
          <p:spPr>
            <a:xfrm>
              <a:off x="7232890" y="2059286"/>
              <a:ext cx="413978" cy="479545"/>
            </a:xfrm>
            <a:custGeom>
              <a:avLst/>
              <a:gdLst/>
              <a:ahLst/>
              <a:cxnLst/>
              <a:rect l="l" t="t" r="r" b="b"/>
              <a:pathLst>
                <a:path w="21612" h="25035" extrusionOk="0">
                  <a:moveTo>
                    <a:pt x="10834" y="0"/>
                  </a:moveTo>
                  <a:cubicBezTo>
                    <a:pt x="6428" y="0"/>
                    <a:pt x="1592" y="2853"/>
                    <a:pt x="821" y="12490"/>
                  </a:cubicBezTo>
                  <a:cubicBezTo>
                    <a:pt x="0" y="23128"/>
                    <a:pt x="6262" y="24831"/>
                    <a:pt x="8541" y="24982"/>
                  </a:cubicBezTo>
                  <a:cubicBezTo>
                    <a:pt x="8832" y="25008"/>
                    <a:pt x="9218" y="25035"/>
                    <a:pt x="9673" y="25035"/>
                  </a:cubicBezTo>
                  <a:cubicBezTo>
                    <a:pt x="12507" y="25035"/>
                    <a:pt x="18016" y="23988"/>
                    <a:pt x="19666" y="14952"/>
                  </a:cubicBezTo>
                  <a:cubicBezTo>
                    <a:pt x="21612" y="4465"/>
                    <a:pt x="16931" y="727"/>
                    <a:pt x="12189" y="89"/>
                  </a:cubicBezTo>
                  <a:cubicBezTo>
                    <a:pt x="11745" y="31"/>
                    <a:pt x="11292" y="0"/>
                    <a:pt x="10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33;p38">
              <a:extLst>
                <a:ext uri="{FF2B5EF4-FFF2-40B4-BE49-F238E27FC236}">
                  <a16:creationId xmlns:a16="http://schemas.microsoft.com/office/drawing/2014/main" id="{EEFD9F34-6A0D-48A4-A2B1-3CB1FDBEDB71}"/>
                </a:ext>
              </a:extLst>
            </p:cNvPr>
            <p:cNvSpPr/>
            <p:nvPr/>
          </p:nvSpPr>
          <p:spPr>
            <a:xfrm>
              <a:off x="7272158" y="2232638"/>
              <a:ext cx="40513" cy="22354"/>
            </a:xfrm>
            <a:custGeom>
              <a:avLst/>
              <a:gdLst/>
              <a:ahLst/>
              <a:cxnLst/>
              <a:rect l="l" t="t" r="r" b="b"/>
              <a:pathLst>
                <a:path w="2115" h="1167" extrusionOk="0">
                  <a:moveTo>
                    <a:pt x="1336" y="1"/>
                  </a:moveTo>
                  <a:cubicBezTo>
                    <a:pt x="1252" y="1"/>
                    <a:pt x="1166" y="12"/>
                    <a:pt x="1081" y="36"/>
                  </a:cubicBezTo>
                  <a:cubicBezTo>
                    <a:pt x="747" y="96"/>
                    <a:pt x="412" y="248"/>
                    <a:pt x="200" y="522"/>
                  </a:cubicBezTo>
                  <a:cubicBezTo>
                    <a:pt x="1" y="778"/>
                    <a:pt x="200" y="1166"/>
                    <a:pt x="500" y="1166"/>
                  </a:cubicBezTo>
                  <a:cubicBezTo>
                    <a:pt x="521" y="1166"/>
                    <a:pt x="542" y="1164"/>
                    <a:pt x="564" y="1160"/>
                  </a:cubicBezTo>
                  <a:cubicBezTo>
                    <a:pt x="807" y="1130"/>
                    <a:pt x="1051" y="1099"/>
                    <a:pt x="1294" y="1039"/>
                  </a:cubicBezTo>
                  <a:cubicBezTo>
                    <a:pt x="1567" y="1008"/>
                    <a:pt x="1811" y="917"/>
                    <a:pt x="1993" y="735"/>
                  </a:cubicBezTo>
                  <a:cubicBezTo>
                    <a:pt x="2114" y="613"/>
                    <a:pt x="2114" y="400"/>
                    <a:pt x="1993" y="279"/>
                  </a:cubicBezTo>
                  <a:cubicBezTo>
                    <a:pt x="1812" y="98"/>
                    <a:pt x="1580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34;p38">
              <a:extLst>
                <a:ext uri="{FF2B5EF4-FFF2-40B4-BE49-F238E27FC236}">
                  <a16:creationId xmlns:a16="http://schemas.microsoft.com/office/drawing/2014/main" id="{26687850-9351-4F3D-A257-64C94D77D504}"/>
                </a:ext>
              </a:extLst>
            </p:cNvPr>
            <p:cNvSpPr/>
            <p:nvPr/>
          </p:nvSpPr>
          <p:spPr>
            <a:xfrm>
              <a:off x="7389501" y="2235454"/>
              <a:ext cx="40034" cy="22354"/>
            </a:xfrm>
            <a:custGeom>
              <a:avLst/>
              <a:gdLst/>
              <a:ahLst/>
              <a:cxnLst/>
              <a:rect l="l" t="t" r="r" b="b"/>
              <a:pathLst>
                <a:path w="2090" h="1167" extrusionOk="0">
                  <a:moveTo>
                    <a:pt x="738" y="0"/>
                  </a:moveTo>
                  <a:cubicBezTo>
                    <a:pt x="497" y="0"/>
                    <a:pt x="264" y="81"/>
                    <a:pt x="92" y="253"/>
                  </a:cubicBezTo>
                  <a:cubicBezTo>
                    <a:pt x="1" y="375"/>
                    <a:pt x="1" y="588"/>
                    <a:pt x="92" y="709"/>
                  </a:cubicBezTo>
                  <a:cubicBezTo>
                    <a:pt x="305" y="892"/>
                    <a:pt x="548" y="983"/>
                    <a:pt x="791" y="1013"/>
                  </a:cubicBezTo>
                  <a:cubicBezTo>
                    <a:pt x="1034" y="1074"/>
                    <a:pt x="1277" y="1135"/>
                    <a:pt x="1520" y="1165"/>
                  </a:cubicBezTo>
                  <a:cubicBezTo>
                    <a:pt x="1534" y="1166"/>
                    <a:pt x="1547" y="1167"/>
                    <a:pt x="1560" y="1167"/>
                  </a:cubicBezTo>
                  <a:cubicBezTo>
                    <a:pt x="1873" y="1167"/>
                    <a:pt x="2090" y="819"/>
                    <a:pt x="1885" y="527"/>
                  </a:cubicBezTo>
                  <a:cubicBezTo>
                    <a:pt x="1672" y="253"/>
                    <a:pt x="1369" y="101"/>
                    <a:pt x="1034" y="41"/>
                  </a:cubicBezTo>
                  <a:cubicBezTo>
                    <a:pt x="937" y="14"/>
                    <a:pt x="837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35;p38">
              <a:extLst>
                <a:ext uri="{FF2B5EF4-FFF2-40B4-BE49-F238E27FC236}">
                  <a16:creationId xmlns:a16="http://schemas.microsoft.com/office/drawing/2014/main" id="{24E58DD0-EEEB-47C6-B6D5-035BD1C78019}"/>
                </a:ext>
              </a:extLst>
            </p:cNvPr>
            <p:cNvSpPr/>
            <p:nvPr/>
          </p:nvSpPr>
          <p:spPr>
            <a:xfrm>
              <a:off x="7383678" y="2309431"/>
              <a:ext cx="17489" cy="36854"/>
            </a:xfrm>
            <a:custGeom>
              <a:avLst/>
              <a:gdLst/>
              <a:ahLst/>
              <a:cxnLst/>
              <a:rect l="l" t="t" r="r" b="b"/>
              <a:pathLst>
                <a:path w="913" h="1924" extrusionOk="0">
                  <a:moveTo>
                    <a:pt x="159" y="0"/>
                  </a:moveTo>
                  <a:cubicBezTo>
                    <a:pt x="155" y="0"/>
                    <a:pt x="153" y="3"/>
                    <a:pt x="153" y="8"/>
                  </a:cubicBezTo>
                  <a:cubicBezTo>
                    <a:pt x="1" y="677"/>
                    <a:pt x="92" y="1771"/>
                    <a:pt x="882" y="1923"/>
                  </a:cubicBezTo>
                  <a:cubicBezTo>
                    <a:pt x="882" y="1923"/>
                    <a:pt x="913" y="1893"/>
                    <a:pt x="882" y="1893"/>
                  </a:cubicBezTo>
                  <a:cubicBezTo>
                    <a:pt x="244" y="1619"/>
                    <a:pt x="153" y="799"/>
                    <a:pt x="214" y="69"/>
                  </a:cubicBezTo>
                  <a:cubicBezTo>
                    <a:pt x="214" y="45"/>
                    <a:pt x="17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36;p38">
              <a:extLst>
                <a:ext uri="{FF2B5EF4-FFF2-40B4-BE49-F238E27FC236}">
                  <a16:creationId xmlns:a16="http://schemas.microsoft.com/office/drawing/2014/main" id="{5DF195FF-DAAC-4A81-985E-CB18F8DAA21A}"/>
                </a:ext>
              </a:extLst>
            </p:cNvPr>
            <p:cNvSpPr/>
            <p:nvPr/>
          </p:nvSpPr>
          <p:spPr>
            <a:xfrm>
              <a:off x="7380767" y="2295026"/>
              <a:ext cx="41356" cy="44880"/>
            </a:xfrm>
            <a:custGeom>
              <a:avLst/>
              <a:gdLst/>
              <a:ahLst/>
              <a:cxnLst/>
              <a:rect l="l" t="t" r="r" b="b"/>
              <a:pathLst>
                <a:path w="2159" h="2343" extrusionOk="0">
                  <a:moveTo>
                    <a:pt x="997" y="0"/>
                  </a:moveTo>
                  <a:cubicBezTo>
                    <a:pt x="989" y="0"/>
                    <a:pt x="981" y="0"/>
                    <a:pt x="973" y="1"/>
                  </a:cubicBezTo>
                  <a:cubicBezTo>
                    <a:pt x="13" y="61"/>
                    <a:pt x="1" y="2342"/>
                    <a:pt x="1053" y="2342"/>
                  </a:cubicBezTo>
                  <a:cubicBezTo>
                    <a:pt x="1067" y="2342"/>
                    <a:pt x="1081" y="2342"/>
                    <a:pt x="1095" y="2341"/>
                  </a:cubicBezTo>
                  <a:cubicBezTo>
                    <a:pt x="2152" y="2281"/>
                    <a:pt x="2159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37;p38">
              <a:extLst>
                <a:ext uri="{FF2B5EF4-FFF2-40B4-BE49-F238E27FC236}">
                  <a16:creationId xmlns:a16="http://schemas.microsoft.com/office/drawing/2014/main" id="{5A64ED61-4114-41F2-9B32-C77DBD64EC3C}"/>
                </a:ext>
              </a:extLst>
            </p:cNvPr>
            <p:cNvSpPr/>
            <p:nvPr/>
          </p:nvSpPr>
          <p:spPr>
            <a:xfrm>
              <a:off x="7405802" y="2295946"/>
              <a:ext cx="29135" cy="19596"/>
            </a:xfrm>
            <a:custGeom>
              <a:avLst/>
              <a:gdLst/>
              <a:ahLst/>
              <a:cxnLst/>
              <a:rect l="l" t="t" r="r" b="b"/>
              <a:pathLst>
                <a:path w="1521" h="1023" extrusionOk="0">
                  <a:moveTo>
                    <a:pt x="1496" y="1"/>
                  </a:moveTo>
                  <a:cubicBezTo>
                    <a:pt x="1493" y="1"/>
                    <a:pt x="1490" y="4"/>
                    <a:pt x="1490" y="13"/>
                  </a:cubicBezTo>
                  <a:cubicBezTo>
                    <a:pt x="1308" y="256"/>
                    <a:pt x="1034" y="469"/>
                    <a:pt x="791" y="469"/>
                  </a:cubicBezTo>
                  <a:cubicBezTo>
                    <a:pt x="548" y="469"/>
                    <a:pt x="335" y="226"/>
                    <a:pt x="153" y="74"/>
                  </a:cubicBezTo>
                  <a:cubicBezTo>
                    <a:pt x="143" y="71"/>
                    <a:pt x="133" y="69"/>
                    <a:pt x="124" y="69"/>
                  </a:cubicBezTo>
                  <a:cubicBezTo>
                    <a:pt x="49" y="69"/>
                    <a:pt x="1" y="172"/>
                    <a:pt x="1" y="226"/>
                  </a:cubicBezTo>
                  <a:cubicBezTo>
                    <a:pt x="114" y="651"/>
                    <a:pt x="359" y="1023"/>
                    <a:pt x="785" y="1023"/>
                  </a:cubicBezTo>
                  <a:cubicBezTo>
                    <a:pt x="816" y="1023"/>
                    <a:pt x="849" y="1021"/>
                    <a:pt x="882" y="1016"/>
                  </a:cubicBezTo>
                  <a:cubicBezTo>
                    <a:pt x="1369" y="956"/>
                    <a:pt x="1521" y="469"/>
                    <a:pt x="1521" y="44"/>
                  </a:cubicBezTo>
                  <a:cubicBezTo>
                    <a:pt x="1521" y="22"/>
                    <a:pt x="1505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38;p38">
              <a:extLst>
                <a:ext uri="{FF2B5EF4-FFF2-40B4-BE49-F238E27FC236}">
                  <a16:creationId xmlns:a16="http://schemas.microsoft.com/office/drawing/2014/main" id="{0DAAFF90-8C2E-4687-9D36-9DE8BDBAAA90}"/>
                </a:ext>
              </a:extLst>
            </p:cNvPr>
            <p:cNvSpPr/>
            <p:nvPr/>
          </p:nvSpPr>
          <p:spPr>
            <a:xfrm>
              <a:off x="7294607" y="2305925"/>
              <a:ext cx="18063" cy="36854"/>
            </a:xfrm>
            <a:custGeom>
              <a:avLst/>
              <a:gdLst/>
              <a:ahLst/>
              <a:cxnLst/>
              <a:rect l="l" t="t" r="r" b="b"/>
              <a:pathLst>
                <a:path w="943" h="1924" extrusionOk="0">
                  <a:moveTo>
                    <a:pt x="785" y="1"/>
                  </a:moveTo>
                  <a:cubicBezTo>
                    <a:pt x="769" y="1"/>
                    <a:pt x="730" y="45"/>
                    <a:pt x="730" y="70"/>
                  </a:cubicBezTo>
                  <a:cubicBezTo>
                    <a:pt x="760" y="799"/>
                    <a:pt x="669" y="1650"/>
                    <a:pt x="31" y="1894"/>
                  </a:cubicBezTo>
                  <a:cubicBezTo>
                    <a:pt x="0" y="1894"/>
                    <a:pt x="0" y="1924"/>
                    <a:pt x="31" y="1924"/>
                  </a:cubicBezTo>
                  <a:cubicBezTo>
                    <a:pt x="821" y="1802"/>
                    <a:pt x="942" y="708"/>
                    <a:pt x="790" y="9"/>
                  </a:cubicBezTo>
                  <a:cubicBezTo>
                    <a:pt x="790" y="3"/>
                    <a:pt x="788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39;p38">
              <a:extLst>
                <a:ext uri="{FF2B5EF4-FFF2-40B4-BE49-F238E27FC236}">
                  <a16:creationId xmlns:a16="http://schemas.microsoft.com/office/drawing/2014/main" id="{9B94D796-41EF-471B-8971-230DE00E6670}"/>
                </a:ext>
              </a:extLst>
            </p:cNvPr>
            <p:cNvSpPr/>
            <p:nvPr/>
          </p:nvSpPr>
          <p:spPr>
            <a:xfrm>
              <a:off x="7274035" y="2292057"/>
              <a:ext cx="41298" cy="44938"/>
            </a:xfrm>
            <a:custGeom>
              <a:avLst/>
              <a:gdLst/>
              <a:ahLst/>
              <a:cxnLst/>
              <a:rect l="l" t="t" r="r" b="b"/>
              <a:pathLst>
                <a:path w="2156" h="2346" extrusionOk="0">
                  <a:moveTo>
                    <a:pt x="1132" y="1"/>
                  </a:moveTo>
                  <a:cubicBezTo>
                    <a:pt x="39" y="1"/>
                    <a:pt x="0" y="2284"/>
                    <a:pt x="1044" y="2344"/>
                  </a:cubicBezTo>
                  <a:cubicBezTo>
                    <a:pt x="1058" y="2345"/>
                    <a:pt x="1072" y="2345"/>
                    <a:pt x="1085" y="2345"/>
                  </a:cubicBezTo>
                  <a:cubicBezTo>
                    <a:pt x="2139" y="2345"/>
                    <a:pt x="2156" y="64"/>
                    <a:pt x="1196" y="4"/>
                  </a:cubicBezTo>
                  <a:cubicBezTo>
                    <a:pt x="1174" y="2"/>
                    <a:pt x="1153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40;p38">
              <a:extLst>
                <a:ext uri="{FF2B5EF4-FFF2-40B4-BE49-F238E27FC236}">
                  <a16:creationId xmlns:a16="http://schemas.microsoft.com/office/drawing/2014/main" id="{797C259E-4A42-45EC-B254-1EEBEEB498CF}"/>
                </a:ext>
              </a:extLst>
            </p:cNvPr>
            <p:cNvSpPr/>
            <p:nvPr/>
          </p:nvSpPr>
          <p:spPr>
            <a:xfrm>
              <a:off x="7263749" y="2291540"/>
              <a:ext cx="26223" cy="20649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6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486"/>
                    <a:pt x="122" y="942"/>
                    <a:pt x="547" y="1064"/>
                  </a:cubicBezTo>
                  <a:cubicBezTo>
                    <a:pt x="589" y="1073"/>
                    <a:pt x="629" y="1077"/>
                    <a:pt x="668" y="1077"/>
                  </a:cubicBezTo>
                  <a:cubicBezTo>
                    <a:pt x="1025" y="1077"/>
                    <a:pt x="1258" y="715"/>
                    <a:pt x="1368" y="304"/>
                  </a:cubicBezTo>
                  <a:cubicBezTo>
                    <a:pt x="1368" y="250"/>
                    <a:pt x="1320" y="147"/>
                    <a:pt x="1266" y="147"/>
                  </a:cubicBezTo>
                  <a:cubicBezTo>
                    <a:pt x="1260" y="147"/>
                    <a:pt x="1253" y="149"/>
                    <a:pt x="1246" y="152"/>
                  </a:cubicBezTo>
                  <a:cubicBezTo>
                    <a:pt x="1064" y="274"/>
                    <a:pt x="851" y="486"/>
                    <a:pt x="639" y="517"/>
                  </a:cubicBezTo>
                  <a:cubicBezTo>
                    <a:pt x="426" y="517"/>
                    <a:pt x="213" y="243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41;p38">
              <a:extLst>
                <a:ext uri="{FF2B5EF4-FFF2-40B4-BE49-F238E27FC236}">
                  <a16:creationId xmlns:a16="http://schemas.microsoft.com/office/drawing/2014/main" id="{857EE2FB-974D-4F85-A1BF-BFC5431DE892}"/>
                </a:ext>
              </a:extLst>
            </p:cNvPr>
            <p:cNvSpPr/>
            <p:nvPr/>
          </p:nvSpPr>
          <p:spPr>
            <a:xfrm>
              <a:off x="7360386" y="2419189"/>
              <a:ext cx="28847" cy="13772"/>
            </a:xfrm>
            <a:custGeom>
              <a:avLst/>
              <a:gdLst/>
              <a:ahLst/>
              <a:cxnLst/>
              <a:rect l="l" t="t" r="r" b="b"/>
              <a:pathLst>
                <a:path w="1506" h="719" extrusionOk="0">
                  <a:moveTo>
                    <a:pt x="1483" y="0"/>
                  </a:moveTo>
                  <a:cubicBezTo>
                    <a:pt x="1468" y="0"/>
                    <a:pt x="1445" y="8"/>
                    <a:pt x="1430" y="23"/>
                  </a:cubicBezTo>
                  <a:cubicBezTo>
                    <a:pt x="1278" y="175"/>
                    <a:pt x="1095" y="418"/>
                    <a:pt x="852" y="479"/>
                  </a:cubicBezTo>
                  <a:cubicBezTo>
                    <a:pt x="578" y="479"/>
                    <a:pt x="305" y="418"/>
                    <a:pt x="62" y="327"/>
                  </a:cubicBezTo>
                  <a:cubicBezTo>
                    <a:pt x="31" y="327"/>
                    <a:pt x="1" y="327"/>
                    <a:pt x="31" y="358"/>
                  </a:cubicBezTo>
                  <a:cubicBezTo>
                    <a:pt x="202" y="577"/>
                    <a:pt x="471" y="718"/>
                    <a:pt x="759" y="718"/>
                  </a:cubicBezTo>
                  <a:cubicBezTo>
                    <a:pt x="830" y="718"/>
                    <a:pt x="902" y="710"/>
                    <a:pt x="974" y="692"/>
                  </a:cubicBezTo>
                  <a:cubicBezTo>
                    <a:pt x="1278" y="631"/>
                    <a:pt x="1490" y="358"/>
                    <a:pt x="1490" y="23"/>
                  </a:cubicBezTo>
                  <a:cubicBezTo>
                    <a:pt x="1506" y="8"/>
                    <a:pt x="1498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42;p38">
              <a:extLst>
                <a:ext uri="{FF2B5EF4-FFF2-40B4-BE49-F238E27FC236}">
                  <a16:creationId xmlns:a16="http://schemas.microsoft.com/office/drawing/2014/main" id="{53A95CC1-E574-4AFE-9495-6B94FB90D52B}"/>
                </a:ext>
              </a:extLst>
            </p:cNvPr>
            <p:cNvSpPr/>
            <p:nvPr/>
          </p:nvSpPr>
          <p:spPr>
            <a:xfrm>
              <a:off x="7306541" y="2233021"/>
              <a:ext cx="71927" cy="168679"/>
            </a:xfrm>
            <a:custGeom>
              <a:avLst/>
              <a:gdLst/>
              <a:ahLst/>
              <a:cxnLst/>
              <a:rect l="l" t="t" r="r" b="b"/>
              <a:pathLst>
                <a:path w="3755" h="8806" extrusionOk="0">
                  <a:moveTo>
                    <a:pt x="1560" y="1"/>
                  </a:moveTo>
                  <a:cubicBezTo>
                    <a:pt x="1537" y="1"/>
                    <a:pt x="1516" y="14"/>
                    <a:pt x="1505" y="46"/>
                  </a:cubicBezTo>
                  <a:cubicBezTo>
                    <a:pt x="684" y="2326"/>
                    <a:pt x="319" y="4940"/>
                    <a:pt x="16" y="7280"/>
                  </a:cubicBezTo>
                  <a:cubicBezTo>
                    <a:pt x="0" y="7349"/>
                    <a:pt x="56" y="7376"/>
                    <a:pt x="153" y="7376"/>
                  </a:cubicBezTo>
                  <a:cubicBezTo>
                    <a:pt x="437" y="7376"/>
                    <a:pt x="1072" y="7143"/>
                    <a:pt x="1231" y="7098"/>
                  </a:cubicBezTo>
                  <a:lnTo>
                    <a:pt x="1231" y="7098"/>
                  </a:lnTo>
                  <a:cubicBezTo>
                    <a:pt x="1231" y="7098"/>
                    <a:pt x="1049" y="8162"/>
                    <a:pt x="1049" y="8678"/>
                  </a:cubicBezTo>
                  <a:cubicBezTo>
                    <a:pt x="1049" y="8739"/>
                    <a:pt x="1171" y="8739"/>
                    <a:pt x="1353" y="8770"/>
                  </a:cubicBezTo>
                  <a:lnTo>
                    <a:pt x="1383" y="8770"/>
                  </a:lnTo>
                  <a:cubicBezTo>
                    <a:pt x="1523" y="8794"/>
                    <a:pt x="1664" y="8806"/>
                    <a:pt x="1804" y="8806"/>
                  </a:cubicBezTo>
                  <a:cubicBezTo>
                    <a:pt x="2546" y="8806"/>
                    <a:pt x="3268" y="8471"/>
                    <a:pt x="3754" y="7858"/>
                  </a:cubicBezTo>
                  <a:cubicBezTo>
                    <a:pt x="3754" y="7833"/>
                    <a:pt x="3734" y="7789"/>
                    <a:pt x="3695" y="7789"/>
                  </a:cubicBezTo>
                  <a:cubicBezTo>
                    <a:pt x="3685" y="7789"/>
                    <a:pt x="3675" y="7791"/>
                    <a:pt x="3663" y="7797"/>
                  </a:cubicBezTo>
                  <a:cubicBezTo>
                    <a:pt x="3096" y="8202"/>
                    <a:pt x="2409" y="8415"/>
                    <a:pt x="1709" y="8415"/>
                  </a:cubicBezTo>
                  <a:cubicBezTo>
                    <a:pt x="1621" y="8415"/>
                    <a:pt x="1532" y="8412"/>
                    <a:pt x="1444" y="8405"/>
                  </a:cubicBezTo>
                  <a:cubicBezTo>
                    <a:pt x="1414" y="8283"/>
                    <a:pt x="1778" y="6581"/>
                    <a:pt x="1687" y="6581"/>
                  </a:cubicBezTo>
                  <a:lnTo>
                    <a:pt x="1687" y="6581"/>
                  </a:lnTo>
                  <a:cubicBezTo>
                    <a:pt x="1292" y="6611"/>
                    <a:pt x="897" y="6703"/>
                    <a:pt x="532" y="6824"/>
                  </a:cubicBezTo>
                  <a:cubicBezTo>
                    <a:pt x="775" y="4545"/>
                    <a:pt x="1414" y="2356"/>
                    <a:pt x="1626" y="107"/>
                  </a:cubicBezTo>
                  <a:cubicBezTo>
                    <a:pt x="1646" y="47"/>
                    <a:pt x="1602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43;p38">
              <a:extLst>
                <a:ext uri="{FF2B5EF4-FFF2-40B4-BE49-F238E27FC236}">
                  <a16:creationId xmlns:a16="http://schemas.microsoft.com/office/drawing/2014/main" id="{B5B2461B-3FF0-4C38-9030-5FCB4BF0B633}"/>
                </a:ext>
              </a:extLst>
            </p:cNvPr>
            <p:cNvSpPr/>
            <p:nvPr/>
          </p:nvSpPr>
          <p:spPr>
            <a:xfrm>
              <a:off x="7334775" y="2382354"/>
              <a:ext cx="49516" cy="36145"/>
            </a:xfrm>
            <a:custGeom>
              <a:avLst/>
              <a:gdLst/>
              <a:ahLst/>
              <a:cxnLst/>
              <a:rect l="l" t="t" r="r" b="b"/>
              <a:pathLst>
                <a:path w="2585" h="1887" extrusionOk="0">
                  <a:moveTo>
                    <a:pt x="2250" y="1"/>
                  </a:moveTo>
                  <a:cubicBezTo>
                    <a:pt x="1611" y="518"/>
                    <a:pt x="821" y="822"/>
                    <a:pt x="1" y="852"/>
                  </a:cubicBezTo>
                  <a:cubicBezTo>
                    <a:pt x="304" y="1247"/>
                    <a:pt x="700" y="1581"/>
                    <a:pt x="1186" y="1794"/>
                  </a:cubicBezTo>
                  <a:cubicBezTo>
                    <a:pt x="1343" y="1853"/>
                    <a:pt x="1513" y="1887"/>
                    <a:pt x="1687" y="1887"/>
                  </a:cubicBezTo>
                  <a:cubicBezTo>
                    <a:pt x="1782" y="1887"/>
                    <a:pt x="1879" y="1877"/>
                    <a:pt x="1976" y="1855"/>
                  </a:cubicBezTo>
                  <a:cubicBezTo>
                    <a:pt x="2584" y="1703"/>
                    <a:pt x="2584" y="1156"/>
                    <a:pt x="2493" y="700"/>
                  </a:cubicBezTo>
                  <a:cubicBezTo>
                    <a:pt x="2432" y="457"/>
                    <a:pt x="2341" y="214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44;p38">
              <a:extLst>
                <a:ext uri="{FF2B5EF4-FFF2-40B4-BE49-F238E27FC236}">
                  <a16:creationId xmlns:a16="http://schemas.microsoft.com/office/drawing/2014/main" id="{5B6F2826-6ECC-4104-9032-CF6A47982A8F}"/>
                </a:ext>
              </a:extLst>
            </p:cNvPr>
            <p:cNvSpPr/>
            <p:nvPr/>
          </p:nvSpPr>
          <p:spPr>
            <a:xfrm>
              <a:off x="7357474" y="2396337"/>
              <a:ext cx="26817" cy="22316"/>
            </a:xfrm>
            <a:custGeom>
              <a:avLst/>
              <a:gdLst/>
              <a:ahLst/>
              <a:cxnLst/>
              <a:rect l="l" t="t" r="r" b="b"/>
              <a:pathLst>
                <a:path w="1400" h="1165" extrusionOk="0">
                  <a:moveTo>
                    <a:pt x="1308" y="0"/>
                  </a:moveTo>
                  <a:lnTo>
                    <a:pt x="1308" y="0"/>
                  </a:lnTo>
                  <a:cubicBezTo>
                    <a:pt x="670" y="31"/>
                    <a:pt x="62" y="456"/>
                    <a:pt x="1" y="1064"/>
                  </a:cubicBezTo>
                  <a:cubicBezTo>
                    <a:pt x="143" y="1135"/>
                    <a:pt x="296" y="1165"/>
                    <a:pt x="453" y="1165"/>
                  </a:cubicBezTo>
                  <a:cubicBezTo>
                    <a:pt x="565" y="1165"/>
                    <a:pt x="678" y="1150"/>
                    <a:pt x="791" y="1125"/>
                  </a:cubicBezTo>
                  <a:cubicBezTo>
                    <a:pt x="1399" y="973"/>
                    <a:pt x="1399" y="456"/>
                    <a:pt x="1308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45;p38">
              <a:extLst>
                <a:ext uri="{FF2B5EF4-FFF2-40B4-BE49-F238E27FC236}">
                  <a16:creationId xmlns:a16="http://schemas.microsoft.com/office/drawing/2014/main" id="{41EE4828-3C96-456E-8186-90FDB4947EA8}"/>
                </a:ext>
              </a:extLst>
            </p:cNvPr>
            <p:cNvSpPr/>
            <p:nvPr/>
          </p:nvSpPr>
          <p:spPr>
            <a:xfrm>
              <a:off x="7256757" y="2046969"/>
              <a:ext cx="419801" cy="319103"/>
            </a:xfrm>
            <a:custGeom>
              <a:avLst/>
              <a:gdLst/>
              <a:ahLst/>
              <a:cxnLst/>
              <a:rect l="l" t="t" r="r" b="b"/>
              <a:pathLst>
                <a:path w="21916" h="16659" extrusionOk="0">
                  <a:moveTo>
                    <a:pt x="9678" y="1"/>
                  </a:moveTo>
                  <a:cubicBezTo>
                    <a:pt x="6519" y="1"/>
                    <a:pt x="3488" y="1073"/>
                    <a:pt x="2128" y="2829"/>
                  </a:cubicBezTo>
                  <a:cubicBezTo>
                    <a:pt x="0" y="5595"/>
                    <a:pt x="31" y="9729"/>
                    <a:pt x="31" y="9729"/>
                  </a:cubicBezTo>
                  <a:cubicBezTo>
                    <a:pt x="335" y="9030"/>
                    <a:pt x="791" y="7631"/>
                    <a:pt x="2979" y="5473"/>
                  </a:cubicBezTo>
                  <a:cubicBezTo>
                    <a:pt x="2979" y="5473"/>
                    <a:pt x="5016" y="10640"/>
                    <a:pt x="11764" y="11917"/>
                  </a:cubicBezTo>
                  <a:cubicBezTo>
                    <a:pt x="11460" y="11127"/>
                    <a:pt x="10973" y="9546"/>
                    <a:pt x="10882" y="9333"/>
                  </a:cubicBezTo>
                  <a:lnTo>
                    <a:pt x="10882" y="9333"/>
                  </a:lnTo>
                  <a:cubicBezTo>
                    <a:pt x="12068" y="10975"/>
                    <a:pt x="13679" y="12282"/>
                    <a:pt x="15533" y="13103"/>
                  </a:cubicBezTo>
                  <a:cubicBezTo>
                    <a:pt x="15654" y="14622"/>
                    <a:pt x="16566" y="15990"/>
                    <a:pt x="17964" y="16659"/>
                  </a:cubicBezTo>
                  <a:cubicBezTo>
                    <a:pt x="17964" y="16659"/>
                    <a:pt x="21916" y="7814"/>
                    <a:pt x="17539" y="3042"/>
                  </a:cubicBezTo>
                  <a:cubicBezTo>
                    <a:pt x="15614" y="913"/>
                    <a:pt x="12591" y="1"/>
                    <a:pt x="9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46;p38">
              <a:extLst>
                <a:ext uri="{FF2B5EF4-FFF2-40B4-BE49-F238E27FC236}">
                  <a16:creationId xmlns:a16="http://schemas.microsoft.com/office/drawing/2014/main" id="{6A1555C3-6766-4916-8A70-CE0286279A66}"/>
                </a:ext>
              </a:extLst>
            </p:cNvPr>
            <p:cNvSpPr/>
            <p:nvPr/>
          </p:nvSpPr>
          <p:spPr>
            <a:xfrm>
              <a:off x="7309165" y="2131270"/>
              <a:ext cx="140904" cy="146900"/>
            </a:xfrm>
            <a:custGeom>
              <a:avLst/>
              <a:gdLst/>
              <a:ahLst/>
              <a:cxnLst/>
              <a:rect l="l" t="t" r="r" b="b"/>
              <a:pathLst>
                <a:path w="7356" h="7669" extrusionOk="0">
                  <a:moveTo>
                    <a:pt x="46" y="1"/>
                  </a:moveTo>
                  <a:cubicBezTo>
                    <a:pt x="23" y="1"/>
                    <a:pt x="0" y="24"/>
                    <a:pt x="0" y="69"/>
                  </a:cubicBezTo>
                  <a:cubicBezTo>
                    <a:pt x="30" y="981"/>
                    <a:pt x="213" y="1863"/>
                    <a:pt x="517" y="2714"/>
                  </a:cubicBezTo>
                  <a:cubicBezTo>
                    <a:pt x="882" y="3534"/>
                    <a:pt x="1368" y="4294"/>
                    <a:pt x="2006" y="4963"/>
                  </a:cubicBezTo>
                  <a:cubicBezTo>
                    <a:pt x="2553" y="5510"/>
                    <a:pt x="3222" y="5996"/>
                    <a:pt x="3921" y="6391"/>
                  </a:cubicBezTo>
                  <a:cubicBezTo>
                    <a:pt x="4985" y="6999"/>
                    <a:pt x="6170" y="7425"/>
                    <a:pt x="7356" y="7668"/>
                  </a:cubicBezTo>
                  <a:cubicBezTo>
                    <a:pt x="5471" y="7151"/>
                    <a:pt x="3769" y="6118"/>
                    <a:pt x="2432" y="4659"/>
                  </a:cubicBezTo>
                  <a:cubicBezTo>
                    <a:pt x="1854" y="4051"/>
                    <a:pt x="1368" y="3352"/>
                    <a:pt x="973" y="2622"/>
                  </a:cubicBezTo>
                  <a:cubicBezTo>
                    <a:pt x="517" y="1832"/>
                    <a:pt x="213" y="951"/>
                    <a:pt x="91" y="69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47;p38">
              <a:extLst>
                <a:ext uri="{FF2B5EF4-FFF2-40B4-BE49-F238E27FC236}">
                  <a16:creationId xmlns:a16="http://schemas.microsoft.com/office/drawing/2014/main" id="{9E130EC9-1548-4E38-A0E5-14307310063B}"/>
                </a:ext>
              </a:extLst>
            </p:cNvPr>
            <p:cNvSpPr/>
            <p:nvPr/>
          </p:nvSpPr>
          <p:spPr>
            <a:xfrm>
              <a:off x="7564750" y="2308262"/>
              <a:ext cx="112976" cy="126768"/>
            </a:xfrm>
            <a:custGeom>
              <a:avLst/>
              <a:gdLst/>
              <a:ahLst/>
              <a:cxnLst/>
              <a:rect l="l" t="t" r="r" b="b"/>
              <a:pathLst>
                <a:path w="5898" h="6618" extrusionOk="0">
                  <a:moveTo>
                    <a:pt x="3887" y="1"/>
                  </a:moveTo>
                  <a:cubicBezTo>
                    <a:pt x="2417" y="1"/>
                    <a:pt x="609" y="2653"/>
                    <a:pt x="609" y="2653"/>
                  </a:cubicBezTo>
                  <a:lnTo>
                    <a:pt x="1" y="5510"/>
                  </a:lnTo>
                  <a:cubicBezTo>
                    <a:pt x="292" y="6204"/>
                    <a:pt x="962" y="6618"/>
                    <a:pt x="1671" y="6618"/>
                  </a:cubicBezTo>
                  <a:cubicBezTo>
                    <a:pt x="1925" y="6618"/>
                    <a:pt x="2184" y="6565"/>
                    <a:pt x="2432" y="6452"/>
                  </a:cubicBezTo>
                  <a:cubicBezTo>
                    <a:pt x="4195" y="5784"/>
                    <a:pt x="5898" y="951"/>
                    <a:pt x="4408" y="130"/>
                  </a:cubicBezTo>
                  <a:cubicBezTo>
                    <a:pt x="4242" y="41"/>
                    <a:pt x="4067" y="1"/>
                    <a:pt x="3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48;p38">
              <a:extLst>
                <a:ext uri="{FF2B5EF4-FFF2-40B4-BE49-F238E27FC236}">
                  <a16:creationId xmlns:a16="http://schemas.microsoft.com/office/drawing/2014/main" id="{DF84C194-6E57-4A5A-9872-A7FA482BD93D}"/>
                </a:ext>
              </a:extLst>
            </p:cNvPr>
            <p:cNvSpPr/>
            <p:nvPr/>
          </p:nvSpPr>
          <p:spPr>
            <a:xfrm>
              <a:off x="7583024" y="2336957"/>
              <a:ext cx="56852" cy="79302"/>
            </a:xfrm>
            <a:custGeom>
              <a:avLst/>
              <a:gdLst/>
              <a:ahLst/>
              <a:cxnLst/>
              <a:rect l="l" t="t" r="r" b="b"/>
              <a:pathLst>
                <a:path w="2968" h="4140" extrusionOk="0">
                  <a:moveTo>
                    <a:pt x="2937" y="0"/>
                  </a:moveTo>
                  <a:cubicBezTo>
                    <a:pt x="1235" y="182"/>
                    <a:pt x="19" y="2401"/>
                    <a:pt x="19" y="3982"/>
                  </a:cubicBezTo>
                  <a:lnTo>
                    <a:pt x="19" y="4012"/>
                  </a:lnTo>
                  <a:cubicBezTo>
                    <a:pt x="1" y="4087"/>
                    <a:pt x="63" y="4139"/>
                    <a:pt x="128" y="4139"/>
                  </a:cubicBezTo>
                  <a:cubicBezTo>
                    <a:pt x="168" y="4139"/>
                    <a:pt x="209" y="4119"/>
                    <a:pt x="232" y="4073"/>
                  </a:cubicBezTo>
                  <a:cubicBezTo>
                    <a:pt x="415" y="3708"/>
                    <a:pt x="597" y="3374"/>
                    <a:pt x="810" y="3070"/>
                  </a:cubicBezTo>
                  <a:cubicBezTo>
                    <a:pt x="1035" y="2800"/>
                    <a:pt x="1359" y="2647"/>
                    <a:pt x="1685" y="2647"/>
                  </a:cubicBezTo>
                  <a:cubicBezTo>
                    <a:pt x="1800" y="2647"/>
                    <a:pt x="1915" y="2666"/>
                    <a:pt x="2026" y="2705"/>
                  </a:cubicBezTo>
                  <a:cubicBezTo>
                    <a:pt x="2086" y="2705"/>
                    <a:pt x="2117" y="2644"/>
                    <a:pt x="2086" y="2644"/>
                  </a:cubicBezTo>
                  <a:cubicBezTo>
                    <a:pt x="1856" y="2480"/>
                    <a:pt x="1645" y="2410"/>
                    <a:pt x="1452" y="2410"/>
                  </a:cubicBezTo>
                  <a:cubicBezTo>
                    <a:pt x="1112" y="2410"/>
                    <a:pt x="830" y="2627"/>
                    <a:pt x="597" y="2918"/>
                  </a:cubicBezTo>
                  <a:cubicBezTo>
                    <a:pt x="1023" y="1733"/>
                    <a:pt x="1691" y="547"/>
                    <a:pt x="2937" y="61"/>
                  </a:cubicBezTo>
                  <a:cubicBezTo>
                    <a:pt x="2968" y="30"/>
                    <a:pt x="2968" y="0"/>
                    <a:pt x="2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849;p38">
              <a:extLst>
                <a:ext uri="{FF2B5EF4-FFF2-40B4-BE49-F238E27FC236}">
                  <a16:creationId xmlns:a16="http://schemas.microsoft.com/office/drawing/2014/main" id="{1E828314-24A7-4A52-9E0D-2E095455F8FF}"/>
                </a:ext>
              </a:extLst>
            </p:cNvPr>
            <p:cNvSpPr/>
            <p:nvPr/>
          </p:nvSpPr>
          <p:spPr>
            <a:xfrm>
              <a:off x="7583388" y="2412638"/>
              <a:ext cx="33789" cy="29077"/>
            </a:xfrm>
            <a:custGeom>
              <a:avLst/>
              <a:gdLst/>
              <a:ahLst/>
              <a:cxnLst/>
              <a:rect l="l" t="t" r="r" b="b"/>
              <a:pathLst>
                <a:path w="1764" h="1518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217"/>
                    <a:pt x="383" y="1517"/>
                    <a:pt x="770" y="1517"/>
                  </a:cubicBezTo>
                  <a:cubicBezTo>
                    <a:pt x="951" y="1517"/>
                    <a:pt x="1132" y="1452"/>
                    <a:pt x="1277" y="1307"/>
                  </a:cubicBezTo>
                  <a:cubicBezTo>
                    <a:pt x="1763" y="821"/>
                    <a:pt x="1429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850;p38">
              <a:extLst>
                <a:ext uri="{FF2B5EF4-FFF2-40B4-BE49-F238E27FC236}">
                  <a16:creationId xmlns:a16="http://schemas.microsoft.com/office/drawing/2014/main" id="{1D840ADE-E2FF-423C-A9C4-17A583AA4918}"/>
                </a:ext>
              </a:extLst>
            </p:cNvPr>
            <p:cNvSpPr/>
            <p:nvPr/>
          </p:nvSpPr>
          <p:spPr>
            <a:xfrm>
              <a:off x="7299837" y="2576643"/>
              <a:ext cx="347031" cy="217122"/>
            </a:xfrm>
            <a:custGeom>
              <a:avLst/>
              <a:gdLst/>
              <a:ahLst/>
              <a:cxnLst/>
              <a:rect l="l" t="t" r="r" b="b"/>
              <a:pathLst>
                <a:path w="18117" h="11335" extrusionOk="0">
                  <a:moveTo>
                    <a:pt x="11440" y="0"/>
                  </a:moveTo>
                  <a:cubicBezTo>
                    <a:pt x="11209" y="0"/>
                    <a:pt x="10972" y="13"/>
                    <a:pt x="10730" y="40"/>
                  </a:cubicBezTo>
                  <a:cubicBezTo>
                    <a:pt x="6931" y="436"/>
                    <a:pt x="2159" y="4691"/>
                    <a:pt x="2159" y="4691"/>
                  </a:cubicBezTo>
                  <a:cubicBezTo>
                    <a:pt x="2159" y="4691"/>
                    <a:pt x="1" y="10861"/>
                    <a:pt x="3922" y="11317"/>
                  </a:cubicBezTo>
                  <a:cubicBezTo>
                    <a:pt x="4029" y="11329"/>
                    <a:pt x="4140" y="11334"/>
                    <a:pt x="4256" y="11334"/>
                  </a:cubicBezTo>
                  <a:cubicBezTo>
                    <a:pt x="8395" y="11334"/>
                    <a:pt x="18117" y="4144"/>
                    <a:pt x="18117" y="4144"/>
                  </a:cubicBezTo>
                  <a:cubicBezTo>
                    <a:pt x="18117" y="4144"/>
                    <a:pt x="15581" y="0"/>
                    <a:pt x="11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51;p38">
              <a:extLst>
                <a:ext uri="{FF2B5EF4-FFF2-40B4-BE49-F238E27FC236}">
                  <a16:creationId xmlns:a16="http://schemas.microsoft.com/office/drawing/2014/main" id="{60517D9F-C68A-42BB-BDB7-5F204D7584E5}"/>
                </a:ext>
              </a:extLst>
            </p:cNvPr>
            <p:cNvSpPr/>
            <p:nvPr/>
          </p:nvSpPr>
          <p:spPr>
            <a:xfrm>
              <a:off x="6784605" y="2699618"/>
              <a:ext cx="912927" cy="867013"/>
            </a:xfrm>
            <a:custGeom>
              <a:avLst/>
              <a:gdLst/>
              <a:ahLst/>
              <a:cxnLst/>
              <a:rect l="l" t="t" r="r" b="b"/>
              <a:pathLst>
                <a:path w="47660" h="45263" extrusionOk="0">
                  <a:moveTo>
                    <a:pt x="45187" y="0"/>
                  </a:moveTo>
                  <a:cubicBezTo>
                    <a:pt x="44045" y="0"/>
                    <a:pt x="42465" y="1352"/>
                    <a:pt x="40364" y="5171"/>
                  </a:cubicBezTo>
                  <a:cubicBezTo>
                    <a:pt x="36443" y="12344"/>
                    <a:pt x="29634" y="23469"/>
                    <a:pt x="28783" y="24107"/>
                  </a:cubicBezTo>
                  <a:cubicBezTo>
                    <a:pt x="27567" y="25049"/>
                    <a:pt x="3494" y="25718"/>
                    <a:pt x="1731" y="27511"/>
                  </a:cubicBezTo>
                  <a:cubicBezTo>
                    <a:pt x="0" y="29303"/>
                    <a:pt x="3063" y="44928"/>
                    <a:pt x="5433" y="44928"/>
                  </a:cubicBezTo>
                  <a:cubicBezTo>
                    <a:pt x="5435" y="44928"/>
                    <a:pt x="5437" y="44928"/>
                    <a:pt x="5439" y="44928"/>
                  </a:cubicBezTo>
                  <a:cubicBezTo>
                    <a:pt x="10880" y="44837"/>
                    <a:pt x="30637" y="45262"/>
                    <a:pt x="39057" y="39092"/>
                  </a:cubicBezTo>
                  <a:cubicBezTo>
                    <a:pt x="43252" y="36022"/>
                    <a:pt x="47659" y="13134"/>
                    <a:pt x="47659" y="5505"/>
                  </a:cubicBezTo>
                  <a:cubicBezTo>
                    <a:pt x="47659" y="3170"/>
                    <a:pt x="46936" y="0"/>
                    <a:pt x="4518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52;p38">
              <a:extLst>
                <a:ext uri="{FF2B5EF4-FFF2-40B4-BE49-F238E27FC236}">
                  <a16:creationId xmlns:a16="http://schemas.microsoft.com/office/drawing/2014/main" id="{F28937B1-96B0-4F96-B9E6-82322252F6A6}"/>
                </a:ext>
              </a:extLst>
            </p:cNvPr>
            <p:cNvSpPr/>
            <p:nvPr/>
          </p:nvSpPr>
          <p:spPr>
            <a:xfrm>
              <a:off x="6219801" y="3188473"/>
              <a:ext cx="755167" cy="401757"/>
            </a:xfrm>
            <a:custGeom>
              <a:avLst/>
              <a:gdLst/>
              <a:ahLst/>
              <a:cxnLst/>
              <a:rect l="l" t="t" r="r" b="b"/>
              <a:pathLst>
                <a:path w="39424" h="20974" extrusionOk="0">
                  <a:moveTo>
                    <a:pt x="21253" y="1"/>
                  </a:moveTo>
                  <a:cubicBezTo>
                    <a:pt x="18821" y="1"/>
                    <a:pt x="15996" y="214"/>
                    <a:pt x="14560" y="775"/>
                  </a:cubicBezTo>
                  <a:cubicBezTo>
                    <a:pt x="11612" y="1899"/>
                    <a:pt x="1" y="8526"/>
                    <a:pt x="1521" y="11352"/>
                  </a:cubicBezTo>
                  <a:cubicBezTo>
                    <a:pt x="1956" y="12157"/>
                    <a:pt x="2600" y="12434"/>
                    <a:pt x="3282" y="12434"/>
                  </a:cubicBezTo>
                  <a:cubicBezTo>
                    <a:pt x="4345" y="12434"/>
                    <a:pt x="5499" y="11758"/>
                    <a:pt x="6085" y="11361"/>
                  </a:cubicBezTo>
                  <a:lnTo>
                    <a:pt x="6085" y="11361"/>
                  </a:lnTo>
                  <a:cubicBezTo>
                    <a:pt x="5098" y="12119"/>
                    <a:pt x="2701" y="14254"/>
                    <a:pt x="4469" y="15972"/>
                  </a:cubicBezTo>
                  <a:cubicBezTo>
                    <a:pt x="4917" y="16408"/>
                    <a:pt x="5453" y="16581"/>
                    <a:pt x="6022" y="16581"/>
                  </a:cubicBezTo>
                  <a:cubicBezTo>
                    <a:pt x="6997" y="16581"/>
                    <a:pt x="8069" y="16073"/>
                    <a:pt x="8963" y="15504"/>
                  </a:cubicBezTo>
                  <a:lnTo>
                    <a:pt x="8963" y="15504"/>
                  </a:lnTo>
                  <a:cubicBezTo>
                    <a:pt x="8104" y="16420"/>
                    <a:pt x="7556" y="17603"/>
                    <a:pt x="8846" y="18647"/>
                  </a:cubicBezTo>
                  <a:cubicBezTo>
                    <a:pt x="9221" y="18950"/>
                    <a:pt x="9692" y="19075"/>
                    <a:pt x="10214" y="19075"/>
                  </a:cubicBezTo>
                  <a:cubicBezTo>
                    <a:pt x="11255" y="19075"/>
                    <a:pt x="12501" y="18575"/>
                    <a:pt x="13604" y="17990"/>
                  </a:cubicBezTo>
                  <a:lnTo>
                    <a:pt x="13604" y="17990"/>
                  </a:lnTo>
                  <a:cubicBezTo>
                    <a:pt x="12887" y="18718"/>
                    <a:pt x="12532" y="19579"/>
                    <a:pt x="13375" y="20410"/>
                  </a:cubicBezTo>
                  <a:cubicBezTo>
                    <a:pt x="13773" y="20809"/>
                    <a:pt x="14375" y="20973"/>
                    <a:pt x="15098" y="20973"/>
                  </a:cubicBezTo>
                  <a:cubicBezTo>
                    <a:pt x="18506" y="20973"/>
                    <a:pt x="24591" y="17310"/>
                    <a:pt x="24591" y="17310"/>
                  </a:cubicBezTo>
                  <a:cubicBezTo>
                    <a:pt x="29329" y="18889"/>
                    <a:pt x="32684" y="19427"/>
                    <a:pt x="36170" y="19427"/>
                  </a:cubicBezTo>
                  <a:cubicBezTo>
                    <a:pt x="36978" y="19427"/>
                    <a:pt x="37793" y="19398"/>
                    <a:pt x="38634" y="19346"/>
                  </a:cubicBezTo>
                  <a:cubicBezTo>
                    <a:pt x="39424" y="19286"/>
                    <a:pt x="35412" y="1139"/>
                    <a:pt x="35412" y="1139"/>
                  </a:cubicBezTo>
                  <a:cubicBezTo>
                    <a:pt x="35412" y="1139"/>
                    <a:pt x="28299" y="349"/>
                    <a:pt x="23618" y="76"/>
                  </a:cubicBezTo>
                  <a:cubicBezTo>
                    <a:pt x="22933" y="28"/>
                    <a:pt x="22118" y="1"/>
                    <a:pt x="21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53;p38">
              <a:extLst>
                <a:ext uri="{FF2B5EF4-FFF2-40B4-BE49-F238E27FC236}">
                  <a16:creationId xmlns:a16="http://schemas.microsoft.com/office/drawing/2014/main" id="{98E233D7-1762-48AD-ADFD-A5F4C64660BE}"/>
                </a:ext>
              </a:extLst>
            </p:cNvPr>
            <p:cNvSpPr/>
            <p:nvPr/>
          </p:nvSpPr>
          <p:spPr>
            <a:xfrm>
              <a:off x="6387484" y="3368530"/>
              <a:ext cx="169292" cy="122573"/>
            </a:xfrm>
            <a:custGeom>
              <a:avLst/>
              <a:gdLst/>
              <a:ahLst/>
              <a:cxnLst/>
              <a:rect l="l" t="t" r="r" b="b"/>
              <a:pathLst>
                <a:path w="8838" h="6399" extrusionOk="0">
                  <a:moveTo>
                    <a:pt x="8749" y="1"/>
                  </a:moveTo>
                  <a:cubicBezTo>
                    <a:pt x="8741" y="1"/>
                    <a:pt x="8733" y="3"/>
                    <a:pt x="8724" y="7"/>
                  </a:cubicBezTo>
                  <a:cubicBezTo>
                    <a:pt x="7934" y="524"/>
                    <a:pt x="7022" y="949"/>
                    <a:pt x="6262" y="1405"/>
                  </a:cubicBezTo>
                  <a:cubicBezTo>
                    <a:pt x="5502" y="1861"/>
                    <a:pt x="4773" y="2317"/>
                    <a:pt x="4043" y="2834"/>
                  </a:cubicBezTo>
                  <a:cubicBezTo>
                    <a:pt x="3283" y="3381"/>
                    <a:pt x="2584" y="3958"/>
                    <a:pt x="1916" y="4566"/>
                  </a:cubicBezTo>
                  <a:lnTo>
                    <a:pt x="882" y="5509"/>
                  </a:lnTo>
                  <a:cubicBezTo>
                    <a:pt x="548" y="5752"/>
                    <a:pt x="274" y="6025"/>
                    <a:pt x="1" y="6329"/>
                  </a:cubicBezTo>
                  <a:cubicBezTo>
                    <a:pt x="1" y="6354"/>
                    <a:pt x="21" y="6398"/>
                    <a:pt x="44" y="6398"/>
                  </a:cubicBezTo>
                  <a:cubicBezTo>
                    <a:pt x="50" y="6398"/>
                    <a:pt x="56" y="6396"/>
                    <a:pt x="61" y="6390"/>
                  </a:cubicBezTo>
                  <a:cubicBezTo>
                    <a:pt x="426" y="6177"/>
                    <a:pt x="761" y="5934"/>
                    <a:pt x="1065" y="5630"/>
                  </a:cubicBezTo>
                  <a:cubicBezTo>
                    <a:pt x="1429" y="5357"/>
                    <a:pt x="1764" y="5083"/>
                    <a:pt x="2128" y="4840"/>
                  </a:cubicBezTo>
                  <a:cubicBezTo>
                    <a:pt x="2858" y="4323"/>
                    <a:pt x="3587" y="3867"/>
                    <a:pt x="4317" y="3320"/>
                  </a:cubicBezTo>
                  <a:cubicBezTo>
                    <a:pt x="5046" y="2773"/>
                    <a:pt x="5776" y="2226"/>
                    <a:pt x="6505" y="1709"/>
                  </a:cubicBezTo>
                  <a:cubicBezTo>
                    <a:pt x="7235" y="1132"/>
                    <a:pt x="7995" y="584"/>
                    <a:pt x="8785" y="98"/>
                  </a:cubicBezTo>
                  <a:cubicBezTo>
                    <a:pt x="8837" y="72"/>
                    <a:pt x="8800" y="1"/>
                    <a:pt x="8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54;p38">
              <a:extLst>
                <a:ext uri="{FF2B5EF4-FFF2-40B4-BE49-F238E27FC236}">
                  <a16:creationId xmlns:a16="http://schemas.microsoft.com/office/drawing/2014/main" id="{96037407-F6E2-42FF-9FB5-A72D9DA032FF}"/>
                </a:ext>
              </a:extLst>
            </p:cNvPr>
            <p:cNvSpPr/>
            <p:nvPr/>
          </p:nvSpPr>
          <p:spPr>
            <a:xfrm>
              <a:off x="6326571" y="3299802"/>
              <a:ext cx="159810" cy="115179"/>
            </a:xfrm>
            <a:custGeom>
              <a:avLst/>
              <a:gdLst/>
              <a:ahLst/>
              <a:cxnLst/>
              <a:rect l="l" t="t" r="r" b="b"/>
              <a:pathLst>
                <a:path w="8343" h="6013" extrusionOk="0">
                  <a:moveTo>
                    <a:pt x="8304" y="0"/>
                  </a:moveTo>
                  <a:cubicBezTo>
                    <a:pt x="8298" y="0"/>
                    <a:pt x="8293" y="3"/>
                    <a:pt x="8287" y="8"/>
                  </a:cubicBezTo>
                  <a:cubicBezTo>
                    <a:pt x="6737" y="707"/>
                    <a:pt x="5248" y="1558"/>
                    <a:pt x="3880" y="2562"/>
                  </a:cubicBezTo>
                  <a:cubicBezTo>
                    <a:pt x="3181" y="3078"/>
                    <a:pt x="506" y="5236"/>
                    <a:pt x="50" y="5875"/>
                  </a:cubicBezTo>
                  <a:cubicBezTo>
                    <a:pt x="1" y="5924"/>
                    <a:pt x="31" y="6013"/>
                    <a:pt x="93" y="6013"/>
                  </a:cubicBezTo>
                  <a:cubicBezTo>
                    <a:pt x="107" y="6013"/>
                    <a:pt x="124" y="6008"/>
                    <a:pt x="141" y="5996"/>
                  </a:cubicBezTo>
                  <a:cubicBezTo>
                    <a:pt x="506" y="5814"/>
                    <a:pt x="3485" y="3534"/>
                    <a:pt x="4184" y="3048"/>
                  </a:cubicBezTo>
                  <a:cubicBezTo>
                    <a:pt x="5582" y="2075"/>
                    <a:pt x="6950" y="1103"/>
                    <a:pt x="8318" y="99"/>
                  </a:cubicBezTo>
                  <a:cubicBezTo>
                    <a:pt x="8342" y="50"/>
                    <a:pt x="8327" y="0"/>
                    <a:pt x="8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55;p38">
              <a:extLst>
                <a:ext uri="{FF2B5EF4-FFF2-40B4-BE49-F238E27FC236}">
                  <a16:creationId xmlns:a16="http://schemas.microsoft.com/office/drawing/2014/main" id="{74B973B3-EB29-42BB-8D2F-39C77BAE5CEA}"/>
                </a:ext>
              </a:extLst>
            </p:cNvPr>
            <p:cNvSpPr/>
            <p:nvPr/>
          </p:nvSpPr>
          <p:spPr>
            <a:xfrm>
              <a:off x="6474237" y="3434327"/>
              <a:ext cx="156477" cy="102020"/>
            </a:xfrm>
            <a:custGeom>
              <a:avLst/>
              <a:gdLst/>
              <a:ahLst/>
              <a:cxnLst/>
              <a:rect l="l" t="t" r="r" b="b"/>
              <a:pathLst>
                <a:path w="8169" h="5326" extrusionOk="0">
                  <a:moveTo>
                    <a:pt x="8081" y="1"/>
                  </a:moveTo>
                  <a:cubicBezTo>
                    <a:pt x="8073" y="1"/>
                    <a:pt x="8064" y="2"/>
                    <a:pt x="8056" y="7"/>
                  </a:cubicBezTo>
                  <a:cubicBezTo>
                    <a:pt x="6566" y="615"/>
                    <a:pt x="5077" y="1344"/>
                    <a:pt x="3679" y="2165"/>
                  </a:cubicBezTo>
                  <a:cubicBezTo>
                    <a:pt x="2402" y="3107"/>
                    <a:pt x="1186" y="4110"/>
                    <a:pt x="31" y="5204"/>
                  </a:cubicBezTo>
                  <a:cubicBezTo>
                    <a:pt x="1" y="5235"/>
                    <a:pt x="61" y="5326"/>
                    <a:pt x="92" y="5326"/>
                  </a:cubicBezTo>
                  <a:cubicBezTo>
                    <a:pt x="761" y="4961"/>
                    <a:pt x="3283" y="3046"/>
                    <a:pt x="3952" y="2621"/>
                  </a:cubicBezTo>
                  <a:cubicBezTo>
                    <a:pt x="5320" y="1709"/>
                    <a:pt x="6718" y="919"/>
                    <a:pt x="8116" y="98"/>
                  </a:cubicBezTo>
                  <a:cubicBezTo>
                    <a:pt x="8169" y="72"/>
                    <a:pt x="8131" y="1"/>
                    <a:pt x="80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856;p38">
              <a:extLst>
                <a:ext uri="{FF2B5EF4-FFF2-40B4-BE49-F238E27FC236}">
                  <a16:creationId xmlns:a16="http://schemas.microsoft.com/office/drawing/2014/main" id="{A4E4D743-A26C-402D-A58D-3A068780595F}"/>
                </a:ext>
              </a:extLst>
            </p:cNvPr>
            <p:cNvSpPr/>
            <p:nvPr/>
          </p:nvSpPr>
          <p:spPr>
            <a:xfrm>
              <a:off x="6865497" y="2689619"/>
              <a:ext cx="857876" cy="892738"/>
            </a:xfrm>
            <a:custGeom>
              <a:avLst/>
              <a:gdLst/>
              <a:ahLst/>
              <a:cxnLst/>
              <a:rect l="l" t="t" r="r" b="b"/>
              <a:pathLst>
                <a:path w="44786" h="46606" extrusionOk="0">
                  <a:moveTo>
                    <a:pt x="40596" y="0"/>
                  </a:moveTo>
                  <a:cubicBezTo>
                    <a:pt x="39396" y="0"/>
                    <a:pt x="38060" y="1028"/>
                    <a:pt x="36931" y="2987"/>
                  </a:cubicBezTo>
                  <a:cubicBezTo>
                    <a:pt x="33588" y="8763"/>
                    <a:pt x="25168" y="23656"/>
                    <a:pt x="24408" y="24052"/>
                  </a:cubicBezTo>
                  <a:cubicBezTo>
                    <a:pt x="23618" y="24416"/>
                    <a:pt x="1" y="25936"/>
                    <a:pt x="1" y="25936"/>
                  </a:cubicBezTo>
                  <a:lnTo>
                    <a:pt x="6475" y="46605"/>
                  </a:lnTo>
                  <a:cubicBezTo>
                    <a:pt x="19849" y="46514"/>
                    <a:pt x="32919" y="42715"/>
                    <a:pt x="36506" y="39037"/>
                  </a:cubicBezTo>
                  <a:cubicBezTo>
                    <a:pt x="39454" y="35997"/>
                    <a:pt x="41582" y="25784"/>
                    <a:pt x="43497" y="12623"/>
                  </a:cubicBezTo>
                  <a:cubicBezTo>
                    <a:pt x="44786" y="3963"/>
                    <a:pt x="42952" y="0"/>
                    <a:pt x="40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857;p38">
              <a:extLst>
                <a:ext uri="{FF2B5EF4-FFF2-40B4-BE49-F238E27FC236}">
                  <a16:creationId xmlns:a16="http://schemas.microsoft.com/office/drawing/2014/main" id="{6A06C3A1-44BF-4C4C-B387-590ADD338FA7}"/>
                </a:ext>
              </a:extLst>
            </p:cNvPr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58;p38">
              <a:extLst>
                <a:ext uri="{FF2B5EF4-FFF2-40B4-BE49-F238E27FC236}">
                  <a16:creationId xmlns:a16="http://schemas.microsoft.com/office/drawing/2014/main" id="{011F0889-1979-4696-A203-C44C4D423BB0}"/>
                </a:ext>
              </a:extLst>
            </p:cNvPr>
            <p:cNvSpPr/>
            <p:nvPr/>
          </p:nvSpPr>
          <p:spPr>
            <a:xfrm>
              <a:off x="7117596" y="3493842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35" y="517"/>
                    <a:pt x="183" y="1064"/>
                    <a:pt x="122" y="1641"/>
                  </a:cubicBezTo>
                  <a:cubicBezTo>
                    <a:pt x="31" y="2189"/>
                    <a:pt x="1" y="2766"/>
                    <a:pt x="62" y="3313"/>
                  </a:cubicBezTo>
                  <a:cubicBezTo>
                    <a:pt x="274" y="2796"/>
                    <a:pt x="426" y="2249"/>
                    <a:pt x="487" y="1672"/>
                  </a:cubicBezTo>
                  <a:cubicBezTo>
                    <a:pt x="578" y="1125"/>
                    <a:pt x="578" y="547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59;p38">
              <a:extLst>
                <a:ext uri="{FF2B5EF4-FFF2-40B4-BE49-F238E27FC236}">
                  <a16:creationId xmlns:a16="http://schemas.microsoft.com/office/drawing/2014/main" id="{D7CF45D7-E21D-42C8-B2B9-699A2362D01F}"/>
                </a:ext>
              </a:extLst>
            </p:cNvPr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60;p38">
              <a:extLst>
                <a:ext uri="{FF2B5EF4-FFF2-40B4-BE49-F238E27FC236}">
                  <a16:creationId xmlns:a16="http://schemas.microsoft.com/office/drawing/2014/main" id="{CCBDE0F8-B51E-43DE-A2C1-5CBA9F5EFE68}"/>
                </a:ext>
              </a:extLst>
            </p:cNvPr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61;p38">
              <a:extLst>
                <a:ext uri="{FF2B5EF4-FFF2-40B4-BE49-F238E27FC236}">
                  <a16:creationId xmlns:a16="http://schemas.microsoft.com/office/drawing/2014/main" id="{5BD41599-7F1A-49F7-92A0-2D8601DEC8BF}"/>
                </a:ext>
              </a:extLst>
            </p:cNvPr>
            <p:cNvSpPr/>
            <p:nvPr/>
          </p:nvSpPr>
          <p:spPr>
            <a:xfrm>
              <a:off x="7080340" y="3294113"/>
              <a:ext cx="64073" cy="10171"/>
            </a:xfrm>
            <a:custGeom>
              <a:avLst/>
              <a:gdLst/>
              <a:ahLst/>
              <a:cxnLst/>
              <a:rect l="l" t="t" r="r" b="b"/>
              <a:pathLst>
                <a:path w="3345" h="531" extrusionOk="0">
                  <a:moveTo>
                    <a:pt x="606" y="0"/>
                  </a:moveTo>
                  <a:cubicBezTo>
                    <a:pt x="406" y="0"/>
                    <a:pt x="205" y="10"/>
                    <a:pt x="1" y="32"/>
                  </a:cubicBezTo>
                  <a:cubicBezTo>
                    <a:pt x="548" y="245"/>
                    <a:pt x="1095" y="396"/>
                    <a:pt x="1642" y="457"/>
                  </a:cubicBezTo>
                  <a:cubicBezTo>
                    <a:pt x="1943" y="507"/>
                    <a:pt x="2254" y="530"/>
                    <a:pt x="2568" y="530"/>
                  </a:cubicBezTo>
                  <a:cubicBezTo>
                    <a:pt x="2825" y="530"/>
                    <a:pt x="3085" y="515"/>
                    <a:pt x="3344" y="488"/>
                  </a:cubicBezTo>
                  <a:cubicBezTo>
                    <a:pt x="2797" y="305"/>
                    <a:pt x="2250" y="153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62;p38">
              <a:extLst>
                <a:ext uri="{FF2B5EF4-FFF2-40B4-BE49-F238E27FC236}">
                  <a16:creationId xmlns:a16="http://schemas.microsoft.com/office/drawing/2014/main" id="{D89A4D7C-002E-4139-921C-8E82C4A7B633}"/>
                </a:ext>
              </a:extLst>
            </p:cNvPr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63;p38">
              <a:extLst>
                <a:ext uri="{FF2B5EF4-FFF2-40B4-BE49-F238E27FC236}">
                  <a16:creationId xmlns:a16="http://schemas.microsoft.com/office/drawing/2014/main" id="{195710B5-EC52-4E13-A00F-6541351F7E99}"/>
                </a:ext>
              </a:extLst>
            </p:cNvPr>
            <p:cNvSpPr/>
            <p:nvPr/>
          </p:nvSpPr>
          <p:spPr>
            <a:xfrm>
              <a:off x="6926046" y="3214370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1" y="2006"/>
                  </a:cubicBezTo>
                  <a:cubicBezTo>
                    <a:pt x="517" y="1793"/>
                    <a:pt x="1004" y="1520"/>
                    <a:pt x="1460" y="1155"/>
                  </a:cubicBezTo>
                  <a:cubicBezTo>
                    <a:pt x="1916" y="821"/>
                    <a:pt x="234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864;p38">
              <a:extLst>
                <a:ext uri="{FF2B5EF4-FFF2-40B4-BE49-F238E27FC236}">
                  <a16:creationId xmlns:a16="http://schemas.microsoft.com/office/drawing/2014/main" id="{13107704-9C22-4B07-A81E-F0548DBD2BC1}"/>
                </a:ext>
              </a:extLst>
            </p:cNvPr>
            <p:cNvSpPr/>
            <p:nvPr/>
          </p:nvSpPr>
          <p:spPr>
            <a:xfrm>
              <a:off x="7350502" y="3090936"/>
              <a:ext cx="44267" cy="35533"/>
            </a:xfrm>
            <a:custGeom>
              <a:avLst/>
              <a:gdLst/>
              <a:ahLst/>
              <a:cxnLst/>
              <a:rect l="l" t="t" r="r" b="b"/>
              <a:pathLst>
                <a:path w="2311" h="1855" extrusionOk="0">
                  <a:moveTo>
                    <a:pt x="2310" y="0"/>
                  </a:moveTo>
                  <a:cubicBezTo>
                    <a:pt x="1794" y="213"/>
                    <a:pt x="1307" y="517"/>
                    <a:pt x="882" y="882"/>
                  </a:cubicBezTo>
                  <a:cubicBezTo>
                    <a:pt x="699" y="973"/>
                    <a:pt x="547" y="1125"/>
                    <a:pt x="395" y="1247"/>
                  </a:cubicBezTo>
                  <a:cubicBezTo>
                    <a:pt x="243" y="1459"/>
                    <a:pt x="122" y="1672"/>
                    <a:pt x="0" y="1854"/>
                  </a:cubicBezTo>
                  <a:cubicBezTo>
                    <a:pt x="395" y="1642"/>
                    <a:pt x="760" y="1429"/>
                    <a:pt x="1094" y="1155"/>
                  </a:cubicBezTo>
                  <a:cubicBezTo>
                    <a:pt x="1550" y="821"/>
                    <a:pt x="1976" y="426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865;p38">
              <a:extLst>
                <a:ext uri="{FF2B5EF4-FFF2-40B4-BE49-F238E27FC236}">
                  <a16:creationId xmlns:a16="http://schemas.microsoft.com/office/drawing/2014/main" id="{61A39AAF-4F6E-4DDC-80A6-C51A5A683616}"/>
                </a:ext>
              </a:extLst>
            </p:cNvPr>
            <p:cNvSpPr/>
            <p:nvPr/>
          </p:nvSpPr>
          <p:spPr>
            <a:xfrm>
              <a:off x="7683530" y="2896474"/>
              <a:ext cx="19232" cy="19232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639" y="304"/>
                    <a:pt x="304" y="638"/>
                    <a:pt x="1" y="1003"/>
                  </a:cubicBezTo>
                  <a:cubicBezTo>
                    <a:pt x="335" y="851"/>
                    <a:pt x="669" y="699"/>
                    <a:pt x="973" y="486"/>
                  </a:cubicBezTo>
                  <a:cubicBezTo>
                    <a:pt x="973" y="304"/>
                    <a:pt x="1004" y="152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66;p38">
              <a:extLst>
                <a:ext uri="{FF2B5EF4-FFF2-40B4-BE49-F238E27FC236}">
                  <a16:creationId xmlns:a16="http://schemas.microsoft.com/office/drawing/2014/main" id="{077C0CC8-E027-4255-9345-F1A440664F47}"/>
                </a:ext>
              </a:extLst>
            </p:cNvPr>
            <p:cNvSpPr/>
            <p:nvPr/>
          </p:nvSpPr>
          <p:spPr>
            <a:xfrm>
              <a:off x="7228235" y="3385540"/>
              <a:ext cx="51240" cy="38444"/>
            </a:xfrm>
            <a:custGeom>
              <a:avLst/>
              <a:gdLst/>
              <a:ahLst/>
              <a:cxnLst/>
              <a:rect l="l" t="t" r="r" b="b"/>
              <a:pathLst>
                <a:path w="2675" h="200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487"/>
                    <a:pt x="1216" y="852"/>
                  </a:cubicBezTo>
                  <a:cubicBezTo>
                    <a:pt x="760" y="1186"/>
                    <a:pt x="365" y="1581"/>
                    <a:pt x="0" y="2007"/>
                  </a:cubicBezTo>
                  <a:cubicBezTo>
                    <a:pt x="517" y="1794"/>
                    <a:pt x="1003" y="1490"/>
                    <a:pt x="1459" y="1155"/>
                  </a:cubicBezTo>
                  <a:cubicBezTo>
                    <a:pt x="1915" y="821"/>
                    <a:pt x="2310" y="42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67;p38">
              <a:extLst>
                <a:ext uri="{FF2B5EF4-FFF2-40B4-BE49-F238E27FC236}">
                  <a16:creationId xmlns:a16="http://schemas.microsoft.com/office/drawing/2014/main" id="{7FBE495A-CD03-4F27-9D51-00911BFC3089}"/>
                </a:ext>
              </a:extLst>
            </p:cNvPr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868;p38">
              <a:extLst>
                <a:ext uri="{FF2B5EF4-FFF2-40B4-BE49-F238E27FC236}">
                  <a16:creationId xmlns:a16="http://schemas.microsoft.com/office/drawing/2014/main" id="{FE0A2271-5FB2-4DE8-97D5-DF253920D0A1}"/>
                </a:ext>
              </a:extLst>
            </p:cNvPr>
            <p:cNvSpPr/>
            <p:nvPr/>
          </p:nvSpPr>
          <p:spPr>
            <a:xfrm>
              <a:off x="7642194" y="2689332"/>
              <a:ext cx="36701" cy="46451"/>
            </a:xfrm>
            <a:custGeom>
              <a:avLst/>
              <a:gdLst/>
              <a:ahLst/>
              <a:cxnLst/>
              <a:rect l="l" t="t" r="r" b="b"/>
              <a:pathLst>
                <a:path w="1916" h="2425" extrusionOk="0">
                  <a:moveTo>
                    <a:pt x="118" y="1"/>
                  </a:moveTo>
                  <a:cubicBezTo>
                    <a:pt x="84" y="1"/>
                    <a:pt x="46" y="9"/>
                    <a:pt x="0" y="24"/>
                  </a:cubicBezTo>
                  <a:cubicBezTo>
                    <a:pt x="213" y="419"/>
                    <a:pt x="456" y="814"/>
                    <a:pt x="760" y="1209"/>
                  </a:cubicBezTo>
                  <a:cubicBezTo>
                    <a:pt x="1095" y="1635"/>
                    <a:pt x="1459" y="2060"/>
                    <a:pt x="1915" y="2425"/>
                  </a:cubicBezTo>
                  <a:cubicBezTo>
                    <a:pt x="1672" y="1878"/>
                    <a:pt x="1399" y="1392"/>
                    <a:pt x="1034" y="966"/>
                  </a:cubicBezTo>
                  <a:cubicBezTo>
                    <a:pt x="791" y="601"/>
                    <a:pt x="517" y="297"/>
                    <a:pt x="213" y="24"/>
                  </a:cubicBezTo>
                  <a:cubicBezTo>
                    <a:pt x="183" y="9"/>
                    <a:pt x="152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869;p38">
              <a:extLst>
                <a:ext uri="{FF2B5EF4-FFF2-40B4-BE49-F238E27FC236}">
                  <a16:creationId xmlns:a16="http://schemas.microsoft.com/office/drawing/2014/main" id="{0C206537-E22F-46A2-9752-27D8E22AB4A0}"/>
                </a:ext>
              </a:extLst>
            </p:cNvPr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870;p38">
              <a:extLst>
                <a:ext uri="{FF2B5EF4-FFF2-40B4-BE49-F238E27FC236}">
                  <a16:creationId xmlns:a16="http://schemas.microsoft.com/office/drawing/2014/main" id="{CF1DD89A-2BA2-4473-B692-853E5E59E9E3}"/>
                </a:ext>
              </a:extLst>
            </p:cNvPr>
            <p:cNvSpPr/>
            <p:nvPr/>
          </p:nvSpPr>
          <p:spPr>
            <a:xfrm>
              <a:off x="7200288" y="2913445"/>
              <a:ext cx="276981" cy="251448"/>
            </a:xfrm>
            <a:custGeom>
              <a:avLst/>
              <a:gdLst/>
              <a:ahLst/>
              <a:cxnLst/>
              <a:rect l="l" t="t" r="r" b="b"/>
              <a:pathLst>
                <a:path w="14460" h="13127" extrusionOk="0">
                  <a:moveTo>
                    <a:pt x="14361" y="1"/>
                  </a:moveTo>
                  <a:cubicBezTo>
                    <a:pt x="14342" y="1"/>
                    <a:pt x="14325" y="8"/>
                    <a:pt x="14316" y="26"/>
                  </a:cubicBezTo>
                  <a:cubicBezTo>
                    <a:pt x="13557" y="1151"/>
                    <a:pt x="12827" y="2366"/>
                    <a:pt x="12128" y="3552"/>
                  </a:cubicBezTo>
                  <a:lnTo>
                    <a:pt x="12067" y="3643"/>
                  </a:lnTo>
                  <a:cubicBezTo>
                    <a:pt x="12098" y="3552"/>
                    <a:pt x="12128" y="3461"/>
                    <a:pt x="12158" y="3400"/>
                  </a:cubicBezTo>
                  <a:cubicBezTo>
                    <a:pt x="12402" y="2792"/>
                    <a:pt x="12614" y="2184"/>
                    <a:pt x="12857" y="1607"/>
                  </a:cubicBezTo>
                  <a:cubicBezTo>
                    <a:pt x="12857" y="1585"/>
                    <a:pt x="12842" y="1564"/>
                    <a:pt x="12823" y="1564"/>
                  </a:cubicBezTo>
                  <a:cubicBezTo>
                    <a:pt x="12815" y="1564"/>
                    <a:pt x="12806" y="1567"/>
                    <a:pt x="12797" y="1576"/>
                  </a:cubicBezTo>
                  <a:cubicBezTo>
                    <a:pt x="12554" y="2154"/>
                    <a:pt x="12250" y="2731"/>
                    <a:pt x="12006" y="3278"/>
                  </a:cubicBezTo>
                  <a:cubicBezTo>
                    <a:pt x="11854" y="3674"/>
                    <a:pt x="11702" y="4069"/>
                    <a:pt x="11581" y="4464"/>
                  </a:cubicBezTo>
                  <a:cubicBezTo>
                    <a:pt x="11034" y="5345"/>
                    <a:pt x="10517" y="6227"/>
                    <a:pt x="10000" y="7139"/>
                  </a:cubicBezTo>
                  <a:cubicBezTo>
                    <a:pt x="9301" y="8324"/>
                    <a:pt x="8602" y="9540"/>
                    <a:pt x="7903" y="10725"/>
                  </a:cubicBezTo>
                  <a:cubicBezTo>
                    <a:pt x="7721" y="10999"/>
                    <a:pt x="7569" y="11303"/>
                    <a:pt x="7386" y="11607"/>
                  </a:cubicBezTo>
                  <a:cubicBezTo>
                    <a:pt x="7265" y="11850"/>
                    <a:pt x="7022" y="12063"/>
                    <a:pt x="6778" y="12154"/>
                  </a:cubicBezTo>
                  <a:cubicBezTo>
                    <a:pt x="6444" y="12245"/>
                    <a:pt x="6110" y="12275"/>
                    <a:pt x="5806" y="12306"/>
                  </a:cubicBezTo>
                  <a:cubicBezTo>
                    <a:pt x="5441" y="12336"/>
                    <a:pt x="5107" y="12367"/>
                    <a:pt x="4742" y="12397"/>
                  </a:cubicBezTo>
                  <a:cubicBezTo>
                    <a:pt x="3192" y="12610"/>
                    <a:pt x="1611" y="12853"/>
                    <a:pt x="61" y="13066"/>
                  </a:cubicBezTo>
                  <a:cubicBezTo>
                    <a:pt x="0" y="13066"/>
                    <a:pt x="0" y="13127"/>
                    <a:pt x="61" y="13127"/>
                  </a:cubicBezTo>
                  <a:cubicBezTo>
                    <a:pt x="1489" y="13035"/>
                    <a:pt x="2948" y="12975"/>
                    <a:pt x="4377" y="12853"/>
                  </a:cubicBezTo>
                  <a:cubicBezTo>
                    <a:pt x="5107" y="12792"/>
                    <a:pt x="5806" y="12731"/>
                    <a:pt x="6535" y="12640"/>
                  </a:cubicBezTo>
                  <a:cubicBezTo>
                    <a:pt x="6778" y="12640"/>
                    <a:pt x="7052" y="12549"/>
                    <a:pt x="7295" y="12397"/>
                  </a:cubicBezTo>
                  <a:cubicBezTo>
                    <a:pt x="7477" y="12215"/>
                    <a:pt x="7629" y="12002"/>
                    <a:pt x="7751" y="11759"/>
                  </a:cubicBezTo>
                  <a:cubicBezTo>
                    <a:pt x="9180" y="9297"/>
                    <a:pt x="10608" y="6804"/>
                    <a:pt x="12037" y="4312"/>
                  </a:cubicBezTo>
                  <a:cubicBezTo>
                    <a:pt x="12857" y="2914"/>
                    <a:pt x="13678" y="1515"/>
                    <a:pt x="14438" y="87"/>
                  </a:cubicBezTo>
                  <a:cubicBezTo>
                    <a:pt x="14460" y="44"/>
                    <a:pt x="14405" y="1"/>
                    <a:pt x="1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71;p38">
              <a:extLst>
                <a:ext uri="{FF2B5EF4-FFF2-40B4-BE49-F238E27FC236}">
                  <a16:creationId xmlns:a16="http://schemas.microsoft.com/office/drawing/2014/main" id="{F5AD2D75-1E56-42BD-9D98-35D17A1082A4}"/>
                </a:ext>
              </a:extLst>
            </p:cNvPr>
            <p:cNvSpPr/>
            <p:nvPr/>
          </p:nvSpPr>
          <p:spPr>
            <a:xfrm>
              <a:off x="7253846" y="2978036"/>
              <a:ext cx="446924" cy="579860"/>
            </a:xfrm>
            <a:custGeom>
              <a:avLst/>
              <a:gdLst/>
              <a:ahLst/>
              <a:cxnLst/>
              <a:rect l="l" t="t" r="r" b="b"/>
              <a:pathLst>
                <a:path w="23332" h="30272" extrusionOk="0">
                  <a:moveTo>
                    <a:pt x="22831" y="1"/>
                  </a:moveTo>
                  <a:cubicBezTo>
                    <a:pt x="22807" y="1"/>
                    <a:pt x="22781" y="17"/>
                    <a:pt x="22767" y="58"/>
                  </a:cubicBezTo>
                  <a:cubicBezTo>
                    <a:pt x="22402" y="2885"/>
                    <a:pt x="21885" y="5712"/>
                    <a:pt x="21278" y="8508"/>
                  </a:cubicBezTo>
                  <a:cubicBezTo>
                    <a:pt x="20670" y="11305"/>
                    <a:pt x="19970" y="14101"/>
                    <a:pt x="19150" y="16837"/>
                  </a:cubicBezTo>
                  <a:cubicBezTo>
                    <a:pt x="18755" y="18204"/>
                    <a:pt x="18329" y="19542"/>
                    <a:pt x="17843" y="20879"/>
                  </a:cubicBezTo>
                  <a:cubicBezTo>
                    <a:pt x="17478" y="22034"/>
                    <a:pt x="16901" y="23129"/>
                    <a:pt x="16171" y="24132"/>
                  </a:cubicBezTo>
                  <a:cubicBezTo>
                    <a:pt x="15320" y="25104"/>
                    <a:pt x="14256" y="25864"/>
                    <a:pt x="13040" y="26351"/>
                  </a:cubicBezTo>
                  <a:cubicBezTo>
                    <a:pt x="11764" y="26928"/>
                    <a:pt x="10487" y="27445"/>
                    <a:pt x="9180" y="27870"/>
                  </a:cubicBezTo>
                  <a:cubicBezTo>
                    <a:pt x="6171" y="28843"/>
                    <a:pt x="3101" y="29481"/>
                    <a:pt x="31" y="30211"/>
                  </a:cubicBezTo>
                  <a:cubicBezTo>
                    <a:pt x="1" y="30211"/>
                    <a:pt x="1" y="30272"/>
                    <a:pt x="31" y="30272"/>
                  </a:cubicBezTo>
                  <a:cubicBezTo>
                    <a:pt x="2827" y="29876"/>
                    <a:pt x="5624" y="29299"/>
                    <a:pt x="8359" y="28569"/>
                  </a:cubicBezTo>
                  <a:cubicBezTo>
                    <a:pt x="9758" y="28205"/>
                    <a:pt x="11125" y="27749"/>
                    <a:pt x="12432" y="27202"/>
                  </a:cubicBezTo>
                  <a:cubicBezTo>
                    <a:pt x="13679" y="26715"/>
                    <a:pt x="14925" y="26138"/>
                    <a:pt x="15897" y="25256"/>
                  </a:cubicBezTo>
                  <a:cubicBezTo>
                    <a:pt x="16809" y="24375"/>
                    <a:pt x="17508" y="23281"/>
                    <a:pt x="17934" y="22095"/>
                  </a:cubicBezTo>
                  <a:cubicBezTo>
                    <a:pt x="18451" y="20849"/>
                    <a:pt x="18846" y="19572"/>
                    <a:pt x="19271" y="18296"/>
                  </a:cubicBezTo>
                  <a:cubicBezTo>
                    <a:pt x="20122" y="15499"/>
                    <a:pt x="20852" y="12673"/>
                    <a:pt x="21460" y="9785"/>
                  </a:cubicBezTo>
                  <a:cubicBezTo>
                    <a:pt x="21642" y="8964"/>
                    <a:pt x="21794" y="8113"/>
                    <a:pt x="21946" y="7292"/>
                  </a:cubicBezTo>
                  <a:cubicBezTo>
                    <a:pt x="22281" y="6502"/>
                    <a:pt x="22554" y="5682"/>
                    <a:pt x="22767" y="4830"/>
                  </a:cubicBezTo>
                  <a:cubicBezTo>
                    <a:pt x="22888" y="4405"/>
                    <a:pt x="22980" y="3979"/>
                    <a:pt x="23071" y="3523"/>
                  </a:cubicBezTo>
                  <a:cubicBezTo>
                    <a:pt x="23162" y="3067"/>
                    <a:pt x="23192" y="2612"/>
                    <a:pt x="23314" y="2186"/>
                  </a:cubicBezTo>
                  <a:cubicBezTo>
                    <a:pt x="23332" y="2150"/>
                    <a:pt x="23318" y="2136"/>
                    <a:pt x="23298" y="2136"/>
                  </a:cubicBezTo>
                  <a:cubicBezTo>
                    <a:pt x="23284" y="2136"/>
                    <a:pt x="23266" y="2143"/>
                    <a:pt x="23253" y="2156"/>
                  </a:cubicBezTo>
                  <a:cubicBezTo>
                    <a:pt x="23192" y="2642"/>
                    <a:pt x="23071" y="3098"/>
                    <a:pt x="22919" y="3554"/>
                  </a:cubicBezTo>
                  <a:cubicBezTo>
                    <a:pt x="22828" y="3949"/>
                    <a:pt x="22706" y="4375"/>
                    <a:pt x="22585" y="4770"/>
                  </a:cubicBezTo>
                  <a:cubicBezTo>
                    <a:pt x="22463" y="5165"/>
                    <a:pt x="22281" y="5682"/>
                    <a:pt x="22129" y="6137"/>
                  </a:cubicBezTo>
                  <a:cubicBezTo>
                    <a:pt x="22433" y="4131"/>
                    <a:pt x="22706" y="2095"/>
                    <a:pt x="22888" y="58"/>
                  </a:cubicBezTo>
                  <a:cubicBezTo>
                    <a:pt x="22888" y="25"/>
                    <a:pt x="22861" y="1"/>
                    <a:pt x="22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72;p38">
              <a:extLst>
                <a:ext uri="{FF2B5EF4-FFF2-40B4-BE49-F238E27FC236}">
                  <a16:creationId xmlns:a16="http://schemas.microsoft.com/office/drawing/2014/main" id="{1246A493-7554-4DC5-BF2F-355B8E0D23BF}"/>
                </a:ext>
              </a:extLst>
            </p:cNvPr>
            <p:cNvSpPr/>
            <p:nvPr/>
          </p:nvSpPr>
          <p:spPr>
            <a:xfrm>
              <a:off x="6961559" y="3205253"/>
              <a:ext cx="110850" cy="346169"/>
            </a:xfrm>
            <a:custGeom>
              <a:avLst/>
              <a:gdLst/>
              <a:ahLst/>
              <a:cxnLst/>
              <a:rect l="l" t="t" r="r" b="b"/>
              <a:pathLst>
                <a:path w="5787" h="18072" extrusionOk="0">
                  <a:moveTo>
                    <a:pt x="45" y="0"/>
                  </a:moveTo>
                  <a:cubicBezTo>
                    <a:pt x="22" y="0"/>
                    <a:pt x="1" y="15"/>
                    <a:pt x="1" y="51"/>
                  </a:cubicBezTo>
                  <a:cubicBezTo>
                    <a:pt x="639" y="3121"/>
                    <a:pt x="1460" y="6130"/>
                    <a:pt x="2433" y="9108"/>
                  </a:cubicBezTo>
                  <a:cubicBezTo>
                    <a:pt x="3375" y="12118"/>
                    <a:pt x="4499" y="15036"/>
                    <a:pt x="5594" y="18014"/>
                  </a:cubicBezTo>
                  <a:cubicBezTo>
                    <a:pt x="5604" y="18055"/>
                    <a:pt x="5631" y="18072"/>
                    <a:pt x="5660" y="18072"/>
                  </a:cubicBezTo>
                  <a:cubicBezTo>
                    <a:pt x="5719" y="18072"/>
                    <a:pt x="5786" y="18004"/>
                    <a:pt x="5746" y="17923"/>
                  </a:cubicBezTo>
                  <a:cubicBezTo>
                    <a:pt x="4803" y="14944"/>
                    <a:pt x="3983" y="11874"/>
                    <a:pt x="3040" y="8926"/>
                  </a:cubicBezTo>
                  <a:cubicBezTo>
                    <a:pt x="2129" y="5947"/>
                    <a:pt x="1217" y="2938"/>
                    <a:pt x="92" y="20"/>
                  </a:cubicBezTo>
                  <a:cubicBezTo>
                    <a:pt x="79" y="8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73;p38">
              <a:extLst>
                <a:ext uri="{FF2B5EF4-FFF2-40B4-BE49-F238E27FC236}">
                  <a16:creationId xmlns:a16="http://schemas.microsoft.com/office/drawing/2014/main" id="{1F8D8C2F-2F3D-4354-A867-8CBDA3FED708}"/>
                </a:ext>
              </a:extLst>
            </p:cNvPr>
            <p:cNvSpPr/>
            <p:nvPr/>
          </p:nvSpPr>
          <p:spPr>
            <a:xfrm>
              <a:off x="6859099" y="3176808"/>
              <a:ext cx="134506" cy="32583"/>
            </a:xfrm>
            <a:custGeom>
              <a:avLst/>
              <a:gdLst/>
              <a:ahLst/>
              <a:cxnLst/>
              <a:rect l="l" t="t" r="r" b="b"/>
              <a:pathLst>
                <a:path w="7022" h="1701" extrusionOk="0">
                  <a:moveTo>
                    <a:pt x="6098" y="1"/>
                  </a:moveTo>
                  <a:cubicBezTo>
                    <a:pt x="5813" y="1"/>
                    <a:pt x="5532" y="16"/>
                    <a:pt x="5259" y="46"/>
                  </a:cubicBezTo>
                  <a:cubicBezTo>
                    <a:pt x="4681" y="46"/>
                    <a:pt x="4104" y="77"/>
                    <a:pt x="3557" y="107"/>
                  </a:cubicBezTo>
                  <a:cubicBezTo>
                    <a:pt x="2401" y="137"/>
                    <a:pt x="1277" y="229"/>
                    <a:pt x="152" y="320"/>
                  </a:cubicBezTo>
                  <a:cubicBezTo>
                    <a:pt x="61" y="320"/>
                    <a:pt x="0" y="411"/>
                    <a:pt x="31" y="502"/>
                  </a:cubicBezTo>
                  <a:cubicBezTo>
                    <a:pt x="183" y="928"/>
                    <a:pt x="365" y="1323"/>
                    <a:pt x="608" y="1688"/>
                  </a:cubicBezTo>
                  <a:cubicBezTo>
                    <a:pt x="617" y="1696"/>
                    <a:pt x="626" y="1700"/>
                    <a:pt x="634" y="1700"/>
                  </a:cubicBezTo>
                  <a:cubicBezTo>
                    <a:pt x="654" y="1700"/>
                    <a:pt x="669" y="1679"/>
                    <a:pt x="669" y="1657"/>
                  </a:cubicBezTo>
                  <a:cubicBezTo>
                    <a:pt x="608" y="1292"/>
                    <a:pt x="517" y="928"/>
                    <a:pt x="365" y="593"/>
                  </a:cubicBezTo>
                  <a:cubicBezTo>
                    <a:pt x="1459" y="533"/>
                    <a:pt x="2523" y="472"/>
                    <a:pt x="3617" y="381"/>
                  </a:cubicBezTo>
                  <a:lnTo>
                    <a:pt x="5289" y="259"/>
                  </a:lnTo>
                  <a:cubicBezTo>
                    <a:pt x="5836" y="198"/>
                    <a:pt x="6414" y="198"/>
                    <a:pt x="6961" y="107"/>
                  </a:cubicBezTo>
                  <a:cubicBezTo>
                    <a:pt x="7022" y="107"/>
                    <a:pt x="6991" y="46"/>
                    <a:pt x="6961" y="46"/>
                  </a:cubicBezTo>
                  <a:cubicBezTo>
                    <a:pt x="6672" y="16"/>
                    <a:pt x="6383" y="1"/>
                    <a:pt x="6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874;p38">
              <a:extLst>
                <a:ext uri="{FF2B5EF4-FFF2-40B4-BE49-F238E27FC236}">
                  <a16:creationId xmlns:a16="http://schemas.microsoft.com/office/drawing/2014/main" id="{FE28EF08-2077-4D3E-8CB0-0B8EB1813A1E}"/>
                </a:ext>
              </a:extLst>
            </p:cNvPr>
            <p:cNvSpPr/>
            <p:nvPr/>
          </p:nvSpPr>
          <p:spPr>
            <a:xfrm>
              <a:off x="6503927" y="3092679"/>
              <a:ext cx="227715" cy="262462"/>
            </a:xfrm>
            <a:custGeom>
              <a:avLst/>
              <a:gdLst/>
              <a:ahLst/>
              <a:cxnLst/>
              <a:rect l="l" t="t" r="r" b="b"/>
              <a:pathLst>
                <a:path w="11888" h="13702" extrusionOk="0">
                  <a:moveTo>
                    <a:pt x="1" y="0"/>
                  </a:moveTo>
                  <a:lnTo>
                    <a:pt x="1885" y="5289"/>
                  </a:lnTo>
                  <a:cubicBezTo>
                    <a:pt x="2592" y="5230"/>
                    <a:pt x="3299" y="5197"/>
                    <a:pt x="4013" y="5197"/>
                  </a:cubicBezTo>
                  <a:cubicBezTo>
                    <a:pt x="4406" y="5197"/>
                    <a:pt x="4800" y="5207"/>
                    <a:pt x="5199" y="5229"/>
                  </a:cubicBezTo>
                  <a:cubicBezTo>
                    <a:pt x="5199" y="5229"/>
                    <a:pt x="6475" y="8754"/>
                    <a:pt x="7965" y="11946"/>
                  </a:cubicBezTo>
                  <a:cubicBezTo>
                    <a:pt x="8433" y="12959"/>
                    <a:pt x="9481" y="13701"/>
                    <a:pt x="10341" y="13701"/>
                  </a:cubicBezTo>
                  <a:cubicBezTo>
                    <a:pt x="11210" y="13701"/>
                    <a:pt x="11887" y="12944"/>
                    <a:pt x="11582" y="10943"/>
                  </a:cubicBezTo>
                  <a:cubicBezTo>
                    <a:pt x="10852" y="6353"/>
                    <a:pt x="10974" y="4803"/>
                    <a:pt x="9727" y="3283"/>
                  </a:cubicBezTo>
                  <a:cubicBezTo>
                    <a:pt x="7843" y="973"/>
                    <a:pt x="1399" y="70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875;p38">
              <a:extLst>
                <a:ext uri="{FF2B5EF4-FFF2-40B4-BE49-F238E27FC236}">
                  <a16:creationId xmlns:a16="http://schemas.microsoft.com/office/drawing/2014/main" id="{8D0270CB-B13C-4498-ADE4-020468A1E8F8}"/>
                </a:ext>
              </a:extLst>
            </p:cNvPr>
            <p:cNvSpPr/>
            <p:nvPr/>
          </p:nvSpPr>
          <p:spPr>
            <a:xfrm>
              <a:off x="6548865" y="3378548"/>
              <a:ext cx="217965" cy="200419"/>
            </a:xfrm>
            <a:custGeom>
              <a:avLst/>
              <a:gdLst/>
              <a:ahLst/>
              <a:cxnLst/>
              <a:rect l="l" t="t" r="r" b="b"/>
              <a:pathLst>
                <a:path w="11379" h="10463" extrusionOk="0">
                  <a:moveTo>
                    <a:pt x="2830" y="0"/>
                  </a:moveTo>
                  <a:cubicBezTo>
                    <a:pt x="2623" y="0"/>
                    <a:pt x="2436" y="49"/>
                    <a:pt x="2275" y="153"/>
                  </a:cubicBezTo>
                  <a:cubicBezTo>
                    <a:pt x="1" y="1578"/>
                    <a:pt x="3630" y="10462"/>
                    <a:pt x="6995" y="10462"/>
                  </a:cubicBezTo>
                  <a:cubicBezTo>
                    <a:pt x="7363" y="10462"/>
                    <a:pt x="7727" y="10356"/>
                    <a:pt x="8081" y="10122"/>
                  </a:cubicBezTo>
                  <a:cubicBezTo>
                    <a:pt x="11379" y="7924"/>
                    <a:pt x="5475" y="0"/>
                    <a:pt x="2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76;p38">
              <a:extLst>
                <a:ext uri="{FF2B5EF4-FFF2-40B4-BE49-F238E27FC236}">
                  <a16:creationId xmlns:a16="http://schemas.microsoft.com/office/drawing/2014/main" id="{3EF00629-330B-4B67-978C-F21222E02EB3}"/>
                </a:ext>
              </a:extLst>
            </p:cNvPr>
            <p:cNvSpPr/>
            <p:nvPr/>
          </p:nvSpPr>
          <p:spPr>
            <a:xfrm>
              <a:off x="6479600" y="3414751"/>
              <a:ext cx="218022" cy="200323"/>
            </a:xfrm>
            <a:custGeom>
              <a:avLst/>
              <a:gdLst/>
              <a:ahLst/>
              <a:cxnLst/>
              <a:rect l="l" t="t" r="r" b="b"/>
              <a:pathLst>
                <a:path w="11382" h="10458" extrusionOk="0">
                  <a:moveTo>
                    <a:pt x="2819" y="0"/>
                  </a:moveTo>
                  <a:cubicBezTo>
                    <a:pt x="2616" y="0"/>
                    <a:pt x="2432" y="47"/>
                    <a:pt x="2274" y="147"/>
                  </a:cubicBezTo>
                  <a:cubicBezTo>
                    <a:pt x="0" y="1599"/>
                    <a:pt x="3627" y="10457"/>
                    <a:pt x="6991" y="10457"/>
                  </a:cubicBezTo>
                  <a:cubicBezTo>
                    <a:pt x="7360" y="10457"/>
                    <a:pt x="7725" y="10351"/>
                    <a:pt x="8079" y="10117"/>
                  </a:cubicBezTo>
                  <a:cubicBezTo>
                    <a:pt x="11382" y="7915"/>
                    <a:pt x="5459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77;p38">
              <a:extLst>
                <a:ext uri="{FF2B5EF4-FFF2-40B4-BE49-F238E27FC236}">
                  <a16:creationId xmlns:a16="http://schemas.microsoft.com/office/drawing/2014/main" id="{0C2D669B-3818-4425-91F4-8BA3DAFB3A95}"/>
                </a:ext>
              </a:extLst>
            </p:cNvPr>
            <p:cNvSpPr/>
            <p:nvPr/>
          </p:nvSpPr>
          <p:spPr>
            <a:xfrm>
              <a:off x="6429472" y="3423658"/>
              <a:ext cx="183888" cy="194174"/>
            </a:xfrm>
            <a:custGeom>
              <a:avLst/>
              <a:gdLst/>
              <a:ahLst/>
              <a:cxnLst/>
              <a:rect l="l" t="t" r="r" b="b"/>
              <a:pathLst>
                <a:path w="9600" h="10137" extrusionOk="0">
                  <a:moveTo>
                    <a:pt x="2703" y="1"/>
                  </a:moveTo>
                  <a:cubicBezTo>
                    <a:pt x="2574" y="1"/>
                    <a:pt x="2452" y="26"/>
                    <a:pt x="2338" y="77"/>
                  </a:cubicBezTo>
                  <a:cubicBezTo>
                    <a:pt x="0" y="1063"/>
                    <a:pt x="2255" y="10136"/>
                    <a:pt x="5427" y="10136"/>
                  </a:cubicBezTo>
                  <a:cubicBezTo>
                    <a:pt x="5679" y="10136"/>
                    <a:pt x="5936" y="10079"/>
                    <a:pt x="6198" y="9956"/>
                  </a:cubicBezTo>
                  <a:cubicBezTo>
                    <a:pt x="9600" y="8342"/>
                    <a:pt x="5072" y="1"/>
                    <a:pt x="2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78;p38">
              <a:extLst>
                <a:ext uri="{FF2B5EF4-FFF2-40B4-BE49-F238E27FC236}">
                  <a16:creationId xmlns:a16="http://schemas.microsoft.com/office/drawing/2014/main" id="{97500F7F-3B92-4B1B-ABFD-D4BFB30D7DBF}"/>
                </a:ext>
              </a:extLst>
            </p:cNvPr>
            <p:cNvSpPr/>
            <p:nvPr/>
          </p:nvSpPr>
          <p:spPr>
            <a:xfrm>
              <a:off x="6366873" y="3419789"/>
              <a:ext cx="144237" cy="196722"/>
            </a:xfrm>
            <a:custGeom>
              <a:avLst/>
              <a:gdLst/>
              <a:ahLst/>
              <a:cxnLst/>
              <a:rect l="l" t="t" r="r" b="b"/>
              <a:pathLst>
                <a:path w="7530" h="10270" extrusionOk="0">
                  <a:moveTo>
                    <a:pt x="3056" y="0"/>
                  </a:moveTo>
                  <a:cubicBezTo>
                    <a:pt x="3025" y="0"/>
                    <a:pt x="2993" y="2"/>
                    <a:pt x="2961" y="6"/>
                  </a:cubicBezTo>
                  <a:cubicBezTo>
                    <a:pt x="384" y="302"/>
                    <a:pt x="1" y="10270"/>
                    <a:pt x="3500" y="10270"/>
                  </a:cubicBezTo>
                  <a:cubicBezTo>
                    <a:pt x="3591" y="10270"/>
                    <a:pt x="3685" y="10263"/>
                    <a:pt x="3782" y="10249"/>
                  </a:cubicBezTo>
                  <a:cubicBezTo>
                    <a:pt x="7530" y="9709"/>
                    <a:pt x="5362" y="0"/>
                    <a:pt x="3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79;p38">
              <a:extLst>
                <a:ext uri="{FF2B5EF4-FFF2-40B4-BE49-F238E27FC236}">
                  <a16:creationId xmlns:a16="http://schemas.microsoft.com/office/drawing/2014/main" id="{C1497FA2-C6E3-4840-8A09-08927882EC41}"/>
                </a:ext>
              </a:extLst>
            </p:cNvPr>
            <p:cNvSpPr/>
            <p:nvPr/>
          </p:nvSpPr>
          <p:spPr>
            <a:xfrm>
              <a:off x="6580950" y="3440629"/>
              <a:ext cx="72770" cy="128971"/>
            </a:xfrm>
            <a:custGeom>
              <a:avLst/>
              <a:gdLst/>
              <a:ahLst/>
              <a:cxnLst/>
              <a:rect l="l" t="t" r="r" b="b"/>
              <a:pathLst>
                <a:path w="3799" h="6733" extrusionOk="0">
                  <a:moveTo>
                    <a:pt x="55" y="0"/>
                  </a:moveTo>
                  <a:cubicBezTo>
                    <a:pt x="27" y="0"/>
                    <a:pt x="0" y="28"/>
                    <a:pt x="22" y="73"/>
                  </a:cubicBezTo>
                  <a:cubicBezTo>
                    <a:pt x="296" y="620"/>
                    <a:pt x="661" y="1167"/>
                    <a:pt x="965" y="1684"/>
                  </a:cubicBezTo>
                  <a:cubicBezTo>
                    <a:pt x="1269" y="2231"/>
                    <a:pt x="1573" y="2778"/>
                    <a:pt x="1877" y="3325"/>
                  </a:cubicBezTo>
                  <a:cubicBezTo>
                    <a:pt x="2181" y="3872"/>
                    <a:pt x="2454" y="4450"/>
                    <a:pt x="2758" y="4997"/>
                  </a:cubicBezTo>
                  <a:cubicBezTo>
                    <a:pt x="3123" y="5544"/>
                    <a:pt x="3427" y="6091"/>
                    <a:pt x="3670" y="6699"/>
                  </a:cubicBezTo>
                  <a:cubicBezTo>
                    <a:pt x="3682" y="6722"/>
                    <a:pt x="3706" y="6732"/>
                    <a:pt x="3729" y="6732"/>
                  </a:cubicBezTo>
                  <a:cubicBezTo>
                    <a:pt x="3767" y="6732"/>
                    <a:pt x="3799" y="6706"/>
                    <a:pt x="3761" y="6669"/>
                  </a:cubicBezTo>
                  <a:cubicBezTo>
                    <a:pt x="3518" y="6061"/>
                    <a:pt x="3336" y="5392"/>
                    <a:pt x="3092" y="4784"/>
                  </a:cubicBezTo>
                  <a:cubicBezTo>
                    <a:pt x="2849" y="4207"/>
                    <a:pt x="2545" y="3659"/>
                    <a:pt x="2241" y="3112"/>
                  </a:cubicBezTo>
                  <a:cubicBezTo>
                    <a:pt x="1937" y="2535"/>
                    <a:pt x="1573" y="1988"/>
                    <a:pt x="1208" y="1471"/>
                  </a:cubicBezTo>
                  <a:cubicBezTo>
                    <a:pt x="874" y="954"/>
                    <a:pt x="478" y="468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880;p38">
              <a:extLst>
                <a:ext uri="{FF2B5EF4-FFF2-40B4-BE49-F238E27FC236}">
                  <a16:creationId xmlns:a16="http://schemas.microsoft.com/office/drawing/2014/main" id="{B8C2481F-835A-49B3-9F03-B978645EEC46}"/>
                </a:ext>
              </a:extLst>
            </p:cNvPr>
            <p:cNvSpPr/>
            <p:nvPr/>
          </p:nvSpPr>
          <p:spPr>
            <a:xfrm>
              <a:off x="6509406" y="3439059"/>
              <a:ext cx="59764" cy="154581"/>
            </a:xfrm>
            <a:custGeom>
              <a:avLst/>
              <a:gdLst/>
              <a:ahLst/>
              <a:cxnLst/>
              <a:rect l="l" t="t" r="r" b="b"/>
              <a:pathLst>
                <a:path w="3120" h="8070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262" y="1431"/>
                    <a:pt x="627" y="2799"/>
                    <a:pt x="1052" y="4137"/>
                  </a:cubicBezTo>
                  <a:cubicBezTo>
                    <a:pt x="1326" y="4836"/>
                    <a:pt x="1599" y="5504"/>
                    <a:pt x="1934" y="6143"/>
                  </a:cubicBezTo>
                  <a:cubicBezTo>
                    <a:pt x="2268" y="6811"/>
                    <a:pt x="2663" y="7389"/>
                    <a:pt x="3028" y="8058"/>
                  </a:cubicBezTo>
                  <a:cubicBezTo>
                    <a:pt x="3036" y="8066"/>
                    <a:pt x="3046" y="8070"/>
                    <a:pt x="3057" y="8070"/>
                  </a:cubicBezTo>
                  <a:cubicBezTo>
                    <a:pt x="3087" y="8070"/>
                    <a:pt x="3119" y="8041"/>
                    <a:pt x="3119" y="7997"/>
                  </a:cubicBezTo>
                  <a:cubicBezTo>
                    <a:pt x="2754" y="7359"/>
                    <a:pt x="2481" y="6629"/>
                    <a:pt x="2207" y="5960"/>
                  </a:cubicBezTo>
                  <a:cubicBezTo>
                    <a:pt x="1903" y="5292"/>
                    <a:pt x="1630" y="4653"/>
                    <a:pt x="1356" y="3985"/>
                  </a:cubicBezTo>
                  <a:cubicBezTo>
                    <a:pt x="1113" y="3316"/>
                    <a:pt x="323" y="732"/>
                    <a:pt x="110" y="33"/>
                  </a:cubicBezTo>
                  <a:cubicBezTo>
                    <a:pt x="9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881;p38">
              <a:extLst>
                <a:ext uri="{FF2B5EF4-FFF2-40B4-BE49-F238E27FC236}">
                  <a16:creationId xmlns:a16="http://schemas.microsoft.com/office/drawing/2014/main" id="{88A5B761-06FF-4F40-9991-00DEF40ABAF6}"/>
                </a:ext>
              </a:extLst>
            </p:cNvPr>
            <p:cNvSpPr/>
            <p:nvPr/>
          </p:nvSpPr>
          <p:spPr>
            <a:xfrm>
              <a:off x="6455025" y="3451280"/>
              <a:ext cx="22469" cy="113551"/>
            </a:xfrm>
            <a:custGeom>
              <a:avLst/>
              <a:gdLst/>
              <a:ahLst/>
              <a:cxnLst/>
              <a:rect l="l" t="t" r="r" b="b"/>
              <a:pathLst>
                <a:path w="1173" h="5928" extrusionOk="0">
                  <a:moveTo>
                    <a:pt x="98" y="0"/>
                  </a:moveTo>
                  <a:cubicBezTo>
                    <a:pt x="61" y="0"/>
                    <a:pt x="19" y="26"/>
                    <a:pt x="1" y="64"/>
                  </a:cubicBezTo>
                  <a:cubicBezTo>
                    <a:pt x="31" y="1006"/>
                    <a:pt x="153" y="1979"/>
                    <a:pt x="305" y="2921"/>
                  </a:cubicBezTo>
                  <a:cubicBezTo>
                    <a:pt x="396" y="3407"/>
                    <a:pt x="487" y="3863"/>
                    <a:pt x="609" y="4350"/>
                  </a:cubicBezTo>
                  <a:cubicBezTo>
                    <a:pt x="669" y="4562"/>
                    <a:pt x="730" y="4775"/>
                    <a:pt x="791" y="5018"/>
                  </a:cubicBezTo>
                  <a:cubicBezTo>
                    <a:pt x="912" y="5292"/>
                    <a:pt x="1004" y="5566"/>
                    <a:pt x="1064" y="5869"/>
                  </a:cubicBezTo>
                  <a:cubicBezTo>
                    <a:pt x="1064" y="5911"/>
                    <a:pt x="1089" y="5927"/>
                    <a:pt x="1114" y="5927"/>
                  </a:cubicBezTo>
                  <a:cubicBezTo>
                    <a:pt x="1143" y="5927"/>
                    <a:pt x="1172" y="5903"/>
                    <a:pt x="1156" y="5869"/>
                  </a:cubicBezTo>
                  <a:cubicBezTo>
                    <a:pt x="1095" y="5596"/>
                    <a:pt x="1034" y="5353"/>
                    <a:pt x="1004" y="5079"/>
                  </a:cubicBezTo>
                  <a:cubicBezTo>
                    <a:pt x="973" y="4836"/>
                    <a:pt x="943" y="4623"/>
                    <a:pt x="882" y="4380"/>
                  </a:cubicBezTo>
                  <a:cubicBezTo>
                    <a:pt x="821" y="3894"/>
                    <a:pt x="700" y="3438"/>
                    <a:pt x="639" y="2952"/>
                  </a:cubicBezTo>
                  <a:cubicBezTo>
                    <a:pt x="426" y="1979"/>
                    <a:pt x="335" y="1006"/>
                    <a:pt x="153" y="34"/>
                  </a:cubicBezTo>
                  <a:cubicBezTo>
                    <a:pt x="141" y="10"/>
                    <a:pt x="12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882;p38">
              <a:extLst>
                <a:ext uri="{FF2B5EF4-FFF2-40B4-BE49-F238E27FC236}">
                  <a16:creationId xmlns:a16="http://schemas.microsoft.com/office/drawing/2014/main" id="{F79D00FC-4B35-4E33-B852-88103F17535B}"/>
                </a:ext>
              </a:extLst>
            </p:cNvPr>
            <p:cNvSpPr/>
            <p:nvPr/>
          </p:nvSpPr>
          <p:spPr>
            <a:xfrm>
              <a:off x="6589531" y="1929970"/>
              <a:ext cx="571758" cy="415721"/>
            </a:xfrm>
            <a:custGeom>
              <a:avLst/>
              <a:gdLst/>
              <a:ahLst/>
              <a:cxnLst/>
              <a:rect l="l" t="t" r="r" b="b"/>
              <a:pathLst>
                <a:path w="29849" h="21703" extrusionOk="0">
                  <a:moveTo>
                    <a:pt x="14681" y="1"/>
                  </a:moveTo>
                  <a:cubicBezTo>
                    <a:pt x="6565" y="1"/>
                    <a:pt x="0" y="4864"/>
                    <a:pt x="0" y="10852"/>
                  </a:cubicBezTo>
                  <a:cubicBezTo>
                    <a:pt x="0" y="16840"/>
                    <a:pt x="6565" y="21703"/>
                    <a:pt x="14681" y="21703"/>
                  </a:cubicBezTo>
                  <a:cubicBezTo>
                    <a:pt x="18602" y="21703"/>
                    <a:pt x="22158" y="20548"/>
                    <a:pt x="24803" y="18694"/>
                  </a:cubicBezTo>
                  <a:lnTo>
                    <a:pt x="29849" y="19970"/>
                  </a:lnTo>
                  <a:lnTo>
                    <a:pt x="27903" y="15563"/>
                  </a:lnTo>
                  <a:cubicBezTo>
                    <a:pt x="28846" y="14165"/>
                    <a:pt x="29332" y="12523"/>
                    <a:pt x="29362" y="10852"/>
                  </a:cubicBezTo>
                  <a:cubicBezTo>
                    <a:pt x="29362" y="4864"/>
                    <a:pt x="22766" y="1"/>
                    <a:pt x="1468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83;p38">
              <a:extLst>
                <a:ext uri="{FF2B5EF4-FFF2-40B4-BE49-F238E27FC236}">
                  <a16:creationId xmlns:a16="http://schemas.microsoft.com/office/drawing/2014/main" id="{A5840D1C-12D9-47B9-A28E-CD13AE4CC8B0}"/>
                </a:ext>
              </a:extLst>
            </p:cNvPr>
            <p:cNvSpPr/>
            <p:nvPr/>
          </p:nvSpPr>
          <p:spPr>
            <a:xfrm>
              <a:off x="6701300" y="2108706"/>
              <a:ext cx="68153" cy="58212"/>
            </a:xfrm>
            <a:custGeom>
              <a:avLst/>
              <a:gdLst/>
              <a:ahLst/>
              <a:cxnLst/>
              <a:rect l="l" t="t" r="r" b="b"/>
              <a:pathLst>
                <a:path w="3558" h="3039" extrusionOk="0">
                  <a:moveTo>
                    <a:pt x="2038" y="1"/>
                  </a:moveTo>
                  <a:cubicBezTo>
                    <a:pt x="700" y="1"/>
                    <a:pt x="1" y="1642"/>
                    <a:pt x="974" y="2585"/>
                  </a:cubicBezTo>
                  <a:cubicBezTo>
                    <a:pt x="1278" y="2899"/>
                    <a:pt x="1656" y="3039"/>
                    <a:pt x="202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89" y="1"/>
                    <a:pt x="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84;p38">
              <a:extLst>
                <a:ext uri="{FF2B5EF4-FFF2-40B4-BE49-F238E27FC236}">
                  <a16:creationId xmlns:a16="http://schemas.microsoft.com/office/drawing/2014/main" id="{3C633526-86C0-4F74-931E-A79D8FAE7129}"/>
                </a:ext>
              </a:extLst>
            </p:cNvPr>
            <p:cNvSpPr/>
            <p:nvPr/>
          </p:nvSpPr>
          <p:spPr>
            <a:xfrm>
              <a:off x="6841630" y="2108706"/>
              <a:ext cx="58231" cy="58250"/>
            </a:xfrm>
            <a:custGeom>
              <a:avLst/>
              <a:gdLst/>
              <a:ahLst/>
              <a:cxnLst/>
              <a:rect l="l" t="t" r="r" b="b"/>
              <a:pathLst>
                <a:path w="3040" h="3041" extrusionOk="0">
                  <a:moveTo>
                    <a:pt x="1520" y="1"/>
                  </a:moveTo>
                  <a:cubicBezTo>
                    <a:pt x="669" y="1"/>
                    <a:pt x="0" y="670"/>
                    <a:pt x="0" y="1521"/>
                  </a:cubicBezTo>
                  <a:cubicBezTo>
                    <a:pt x="0" y="2372"/>
                    <a:pt x="669" y="3041"/>
                    <a:pt x="1520" y="3041"/>
                  </a:cubicBezTo>
                  <a:cubicBezTo>
                    <a:pt x="2371" y="3041"/>
                    <a:pt x="3040" y="2372"/>
                    <a:pt x="3040" y="1521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885;p38">
              <a:extLst>
                <a:ext uri="{FF2B5EF4-FFF2-40B4-BE49-F238E27FC236}">
                  <a16:creationId xmlns:a16="http://schemas.microsoft.com/office/drawing/2014/main" id="{DDDC16F1-C3F3-4E02-95E0-761618963E03}"/>
                </a:ext>
              </a:extLst>
            </p:cNvPr>
            <p:cNvSpPr/>
            <p:nvPr/>
          </p:nvSpPr>
          <p:spPr>
            <a:xfrm>
              <a:off x="6962153" y="2108706"/>
              <a:ext cx="68134" cy="58212"/>
            </a:xfrm>
            <a:custGeom>
              <a:avLst/>
              <a:gdLst/>
              <a:ahLst/>
              <a:cxnLst/>
              <a:rect l="l" t="t" r="r" b="b"/>
              <a:pathLst>
                <a:path w="3557" h="3039" extrusionOk="0">
                  <a:moveTo>
                    <a:pt x="2037" y="1"/>
                  </a:moveTo>
                  <a:cubicBezTo>
                    <a:pt x="669" y="1"/>
                    <a:pt x="0" y="1642"/>
                    <a:pt x="943" y="2585"/>
                  </a:cubicBezTo>
                  <a:cubicBezTo>
                    <a:pt x="1257" y="2899"/>
                    <a:pt x="1641" y="3039"/>
                    <a:pt x="201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57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886;p38">
              <a:extLst>
                <a:ext uri="{FF2B5EF4-FFF2-40B4-BE49-F238E27FC236}">
                  <a16:creationId xmlns:a16="http://schemas.microsoft.com/office/drawing/2014/main" id="{FE97F6E1-74D5-4BF3-A10C-B9F3842CC678}"/>
                </a:ext>
              </a:extLst>
            </p:cNvPr>
            <p:cNvSpPr/>
            <p:nvPr/>
          </p:nvSpPr>
          <p:spPr>
            <a:xfrm>
              <a:off x="5684764" y="1375107"/>
              <a:ext cx="434914" cy="496076"/>
            </a:xfrm>
            <a:custGeom>
              <a:avLst/>
              <a:gdLst/>
              <a:ahLst/>
              <a:cxnLst/>
              <a:rect l="l" t="t" r="r" b="b"/>
              <a:pathLst>
                <a:path w="22705" h="25898" extrusionOk="0">
                  <a:moveTo>
                    <a:pt x="11319" y="0"/>
                  </a:moveTo>
                  <a:cubicBezTo>
                    <a:pt x="3510" y="0"/>
                    <a:pt x="0" y="7335"/>
                    <a:pt x="546" y="11976"/>
                  </a:cubicBezTo>
                  <a:cubicBezTo>
                    <a:pt x="1337" y="19089"/>
                    <a:pt x="5896" y="20396"/>
                    <a:pt x="6656" y="22280"/>
                  </a:cubicBezTo>
                  <a:cubicBezTo>
                    <a:pt x="7051" y="23466"/>
                    <a:pt x="7355" y="24682"/>
                    <a:pt x="7598" y="25898"/>
                  </a:cubicBezTo>
                  <a:lnTo>
                    <a:pt x="15015" y="25898"/>
                  </a:lnTo>
                  <a:cubicBezTo>
                    <a:pt x="15258" y="24682"/>
                    <a:pt x="15592" y="23466"/>
                    <a:pt x="15987" y="22280"/>
                  </a:cubicBezTo>
                  <a:cubicBezTo>
                    <a:pt x="16747" y="20396"/>
                    <a:pt x="21306" y="19119"/>
                    <a:pt x="22158" y="12037"/>
                  </a:cubicBezTo>
                  <a:cubicBezTo>
                    <a:pt x="22705" y="7356"/>
                    <a:pt x="19209" y="1"/>
                    <a:pt x="11367" y="1"/>
                  </a:cubicBezTo>
                  <a:cubicBezTo>
                    <a:pt x="11351" y="0"/>
                    <a:pt x="11335" y="0"/>
                    <a:pt x="1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87;p38">
              <a:extLst>
                <a:ext uri="{FF2B5EF4-FFF2-40B4-BE49-F238E27FC236}">
                  <a16:creationId xmlns:a16="http://schemas.microsoft.com/office/drawing/2014/main" id="{EFF95BB4-B1D9-45C9-A165-271CF689328B}"/>
                </a:ext>
              </a:extLst>
            </p:cNvPr>
            <p:cNvSpPr/>
            <p:nvPr/>
          </p:nvSpPr>
          <p:spPr>
            <a:xfrm>
              <a:off x="5821569" y="1654004"/>
              <a:ext cx="48328" cy="227083"/>
            </a:xfrm>
            <a:custGeom>
              <a:avLst/>
              <a:gdLst/>
              <a:ahLst/>
              <a:cxnLst/>
              <a:rect l="l" t="t" r="r" b="b"/>
              <a:pathLst>
                <a:path w="2523" h="11855" extrusionOk="0">
                  <a:moveTo>
                    <a:pt x="365" y="0"/>
                  </a:moveTo>
                  <a:lnTo>
                    <a:pt x="0" y="61"/>
                  </a:lnTo>
                  <a:lnTo>
                    <a:pt x="2158" y="11854"/>
                  </a:lnTo>
                  <a:lnTo>
                    <a:pt x="2523" y="1179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888;p38">
              <a:extLst>
                <a:ext uri="{FF2B5EF4-FFF2-40B4-BE49-F238E27FC236}">
                  <a16:creationId xmlns:a16="http://schemas.microsoft.com/office/drawing/2014/main" id="{29380C80-C619-4CCC-A3D4-519709D95D60}"/>
                </a:ext>
              </a:extLst>
            </p:cNvPr>
            <p:cNvSpPr/>
            <p:nvPr/>
          </p:nvSpPr>
          <p:spPr>
            <a:xfrm>
              <a:off x="5932763" y="1654579"/>
              <a:ext cx="49516" cy="226508"/>
            </a:xfrm>
            <a:custGeom>
              <a:avLst/>
              <a:gdLst/>
              <a:ahLst/>
              <a:cxnLst/>
              <a:rect l="l" t="t" r="r" b="b"/>
              <a:pathLst>
                <a:path w="2585" h="11825" extrusionOk="0">
                  <a:moveTo>
                    <a:pt x="2220" y="0"/>
                  </a:moveTo>
                  <a:lnTo>
                    <a:pt x="1" y="11763"/>
                  </a:lnTo>
                  <a:lnTo>
                    <a:pt x="365" y="11824"/>
                  </a:lnTo>
                  <a:lnTo>
                    <a:pt x="2584" y="6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889;p38">
              <a:extLst>
                <a:ext uri="{FF2B5EF4-FFF2-40B4-BE49-F238E27FC236}">
                  <a16:creationId xmlns:a16="http://schemas.microsoft.com/office/drawing/2014/main" id="{B60E2811-D70D-4CC7-9E1A-5F8656A30933}"/>
                </a:ext>
              </a:extLst>
            </p:cNvPr>
            <p:cNvSpPr/>
            <p:nvPr/>
          </p:nvSpPr>
          <p:spPr>
            <a:xfrm>
              <a:off x="5826798" y="1639446"/>
              <a:ext cx="152570" cy="90833"/>
            </a:xfrm>
            <a:custGeom>
              <a:avLst/>
              <a:gdLst/>
              <a:ahLst/>
              <a:cxnLst/>
              <a:rect l="l" t="t" r="r" b="b"/>
              <a:pathLst>
                <a:path w="7965" h="4742" extrusionOk="0">
                  <a:moveTo>
                    <a:pt x="2220" y="213"/>
                  </a:moveTo>
                  <a:cubicBezTo>
                    <a:pt x="2402" y="213"/>
                    <a:pt x="2584" y="304"/>
                    <a:pt x="2675" y="486"/>
                  </a:cubicBezTo>
                  <a:cubicBezTo>
                    <a:pt x="2949" y="1003"/>
                    <a:pt x="2706" y="2128"/>
                    <a:pt x="2311" y="2827"/>
                  </a:cubicBezTo>
                  <a:lnTo>
                    <a:pt x="2220" y="2948"/>
                  </a:lnTo>
                  <a:cubicBezTo>
                    <a:pt x="1764" y="2006"/>
                    <a:pt x="1612" y="882"/>
                    <a:pt x="1855" y="426"/>
                  </a:cubicBezTo>
                  <a:cubicBezTo>
                    <a:pt x="1946" y="304"/>
                    <a:pt x="2068" y="213"/>
                    <a:pt x="2220" y="213"/>
                  </a:cubicBezTo>
                  <a:close/>
                  <a:moveTo>
                    <a:pt x="5441" y="213"/>
                  </a:moveTo>
                  <a:cubicBezTo>
                    <a:pt x="5563" y="213"/>
                    <a:pt x="5685" y="304"/>
                    <a:pt x="5745" y="426"/>
                  </a:cubicBezTo>
                  <a:cubicBezTo>
                    <a:pt x="6049" y="912"/>
                    <a:pt x="5867" y="2189"/>
                    <a:pt x="5411" y="3161"/>
                  </a:cubicBezTo>
                  <a:cubicBezTo>
                    <a:pt x="5320" y="3070"/>
                    <a:pt x="5259" y="2979"/>
                    <a:pt x="5198" y="2888"/>
                  </a:cubicBezTo>
                  <a:cubicBezTo>
                    <a:pt x="4803" y="2158"/>
                    <a:pt x="4682" y="1034"/>
                    <a:pt x="5016" y="517"/>
                  </a:cubicBezTo>
                  <a:cubicBezTo>
                    <a:pt x="5077" y="334"/>
                    <a:pt x="5259" y="213"/>
                    <a:pt x="5441" y="213"/>
                  </a:cubicBezTo>
                  <a:close/>
                  <a:moveTo>
                    <a:pt x="5472" y="0"/>
                  </a:moveTo>
                  <a:cubicBezTo>
                    <a:pt x="5198" y="31"/>
                    <a:pt x="4986" y="152"/>
                    <a:pt x="4864" y="395"/>
                  </a:cubicBezTo>
                  <a:cubicBezTo>
                    <a:pt x="4530" y="1003"/>
                    <a:pt x="4621" y="2189"/>
                    <a:pt x="5077" y="2979"/>
                  </a:cubicBezTo>
                  <a:cubicBezTo>
                    <a:pt x="5138" y="3100"/>
                    <a:pt x="5229" y="3252"/>
                    <a:pt x="5320" y="3344"/>
                  </a:cubicBezTo>
                  <a:cubicBezTo>
                    <a:pt x="5289" y="3404"/>
                    <a:pt x="5259" y="3465"/>
                    <a:pt x="5229" y="3526"/>
                  </a:cubicBezTo>
                  <a:cubicBezTo>
                    <a:pt x="4864" y="4164"/>
                    <a:pt x="4408" y="4529"/>
                    <a:pt x="3952" y="4529"/>
                  </a:cubicBezTo>
                  <a:cubicBezTo>
                    <a:pt x="3253" y="4529"/>
                    <a:pt x="2706" y="3769"/>
                    <a:pt x="2463" y="3313"/>
                  </a:cubicBezTo>
                  <a:cubicBezTo>
                    <a:pt x="2432" y="3283"/>
                    <a:pt x="2402" y="3222"/>
                    <a:pt x="2372" y="3161"/>
                  </a:cubicBezTo>
                  <a:cubicBezTo>
                    <a:pt x="2402" y="3070"/>
                    <a:pt x="2463" y="3009"/>
                    <a:pt x="2523" y="2918"/>
                  </a:cubicBezTo>
                  <a:cubicBezTo>
                    <a:pt x="2949" y="2158"/>
                    <a:pt x="3192" y="942"/>
                    <a:pt x="2858" y="365"/>
                  </a:cubicBezTo>
                  <a:cubicBezTo>
                    <a:pt x="2736" y="152"/>
                    <a:pt x="2493" y="31"/>
                    <a:pt x="2250" y="31"/>
                  </a:cubicBezTo>
                  <a:cubicBezTo>
                    <a:pt x="2037" y="31"/>
                    <a:pt x="1824" y="152"/>
                    <a:pt x="1733" y="334"/>
                  </a:cubicBezTo>
                  <a:cubicBezTo>
                    <a:pt x="1399" y="912"/>
                    <a:pt x="1642" y="2158"/>
                    <a:pt x="2128" y="3131"/>
                  </a:cubicBezTo>
                  <a:cubicBezTo>
                    <a:pt x="2007" y="3313"/>
                    <a:pt x="1794" y="3435"/>
                    <a:pt x="1581" y="3465"/>
                  </a:cubicBezTo>
                  <a:cubicBezTo>
                    <a:pt x="639" y="3465"/>
                    <a:pt x="213" y="1246"/>
                    <a:pt x="213" y="1216"/>
                  </a:cubicBezTo>
                  <a:lnTo>
                    <a:pt x="1" y="1277"/>
                  </a:lnTo>
                  <a:cubicBezTo>
                    <a:pt x="31" y="1368"/>
                    <a:pt x="457" y="3648"/>
                    <a:pt x="1581" y="3648"/>
                  </a:cubicBezTo>
                  <a:cubicBezTo>
                    <a:pt x="1824" y="3648"/>
                    <a:pt x="2068" y="3496"/>
                    <a:pt x="2220" y="3313"/>
                  </a:cubicBezTo>
                  <a:cubicBezTo>
                    <a:pt x="2220" y="3344"/>
                    <a:pt x="2250" y="3374"/>
                    <a:pt x="2280" y="3435"/>
                  </a:cubicBezTo>
                  <a:cubicBezTo>
                    <a:pt x="2767" y="4255"/>
                    <a:pt x="3344" y="4742"/>
                    <a:pt x="3922" y="4742"/>
                  </a:cubicBezTo>
                  <a:cubicBezTo>
                    <a:pt x="4590" y="4742"/>
                    <a:pt x="5077" y="4134"/>
                    <a:pt x="5411" y="3587"/>
                  </a:cubicBezTo>
                  <a:lnTo>
                    <a:pt x="5502" y="3465"/>
                  </a:lnTo>
                  <a:cubicBezTo>
                    <a:pt x="5715" y="3678"/>
                    <a:pt x="6019" y="3800"/>
                    <a:pt x="6323" y="3800"/>
                  </a:cubicBezTo>
                  <a:cubicBezTo>
                    <a:pt x="7265" y="3800"/>
                    <a:pt x="7934" y="1520"/>
                    <a:pt x="7964" y="1429"/>
                  </a:cubicBezTo>
                  <a:lnTo>
                    <a:pt x="7782" y="1368"/>
                  </a:lnTo>
                  <a:cubicBezTo>
                    <a:pt x="7600" y="2006"/>
                    <a:pt x="6992" y="3617"/>
                    <a:pt x="6323" y="3617"/>
                  </a:cubicBezTo>
                  <a:cubicBezTo>
                    <a:pt x="6019" y="3617"/>
                    <a:pt x="5745" y="3496"/>
                    <a:pt x="5563" y="3283"/>
                  </a:cubicBezTo>
                  <a:cubicBezTo>
                    <a:pt x="6080" y="2219"/>
                    <a:pt x="6262" y="882"/>
                    <a:pt x="5928" y="304"/>
                  </a:cubicBezTo>
                  <a:cubicBezTo>
                    <a:pt x="5837" y="122"/>
                    <a:pt x="5654" y="31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890;p38">
              <a:extLst>
                <a:ext uri="{FF2B5EF4-FFF2-40B4-BE49-F238E27FC236}">
                  <a16:creationId xmlns:a16="http://schemas.microsoft.com/office/drawing/2014/main" id="{EA2EB053-62DE-450F-B1B7-229366EE35E3}"/>
                </a:ext>
              </a:extLst>
            </p:cNvPr>
            <p:cNvSpPr/>
            <p:nvPr/>
          </p:nvSpPr>
          <p:spPr>
            <a:xfrm>
              <a:off x="5813983" y="1865341"/>
              <a:ext cx="175287" cy="34364"/>
            </a:xfrm>
            <a:custGeom>
              <a:avLst/>
              <a:gdLst/>
              <a:ahLst/>
              <a:cxnLst/>
              <a:rect l="l" t="t" r="r" b="b"/>
              <a:pathLst>
                <a:path w="9151" h="1794" extrusionOk="0">
                  <a:moveTo>
                    <a:pt x="1" y="1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50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91;p38">
              <a:extLst>
                <a:ext uri="{FF2B5EF4-FFF2-40B4-BE49-F238E27FC236}">
                  <a16:creationId xmlns:a16="http://schemas.microsoft.com/office/drawing/2014/main" id="{24C9F5CE-DBC6-47F2-91E0-0F02211F1949}"/>
                </a:ext>
              </a:extLst>
            </p:cNvPr>
            <p:cNvSpPr/>
            <p:nvPr/>
          </p:nvSpPr>
          <p:spPr>
            <a:xfrm>
              <a:off x="5813983" y="1904935"/>
              <a:ext cx="174694" cy="34958"/>
            </a:xfrm>
            <a:custGeom>
              <a:avLst/>
              <a:gdLst/>
              <a:ahLst/>
              <a:cxnLst/>
              <a:rect l="l" t="t" r="r" b="b"/>
              <a:pathLst>
                <a:path w="9120" h="1825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824"/>
                  </a:lnTo>
                  <a:lnTo>
                    <a:pt x="912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892;p38">
              <a:extLst>
                <a:ext uri="{FF2B5EF4-FFF2-40B4-BE49-F238E27FC236}">
                  <a16:creationId xmlns:a16="http://schemas.microsoft.com/office/drawing/2014/main" id="{7A20927A-72E2-4868-8C7D-F45F48959E4F}"/>
                </a:ext>
              </a:extLst>
            </p:cNvPr>
            <p:cNvSpPr/>
            <p:nvPr/>
          </p:nvSpPr>
          <p:spPr>
            <a:xfrm>
              <a:off x="5813983" y="1944528"/>
              <a:ext cx="174694" cy="34364"/>
            </a:xfrm>
            <a:custGeom>
              <a:avLst/>
              <a:gdLst/>
              <a:ahLst/>
              <a:cxnLst/>
              <a:rect l="l" t="t" r="r" b="b"/>
              <a:pathLst>
                <a:path w="9120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893;p38">
              <a:extLst>
                <a:ext uri="{FF2B5EF4-FFF2-40B4-BE49-F238E27FC236}">
                  <a16:creationId xmlns:a16="http://schemas.microsoft.com/office/drawing/2014/main" id="{7520AA65-9CCC-4227-990F-B56A1714411E}"/>
                </a:ext>
              </a:extLst>
            </p:cNvPr>
            <p:cNvSpPr/>
            <p:nvPr/>
          </p:nvSpPr>
          <p:spPr>
            <a:xfrm>
              <a:off x="5903648" y="1263319"/>
              <a:ext cx="9922" cy="56488"/>
            </a:xfrm>
            <a:custGeom>
              <a:avLst/>
              <a:gdLst/>
              <a:ahLst/>
              <a:cxnLst/>
              <a:rect l="l" t="t" r="r" b="b"/>
              <a:pathLst>
                <a:path w="518" h="294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1" y="973"/>
                    <a:pt x="1" y="1976"/>
                    <a:pt x="244" y="2949"/>
                  </a:cubicBezTo>
                  <a:cubicBezTo>
                    <a:pt x="518" y="1976"/>
                    <a:pt x="518" y="973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94;p38">
              <a:extLst>
                <a:ext uri="{FF2B5EF4-FFF2-40B4-BE49-F238E27FC236}">
                  <a16:creationId xmlns:a16="http://schemas.microsoft.com/office/drawing/2014/main" id="{6EF3A3A7-DCBB-4629-A890-B06C8026C56F}"/>
                </a:ext>
              </a:extLst>
            </p:cNvPr>
            <p:cNvSpPr/>
            <p:nvPr/>
          </p:nvSpPr>
          <p:spPr>
            <a:xfrm>
              <a:off x="5750523" y="1302338"/>
              <a:ext cx="27392" cy="49497"/>
            </a:xfrm>
            <a:custGeom>
              <a:avLst/>
              <a:gdLst/>
              <a:ahLst/>
              <a:cxnLst/>
              <a:rect l="l" t="t" r="r" b="b"/>
              <a:pathLst>
                <a:path w="1430" h="258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486"/>
                    <a:pt x="305" y="942"/>
                    <a:pt x="578" y="1398"/>
                  </a:cubicBezTo>
                  <a:cubicBezTo>
                    <a:pt x="791" y="1824"/>
                    <a:pt x="1095" y="2219"/>
                    <a:pt x="1429" y="2584"/>
                  </a:cubicBezTo>
                  <a:cubicBezTo>
                    <a:pt x="1308" y="2097"/>
                    <a:pt x="1125" y="1611"/>
                    <a:pt x="882" y="1186"/>
                  </a:cubicBezTo>
                  <a:cubicBezTo>
                    <a:pt x="639" y="760"/>
                    <a:pt x="335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95;p38">
              <a:extLst>
                <a:ext uri="{FF2B5EF4-FFF2-40B4-BE49-F238E27FC236}">
                  <a16:creationId xmlns:a16="http://schemas.microsoft.com/office/drawing/2014/main" id="{AC02E448-3C2A-4E5A-8178-E6317B4C82E1}"/>
                </a:ext>
              </a:extLst>
            </p:cNvPr>
            <p:cNvSpPr/>
            <p:nvPr/>
          </p:nvSpPr>
          <p:spPr>
            <a:xfrm>
              <a:off x="5632336" y="141527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66"/>
                    <a:pt x="730" y="670"/>
                    <a:pt x="1186" y="913"/>
                  </a:cubicBezTo>
                  <a:cubicBezTo>
                    <a:pt x="1611" y="1186"/>
                    <a:pt x="2067" y="1369"/>
                    <a:pt x="2554" y="1521"/>
                  </a:cubicBezTo>
                  <a:cubicBezTo>
                    <a:pt x="1855" y="791"/>
                    <a:pt x="973" y="2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96;p38">
              <a:extLst>
                <a:ext uri="{FF2B5EF4-FFF2-40B4-BE49-F238E27FC236}">
                  <a16:creationId xmlns:a16="http://schemas.microsoft.com/office/drawing/2014/main" id="{AD27577C-2495-4181-B4F6-CF5E33E5FAF8}"/>
                </a:ext>
              </a:extLst>
            </p:cNvPr>
            <p:cNvSpPr/>
            <p:nvPr/>
          </p:nvSpPr>
          <p:spPr>
            <a:xfrm>
              <a:off x="5586920" y="1568745"/>
              <a:ext cx="56488" cy="7260"/>
            </a:xfrm>
            <a:custGeom>
              <a:avLst/>
              <a:gdLst/>
              <a:ahLst/>
              <a:cxnLst/>
              <a:rect l="l" t="t" r="r" b="b"/>
              <a:pathLst>
                <a:path w="2949" h="379" extrusionOk="0">
                  <a:moveTo>
                    <a:pt x="1332" y="0"/>
                  </a:moveTo>
                  <a:cubicBezTo>
                    <a:pt x="879" y="0"/>
                    <a:pt x="430" y="54"/>
                    <a:pt x="1" y="165"/>
                  </a:cubicBezTo>
                  <a:cubicBezTo>
                    <a:pt x="501" y="311"/>
                    <a:pt x="1028" y="379"/>
                    <a:pt x="1557" y="379"/>
                  </a:cubicBezTo>
                  <a:cubicBezTo>
                    <a:pt x="2024" y="379"/>
                    <a:pt x="2493" y="326"/>
                    <a:pt x="2949" y="226"/>
                  </a:cubicBezTo>
                  <a:cubicBezTo>
                    <a:pt x="2420" y="77"/>
                    <a:pt x="187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97;p38">
              <a:extLst>
                <a:ext uri="{FF2B5EF4-FFF2-40B4-BE49-F238E27FC236}">
                  <a16:creationId xmlns:a16="http://schemas.microsoft.com/office/drawing/2014/main" id="{EA4DE9C9-6CD6-4637-8D4A-7C174C4B00E0}"/>
                </a:ext>
              </a:extLst>
            </p:cNvPr>
            <p:cNvSpPr/>
            <p:nvPr/>
          </p:nvSpPr>
          <p:spPr>
            <a:xfrm>
              <a:off x="5625345" y="1702907"/>
              <a:ext cx="49516" cy="27966"/>
            </a:xfrm>
            <a:custGeom>
              <a:avLst/>
              <a:gdLst/>
              <a:ahLst/>
              <a:cxnLst/>
              <a:rect l="l" t="t" r="r" b="b"/>
              <a:pathLst>
                <a:path w="2585" h="1460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122"/>
                    <a:pt x="1642" y="304"/>
                    <a:pt x="1217" y="578"/>
                  </a:cubicBezTo>
                  <a:cubicBezTo>
                    <a:pt x="761" y="791"/>
                    <a:pt x="365" y="1094"/>
                    <a:pt x="1" y="1459"/>
                  </a:cubicBezTo>
                  <a:cubicBezTo>
                    <a:pt x="973" y="1186"/>
                    <a:pt x="1855" y="699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98;p38">
              <a:extLst>
                <a:ext uri="{FF2B5EF4-FFF2-40B4-BE49-F238E27FC236}">
                  <a16:creationId xmlns:a16="http://schemas.microsoft.com/office/drawing/2014/main" id="{A8D8370D-F7DB-4094-AC94-7C0FFA701994}"/>
                </a:ext>
              </a:extLst>
            </p:cNvPr>
            <p:cNvSpPr/>
            <p:nvPr/>
          </p:nvSpPr>
          <p:spPr>
            <a:xfrm>
              <a:off x="6123164" y="171338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0"/>
                  </a:moveTo>
                  <a:lnTo>
                    <a:pt x="0" y="0"/>
                  </a:lnTo>
                  <a:cubicBezTo>
                    <a:pt x="699" y="730"/>
                    <a:pt x="1581" y="1247"/>
                    <a:pt x="2553" y="1520"/>
                  </a:cubicBezTo>
                  <a:cubicBezTo>
                    <a:pt x="1854" y="821"/>
                    <a:pt x="973" y="30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99;p38">
              <a:extLst>
                <a:ext uri="{FF2B5EF4-FFF2-40B4-BE49-F238E27FC236}">
                  <a16:creationId xmlns:a16="http://schemas.microsoft.com/office/drawing/2014/main" id="{A6736721-FB18-472C-B4A1-33CAD9808D3E}"/>
                </a:ext>
              </a:extLst>
            </p:cNvPr>
            <p:cNvSpPr/>
            <p:nvPr/>
          </p:nvSpPr>
          <p:spPr>
            <a:xfrm>
              <a:off x="6160995" y="1581656"/>
              <a:ext cx="56507" cy="7739"/>
            </a:xfrm>
            <a:custGeom>
              <a:avLst/>
              <a:gdLst/>
              <a:ahLst/>
              <a:cxnLst/>
              <a:rect l="l" t="t" r="r" b="b"/>
              <a:pathLst>
                <a:path w="2950" h="404" extrusionOk="0">
                  <a:moveTo>
                    <a:pt x="1227" y="0"/>
                  </a:moveTo>
                  <a:cubicBezTo>
                    <a:pt x="807" y="0"/>
                    <a:pt x="404" y="59"/>
                    <a:pt x="1" y="160"/>
                  </a:cubicBezTo>
                  <a:cubicBezTo>
                    <a:pt x="487" y="312"/>
                    <a:pt x="973" y="403"/>
                    <a:pt x="1490" y="403"/>
                  </a:cubicBezTo>
                  <a:cubicBezTo>
                    <a:pt x="1976" y="403"/>
                    <a:pt x="2463" y="342"/>
                    <a:pt x="2949" y="221"/>
                  </a:cubicBezTo>
                  <a:cubicBezTo>
                    <a:pt x="2493" y="69"/>
                    <a:pt x="1976" y="8"/>
                    <a:pt x="1490" y="8"/>
                  </a:cubicBezTo>
                  <a:cubicBezTo>
                    <a:pt x="1402" y="3"/>
                    <a:pt x="131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900;p38">
              <a:extLst>
                <a:ext uri="{FF2B5EF4-FFF2-40B4-BE49-F238E27FC236}">
                  <a16:creationId xmlns:a16="http://schemas.microsoft.com/office/drawing/2014/main" id="{84EFB5C6-5FD1-431C-8FE3-A3BB5B11DAF5}"/>
                </a:ext>
              </a:extLst>
            </p:cNvPr>
            <p:cNvSpPr/>
            <p:nvPr/>
          </p:nvSpPr>
          <p:spPr>
            <a:xfrm>
              <a:off x="6129562" y="1427515"/>
              <a:ext cx="49516" cy="27372"/>
            </a:xfrm>
            <a:custGeom>
              <a:avLst/>
              <a:gdLst/>
              <a:ahLst/>
              <a:cxnLst/>
              <a:rect l="l" t="t" r="r" b="b"/>
              <a:pathLst>
                <a:path w="2585" h="1429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91"/>
                    <a:pt x="1611" y="304"/>
                    <a:pt x="1186" y="547"/>
                  </a:cubicBezTo>
                  <a:cubicBezTo>
                    <a:pt x="760" y="790"/>
                    <a:pt x="365" y="1064"/>
                    <a:pt x="0" y="1429"/>
                  </a:cubicBezTo>
                  <a:cubicBezTo>
                    <a:pt x="487" y="1307"/>
                    <a:pt x="943" y="1125"/>
                    <a:pt x="1368" y="851"/>
                  </a:cubicBezTo>
                  <a:cubicBezTo>
                    <a:pt x="1824" y="638"/>
                    <a:pt x="2219" y="334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01;p38">
              <a:extLst>
                <a:ext uri="{FF2B5EF4-FFF2-40B4-BE49-F238E27FC236}">
                  <a16:creationId xmlns:a16="http://schemas.microsoft.com/office/drawing/2014/main" id="{D3225BC0-47E0-4862-BCF0-B9E5B202B444}"/>
                </a:ext>
              </a:extLst>
            </p:cNvPr>
            <p:cNvSpPr/>
            <p:nvPr/>
          </p:nvSpPr>
          <p:spPr>
            <a:xfrm>
              <a:off x="6036986" y="1309310"/>
              <a:ext cx="29135" cy="48347"/>
            </a:xfrm>
            <a:custGeom>
              <a:avLst/>
              <a:gdLst/>
              <a:ahLst/>
              <a:cxnLst/>
              <a:rect l="l" t="t" r="r" b="b"/>
              <a:pathLst>
                <a:path w="1521" h="252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156" y="335"/>
                    <a:pt x="852" y="730"/>
                    <a:pt x="578" y="1156"/>
                  </a:cubicBezTo>
                  <a:cubicBezTo>
                    <a:pt x="335" y="1581"/>
                    <a:pt x="122" y="2037"/>
                    <a:pt x="0" y="2524"/>
                  </a:cubicBezTo>
                  <a:cubicBezTo>
                    <a:pt x="700" y="1825"/>
                    <a:pt x="1247" y="943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6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E14A85DD-DEBE-44B0-86A6-A89FA5C78D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900" end="172098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00" fill="hold"/>
                                        <p:tgtEl>
                                          <p:spTgt spid="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4574846" y="1987065"/>
            <a:ext cx="43725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Memudahkan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pemutakhiran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ajar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bagi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</a:t>
            </a:r>
          </a:p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Strategi 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e-learning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memberikan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kemudahan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bagi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memperbaharui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menyempurnakan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ajar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diunggah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e-learning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Guru juga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memilih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ajar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aktual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kontekstual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73C1C57-19D7-4083-B857-3AD1AEA1F573}"/>
              </a:ext>
            </a:extLst>
          </p:cNvPr>
          <p:cNvSpPr/>
          <p:nvPr/>
        </p:nvSpPr>
        <p:spPr>
          <a:xfrm>
            <a:off x="242599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77FFBC-01F3-4E99-859E-C334B1E2E9E0}"/>
              </a:ext>
            </a:extLst>
          </p:cNvPr>
          <p:cNvGrpSpPr/>
          <p:nvPr/>
        </p:nvGrpSpPr>
        <p:grpSpPr>
          <a:xfrm>
            <a:off x="779049" y="1722846"/>
            <a:ext cx="3328606" cy="2913654"/>
            <a:chOff x="-326597" y="974038"/>
            <a:chExt cx="5109705" cy="4411854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0200A284-2DE1-464D-935D-C063134B25C1}"/>
                </a:ext>
              </a:extLst>
            </p:cNvPr>
            <p:cNvGrpSpPr/>
            <p:nvPr/>
          </p:nvGrpSpPr>
          <p:grpSpPr>
            <a:xfrm>
              <a:off x="1707888" y="3197613"/>
              <a:ext cx="3075220" cy="2188279"/>
              <a:chOff x="3021553" y="4231522"/>
              <a:chExt cx="3075220" cy="2188279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599E04A-DA05-40CA-AEE0-311ED7ADB80F}"/>
                  </a:ext>
                </a:extLst>
              </p:cNvPr>
              <p:cNvSpPr/>
              <p:nvPr/>
            </p:nvSpPr>
            <p:spPr>
              <a:xfrm>
                <a:off x="3021553" y="5856257"/>
                <a:ext cx="2510902" cy="563544"/>
              </a:xfrm>
              <a:custGeom>
                <a:avLst/>
                <a:gdLst>
                  <a:gd name="connsiteX0" fmla="*/ 1075050 w 1984950"/>
                  <a:gd name="connsiteY0" fmla="*/ 445500 h 445500"/>
                  <a:gd name="connsiteX1" fmla="*/ 0 w 1984950"/>
                  <a:gd name="connsiteY1" fmla="*/ 440100 h 445500"/>
                  <a:gd name="connsiteX2" fmla="*/ 1154250 w 1984950"/>
                  <a:gd name="connsiteY2" fmla="*/ 0 h 445500"/>
                  <a:gd name="connsiteX3" fmla="*/ 1984950 w 1984950"/>
                  <a:gd name="connsiteY3" fmla="*/ 59400 h 44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4950" h="445500">
                    <a:moveTo>
                      <a:pt x="1075050" y="445500"/>
                    </a:moveTo>
                    <a:lnTo>
                      <a:pt x="0" y="440100"/>
                    </a:lnTo>
                    <a:lnTo>
                      <a:pt x="1154250" y="0"/>
                    </a:lnTo>
                    <a:lnTo>
                      <a:pt x="1984950" y="59400"/>
                    </a:lnTo>
                    <a:close/>
                  </a:path>
                </a:pathLst>
              </a:custGeom>
              <a:solidFill>
                <a:srgbClr val="94959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5CFF53D-99C8-4A81-8B55-4FAB9FB759B6}"/>
                  </a:ext>
                </a:extLst>
              </p:cNvPr>
              <p:cNvSpPr/>
              <p:nvPr/>
            </p:nvSpPr>
            <p:spPr>
              <a:xfrm>
                <a:off x="4393414" y="4232824"/>
                <a:ext cx="1703359" cy="2124929"/>
              </a:xfrm>
              <a:custGeom>
                <a:avLst/>
                <a:gdLst>
                  <a:gd name="connsiteX0" fmla="*/ 1143900 w 1346561"/>
                  <a:gd name="connsiteY0" fmla="*/ 1227127 h 1679826"/>
                  <a:gd name="connsiteX1" fmla="*/ 0 w 1346561"/>
                  <a:gd name="connsiteY1" fmla="*/ 1679826 h 1679826"/>
                  <a:gd name="connsiteX2" fmla="*/ 178650 w 1346561"/>
                  <a:gd name="connsiteY2" fmla="*/ 375726 h 1679826"/>
                  <a:gd name="connsiteX3" fmla="*/ 272700 w 1346561"/>
                  <a:gd name="connsiteY3" fmla="*/ 281676 h 1679826"/>
                  <a:gd name="connsiteX4" fmla="*/ 1224900 w 1346561"/>
                  <a:gd name="connsiteY4" fmla="*/ 32376 h 1679826"/>
                  <a:gd name="connsiteX5" fmla="*/ 1340550 w 1346561"/>
                  <a:gd name="connsiteY5" fmla="*/ 94926 h 1679826"/>
                  <a:gd name="connsiteX6" fmla="*/ 1143900 w 1346561"/>
                  <a:gd name="connsiteY6" fmla="*/ 1227127 h 167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6561" h="1679826">
                    <a:moveTo>
                      <a:pt x="1143900" y="1227127"/>
                    </a:moveTo>
                    <a:lnTo>
                      <a:pt x="0" y="1679826"/>
                    </a:lnTo>
                    <a:lnTo>
                      <a:pt x="178650" y="375726"/>
                    </a:lnTo>
                    <a:cubicBezTo>
                      <a:pt x="178650" y="308226"/>
                      <a:pt x="204750" y="281676"/>
                      <a:pt x="272700" y="281676"/>
                    </a:cubicBezTo>
                    <a:lnTo>
                      <a:pt x="1224900" y="32376"/>
                    </a:lnTo>
                    <a:cubicBezTo>
                      <a:pt x="1327950" y="6276"/>
                      <a:pt x="1361700" y="-48624"/>
                      <a:pt x="1340550" y="94926"/>
                    </a:cubicBezTo>
                    <a:lnTo>
                      <a:pt x="1143900" y="1227127"/>
                    </a:lnTo>
                    <a:close/>
                  </a:path>
                </a:pathLst>
              </a:custGeom>
              <a:solidFill>
                <a:srgbClr val="D6D6E2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B481EC5-1CCE-4D9D-878E-9785A5F7B6EC}"/>
                  </a:ext>
                </a:extLst>
              </p:cNvPr>
              <p:cNvSpPr/>
              <p:nvPr/>
            </p:nvSpPr>
            <p:spPr>
              <a:xfrm>
                <a:off x="4467984" y="4231522"/>
                <a:ext cx="1621467" cy="1528532"/>
              </a:xfrm>
              <a:custGeom>
                <a:avLst/>
                <a:gdLst>
                  <a:gd name="connsiteX0" fmla="*/ 1160100 w 1281823"/>
                  <a:gd name="connsiteY0" fmla="*/ 32505 h 1208355"/>
                  <a:gd name="connsiteX1" fmla="*/ 207900 w 1281823"/>
                  <a:gd name="connsiteY1" fmla="*/ 281805 h 1208355"/>
                  <a:gd name="connsiteX2" fmla="*/ 113850 w 1281823"/>
                  <a:gd name="connsiteY2" fmla="*/ 375855 h 1208355"/>
                  <a:gd name="connsiteX3" fmla="*/ 0 w 1281823"/>
                  <a:gd name="connsiteY3" fmla="*/ 1208355 h 1208355"/>
                  <a:gd name="connsiteX4" fmla="*/ 1280250 w 1281823"/>
                  <a:gd name="connsiteY4" fmla="*/ 60855 h 1208355"/>
                  <a:gd name="connsiteX5" fmla="*/ 1160100 w 1281823"/>
                  <a:gd name="connsiteY5" fmla="*/ 32505 h 120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1823" h="1208355">
                    <a:moveTo>
                      <a:pt x="1160100" y="32505"/>
                    </a:moveTo>
                    <a:lnTo>
                      <a:pt x="207900" y="281805"/>
                    </a:lnTo>
                    <a:cubicBezTo>
                      <a:pt x="140400" y="281805"/>
                      <a:pt x="113850" y="307905"/>
                      <a:pt x="113850" y="375855"/>
                    </a:cubicBezTo>
                    <a:lnTo>
                      <a:pt x="0" y="1208355"/>
                    </a:lnTo>
                    <a:lnTo>
                      <a:pt x="1280250" y="60855"/>
                    </a:lnTo>
                    <a:cubicBezTo>
                      <a:pt x="1290150" y="-39045"/>
                      <a:pt x="1253700" y="8655"/>
                      <a:pt x="1160100" y="32505"/>
                    </a:cubicBezTo>
                    <a:close/>
                  </a:path>
                </a:pathLst>
              </a:custGeom>
              <a:solidFill>
                <a:srgbClr val="C4C4D3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81EB34D-D826-48B6-ABE8-456C2FAB993F}"/>
                  </a:ext>
                </a:extLst>
              </p:cNvPr>
              <p:cNvSpPr/>
              <p:nvPr/>
            </p:nvSpPr>
            <p:spPr>
              <a:xfrm>
                <a:off x="3056847" y="5800472"/>
                <a:ext cx="2506348" cy="562973"/>
              </a:xfrm>
              <a:custGeom>
                <a:avLst/>
                <a:gdLst>
                  <a:gd name="connsiteX0" fmla="*/ 1071450 w 1981350"/>
                  <a:gd name="connsiteY0" fmla="*/ 445050 h 445049"/>
                  <a:gd name="connsiteX1" fmla="*/ 0 w 1981350"/>
                  <a:gd name="connsiteY1" fmla="*/ 389250 h 445049"/>
                  <a:gd name="connsiteX2" fmla="*/ 1150200 w 1981350"/>
                  <a:gd name="connsiteY2" fmla="*/ 0 h 445049"/>
                  <a:gd name="connsiteX3" fmla="*/ 1981350 w 1981350"/>
                  <a:gd name="connsiteY3" fmla="*/ 58950 h 44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350" h="445049">
                    <a:moveTo>
                      <a:pt x="1071450" y="445050"/>
                    </a:moveTo>
                    <a:lnTo>
                      <a:pt x="0" y="389250"/>
                    </a:lnTo>
                    <a:lnTo>
                      <a:pt x="1150200" y="0"/>
                    </a:lnTo>
                    <a:lnTo>
                      <a:pt x="1981350" y="58950"/>
                    </a:lnTo>
                    <a:close/>
                  </a:path>
                </a:pathLst>
              </a:custGeom>
              <a:solidFill>
                <a:srgbClr val="D6D6E2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5DE12D8-A446-4480-9E88-0C227E792377}"/>
                  </a:ext>
                </a:extLst>
              </p:cNvPr>
              <p:cNvSpPr/>
              <p:nvPr/>
            </p:nvSpPr>
            <p:spPr>
              <a:xfrm>
                <a:off x="3056847" y="5811857"/>
                <a:ext cx="1436183" cy="481005"/>
              </a:xfrm>
              <a:custGeom>
                <a:avLst/>
                <a:gdLst>
                  <a:gd name="connsiteX0" fmla="*/ 1135350 w 1135350"/>
                  <a:gd name="connsiteY0" fmla="*/ 0 h 380250"/>
                  <a:gd name="connsiteX1" fmla="*/ 1094850 w 1135350"/>
                  <a:gd name="connsiteY1" fmla="*/ 362250 h 380250"/>
                  <a:gd name="connsiteX2" fmla="*/ 0 w 1135350"/>
                  <a:gd name="connsiteY2" fmla="*/ 380250 h 38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5350" h="380250">
                    <a:moveTo>
                      <a:pt x="1135350" y="0"/>
                    </a:moveTo>
                    <a:lnTo>
                      <a:pt x="1094850" y="362250"/>
                    </a:lnTo>
                    <a:lnTo>
                      <a:pt x="0" y="380250"/>
                    </a:lnTo>
                    <a:close/>
                  </a:path>
                </a:pathLst>
              </a:custGeom>
              <a:solidFill>
                <a:srgbClr val="C4C4D3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066632D-17A9-4C8F-BC3E-EDF958DA0D86}"/>
                  </a:ext>
                </a:extLst>
              </p:cNvPr>
              <p:cNvSpPr/>
              <p:nvPr/>
            </p:nvSpPr>
            <p:spPr>
              <a:xfrm>
                <a:off x="3697237" y="5946196"/>
                <a:ext cx="776438" cy="306818"/>
              </a:xfrm>
              <a:custGeom>
                <a:avLst/>
                <a:gdLst>
                  <a:gd name="connsiteX0" fmla="*/ 613800 w 613800"/>
                  <a:gd name="connsiteY0" fmla="*/ 0 h 242550"/>
                  <a:gd name="connsiteX1" fmla="*/ 590850 w 613800"/>
                  <a:gd name="connsiteY1" fmla="*/ 229050 h 242550"/>
                  <a:gd name="connsiteX2" fmla="*/ 0 w 613800"/>
                  <a:gd name="connsiteY2" fmla="*/ 242550 h 24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800" h="242550">
                    <a:moveTo>
                      <a:pt x="613800" y="0"/>
                    </a:moveTo>
                    <a:lnTo>
                      <a:pt x="590850" y="229050"/>
                    </a:lnTo>
                    <a:lnTo>
                      <a:pt x="0" y="242550"/>
                    </a:lnTo>
                    <a:close/>
                  </a:path>
                </a:pathLst>
              </a:custGeom>
              <a:solidFill>
                <a:srgbClr val="9599A2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3E2C8EB-64E1-4600-BABC-152A87AF64E9}"/>
                </a:ext>
              </a:extLst>
            </p:cNvPr>
            <p:cNvGrpSpPr/>
            <p:nvPr/>
          </p:nvGrpSpPr>
          <p:grpSpPr>
            <a:xfrm>
              <a:off x="-326597" y="974038"/>
              <a:ext cx="3316520" cy="4339835"/>
              <a:chOff x="504255" y="2118035"/>
              <a:chExt cx="3316520" cy="4339835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8B84FD4-EEB8-4C8E-B612-327E1E7D0E17}"/>
                  </a:ext>
                </a:extLst>
              </p:cNvPr>
              <p:cNvSpPr/>
              <p:nvPr/>
            </p:nvSpPr>
            <p:spPr>
              <a:xfrm>
                <a:off x="521514" y="3587117"/>
                <a:ext cx="3299261" cy="2855212"/>
              </a:xfrm>
              <a:custGeom>
                <a:avLst/>
                <a:gdLst>
                  <a:gd name="connsiteX0" fmla="*/ 2601863 w 2608174"/>
                  <a:gd name="connsiteY0" fmla="*/ 1488729 h 2257139"/>
                  <a:gd name="connsiteX1" fmla="*/ 2598713 w 2608174"/>
                  <a:gd name="connsiteY1" fmla="*/ 1465329 h 2257139"/>
                  <a:gd name="connsiteX2" fmla="*/ 2501063 w 2608174"/>
                  <a:gd name="connsiteY2" fmla="*/ 1155279 h 2257139"/>
                  <a:gd name="connsiteX3" fmla="*/ 2437613 w 2608174"/>
                  <a:gd name="connsiteY3" fmla="*/ 1049529 h 2257139"/>
                  <a:gd name="connsiteX4" fmla="*/ 2371013 w 2608174"/>
                  <a:gd name="connsiteY4" fmla="*/ 932079 h 2257139"/>
                  <a:gd name="connsiteX5" fmla="*/ 2325113 w 2608174"/>
                  <a:gd name="connsiteY5" fmla="*/ 877629 h 2257139"/>
                  <a:gd name="connsiteX6" fmla="*/ 2275613 w 2608174"/>
                  <a:gd name="connsiteY6" fmla="*/ 806979 h 2257139"/>
                  <a:gd name="connsiteX7" fmla="*/ 2196863 w 2608174"/>
                  <a:gd name="connsiteY7" fmla="*/ 670179 h 2257139"/>
                  <a:gd name="connsiteX8" fmla="*/ 2145563 w 2608174"/>
                  <a:gd name="connsiteY8" fmla="*/ 558129 h 2257139"/>
                  <a:gd name="connsiteX9" fmla="*/ 2096963 w 2608174"/>
                  <a:gd name="connsiteY9" fmla="*/ 433929 h 2257139"/>
                  <a:gd name="connsiteX10" fmla="*/ 2057813 w 2608174"/>
                  <a:gd name="connsiteY10" fmla="*/ 312879 h 2257139"/>
                  <a:gd name="connsiteX11" fmla="*/ 2038463 w 2608174"/>
                  <a:gd name="connsiteY11" fmla="*/ 218829 h 2257139"/>
                  <a:gd name="connsiteX12" fmla="*/ 2011463 w 2608174"/>
                  <a:gd name="connsiteY12" fmla="*/ 88779 h 2257139"/>
                  <a:gd name="connsiteX13" fmla="*/ 1879613 w 2608174"/>
                  <a:gd name="connsiteY13" fmla="*/ 2379 h 2257139"/>
                  <a:gd name="connsiteX14" fmla="*/ 231263 w 2608174"/>
                  <a:gd name="connsiteY14" fmla="*/ 361029 h 2257139"/>
                  <a:gd name="connsiteX15" fmla="*/ 119213 w 2608174"/>
                  <a:gd name="connsiteY15" fmla="*/ 447429 h 2257139"/>
                  <a:gd name="connsiteX16" fmla="*/ 115613 w 2608174"/>
                  <a:gd name="connsiteY16" fmla="*/ 443379 h 2257139"/>
                  <a:gd name="connsiteX17" fmla="*/ 80513 w 2608174"/>
                  <a:gd name="connsiteY17" fmla="*/ 651729 h 2257139"/>
                  <a:gd name="connsiteX18" fmla="*/ 52613 w 2608174"/>
                  <a:gd name="connsiteY18" fmla="*/ 802479 h 2257139"/>
                  <a:gd name="connsiteX19" fmla="*/ 27863 w 2608174"/>
                  <a:gd name="connsiteY19" fmla="*/ 1013979 h 2257139"/>
                  <a:gd name="connsiteX20" fmla="*/ 22013 w 2608174"/>
                  <a:gd name="connsiteY20" fmla="*/ 1264179 h 2257139"/>
                  <a:gd name="connsiteX21" fmla="*/ 26063 w 2608174"/>
                  <a:gd name="connsiteY21" fmla="*/ 1686279 h 2257139"/>
                  <a:gd name="connsiteX22" fmla="*/ 16613 w 2608174"/>
                  <a:gd name="connsiteY22" fmla="*/ 1805079 h 2257139"/>
                  <a:gd name="connsiteX23" fmla="*/ 19313 w 2608174"/>
                  <a:gd name="connsiteY23" fmla="*/ 1863579 h 2257139"/>
                  <a:gd name="connsiteX24" fmla="*/ 33713 w 2608174"/>
                  <a:gd name="connsiteY24" fmla="*/ 1911729 h 2257139"/>
                  <a:gd name="connsiteX25" fmla="*/ 20663 w 2608174"/>
                  <a:gd name="connsiteY25" fmla="*/ 1965279 h 2257139"/>
                  <a:gd name="connsiteX26" fmla="*/ 3563 w 2608174"/>
                  <a:gd name="connsiteY26" fmla="*/ 2116479 h 2257139"/>
                  <a:gd name="connsiteX27" fmla="*/ 14363 w 2608174"/>
                  <a:gd name="connsiteY27" fmla="*/ 2245179 h 2257139"/>
                  <a:gd name="connsiteX28" fmla="*/ 131363 w 2608174"/>
                  <a:gd name="connsiteY28" fmla="*/ 2241129 h 2257139"/>
                  <a:gd name="connsiteX29" fmla="*/ 271313 w 2608174"/>
                  <a:gd name="connsiteY29" fmla="*/ 2210079 h 2257139"/>
                  <a:gd name="connsiteX30" fmla="*/ 707363 w 2608174"/>
                  <a:gd name="connsiteY30" fmla="*/ 2111979 h 2257139"/>
                  <a:gd name="connsiteX31" fmla="*/ 1808963 w 2608174"/>
                  <a:gd name="connsiteY31" fmla="*/ 1852329 h 2257139"/>
                  <a:gd name="connsiteX32" fmla="*/ 2550563 w 2608174"/>
                  <a:gd name="connsiteY32" fmla="*/ 1684479 h 2257139"/>
                  <a:gd name="connsiteX33" fmla="*/ 2582063 w 2608174"/>
                  <a:gd name="connsiteY33" fmla="*/ 1662429 h 2257139"/>
                  <a:gd name="connsiteX34" fmla="*/ 2594213 w 2608174"/>
                  <a:gd name="connsiteY34" fmla="*/ 1648479 h 2257139"/>
                  <a:gd name="connsiteX35" fmla="*/ 2601863 w 2608174"/>
                  <a:gd name="connsiteY35" fmla="*/ 1488729 h 2257139"/>
                  <a:gd name="connsiteX36" fmla="*/ 29663 w 2608174"/>
                  <a:gd name="connsiteY36" fmla="*/ 1160229 h 2257139"/>
                  <a:gd name="connsiteX37" fmla="*/ 29663 w 2608174"/>
                  <a:gd name="connsiteY37" fmla="*/ 1160229 h 2257139"/>
                  <a:gd name="connsiteX38" fmla="*/ 29663 w 2608174"/>
                  <a:gd name="connsiteY38" fmla="*/ 1159779 h 2257139"/>
                  <a:gd name="connsiteX39" fmla="*/ 29663 w 2608174"/>
                  <a:gd name="connsiteY39" fmla="*/ 1160229 h 2257139"/>
                  <a:gd name="connsiteX40" fmla="*/ 52613 w 2608174"/>
                  <a:gd name="connsiteY40" fmla="*/ 2251029 h 2257139"/>
                  <a:gd name="connsiteX41" fmla="*/ 52613 w 2608174"/>
                  <a:gd name="connsiteY41" fmla="*/ 2251029 h 2257139"/>
                  <a:gd name="connsiteX42" fmla="*/ 53063 w 2608174"/>
                  <a:gd name="connsiteY42" fmla="*/ 2250129 h 2257139"/>
                  <a:gd name="connsiteX43" fmla="*/ 54413 w 2608174"/>
                  <a:gd name="connsiteY43" fmla="*/ 2251029 h 2257139"/>
                  <a:gd name="connsiteX44" fmla="*/ 52613 w 2608174"/>
                  <a:gd name="connsiteY44" fmla="*/ 2251029 h 2257139"/>
                  <a:gd name="connsiteX45" fmla="*/ 52613 w 2608174"/>
                  <a:gd name="connsiteY45" fmla="*/ 2251029 h 2257139"/>
                  <a:gd name="connsiteX46" fmla="*/ 2029013 w 2608174"/>
                  <a:gd name="connsiteY46" fmla="*/ 1417179 h 2257139"/>
                  <a:gd name="connsiteX47" fmla="*/ 1971863 w 2608174"/>
                  <a:gd name="connsiteY47" fmla="*/ 1433379 h 2257139"/>
                  <a:gd name="connsiteX48" fmla="*/ 1966463 w 2608174"/>
                  <a:gd name="connsiteY48" fmla="*/ 1435629 h 2257139"/>
                  <a:gd name="connsiteX49" fmla="*/ 1938563 w 2608174"/>
                  <a:gd name="connsiteY49" fmla="*/ 1414929 h 2257139"/>
                  <a:gd name="connsiteX50" fmla="*/ 1929113 w 2608174"/>
                  <a:gd name="connsiteY50" fmla="*/ 1358679 h 2257139"/>
                  <a:gd name="connsiteX51" fmla="*/ 1925513 w 2608174"/>
                  <a:gd name="connsiteY51" fmla="*/ 1284879 h 2257139"/>
                  <a:gd name="connsiteX52" fmla="*/ 1927763 w 2608174"/>
                  <a:gd name="connsiteY52" fmla="*/ 1247979 h 2257139"/>
                  <a:gd name="connsiteX53" fmla="*/ 1939463 w 2608174"/>
                  <a:gd name="connsiteY53" fmla="*/ 1223679 h 2257139"/>
                  <a:gd name="connsiteX54" fmla="*/ 1952963 w 2608174"/>
                  <a:gd name="connsiteY54" fmla="*/ 1219629 h 2257139"/>
                  <a:gd name="connsiteX55" fmla="*/ 1958813 w 2608174"/>
                  <a:gd name="connsiteY55" fmla="*/ 1225929 h 2257139"/>
                  <a:gd name="connsiteX56" fmla="*/ 2033963 w 2608174"/>
                  <a:gd name="connsiteY56" fmla="*/ 1384779 h 2257139"/>
                  <a:gd name="connsiteX57" fmla="*/ 2034863 w 2608174"/>
                  <a:gd name="connsiteY57" fmla="*/ 1387479 h 2257139"/>
                  <a:gd name="connsiteX58" fmla="*/ 2029013 w 2608174"/>
                  <a:gd name="connsiteY58" fmla="*/ 1417179 h 2257139"/>
                  <a:gd name="connsiteX59" fmla="*/ 2208563 w 2608174"/>
                  <a:gd name="connsiteY59" fmla="*/ 1761879 h 2257139"/>
                  <a:gd name="connsiteX60" fmla="*/ 2208563 w 2608174"/>
                  <a:gd name="connsiteY60" fmla="*/ 1761879 h 2257139"/>
                  <a:gd name="connsiteX61" fmla="*/ 2208563 w 2608174"/>
                  <a:gd name="connsiteY61" fmla="*/ 1761879 h 2257139"/>
                  <a:gd name="connsiteX62" fmla="*/ 2208563 w 2608174"/>
                  <a:gd name="connsiteY62" fmla="*/ 1761879 h 2257139"/>
                  <a:gd name="connsiteX63" fmla="*/ 2379113 w 2608174"/>
                  <a:gd name="connsiteY63" fmla="*/ 1726779 h 2257139"/>
                  <a:gd name="connsiteX64" fmla="*/ 2379113 w 2608174"/>
                  <a:gd name="connsiteY64" fmla="*/ 1726779 h 2257139"/>
                  <a:gd name="connsiteX65" fmla="*/ 2379113 w 2608174"/>
                  <a:gd name="connsiteY65" fmla="*/ 1726779 h 2257139"/>
                  <a:gd name="connsiteX66" fmla="*/ 2379113 w 2608174"/>
                  <a:gd name="connsiteY66" fmla="*/ 1726779 h 2257139"/>
                  <a:gd name="connsiteX67" fmla="*/ 2379113 w 2608174"/>
                  <a:gd name="connsiteY67" fmla="*/ 1726779 h 2257139"/>
                  <a:gd name="connsiteX68" fmla="*/ 2590613 w 2608174"/>
                  <a:gd name="connsiteY68" fmla="*/ 1444629 h 2257139"/>
                  <a:gd name="connsiteX69" fmla="*/ 2590613 w 2608174"/>
                  <a:gd name="connsiteY69" fmla="*/ 1443729 h 2257139"/>
                  <a:gd name="connsiteX70" fmla="*/ 2591063 w 2608174"/>
                  <a:gd name="connsiteY70" fmla="*/ 1443729 h 2257139"/>
                  <a:gd name="connsiteX71" fmla="*/ 2590613 w 2608174"/>
                  <a:gd name="connsiteY71" fmla="*/ 1444629 h 22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8174" h="2257139">
                    <a:moveTo>
                      <a:pt x="2601863" y="1488729"/>
                    </a:moveTo>
                    <a:cubicBezTo>
                      <a:pt x="2600963" y="1480629"/>
                      <a:pt x="2599613" y="1472979"/>
                      <a:pt x="2598713" y="1465329"/>
                    </a:cubicBezTo>
                    <a:cubicBezTo>
                      <a:pt x="2585213" y="1359129"/>
                      <a:pt x="2556413" y="1247979"/>
                      <a:pt x="2501063" y="1155279"/>
                    </a:cubicBezTo>
                    <a:cubicBezTo>
                      <a:pt x="2479913" y="1120179"/>
                      <a:pt x="2459213" y="1084629"/>
                      <a:pt x="2437613" y="1049529"/>
                    </a:cubicBezTo>
                    <a:cubicBezTo>
                      <a:pt x="2422763" y="1025229"/>
                      <a:pt x="2371463" y="940629"/>
                      <a:pt x="2371013" y="932079"/>
                    </a:cubicBezTo>
                    <a:cubicBezTo>
                      <a:pt x="2370563" y="923529"/>
                      <a:pt x="2337713" y="889329"/>
                      <a:pt x="2325113" y="877629"/>
                    </a:cubicBezTo>
                    <a:cubicBezTo>
                      <a:pt x="2304863" y="858729"/>
                      <a:pt x="2290013" y="829929"/>
                      <a:pt x="2275613" y="806979"/>
                    </a:cubicBezTo>
                    <a:cubicBezTo>
                      <a:pt x="2247713" y="762429"/>
                      <a:pt x="2222063" y="716079"/>
                      <a:pt x="2196863" y="670179"/>
                    </a:cubicBezTo>
                    <a:cubicBezTo>
                      <a:pt x="2177063" y="634179"/>
                      <a:pt x="2159963" y="596829"/>
                      <a:pt x="2145563" y="558129"/>
                    </a:cubicBezTo>
                    <a:cubicBezTo>
                      <a:pt x="2130263" y="518079"/>
                      <a:pt x="2107763" y="475329"/>
                      <a:pt x="2096963" y="433929"/>
                    </a:cubicBezTo>
                    <a:cubicBezTo>
                      <a:pt x="2086613" y="392529"/>
                      <a:pt x="2066813" y="354729"/>
                      <a:pt x="2057813" y="312879"/>
                    </a:cubicBezTo>
                    <a:cubicBezTo>
                      <a:pt x="2051063" y="281829"/>
                      <a:pt x="2044763" y="250329"/>
                      <a:pt x="2038463" y="218829"/>
                    </a:cubicBezTo>
                    <a:cubicBezTo>
                      <a:pt x="2029463" y="175629"/>
                      <a:pt x="2020463" y="131979"/>
                      <a:pt x="2011463" y="88779"/>
                    </a:cubicBezTo>
                    <a:cubicBezTo>
                      <a:pt x="1998863" y="28479"/>
                      <a:pt x="1939913" y="-10221"/>
                      <a:pt x="1879613" y="2379"/>
                    </a:cubicBezTo>
                    <a:cubicBezTo>
                      <a:pt x="1879613" y="2379"/>
                      <a:pt x="259163" y="351579"/>
                      <a:pt x="231263" y="361029"/>
                    </a:cubicBezTo>
                    <a:cubicBezTo>
                      <a:pt x="184913" y="376329"/>
                      <a:pt x="130463" y="393429"/>
                      <a:pt x="119213" y="447429"/>
                    </a:cubicBezTo>
                    <a:cubicBezTo>
                      <a:pt x="117413" y="446529"/>
                      <a:pt x="116063" y="445629"/>
                      <a:pt x="115613" y="443379"/>
                    </a:cubicBezTo>
                    <a:cubicBezTo>
                      <a:pt x="102113" y="512679"/>
                      <a:pt x="71513" y="581529"/>
                      <a:pt x="80513" y="651729"/>
                    </a:cubicBezTo>
                    <a:cubicBezTo>
                      <a:pt x="88163" y="711579"/>
                      <a:pt x="63413" y="752079"/>
                      <a:pt x="52613" y="802479"/>
                    </a:cubicBezTo>
                    <a:cubicBezTo>
                      <a:pt x="40463" y="872229"/>
                      <a:pt x="34613" y="943329"/>
                      <a:pt x="27863" y="1013979"/>
                    </a:cubicBezTo>
                    <a:cubicBezTo>
                      <a:pt x="19313" y="1102179"/>
                      <a:pt x="18413" y="1175529"/>
                      <a:pt x="22013" y="1264179"/>
                    </a:cubicBezTo>
                    <a:cubicBezTo>
                      <a:pt x="27863" y="1398279"/>
                      <a:pt x="-23437" y="1558929"/>
                      <a:pt x="26063" y="1686279"/>
                    </a:cubicBezTo>
                    <a:cubicBezTo>
                      <a:pt x="41813" y="1726779"/>
                      <a:pt x="23813" y="1765479"/>
                      <a:pt x="16613" y="1805079"/>
                    </a:cubicBezTo>
                    <a:cubicBezTo>
                      <a:pt x="13013" y="1824879"/>
                      <a:pt x="11663" y="1844679"/>
                      <a:pt x="19313" y="1863579"/>
                    </a:cubicBezTo>
                    <a:cubicBezTo>
                      <a:pt x="26513" y="1882029"/>
                      <a:pt x="35063" y="1891929"/>
                      <a:pt x="33713" y="1911729"/>
                    </a:cubicBezTo>
                    <a:cubicBezTo>
                      <a:pt x="32363" y="1930179"/>
                      <a:pt x="26063" y="1947729"/>
                      <a:pt x="20663" y="1965279"/>
                    </a:cubicBezTo>
                    <a:cubicBezTo>
                      <a:pt x="5813" y="2014329"/>
                      <a:pt x="4013" y="2065629"/>
                      <a:pt x="3563" y="2116479"/>
                    </a:cubicBezTo>
                    <a:cubicBezTo>
                      <a:pt x="3563" y="2148429"/>
                      <a:pt x="-9487" y="2220429"/>
                      <a:pt x="14363" y="2245179"/>
                    </a:cubicBezTo>
                    <a:cubicBezTo>
                      <a:pt x="38663" y="2270829"/>
                      <a:pt x="99413" y="2248329"/>
                      <a:pt x="131363" y="2241129"/>
                    </a:cubicBezTo>
                    <a:cubicBezTo>
                      <a:pt x="178163" y="2230779"/>
                      <a:pt x="224513" y="2220429"/>
                      <a:pt x="271313" y="2210079"/>
                    </a:cubicBezTo>
                    <a:cubicBezTo>
                      <a:pt x="416663" y="2177679"/>
                      <a:pt x="562013" y="2144829"/>
                      <a:pt x="707363" y="2111979"/>
                    </a:cubicBezTo>
                    <a:cubicBezTo>
                      <a:pt x="891413" y="2070579"/>
                      <a:pt x="1622663" y="1895079"/>
                      <a:pt x="1808963" y="1852329"/>
                    </a:cubicBezTo>
                    <a:cubicBezTo>
                      <a:pt x="1960613" y="1817679"/>
                      <a:pt x="2542913" y="1687179"/>
                      <a:pt x="2550563" y="1684479"/>
                    </a:cubicBezTo>
                    <a:cubicBezTo>
                      <a:pt x="2562713" y="1679979"/>
                      <a:pt x="2573963" y="1673679"/>
                      <a:pt x="2582063" y="1662429"/>
                    </a:cubicBezTo>
                    <a:cubicBezTo>
                      <a:pt x="2586113" y="1657929"/>
                      <a:pt x="2590163" y="1653429"/>
                      <a:pt x="2594213" y="1648479"/>
                    </a:cubicBezTo>
                    <a:cubicBezTo>
                      <a:pt x="2614463" y="1601229"/>
                      <a:pt x="2608613" y="1542279"/>
                      <a:pt x="2601863" y="1488729"/>
                    </a:cubicBezTo>
                    <a:close/>
                    <a:moveTo>
                      <a:pt x="29663" y="1160229"/>
                    </a:moveTo>
                    <a:cubicBezTo>
                      <a:pt x="29663" y="1160229"/>
                      <a:pt x="29663" y="1160229"/>
                      <a:pt x="29663" y="1160229"/>
                    </a:cubicBezTo>
                    <a:cubicBezTo>
                      <a:pt x="29213" y="1160229"/>
                      <a:pt x="29663" y="1159779"/>
                      <a:pt x="29663" y="1159779"/>
                    </a:cubicBezTo>
                    <a:cubicBezTo>
                      <a:pt x="29663" y="1159779"/>
                      <a:pt x="29663" y="1160229"/>
                      <a:pt x="29663" y="1160229"/>
                    </a:cubicBezTo>
                    <a:close/>
                    <a:moveTo>
                      <a:pt x="52613" y="2251029"/>
                    </a:moveTo>
                    <a:cubicBezTo>
                      <a:pt x="52613" y="2251029"/>
                      <a:pt x="52613" y="2251029"/>
                      <a:pt x="52613" y="2251029"/>
                    </a:cubicBezTo>
                    <a:lnTo>
                      <a:pt x="53063" y="2250129"/>
                    </a:lnTo>
                    <a:cubicBezTo>
                      <a:pt x="53513" y="2250579"/>
                      <a:pt x="53963" y="2250579"/>
                      <a:pt x="54413" y="2251029"/>
                    </a:cubicBezTo>
                    <a:cubicBezTo>
                      <a:pt x="53513" y="2251029"/>
                      <a:pt x="53063" y="2251029"/>
                      <a:pt x="52613" y="2251029"/>
                    </a:cubicBezTo>
                    <a:cubicBezTo>
                      <a:pt x="52613" y="2251029"/>
                      <a:pt x="52613" y="2251029"/>
                      <a:pt x="52613" y="2251029"/>
                    </a:cubicBezTo>
                    <a:close/>
                    <a:moveTo>
                      <a:pt x="2029013" y="1417179"/>
                    </a:moveTo>
                    <a:cubicBezTo>
                      <a:pt x="2010113" y="1422579"/>
                      <a:pt x="1990763" y="1427979"/>
                      <a:pt x="1971863" y="1433379"/>
                    </a:cubicBezTo>
                    <a:cubicBezTo>
                      <a:pt x="1970063" y="1433829"/>
                      <a:pt x="1968263" y="1434729"/>
                      <a:pt x="1966463" y="1435629"/>
                    </a:cubicBezTo>
                    <a:cubicBezTo>
                      <a:pt x="1946663" y="1448229"/>
                      <a:pt x="1942163" y="1430679"/>
                      <a:pt x="1938563" y="1414929"/>
                    </a:cubicBezTo>
                    <a:cubicBezTo>
                      <a:pt x="1934513" y="1396479"/>
                      <a:pt x="1931363" y="1377579"/>
                      <a:pt x="1929113" y="1358679"/>
                    </a:cubicBezTo>
                    <a:cubicBezTo>
                      <a:pt x="1926413" y="1333929"/>
                      <a:pt x="1925063" y="1309629"/>
                      <a:pt x="1925513" y="1284879"/>
                    </a:cubicBezTo>
                    <a:cubicBezTo>
                      <a:pt x="1925963" y="1273629"/>
                      <a:pt x="1924163" y="1258779"/>
                      <a:pt x="1927763" y="1247979"/>
                    </a:cubicBezTo>
                    <a:cubicBezTo>
                      <a:pt x="1930463" y="1239879"/>
                      <a:pt x="1935863" y="1231779"/>
                      <a:pt x="1939463" y="1223679"/>
                    </a:cubicBezTo>
                    <a:cubicBezTo>
                      <a:pt x="1942163" y="1216929"/>
                      <a:pt x="1946663" y="1215579"/>
                      <a:pt x="1952963" y="1219629"/>
                    </a:cubicBezTo>
                    <a:cubicBezTo>
                      <a:pt x="1955213" y="1220979"/>
                      <a:pt x="1957463" y="1223229"/>
                      <a:pt x="1958813" y="1225929"/>
                    </a:cubicBezTo>
                    <a:cubicBezTo>
                      <a:pt x="1987613" y="1277229"/>
                      <a:pt x="2019563" y="1327179"/>
                      <a:pt x="2033963" y="1384779"/>
                    </a:cubicBezTo>
                    <a:cubicBezTo>
                      <a:pt x="2034413" y="1385679"/>
                      <a:pt x="2034413" y="1386579"/>
                      <a:pt x="2034863" y="1387479"/>
                    </a:cubicBezTo>
                    <a:cubicBezTo>
                      <a:pt x="2039813" y="1398279"/>
                      <a:pt x="2049263" y="1409979"/>
                      <a:pt x="2029013" y="1417179"/>
                    </a:cubicBezTo>
                    <a:close/>
                    <a:moveTo>
                      <a:pt x="2208563" y="1761879"/>
                    </a:moveTo>
                    <a:cubicBezTo>
                      <a:pt x="2208563" y="1761879"/>
                      <a:pt x="2208563" y="1761879"/>
                      <a:pt x="2208563" y="1761879"/>
                    </a:cubicBezTo>
                    <a:cubicBezTo>
                      <a:pt x="2208563" y="1761879"/>
                      <a:pt x="2208563" y="1762329"/>
                      <a:pt x="2208563" y="1761879"/>
                    </a:cubicBezTo>
                    <a:cubicBezTo>
                      <a:pt x="2208563" y="1762329"/>
                      <a:pt x="2208563" y="1761879"/>
                      <a:pt x="2208563" y="1761879"/>
                    </a:cubicBezTo>
                    <a:close/>
                    <a:moveTo>
                      <a:pt x="2379113" y="1726779"/>
                    </a:moveTo>
                    <a:lnTo>
                      <a:pt x="2379113" y="1726779"/>
                    </a:lnTo>
                    <a:cubicBezTo>
                      <a:pt x="2379113" y="1726779"/>
                      <a:pt x="2379113" y="1726779"/>
                      <a:pt x="2379113" y="1726779"/>
                    </a:cubicBezTo>
                    <a:cubicBezTo>
                      <a:pt x="2379113" y="1726779"/>
                      <a:pt x="2379113" y="1726779"/>
                      <a:pt x="2379113" y="1726779"/>
                    </a:cubicBezTo>
                    <a:cubicBezTo>
                      <a:pt x="2379113" y="1726779"/>
                      <a:pt x="2379113" y="1726779"/>
                      <a:pt x="2379113" y="1726779"/>
                    </a:cubicBezTo>
                    <a:close/>
                    <a:moveTo>
                      <a:pt x="2590613" y="1444629"/>
                    </a:moveTo>
                    <a:cubicBezTo>
                      <a:pt x="2590613" y="1444179"/>
                      <a:pt x="2590613" y="1444179"/>
                      <a:pt x="2590613" y="1443729"/>
                    </a:cubicBezTo>
                    <a:cubicBezTo>
                      <a:pt x="2590613" y="1443729"/>
                      <a:pt x="2590613" y="1443729"/>
                      <a:pt x="2591063" y="1443729"/>
                    </a:cubicBezTo>
                    <a:cubicBezTo>
                      <a:pt x="2590613" y="1443729"/>
                      <a:pt x="2590613" y="1444179"/>
                      <a:pt x="2590613" y="1444629"/>
                    </a:cubicBezTo>
                    <a:close/>
                  </a:path>
                </a:pathLst>
              </a:custGeom>
              <a:solidFill>
                <a:srgbClr val="4D4039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2279EA8-4443-4F6C-8064-9AB39A4487CA}"/>
                  </a:ext>
                </a:extLst>
              </p:cNvPr>
              <p:cNvSpPr/>
              <p:nvPr/>
            </p:nvSpPr>
            <p:spPr>
              <a:xfrm>
                <a:off x="504255" y="3979477"/>
                <a:ext cx="1440380" cy="2478393"/>
              </a:xfrm>
              <a:custGeom>
                <a:avLst/>
                <a:gdLst>
                  <a:gd name="connsiteX0" fmla="*/ 1118358 w 1138668"/>
                  <a:gd name="connsiteY0" fmla="*/ 1243355 h 1959251"/>
                  <a:gd name="connsiteX1" fmla="*/ 1103508 w 1138668"/>
                  <a:gd name="connsiteY1" fmla="*/ 992255 h 1959251"/>
                  <a:gd name="connsiteX2" fmla="*/ 1085508 w 1138668"/>
                  <a:gd name="connsiteY2" fmla="*/ 825755 h 1959251"/>
                  <a:gd name="connsiteX3" fmla="*/ 1044108 w 1138668"/>
                  <a:gd name="connsiteY3" fmla="*/ 532805 h 1959251"/>
                  <a:gd name="connsiteX4" fmla="*/ 951858 w 1138668"/>
                  <a:gd name="connsiteY4" fmla="*/ 166955 h 1959251"/>
                  <a:gd name="connsiteX5" fmla="*/ 939708 w 1138668"/>
                  <a:gd name="connsiteY5" fmla="*/ 151655 h 1959251"/>
                  <a:gd name="connsiteX6" fmla="*/ 918108 w 1138668"/>
                  <a:gd name="connsiteY6" fmla="*/ 190805 h 1959251"/>
                  <a:gd name="connsiteX7" fmla="*/ 981108 w 1138668"/>
                  <a:gd name="connsiteY7" fmla="*/ 556205 h 1959251"/>
                  <a:gd name="connsiteX8" fmla="*/ 1010808 w 1138668"/>
                  <a:gd name="connsiteY8" fmla="*/ 951305 h 1959251"/>
                  <a:gd name="connsiteX9" fmla="*/ 977508 w 1138668"/>
                  <a:gd name="connsiteY9" fmla="*/ 1159205 h 1959251"/>
                  <a:gd name="connsiteX10" fmla="*/ 940608 w 1138668"/>
                  <a:gd name="connsiteY10" fmla="*/ 1235705 h 1959251"/>
                  <a:gd name="connsiteX11" fmla="*/ 907758 w 1138668"/>
                  <a:gd name="connsiteY11" fmla="*/ 1254605 h 1959251"/>
                  <a:gd name="connsiteX12" fmla="*/ 884808 w 1138668"/>
                  <a:gd name="connsiteY12" fmla="*/ 1224005 h 1959251"/>
                  <a:gd name="connsiteX13" fmla="*/ 874908 w 1138668"/>
                  <a:gd name="connsiteY13" fmla="*/ 1155155 h 1959251"/>
                  <a:gd name="connsiteX14" fmla="*/ 856458 w 1138668"/>
                  <a:gd name="connsiteY14" fmla="*/ 1008455 h 1959251"/>
                  <a:gd name="connsiteX15" fmla="*/ 820908 w 1138668"/>
                  <a:gd name="connsiteY15" fmla="*/ 913055 h 1959251"/>
                  <a:gd name="connsiteX16" fmla="*/ 681408 w 1138668"/>
                  <a:gd name="connsiteY16" fmla="*/ 1120505 h 1959251"/>
                  <a:gd name="connsiteX17" fmla="*/ 622908 w 1138668"/>
                  <a:gd name="connsiteY17" fmla="*/ 1231205 h 1959251"/>
                  <a:gd name="connsiteX18" fmla="*/ 571158 w 1138668"/>
                  <a:gd name="connsiteY18" fmla="*/ 1261355 h 1959251"/>
                  <a:gd name="connsiteX19" fmla="*/ 534708 w 1138668"/>
                  <a:gd name="connsiteY19" fmla="*/ 1214105 h 1959251"/>
                  <a:gd name="connsiteX20" fmla="*/ 513558 w 1138668"/>
                  <a:gd name="connsiteY20" fmla="*/ 1099355 h 1959251"/>
                  <a:gd name="connsiteX21" fmla="*/ 502758 w 1138668"/>
                  <a:gd name="connsiteY21" fmla="*/ 1017005 h 1959251"/>
                  <a:gd name="connsiteX22" fmla="*/ 459558 w 1138668"/>
                  <a:gd name="connsiteY22" fmla="*/ 1000805 h 1959251"/>
                  <a:gd name="connsiteX23" fmla="*/ 430758 w 1138668"/>
                  <a:gd name="connsiteY23" fmla="*/ 1025555 h 1959251"/>
                  <a:gd name="connsiteX24" fmla="*/ 307908 w 1138668"/>
                  <a:gd name="connsiteY24" fmla="*/ 1210505 h 1959251"/>
                  <a:gd name="connsiteX25" fmla="*/ 260658 w 1138668"/>
                  <a:gd name="connsiteY25" fmla="*/ 1372955 h 1959251"/>
                  <a:gd name="connsiteX26" fmla="*/ 296208 w 1138668"/>
                  <a:gd name="connsiteY26" fmla="*/ 1399505 h 1959251"/>
                  <a:gd name="connsiteX27" fmla="*/ 341208 w 1138668"/>
                  <a:gd name="connsiteY27" fmla="*/ 1377005 h 1959251"/>
                  <a:gd name="connsiteX28" fmla="*/ 455508 w 1138668"/>
                  <a:gd name="connsiteY28" fmla="*/ 1294205 h 1959251"/>
                  <a:gd name="connsiteX29" fmla="*/ 472158 w 1138668"/>
                  <a:gd name="connsiteY29" fmla="*/ 1287455 h 1959251"/>
                  <a:gd name="connsiteX30" fmla="*/ 473508 w 1138668"/>
                  <a:gd name="connsiteY30" fmla="*/ 1306355 h 1959251"/>
                  <a:gd name="connsiteX31" fmla="*/ 424908 w 1138668"/>
                  <a:gd name="connsiteY31" fmla="*/ 1390055 h 1959251"/>
                  <a:gd name="connsiteX32" fmla="*/ 342558 w 1138668"/>
                  <a:gd name="connsiteY32" fmla="*/ 1448105 h 1959251"/>
                  <a:gd name="connsiteX33" fmla="*/ 286308 w 1138668"/>
                  <a:gd name="connsiteY33" fmla="*/ 1476005 h 1959251"/>
                  <a:gd name="connsiteX34" fmla="*/ 178758 w 1138668"/>
                  <a:gd name="connsiteY34" fmla="*/ 1515155 h 1959251"/>
                  <a:gd name="connsiteX35" fmla="*/ 96408 w 1138668"/>
                  <a:gd name="connsiteY35" fmla="*/ 1460255 h 1959251"/>
                  <a:gd name="connsiteX36" fmla="*/ 105858 w 1138668"/>
                  <a:gd name="connsiteY36" fmla="*/ 1336055 h 1959251"/>
                  <a:gd name="connsiteX37" fmla="*/ 185058 w 1138668"/>
                  <a:gd name="connsiteY37" fmla="*/ 1201505 h 1959251"/>
                  <a:gd name="connsiteX38" fmla="*/ 330858 w 1138668"/>
                  <a:gd name="connsiteY38" fmla="*/ 1075955 h 1959251"/>
                  <a:gd name="connsiteX39" fmla="*/ 342108 w 1138668"/>
                  <a:gd name="connsiteY39" fmla="*/ 1053455 h 1959251"/>
                  <a:gd name="connsiteX40" fmla="*/ 320058 w 1138668"/>
                  <a:gd name="connsiteY40" fmla="*/ 1040855 h 1959251"/>
                  <a:gd name="connsiteX41" fmla="*/ 273258 w 1138668"/>
                  <a:gd name="connsiteY41" fmla="*/ 1035455 h 1959251"/>
                  <a:gd name="connsiteX42" fmla="*/ 166608 w 1138668"/>
                  <a:gd name="connsiteY42" fmla="*/ 1011155 h 1959251"/>
                  <a:gd name="connsiteX43" fmla="*/ 73458 w 1138668"/>
                  <a:gd name="connsiteY43" fmla="*/ 872105 h 1959251"/>
                  <a:gd name="connsiteX44" fmla="*/ 100458 w 1138668"/>
                  <a:gd name="connsiteY44" fmla="*/ 897755 h 1959251"/>
                  <a:gd name="connsiteX45" fmla="*/ 158508 w 1138668"/>
                  <a:gd name="connsiteY45" fmla="*/ 966155 h 1959251"/>
                  <a:gd name="connsiteX46" fmla="*/ 188208 w 1138668"/>
                  <a:gd name="connsiteY46" fmla="*/ 985955 h 1959251"/>
                  <a:gd name="connsiteX47" fmla="*/ 219708 w 1138668"/>
                  <a:gd name="connsiteY47" fmla="*/ 960305 h 1959251"/>
                  <a:gd name="connsiteX48" fmla="*/ 209358 w 1138668"/>
                  <a:gd name="connsiteY48" fmla="*/ 933305 h 1959251"/>
                  <a:gd name="connsiteX49" fmla="*/ 181458 w 1138668"/>
                  <a:gd name="connsiteY49" fmla="*/ 884705 h 1959251"/>
                  <a:gd name="connsiteX50" fmla="*/ 109008 w 1138668"/>
                  <a:gd name="connsiteY50" fmla="*/ 653405 h 1959251"/>
                  <a:gd name="connsiteX51" fmla="*/ 117108 w 1138668"/>
                  <a:gd name="connsiteY51" fmla="*/ 427055 h 1959251"/>
                  <a:gd name="connsiteX52" fmla="*/ 155808 w 1138668"/>
                  <a:gd name="connsiteY52" fmla="*/ 238055 h 1959251"/>
                  <a:gd name="connsiteX53" fmla="*/ 179208 w 1138668"/>
                  <a:gd name="connsiteY53" fmla="*/ 205655 h 1959251"/>
                  <a:gd name="connsiteX54" fmla="*/ 205308 w 1138668"/>
                  <a:gd name="connsiteY54" fmla="*/ 235355 h 1959251"/>
                  <a:gd name="connsiteX55" fmla="*/ 235008 w 1138668"/>
                  <a:gd name="connsiteY55" fmla="*/ 341105 h 1959251"/>
                  <a:gd name="connsiteX56" fmla="*/ 250308 w 1138668"/>
                  <a:gd name="connsiteY56" fmla="*/ 369455 h 1959251"/>
                  <a:gd name="connsiteX57" fmla="*/ 260658 w 1138668"/>
                  <a:gd name="connsiteY57" fmla="*/ 312755 h 1959251"/>
                  <a:gd name="connsiteX58" fmla="*/ 365958 w 1138668"/>
                  <a:gd name="connsiteY58" fmla="*/ 120155 h 1959251"/>
                  <a:gd name="connsiteX59" fmla="*/ 420408 w 1138668"/>
                  <a:gd name="connsiteY59" fmla="*/ 80105 h 1959251"/>
                  <a:gd name="connsiteX60" fmla="*/ 421758 w 1138668"/>
                  <a:gd name="connsiteY60" fmla="*/ 75605 h 1959251"/>
                  <a:gd name="connsiteX61" fmla="*/ 422208 w 1138668"/>
                  <a:gd name="connsiteY61" fmla="*/ 73805 h 1959251"/>
                  <a:gd name="connsiteX62" fmla="*/ 422208 w 1138668"/>
                  <a:gd name="connsiteY62" fmla="*/ 29255 h 1959251"/>
                  <a:gd name="connsiteX63" fmla="*/ 421758 w 1138668"/>
                  <a:gd name="connsiteY63" fmla="*/ 25205 h 1959251"/>
                  <a:gd name="connsiteX64" fmla="*/ 417258 w 1138668"/>
                  <a:gd name="connsiteY64" fmla="*/ 3605 h 1959251"/>
                  <a:gd name="connsiteX65" fmla="*/ 347058 w 1138668"/>
                  <a:gd name="connsiteY65" fmla="*/ 15305 h 1959251"/>
                  <a:gd name="connsiteX66" fmla="*/ 201708 w 1138668"/>
                  <a:gd name="connsiteY66" fmla="*/ 55805 h 1959251"/>
                  <a:gd name="connsiteX67" fmla="*/ 130158 w 1138668"/>
                  <a:gd name="connsiteY67" fmla="*/ 103055 h 1959251"/>
                  <a:gd name="connsiteX68" fmla="*/ 108558 w 1138668"/>
                  <a:gd name="connsiteY68" fmla="*/ 183605 h 1959251"/>
                  <a:gd name="connsiteX69" fmla="*/ 100908 w 1138668"/>
                  <a:gd name="connsiteY69" fmla="*/ 213305 h 1959251"/>
                  <a:gd name="connsiteX70" fmla="*/ 88308 w 1138668"/>
                  <a:gd name="connsiteY70" fmla="*/ 294755 h 1959251"/>
                  <a:gd name="connsiteX71" fmla="*/ 71658 w 1138668"/>
                  <a:gd name="connsiteY71" fmla="*/ 383405 h 1959251"/>
                  <a:gd name="connsiteX72" fmla="*/ 37008 w 1138668"/>
                  <a:gd name="connsiteY72" fmla="*/ 676355 h 1959251"/>
                  <a:gd name="connsiteX73" fmla="*/ 22608 w 1138668"/>
                  <a:gd name="connsiteY73" fmla="*/ 825305 h 1959251"/>
                  <a:gd name="connsiteX74" fmla="*/ 30258 w 1138668"/>
                  <a:gd name="connsiteY74" fmla="*/ 972455 h 1959251"/>
                  <a:gd name="connsiteX75" fmla="*/ 19908 w 1138668"/>
                  <a:gd name="connsiteY75" fmla="*/ 1148855 h 1959251"/>
                  <a:gd name="connsiteX76" fmla="*/ 15858 w 1138668"/>
                  <a:gd name="connsiteY76" fmla="*/ 1309505 h 1959251"/>
                  <a:gd name="connsiteX77" fmla="*/ 31158 w 1138668"/>
                  <a:gd name="connsiteY77" fmla="*/ 1397255 h 1959251"/>
                  <a:gd name="connsiteX78" fmla="*/ 19908 w 1138668"/>
                  <a:gd name="connsiteY78" fmla="*/ 1490855 h 1959251"/>
                  <a:gd name="connsiteX79" fmla="*/ 30258 w 1138668"/>
                  <a:gd name="connsiteY79" fmla="*/ 1581755 h 1959251"/>
                  <a:gd name="connsiteX80" fmla="*/ 15408 w 1138668"/>
                  <a:gd name="connsiteY80" fmla="*/ 1667255 h 1959251"/>
                  <a:gd name="connsiteX81" fmla="*/ 3708 w 1138668"/>
                  <a:gd name="connsiteY81" fmla="*/ 1831055 h 1959251"/>
                  <a:gd name="connsiteX82" fmla="*/ 8658 w 1138668"/>
                  <a:gd name="connsiteY82" fmla="*/ 1935005 h 1959251"/>
                  <a:gd name="connsiteX83" fmla="*/ 78408 w 1138668"/>
                  <a:gd name="connsiteY83" fmla="*/ 1955255 h 1959251"/>
                  <a:gd name="connsiteX84" fmla="*/ 222858 w 1138668"/>
                  <a:gd name="connsiteY84" fmla="*/ 1897655 h 1959251"/>
                  <a:gd name="connsiteX85" fmla="*/ 788058 w 1138668"/>
                  <a:gd name="connsiteY85" fmla="*/ 1727555 h 1959251"/>
                  <a:gd name="connsiteX86" fmla="*/ 1138608 w 1138668"/>
                  <a:gd name="connsiteY86" fmla="*/ 1663655 h 1959251"/>
                  <a:gd name="connsiteX87" fmla="*/ 1118358 w 1138668"/>
                  <a:gd name="connsiteY87" fmla="*/ 1243355 h 195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138668" h="1959251">
                    <a:moveTo>
                      <a:pt x="1118358" y="1243355"/>
                    </a:moveTo>
                    <a:cubicBezTo>
                      <a:pt x="1119258" y="1159205"/>
                      <a:pt x="1108458" y="1075955"/>
                      <a:pt x="1103508" y="992255"/>
                    </a:cubicBezTo>
                    <a:cubicBezTo>
                      <a:pt x="1096758" y="936905"/>
                      <a:pt x="1090458" y="881555"/>
                      <a:pt x="1085508" y="825755"/>
                    </a:cubicBezTo>
                    <a:cubicBezTo>
                      <a:pt x="1080558" y="803255"/>
                      <a:pt x="1039608" y="545405"/>
                      <a:pt x="1044108" y="532805"/>
                    </a:cubicBezTo>
                    <a:cubicBezTo>
                      <a:pt x="1042308" y="499055"/>
                      <a:pt x="971658" y="230855"/>
                      <a:pt x="951858" y="166955"/>
                    </a:cubicBezTo>
                    <a:cubicBezTo>
                      <a:pt x="950058" y="160655"/>
                      <a:pt x="946458" y="154805"/>
                      <a:pt x="939708" y="151655"/>
                    </a:cubicBezTo>
                    <a:cubicBezTo>
                      <a:pt x="917658" y="156605"/>
                      <a:pt x="919458" y="174605"/>
                      <a:pt x="918108" y="190805"/>
                    </a:cubicBezTo>
                    <a:cubicBezTo>
                      <a:pt x="938808" y="312755"/>
                      <a:pt x="963558" y="433805"/>
                      <a:pt x="981108" y="556205"/>
                    </a:cubicBezTo>
                    <a:cubicBezTo>
                      <a:pt x="999558" y="687155"/>
                      <a:pt x="1019358" y="818105"/>
                      <a:pt x="1010808" y="951305"/>
                    </a:cubicBezTo>
                    <a:cubicBezTo>
                      <a:pt x="1006308" y="1021955"/>
                      <a:pt x="997758" y="1091255"/>
                      <a:pt x="977508" y="1159205"/>
                    </a:cubicBezTo>
                    <a:cubicBezTo>
                      <a:pt x="969408" y="1186655"/>
                      <a:pt x="958608" y="1212755"/>
                      <a:pt x="940608" y="1235705"/>
                    </a:cubicBezTo>
                    <a:cubicBezTo>
                      <a:pt x="932058" y="1246505"/>
                      <a:pt x="923058" y="1258205"/>
                      <a:pt x="907758" y="1254605"/>
                    </a:cubicBezTo>
                    <a:cubicBezTo>
                      <a:pt x="892908" y="1251455"/>
                      <a:pt x="887958" y="1237505"/>
                      <a:pt x="884808" y="1224005"/>
                    </a:cubicBezTo>
                    <a:cubicBezTo>
                      <a:pt x="879408" y="1201505"/>
                      <a:pt x="877158" y="1178555"/>
                      <a:pt x="874908" y="1155155"/>
                    </a:cubicBezTo>
                    <a:cubicBezTo>
                      <a:pt x="870858" y="1106105"/>
                      <a:pt x="868158" y="1056605"/>
                      <a:pt x="856458" y="1008455"/>
                    </a:cubicBezTo>
                    <a:cubicBezTo>
                      <a:pt x="848808" y="976955"/>
                      <a:pt x="837108" y="946805"/>
                      <a:pt x="820908" y="913055"/>
                    </a:cubicBezTo>
                    <a:cubicBezTo>
                      <a:pt x="809658" y="935555"/>
                      <a:pt x="684108" y="1112855"/>
                      <a:pt x="681408" y="1120505"/>
                    </a:cubicBezTo>
                    <a:cubicBezTo>
                      <a:pt x="667458" y="1160555"/>
                      <a:pt x="649908" y="1198355"/>
                      <a:pt x="622908" y="1231205"/>
                    </a:cubicBezTo>
                    <a:cubicBezTo>
                      <a:pt x="609408" y="1247405"/>
                      <a:pt x="594558" y="1264955"/>
                      <a:pt x="571158" y="1261355"/>
                    </a:cubicBezTo>
                    <a:cubicBezTo>
                      <a:pt x="546858" y="1257305"/>
                      <a:pt x="541008" y="1233905"/>
                      <a:pt x="534708" y="1214105"/>
                    </a:cubicBezTo>
                    <a:cubicBezTo>
                      <a:pt x="523008" y="1176755"/>
                      <a:pt x="517608" y="1138055"/>
                      <a:pt x="513558" y="1099355"/>
                    </a:cubicBezTo>
                    <a:cubicBezTo>
                      <a:pt x="510858" y="1071905"/>
                      <a:pt x="509508" y="1044005"/>
                      <a:pt x="502758" y="1017005"/>
                    </a:cubicBezTo>
                    <a:cubicBezTo>
                      <a:pt x="496458" y="991805"/>
                      <a:pt x="480708" y="985955"/>
                      <a:pt x="459558" y="1000805"/>
                    </a:cubicBezTo>
                    <a:cubicBezTo>
                      <a:pt x="449208" y="1008005"/>
                      <a:pt x="439308" y="1016105"/>
                      <a:pt x="430758" y="1025555"/>
                    </a:cubicBezTo>
                    <a:cubicBezTo>
                      <a:pt x="382158" y="1081805"/>
                      <a:pt x="340308" y="1143005"/>
                      <a:pt x="307908" y="1210505"/>
                    </a:cubicBezTo>
                    <a:cubicBezTo>
                      <a:pt x="303858" y="1219055"/>
                      <a:pt x="262008" y="1325705"/>
                      <a:pt x="260658" y="1372955"/>
                    </a:cubicBezTo>
                    <a:cubicBezTo>
                      <a:pt x="259758" y="1399505"/>
                      <a:pt x="271008" y="1407155"/>
                      <a:pt x="296208" y="1399505"/>
                    </a:cubicBezTo>
                    <a:cubicBezTo>
                      <a:pt x="312858" y="1394555"/>
                      <a:pt x="326358" y="1388705"/>
                      <a:pt x="341208" y="1377005"/>
                    </a:cubicBezTo>
                    <a:cubicBezTo>
                      <a:pt x="375858" y="1356755"/>
                      <a:pt x="430758" y="1309955"/>
                      <a:pt x="455508" y="1294205"/>
                    </a:cubicBezTo>
                    <a:cubicBezTo>
                      <a:pt x="460908" y="1291055"/>
                      <a:pt x="465408" y="1282055"/>
                      <a:pt x="472158" y="1287455"/>
                    </a:cubicBezTo>
                    <a:cubicBezTo>
                      <a:pt x="477558" y="1291505"/>
                      <a:pt x="475308" y="1300055"/>
                      <a:pt x="473508" y="1306355"/>
                    </a:cubicBezTo>
                    <a:cubicBezTo>
                      <a:pt x="464958" y="1338755"/>
                      <a:pt x="449658" y="1367105"/>
                      <a:pt x="424908" y="1390055"/>
                    </a:cubicBezTo>
                    <a:cubicBezTo>
                      <a:pt x="425808" y="1395005"/>
                      <a:pt x="354258" y="1442705"/>
                      <a:pt x="342558" y="1448105"/>
                    </a:cubicBezTo>
                    <a:cubicBezTo>
                      <a:pt x="323658" y="1456655"/>
                      <a:pt x="305658" y="1467905"/>
                      <a:pt x="286308" y="1476005"/>
                    </a:cubicBezTo>
                    <a:cubicBezTo>
                      <a:pt x="251208" y="1490405"/>
                      <a:pt x="216558" y="1507955"/>
                      <a:pt x="178758" y="1515155"/>
                    </a:cubicBezTo>
                    <a:cubicBezTo>
                      <a:pt x="131508" y="1524155"/>
                      <a:pt x="102258" y="1505255"/>
                      <a:pt x="96408" y="1460255"/>
                    </a:cubicBezTo>
                    <a:cubicBezTo>
                      <a:pt x="90558" y="1418405"/>
                      <a:pt x="93258" y="1376555"/>
                      <a:pt x="105858" y="1336055"/>
                    </a:cubicBezTo>
                    <a:cubicBezTo>
                      <a:pt x="121608" y="1285205"/>
                      <a:pt x="150408" y="1241555"/>
                      <a:pt x="185058" y="1201505"/>
                    </a:cubicBezTo>
                    <a:cubicBezTo>
                      <a:pt x="197208" y="1183505"/>
                      <a:pt x="294858" y="1102505"/>
                      <a:pt x="330858" y="1075955"/>
                    </a:cubicBezTo>
                    <a:cubicBezTo>
                      <a:pt x="337608" y="1070555"/>
                      <a:pt x="345258" y="1063355"/>
                      <a:pt x="342108" y="1053455"/>
                    </a:cubicBezTo>
                    <a:cubicBezTo>
                      <a:pt x="338958" y="1043555"/>
                      <a:pt x="329058" y="1041755"/>
                      <a:pt x="320058" y="1040855"/>
                    </a:cubicBezTo>
                    <a:cubicBezTo>
                      <a:pt x="304308" y="1039505"/>
                      <a:pt x="289008" y="1036805"/>
                      <a:pt x="273258" y="1035455"/>
                    </a:cubicBezTo>
                    <a:cubicBezTo>
                      <a:pt x="236808" y="1031855"/>
                      <a:pt x="200358" y="1027805"/>
                      <a:pt x="166608" y="1011155"/>
                    </a:cubicBezTo>
                    <a:cubicBezTo>
                      <a:pt x="110358" y="983255"/>
                      <a:pt x="87408" y="933305"/>
                      <a:pt x="73458" y="872105"/>
                    </a:cubicBezTo>
                    <a:cubicBezTo>
                      <a:pt x="88308" y="879305"/>
                      <a:pt x="93708" y="889205"/>
                      <a:pt x="100458" y="897755"/>
                    </a:cubicBezTo>
                    <a:cubicBezTo>
                      <a:pt x="118908" y="921605"/>
                      <a:pt x="136458" y="945455"/>
                      <a:pt x="158508" y="966155"/>
                    </a:cubicBezTo>
                    <a:cubicBezTo>
                      <a:pt x="167508" y="974255"/>
                      <a:pt x="176508" y="981905"/>
                      <a:pt x="188208" y="985955"/>
                    </a:cubicBezTo>
                    <a:cubicBezTo>
                      <a:pt x="208908" y="993155"/>
                      <a:pt x="222408" y="982355"/>
                      <a:pt x="219708" y="960305"/>
                    </a:cubicBezTo>
                    <a:cubicBezTo>
                      <a:pt x="218808" y="950405"/>
                      <a:pt x="214308" y="941405"/>
                      <a:pt x="209358" y="933305"/>
                    </a:cubicBezTo>
                    <a:cubicBezTo>
                      <a:pt x="200358" y="917105"/>
                      <a:pt x="191358" y="900455"/>
                      <a:pt x="181458" y="884705"/>
                    </a:cubicBezTo>
                    <a:cubicBezTo>
                      <a:pt x="136908" y="814055"/>
                      <a:pt x="112158" y="736205"/>
                      <a:pt x="109008" y="653405"/>
                    </a:cubicBezTo>
                    <a:cubicBezTo>
                      <a:pt x="106308" y="577805"/>
                      <a:pt x="105858" y="502205"/>
                      <a:pt x="117108" y="427055"/>
                    </a:cubicBezTo>
                    <a:cubicBezTo>
                      <a:pt x="126558" y="363155"/>
                      <a:pt x="135558" y="299255"/>
                      <a:pt x="155808" y="238055"/>
                    </a:cubicBezTo>
                    <a:cubicBezTo>
                      <a:pt x="160308" y="225005"/>
                      <a:pt x="163008" y="207005"/>
                      <a:pt x="179208" y="205655"/>
                    </a:cubicBezTo>
                    <a:cubicBezTo>
                      <a:pt x="196308" y="204305"/>
                      <a:pt x="199458" y="223205"/>
                      <a:pt x="205308" y="235355"/>
                    </a:cubicBezTo>
                    <a:cubicBezTo>
                      <a:pt x="220608" y="269105"/>
                      <a:pt x="226908" y="305555"/>
                      <a:pt x="235008" y="341105"/>
                    </a:cubicBezTo>
                    <a:cubicBezTo>
                      <a:pt x="237258" y="351005"/>
                      <a:pt x="236808" y="362255"/>
                      <a:pt x="250308" y="369455"/>
                    </a:cubicBezTo>
                    <a:cubicBezTo>
                      <a:pt x="258408" y="351005"/>
                      <a:pt x="258858" y="331655"/>
                      <a:pt x="260658" y="312755"/>
                    </a:cubicBezTo>
                    <a:cubicBezTo>
                      <a:pt x="268758" y="233555"/>
                      <a:pt x="299358" y="167405"/>
                      <a:pt x="365958" y="120155"/>
                    </a:cubicBezTo>
                    <a:cubicBezTo>
                      <a:pt x="384408" y="107105"/>
                      <a:pt x="403758" y="95405"/>
                      <a:pt x="420408" y="80105"/>
                    </a:cubicBezTo>
                    <a:cubicBezTo>
                      <a:pt x="420858" y="78755"/>
                      <a:pt x="421308" y="77405"/>
                      <a:pt x="421758" y="75605"/>
                    </a:cubicBezTo>
                    <a:cubicBezTo>
                      <a:pt x="421758" y="75155"/>
                      <a:pt x="422208" y="74255"/>
                      <a:pt x="422208" y="73805"/>
                    </a:cubicBezTo>
                    <a:cubicBezTo>
                      <a:pt x="422658" y="58955"/>
                      <a:pt x="422658" y="44105"/>
                      <a:pt x="422208" y="29255"/>
                    </a:cubicBezTo>
                    <a:cubicBezTo>
                      <a:pt x="422208" y="28355"/>
                      <a:pt x="421758" y="26555"/>
                      <a:pt x="421758" y="25205"/>
                    </a:cubicBezTo>
                    <a:cubicBezTo>
                      <a:pt x="420408" y="18005"/>
                      <a:pt x="422658" y="9905"/>
                      <a:pt x="417258" y="3605"/>
                    </a:cubicBezTo>
                    <a:cubicBezTo>
                      <a:pt x="407358" y="-8095"/>
                      <a:pt x="357858" y="12155"/>
                      <a:pt x="347058" y="15305"/>
                    </a:cubicBezTo>
                    <a:cubicBezTo>
                      <a:pt x="318258" y="23405"/>
                      <a:pt x="222408" y="49505"/>
                      <a:pt x="201708" y="55805"/>
                    </a:cubicBezTo>
                    <a:cubicBezTo>
                      <a:pt x="172908" y="64805"/>
                      <a:pt x="148608" y="76955"/>
                      <a:pt x="130158" y="103055"/>
                    </a:cubicBezTo>
                    <a:cubicBezTo>
                      <a:pt x="112158" y="128705"/>
                      <a:pt x="114858" y="154355"/>
                      <a:pt x="108558" y="183605"/>
                    </a:cubicBezTo>
                    <a:cubicBezTo>
                      <a:pt x="106308" y="193955"/>
                      <a:pt x="100908" y="214655"/>
                      <a:pt x="100908" y="213305"/>
                    </a:cubicBezTo>
                    <a:cubicBezTo>
                      <a:pt x="86508" y="220955"/>
                      <a:pt x="91908" y="277655"/>
                      <a:pt x="88308" y="294755"/>
                    </a:cubicBezTo>
                    <a:cubicBezTo>
                      <a:pt x="82008" y="324005"/>
                      <a:pt x="76608" y="353705"/>
                      <a:pt x="71658" y="383405"/>
                    </a:cubicBezTo>
                    <a:cubicBezTo>
                      <a:pt x="55908" y="480605"/>
                      <a:pt x="47358" y="578255"/>
                      <a:pt x="37008" y="676355"/>
                    </a:cubicBezTo>
                    <a:cubicBezTo>
                      <a:pt x="31608" y="725855"/>
                      <a:pt x="24858" y="775355"/>
                      <a:pt x="22608" y="825305"/>
                    </a:cubicBezTo>
                    <a:cubicBezTo>
                      <a:pt x="20808" y="868505"/>
                      <a:pt x="16308" y="931955"/>
                      <a:pt x="30258" y="972455"/>
                    </a:cubicBezTo>
                    <a:cubicBezTo>
                      <a:pt x="33408" y="1030505"/>
                      <a:pt x="23958" y="1090805"/>
                      <a:pt x="19908" y="1148855"/>
                    </a:cubicBezTo>
                    <a:cubicBezTo>
                      <a:pt x="15858" y="1202405"/>
                      <a:pt x="12708" y="1255505"/>
                      <a:pt x="15858" y="1309505"/>
                    </a:cubicBezTo>
                    <a:cubicBezTo>
                      <a:pt x="17658" y="1339205"/>
                      <a:pt x="26658" y="1367555"/>
                      <a:pt x="31158" y="1397255"/>
                    </a:cubicBezTo>
                    <a:cubicBezTo>
                      <a:pt x="36108" y="1429655"/>
                      <a:pt x="23508" y="1458905"/>
                      <a:pt x="19908" y="1490855"/>
                    </a:cubicBezTo>
                    <a:cubicBezTo>
                      <a:pt x="16758" y="1521905"/>
                      <a:pt x="27108" y="1551155"/>
                      <a:pt x="30258" y="1581755"/>
                    </a:cubicBezTo>
                    <a:cubicBezTo>
                      <a:pt x="33408" y="1612355"/>
                      <a:pt x="22158" y="1637555"/>
                      <a:pt x="15408" y="1667255"/>
                    </a:cubicBezTo>
                    <a:cubicBezTo>
                      <a:pt x="3258" y="1721255"/>
                      <a:pt x="5058" y="1776155"/>
                      <a:pt x="3708" y="1831055"/>
                    </a:cubicBezTo>
                    <a:cubicBezTo>
                      <a:pt x="2808" y="1864805"/>
                      <a:pt x="-6642" y="1903055"/>
                      <a:pt x="8658" y="1935005"/>
                    </a:cubicBezTo>
                    <a:cubicBezTo>
                      <a:pt x="23058" y="1964705"/>
                      <a:pt x="50058" y="1961105"/>
                      <a:pt x="78408" y="1955255"/>
                    </a:cubicBezTo>
                    <a:cubicBezTo>
                      <a:pt x="127908" y="1945355"/>
                      <a:pt x="179658" y="1923305"/>
                      <a:pt x="222858" y="1897655"/>
                    </a:cubicBezTo>
                    <a:lnTo>
                      <a:pt x="788058" y="1727555"/>
                    </a:lnTo>
                    <a:cubicBezTo>
                      <a:pt x="811908" y="1713605"/>
                      <a:pt x="1138158" y="1666355"/>
                      <a:pt x="1138608" y="1663655"/>
                    </a:cubicBezTo>
                    <a:cubicBezTo>
                      <a:pt x="1139958" y="1634405"/>
                      <a:pt x="1118358" y="1249205"/>
                      <a:pt x="1118358" y="1243355"/>
                    </a:cubicBezTo>
                    <a:close/>
                  </a:path>
                </a:pathLst>
              </a:custGeom>
              <a:solidFill>
                <a:srgbClr val="40352F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D2164F9-05EF-4EED-81FC-12619A5D799C}"/>
                  </a:ext>
                </a:extLst>
              </p:cNvPr>
              <p:cNvSpPr/>
              <p:nvPr/>
            </p:nvSpPr>
            <p:spPr>
              <a:xfrm>
                <a:off x="1690657" y="4053458"/>
                <a:ext cx="961462" cy="1823289"/>
              </a:xfrm>
              <a:custGeom>
                <a:avLst/>
                <a:gdLst>
                  <a:gd name="connsiteX0" fmla="*/ 732618 w 760067"/>
                  <a:gd name="connsiteY0" fmla="*/ 1033671 h 1441370"/>
                  <a:gd name="connsiteX1" fmla="*/ 656568 w 760067"/>
                  <a:gd name="connsiteY1" fmla="*/ 732171 h 1441370"/>
                  <a:gd name="connsiteX2" fmla="*/ 622368 w 760067"/>
                  <a:gd name="connsiteY2" fmla="*/ 561621 h 1441370"/>
                  <a:gd name="connsiteX3" fmla="*/ 602118 w 760067"/>
                  <a:gd name="connsiteY3" fmla="*/ 443271 h 1441370"/>
                  <a:gd name="connsiteX4" fmla="*/ 456318 w 760067"/>
                  <a:gd name="connsiteY4" fmla="*/ 178671 h 1441370"/>
                  <a:gd name="connsiteX5" fmla="*/ 32868 w 760067"/>
                  <a:gd name="connsiteY5" fmla="*/ 21 h 1441370"/>
                  <a:gd name="connsiteX6" fmla="*/ 468 w 760067"/>
                  <a:gd name="connsiteY6" fmla="*/ 102621 h 1441370"/>
                  <a:gd name="connsiteX7" fmla="*/ 127818 w 760067"/>
                  <a:gd name="connsiteY7" fmla="*/ 661521 h 1441370"/>
                  <a:gd name="connsiteX8" fmla="*/ 161568 w 760067"/>
                  <a:gd name="connsiteY8" fmla="*/ 934221 h 1441370"/>
                  <a:gd name="connsiteX9" fmla="*/ 185868 w 760067"/>
                  <a:gd name="connsiteY9" fmla="*/ 1279371 h 1441370"/>
                  <a:gd name="connsiteX10" fmla="*/ 188568 w 760067"/>
                  <a:gd name="connsiteY10" fmla="*/ 1381971 h 1441370"/>
                  <a:gd name="connsiteX11" fmla="*/ 188568 w 760067"/>
                  <a:gd name="connsiteY11" fmla="*/ 1441371 h 1441370"/>
                  <a:gd name="connsiteX12" fmla="*/ 391068 w 760067"/>
                  <a:gd name="connsiteY12" fmla="*/ 1393221 h 1441370"/>
                  <a:gd name="connsiteX13" fmla="*/ 380268 w 760067"/>
                  <a:gd name="connsiteY13" fmla="*/ 1318071 h 1441370"/>
                  <a:gd name="connsiteX14" fmla="*/ 406818 w 760067"/>
                  <a:gd name="connsiteY14" fmla="*/ 1295121 h 1441370"/>
                  <a:gd name="connsiteX15" fmla="*/ 437868 w 760067"/>
                  <a:gd name="connsiteY15" fmla="*/ 1285671 h 1441370"/>
                  <a:gd name="connsiteX16" fmla="*/ 496818 w 760067"/>
                  <a:gd name="connsiteY16" fmla="*/ 1264071 h 1441370"/>
                  <a:gd name="connsiteX17" fmla="*/ 555768 w 760067"/>
                  <a:gd name="connsiteY17" fmla="*/ 1246971 h 1441370"/>
                  <a:gd name="connsiteX18" fmla="*/ 581418 w 760067"/>
                  <a:gd name="connsiteY18" fmla="*/ 1240221 h 1441370"/>
                  <a:gd name="connsiteX19" fmla="*/ 615168 w 760067"/>
                  <a:gd name="connsiteY19" fmla="*/ 1228971 h 1441370"/>
                  <a:gd name="connsiteX20" fmla="*/ 690768 w 760067"/>
                  <a:gd name="connsiteY20" fmla="*/ 1202871 h 1441370"/>
                  <a:gd name="connsiteX21" fmla="*/ 760068 w 760067"/>
                  <a:gd name="connsiteY21" fmla="*/ 1180371 h 1441370"/>
                  <a:gd name="connsiteX22" fmla="*/ 732618 w 760067"/>
                  <a:gd name="connsiteY22" fmla="*/ 1033671 h 144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60067" h="1441370">
                    <a:moveTo>
                      <a:pt x="732618" y="1033671"/>
                    </a:moveTo>
                    <a:cubicBezTo>
                      <a:pt x="707418" y="932871"/>
                      <a:pt x="681768" y="832521"/>
                      <a:pt x="656568" y="732171"/>
                    </a:cubicBezTo>
                    <a:cubicBezTo>
                      <a:pt x="645318" y="675471"/>
                      <a:pt x="633618" y="618771"/>
                      <a:pt x="622368" y="561621"/>
                    </a:cubicBezTo>
                    <a:cubicBezTo>
                      <a:pt x="616968" y="521571"/>
                      <a:pt x="613368" y="481971"/>
                      <a:pt x="602118" y="443271"/>
                    </a:cubicBezTo>
                    <a:cubicBezTo>
                      <a:pt x="594018" y="414921"/>
                      <a:pt x="471168" y="206571"/>
                      <a:pt x="456318" y="178671"/>
                    </a:cubicBezTo>
                    <a:cubicBezTo>
                      <a:pt x="444618" y="176871"/>
                      <a:pt x="40968" y="-2229"/>
                      <a:pt x="32868" y="21"/>
                    </a:cubicBezTo>
                    <a:cubicBezTo>
                      <a:pt x="25218" y="20271"/>
                      <a:pt x="-4032" y="86871"/>
                      <a:pt x="468" y="102621"/>
                    </a:cubicBezTo>
                    <a:cubicBezTo>
                      <a:pt x="62568" y="282171"/>
                      <a:pt x="98568" y="473871"/>
                      <a:pt x="127818" y="661521"/>
                    </a:cubicBezTo>
                    <a:cubicBezTo>
                      <a:pt x="141768" y="751971"/>
                      <a:pt x="153018" y="842871"/>
                      <a:pt x="161568" y="934221"/>
                    </a:cubicBezTo>
                    <a:cubicBezTo>
                      <a:pt x="165618" y="979671"/>
                      <a:pt x="183618" y="1226271"/>
                      <a:pt x="185868" y="1279371"/>
                    </a:cubicBezTo>
                    <a:cubicBezTo>
                      <a:pt x="187218" y="1313571"/>
                      <a:pt x="187218" y="1347771"/>
                      <a:pt x="188568" y="1381971"/>
                    </a:cubicBezTo>
                    <a:cubicBezTo>
                      <a:pt x="189018" y="1393671"/>
                      <a:pt x="188118" y="1422021"/>
                      <a:pt x="188568" y="1441371"/>
                    </a:cubicBezTo>
                    <a:cubicBezTo>
                      <a:pt x="202518" y="1441371"/>
                      <a:pt x="370818" y="1402671"/>
                      <a:pt x="391068" y="1393221"/>
                    </a:cubicBezTo>
                    <a:cubicBezTo>
                      <a:pt x="391068" y="1389621"/>
                      <a:pt x="381168" y="1326621"/>
                      <a:pt x="380268" y="1318071"/>
                    </a:cubicBezTo>
                    <a:cubicBezTo>
                      <a:pt x="384318" y="1304571"/>
                      <a:pt x="394218" y="1297821"/>
                      <a:pt x="406818" y="1295121"/>
                    </a:cubicBezTo>
                    <a:cubicBezTo>
                      <a:pt x="418068" y="1292871"/>
                      <a:pt x="427968" y="1289721"/>
                      <a:pt x="437868" y="1285671"/>
                    </a:cubicBezTo>
                    <a:cubicBezTo>
                      <a:pt x="453618" y="1278921"/>
                      <a:pt x="480168" y="1269021"/>
                      <a:pt x="496818" y="1264071"/>
                    </a:cubicBezTo>
                    <a:lnTo>
                      <a:pt x="555768" y="1246971"/>
                    </a:lnTo>
                    <a:cubicBezTo>
                      <a:pt x="564318" y="1244721"/>
                      <a:pt x="572868" y="1242471"/>
                      <a:pt x="581418" y="1240221"/>
                    </a:cubicBezTo>
                    <a:cubicBezTo>
                      <a:pt x="594468" y="1237071"/>
                      <a:pt x="613818" y="1228971"/>
                      <a:pt x="615168" y="1228971"/>
                    </a:cubicBezTo>
                    <a:cubicBezTo>
                      <a:pt x="643968" y="1224021"/>
                      <a:pt x="662868" y="1208721"/>
                      <a:pt x="690768" y="1202871"/>
                    </a:cubicBezTo>
                    <a:cubicBezTo>
                      <a:pt x="712368" y="1197921"/>
                      <a:pt x="722268" y="1189821"/>
                      <a:pt x="760068" y="1180371"/>
                    </a:cubicBezTo>
                    <a:cubicBezTo>
                      <a:pt x="747018" y="1120071"/>
                      <a:pt x="742068" y="1065621"/>
                      <a:pt x="732618" y="1033671"/>
                    </a:cubicBezTo>
                    <a:close/>
                  </a:path>
                </a:pathLst>
              </a:custGeom>
              <a:solidFill>
                <a:srgbClr val="FEFEFE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885D8A8E-CD92-4151-9BCD-B433507A6D47}"/>
                  </a:ext>
                </a:extLst>
              </p:cNvPr>
              <p:cNvSpPr/>
              <p:nvPr/>
            </p:nvSpPr>
            <p:spPr>
              <a:xfrm>
                <a:off x="1895978" y="4385918"/>
                <a:ext cx="754434" cy="1460708"/>
              </a:xfrm>
              <a:custGeom>
                <a:avLst/>
                <a:gdLst>
                  <a:gd name="connsiteX0" fmla="*/ 401987 w 580187"/>
                  <a:gd name="connsiteY0" fmla="*/ 978300 h 1179450"/>
                  <a:gd name="connsiteX1" fmla="*/ 376337 w 580187"/>
                  <a:gd name="connsiteY1" fmla="*/ 985050 h 1179450"/>
                  <a:gd name="connsiteX2" fmla="*/ 317387 w 580187"/>
                  <a:gd name="connsiteY2" fmla="*/ 1002150 h 1179450"/>
                  <a:gd name="connsiteX3" fmla="*/ 258437 w 580187"/>
                  <a:gd name="connsiteY3" fmla="*/ 1023750 h 1179450"/>
                  <a:gd name="connsiteX4" fmla="*/ 227387 w 580187"/>
                  <a:gd name="connsiteY4" fmla="*/ 1033200 h 1179450"/>
                  <a:gd name="connsiteX5" fmla="*/ 200837 w 580187"/>
                  <a:gd name="connsiteY5" fmla="*/ 1056150 h 1179450"/>
                  <a:gd name="connsiteX6" fmla="*/ 211637 w 580187"/>
                  <a:gd name="connsiteY6" fmla="*/ 1131300 h 1179450"/>
                  <a:gd name="connsiteX7" fmla="*/ 9137 w 580187"/>
                  <a:gd name="connsiteY7" fmla="*/ 1179450 h 1179450"/>
                  <a:gd name="connsiteX8" fmla="*/ 9137 w 580187"/>
                  <a:gd name="connsiteY8" fmla="*/ 1120050 h 1179450"/>
                  <a:gd name="connsiteX9" fmla="*/ 6437 w 580187"/>
                  <a:gd name="connsiteY9" fmla="*/ 1017450 h 1179450"/>
                  <a:gd name="connsiteX10" fmla="*/ 1037 w 580187"/>
                  <a:gd name="connsiteY10" fmla="*/ 859050 h 1179450"/>
                  <a:gd name="connsiteX11" fmla="*/ 18137 w 580187"/>
                  <a:gd name="connsiteY11" fmla="*/ 840150 h 1179450"/>
                  <a:gd name="connsiteX12" fmla="*/ 94187 w 580187"/>
                  <a:gd name="connsiteY12" fmla="*/ 810000 h 1179450"/>
                  <a:gd name="connsiteX13" fmla="*/ 165287 w 580187"/>
                  <a:gd name="connsiteY13" fmla="*/ 814050 h 1179450"/>
                  <a:gd name="connsiteX14" fmla="*/ 159437 w 580187"/>
                  <a:gd name="connsiteY14" fmla="*/ 851850 h 1179450"/>
                  <a:gd name="connsiteX15" fmla="*/ 103637 w 580187"/>
                  <a:gd name="connsiteY15" fmla="*/ 927900 h 1179450"/>
                  <a:gd name="connsiteX16" fmla="*/ 93737 w 580187"/>
                  <a:gd name="connsiteY16" fmla="*/ 960300 h 1179450"/>
                  <a:gd name="connsiteX17" fmla="*/ 145937 w 580187"/>
                  <a:gd name="connsiteY17" fmla="*/ 974250 h 1179450"/>
                  <a:gd name="connsiteX18" fmla="*/ 196337 w 580187"/>
                  <a:gd name="connsiteY18" fmla="*/ 963000 h 1179450"/>
                  <a:gd name="connsiteX19" fmla="*/ 227837 w 580187"/>
                  <a:gd name="connsiteY19" fmla="*/ 871650 h 1179450"/>
                  <a:gd name="connsiteX20" fmla="*/ 207587 w 580187"/>
                  <a:gd name="connsiteY20" fmla="*/ 720900 h 1179450"/>
                  <a:gd name="connsiteX21" fmla="*/ 250337 w 580187"/>
                  <a:gd name="connsiteY21" fmla="*/ 686700 h 1179450"/>
                  <a:gd name="connsiteX22" fmla="*/ 311087 w 580187"/>
                  <a:gd name="connsiteY22" fmla="*/ 702450 h 1179450"/>
                  <a:gd name="connsiteX23" fmla="*/ 333137 w 580187"/>
                  <a:gd name="connsiteY23" fmla="*/ 759600 h 1179450"/>
                  <a:gd name="connsiteX24" fmla="*/ 300287 w 580187"/>
                  <a:gd name="connsiteY24" fmla="*/ 807750 h 1179450"/>
                  <a:gd name="connsiteX25" fmla="*/ 316937 w 580187"/>
                  <a:gd name="connsiteY25" fmla="*/ 837900 h 1179450"/>
                  <a:gd name="connsiteX26" fmla="*/ 428987 w 580187"/>
                  <a:gd name="connsiteY26" fmla="*/ 809550 h 1179450"/>
                  <a:gd name="connsiteX27" fmla="*/ 476237 w 580187"/>
                  <a:gd name="connsiteY27" fmla="*/ 727650 h 1179450"/>
                  <a:gd name="connsiteX28" fmla="*/ 430337 w 580187"/>
                  <a:gd name="connsiteY28" fmla="*/ 465750 h 1179450"/>
                  <a:gd name="connsiteX29" fmla="*/ 385787 w 580187"/>
                  <a:gd name="connsiteY29" fmla="*/ 454050 h 1179450"/>
                  <a:gd name="connsiteX30" fmla="*/ 284537 w 580187"/>
                  <a:gd name="connsiteY30" fmla="*/ 535950 h 1179450"/>
                  <a:gd name="connsiteX31" fmla="*/ 247187 w 580187"/>
                  <a:gd name="connsiteY31" fmla="*/ 548100 h 1179450"/>
                  <a:gd name="connsiteX32" fmla="*/ 249887 w 580187"/>
                  <a:gd name="connsiteY32" fmla="*/ 508950 h 1179450"/>
                  <a:gd name="connsiteX33" fmla="*/ 323237 w 580187"/>
                  <a:gd name="connsiteY33" fmla="*/ 335250 h 1179450"/>
                  <a:gd name="connsiteX34" fmla="*/ 353387 w 580187"/>
                  <a:gd name="connsiteY34" fmla="*/ 215550 h 1179450"/>
                  <a:gd name="connsiteX35" fmla="*/ 303887 w 580187"/>
                  <a:gd name="connsiteY35" fmla="*/ 107100 h 1179450"/>
                  <a:gd name="connsiteX36" fmla="*/ 297137 w 580187"/>
                  <a:gd name="connsiteY36" fmla="*/ 15300 h 1179450"/>
                  <a:gd name="connsiteX37" fmla="*/ 318737 w 580187"/>
                  <a:gd name="connsiteY37" fmla="*/ 0 h 1179450"/>
                  <a:gd name="connsiteX38" fmla="*/ 422237 w 580187"/>
                  <a:gd name="connsiteY38" fmla="*/ 180900 h 1179450"/>
                  <a:gd name="connsiteX39" fmla="*/ 442487 w 580187"/>
                  <a:gd name="connsiteY39" fmla="*/ 299250 h 1179450"/>
                  <a:gd name="connsiteX40" fmla="*/ 476687 w 580187"/>
                  <a:gd name="connsiteY40" fmla="*/ 469800 h 1179450"/>
                  <a:gd name="connsiteX41" fmla="*/ 552737 w 580187"/>
                  <a:gd name="connsiteY41" fmla="*/ 771300 h 1179450"/>
                  <a:gd name="connsiteX42" fmla="*/ 580187 w 580187"/>
                  <a:gd name="connsiteY42" fmla="*/ 918900 h 1179450"/>
                  <a:gd name="connsiteX43" fmla="*/ 510887 w 580187"/>
                  <a:gd name="connsiteY43" fmla="*/ 941400 h 1179450"/>
                  <a:gd name="connsiteX44" fmla="*/ 435287 w 580187"/>
                  <a:gd name="connsiteY44" fmla="*/ 967500 h 1179450"/>
                  <a:gd name="connsiteX45" fmla="*/ 401987 w 580187"/>
                  <a:gd name="connsiteY45" fmla="*/ 978300 h 117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80187" h="1179450">
                    <a:moveTo>
                      <a:pt x="401987" y="978300"/>
                    </a:moveTo>
                    <a:cubicBezTo>
                      <a:pt x="393437" y="980550"/>
                      <a:pt x="384887" y="982800"/>
                      <a:pt x="376337" y="985050"/>
                    </a:cubicBezTo>
                    <a:lnTo>
                      <a:pt x="317387" y="1002150"/>
                    </a:lnTo>
                    <a:cubicBezTo>
                      <a:pt x="300737" y="1007100"/>
                      <a:pt x="274187" y="1017000"/>
                      <a:pt x="258437" y="1023750"/>
                    </a:cubicBezTo>
                    <a:cubicBezTo>
                      <a:pt x="248537" y="1027800"/>
                      <a:pt x="238637" y="1030950"/>
                      <a:pt x="227387" y="1033200"/>
                    </a:cubicBezTo>
                    <a:cubicBezTo>
                      <a:pt x="214787" y="1035900"/>
                      <a:pt x="204887" y="1042650"/>
                      <a:pt x="200837" y="1056150"/>
                    </a:cubicBezTo>
                    <a:cubicBezTo>
                      <a:pt x="201737" y="1064250"/>
                      <a:pt x="211637" y="1127700"/>
                      <a:pt x="211637" y="1131300"/>
                    </a:cubicBezTo>
                    <a:cubicBezTo>
                      <a:pt x="191387" y="1140750"/>
                      <a:pt x="23087" y="1179450"/>
                      <a:pt x="9137" y="1179450"/>
                    </a:cubicBezTo>
                    <a:cubicBezTo>
                      <a:pt x="9137" y="1160100"/>
                      <a:pt x="9587" y="1131750"/>
                      <a:pt x="9137" y="1120050"/>
                    </a:cubicBezTo>
                    <a:cubicBezTo>
                      <a:pt x="7787" y="1085850"/>
                      <a:pt x="7787" y="1051650"/>
                      <a:pt x="6437" y="1017450"/>
                    </a:cubicBezTo>
                    <a:cubicBezTo>
                      <a:pt x="4187" y="964800"/>
                      <a:pt x="-2563" y="911700"/>
                      <a:pt x="1037" y="859050"/>
                    </a:cubicBezTo>
                    <a:cubicBezTo>
                      <a:pt x="2837" y="849150"/>
                      <a:pt x="10037" y="843750"/>
                      <a:pt x="18137" y="840150"/>
                    </a:cubicBezTo>
                    <a:cubicBezTo>
                      <a:pt x="42887" y="828450"/>
                      <a:pt x="68087" y="817200"/>
                      <a:pt x="94187" y="810000"/>
                    </a:cubicBezTo>
                    <a:cubicBezTo>
                      <a:pt x="112637" y="805050"/>
                      <a:pt x="152687" y="793350"/>
                      <a:pt x="165287" y="814050"/>
                    </a:cubicBezTo>
                    <a:cubicBezTo>
                      <a:pt x="173387" y="827550"/>
                      <a:pt x="166637" y="840150"/>
                      <a:pt x="159437" y="851850"/>
                    </a:cubicBezTo>
                    <a:cubicBezTo>
                      <a:pt x="143237" y="878850"/>
                      <a:pt x="121637" y="902250"/>
                      <a:pt x="103637" y="927900"/>
                    </a:cubicBezTo>
                    <a:cubicBezTo>
                      <a:pt x="96887" y="937350"/>
                      <a:pt x="86987" y="947700"/>
                      <a:pt x="93737" y="960300"/>
                    </a:cubicBezTo>
                    <a:cubicBezTo>
                      <a:pt x="102737" y="976500"/>
                      <a:pt x="130187" y="974700"/>
                      <a:pt x="145937" y="974250"/>
                    </a:cubicBezTo>
                    <a:cubicBezTo>
                      <a:pt x="163037" y="974250"/>
                      <a:pt x="181487" y="971550"/>
                      <a:pt x="196337" y="963000"/>
                    </a:cubicBezTo>
                    <a:cubicBezTo>
                      <a:pt x="229637" y="944550"/>
                      <a:pt x="230537" y="904950"/>
                      <a:pt x="227837" y="871650"/>
                    </a:cubicBezTo>
                    <a:cubicBezTo>
                      <a:pt x="223787" y="821250"/>
                      <a:pt x="211637" y="771300"/>
                      <a:pt x="207587" y="720900"/>
                    </a:cubicBezTo>
                    <a:cubicBezTo>
                      <a:pt x="203987" y="679050"/>
                      <a:pt x="211187" y="673200"/>
                      <a:pt x="250337" y="686700"/>
                    </a:cubicBezTo>
                    <a:cubicBezTo>
                      <a:pt x="270137" y="693450"/>
                      <a:pt x="291287" y="696150"/>
                      <a:pt x="311087" y="702450"/>
                    </a:cubicBezTo>
                    <a:cubicBezTo>
                      <a:pt x="344837" y="713700"/>
                      <a:pt x="350687" y="729450"/>
                      <a:pt x="333137" y="759600"/>
                    </a:cubicBezTo>
                    <a:cubicBezTo>
                      <a:pt x="323237" y="776250"/>
                      <a:pt x="309737" y="790650"/>
                      <a:pt x="300287" y="807750"/>
                    </a:cubicBezTo>
                    <a:cubicBezTo>
                      <a:pt x="289037" y="828000"/>
                      <a:pt x="293987" y="837900"/>
                      <a:pt x="316937" y="837900"/>
                    </a:cubicBezTo>
                    <a:cubicBezTo>
                      <a:pt x="356537" y="837900"/>
                      <a:pt x="394337" y="828900"/>
                      <a:pt x="428987" y="809550"/>
                    </a:cubicBezTo>
                    <a:cubicBezTo>
                      <a:pt x="460937" y="792000"/>
                      <a:pt x="474887" y="762750"/>
                      <a:pt x="476237" y="727650"/>
                    </a:cubicBezTo>
                    <a:cubicBezTo>
                      <a:pt x="480737" y="637200"/>
                      <a:pt x="459137" y="550800"/>
                      <a:pt x="430337" y="465750"/>
                    </a:cubicBezTo>
                    <a:cubicBezTo>
                      <a:pt x="421337" y="439650"/>
                      <a:pt x="407837" y="436950"/>
                      <a:pt x="385787" y="454050"/>
                    </a:cubicBezTo>
                    <a:cubicBezTo>
                      <a:pt x="351587" y="480600"/>
                      <a:pt x="319637" y="510300"/>
                      <a:pt x="284537" y="535950"/>
                    </a:cubicBezTo>
                    <a:cubicBezTo>
                      <a:pt x="273287" y="544050"/>
                      <a:pt x="260687" y="558450"/>
                      <a:pt x="247187" y="548100"/>
                    </a:cubicBezTo>
                    <a:cubicBezTo>
                      <a:pt x="233237" y="537300"/>
                      <a:pt x="244487" y="521550"/>
                      <a:pt x="249887" y="508950"/>
                    </a:cubicBezTo>
                    <a:cubicBezTo>
                      <a:pt x="274637" y="450900"/>
                      <a:pt x="300737" y="393750"/>
                      <a:pt x="323237" y="335250"/>
                    </a:cubicBezTo>
                    <a:cubicBezTo>
                      <a:pt x="338087" y="296550"/>
                      <a:pt x="349787" y="256950"/>
                      <a:pt x="353387" y="215550"/>
                    </a:cubicBezTo>
                    <a:cubicBezTo>
                      <a:pt x="356987" y="171000"/>
                      <a:pt x="344387" y="131400"/>
                      <a:pt x="303887" y="107100"/>
                    </a:cubicBezTo>
                    <a:cubicBezTo>
                      <a:pt x="248087" y="73800"/>
                      <a:pt x="261137" y="47700"/>
                      <a:pt x="297137" y="15300"/>
                    </a:cubicBezTo>
                    <a:cubicBezTo>
                      <a:pt x="303887" y="9450"/>
                      <a:pt x="309287" y="2250"/>
                      <a:pt x="318737" y="0"/>
                    </a:cubicBezTo>
                    <a:cubicBezTo>
                      <a:pt x="355637" y="67950"/>
                      <a:pt x="414137" y="151650"/>
                      <a:pt x="422237" y="180900"/>
                    </a:cubicBezTo>
                    <a:cubicBezTo>
                      <a:pt x="433037" y="219600"/>
                      <a:pt x="437087" y="259200"/>
                      <a:pt x="442487" y="299250"/>
                    </a:cubicBezTo>
                    <a:cubicBezTo>
                      <a:pt x="453737" y="355950"/>
                      <a:pt x="465437" y="412650"/>
                      <a:pt x="476687" y="469800"/>
                    </a:cubicBezTo>
                    <a:cubicBezTo>
                      <a:pt x="501887" y="570600"/>
                      <a:pt x="527537" y="670950"/>
                      <a:pt x="552737" y="771300"/>
                    </a:cubicBezTo>
                    <a:cubicBezTo>
                      <a:pt x="562187" y="803250"/>
                      <a:pt x="567137" y="857700"/>
                      <a:pt x="580187" y="918900"/>
                    </a:cubicBezTo>
                    <a:cubicBezTo>
                      <a:pt x="542837" y="928350"/>
                      <a:pt x="532487" y="936450"/>
                      <a:pt x="510887" y="941400"/>
                    </a:cubicBezTo>
                    <a:cubicBezTo>
                      <a:pt x="482987" y="947700"/>
                      <a:pt x="463637" y="962550"/>
                      <a:pt x="435287" y="967500"/>
                    </a:cubicBezTo>
                    <a:cubicBezTo>
                      <a:pt x="434387" y="967500"/>
                      <a:pt x="415037" y="975150"/>
                      <a:pt x="401987" y="978300"/>
                    </a:cubicBezTo>
                    <a:close/>
                  </a:path>
                </a:pathLst>
              </a:custGeom>
              <a:solidFill>
                <a:srgbClr val="E5E5E5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1F9F525-9876-4D90-92D1-02FAFB4EC654}"/>
                  </a:ext>
                </a:extLst>
              </p:cNvPr>
              <p:cNvSpPr/>
              <p:nvPr/>
            </p:nvSpPr>
            <p:spPr>
              <a:xfrm>
                <a:off x="2442072" y="4615890"/>
                <a:ext cx="1342462" cy="946071"/>
              </a:xfrm>
              <a:custGeom>
                <a:avLst/>
                <a:gdLst>
                  <a:gd name="connsiteX0" fmla="*/ 0 w 1061260"/>
                  <a:gd name="connsiteY0" fmla="*/ 0 h 747900"/>
                  <a:gd name="connsiteX1" fmla="*/ 544050 w 1061260"/>
                  <a:gd name="connsiteY1" fmla="*/ 277200 h 747900"/>
                  <a:gd name="connsiteX2" fmla="*/ 548550 w 1061260"/>
                  <a:gd name="connsiteY2" fmla="*/ 278100 h 747900"/>
                  <a:gd name="connsiteX3" fmla="*/ 731700 w 1061260"/>
                  <a:gd name="connsiteY3" fmla="*/ 239850 h 747900"/>
                  <a:gd name="connsiteX4" fmla="*/ 760500 w 1061260"/>
                  <a:gd name="connsiteY4" fmla="*/ 239850 h 747900"/>
                  <a:gd name="connsiteX5" fmla="*/ 747900 w 1061260"/>
                  <a:gd name="connsiteY5" fmla="*/ 265950 h 747900"/>
                  <a:gd name="connsiteX6" fmla="*/ 676800 w 1061260"/>
                  <a:gd name="connsiteY6" fmla="*/ 324900 h 747900"/>
                  <a:gd name="connsiteX7" fmla="*/ 652950 w 1061260"/>
                  <a:gd name="connsiteY7" fmla="*/ 359550 h 747900"/>
                  <a:gd name="connsiteX8" fmla="*/ 695250 w 1061260"/>
                  <a:gd name="connsiteY8" fmla="*/ 370350 h 747900"/>
                  <a:gd name="connsiteX9" fmla="*/ 823050 w 1061260"/>
                  <a:gd name="connsiteY9" fmla="*/ 361800 h 747900"/>
                  <a:gd name="connsiteX10" fmla="*/ 948600 w 1061260"/>
                  <a:gd name="connsiteY10" fmla="*/ 400050 h 747900"/>
                  <a:gd name="connsiteX11" fmla="*/ 972000 w 1061260"/>
                  <a:gd name="connsiteY11" fmla="*/ 433350 h 747900"/>
                  <a:gd name="connsiteX12" fmla="*/ 933750 w 1061260"/>
                  <a:gd name="connsiteY12" fmla="*/ 433350 h 747900"/>
                  <a:gd name="connsiteX13" fmla="*/ 779850 w 1061260"/>
                  <a:gd name="connsiteY13" fmla="*/ 406350 h 747900"/>
                  <a:gd name="connsiteX14" fmla="*/ 718200 w 1061260"/>
                  <a:gd name="connsiteY14" fmla="*/ 426150 h 747900"/>
                  <a:gd name="connsiteX15" fmla="*/ 793800 w 1061260"/>
                  <a:gd name="connsiteY15" fmla="*/ 427500 h 747900"/>
                  <a:gd name="connsiteX16" fmla="*/ 881100 w 1061260"/>
                  <a:gd name="connsiteY16" fmla="*/ 429300 h 747900"/>
                  <a:gd name="connsiteX17" fmla="*/ 905850 w 1061260"/>
                  <a:gd name="connsiteY17" fmla="*/ 444150 h 747900"/>
                  <a:gd name="connsiteX18" fmla="*/ 882000 w 1061260"/>
                  <a:gd name="connsiteY18" fmla="*/ 459450 h 747900"/>
                  <a:gd name="connsiteX19" fmla="*/ 760950 w 1061260"/>
                  <a:gd name="connsiteY19" fmla="*/ 475200 h 747900"/>
                  <a:gd name="connsiteX20" fmla="*/ 954000 w 1061260"/>
                  <a:gd name="connsiteY20" fmla="*/ 556650 h 747900"/>
                  <a:gd name="connsiteX21" fmla="*/ 1057050 w 1061260"/>
                  <a:gd name="connsiteY21" fmla="*/ 663750 h 747900"/>
                  <a:gd name="connsiteX22" fmla="*/ 1057950 w 1061260"/>
                  <a:gd name="connsiteY22" fmla="*/ 691650 h 747900"/>
                  <a:gd name="connsiteX23" fmla="*/ 1053900 w 1061260"/>
                  <a:gd name="connsiteY23" fmla="*/ 747900 h 747900"/>
                  <a:gd name="connsiteX24" fmla="*/ 992250 w 1061260"/>
                  <a:gd name="connsiteY24" fmla="*/ 630450 h 747900"/>
                  <a:gd name="connsiteX25" fmla="*/ 830250 w 1061260"/>
                  <a:gd name="connsiteY25" fmla="*/ 516150 h 747900"/>
                  <a:gd name="connsiteX26" fmla="*/ 744750 w 1061260"/>
                  <a:gd name="connsiteY26" fmla="*/ 502200 h 747900"/>
                  <a:gd name="connsiteX27" fmla="*/ 711450 w 1061260"/>
                  <a:gd name="connsiteY27" fmla="*/ 536850 h 747900"/>
                  <a:gd name="connsiteX28" fmla="*/ 682650 w 1061260"/>
                  <a:gd name="connsiteY28" fmla="*/ 559800 h 747900"/>
                  <a:gd name="connsiteX29" fmla="*/ 565200 w 1061260"/>
                  <a:gd name="connsiteY29" fmla="*/ 587700 h 747900"/>
                  <a:gd name="connsiteX30" fmla="*/ 522900 w 1061260"/>
                  <a:gd name="connsiteY30" fmla="*/ 596250 h 747900"/>
                  <a:gd name="connsiteX31" fmla="*/ 439650 w 1061260"/>
                  <a:gd name="connsiteY31" fmla="*/ 402750 h 747900"/>
                  <a:gd name="connsiteX32" fmla="*/ 426600 w 1061260"/>
                  <a:gd name="connsiteY32" fmla="*/ 405000 h 747900"/>
                  <a:gd name="connsiteX33" fmla="*/ 417600 w 1061260"/>
                  <a:gd name="connsiteY33" fmla="*/ 420750 h 747900"/>
                  <a:gd name="connsiteX34" fmla="*/ 415350 w 1061260"/>
                  <a:gd name="connsiteY34" fmla="*/ 502650 h 747900"/>
                  <a:gd name="connsiteX35" fmla="*/ 435600 w 1061260"/>
                  <a:gd name="connsiteY35" fmla="*/ 628200 h 747900"/>
                  <a:gd name="connsiteX36" fmla="*/ 166500 w 1061260"/>
                  <a:gd name="connsiteY36" fmla="*/ 734850 h 747900"/>
                  <a:gd name="connsiteX37" fmla="*/ 104400 w 1061260"/>
                  <a:gd name="connsiteY37" fmla="*/ 468900 h 747900"/>
                  <a:gd name="connsiteX38" fmla="*/ 0 w 1061260"/>
                  <a:gd name="connsiteY38" fmla="*/ 0 h 74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1260" h="747900">
                    <a:moveTo>
                      <a:pt x="0" y="0"/>
                    </a:moveTo>
                    <a:cubicBezTo>
                      <a:pt x="16200" y="11700"/>
                      <a:pt x="542700" y="278550"/>
                      <a:pt x="544050" y="277200"/>
                    </a:cubicBezTo>
                    <a:cubicBezTo>
                      <a:pt x="545850" y="276750"/>
                      <a:pt x="547200" y="276750"/>
                      <a:pt x="548550" y="278100"/>
                    </a:cubicBezTo>
                    <a:cubicBezTo>
                      <a:pt x="570600" y="278550"/>
                      <a:pt x="692550" y="253800"/>
                      <a:pt x="731700" y="239850"/>
                    </a:cubicBezTo>
                    <a:cubicBezTo>
                      <a:pt x="741150" y="236700"/>
                      <a:pt x="753750" y="228600"/>
                      <a:pt x="760500" y="239850"/>
                    </a:cubicBezTo>
                    <a:cubicBezTo>
                      <a:pt x="766800" y="250650"/>
                      <a:pt x="754650" y="258750"/>
                      <a:pt x="747900" y="265950"/>
                    </a:cubicBezTo>
                    <a:cubicBezTo>
                      <a:pt x="726300" y="288000"/>
                      <a:pt x="699750" y="303750"/>
                      <a:pt x="676800" y="324900"/>
                    </a:cubicBezTo>
                    <a:cubicBezTo>
                      <a:pt x="666450" y="334350"/>
                      <a:pt x="647100" y="343800"/>
                      <a:pt x="652950" y="359550"/>
                    </a:cubicBezTo>
                    <a:cubicBezTo>
                      <a:pt x="659250" y="377550"/>
                      <a:pt x="680400" y="371700"/>
                      <a:pt x="695250" y="370350"/>
                    </a:cubicBezTo>
                    <a:cubicBezTo>
                      <a:pt x="737550" y="366750"/>
                      <a:pt x="779850" y="359550"/>
                      <a:pt x="823050" y="361800"/>
                    </a:cubicBezTo>
                    <a:cubicBezTo>
                      <a:pt x="868500" y="364050"/>
                      <a:pt x="910350" y="376200"/>
                      <a:pt x="948600" y="400050"/>
                    </a:cubicBezTo>
                    <a:cubicBezTo>
                      <a:pt x="960750" y="407700"/>
                      <a:pt x="979650" y="418050"/>
                      <a:pt x="972000" y="433350"/>
                    </a:cubicBezTo>
                    <a:cubicBezTo>
                      <a:pt x="964350" y="449100"/>
                      <a:pt x="946350" y="437400"/>
                      <a:pt x="933750" y="433350"/>
                    </a:cubicBezTo>
                    <a:cubicBezTo>
                      <a:pt x="883800" y="416700"/>
                      <a:pt x="832950" y="403200"/>
                      <a:pt x="779850" y="406350"/>
                    </a:cubicBezTo>
                    <a:cubicBezTo>
                      <a:pt x="757800" y="407700"/>
                      <a:pt x="737100" y="411300"/>
                      <a:pt x="718200" y="426150"/>
                    </a:cubicBezTo>
                    <a:cubicBezTo>
                      <a:pt x="743400" y="430200"/>
                      <a:pt x="768600" y="431100"/>
                      <a:pt x="793800" y="427500"/>
                    </a:cubicBezTo>
                    <a:cubicBezTo>
                      <a:pt x="823050" y="423450"/>
                      <a:pt x="852300" y="423450"/>
                      <a:pt x="881100" y="429300"/>
                    </a:cubicBezTo>
                    <a:cubicBezTo>
                      <a:pt x="891000" y="431100"/>
                      <a:pt x="905400" y="431550"/>
                      <a:pt x="905850" y="444150"/>
                    </a:cubicBezTo>
                    <a:cubicBezTo>
                      <a:pt x="906300" y="457650"/>
                      <a:pt x="891900" y="457650"/>
                      <a:pt x="882000" y="459450"/>
                    </a:cubicBezTo>
                    <a:cubicBezTo>
                      <a:pt x="843300" y="467100"/>
                      <a:pt x="803700" y="468450"/>
                      <a:pt x="760950" y="475200"/>
                    </a:cubicBezTo>
                    <a:cubicBezTo>
                      <a:pt x="830700" y="495900"/>
                      <a:pt x="893700" y="522900"/>
                      <a:pt x="954000" y="556650"/>
                    </a:cubicBezTo>
                    <a:cubicBezTo>
                      <a:pt x="997650" y="580950"/>
                      <a:pt x="1042200" y="612900"/>
                      <a:pt x="1057050" y="663750"/>
                    </a:cubicBezTo>
                    <a:cubicBezTo>
                      <a:pt x="1057950" y="673200"/>
                      <a:pt x="1063350" y="682200"/>
                      <a:pt x="1057950" y="691650"/>
                    </a:cubicBezTo>
                    <a:cubicBezTo>
                      <a:pt x="1053900" y="709650"/>
                      <a:pt x="1070100" y="729000"/>
                      <a:pt x="1053900" y="747900"/>
                    </a:cubicBezTo>
                    <a:cubicBezTo>
                      <a:pt x="1034100" y="707400"/>
                      <a:pt x="1014750" y="668250"/>
                      <a:pt x="992250" y="630450"/>
                    </a:cubicBezTo>
                    <a:cubicBezTo>
                      <a:pt x="954900" y="567900"/>
                      <a:pt x="898200" y="534600"/>
                      <a:pt x="830250" y="516150"/>
                    </a:cubicBezTo>
                    <a:cubicBezTo>
                      <a:pt x="802350" y="508500"/>
                      <a:pt x="774450" y="500400"/>
                      <a:pt x="744750" y="502200"/>
                    </a:cubicBezTo>
                    <a:cubicBezTo>
                      <a:pt x="716400" y="504000"/>
                      <a:pt x="711900" y="508950"/>
                      <a:pt x="711450" y="536850"/>
                    </a:cubicBezTo>
                    <a:cubicBezTo>
                      <a:pt x="711000" y="555300"/>
                      <a:pt x="694800" y="557100"/>
                      <a:pt x="682650" y="559800"/>
                    </a:cubicBezTo>
                    <a:cubicBezTo>
                      <a:pt x="643500" y="568800"/>
                      <a:pt x="604350" y="576900"/>
                      <a:pt x="565200" y="587700"/>
                    </a:cubicBezTo>
                    <a:cubicBezTo>
                      <a:pt x="551250" y="591300"/>
                      <a:pt x="537750" y="598950"/>
                      <a:pt x="522900" y="596250"/>
                    </a:cubicBezTo>
                    <a:cubicBezTo>
                      <a:pt x="517950" y="585000"/>
                      <a:pt x="468450" y="454050"/>
                      <a:pt x="439650" y="402750"/>
                    </a:cubicBezTo>
                    <a:cubicBezTo>
                      <a:pt x="433800" y="395550"/>
                      <a:pt x="429300" y="394650"/>
                      <a:pt x="426600" y="405000"/>
                    </a:cubicBezTo>
                    <a:cubicBezTo>
                      <a:pt x="425250" y="411300"/>
                      <a:pt x="421650" y="416250"/>
                      <a:pt x="417600" y="420750"/>
                    </a:cubicBezTo>
                    <a:cubicBezTo>
                      <a:pt x="407700" y="447750"/>
                      <a:pt x="411750" y="475200"/>
                      <a:pt x="415350" y="502650"/>
                    </a:cubicBezTo>
                    <a:cubicBezTo>
                      <a:pt x="418500" y="516600"/>
                      <a:pt x="439200" y="622800"/>
                      <a:pt x="435600" y="628200"/>
                    </a:cubicBezTo>
                    <a:cubicBezTo>
                      <a:pt x="414000" y="644850"/>
                      <a:pt x="184950" y="728100"/>
                      <a:pt x="166500" y="734850"/>
                    </a:cubicBezTo>
                    <a:cubicBezTo>
                      <a:pt x="160200" y="705600"/>
                      <a:pt x="120600" y="541350"/>
                      <a:pt x="104400" y="468900"/>
                    </a:cubicBezTo>
                    <a:cubicBezTo>
                      <a:pt x="67500" y="314550"/>
                      <a:pt x="40500" y="153900"/>
                      <a:pt x="0" y="0"/>
                    </a:cubicBezTo>
                    <a:close/>
                  </a:path>
                </a:pathLst>
              </a:custGeom>
              <a:solidFill>
                <a:srgbClr val="40352F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9" name="Graphic 2">
                <a:extLst>
                  <a:ext uri="{FF2B5EF4-FFF2-40B4-BE49-F238E27FC236}">
                    <a16:creationId xmlns:a16="http://schemas.microsoft.com/office/drawing/2014/main" id="{3ED822BD-59DC-4F53-B28A-8B1F8B5A9013}"/>
                  </a:ext>
                </a:extLst>
              </p:cNvPr>
              <p:cNvGrpSpPr/>
              <p:nvPr/>
            </p:nvGrpSpPr>
            <p:grpSpPr>
              <a:xfrm>
                <a:off x="810242" y="2118035"/>
                <a:ext cx="2579113" cy="3290531"/>
                <a:chOff x="554148" y="170374"/>
                <a:chExt cx="2038873" cy="2601273"/>
              </a:xfrm>
              <a:solidFill>
                <a:srgbClr val="BE7E56"/>
              </a:solidFill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21EADBF5-F0EE-4A22-93DC-04F0DD50C4BF}"/>
                    </a:ext>
                  </a:extLst>
                </p:cNvPr>
                <p:cNvSpPr/>
                <p:nvPr/>
              </p:nvSpPr>
              <p:spPr>
                <a:xfrm>
                  <a:off x="554148" y="170374"/>
                  <a:ext cx="2038873" cy="2601273"/>
                </a:xfrm>
                <a:custGeom>
                  <a:avLst/>
                  <a:gdLst>
                    <a:gd name="connsiteX0" fmla="*/ 2037914 w 2038873"/>
                    <a:gd name="connsiteY0" fmla="*/ 2055187 h 2601273"/>
                    <a:gd name="connsiteX1" fmla="*/ 1980765 w 2038873"/>
                    <a:gd name="connsiteY1" fmla="*/ 2055637 h 2601273"/>
                    <a:gd name="connsiteX2" fmla="*/ 1883114 w 2038873"/>
                    <a:gd name="connsiteY2" fmla="*/ 2121787 h 2601273"/>
                    <a:gd name="connsiteX3" fmla="*/ 1848465 w 2038873"/>
                    <a:gd name="connsiteY3" fmla="*/ 2125837 h 2601273"/>
                    <a:gd name="connsiteX4" fmla="*/ 1825965 w 2038873"/>
                    <a:gd name="connsiteY4" fmla="*/ 2101537 h 2601273"/>
                    <a:gd name="connsiteX5" fmla="*/ 1842614 w 2038873"/>
                    <a:gd name="connsiteY5" fmla="*/ 2077237 h 2601273"/>
                    <a:gd name="connsiteX6" fmla="*/ 1871414 w 2038873"/>
                    <a:gd name="connsiteY6" fmla="*/ 2066887 h 2601273"/>
                    <a:gd name="connsiteX7" fmla="*/ 1942515 w 2038873"/>
                    <a:gd name="connsiteY7" fmla="*/ 2013337 h 2601273"/>
                    <a:gd name="connsiteX8" fmla="*/ 1964114 w 2038873"/>
                    <a:gd name="connsiteY8" fmla="*/ 1931437 h 2601273"/>
                    <a:gd name="connsiteX9" fmla="*/ 1937565 w 2038873"/>
                    <a:gd name="connsiteY9" fmla="*/ 1947187 h 2601273"/>
                    <a:gd name="connsiteX10" fmla="*/ 1690965 w 2038873"/>
                    <a:gd name="connsiteY10" fmla="*/ 1797787 h 2601273"/>
                    <a:gd name="connsiteX11" fmla="*/ 1718864 w 2038873"/>
                    <a:gd name="connsiteY11" fmla="*/ 1669087 h 2601273"/>
                    <a:gd name="connsiteX12" fmla="*/ 1802114 w 2038873"/>
                    <a:gd name="connsiteY12" fmla="*/ 1569637 h 2601273"/>
                    <a:gd name="connsiteX13" fmla="*/ 1763864 w 2038873"/>
                    <a:gd name="connsiteY13" fmla="*/ 1367587 h 2601273"/>
                    <a:gd name="connsiteX14" fmla="*/ 1674315 w 2038873"/>
                    <a:gd name="connsiteY14" fmla="*/ 1292437 h 2601273"/>
                    <a:gd name="connsiteX15" fmla="*/ 1640565 w 2038873"/>
                    <a:gd name="connsiteY15" fmla="*/ 1246987 h 2601273"/>
                    <a:gd name="connsiteX16" fmla="*/ 1681965 w 2038873"/>
                    <a:gd name="connsiteY16" fmla="*/ 1212787 h 2601273"/>
                    <a:gd name="connsiteX17" fmla="*/ 1726065 w 2038873"/>
                    <a:gd name="connsiteY17" fmla="*/ 1141687 h 2601273"/>
                    <a:gd name="connsiteX18" fmla="*/ 1702664 w 2038873"/>
                    <a:gd name="connsiteY18" fmla="*/ 1018837 h 2601273"/>
                    <a:gd name="connsiteX19" fmla="*/ 1625715 w 2038873"/>
                    <a:gd name="connsiteY19" fmla="*/ 914887 h 2601273"/>
                    <a:gd name="connsiteX20" fmla="*/ 1587465 w 2038873"/>
                    <a:gd name="connsiteY20" fmla="*/ 794737 h 2601273"/>
                    <a:gd name="connsiteX21" fmla="*/ 1526265 w 2038873"/>
                    <a:gd name="connsiteY21" fmla="*/ 635887 h 2601273"/>
                    <a:gd name="connsiteX22" fmla="*/ 1431765 w 2038873"/>
                    <a:gd name="connsiteY22" fmla="*/ 488737 h 2601273"/>
                    <a:gd name="connsiteX23" fmla="*/ 1308015 w 2038873"/>
                    <a:gd name="connsiteY23" fmla="*/ 363187 h 2601273"/>
                    <a:gd name="connsiteX24" fmla="*/ 1096965 w 2038873"/>
                    <a:gd name="connsiteY24" fmla="*/ 86437 h 2601273"/>
                    <a:gd name="connsiteX25" fmla="*/ 778364 w 2038873"/>
                    <a:gd name="connsiteY25" fmla="*/ 1387 h 2601273"/>
                    <a:gd name="connsiteX26" fmla="*/ 789614 w 2038873"/>
                    <a:gd name="connsiteY26" fmla="*/ 1837 h 2601273"/>
                    <a:gd name="connsiteX27" fmla="*/ 678914 w 2038873"/>
                    <a:gd name="connsiteY27" fmla="*/ 25687 h 2601273"/>
                    <a:gd name="connsiteX28" fmla="*/ 566864 w 2038873"/>
                    <a:gd name="connsiteY28" fmla="*/ 30187 h 2601273"/>
                    <a:gd name="connsiteX29" fmla="*/ 497114 w 2038873"/>
                    <a:gd name="connsiteY29" fmla="*/ 87787 h 2601273"/>
                    <a:gd name="connsiteX30" fmla="*/ 417464 w 2038873"/>
                    <a:gd name="connsiteY30" fmla="*/ 194887 h 2601273"/>
                    <a:gd name="connsiteX31" fmla="*/ 331514 w 2038873"/>
                    <a:gd name="connsiteY31" fmla="*/ 328087 h 2601273"/>
                    <a:gd name="connsiteX32" fmla="*/ 214964 w 2038873"/>
                    <a:gd name="connsiteY32" fmla="*/ 622387 h 2601273"/>
                    <a:gd name="connsiteX33" fmla="*/ 234764 w 2038873"/>
                    <a:gd name="connsiteY33" fmla="*/ 942337 h 2601273"/>
                    <a:gd name="connsiteX34" fmla="*/ 250964 w 2038873"/>
                    <a:gd name="connsiteY34" fmla="*/ 1066537 h 2601273"/>
                    <a:gd name="connsiteX35" fmla="*/ 192464 w 2038873"/>
                    <a:gd name="connsiteY35" fmla="*/ 1266337 h 2601273"/>
                    <a:gd name="connsiteX36" fmla="*/ 189764 w 2038873"/>
                    <a:gd name="connsiteY36" fmla="*/ 1498987 h 2601273"/>
                    <a:gd name="connsiteX37" fmla="*/ 143864 w 2038873"/>
                    <a:gd name="connsiteY37" fmla="*/ 1606987 h 2601273"/>
                    <a:gd name="connsiteX38" fmla="*/ 67814 w 2038873"/>
                    <a:gd name="connsiteY38" fmla="*/ 1699237 h 2601273"/>
                    <a:gd name="connsiteX39" fmla="*/ 63314 w 2038873"/>
                    <a:gd name="connsiteY39" fmla="*/ 1933687 h 2601273"/>
                    <a:gd name="connsiteX40" fmla="*/ 14714 w 2038873"/>
                    <a:gd name="connsiteY40" fmla="*/ 2010187 h 2601273"/>
                    <a:gd name="connsiteX41" fmla="*/ 91214 w 2038873"/>
                    <a:gd name="connsiteY41" fmla="*/ 2329687 h 2601273"/>
                    <a:gd name="connsiteX42" fmla="*/ 77714 w 2038873"/>
                    <a:gd name="connsiteY42" fmla="*/ 2377837 h 2601273"/>
                    <a:gd name="connsiteX43" fmla="*/ 46214 w 2038873"/>
                    <a:gd name="connsiteY43" fmla="*/ 2423737 h 2601273"/>
                    <a:gd name="connsiteX44" fmla="*/ 116864 w 2038873"/>
                    <a:gd name="connsiteY44" fmla="*/ 2422387 h 2601273"/>
                    <a:gd name="connsiteX45" fmla="*/ 177164 w 2038873"/>
                    <a:gd name="connsiteY45" fmla="*/ 2358037 h 2601273"/>
                    <a:gd name="connsiteX46" fmla="*/ 183914 w 2038873"/>
                    <a:gd name="connsiteY46" fmla="*/ 2263987 h 2601273"/>
                    <a:gd name="connsiteX47" fmla="*/ 166364 w 2038873"/>
                    <a:gd name="connsiteY47" fmla="*/ 2087137 h 2601273"/>
                    <a:gd name="connsiteX48" fmla="*/ 241964 w 2038873"/>
                    <a:gd name="connsiteY48" fmla="*/ 2082637 h 2601273"/>
                    <a:gd name="connsiteX49" fmla="*/ 286964 w 2038873"/>
                    <a:gd name="connsiteY49" fmla="*/ 2149687 h 2601273"/>
                    <a:gd name="connsiteX50" fmla="*/ 406214 w 2038873"/>
                    <a:gd name="connsiteY50" fmla="*/ 2377387 h 2601273"/>
                    <a:gd name="connsiteX51" fmla="*/ 408014 w 2038873"/>
                    <a:gd name="connsiteY51" fmla="*/ 2499787 h 2601273"/>
                    <a:gd name="connsiteX52" fmla="*/ 378764 w 2038873"/>
                    <a:gd name="connsiteY52" fmla="*/ 2558737 h 2601273"/>
                    <a:gd name="connsiteX53" fmla="*/ 377864 w 2038873"/>
                    <a:gd name="connsiteY53" fmla="*/ 2601037 h 2601273"/>
                    <a:gd name="connsiteX54" fmla="*/ 397664 w 2038873"/>
                    <a:gd name="connsiteY54" fmla="*/ 2597887 h 2601273"/>
                    <a:gd name="connsiteX55" fmla="*/ 522314 w 2038873"/>
                    <a:gd name="connsiteY55" fmla="*/ 2533087 h 2601273"/>
                    <a:gd name="connsiteX56" fmla="*/ 535364 w 2038873"/>
                    <a:gd name="connsiteY56" fmla="*/ 2264887 h 2601273"/>
                    <a:gd name="connsiteX57" fmla="*/ 478664 w 2038873"/>
                    <a:gd name="connsiteY57" fmla="*/ 2108287 h 2601273"/>
                    <a:gd name="connsiteX58" fmla="*/ 516014 w 2038873"/>
                    <a:gd name="connsiteY58" fmla="*/ 2028187 h 2601273"/>
                    <a:gd name="connsiteX59" fmla="*/ 575864 w 2038873"/>
                    <a:gd name="connsiteY59" fmla="*/ 2098837 h 2601273"/>
                    <a:gd name="connsiteX60" fmla="*/ 668564 w 2038873"/>
                    <a:gd name="connsiteY60" fmla="*/ 2166337 h 2601273"/>
                    <a:gd name="connsiteX61" fmla="*/ 720764 w 2038873"/>
                    <a:gd name="connsiteY61" fmla="*/ 2190187 h 2601273"/>
                    <a:gd name="connsiteX62" fmla="*/ 727064 w 2038873"/>
                    <a:gd name="connsiteY62" fmla="*/ 2173087 h 2601273"/>
                    <a:gd name="connsiteX63" fmla="*/ 652814 w 2038873"/>
                    <a:gd name="connsiteY63" fmla="*/ 2060137 h 2601273"/>
                    <a:gd name="connsiteX64" fmla="*/ 615014 w 2038873"/>
                    <a:gd name="connsiteY64" fmla="*/ 1882387 h 2601273"/>
                    <a:gd name="connsiteX65" fmla="*/ 655964 w 2038873"/>
                    <a:gd name="connsiteY65" fmla="*/ 1695187 h 2601273"/>
                    <a:gd name="connsiteX66" fmla="*/ 704564 w 2038873"/>
                    <a:gd name="connsiteY66" fmla="*/ 1610587 h 2601273"/>
                    <a:gd name="connsiteX67" fmla="*/ 731564 w 2038873"/>
                    <a:gd name="connsiteY67" fmla="*/ 1528237 h 2601273"/>
                    <a:gd name="connsiteX68" fmla="*/ 1146465 w 2038873"/>
                    <a:gd name="connsiteY68" fmla="*/ 1707787 h 2601273"/>
                    <a:gd name="connsiteX69" fmla="*/ 1217565 w 2038873"/>
                    <a:gd name="connsiteY69" fmla="*/ 1829737 h 2601273"/>
                    <a:gd name="connsiteX70" fmla="*/ 1298565 w 2038873"/>
                    <a:gd name="connsiteY70" fmla="*/ 1988587 h 2601273"/>
                    <a:gd name="connsiteX71" fmla="*/ 1486664 w 2038873"/>
                    <a:gd name="connsiteY71" fmla="*/ 2448937 h 2601273"/>
                    <a:gd name="connsiteX72" fmla="*/ 1489364 w 2038873"/>
                    <a:gd name="connsiteY72" fmla="*/ 2553787 h 2601273"/>
                    <a:gd name="connsiteX73" fmla="*/ 1581614 w 2038873"/>
                    <a:gd name="connsiteY73" fmla="*/ 2449387 h 2601273"/>
                    <a:gd name="connsiteX74" fmla="*/ 1516815 w 2038873"/>
                    <a:gd name="connsiteY74" fmla="*/ 2154187 h 2601273"/>
                    <a:gd name="connsiteX75" fmla="*/ 1565864 w 2038873"/>
                    <a:gd name="connsiteY75" fmla="*/ 2184337 h 2601273"/>
                    <a:gd name="connsiteX76" fmla="*/ 1863765 w 2038873"/>
                    <a:gd name="connsiteY76" fmla="*/ 2246437 h 2601273"/>
                    <a:gd name="connsiteX77" fmla="*/ 2037914 w 2038873"/>
                    <a:gd name="connsiteY77" fmla="*/ 2055187 h 2601273"/>
                    <a:gd name="connsiteX78" fmla="*/ 209114 w 2038873"/>
                    <a:gd name="connsiteY78" fmla="*/ 823987 h 2601273"/>
                    <a:gd name="connsiteX79" fmla="*/ 209114 w 2038873"/>
                    <a:gd name="connsiteY79" fmla="*/ 823987 h 2601273"/>
                    <a:gd name="connsiteX80" fmla="*/ 209114 w 2038873"/>
                    <a:gd name="connsiteY80" fmla="*/ 823987 h 2601273"/>
                    <a:gd name="connsiteX81" fmla="*/ 209114 w 2038873"/>
                    <a:gd name="connsiteY81" fmla="*/ 823987 h 2601273"/>
                    <a:gd name="connsiteX82" fmla="*/ 209114 w 2038873"/>
                    <a:gd name="connsiteY82" fmla="*/ 823987 h 2601273"/>
                    <a:gd name="connsiteX83" fmla="*/ 209114 w 2038873"/>
                    <a:gd name="connsiteY83" fmla="*/ 823987 h 2601273"/>
                    <a:gd name="connsiteX84" fmla="*/ 846314 w 2038873"/>
                    <a:gd name="connsiteY84" fmla="*/ 1749187 h 2601273"/>
                    <a:gd name="connsiteX85" fmla="*/ 844964 w 2038873"/>
                    <a:gd name="connsiteY85" fmla="*/ 1725337 h 2601273"/>
                    <a:gd name="connsiteX86" fmla="*/ 844514 w 2038873"/>
                    <a:gd name="connsiteY86" fmla="*/ 1724437 h 2601273"/>
                    <a:gd name="connsiteX87" fmla="*/ 846764 w 2038873"/>
                    <a:gd name="connsiteY87" fmla="*/ 1727137 h 2601273"/>
                    <a:gd name="connsiteX88" fmla="*/ 846314 w 2038873"/>
                    <a:gd name="connsiteY88" fmla="*/ 1749187 h 2601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2038873" h="2601273">
                      <a:moveTo>
                        <a:pt x="2037914" y="2055187"/>
                      </a:moveTo>
                      <a:cubicBezTo>
                        <a:pt x="2032965" y="2008837"/>
                        <a:pt x="1997414" y="2036737"/>
                        <a:pt x="1980765" y="2055637"/>
                      </a:cubicBezTo>
                      <a:cubicBezTo>
                        <a:pt x="1954664" y="2085787"/>
                        <a:pt x="1920914" y="2108737"/>
                        <a:pt x="1883114" y="2121787"/>
                      </a:cubicBezTo>
                      <a:cubicBezTo>
                        <a:pt x="1871864" y="2125387"/>
                        <a:pt x="1859715" y="2128537"/>
                        <a:pt x="1848465" y="2125837"/>
                      </a:cubicBezTo>
                      <a:cubicBezTo>
                        <a:pt x="1836765" y="2123137"/>
                        <a:pt x="1826414" y="2113237"/>
                        <a:pt x="1825965" y="2101537"/>
                      </a:cubicBezTo>
                      <a:cubicBezTo>
                        <a:pt x="1825965" y="2091187"/>
                        <a:pt x="1833614" y="2082187"/>
                        <a:pt x="1842614" y="2077237"/>
                      </a:cubicBezTo>
                      <a:cubicBezTo>
                        <a:pt x="1851614" y="2072287"/>
                        <a:pt x="1861965" y="2070037"/>
                        <a:pt x="1871414" y="2066887"/>
                      </a:cubicBezTo>
                      <a:cubicBezTo>
                        <a:pt x="1900215" y="2057887"/>
                        <a:pt x="1925414" y="2038087"/>
                        <a:pt x="1942515" y="2013337"/>
                      </a:cubicBezTo>
                      <a:cubicBezTo>
                        <a:pt x="1950614" y="2001637"/>
                        <a:pt x="1982565" y="1941787"/>
                        <a:pt x="1964114" y="1931437"/>
                      </a:cubicBezTo>
                      <a:cubicBezTo>
                        <a:pt x="1952864" y="1925137"/>
                        <a:pt x="1944315" y="1939087"/>
                        <a:pt x="1937565" y="1947187"/>
                      </a:cubicBezTo>
                      <a:cubicBezTo>
                        <a:pt x="1836765" y="2064187"/>
                        <a:pt x="1699965" y="1899487"/>
                        <a:pt x="1690965" y="1797787"/>
                      </a:cubicBezTo>
                      <a:cubicBezTo>
                        <a:pt x="1686914" y="1753237"/>
                        <a:pt x="1697265" y="1708237"/>
                        <a:pt x="1718864" y="1669087"/>
                      </a:cubicBezTo>
                      <a:cubicBezTo>
                        <a:pt x="1740015" y="1630837"/>
                        <a:pt x="1785465" y="1607887"/>
                        <a:pt x="1802114" y="1569637"/>
                      </a:cubicBezTo>
                      <a:cubicBezTo>
                        <a:pt x="1830015" y="1503937"/>
                        <a:pt x="1811565" y="1418887"/>
                        <a:pt x="1763864" y="1367587"/>
                      </a:cubicBezTo>
                      <a:cubicBezTo>
                        <a:pt x="1737315" y="1338787"/>
                        <a:pt x="1702664" y="1318987"/>
                        <a:pt x="1674315" y="1292437"/>
                      </a:cubicBezTo>
                      <a:cubicBezTo>
                        <a:pt x="1664414" y="1282987"/>
                        <a:pt x="1639664" y="1262737"/>
                        <a:pt x="1640565" y="1246987"/>
                      </a:cubicBezTo>
                      <a:cubicBezTo>
                        <a:pt x="1641914" y="1228087"/>
                        <a:pt x="1668914" y="1222237"/>
                        <a:pt x="1681965" y="1212787"/>
                      </a:cubicBezTo>
                      <a:cubicBezTo>
                        <a:pt x="1704914" y="1195687"/>
                        <a:pt x="1720664" y="1169587"/>
                        <a:pt x="1726065" y="1141687"/>
                      </a:cubicBezTo>
                      <a:cubicBezTo>
                        <a:pt x="1734614" y="1099837"/>
                        <a:pt x="1722914" y="1056187"/>
                        <a:pt x="1702664" y="1018837"/>
                      </a:cubicBezTo>
                      <a:cubicBezTo>
                        <a:pt x="1681965" y="980587"/>
                        <a:pt x="1646414" y="951787"/>
                        <a:pt x="1625715" y="914887"/>
                      </a:cubicBezTo>
                      <a:cubicBezTo>
                        <a:pt x="1605465" y="878437"/>
                        <a:pt x="1598265" y="834337"/>
                        <a:pt x="1587465" y="794737"/>
                      </a:cubicBezTo>
                      <a:cubicBezTo>
                        <a:pt x="1572614" y="739837"/>
                        <a:pt x="1551914" y="686287"/>
                        <a:pt x="1526265" y="635887"/>
                      </a:cubicBezTo>
                      <a:cubicBezTo>
                        <a:pt x="1500164" y="583687"/>
                        <a:pt x="1468215" y="534637"/>
                        <a:pt x="1431765" y="488737"/>
                      </a:cubicBezTo>
                      <a:cubicBezTo>
                        <a:pt x="1394414" y="441937"/>
                        <a:pt x="1348515" y="406387"/>
                        <a:pt x="1308015" y="363187"/>
                      </a:cubicBezTo>
                      <a:cubicBezTo>
                        <a:pt x="1227914" y="277687"/>
                        <a:pt x="1191914" y="161587"/>
                        <a:pt x="1096965" y="86437"/>
                      </a:cubicBezTo>
                      <a:cubicBezTo>
                        <a:pt x="1009215" y="17137"/>
                        <a:pt x="887264" y="-6263"/>
                        <a:pt x="778364" y="1387"/>
                      </a:cubicBezTo>
                      <a:cubicBezTo>
                        <a:pt x="781964" y="1387"/>
                        <a:pt x="786014" y="1837"/>
                        <a:pt x="789614" y="1837"/>
                      </a:cubicBezTo>
                      <a:cubicBezTo>
                        <a:pt x="754514" y="37"/>
                        <a:pt x="714014" y="22087"/>
                        <a:pt x="678914" y="25687"/>
                      </a:cubicBezTo>
                      <a:cubicBezTo>
                        <a:pt x="641564" y="29737"/>
                        <a:pt x="603314" y="20287"/>
                        <a:pt x="566864" y="30187"/>
                      </a:cubicBezTo>
                      <a:cubicBezTo>
                        <a:pt x="534464" y="39187"/>
                        <a:pt x="517814" y="63487"/>
                        <a:pt x="497114" y="87787"/>
                      </a:cubicBezTo>
                      <a:cubicBezTo>
                        <a:pt x="468314" y="121987"/>
                        <a:pt x="441314" y="157087"/>
                        <a:pt x="417464" y="194887"/>
                      </a:cubicBezTo>
                      <a:cubicBezTo>
                        <a:pt x="389114" y="239437"/>
                        <a:pt x="360314" y="283987"/>
                        <a:pt x="331514" y="328087"/>
                      </a:cubicBezTo>
                      <a:cubicBezTo>
                        <a:pt x="273914" y="417187"/>
                        <a:pt x="232964" y="517537"/>
                        <a:pt x="214964" y="622387"/>
                      </a:cubicBezTo>
                      <a:cubicBezTo>
                        <a:pt x="195614" y="733537"/>
                        <a:pt x="213164" y="833437"/>
                        <a:pt x="234764" y="942337"/>
                      </a:cubicBezTo>
                      <a:cubicBezTo>
                        <a:pt x="242864" y="983287"/>
                        <a:pt x="250964" y="1024687"/>
                        <a:pt x="250964" y="1066537"/>
                      </a:cubicBezTo>
                      <a:cubicBezTo>
                        <a:pt x="250514" y="1141687"/>
                        <a:pt x="212714" y="1197487"/>
                        <a:pt x="192464" y="1266337"/>
                      </a:cubicBezTo>
                      <a:cubicBezTo>
                        <a:pt x="169514" y="1343287"/>
                        <a:pt x="164564" y="1422037"/>
                        <a:pt x="189764" y="1498987"/>
                      </a:cubicBezTo>
                      <a:cubicBezTo>
                        <a:pt x="197864" y="1523287"/>
                        <a:pt x="156464" y="1586737"/>
                        <a:pt x="143864" y="1606987"/>
                      </a:cubicBezTo>
                      <a:cubicBezTo>
                        <a:pt x="123614" y="1639837"/>
                        <a:pt x="84464" y="1666387"/>
                        <a:pt x="67814" y="1699237"/>
                      </a:cubicBezTo>
                      <a:cubicBezTo>
                        <a:pt x="30914" y="1771237"/>
                        <a:pt x="100214" y="1858087"/>
                        <a:pt x="63314" y="1933687"/>
                      </a:cubicBezTo>
                      <a:cubicBezTo>
                        <a:pt x="50264" y="1960687"/>
                        <a:pt x="29564" y="1983637"/>
                        <a:pt x="14714" y="2010187"/>
                      </a:cubicBezTo>
                      <a:cubicBezTo>
                        <a:pt x="-46486" y="2119087"/>
                        <a:pt x="103814" y="2215837"/>
                        <a:pt x="91214" y="2329687"/>
                      </a:cubicBezTo>
                      <a:cubicBezTo>
                        <a:pt x="89414" y="2346337"/>
                        <a:pt x="84914" y="2362987"/>
                        <a:pt x="77714" y="2377837"/>
                      </a:cubicBezTo>
                      <a:cubicBezTo>
                        <a:pt x="71864" y="2389987"/>
                        <a:pt x="46214" y="2411587"/>
                        <a:pt x="46214" y="2423737"/>
                      </a:cubicBezTo>
                      <a:cubicBezTo>
                        <a:pt x="46664" y="2454787"/>
                        <a:pt x="102464" y="2429587"/>
                        <a:pt x="116864" y="2422387"/>
                      </a:cubicBezTo>
                      <a:cubicBezTo>
                        <a:pt x="143414" y="2408887"/>
                        <a:pt x="165464" y="2385487"/>
                        <a:pt x="177164" y="2358037"/>
                      </a:cubicBezTo>
                      <a:cubicBezTo>
                        <a:pt x="189314" y="2328337"/>
                        <a:pt x="189764" y="2295487"/>
                        <a:pt x="183914" y="2263987"/>
                      </a:cubicBezTo>
                      <a:cubicBezTo>
                        <a:pt x="173564" y="2207737"/>
                        <a:pt x="129914" y="2142487"/>
                        <a:pt x="166364" y="2087137"/>
                      </a:cubicBezTo>
                      <a:cubicBezTo>
                        <a:pt x="187514" y="2055187"/>
                        <a:pt x="217214" y="2053387"/>
                        <a:pt x="241964" y="2082637"/>
                      </a:cubicBezTo>
                      <a:cubicBezTo>
                        <a:pt x="259514" y="2103337"/>
                        <a:pt x="272564" y="2126737"/>
                        <a:pt x="286964" y="2149687"/>
                      </a:cubicBezTo>
                      <a:cubicBezTo>
                        <a:pt x="332414" y="2221687"/>
                        <a:pt x="383714" y="2294137"/>
                        <a:pt x="406214" y="2377387"/>
                      </a:cubicBezTo>
                      <a:cubicBezTo>
                        <a:pt x="417014" y="2417437"/>
                        <a:pt x="419714" y="2459737"/>
                        <a:pt x="408014" y="2499787"/>
                      </a:cubicBezTo>
                      <a:cubicBezTo>
                        <a:pt x="401714" y="2520937"/>
                        <a:pt x="391364" y="2540737"/>
                        <a:pt x="378764" y="2558737"/>
                      </a:cubicBezTo>
                      <a:cubicBezTo>
                        <a:pt x="369314" y="2571787"/>
                        <a:pt x="346364" y="2597437"/>
                        <a:pt x="377864" y="2601037"/>
                      </a:cubicBezTo>
                      <a:cubicBezTo>
                        <a:pt x="384614" y="2601937"/>
                        <a:pt x="391364" y="2600137"/>
                        <a:pt x="397664" y="2597887"/>
                      </a:cubicBezTo>
                      <a:cubicBezTo>
                        <a:pt x="442664" y="2584387"/>
                        <a:pt x="485864" y="2562787"/>
                        <a:pt x="522314" y="2533087"/>
                      </a:cubicBezTo>
                      <a:cubicBezTo>
                        <a:pt x="605114" y="2466037"/>
                        <a:pt x="570914" y="2349037"/>
                        <a:pt x="535364" y="2264887"/>
                      </a:cubicBezTo>
                      <a:cubicBezTo>
                        <a:pt x="513764" y="2214037"/>
                        <a:pt x="489464" y="2163187"/>
                        <a:pt x="478664" y="2108287"/>
                      </a:cubicBezTo>
                      <a:cubicBezTo>
                        <a:pt x="474164" y="2085337"/>
                        <a:pt x="466514" y="1971487"/>
                        <a:pt x="516014" y="2028187"/>
                      </a:cubicBezTo>
                      <a:cubicBezTo>
                        <a:pt x="536264" y="2051587"/>
                        <a:pt x="552914" y="2077237"/>
                        <a:pt x="575864" y="2098837"/>
                      </a:cubicBezTo>
                      <a:cubicBezTo>
                        <a:pt x="603764" y="2125387"/>
                        <a:pt x="634814" y="2147887"/>
                        <a:pt x="668564" y="2166337"/>
                      </a:cubicBezTo>
                      <a:cubicBezTo>
                        <a:pt x="680714" y="2173087"/>
                        <a:pt x="706814" y="2191087"/>
                        <a:pt x="720764" y="2190187"/>
                      </a:cubicBezTo>
                      <a:cubicBezTo>
                        <a:pt x="740114" y="2188837"/>
                        <a:pt x="732014" y="2185237"/>
                        <a:pt x="727064" y="2173087"/>
                      </a:cubicBezTo>
                      <a:cubicBezTo>
                        <a:pt x="711764" y="2132587"/>
                        <a:pt x="670814" y="2100637"/>
                        <a:pt x="652814" y="2060137"/>
                      </a:cubicBezTo>
                      <a:cubicBezTo>
                        <a:pt x="628064" y="2004337"/>
                        <a:pt x="615014" y="1943587"/>
                        <a:pt x="615014" y="1882387"/>
                      </a:cubicBezTo>
                      <a:cubicBezTo>
                        <a:pt x="615014" y="1818037"/>
                        <a:pt x="628964" y="1753687"/>
                        <a:pt x="655964" y="1695187"/>
                      </a:cubicBezTo>
                      <a:cubicBezTo>
                        <a:pt x="669464" y="1665937"/>
                        <a:pt x="692414" y="1640287"/>
                        <a:pt x="704564" y="1610587"/>
                      </a:cubicBezTo>
                      <a:cubicBezTo>
                        <a:pt x="715364" y="1584487"/>
                        <a:pt x="721214" y="1554787"/>
                        <a:pt x="731564" y="1528237"/>
                      </a:cubicBezTo>
                      <a:cubicBezTo>
                        <a:pt x="773864" y="1478737"/>
                        <a:pt x="1018215" y="1589437"/>
                        <a:pt x="1146465" y="1707787"/>
                      </a:cubicBezTo>
                      <a:cubicBezTo>
                        <a:pt x="1142414" y="1712737"/>
                        <a:pt x="1213065" y="1820737"/>
                        <a:pt x="1217565" y="1829737"/>
                      </a:cubicBezTo>
                      <a:cubicBezTo>
                        <a:pt x="1244565" y="1882837"/>
                        <a:pt x="1271565" y="1935487"/>
                        <a:pt x="1298565" y="1988587"/>
                      </a:cubicBezTo>
                      <a:cubicBezTo>
                        <a:pt x="1371015" y="2133487"/>
                        <a:pt x="1479465" y="2282887"/>
                        <a:pt x="1486664" y="2448937"/>
                      </a:cubicBezTo>
                      <a:cubicBezTo>
                        <a:pt x="1487565" y="2470987"/>
                        <a:pt x="1468215" y="2541637"/>
                        <a:pt x="1489364" y="2553787"/>
                      </a:cubicBezTo>
                      <a:cubicBezTo>
                        <a:pt x="1524914" y="2574487"/>
                        <a:pt x="1573515" y="2474137"/>
                        <a:pt x="1581614" y="2449387"/>
                      </a:cubicBezTo>
                      <a:cubicBezTo>
                        <a:pt x="1615815" y="2343637"/>
                        <a:pt x="1552364" y="2250037"/>
                        <a:pt x="1516815" y="2154187"/>
                      </a:cubicBezTo>
                      <a:cubicBezTo>
                        <a:pt x="1537965" y="2164087"/>
                        <a:pt x="1551914" y="2174437"/>
                        <a:pt x="1565864" y="2184337"/>
                      </a:cubicBezTo>
                      <a:cubicBezTo>
                        <a:pt x="1651815" y="2243287"/>
                        <a:pt x="1761164" y="2268487"/>
                        <a:pt x="1863765" y="2246437"/>
                      </a:cubicBezTo>
                      <a:cubicBezTo>
                        <a:pt x="1959614" y="2226637"/>
                        <a:pt x="2049164" y="2161837"/>
                        <a:pt x="2037914" y="2055187"/>
                      </a:cubicBezTo>
                      <a:close/>
                      <a:moveTo>
                        <a:pt x="209114" y="823987"/>
                      </a:moveTo>
                      <a:cubicBezTo>
                        <a:pt x="209114" y="823987"/>
                        <a:pt x="209114" y="823987"/>
                        <a:pt x="209114" y="823987"/>
                      </a:cubicBezTo>
                      <a:cubicBezTo>
                        <a:pt x="209114" y="823987"/>
                        <a:pt x="209114" y="823987"/>
                        <a:pt x="209114" y="823987"/>
                      </a:cubicBezTo>
                      <a:cubicBezTo>
                        <a:pt x="209114" y="823987"/>
                        <a:pt x="209114" y="823987"/>
                        <a:pt x="209114" y="823987"/>
                      </a:cubicBezTo>
                      <a:cubicBezTo>
                        <a:pt x="209114" y="823987"/>
                        <a:pt x="208664" y="823987"/>
                        <a:pt x="209114" y="823987"/>
                      </a:cubicBezTo>
                      <a:cubicBezTo>
                        <a:pt x="208664" y="823987"/>
                        <a:pt x="209114" y="823987"/>
                        <a:pt x="209114" y="823987"/>
                      </a:cubicBezTo>
                      <a:close/>
                      <a:moveTo>
                        <a:pt x="846314" y="1749187"/>
                      </a:moveTo>
                      <a:cubicBezTo>
                        <a:pt x="845864" y="1741087"/>
                        <a:pt x="845414" y="1732987"/>
                        <a:pt x="844964" y="1725337"/>
                      </a:cubicBezTo>
                      <a:cubicBezTo>
                        <a:pt x="844964" y="1724437"/>
                        <a:pt x="844514" y="1723987"/>
                        <a:pt x="844514" y="1724437"/>
                      </a:cubicBezTo>
                      <a:cubicBezTo>
                        <a:pt x="841814" y="1725337"/>
                        <a:pt x="846764" y="1721737"/>
                        <a:pt x="846764" y="1727137"/>
                      </a:cubicBezTo>
                      <a:cubicBezTo>
                        <a:pt x="846314" y="1733887"/>
                        <a:pt x="846314" y="1741537"/>
                        <a:pt x="846314" y="1749187"/>
                      </a:cubicBezTo>
                      <a:close/>
                    </a:path>
                  </a:pathLst>
                </a:custGeom>
                <a:solidFill>
                  <a:srgbClr val="BE7E56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93E7D6B3-F7DE-42E8-9145-BADFAF6B7541}"/>
                    </a:ext>
                  </a:extLst>
                </p:cNvPr>
                <p:cNvSpPr/>
                <p:nvPr/>
              </p:nvSpPr>
              <p:spPr>
                <a:xfrm>
                  <a:off x="2099762" y="997060"/>
                  <a:ext cx="8200" cy="21149"/>
                </a:xfrm>
                <a:custGeom>
                  <a:avLst/>
                  <a:gdLst>
                    <a:gd name="connsiteX0" fmla="*/ 0 w 8200"/>
                    <a:gd name="connsiteY0" fmla="*/ 0 h 21149"/>
                    <a:gd name="connsiteX1" fmla="*/ 6750 w 8200"/>
                    <a:gd name="connsiteY1" fmla="*/ 21150 h 21149"/>
                    <a:gd name="connsiteX2" fmla="*/ 0 w 8200"/>
                    <a:gd name="connsiteY2" fmla="*/ 0 h 2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00" h="21149">
                      <a:moveTo>
                        <a:pt x="0" y="0"/>
                      </a:moveTo>
                      <a:cubicBezTo>
                        <a:pt x="2700" y="8100"/>
                        <a:pt x="4050" y="12600"/>
                        <a:pt x="6750" y="21150"/>
                      </a:cubicBezTo>
                      <a:cubicBezTo>
                        <a:pt x="9450" y="9900"/>
                        <a:pt x="9000" y="4950"/>
                        <a:pt x="0" y="0"/>
                      </a:cubicBezTo>
                      <a:close/>
                    </a:path>
                  </a:pathLst>
                </a:custGeom>
                <a:solidFill>
                  <a:srgbClr val="BE7E56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BCAEC5E-FE16-42C0-9B16-084EACB49B6B}"/>
                  </a:ext>
                </a:extLst>
              </p:cNvPr>
              <p:cNvSpPr/>
              <p:nvPr/>
            </p:nvSpPr>
            <p:spPr>
              <a:xfrm>
                <a:off x="541376" y="6213430"/>
                <a:ext cx="124107" cy="240868"/>
              </a:xfrm>
              <a:custGeom>
                <a:avLst/>
                <a:gdLst>
                  <a:gd name="connsiteX0" fmla="*/ 81912 w 98111"/>
                  <a:gd name="connsiteY0" fmla="*/ 242 h 190414"/>
                  <a:gd name="connsiteX1" fmla="*/ 98112 w 98111"/>
                  <a:gd name="connsiteY1" fmla="*/ 181143 h 190414"/>
                  <a:gd name="connsiteX2" fmla="*/ 36462 w 98111"/>
                  <a:gd name="connsiteY2" fmla="*/ 188793 h 190414"/>
                  <a:gd name="connsiteX3" fmla="*/ 13062 w 98111"/>
                  <a:gd name="connsiteY3" fmla="*/ 188793 h 190414"/>
                  <a:gd name="connsiteX4" fmla="*/ 12 w 98111"/>
                  <a:gd name="connsiteY4" fmla="*/ 148293 h 190414"/>
                  <a:gd name="connsiteX5" fmla="*/ 9912 w 98111"/>
                  <a:gd name="connsiteY5" fmla="*/ 107342 h 190414"/>
                  <a:gd name="connsiteX6" fmla="*/ 59412 w 98111"/>
                  <a:gd name="connsiteY6" fmla="*/ 15092 h 190414"/>
                  <a:gd name="connsiteX7" fmla="*/ 81912 w 98111"/>
                  <a:gd name="connsiteY7" fmla="*/ 242 h 19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111" h="190414">
                    <a:moveTo>
                      <a:pt x="81912" y="242"/>
                    </a:moveTo>
                    <a:cubicBezTo>
                      <a:pt x="66162" y="59642"/>
                      <a:pt x="76962" y="123543"/>
                      <a:pt x="98112" y="181143"/>
                    </a:cubicBezTo>
                    <a:cubicBezTo>
                      <a:pt x="94062" y="185192"/>
                      <a:pt x="45462" y="187442"/>
                      <a:pt x="36462" y="188793"/>
                    </a:cubicBezTo>
                    <a:cubicBezTo>
                      <a:pt x="28812" y="189692"/>
                      <a:pt x="20712" y="191942"/>
                      <a:pt x="13062" y="188793"/>
                    </a:cubicBezTo>
                    <a:cubicBezTo>
                      <a:pt x="-888" y="178442"/>
                      <a:pt x="12" y="162692"/>
                      <a:pt x="12" y="148293"/>
                    </a:cubicBezTo>
                    <a:cubicBezTo>
                      <a:pt x="12" y="134342"/>
                      <a:pt x="2712" y="119942"/>
                      <a:pt x="9912" y="107342"/>
                    </a:cubicBezTo>
                    <a:cubicBezTo>
                      <a:pt x="27462" y="77192"/>
                      <a:pt x="46812" y="47942"/>
                      <a:pt x="59412" y="15092"/>
                    </a:cubicBezTo>
                    <a:cubicBezTo>
                      <a:pt x="63012" y="6992"/>
                      <a:pt x="69762" y="-1558"/>
                      <a:pt x="81912" y="242"/>
                    </a:cubicBezTo>
                    <a:close/>
                  </a:path>
                </a:pathLst>
              </a:custGeom>
              <a:solidFill>
                <a:srgbClr val="CBCBCB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ADEF423-3851-47C1-A38F-2892F22AED38}"/>
                  </a:ext>
                </a:extLst>
              </p:cNvPr>
              <p:cNvSpPr/>
              <p:nvPr/>
            </p:nvSpPr>
            <p:spPr>
              <a:xfrm>
                <a:off x="691101" y="5412253"/>
                <a:ext cx="421326" cy="483280"/>
              </a:xfrm>
              <a:custGeom>
                <a:avLst/>
                <a:gdLst>
                  <a:gd name="connsiteX0" fmla="*/ 318600 w 333072"/>
                  <a:gd name="connsiteY0" fmla="*/ 351000 h 382049"/>
                  <a:gd name="connsiteX1" fmla="*/ 327150 w 333072"/>
                  <a:gd name="connsiteY1" fmla="*/ 382050 h 382049"/>
                  <a:gd name="connsiteX2" fmla="*/ 189450 w 333072"/>
                  <a:gd name="connsiteY2" fmla="*/ 252000 h 382049"/>
                  <a:gd name="connsiteX3" fmla="*/ 22050 w 333072"/>
                  <a:gd name="connsiteY3" fmla="*/ 47250 h 382049"/>
                  <a:gd name="connsiteX4" fmla="*/ 0 w 333072"/>
                  <a:gd name="connsiteY4" fmla="*/ 21150 h 382049"/>
                  <a:gd name="connsiteX5" fmla="*/ 26550 w 333072"/>
                  <a:gd name="connsiteY5" fmla="*/ 0 h 382049"/>
                  <a:gd name="connsiteX6" fmla="*/ 318600 w 333072"/>
                  <a:gd name="connsiteY6" fmla="*/ 351000 h 38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072" h="382049">
                    <a:moveTo>
                      <a:pt x="318600" y="351000"/>
                    </a:moveTo>
                    <a:cubicBezTo>
                      <a:pt x="327150" y="360900"/>
                      <a:pt x="341100" y="367200"/>
                      <a:pt x="327150" y="382050"/>
                    </a:cubicBezTo>
                    <a:cubicBezTo>
                      <a:pt x="270900" y="350100"/>
                      <a:pt x="230400" y="300600"/>
                      <a:pt x="189450" y="252000"/>
                    </a:cubicBezTo>
                    <a:cubicBezTo>
                      <a:pt x="132750" y="184500"/>
                      <a:pt x="78750" y="115200"/>
                      <a:pt x="22050" y="47250"/>
                    </a:cubicBezTo>
                    <a:cubicBezTo>
                      <a:pt x="16200" y="40500"/>
                      <a:pt x="5400" y="28800"/>
                      <a:pt x="0" y="21150"/>
                    </a:cubicBezTo>
                    <a:cubicBezTo>
                      <a:pt x="9450" y="12150"/>
                      <a:pt x="17100" y="5850"/>
                      <a:pt x="26550" y="0"/>
                    </a:cubicBezTo>
                    <a:cubicBezTo>
                      <a:pt x="38700" y="13500"/>
                      <a:pt x="313200" y="343800"/>
                      <a:pt x="318600" y="351000"/>
                    </a:cubicBezTo>
                    <a:close/>
                  </a:path>
                </a:pathLst>
              </a:custGeom>
              <a:solidFill>
                <a:srgbClr val="FDDCA5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A9D5619-A068-4EEE-B043-71009FFD8D23}"/>
                  </a:ext>
                </a:extLst>
              </p:cNvPr>
              <p:cNvSpPr/>
              <p:nvPr/>
            </p:nvSpPr>
            <p:spPr>
              <a:xfrm>
                <a:off x="673453" y="5433315"/>
                <a:ext cx="431480" cy="462219"/>
              </a:xfrm>
              <a:custGeom>
                <a:avLst/>
                <a:gdLst>
                  <a:gd name="connsiteX0" fmla="*/ 18900 w 341099"/>
                  <a:gd name="connsiteY0" fmla="*/ 0 h 365399"/>
                  <a:gd name="connsiteX1" fmla="*/ 236250 w 341099"/>
                  <a:gd name="connsiteY1" fmla="*/ 265050 h 365399"/>
                  <a:gd name="connsiteX2" fmla="*/ 332100 w 341099"/>
                  <a:gd name="connsiteY2" fmla="*/ 355950 h 365399"/>
                  <a:gd name="connsiteX3" fmla="*/ 341100 w 341099"/>
                  <a:gd name="connsiteY3" fmla="*/ 365400 h 365399"/>
                  <a:gd name="connsiteX4" fmla="*/ 264600 w 341099"/>
                  <a:gd name="connsiteY4" fmla="*/ 334800 h 365399"/>
                  <a:gd name="connsiteX5" fmla="*/ 0 w 341099"/>
                  <a:gd name="connsiteY5" fmla="*/ 14850 h 365399"/>
                  <a:gd name="connsiteX6" fmla="*/ 18900 w 341099"/>
                  <a:gd name="connsiteY6" fmla="*/ 0 h 36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099" h="365399">
                    <a:moveTo>
                      <a:pt x="18900" y="0"/>
                    </a:moveTo>
                    <a:cubicBezTo>
                      <a:pt x="35550" y="19350"/>
                      <a:pt x="177300" y="194400"/>
                      <a:pt x="236250" y="265050"/>
                    </a:cubicBezTo>
                    <a:cubicBezTo>
                      <a:pt x="264600" y="298800"/>
                      <a:pt x="297000" y="328950"/>
                      <a:pt x="332100" y="355950"/>
                    </a:cubicBezTo>
                    <a:cubicBezTo>
                      <a:pt x="335700" y="358650"/>
                      <a:pt x="339750" y="360450"/>
                      <a:pt x="341100" y="365400"/>
                    </a:cubicBezTo>
                    <a:cubicBezTo>
                      <a:pt x="313650" y="360000"/>
                      <a:pt x="291150" y="342900"/>
                      <a:pt x="264600" y="334800"/>
                    </a:cubicBezTo>
                    <a:cubicBezTo>
                      <a:pt x="222750" y="294300"/>
                      <a:pt x="13950" y="32850"/>
                      <a:pt x="0" y="14850"/>
                    </a:cubicBezTo>
                    <a:cubicBezTo>
                      <a:pt x="4950" y="9000"/>
                      <a:pt x="12150" y="4950"/>
                      <a:pt x="18900" y="0"/>
                    </a:cubicBezTo>
                    <a:close/>
                  </a:path>
                </a:pathLst>
              </a:custGeom>
              <a:solidFill>
                <a:srgbClr val="BCA173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A8F0DE8-885D-456A-8442-5F6DF5BD2179}"/>
                  </a:ext>
                </a:extLst>
              </p:cNvPr>
              <p:cNvSpPr/>
              <p:nvPr/>
            </p:nvSpPr>
            <p:spPr>
              <a:xfrm>
                <a:off x="981979" y="5618173"/>
                <a:ext cx="119898" cy="147005"/>
              </a:xfrm>
              <a:custGeom>
                <a:avLst/>
                <a:gdLst>
                  <a:gd name="connsiteX0" fmla="*/ 37800 w 94783"/>
                  <a:gd name="connsiteY0" fmla="*/ 116213 h 116212"/>
                  <a:gd name="connsiteX1" fmla="*/ 0 w 94783"/>
                  <a:gd name="connsiteY1" fmla="*/ 70313 h 116212"/>
                  <a:gd name="connsiteX2" fmla="*/ 80100 w 94783"/>
                  <a:gd name="connsiteY2" fmla="*/ 3262 h 116212"/>
                  <a:gd name="connsiteX3" fmla="*/ 93600 w 94783"/>
                  <a:gd name="connsiteY3" fmla="*/ 6863 h 116212"/>
                  <a:gd name="connsiteX4" fmla="*/ 37800 w 94783"/>
                  <a:gd name="connsiteY4" fmla="*/ 116213 h 11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83" h="116212">
                    <a:moveTo>
                      <a:pt x="37800" y="116213"/>
                    </a:moveTo>
                    <a:cubicBezTo>
                      <a:pt x="25200" y="100912"/>
                      <a:pt x="12600" y="85613"/>
                      <a:pt x="0" y="70313"/>
                    </a:cubicBezTo>
                    <a:cubicBezTo>
                      <a:pt x="22950" y="43313"/>
                      <a:pt x="52200" y="24412"/>
                      <a:pt x="80100" y="3262"/>
                    </a:cubicBezTo>
                    <a:cubicBezTo>
                      <a:pt x="84600" y="113"/>
                      <a:pt x="90450" y="-3488"/>
                      <a:pt x="93600" y="6863"/>
                    </a:cubicBezTo>
                    <a:cubicBezTo>
                      <a:pt x="101700" y="35213"/>
                      <a:pt x="66600" y="104963"/>
                      <a:pt x="37800" y="116213"/>
                    </a:cubicBezTo>
                    <a:close/>
                  </a:path>
                </a:pathLst>
              </a:custGeom>
              <a:solidFill>
                <a:srgbClr val="4D4039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02F8A1D0-AAA3-4AA6-8E49-94A6E49431D1}"/>
                  </a:ext>
                </a:extLst>
              </p:cNvPr>
              <p:cNvSpPr/>
              <p:nvPr/>
            </p:nvSpPr>
            <p:spPr>
              <a:xfrm>
                <a:off x="1205604" y="2416015"/>
                <a:ext cx="1527537" cy="2908574"/>
              </a:xfrm>
              <a:custGeom>
                <a:avLst/>
                <a:gdLst>
                  <a:gd name="connsiteX0" fmla="*/ 1196617 w 1207568"/>
                  <a:gd name="connsiteY0" fmla="*/ 2076124 h 2299323"/>
                  <a:gd name="connsiteX1" fmla="*/ 1035517 w 1207568"/>
                  <a:gd name="connsiteY1" fmla="*/ 1650874 h 2299323"/>
                  <a:gd name="connsiteX2" fmla="*/ 949567 w 1207568"/>
                  <a:gd name="connsiteY2" fmla="*/ 1429474 h 2299323"/>
                  <a:gd name="connsiteX3" fmla="*/ 938767 w 1207568"/>
                  <a:gd name="connsiteY3" fmla="*/ 1213024 h 2299323"/>
                  <a:gd name="connsiteX4" fmla="*/ 1037317 w 1207568"/>
                  <a:gd name="connsiteY4" fmla="*/ 1175224 h 2299323"/>
                  <a:gd name="connsiteX5" fmla="*/ 1096267 w 1207568"/>
                  <a:gd name="connsiteY5" fmla="*/ 1232823 h 2299323"/>
                  <a:gd name="connsiteX6" fmla="*/ 1179967 w 1207568"/>
                  <a:gd name="connsiteY6" fmla="*/ 1373224 h 2299323"/>
                  <a:gd name="connsiteX7" fmla="*/ 1193017 w 1207568"/>
                  <a:gd name="connsiteY7" fmla="*/ 1385374 h 2299323"/>
                  <a:gd name="connsiteX8" fmla="*/ 1099417 w 1207568"/>
                  <a:gd name="connsiteY8" fmla="*/ 1091524 h 2299323"/>
                  <a:gd name="connsiteX9" fmla="*/ 1023367 w 1207568"/>
                  <a:gd name="connsiteY9" fmla="*/ 878674 h 2299323"/>
                  <a:gd name="connsiteX10" fmla="*/ 1047217 w 1207568"/>
                  <a:gd name="connsiteY10" fmla="*/ 714424 h 2299323"/>
                  <a:gd name="connsiteX11" fmla="*/ 1077367 w 1207568"/>
                  <a:gd name="connsiteY11" fmla="*/ 834123 h 2299323"/>
                  <a:gd name="connsiteX12" fmla="*/ 1114267 w 1207568"/>
                  <a:gd name="connsiteY12" fmla="*/ 763473 h 2299323"/>
                  <a:gd name="connsiteX13" fmla="*/ 1037767 w 1207568"/>
                  <a:gd name="connsiteY13" fmla="*/ 531273 h 2299323"/>
                  <a:gd name="connsiteX14" fmla="*/ 851017 w 1207568"/>
                  <a:gd name="connsiteY14" fmla="*/ 424174 h 2299323"/>
                  <a:gd name="connsiteX15" fmla="*/ 622417 w 1207568"/>
                  <a:gd name="connsiteY15" fmla="*/ 184323 h 2299323"/>
                  <a:gd name="connsiteX16" fmla="*/ 513967 w 1207568"/>
                  <a:gd name="connsiteY16" fmla="*/ 37623 h 2299323"/>
                  <a:gd name="connsiteX17" fmla="*/ 313717 w 1207568"/>
                  <a:gd name="connsiteY17" fmla="*/ 33123 h 2299323"/>
                  <a:gd name="connsiteX18" fmla="*/ 239017 w 1207568"/>
                  <a:gd name="connsiteY18" fmla="*/ 37173 h 2299323"/>
                  <a:gd name="connsiteX19" fmla="*/ 182317 w 1207568"/>
                  <a:gd name="connsiteY19" fmla="*/ 70923 h 2299323"/>
                  <a:gd name="connsiteX20" fmla="*/ 114367 w 1207568"/>
                  <a:gd name="connsiteY20" fmla="*/ 192423 h 2299323"/>
                  <a:gd name="connsiteX21" fmla="*/ 113917 w 1207568"/>
                  <a:gd name="connsiteY21" fmla="*/ 193773 h 2299323"/>
                  <a:gd name="connsiteX22" fmla="*/ 65317 w 1207568"/>
                  <a:gd name="connsiteY22" fmla="*/ 282423 h 2299323"/>
                  <a:gd name="connsiteX23" fmla="*/ 41917 w 1207568"/>
                  <a:gd name="connsiteY23" fmla="*/ 411573 h 2299323"/>
                  <a:gd name="connsiteX24" fmla="*/ 2767 w 1207568"/>
                  <a:gd name="connsiteY24" fmla="*/ 544324 h 2299323"/>
                  <a:gd name="connsiteX25" fmla="*/ 1867 w 1207568"/>
                  <a:gd name="connsiteY25" fmla="*/ 556924 h 2299323"/>
                  <a:gd name="connsiteX26" fmla="*/ 15817 w 1207568"/>
                  <a:gd name="connsiteY26" fmla="*/ 553773 h 2299323"/>
                  <a:gd name="connsiteX27" fmla="*/ 83767 w 1207568"/>
                  <a:gd name="connsiteY27" fmla="*/ 447573 h 2299323"/>
                  <a:gd name="connsiteX28" fmla="*/ 95467 w 1207568"/>
                  <a:gd name="connsiteY28" fmla="*/ 435873 h 2299323"/>
                  <a:gd name="connsiteX29" fmla="*/ 107167 w 1207568"/>
                  <a:gd name="connsiteY29" fmla="*/ 448023 h 2299323"/>
                  <a:gd name="connsiteX30" fmla="*/ 123367 w 1207568"/>
                  <a:gd name="connsiteY30" fmla="*/ 497973 h 2299323"/>
                  <a:gd name="connsiteX31" fmla="*/ 173767 w 1207568"/>
                  <a:gd name="connsiteY31" fmla="*/ 894873 h 2299323"/>
                  <a:gd name="connsiteX32" fmla="*/ 343867 w 1207568"/>
                  <a:gd name="connsiteY32" fmla="*/ 1233724 h 2299323"/>
                  <a:gd name="connsiteX33" fmla="*/ 228217 w 1207568"/>
                  <a:gd name="connsiteY33" fmla="*/ 1659424 h 2299323"/>
                  <a:gd name="connsiteX34" fmla="*/ 292117 w 1207568"/>
                  <a:gd name="connsiteY34" fmla="*/ 1826374 h 2299323"/>
                  <a:gd name="connsiteX35" fmla="*/ 419017 w 1207568"/>
                  <a:gd name="connsiteY35" fmla="*/ 1946073 h 2299323"/>
                  <a:gd name="connsiteX36" fmla="*/ 351517 w 1207568"/>
                  <a:gd name="connsiteY36" fmla="*/ 1845274 h 2299323"/>
                  <a:gd name="connsiteX37" fmla="*/ 307417 w 1207568"/>
                  <a:gd name="connsiteY37" fmla="*/ 1712974 h 2299323"/>
                  <a:gd name="connsiteX38" fmla="*/ 370867 w 1207568"/>
                  <a:gd name="connsiteY38" fmla="*/ 1428573 h 2299323"/>
                  <a:gd name="connsiteX39" fmla="*/ 417217 w 1207568"/>
                  <a:gd name="connsiteY39" fmla="*/ 1289974 h 2299323"/>
                  <a:gd name="connsiteX40" fmla="*/ 828517 w 1207568"/>
                  <a:gd name="connsiteY40" fmla="*/ 1469974 h 2299323"/>
                  <a:gd name="connsiteX41" fmla="*/ 1008067 w 1207568"/>
                  <a:gd name="connsiteY41" fmla="*/ 1794874 h 2299323"/>
                  <a:gd name="connsiteX42" fmla="*/ 1150717 w 1207568"/>
                  <a:gd name="connsiteY42" fmla="*/ 2087374 h 2299323"/>
                  <a:gd name="connsiteX43" fmla="*/ 1176367 w 1207568"/>
                  <a:gd name="connsiteY43" fmla="*/ 2196724 h 2299323"/>
                  <a:gd name="connsiteX44" fmla="*/ 1170967 w 1207568"/>
                  <a:gd name="connsiteY44" fmla="*/ 2299324 h 2299323"/>
                  <a:gd name="connsiteX45" fmla="*/ 1196617 w 1207568"/>
                  <a:gd name="connsiteY45" fmla="*/ 2076124 h 229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07568" h="2299323">
                    <a:moveTo>
                      <a:pt x="1196617" y="2076124"/>
                    </a:moveTo>
                    <a:cubicBezTo>
                      <a:pt x="1157017" y="1928974"/>
                      <a:pt x="1100767" y="1788573"/>
                      <a:pt x="1035517" y="1650874"/>
                    </a:cubicBezTo>
                    <a:cubicBezTo>
                      <a:pt x="1001767" y="1579323"/>
                      <a:pt x="969817" y="1506424"/>
                      <a:pt x="949567" y="1429474"/>
                    </a:cubicBezTo>
                    <a:cubicBezTo>
                      <a:pt x="931117" y="1357924"/>
                      <a:pt x="920317" y="1285924"/>
                      <a:pt x="938767" y="1213024"/>
                    </a:cubicBezTo>
                    <a:cubicBezTo>
                      <a:pt x="952267" y="1159024"/>
                      <a:pt x="990967" y="1144624"/>
                      <a:pt x="1037317" y="1175224"/>
                    </a:cubicBezTo>
                    <a:cubicBezTo>
                      <a:pt x="1060717" y="1190974"/>
                      <a:pt x="1079617" y="1211224"/>
                      <a:pt x="1096267" y="1232823"/>
                    </a:cubicBezTo>
                    <a:cubicBezTo>
                      <a:pt x="1130017" y="1276024"/>
                      <a:pt x="1152517" y="1325974"/>
                      <a:pt x="1179967" y="1373224"/>
                    </a:cubicBezTo>
                    <a:cubicBezTo>
                      <a:pt x="1184017" y="1379974"/>
                      <a:pt x="1184917" y="1385374"/>
                      <a:pt x="1193017" y="1385374"/>
                    </a:cubicBezTo>
                    <a:cubicBezTo>
                      <a:pt x="1212367" y="1291323"/>
                      <a:pt x="1139467" y="1172524"/>
                      <a:pt x="1099417" y="1091524"/>
                    </a:cubicBezTo>
                    <a:cubicBezTo>
                      <a:pt x="1066117" y="1024023"/>
                      <a:pt x="1033717" y="953823"/>
                      <a:pt x="1023367" y="878674"/>
                    </a:cubicBezTo>
                    <a:cubicBezTo>
                      <a:pt x="1018867" y="846273"/>
                      <a:pt x="1006267" y="732873"/>
                      <a:pt x="1047217" y="714424"/>
                    </a:cubicBezTo>
                    <a:cubicBezTo>
                      <a:pt x="1088617" y="695523"/>
                      <a:pt x="1078717" y="812523"/>
                      <a:pt x="1077367" y="834123"/>
                    </a:cubicBezTo>
                    <a:cubicBezTo>
                      <a:pt x="1098967" y="817023"/>
                      <a:pt x="1106617" y="788674"/>
                      <a:pt x="1114267" y="763473"/>
                    </a:cubicBezTo>
                    <a:cubicBezTo>
                      <a:pt x="1140367" y="677523"/>
                      <a:pt x="1109767" y="584824"/>
                      <a:pt x="1037767" y="531273"/>
                    </a:cubicBezTo>
                    <a:cubicBezTo>
                      <a:pt x="979717" y="488073"/>
                      <a:pt x="915367" y="456123"/>
                      <a:pt x="851017" y="424174"/>
                    </a:cubicBezTo>
                    <a:cubicBezTo>
                      <a:pt x="751567" y="375123"/>
                      <a:pt x="675067" y="279273"/>
                      <a:pt x="622417" y="184323"/>
                    </a:cubicBezTo>
                    <a:cubicBezTo>
                      <a:pt x="592717" y="130773"/>
                      <a:pt x="562567" y="75423"/>
                      <a:pt x="513967" y="37623"/>
                    </a:cubicBezTo>
                    <a:cubicBezTo>
                      <a:pt x="462217" y="-2877"/>
                      <a:pt x="364567" y="-19527"/>
                      <a:pt x="313717" y="33123"/>
                    </a:cubicBezTo>
                    <a:cubicBezTo>
                      <a:pt x="288967" y="34923"/>
                      <a:pt x="264217" y="35823"/>
                      <a:pt x="239017" y="37173"/>
                    </a:cubicBezTo>
                    <a:cubicBezTo>
                      <a:pt x="214267" y="38523"/>
                      <a:pt x="198067" y="52023"/>
                      <a:pt x="182317" y="70923"/>
                    </a:cubicBezTo>
                    <a:cubicBezTo>
                      <a:pt x="152167" y="107373"/>
                      <a:pt x="129667" y="148323"/>
                      <a:pt x="114367" y="192423"/>
                    </a:cubicBezTo>
                    <a:cubicBezTo>
                      <a:pt x="114367" y="192873"/>
                      <a:pt x="113917" y="193323"/>
                      <a:pt x="113917" y="193773"/>
                    </a:cubicBezTo>
                    <a:cubicBezTo>
                      <a:pt x="88717" y="218523"/>
                      <a:pt x="75667" y="249573"/>
                      <a:pt x="65317" y="282423"/>
                    </a:cubicBezTo>
                    <a:cubicBezTo>
                      <a:pt x="51817" y="324273"/>
                      <a:pt x="48217" y="368373"/>
                      <a:pt x="41917" y="411573"/>
                    </a:cubicBezTo>
                    <a:cubicBezTo>
                      <a:pt x="35167" y="457473"/>
                      <a:pt x="18517" y="500674"/>
                      <a:pt x="2767" y="544324"/>
                    </a:cubicBezTo>
                    <a:cubicBezTo>
                      <a:pt x="1417" y="547924"/>
                      <a:pt x="-2183" y="553324"/>
                      <a:pt x="1867" y="556924"/>
                    </a:cubicBezTo>
                    <a:cubicBezTo>
                      <a:pt x="7267" y="561424"/>
                      <a:pt x="12217" y="556473"/>
                      <a:pt x="15817" y="553773"/>
                    </a:cubicBezTo>
                    <a:cubicBezTo>
                      <a:pt x="33367" y="538473"/>
                      <a:pt x="75667" y="465123"/>
                      <a:pt x="83767" y="447573"/>
                    </a:cubicBezTo>
                    <a:cubicBezTo>
                      <a:pt x="86017" y="442623"/>
                      <a:pt x="87817" y="435424"/>
                      <a:pt x="95467" y="435873"/>
                    </a:cubicBezTo>
                    <a:cubicBezTo>
                      <a:pt x="102667" y="436323"/>
                      <a:pt x="104917" y="442623"/>
                      <a:pt x="107167" y="448023"/>
                    </a:cubicBezTo>
                    <a:cubicBezTo>
                      <a:pt x="113017" y="461523"/>
                      <a:pt x="125167" y="494373"/>
                      <a:pt x="123367" y="497973"/>
                    </a:cubicBezTo>
                    <a:cubicBezTo>
                      <a:pt x="160717" y="628023"/>
                      <a:pt x="118867" y="767523"/>
                      <a:pt x="173767" y="894873"/>
                    </a:cubicBezTo>
                    <a:cubicBezTo>
                      <a:pt x="223267" y="1009624"/>
                      <a:pt x="358267" y="1096024"/>
                      <a:pt x="343867" y="1233724"/>
                    </a:cubicBezTo>
                    <a:cubicBezTo>
                      <a:pt x="328567" y="1381323"/>
                      <a:pt x="224167" y="1509124"/>
                      <a:pt x="228217" y="1659424"/>
                    </a:cubicBezTo>
                    <a:cubicBezTo>
                      <a:pt x="230017" y="1720174"/>
                      <a:pt x="253867" y="1779573"/>
                      <a:pt x="292117" y="1826374"/>
                    </a:cubicBezTo>
                    <a:cubicBezTo>
                      <a:pt x="313717" y="1852924"/>
                      <a:pt x="372217" y="1933924"/>
                      <a:pt x="419017" y="1946073"/>
                    </a:cubicBezTo>
                    <a:cubicBezTo>
                      <a:pt x="407317" y="1922674"/>
                      <a:pt x="370417" y="1880823"/>
                      <a:pt x="351517" y="1845274"/>
                    </a:cubicBezTo>
                    <a:cubicBezTo>
                      <a:pt x="330817" y="1806124"/>
                      <a:pt x="313267" y="1757073"/>
                      <a:pt x="307417" y="1712974"/>
                    </a:cubicBezTo>
                    <a:cubicBezTo>
                      <a:pt x="293467" y="1602724"/>
                      <a:pt x="334417" y="1526224"/>
                      <a:pt x="370867" y="1428573"/>
                    </a:cubicBezTo>
                    <a:cubicBezTo>
                      <a:pt x="387967" y="1382224"/>
                      <a:pt x="405067" y="1336774"/>
                      <a:pt x="417217" y="1289974"/>
                    </a:cubicBezTo>
                    <a:cubicBezTo>
                      <a:pt x="431167" y="1301224"/>
                      <a:pt x="828967" y="1472224"/>
                      <a:pt x="828517" y="1469974"/>
                    </a:cubicBezTo>
                    <a:cubicBezTo>
                      <a:pt x="890167" y="1570323"/>
                      <a:pt x="954517" y="1691374"/>
                      <a:pt x="1008067" y="1794874"/>
                    </a:cubicBezTo>
                    <a:cubicBezTo>
                      <a:pt x="1058467" y="1892073"/>
                      <a:pt x="1123717" y="1980724"/>
                      <a:pt x="1150717" y="2087374"/>
                    </a:cubicBezTo>
                    <a:cubicBezTo>
                      <a:pt x="1159717" y="2122923"/>
                      <a:pt x="1173217" y="2159824"/>
                      <a:pt x="1176367" y="2196724"/>
                    </a:cubicBezTo>
                    <a:cubicBezTo>
                      <a:pt x="1177717" y="2215173"/>
                      <a:pt x="1169617" y="2245324"/>
                      <a:pt x="1170967" y="2299324"/>
                    </a:cubicBezTo>
                    <a:cubicBezTo>
                      <a:pt x="1211017" y="2234074"/>
                      <a:pt x="1215967" y="2149024"/>
                      <a:pt x="1196617" y="2076124"/>
                    </a:cubicBezTo>
                    <a:close/>
                  </a:path>
                </a:pathLst>
              </a:custGeom>
              <a:solidFill>
                <a:srgbClr val="A06A49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2E1070F-BA27-4325-B37E-605720ED2DD2}"/>
                  </a:ext>
                </a:extLst>
              </p:cNvPr>
              <p:cNvSpPr/>
              <p:nvPr/>
            </p:nvSpPr>
            <p:spPr>
              <a:xfrm>
                <a:off x="1341544" y="2459929"/>
                <a:ext cx="971895" cy="1317055"/>
              </a:xfrm>
              <a:custGeom>
                <a:avLst/>
                <a:gdLst>
                  <a:gd name="connsiteX0" fmla="*/ 14103 w 768315"/>
                  <a:gd name="connsiteY0" fmla="*/ 166709 h 1041175"/>
                  <a:gd name="connsiteX1" fmla="*/ 82053 w 768315"/>
                  <a:gd name="connsiteY1" fmla="*/ 45209 h 1041175"/>
                  <a:gd name="connsiteX2" fmla="*/ 138753 w 768315"/>
                  <a:gd name="connsiteY2" fmla="*/ 11459 h 1041175"/>
                  <a:gd name="connsiteX3" fmla="*/ 233703 w 768315"/>
                  <a:gd name="connsiteY3" fmla="*/ 5609 h 1041175"/>
                  <a:gd name="connsiteX4" fmla="*/ 312903 w 768315"/>
                  <a:gd name="connsiteY4" fmla="*/ 2909 h 1041175"/>
                  <a:gd name="connsiteX5" fmla="*/ 494253 w 768315"/>
                  <a:gd name="connsiteY5" fmla="*/ 199559 h 1041175"/>
                  <a:gd name="connsiteX6" fmla="*/ 589653 w 768315"/>
                  <a:gd name="connsiteY6" fmla="*/ 305759 h 1041175"/>
                  <a:gd name="connsiteX7" fmla="*/ 644553 w 768315"/>
                  <a:gd name="connsiteY7" fmla="*/ 344009 h 1041175"/>
                  <a:gd name="connsiteX8" fmla="*/ 702153 w 768315"/>
                  <a:gd name="connsiteY8" fmla="*/ 867809 h 1041175"/>
                  <a:gd name="connsiteX9" fmla="*/ 449703 w 768315"/>
                  <a:gd name="connsiteY9" fmla="*/ 1041059 h 1041175"/>
                  <a:gd name="connsiteX10" fmla="*/ 337653 w 768315"/>
                  <a:gd name="connsiteY10" fmla="*/ 1003259 h 1041175"/>
                  <a:gd name="connsiteX11" fmla="*/ 98703 w 768315"/>
                  <a:gd name="connsiteY11" fmla="*/ 746759 h 1041175"/>
                  <a:gd name="connsiteX12" fmla="*/ 46953 w 768315"/>
                  <a:gd name="connsiteY12" fmla="*/ 537509 h 1041175"/>
                  <a:gd name="connsiteX13" fmla="*/ 13203 w 768315"/>
                  <a:gd name="connsiteY13" fmla="*/ 352109 h 1041175"/>
                  <a:gd name="connsiteX14" fmla="*/ 8703 w 768315"/>
                  <a:gd name="connsiteY14" fmla="*/ 182459 h 1041175"/>
                  <a:gd name="connsiteX15" fmla="*/ 14103 w 768315"/>
                  <a:gd name="connsiteY15" fmla="*/ 166709 h 104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8315" h="1041175">
                    <a:moveTo>
                      <a:pt x="14103" y="166709"/>
                    </a:moveTo>
                    <a:cubicBezTo>
                      <a:pt x="29853" y="122609"/>
                      <a:pt x="51903" y="81209"/>
                      <a:pt x="82053" y="45209"/>
                    </a:cubicBezTo>
                    <a:cubicBezTo>
                      <a:pt x="97803" y="26309"/>
                      <a:pt x="114003" y="12809"/>
                      <a:pt x="138753" y="11459"/>
                    </a:cubicBezTo>
                    <a:cubicBezTo>
                      <a:pt x="170703" y="10109"/>
                      <a:pt x="202203" y="8759"/>
                      <a:pt x="233703" y="5609"/>
                    </a:cubicBezTo>
                    <a:cubicBezTo>
                      <a:pt x="259353" y="2909"/>
                      <a:pt x="287703" y="-3841"/>
                      <a:pt x="312903" y="2909"/>
                    </a:cubicBezTo>
                    <a:cubicBezTo>
                      <a:pt x="397953" y="26759"/>
                      <a:pt x="446103" y="133409"/>
                      <a:pt x="494253" y="199559"/>
                    </a:cubicBezTo>
                    <a:cubicBezTo>
                      <a:pt x="522153" y="238259"/>
                      <a:pt x="552753" y="275609"/>
                      <a:pt x="589653" y="305759"/>
                    </a:cubicBezTo>
                    <a:cubicBezTo>
                      <a:pt x="606753" y="319709"/>
                      <a:pt x="628803" y="329159"/>
                      <a:pt x="644553" y="344009"/>
                    </a:cubicBezTo>
                    <a:cubicBezTo>
                      <a:pt x="784953" y="478559"/>
                      <a:pt x="808353" y="705359"/>
                      <a:pt x="702153" y="867809"/>
                    </a:cubicBezTo>
                    <a:cubicBezTo>
                      <a:pt x="650403" y="947459"/>
                      <a:pt x="549153" y="1036559"/>
                      <a:pt x="449703" y="1041059"/>
                    </a:cubicBezTo>
                    <a:cubicBezTo>
                      <a:pt x="407853" y="1042859"/>
                      <a:pt x="373653" y="1023509"/>
                      <a:pt x="337653" y="1003259"/>
                    </a:cubicBezTo>
                    <a:cubicBezTo>
                      <a:pt x="231453" y="943859"/>
                      <a:pt x="142803" y="861959"/>
                      <a:pt x="98703" y="746759"/>
                    </a:cubicBezTo>
                    <a:cubicBezTo>
                      <a:pt x="73053" y="679709"/>
                      <a:pt x="60003" y="608609"/>
                      <a:pt x="46953" y="537509"/>
                    </a:cubicBezTo>
                    <a:cubicBezTo>
                      <a:pt x="35703" y="475859"/>
                      <a:pt x="24453" y="413759"/>
                      <a:pt x="13203" y="352109"/>
                    </a:cubicBezTo>
                    <a:cubicBezTo>
                      <a:pt x="3303" y="297659"/>
                      <a:pt x="-8397" y="236909"/>
                      <a:pt x="8703" y="182459"/>
                    </a:cubicBezTo>
                    <a:cubicBezTo>
                      <a:pt x="10503" y="177509"/>
                      <a:pt x="12303" y="172109"/>
                      <a:pt x="14103" y="166709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C68D34E-1CFD-4481-B7A5-D1B86CD244B2}"/>
                  </a:ext>
                </a:extLst>
              </p:cNvPr>
              <p:cNvSpPr/>
              <p:nvPr/>
            </p:nvSpPr>
            <p:spPr>
              <a:xfrm>
                <a:off x="1598462" y="2911028"/>
                <a:ext cx="741437" cy="1864734"/>
              </a:xfrm>
              <a:custGeom>
                <a:avLst/>
                <a:gdLst>
                  <a:gd name="connsiteX0" fmla="*/ 525150 w 586130"/>
                  <a:gd name="connsiteY0" fmla="*/ 1090350 h 1474133"/>
                  <a:gd name="connsiteX1" fmla="*/ 455400 w 586130"/>
                  <a:gd name="connsiteY1" fmla="*/ 1223550 h 1474133"/>
                  <a:gd name="connsiteX2" fmla="*/ 380700 w 586130"/>
                  <a:gd name="connsiteY2" fmla="*/ 1473300 h 1474133"/>
                  <a:gd name="connsiteX3" fmla="*/ 360000 w 586130"/>
                  <a:gd name="connsiteY3" fmla="*/ 1459350 h 1474133"/>
                  <a:gd name="connsiteX4" fmla="*/ 252900 w 586130"/>
                  <a:gd name="connsiteY4" fmla="*/ 1296000 h 1474133"/>
                  <a:gd name="connsiteX5" fmla="*/ 213750 w 586130"/>
                  <a:gd name="connsiteY5" fmla="*/ 1056600 h 1474133"/>
                  <a:gd name="connsiteX6" fmla="*/ 149850 w 586130"/>
                  <a:gd name="connsiteY6" fmla="*/ 948150 h 1474133"/>
                  <a:gd name="connsiteX7" fmla="*/ 108900 w 586130"/>
                  <a:gd name="connsiteY7" fmla="*/ 904050 h 1474133"/>
                  <a:gd name="connsiteX8" fmla="*/ 130500 w 586130"/>
                  <a:gd name="connsiteY8" fmla="*/ 818100 h 1474133"/>
                  <a:gd name="connsiteX9" fmla="*/ 130500 w 586130"/>
                  <a:gd name="connsiteY9" fmla="*/ 750600 h 1474133"/>
                  <a:gd name="connsiteX10" fmla="*/ 52200 w 586130"/>
                  <a:gd name="connsiteY10" fmla="*/ 607500 h 1474133"/>
                  <a:gd name="connsiteX11" fmla="*/ 0 w 586130"/>
                  <a:gd name="connsiteY11" fmla="*/ 543600 h 1474133"/>
                  <a:gd name="connsiteX12" fmla="*/ 140400 w 586130"/>
                  <a:gd name="connsiteY12" fmla="*/ 648900 h 1474133"/>
                  <a:gd name="connsiteX13" fmla="*/ 366300 w 586130"/>
                  <a:gd name="connsiteY13" fmla="*/ 634050 h 1474133"/>
                  <a:gd name="connsiteX14" fmla="*/ 504000 w 586130"/>
                  <a:gd name="connsiteY14" fmla="*/ 496800 h 1474133"/>
                  <a:gd name="connsiteX15" fmla="*/ 552600 w 586130"/>
                  <a:gd name="connsiteY15" fmla="*/ 360900 h 1474133"/>
                  <a:gd name="connsiteX16" fmla="*/ 544950 w 586130"/>
                  <a:gd name="connsiteY16" fmla="*/ 167400 h 1474133"/>
                  <a:gd name="connsiteX17" fmla="*/ 482400 w 586130"/>
                  <a:gd name="connsiteY17" fmla="*/ 49050 h 1474133"/>
                  <a:gd name="connsiteX18" fmla="*/ 445500 w 586130"/>
                  <a:gd name="connsiteY18" fmla="*/ 0 h 1474133"/>
                  <a:gd name="connsiteX19" fmla="*/ 546750 w 586130"/>
                  <a:gd name="connsiteY19" fmla="*/ 54450 h 1474133"/>
                  <a:gd name="connsiteX20" fmla="*/ 584100 w 586130"/>
                  <a:gd name="connsiteY20" fmla="*/ 154800 h 1474133"/>
                  <a:gd name="connsiteX21" fmla="*/ 582300 w 586130"/>
                  <a:gd name="connsiteY21" fmla="*/ 285300 h 1474133"/>
                  <a:gd name="connsiteX22" fmla="*/ 555750 w 586130"/>
                  <a:gd name="connsiteY22" fmla="*/ 423450 h 1474133"/>
                  <a:gd name="connsiteX23" fmla="*/ 506250 w 586130"/>
                  <a:gd name="connsiteY23" fmla="*/ 556200 h 1474133"/>
                  <a:gd name="connsiteX24" fmla="*/ 473850 w 586130"/>
                  <a:gd name="connsiteY24" fmla="*/ 851400 h 1474133"/>
                  <a:gd name="connsiteX25" fmla="*/ 488250 w 586130"/>
                  <a:gd name="connsiteY25" fmla="*/ 980100 h 1474133"/>
                  <a:gd name="connsiteX26" fmla="*/ 525150 w 586130"/>
                  <a:gd name="connsiteY26" fmla="*/ 1090350 h 14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86130" h="1474133">
                    <a:moveTo>
                      <a:pt x="525150" y="1090350"/>
                    </a:moveTo>
                    <a:cubicBezTo>
                      <a:pt x="488700" y="1131300"/>
                      <a:pt x="474750" y="1173150"/>
                      <a:pt x="455400" y="1223550"/>
                    </a:cubicBezTo>
                    <a:cubicBezTo>
                      <a:pt x="426600" y="1296900"/>
                      <a:pt x="389700" y="1469700"/>
                      <a:pt x="380700" y="1473300"/>
                    </a:cubicBezTo>
                    <a:cubicBezTo>
                      <a:pt x="370350" y="1477350"/>
                      <a:pt x="364950" y="1465650"/>
                      <a:pt x="360000" y="1459350"/>
                    </a:cubicBezTo>
                    <a:cubicBezTo>
                      <a:pt x="319500" y="1407600"/>
                      <a:pt x="283950" y="1353600"/>
                      <a:pt x="252900" y="1296000"/>
                    </a:cubicBezTo>
                    <a:cubicBezTo>
                      <a:pt x="222750" y="1240200"/>
                      <a:pt x="225900" y="1098900"/>
                      <a:pt x="213750" y="1056600"/>
                    </a:cubicBezTo>
                    <a:cubicBezTo>
                      <a:pt x="202050" y="1015650"/>
                      <a:pt x="178200" y="979650"/>
                      <a:pt x="149850" y="948150"/>
                    </a:cubicBezTo>
                    <a:cubicBezTo>
                      <a:pt x="136350" y="933300"/>
                      <a:pt x="126000" y="915300"/>
                      <a:pt x="108900" y="904050"/>
                    </a:cubicBezTo>
                    <a:cubicBezTo>
                      <a:pt x="116100" y="875250"/>
                      <a:pt x="128250" y="847800"/>
                      <a:pt x="130500" y="818100"/>
                    </a:cubicBezTo>
                    <a:cubicBezTo>
                      <a:pt x="130050" y="795600"/>
                      <a:pt x="135450" y="777600"/>
                      <a:pt x="130500" y="750600"/>
                    </a:cubicBezTo>
                    <a:cubicBezTo>
                      <a:pt x="120600" y="693900"/>
                      <a:pt x="85950" y="651150"/>
                      <a:pt x="52200" y="607500"/>
                    </a:cubicBezTo>
                    <a:cubicBezTo>
                      <a:pt x="35550" y="585900"/>
                      <a:pt x="17550" y="564750"/>
                      <a:pt x="0" y="543600"/>
                    </a:cubicBezTo>
                    <a:cubicBezTo>
                      <a:pt x="37350" y="575100"/>
                      <a:pt x="102150" y="629100"/>
                      <a:pt x="140400" y="648900"/>
                    </a:cubicBezTo>
                    <a:cubicBezTo>
                      <a:pt x="214200" y="686700"/>
                      <a:pt x="296100" y="688050"/>
                      <a:pt x="366300" y="634050"/>
                    </a:cubicBezTo>
                    <a:cubicBezTo>
                      <a:pt x="418050" y="594450"/>
                      <a:pt x="464850" y="549000"/>
                      <a:pt x="504000" y="496800"/>
                    </a:cubicBezTo>
                    <a:cubicBezTo>
                      <a:pt x="534150" y="456300"/>
                      <a:pt x="545400" y="409050"/>
                      <a:pt x="552600" y="360900"/>
                    </a:cubicBezTo>
                    <a:cubicBezTo>
                      <a:pt x="562050" y="296100"/>
                      <a:pt x="562500" y="231300"/>
                      <a:pt x="544950" y="167400"/>
                    </a:cubicBezTo>
                    <a:cubicBezTo>
                      <a:pt x="531000" y="118350"/>
                      <a:pt x="516600" y="86400"/>
                      <a:pt x="482400" y="49050"/>
                    </a:cubicBezTo>
                    <a:cubicBezTo>
                      <a:pt x="472050" y="37350"/>
                      <a:pt x="464850" y="20250"/>
                      <a:pt x="445500" y="0"/>
                    </a:cubicBezTo>
                    <a:cubicBezTo>
                      <a:pt x="481950" y="13500"/>
                      <a:pt x="515700" y="31500"/>
                      <a:pt x="546750" y="54450"/>
                    </a:cubicBezTo>
                    <a:cubicBezTo>
                      <a:pt x="576450" y="76500"/>
                      <a:pt x="581850" y="120600"/>
                      <a:pt x="584100" y="154800"/>
                    </a:cubicBezTo>
                    <a:cubicBezTo>
                      <a:pt x="587250" y="198450"/>
                      <a:pt x="586800" y="242100"/>
                      <a:pt x="582300" y="285300"/>
                    </a:cubicBezTo>
                    <a:cubicBezTo>
                      <a:pt x="577800" y="332100"/>
                      <a:pt x="568800" y="378450"/>
                      <a:pt x="555750" y="423450"/>
                    </a:cubicBezTo>
                    <a:cubicBezTo>
                      <a:pt x="542250" y="469350"/>
                      <a:pt x="521550" y="511650"/>
                      <a:pt x="506250" y="556200"/>
                    </a:cubicBezTo>
                    <a:cubicBezTo>
                      <a:pt x="472500" y="655650"/>
                      <a:pt x="478350" y="747450"/>
                      <a:pt x="473850" y="851400"/>
                    </a:cubicBezTo>
                    <a:cubicBezTo>
                      <a:pt x="477450" y="891450"/>
                      <a:pt x="479250" y="940950"/>
                      <a:pt x="488250" y="980100"/>
                    </a:cubicBezTo>
                    <a:cubicBezTo>
                      <a:pt x="498600" y="1023300"/>
                      <a:pt x="517950" y="1067400"/>
                      <a:pt x="525150" y="1090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945A0212-D258-4D29-BBC3-F87F36393314}"/>
                  </a:ext>
                </a:extLst>
              </p:cNvPr>
              <p:cNvSpPr/>
              <p:nvPr/>
            </p:nvSpPr>
            <p:spPr>
              <a:xfrm>
                <a:off x="623400" y="5802459"/>
                <a:ext cx="1699636" cy="653834"/>
              </a:xfrm>
              <a:custGeom>
                <a:avLst/>
                <a:gdLst>
                  <a:gd name="connsiteX0" fmla="*/ 1338270 w 1343618"/>
                  <a:gd name="connsiteY0" fmla="*/ 174828 h 516877"/>
                  <a:gd name="connsiteX1" fmla="*/ 1263120 w 1343618"/>
                  <a:gd name="connsiteY1" fmla="*/ 58728 h 516877"/>
                  <a:gd name="connsiteX2" fmla="*/ 1194270 w 1343618"/>
                  <a:gd name="connsiteY2" fmla="*/ 6078 h 516877"/>
                  <a:gd name="connsiteX3" fmla="*/ 1045320 w 1343618"/>
                  <a:gd name="connsiteY3" fmla="*/ 29028 h 516877"/>
                  <a:gd name="connsiteX4" fmla="*/ 874320 w 1343618"/>
                  <a:gd name="connsiteY4" fmla="*/ 73128 h 516877"/>
                  <a:gd name="connsiteX5" fmla="*/ 830670 w 1343618"/>
                  <a:gd name="connsiteY5" fmla="*/ 85728 h 516877"/>
                  <a:gd name="connsiteX6" fmla="*/ 815820 w 1343618"/>
                  <a:gd name="connsiteY6" fmla="*/ 90678 h 516877"/>
                  <a:gd name="connsiteX7" fmla="*/ 794220 w 1343618"/>
                  <a:gd name="connsiteY7" fmla="*/ 96978 h 516877"/>
                  <a:gd name="connsiteX8" fmla="*/ 744270 w 1343618"/>
                  <a:gd name="connsiteY8" fmla="*/ 119928 h 516877"/>
                  <a:gd name="connsiteX9" fmla="*/ 699270 w 1343618"/>
                  <a:gd name="connsiteY9" fmla="*/ 151428 h 516877"/>
                  <a:gd name="connsiteX10" fmla="*/ 662370 w 1343618"/>
                  <a:gd name="connsiteY10" fmla="*/ 184728 h 516877"/>
                  <a:gd name="connsiteX11" fmla="*/ 628620 w 1343618"/>
                  <a:gd name="connsiteY11" fmla="*/ 233778 h 516877"/>
                  <a:gd name="connsiteX12" fmla="*/ 626370 w 1343618"/>
                  <a:gd name="connsiteY12" fmla="*/ 234678 h 516877"/>
                  <a:gd name="connsiteX13" fmla="*/ 624570 w 1343618"/>
                  <a:gd name="connsiteY13" fmla="*/ 234228 h 516877"/>
                  <a:gd name="connsiteX14" fmla="*/ 637170 w 1343618"/>
                  <a:gd name="connsiteY14" fmla="*/ 201378 h 516877"/>
                  <a:gd name="connsiteX15" fmla="*/ 676320 w 1343618"/>
                  <a:gd name="connsiteY15" fmla="*/ 132078 h 516877"/>
                  <a:gd name="connsiteX16" fmla="*/ 676320 w 1343618"/>
                  <a:gd name="connsiteY16" fmla="*/ 125328 h 516877"/>
                  <a:gd name="connsiteX17" fmla="*/ 629970 w 1343618"/>
                  <a:gd name="connsiteY17" fmla="*/ 70428 h 516877"/>
                  <a:gd name="connsiteX18" fmla="*/ 548070 w 1343618"/>
                  <a:gd name="connsiteY18" fmla="*/ 33528 h 516877"/>
                  <a:gd name="connsiteX19" fmla="*/ 529170 w 1343618"/>
                  <a:gd name="connsiteY19" fmla="*/ 26778 h 516877"/>
                  <a:gd name="connsiteX20" fmla="*/ 476070 w 1343618"/>
                  <a:gd name="connsiteY20" fmla="*/ 15078 h 516877"/>
                  <a:gd name="connsiteX21" fmla="*/ 443670 w 1343618"/>
                  <a:gd name="connsiteY21" fmla="*/ 15528 h 516877"/>
                  <a:gd name="connsiteX22" fmla="*/ 388320 w 1343618"/>
                  <a:gd name="connsiteY22" fmla="*/ 35778 h 516877"/>
                  <a:gd name="connsiteX23" fmla="*/ 375270 w 1343618"/>
                  <a:gd name="connsiteY23" fmla="*/ 45228 h 516877"/>
                  <a:gd name="connsiteX24" fmla="*/ 378420 w 1343618"/>
                  <a:gd name="connsiteY24" fmla="*/ 68178 h 516877"/>
                  <a:gd name="connsiteX25" fmla="*/ 353670 w 1343618"/>
                  <a:gd name="connsiteY25" fmla="*/ 59628 h 516877"/>
                  <a:gd name="connsiteX26" fmla="*/ 306420 w 1343618"/>
                  <a:gd name="connsiteY26" fmla="*/ 43428 h 516877"/>
                  <a:gd name="connsiteX27" fmla="*/ 255120 w 1343618"/>
                  <a:gd name="connsiteY27" fmla="*/ 46578 h 516877"/>
                  <a:gd name="connsiteX28" fmla="*/ 191220 w 1343618"/>
                  <a:gd name="connsiteY28" fmla="*/ 96078 h 516877"/>
                  <a:gd name="connsiteX29" fmla="*/ 97170 w 1343618"/>
                  <a:gd name="connsiteY29" fmla="*/ 204528 h 516877"/>
                  <a:gd name="connsiteX30" fmla="*/ 11220 w 1343618"/>
                  <a:gd name="connsiteY30" fmla="*/ 337728 h 516877"/>
                  <a:gd name="connsiteX31" fmla="*/ 19320 w 1343618"/>
                  <a:gd name="connsiteY31" fmla="*/ 503778 h 516877"/>
                  <a:gd name="connsiteX32" fmla="*/ 92220 w 1343618"/>
                  <a:gd name="connsiteY32" fmla="*/ 512328 h 516877"/>
                  <a:gd name="connsiteX33" fmla="*/ 192570 w 1343618"/>
                  <a:gd name="connsiteY33" fmla="*/ 506928 h 516877"/>
                  <a:gd name="connsiteX34" fmla="*/ 437820 w 1343618"/>
                  <a:gd name="connsiteY34" fmla="*/ 487128 h 516877"/>
                  <a:gd name="connsiteX35" fmla="*/ 517020 w 1343618"/>
                  <a:gd name="connsiteY35" fmla="*/ 397128 h 516877"/>
                  <a:gd name="connsiteX36" fmla="*/ 534570 w 1343618"/>
                  <a:gd name="connsiteY36" fmla="*/ 379128 h 516877"/>
                  <a:gd name="connsiteX37" fmla="*/ 539070 w 1343618"/>
                  <a:gd name="connsiteY37" fmla="*/ 374178 h 516877"/>
                  <a:gd name="connsiteX38" fmla="*/ 571020 w 1343618"/>
                  <a:gd name="connsiteY38" fmla="*/ 389928 h 516877"/>
                  <a:gd name="connsiteX39" fmla="*/ 599370 w 1343618"/>
                  <a:gd name="connsiteY39" fmla="*/ 405678 h 516877"/>
                  <a:gd name="connsiteX40" fmla="*/ 661920 w 1343618"/>
                  <a:gd name="connsiteY40" fmla="*/ 403878 h 516877"/>
                  <a:gd name="connsiteX41" fmla="*/ 794220 w 1343618"/>
                  <a:gd name="connsiteY41" fmla="*/ 358878 h 516877"/>
                  <a:gd name="connsiteX42" fmla="*/ 818970 w 1343618"/>
                  <a:gd name="connsiteY42" fmla="*/ 360678 h 516877"/>
                  <a:gd name="connsiteX43" fmla="*/ 845070 w 1343618"/>
                  <a:gd name="connsiteY43" fmla="*/ 338628 h 516877"/>
                  <a:gd name="connsiteX44" fmla="*/ 903570 w 1343618"/>
                  <a:gd name="connsiteY44" fmla="*/ 301728 h 516877"/>
                  <a:gd name="connsiteX45" fmla="*/ 913470 w 1343618"/>
                  <a:gd name="connsiteY45" fmla="*/ 297228 h 516877"/>
                  <a:gd name="connsiteX46" fmla="*/ 1196070 w 1343618"/>
                  <a:gd name="connsiteY46" fmla="*/ 229728 h 516877"/>
                  <a:gd name="connsiteX47" fmla="*/ 1340070 w 1343618"/>
                  <a:gd name="connsiteY47" fmla="*/ 198228 h 516877"/>
                  <a:gd name="connsiteX48" fmla="*/ 1338270 w 1343618"/>
                  <a:gd name="connsiteY48" fmla="*/ 174828 h 51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43618" h="516877">
                    <a:moveTo>
                      <a:pt x="1338270" y="174828"/>
                    </a:moveTo>
                    <a:cubicBezTo>
                      <a:pt x="1319370" y="132078"/>
                      <a:pt x="1294170" y="93378"/>
                      <a:pt x="1263120" y="58728"/>
                    </a:cubicBezTo>
                    <a:cubicBezTo>
                      <a:pt x="1243770" y="37128"/>
                      <a:pt x="1221720" y="17778"/>
                      <a:pt x="1194270" y="6078"/>
                    </a:cubicBezTo>
                    <a:cubicBezTo>
                      <a:pt x="1151070" y="-12822"/>
                      <a:pt x="1087620" y="17328"/>
                      <a:pt x="1045320" y="29028"/>
                    </a:cubicBezTo>
                    <a:cubicBezTo>
                      <a:pt x="988620" y="44328"/>
                      <a:pt x="929670" y="55578"/>
                      <a:pt x="874320" y="73128"/>
                    </a:cubicBezTo>
                    <a:cubicBezTo>
                      <a:pt x="860370" y="79428"/>
                      <a:pt x="845070" y="80778"/>
                      <a:pt x="830670" y="85728"/>
                    </a:cubicBezTo>
                    <a:cubicBezTo>
                      <a:pt x="825720" y="87978"/>
                      <a:pt x="820770" y="89328"/>
                      <a:pt x="815820" y="90678"/>
                    </a:cubicBezTo>
                    <a:cubicBezTo>
                      <a:pt x="808620" y="92478"/>
                      <a:pt x="801420" y="94728"/>
                      <a:pt x="794220" y="96978"/>
                    </a:cubicBezTo>
                    <a:cubicBezTo>
                      <a:pt x="776670" y="102378"/>
                      <a:pt x="756870" y="105078"/>
                      <a:pt x="744270" y="119928"/>
                    </a:cubicBezTo>
                    <a:cubicBezTo>
                      <a:pt x="731670" y="134778"/>
                      <a:pt x="716370" y="143778"/>
                      <a:pt x="699270" y="151428"/>
                    </a:cubicBezTo>
                    <a:cubicBezTo>
                      <a:pt x="683070" y="158178"/>
                      <a:pt x="667770" y="167178"/>
                      <a:pt x="662370" y="184728"/>
                    </a:cubicBezTo>
                    <a:cubicBezTo>
                      <a:pt x="656520" y="204978"/>
                      <a:pt x="644370" y="220278"/>
                      <a:pt x="628620" y="233778"/>
                    </a:cubicBezTo>
                    <a:cubicBezTo>
                      <a:pt x="627720" y="234228"/>
                      <a:pt x="627270" y="234678"/>
                      <a:pt x="626370" y="234678"/>
                    </a:cubicBezTo>
                    <a:cubicBezTo>
                      <a:pt x="625920" y="234678"/>
                      <a:pt x="624570" y="234228"/>
                      <a:pt x="624570" y="234228"/>
                    </a:cubicBezTo>
                    <a:cubicBezTo>
                      <a:pt x="626370" y="222528"/>
                      <a:pt x="630420" y="211728"/>
                      <a:pt x="637170" y="201378"/>
                    </a:cubicBezTo>
                    <a:cubicBezTo>
                      <a:pt x="650220" y="178428"/>
                      <a:pt x="670020" y="159078"/>
                      <a:pt x="676320" y="132078"/>
                    </a:cubicBezTo>
                    <a:cubicBezTo>
                      <a:pt x="676770" y="129828"/>
                      <a:pt x="676320" y="127578"/>
                      <a:pt x="676320" y="125328"/>
                    </a:cubicBezTo>
                    <a:cubicBezTo>
                      <a:pt x="672270" y="97878"/>
                      <a:pt x="650670" y="83928"/>
                      <a:pt x="629970" y="70428"/>
                    </a:cubicBezTo>
                    <a:cubicBezTo>
                      <a:pt x="604770" y="54228"/>
                      <a:pt x="575520" y="45228"/>
                      <a:pt x="548070" y="33528"/>
                    </a:cubicBezTo>
                    <a:cubicBezTo>
                      <a:pt x="541770" y="31278"/>
                      <a:pt x="535470" y="29028"/>
                      <a:pt x="529170" y="26778"/>
                    </a:cubicBezTo>
                    <a:cubicBezTo>
                      <a:pt x="511620" y="21378"/>
                      <a:pt x="494970" y="13728"/>
                      <a:pt x="476070" y="15078"/>
                    </a:cubicBezTo>
                    <a:cubicBezTo>
                      <a:pt x="465270" y="18228"/>
                      <a:pt x="454470" y="18228"/>
                      <a:pt x="443670" y="15528"/>
                    </a:cubicBezTo>
                    <a:cubicBezTo>
                      <a:pt x="422520" y="15078"/>
                      <a:pt x="406320" y="28128"/>
                      <a:pt x="388320" y="35778"/>
                    </a:cubicBezTo>
                    <a:cubicBezTo>
                      <a:pt x="383370" y="38478"/>
                      <a:pt x="378870" y="40728"/>
                      <a:pt x="375270" y="45228"/>
                    </a:cubicBezTo>
                    <a:cubicBezTo>
                      <a:pt x="369420" y="53778"/>
                      <a:pt x="381120" y="60078"/>
                      <a:pt x="378420" y="68178"/>
                    </a:cubicBezTo>
                    <a:cubicBezTo>
                      <a:pt x="369420" y="68178"/>
                      <a:pt x="361770" y="63228"/>
                      <a:pt x="353670" y="59628"/>
                    </a:cubicBezTo>
                    <a:cubicBezTo>
                      <a:pt x="338370" y="52878"/>
                      <a:pt x="323970" y="43428"/>
                      <a:pt x="306420" y="43428"/>
                    </a:cubicBezTo>
                    <a:cubicBezTo>
                      <a:pt x="289770" y="47928"/>
                      <a:pt x="272220" y="45228"/>
                      <a:pt x="255120" y="46578"/>
                    </a:cubicBezTo>
                    <a:cubicBezTo>
                      <a:pt x="224970" y="51528"/>
                      <a:pt x="209220" y="75378"/>
                      <a:pt x="191220" y="96078"/>
                    </a:cubicBezTo>
                    <a:cubicBezTo>
                      <a:pt x="159270" y="132528"/>
                      <a:pt x="131820" y="170778"/>
                      <a:pt x="97170" y="204528"/>
                    </a:cubicBezTo>
                    <a:cubicBezTo>
                      <a:pt x="59820" y="240978"/>
                      <a:pt x="28770" y="288228"/>
                      <a:pt x="11220" y="337728"/>
                    </a:cubicBezTo>
                    <a:cubicBezTo>
                      <a:pt x="-5880" y="393978"/>
                      <a:pt x="-3630" y="449328"/>
                      <a:pt x="19320" y="503778"/>
                    </a:cubicBezTo>
                    <a:cubicBezTo>
                      <a:pt x="29220" y="525828"/>
                      <a:pt x="69720" y="513678"/>
                      <a:pt x="92220" y="512328"/>
                    </a:cubicBezTo>
                    <a:cubicBezTo>
                      <a:pt x="125520" y="510528"/>
                      <a:pt x="158820" y="508728"/>
                      <a:pt x="192570" y="506928"/>
                    </a:cubicBezTo>
                    <a:cubicBezTo>
                      <a:pt x="272670" y="506928"/>
                      <a:pt x="359520" y="503778"/>
                      <a:pt x="437820" y="487128"/>
                    </a:cubicBezTo>
                    <a:cubicBezTo>
                      <a:pt x="518820" y="469578"/>
                      <a:pt x="513870" y="460128"/>
                      <a:pt x="517020" y="397128"/>
                    </a:cubicBezTo>
                    <a:cubicBezTo>
                      <a:pt x="522870" y="391278"/>
                      <a:pt x="528720" y="384978"/>
                      <a:pt x="534570" y="379128"/>
                    </a:cubicBezTo>
                    <a:cubicBezTo>
                      <a:pt x="536370" y="377778"/>
                      <a:pt x="537720" y="375978"/>
                      <a:pt x="539070" y="374178"/>
                    </a:cubicBezTo>
                    <a:cubicBezTo>
                      <a:pt x="552570" y="372828"/>
                      <a:pt x="562920" y="377778"/>
                      <a:pt x="571020" y="389928"/>
                    </a:cubicBezTo>
                    <a:cubicBezTo>
                      <a:pt x="577320" y="399378"/>
                      <a:pt x="587220" y="405678"/>
                      <a:pt x="599370" y="405678"/>
                    </a:cubicBezTo>
                    <a:cubicBezTo>
                      <a:pt x="620070" y="406128"/>
                      <a:pt x="641220" y="404328"/>
                      <a:pt x="661920" y="403878"/>
                    </a:cubicBezTo>
                    <a:cubicBezTo>
                      <a:pt x="710520" y="402528"/>
                      <a:pt x="748770" y="368328"/>
                      <a:pt x="794220" y="358878"/>
                    </a:cubicBezTo>
                    <a:cubicBezTo>
                      <a:pt x="800970" y="361128"/>
                      <a:pt x="809070" y="361578"/>
                      <a:pt x="818970" y="360678"/>
                    </a:cubicBezTo>
                    <a:cubicBezTo>
                      <a:pt x="829320" y="355728"/>
                      <a:pt x="838770" y="348528"/>
                      <a:pt x="845070" y="338628"/>
                    </a:cubicBezTo>
                    <a:cubicBezTo>
                      <a:pt x="864420" y="326478"/>
                      <a:pt x="880170" y="307578"/>
                      <a:pt x="903570" y="301728"/>
                    </a:cubicBezTo>
                    <a:cubicBezTo>
                      <a:pt x="906720" y="300378"/>
                      <a:pt x="909870" y="298128"/>
                      <a:pt x="913470" y="297228"/>
                    </a:cubicBezTo>
                    <a:cubicBezTo>
                      <a:pt x="1006620" y="270678"/>
                      <a:pt x="1101570" y="251778"/>
                      <a:pt x="1196070" y="229728"/>
                    </a:cubicBezTo>
                    <a:cubicBezTo>
                      <a:pt x="1243770" y="218478"/>
                      <a:pt x="1291470" y="206328"/>
                      <a:pt x="1340070" y="198228"/>
                    </a:cubicBezTo>
                    <a:cubicBezTo>
                      <a:pt x="1347270" y="191028"/>
                      <a:pt x="1341870" y="182478"/>
                      <a:pt x="1338270" y="174828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8" name="Graphic 2">
                <a:extLst>
                  <a:ext uri="{FF2B5EF4-FFF2-40B4-BE49-F238E27FC236}">
                    <a16:creationId xmlns:a16="http://schemas.microsoft.com/office/drawing/2014/main" id="{3430F13F-0FBA-44AF-AF1F-65716DF4D6F8}"/>
                  </a:ext>
                </a:extLst>
              </p:cNvPr>
              <p:cNvGrpSpPr/>
              <p:nvPr/>
            </p:nvGrpSpPr>
            <p:grpSpPr>
              <a:xfrm>
                <a:off x="622274" y="5802176"/>
                <a:ext cx="1700616" cy="654400"/>
                <a:chOff x="405553" y="3082808"/>
                <a:chExt cx="1344393" cy="517325"/>
              </a:xfrm>
              <a:solidFill>
                <a:srgbClr val="E2C2A7"/>
              </a:solidFill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FAAC712F-5F83-4F33-9E6C-8EECF21703D5}"/>
                    </a:ext>
                  </a:extLst>
                </p:cNvPr>
                <p:cNvSpPr/>
                <p:nvPr/>
              </p:nvSpPr>
              <p:spPr>
                <a:xfrm>
                  <a:off x="405553" y="3359561"/>
                  <a:ext cx="517459" cy="240572"/>
                </a:xfrm>
                <a:custGeom>
                  <a:avLst/>
                  <a:gdLst>
                    <a:gd name="connsiteX0" fmla="*/ 472909 w 517459"/>
                    <a:gd name="connsiteY0" fmla="*/ 76500 h 240572"/>
                    <a:gd name="connsiteX1" fmla="*/ 308209 w 517459"/>
                    <a:gd name="connsiteY1" fmla="*/ 27000 h 240572"/>
                    <a:gd name="connsiteX2" fmla="*/ 260059 w 517459"/>
                    <a:gd name="connsiteY2" fmla="*/ 18450 h 240572"/>
                    <a:gd name="connsiteX3" fmla="*/ 275359 w 517459"/>
                    <a:gd name="connsiteY3" fmla="*/ 27450 h 240572"/>
                    <a:gd name="connsiteX4" fmla="*/ 408559 w 517459"/>
                    <a:gd name="connsiteY4" fmla="*/ 67050 h 240572"/>
                    <a:gd name="connsiteX5" fmla="*/ 482809 w 517459"/>
                    <a:gd name="connsiteY5" fmla="*/ 103050 h 240572"/>
                    <a:gd name="connsiteX6" fmla="*/ 501709 w 517459"/>
                    <a:gd name="connsiteY6" fmla="*/ 153000 h 240572"/>
                    <a:gd name="connsiteX7" fmla="*/ 460309 w 517459"/>
                    <a:gd name="connsiteY7" fmla="*/ 170550 h 240572"/>
                    <a:gd name="connsiteX8" fmla="*/ 409459 w 517459"/>
                    <a:gd name="connsiteY8" fmla="*/ 163800 h 240572"/>
                    <a:gd name="connsiteX9" fmla="*/ 278959 w 517459"/>
                    <a:gd name="connsiteY9" fmla="*/ 135900 h 240572"/>
                    <a:gd name="connsiteX10" fmla="*/ 343309 w 517459"/>
                    <a:gd name="connsiteY10" fmla="*/ 165150 h 240572"/>
                    <a:gd name="connsiteX11" fmla="*/ 371659 w 517459"/>
                    <a:gd name="connsiteY11" fmla="*/ 192600 h 240572"/>
                    <a:gd name="connsiteX12" fmla="*/ 336559 w 517459"/>
                    <a:gd name="connsiteY12" fmla="*/ 211050 h 240572"/>
                    <a:gd name="connsiteX13" fmla="*/ 181759 w 517459"/>
                    <a:gd name="connsiteY13" fmla="*/ 201150 h 240572"/>
                    <a:gd name="connsiteX14" fmla="*/ 80059 w 517459"/>
                    <a:gd name="connsiteY14" fmla="*/ 192600 h 240572"/>
                    <a:gd name="connsiteX15" fmla="*/ 62059 w 517459"/>
                    <a:gd name="connsiteY15" fmla="*/ 186300 h 240572"/>
                    <a:gd name="connsiteX16" fmla="*/ 35509 w 517459"/>
                    <a:gd name="connsiteY16" fmla="*/ 133200 h 240572"/>
                    <a:gd name="connsiteX17" fmla="*/ 34159 w 517459"/>
                    <a:gd name="connsiteY17" fmla="*/ 49050 h 240572"/>
                    <a:gd name="connsiteX18" fmla="*/ 41809 w 517459"/>
                    <a:gd name="connsiteY18" fmla="*/ 0 h 240572"/>
                    <a:gd name="connsiteX19" fmla="*/ 11659 w 517459"/>
                    <a:gd name="connsiteY19" fmla="*/ 62550 h 240572"/>
                    <a:gd name="connsiteX20" fmla="*/ 19759 w 517459"/>
                    <a:gd name="connsiteY20" fmla="*/ 228600 h 240572"/>
                    <a:gd name="connsiteX21" fmla="*/ 205609 w 517459"/>
                    <a:gd name="connsiteY21" fmla="*/ 231300 h 240572"/>
                    <a:gd name="connsiteX22" fmla="*/ 438259 w 517459"/>
                    <a:gd name="connsiteY22" fmla="*/ 211950 h 240572"/>
                    <a:gd name="connsiteX23" fmla="*/ 517459 w 517459"/>
                    <a:gd name="connsiteY23" fmla="*/ 121950 h 240572"/>
                    <a:gd name="connsiteX24" fmla="*/ 472909 w 517459"/>
                    <a:gd name="connsiteY24" fmla="*/ 76500 h 2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17459" h="240572">
                      <a:moveTo>
                        <a:pt x="472909" y="76500"/>
                      </a:moveTo>
                      <a:cubicBezTo>
                        <a:pt x="421159" y="49950"/>
                        <a:pt x="364009" y="40050"/>
                        <a:pt x="308209" y="27000"/>
                      </a:cubicBezTo>
                      <a:cubicBezTo>
                        <a:pt x="292909" y="23400"/>
                        <a:pt x="277609" y="15300"/>
                        <a:pt x="260059" y="18450"/>
                      </a:cubicBezTo>
                      <a:cubicBezTo>
                        <a:pt x="263659" y="25650"/>
                        <a:pt x="269959" y="25650"/>
                        <a:pt x="275359" y="27450"/>
                      </a:cubicBezTo>
                      <a:cubicBezTo>
                        <a:pt x="319909" y="40500"/>
                        <a:pt x="364009" y="54000"/>
                        <a:pt x="408559" y="67050"/>
                      </a:cubicBezTo>
                      <a:cubicBezTo>
                        <a:pt x="435109" y="75150"/>
                        <a:pt x="460759" y="85950"/>
                        <a:pt x="482809" y="103050"/>
                      </a:cubicBezTo>
                      <a:cubicBezTo>
                        <a:pt x="499009" y="115650"/>
                        <a:pt x="505759" y="135000"/>
                        <a:pt x="501709" y="153000"/>
                      </a:cubicBezTo>
                      <a:cubicBezTo>
                        <a:pt x="497209" y="171900"/>
                        <a:pt x="476959" y="171900"/>
                        <a:pt x="460309" y="170550"/>
                      </a:cubicBezTo>
                      <a:cubicBezTo>
                        <a:pt x="443209" y="169200"/>
                        <a:pt x="426109" y="166950"/>
                        <a:pt x="409459" y="163800"/>
                      </a:cubicBezTo>
                      <a:cubicBezTo>
                        <a:pt x="365809" y="154800"/>
                        <a:pt x="322609" y="145350"/>
                        <a:pt x="278959" y="135900"/>
                      </a:cubicBezTo>
                      <a:cubicBezTo>
                        <a:pt x="299659" y="147150"/>
                        <a:pt x="321709" y="155700"/>
                        <a:pt x="343309" y="165150"/>
                      </a:cubicBezTo>
                      <a:cubicBezTo>
                        <a:pt x="355909" y="171000"/>
                        <a:pt x="374359" y="176400"/>
                        <a:pt x="371659" y="192600"/>
                      </a:cubicBezTo>
                      <a:cubicBezTo>
                        <a:pt x="369409" y="208350"/>
                        <a:pt x="350059" y="208800"/>
                        <a:pt x="336559" y="211050"/>
                      </a:cubicBezTo>
                      <a:cubicBezTo>
                        <a:pt x="284359" y="221400"/>
                        <a:pt x="232609" y="216000"/>
                        <a:pt x="181759" y="201150"/>
                      </a:cubicBezTo>
                      <a:cubicBezTo>
                        <a:pt x="148459" y="191250"/>
                        <a:pt x="116059" y="173700"/>
                        <a:pt x="80059" y="192600"/>
                      </a:cubicBezTo>
                      <a:cubicBezTo>
                        <a:pt x="73759" y="196200"/>
                        <a:pt x="67459" y="191250"/>
                        <a:pt x="62059" y="186300"/>
                      </a:cubicBezTo>
                      <a:cubicBezTo>
                        <a:pt x="46309" y="171900"/>
                        <a:pt x="40009" y="153000"/>
                        <a:pt x="35509" y="133200"/>
                      </a:cubicBezTo>
                      <a:cubicBezTo>
                        <a:pt x="28309" y="101700"/>
                        <a:pt x="27409" y="79650"/>
                        <a:pt x="34159" y="49050"/>
                      </a:cubicBezTo>
                      <a:cubicBezTo>
                        <a:pt x="36409" y="38700"/>
                        <a:pt x="40459" y="16200"/>
                        <a:pt x="41809" y="0"/>
                      </a:cubicBezTo>
                      <a:cubicBezTo>
                        <a:pt x="34159" y="8550"/>
                        <a:pt x="14359" y="56250"/>
                        <a:pt x="11659" y="62550"/>
                      </a:cubicBezTo>
                      <a:cubicBezTo>
                        <a:pt x="-5441" y="118800"/>
                        <a:pt x="-4541" y="154350"/>
                        <a:pt x="19759" y="228600"/>
                      </a:cubicBezTo>
                      <a:cubicBezTo>
                        <a:pt x="27859" y="253350"/>
                        <a:pt x="152509" y="232200"/>
                        <a:pt x="205609" y="231300"/>
                      </a:cubicBezTo>
                      <a:cubicBezTo>
                        <a:pt x="283459" y="225450"/>
                        <a:pt x="361309" y="228600"/>
                        <a:pt x="438259" y="211950"/>
                      </a:cubicBezTo>
                      <a:cubicBezTo>
                        <a:pt x="519259" y="194400"/>
                        <a:pt x="514309" y="184950"/>
                        <a:pt x="517459" y="121950"/>
                      </a:cubicBezTo>
                      <a:cubicBezTo>
                        <a:pt x="508909" y="100350"/>
                        <a:pt x="492259" y="86400"/>
                        <a:pt x="472909" y="76500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776DDFCD-05D3-426D-A46A-94A314908FA5}"/>
                    </a:ext>
                  </a:extLst>
                </p:cNvPr>
                <p:cNvSpPr/>
                <p:nvPr/>
              </p:nvSpPr>
              <p:spPr>
                <a:xfrm>
                  <a:off x="691713" y="3244811"/>
                  <a:ext cx="533250" cy="244421"/>
                </a:xfrm>
                <a:custGeom>
                  <a:avLst/>
                  <a:gdLst>
                    <a:gd name="connsiteX0" fmla="*/ 497700 w 533250"/>
                    <a:gd name="connsiteY0" fmla="*/ 157500 h 244421"/>
                    <a:gd name="connsiteX1" fmla="*/ 515700 w 533250"/>
                    <a:gd name="connsiteY1" fmla="*/ 51750 h 244421"/>
                    <a:gd name="connsiteX2" fmla="*/ 522450 w 533250"/>
                    <a:gd name="connsiteY2" fmla="*/ 0 h 244421"/>
                    <a:gd name="connsiteX3" fmla="*/ 501300 w 533250"/>
                    <a:gd name="connsiteY3" fmla="*/ 97200 h 244421"/>
                    <a:gd name="connsiteX4" fmla="*/ 451800 w 533250"/>
                    <a:gd name="connsiteY4" fmla="*/ 192150 h 244421"/>
                    <a:gd name="connsiteX5" fmla="*/ 414900 w 533250"/>
                    <a:gd name="connsiteY5" fmla="*/ 198900 h 244421"/>
                    <a:gd name="connsiteX6" fmla="*/ 409500 w 533250"/>
                    <a:gd name="connsiteY6" fmla="*/ 164250 h 244421"/>
                    <a:gd name="connsiteX7" fmla="*/ 428400 w 533250"/>
                    <a:gd name="connsiteY7" fmla="*/ 102150 h 244421"/>
                    <a:gd name="connsiteX8" fmla="*/ 446400 w 533250"/>
                    <a:gd name="connsiteY8" fmla="*/ 37800 h 244421"/>
                    <a:gd name="connsiteX9" fmla="*/ 427050 w 533250"/>
                    <a:gd name="connsiteY9" fmla="*/ 75600 h 244421"/>
                    <a:gd name="connsiteX10" fmla="*/ 377100 w 533250"/>
                    <a:gd name="connsiteY10" fmla="*/ 192600 h 244421"/>
                    <a:gd name="connsiteX11" fmla="*/ 339300 w 533250"/>
                    <a:gd name="connsiteY11" fmla="*/ 207900 h 244421"/>
                    <a:gd name="connsiteX12" fmla="*/ 321300 w 533250"/>
                    <a:gd name="connsiteY12" fmla="*/ 176850 h 244421"/>
                    <a:gd name="connsiteX13" fmla="*/ 321300 w 533250"/>
                    <a:gd name="connsiteY13" fmla="*/ 147600 h 244421"/>
                    <a:gd name="connsiteX14" fmla="*/ 304650 w 533250"/>
                    <a:gd name="connsiteY14" fmla="*/ 137250 h 244421"/>
                    <a:gd name="connsiteX15" fmla="*/ 270900 w 533250"/>
                    <a:gd name="connsiteY15" fmla="*/ 126900 h 244421"/>
                    <a:gd name="connsiteX16" fmla="*/ 246600 w 533250"/>
                    <a:gd name="connsiteY16" fmla="*/ 59400 h 244421"/>
                    <a:gd name="connsiteX17" fmla="*/ 173700 w 533250"/>
                    <a:gd name="connsiteY17" fmla="*/ 70200 h 244421"/>
                    <a:gd name="connsiteX18" fmla="*/ 28800 w 533250"/>
                    <a:gd name="connsiteY18" fmla="*/ 10350 h 244421"/>
                    <a:gd name="connsiteX19" fmla="*/ 0 w 533250"/>
                    <a:gd name="connsiteY19" fmla="*/ 11700 h 244421"/>
                    <a:gd name="connsiteX20" fmla="*/ 57600 w 533250"/>
                    <a:gd name="connsiteY20" fmla="*/ 40500 h 244421"/>
                    <a:gd name="connsiteX21" fmla="*/ 218250 w 533250"/>
                    <a:gd name="connsiteY21" fmla="*/ 91800 h 244421"/>
                    <a:gd name="connsiteX22" fmla="*/ 241200 w 533250"/>
                    <a:gd name="connsiteY22" fmla="*/ 107100 h 244421"/>
                    <a:gd name="connsiteX23" fmla="*/ 248850 w 533250"/>
                    <a:gd name="connsiteY23" fmla="*/ 213300 h 244421"/>
                    <a:gd name="connsiteX24" fmla="*/ 285300 w 533250"/>
                    <a:gd name="connsiteY24" fmla="*/ 228600 h 244421"/>
                    <a:gd name="connsiteX25" fmla="*/ 313650 w 533250"/>
                    <a:gd name="connsiteY25" fmla="*/ 244350 h 244421"/>
                    <a:gd name="connsiteX26" fmla="*/ 376200 w 533250"/>
                    <a:gd name="connsiteY26" fmla="*/ 242550 h 244421"/>
                    <a:gd name="connsiteX27" fmla="*/ 533250 w 533250"/>
                    <a:gd name="connsiteY27" fmla="*/ 194850 h 244421"/>
                    <a:gd name="connsiteX28" fmla="*/ 497700 w 533250"/>
                    <a:gd name="connsiteY28" fmla="*/ 157500 h 24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33250" h="244421">
                      <a:moveTo>
                        <a:pt x="497700" y="157500"/>
                      </a:moveTo>
                      <a:cubicBezTo>
                        <a:pt x="508050" y="122850"/>
                        <a:pt x="509400" y="86850"/>
                        <a:pt x="515700" y="51750"/>
                      </a:cubicBezTo>
                      <a:cubicBezTo>
                        <a:pt x="518400" y="36900"/>
                        <a:pt x="524250" y="22050"/>
                        <a:pt x="522450" y="0"/>
                      </a:cubicBezTo>
                      <a:cubicBezTo>
                        <a:pt x="510750" y="36000"/>
                        <a:pt x="505800" y="66600"/>
                        <a:pt x="501300" y="97200"/>
                      </a:cubicBezTo>
                      <a:cubicBezTo>
                        <a:pt x="495900" y="134550"/>
                        <a:pt x="483300" y="168750"/>
                        <a:pt x="451800" y="192150"/>
                      </a:cubicBezTo>
                      <a:cubicBezTo>
                        <a:pt x="441450" y="199800"/>
                        <a:pt x="428400" y="208350"/>
                        <a:pt x="414900" y="198900"/>
                      </a:cubicBezTo>
                      <a:cubicBezTo>
                        <a:pt x="401400" y="189900"/>
                        <a:pt x="405900" y="176400"/>
                        <a:pt x="409500" y="164250"/>
                      </a:cubicBezTo>
                      <a:cubicBezTo>
                        <a:pt x="415350" y="143550"/>
                        <a:pt x="422550" y="122850"/>
                        <a:pt x="428400" y="102150"/>
                      </a:cubicBezTo>
                      <a:cubicBezTo>
                        <a:pt x="434700" y="81000"/>
                        <a:pt x="440550" y="59400"/>
                        <a:pt x="446400" y="37800"/>
                      </a:cubicBezTo>
                      <a:cubicBezTo>
                        <a:pt x="433800" y="48150"/>
                        <a:pt x="429750" y="62100"/>
                        <a:pt x="427050" y="75600"/>
                      </a:cubicBezTo>
                      <a:cubicBezTo>
                        <a:pt x="418950" y="118350"/>
                        <a:pt x="398250" y="155250"/>
                        <a:pt x="377100" y="192600"/>
                      </a:cubicBezTo>
                      <a:cubicBezTo>
                        <a:pt x="367650" y="209250"/>
                        <a:pt x="354600" y="211050"/>
                        <a:pt x="339300" y="207900"/>
                      </a:cubicBezTo>
                      <a:cubicBezTo>
                        <a:pt x="322200" y="204750"/>
                        <a:pt x="319950" y="191700"/>
                        <a:pt x="321300" y="176850"/>
                      </a:cubicBezTo>
                      <a:cubicBezTo>
                        <a:pt x="322200" y="166950"/>
                        <a:pt x="321750" y="157500"/>
                        <a:pt x="321300" y="147600"/>
                      </a:cubicBezTo>
                      <a:cubicBezTo>
                        <a:pt x="320850" y="137250"/>
                        <a:pt x="318150" y="129150"/>
                        <a:pt x="304650" y="137250"/>
                      </a:cubicBezTo>
                      <a:cubicBezTo>
                        <a:pt x="289800" y="146250"/>
                        <a:pt x="280350" y="139950"/>
                        <a:pt x="270900" y="126900"/>
                      </a:cubicBezTo>
                      <a:cubicBezTo>
                        <a:pt x="256950" y="107100"/>
                        <a:pt x="250200" y="85050"/>
                        <a:pt x="246600" y="59400"/>
                      </a:cubicBezTo>
                      <a:cubicBezTo>
                        <a:pt x="222750" y="77850"/>
                        <a:pt x="198450" y="75150"/>
                        <a:pt x="173700" y="70200"/>
                      </a:cubicBezTo>
                      <a:cubicBezTo>
                        <a:pt x="121500" y="59400"/>
                        <a:pt x="77400" y="29250"/>
                        <a:pt x="28800" y="10350"/>
                      </a:cubicBezTo>
                      <a:cubicBezTo>
                        <a:pt x="20700" y="7200"/>
                        <a:pt x="12600" y="3150"/>
                        <a:pt x="0" y="11700"/>
                      </a:cubicBezTo>
                      <a:cubicBezTo>
                        <a:pt x="20700" y="22500"/>
                        <a:pt x="38700" y="32850"/>
                        <a:pt x="57600" y="40500"/>
                      </a:cubicBezTo>
                      <a:cubicBezTo>
                        <a:pt x="109800" y="62100"/>
                        <a:pt x="159300" y="91800"/>
                        <a:pt x="218250" y="91800"/>
                      </a:cubicBezTo>
                      <a:cubicBezTo>
                        <a:pt x="228150" y="91800"/>
                        <a:pt x="236250" y="97650"/>
                        <a:pt x="241200" y="107100"/>
                      </a:cubicBezTo>
                      <a:cubicBezTo>
                        <a:pt x="259650" y="141300"/>
                        <a:pt x="269100" y="175950"/>
                        <a:pt x="248850" y="213300"/>
                      </a:cubicBezTo>
                      <a:cubicBezTo>
                        <a:pt x="264150" y="210150"/>
                        <a:pt x="276300" y="215100"/>
                        <a:pt x="285300" y="228600"/>
                      </a:cubicBezTo>
                      <a:cubicBezTo>
                        <a:pt x="291600" y="238050"/>
                        <a:pt x="301500" y="244350"/>
                        <a:pt x="313650" y="244350"/>
                      </a:cubicBezTo>
                      <a:cubicBezTo>
                        <a:pt x="334350" y="244800"/>
                        <a:pt x="355500" y="243000"/>
                        <a:pt x="376200" y="242550"/>
                      </a:cubicBezTo>
                      <a:cubicBezTo>
                        <a:pt x="433350" y="240750"/>
                        <a:pt x="476100" y="194400"/>
                        <a:pt x="533250" y="194850"/>
                      </a:cubicBezTo>
                      <a:cubicBezTo>
                        <a:pt x="500400" y="190350"/>
                        <a:pt x="490500" y="181800"/>
                        <a:pt x="497700" y="157500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78AB4672-3C0B-4984-B09E-629782369846}"/>
                    </a:ext>
                  </a:extLst>
                </p:cNvPr>
                <p:cNvSpPr/>
                <p:nvPr/>
              </p:nvSpPr>
              <p:spPr>
                <a:xfrm>
                  <a:off x="809162" y="3164711"/>
                  <a:ext cx="178650" cy="136349"/>
                </a:xfrm>
                <a:custGeom>
                  <a:avLst/>
                  <a:gdLst>
                    <a:gd name="connsiteX0" fmla="*/ 178650 w 178650"/>
                    <a:gd name="connsiteY0" fmla="*/ 136350 h 136349"/>
                    <a:gd name="connsiteX1" fmla="*/ 168300 w 178650"/>
                    <a:gd name="connsiteY1" fmla="*/ 119250 h 136349"/>
                    <a:gd name="connsiteX2" fmla="*/ 173700 w 178650"/>
                    <a:gd name="connsiteY2" fmla="*/ 47250 h 136349"/>
                    <a:gd name="connsiteX3" fmla="*/ 177750 w 178650"/>
                    <a:gd name="connsiteY3" fmla="*/ 37800 h 136349"/>
                    <a:gd name="connsiteX4" fmla="*/ 166050 w 178650"/>
                    <a:gd name="connsiteY4" fmla="*/ 33300 h 136349"/>
                    <a:gd name="connsiteX5" fmla="*/ 93600 w 178650"/>
                    <a:gd name="connsiteY5" fmla="*/ 14850 h 136349"/>
                    <a:gd name="connsiteX6" fmla="*/ 0 w 178650"/>
                    <a:gd name="connsiteY6" fmla="*/ 0 h 136349"/>
                    <a:gd name="connsiteX7" fmla="*/ 102150 w 178650"/>
                    <a:gd name="connsiteY7" fmla="*/ 46800 h 136349"/>
                    <a:gd name="connsiteX8" fmla="*/ 178650 w 178650"/>
                    <a:gd name="connsiteY8" fmla="*/ 136350 h 136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50" h="136349">
                      <a:moveTo>
                        <a:pt x="178650" y="136350"/>
                      </a:moveTo>
                      <a:cubicBezTo>
                        <a:pt x="173250" y="127350"/>
                        <a:pt x="170550" y="123300"/>
                        <a:pt x="168300" y="119250"/>
                      </a:cubicBezTo>
                      <a:cubicBezTo>
                        <a:pt x="149400" y="85950"/>
                        <a:pt x="149850" y="78300"/>
                        <a:pt x="173700" y="47250"/>
                      </a:cubicBezTo>
                      <a:cubicBezTo>
                        <a:pt x="175950" y="44550"/>
                        <a:pt x="180000" y="41850"/>
                        <a:pt x="177750" y="37800"/>
                      </a:cubicBezTo>
                      <a:cubicBezTo>
                        <a:pt x="175500" y="33300"/>
                        <a:pt x="170550" y="32400"/>
                        <a:pt x="166050" y="33300"/>
                      </a:cubicBezTo>
                      <a:cubicBezTo>
                        <a:pt x="139050" y="37350"/>
                        <a:pt x="117000" y="24750"/>
                        <a:pt x="93600" y="14850"/>
                      </a:cubicBezTo>
                      <a:cubicBezTo>
                        <a:pt x="64350" y="2250"/>
                        <a:pt x="31950" y="2700"/>
                        <a:pt x="0" y="0"/>
                      </a:cubicBezTo>
                      <a:cubicBezTo>
                        <a:pt x="34200" y="15750"/>
                        <a:pt x="72450" y="22500"/>
                        <a:pt x="102150" y="46800"/>
                      </a:cubicBezTo>
                      <a:cubicBezTo>
                        <a:pt x="131850" y="70200"/>
                        <a:pt x="140850" y="111150"/>
                        <a:pt x="178650" y="136350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427F8E57-6311-445D-A45D-D5B03F38D5F5}"/>
                    </a:ext>
                  </a:extLst>
                </p:cNvPr>
                <p:cNvSpPr/>
                <p:nvPr/>
              </p:nvSpPr>
              <p:spPr>
                <a:xfrm>
                  <a:off x="1250554" y="3082808"/>
                  <a:ext cx="499392" cy="340652"/>
                </a:xfrm>
                <a:custGeom>
                  <a:avLst/>
                  <a:gdLst>
                    <a:gd name="connsiteX0" fmla="*/ 494159 w 499392"/>
                    <a:gd name="connsiteY0" fmla="*/ 175053 h 340652"/>
                    <a:gd name="connsiteX1" fmla="*/ 419008 w 499392"/>
                    <a:gd name="connsiteY1" fmla="*/ 58953 h 340652"/>
                    <a:gd name="connsiteX2" fmla="*/ 350159 w 499392"/>
                    <a:gd name="connsiteY2" fmla="*/ 6303 h 340652"/>
                    <a:gd name="connsiteX3" fmla="*/ 293909 w 499392"/>
                    <a:gd name="connsiteY3" fmla="*/ 2253 h 340652"/>
                    <a:gd name="connsiteX4" fmla="*/ 337559 w 499392"/>
                    <a:gd name="connsiteY4" fmla="*/ 39603 h 340652"/>
                    <a:gd name="connsiteX5" fmla="*/ 392459 w 499392"/>
                    <a:gd name="connsiteY5" fmla="*/ 135903 h 340652"/>
                    <a:gd name="connsiteX6" fmla="*/ 372209 w 499392"/>
                    <a:gd name="connsiteY6" fmla="*/ 181353 h 340652"/>
                    <a:gd name="connsiteX7" fmla="*/ 333059 w 499392"/>
                    <a:gd name="connsiteY7" fmla="*/ 164253 h 340652"/>
                    <a:gd name="connsiteX8" fmla="*/ 319559 w 499392"/>
                    <a:gd name="connsiteY8" fmla="*/ 153903 h 340652"/>
                    <a:gd name="connsiteX9" fmla="*/ 309209 w 499392"/>
                    <a:gd name="connsiteY9" fmla="*/ 169203 h 340652"/>
                    <a:gd name="connsiteX10" fmla="*/ 256559 w 499392"/>
                    <a:gd name="connsiteY10" fmla="*/ 217803 h 340652"/>
                    <a:gd name="connsiteX11" fmla="*/ 96359 w 499392"/>
                    <a:gd name="connsiteY11" fmla="*/ 207453 h 340652"/>
                    <a:gd name="connsiteX12" fmla="*/ 72509 w 499392"/>
                    <a:gd name="connsiteY12" fmla="*/ 205653 h 340652"/>
                    <a:gd name="connsiteX13" fmla="*/ 509 w 499392"/>
                    <a:gd name="connsiteY13" fmla="*/ 340653 h 340652"/>
                    <a:gd name="connsiteX14" fmla="*/ 59009 w 499392"/>
                    <a:gd name="connsiteY14" fmla="*/ 301953 h 340652"/>
                    <a:gd name="connsiteX15" fmla="*/ 68909 w 499392"/>
                    <a:gd name="connsiteY15" fmla="*/ 299253 h 340652"/>
                    <a:gd name="connsiteX16" fmla="*/ 351508 w 499392"/>
                    <a:gd name="connsiteY16" fmla="*/ 231753 h 340652"/>
                    <a:gd name="connsiteX17" fmla="*/ 495508 w 499392"/>
                    <a:gd name="connsiteY17" fmla="*/ 200253 h 340652"/>
                    <a:gd name="connsiteX18" fmla="*/ 494159 w 499392"/>
                    <a:gd name="connsiteY18" fmla="*/ 175053 h 34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9392" h="340652">
                      <a:moveTo>
                        <a:pt x="494159" y="175053"/>
                      </a:moveTo>
                      <a:cubicBezTo>
                        <a:pt x="475258" y="132303"/>
                        <a:pt x="450059" y="93603"/>
                        <a:pt x="419008" y="58953"/>
                      </a:cubicBezTo>
                      <a:cubicBezTo>
                        <a:pt x="399659" y="37353"/>
                        <a:pt x="377609" y="18003"/>
                        <a:pt x="350159" y="6303"/>
                      </a:cubicBezTo>
                      <a:cubicBezTo>
                        <a:pt x="338459" y="1353"/>
                        <a:pt x="324959" y="-2697"/>
                        <a:pt x="293909" y="2253"/>
                      </a:cubicBezTo>
                      <a:cubicBezTo>
                        <a:pt x="319109" y="16653"/>
                        <a:pt x="328559" y="30153"/>
                        <a:pt x="337559" y="39603"/>
                      </a:cubicBezTo>
                      <a:cubicBezTo>
                        <a:pt x="363209" y="67503"/>
                        <a:pt x="384359" y="98103"/>
                        <a:pt x="392459" y="135903"/>
                      </a:cubicBezTo>
                      <a:cubicBezTo>
                        <a:pt x="396959" y="156603"/>
                        <a:pt x="387959" y="175053"/>
                        <a:pt x="372209" y="181353"/>
                      </a:cubicBezTo>
                      <a:cubicBezTo>
                        <a:pt x="353758" y="188553"/>
                        <a:pt x="342059" y="179553"/>
                        <a:pt x="333059" y="164253"/>
                      </a:cubicBezTo>
                      <a:cubicBezTo>
                        <a:pt x="329909" y="159303"/>
                        <a:pt x="326758" y="153003"/>
                        <a:pt x="319559" y="153903"/>
                      </a:cubicBezTo>
                      <a:cubicBezTo>
                        <a:pt x="311008" y="154803"/>
                        <a:pt x="309659" y="162903"/>
                        <a:pt x="309209" y="169203"/>
                      </a:cubicBezTo>
                      <a:cubicBezTo>
                        <a:pt x="305609" y="200703"/>
                        <a:pt x="285809" y="214203"/>
                        <a:pt x="256559" y="217803"/>
                      </a:cubicBezTo>
                      <a:cubicBezTo>
                        <a:pt x="202559" y="224103"/>
                        <a:pt x="149009" y="222303"/>
                        <a:pt x="96359" y="207453"/>
                      </a:cubicBezTo>
                      <a:cubicBezTo>
                        <a:pt x="88259" y="205203"/>
                        <a:pt x="81059" y="201603"/>
                        <a:pt x="72509" y="205653"/>
                      </a:cubicBezTo>
                      <a:cubicBezTo>
                        <a:pt x="40559" y="220053"/>
                        <a:pt x="-5341" y="305103"/>
                        <a:pt x="509" y="340653"/>
                      </a:cubicBezTo>
                      <a:cubicBezTo>
                        <a:pt x="19859" y="328503"/>
                        <a:pt x="30208" y="311403"/>
                        <a:pt x="59009" y="301953"/>
                      </a:cubicBezTo>
                      <a:cubicBezTo>
                        <a:pt x="62159" y="300603"/>
                        <a:pt x="65309" y="300153"/>
                        <a:pt x="68909" y="299253"/>
                      </a:cubicBezTo>
                      <a:cubicBezTo>
                        <a:pt x="162059" y="272703"/>
                        <a:pt x="257008" y="253803"/>
                        <a:pt x="351508" y="231753"/>
                      </a:cubicBezTo>
                      <a:cubicBezTo>
                        <a:pt x="399209" y="220503"/>
                        <a:pt x="446909" y="208353"/>
                        <a:pt x="495508" y="200253"/>
                      </a:cubicBezTo>
                      <a:cubicBezTo>
                        <a:pt x="503159" y="191253"/>
                        <a:pt x="497758" y="182703"/>
                        <a:pt x="494159" y="175053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3E097E1-5B98-42E5-BD39-A1F63D7929C6}"/>
                  </a:ext>
                </a:extLst>
              </p:cNvPr>
              <p:cNvSpPr/>
              <p:nvPr/>
            </p:nvSpPr>
            <p:spPr>
              <a:xfrm>
                <a:off x="2063940" y="5747308"/>
                <a:ext cx="273881" cy="307612"/>
              </a:xfrm>
              <a:custGeom>
                <a:avLst/>
                <a:gdLst>
                  <a:gd name="connsiteX0" fmla="*/ 200825 w 216512"/>
                  <a:gd name="connsiteY0" fmla="*/ 243177 h 243177"/>
                  <a:gd name="connsiteX1" fmla="*/ 142775 w 216512"/>
                  <a:gd name="connsiteY1" fmla="*/ 133827 h 243177"/>
                  <a:gd name="connsiteX2" fmla="*/ 78875 w 216512"/>
                  <a:gd name="connsiteY2" fmla="*/ 69027 h 243177"/>
                  <a:gd name="connsiteX3" fmla="*/ 125 w 216512"/>
                  <a:gd name="connsiteY3" fmla="*/ 45177 h 243177"/>
                  <a:gd name="connsiteX4" fmla="*/ 12725 w 216512"/>
                  <a:gd name="connsiteY4" fmla="*/ 31677 h 243177"/>
                  <a:gd name="connsiteX5" fmla="*/ 68075 w 216512"/>
                  <a:gd name="connsiteY5" fmla="*/ 8727 h 243177"/>
                  <a:gd name="connsiteX6" fmla="*/ 86525 w 216512"/>
                  <a:gd name="connsiteY6" fmla="*/ 3777 h 243177"/>
                  <a:gd name="connsiteX7" fmla="*/ 98675 w 216512"/>
                  <a:gd name="connsiteY7" fmla="*/ 627 h 243177"/>
                  <a:gd name="connsiteX8" fmla="*/ 111275 w 216512"/>
                  <a:gd name="connsiteY8" fmla="*/ 1077 h 243177"/>
                  <a:gd name="connsiteX9" fmla="*/ 145025 w 216512"/>
                  <a:gd name="connsiteY9" fmla="*/ 24927 h 243177"/>
                  <a:gd name="connsiteX10" fmla="*/ 175625 w 216512"/>
                  <a:gd name="connsiteY10" fmla="*/ 83877 h 243177"/>
                  <a:gd name="connsiteX11" fmla="*/ 215225 w 216512"/>
                  <a:gd name="connsiteY11" fmla="*/ 204927 h 243177"/>
                  <a:gd name="connsiteX12" fmla="*/ 205775 w 216512"/>
                  <a:gd name="connsiteY12" fmla="*/ 242727 h 243177"/>
                  <a:gd name="connsiteX13" fmla="*/ 200825 w 216512"/>
                  <a:gd name="connsiteY13" fmla="*/ 243177 h 24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512" h="243177">
                    <a:moveTo>
                      <a:pt x="200825" y="243177"/>
                    </a:moveTo>
                    <a:cubicBezTo>
                      <a:pt x="190925" y="201777"/>
                      <a:pt x="166625" y="168027"/>
                      <a:pt x="142775" y="133827"/>
                    </a:cubicBezTo>
                    <a:cubicBezTo>
                      <a:pt x="125225" y="108627"/>
                      <a:pt x="103625" y="87477"/>
                      <a:pt x="78875" y="69027"/>
                    </a:cubicBezTo>
                    <a:cubicBezTo>
                      <a:pt x="61775" y="56427"/>
                      <a:pt x="10475" y="45177"/>
                      <a:pt x="125" y="45177"/>
                    </a:cubicBezTo>
                    <a:cubicBezTo>
                      <a:pt x="-1225" y="39327"/>
                      <a:pt x="8675" y="34377"/>
                      <a:pt x="12725" y="31677"/>
                    </a:cubicBezTo>
                    <a:cubicBezTo>
                      <a:pt x="29825" y="21327"/>
                      <a:pt x="49175" y="14577"/>
                      <a:pt x="68075" y="8727"/>
                    </a:cubicBezTo>
                    <a:cubicBezTo>
                      <a:pt x="74375" y="6927"/>
                      <a:pt x="80225" y="5127"/>
                      <a:pt x="86525" y="3777"/>
                    </a:cubicBezTo>
                    <a:cubicBezTo>
                      <a:pt x="90575" y="2877"/>
                      <a:pt x="94625" y="1977"/>
                      <a:pt x="98675" y="627"/>
                    </a:cubicBezTo>
                    <a:cubicBezTo>
                      <a:pt x="103175" y="-273"/>
                      <a:pt x="107225" y="-273"/>
                      <a:pt x="111275" y="1077"/>
                    </a:cubicBezTo>
                    <a:cubicBezTo>
                      <a:pt x="125675" y="4677"/>
                      <a:pt x="136475" y="13677"/>
                      <a:pt x="145025" y="24927"/>
                    </a:cubicBezTo>
                    <a:cubicBezTo>
                      <a:pt x="152225" y="35277"/>
                      <a:pt x="171575" y="73077"/>
                      <a:pt x="175625" y="83877"/>
                    </a:cubicBezTo>
                    <a:cubicBezTo>
                      <a:pt x="185525" y="105927"/>
                      <a:pt x="213425" y="192777"/>
                      <a:pt x="215225" y="204927"/>
                    </a:cubicBezTo>
                    <a:cubicBezTo>
                      <a:pt x="215675" y="218427"/>
                      <a:pt x="221075" y="233277"/>
                      <a:pt x="205775" y="242727"/>
                    </a:cubicBezTo>
                    <a:cubicBezTo>
                      <a:pt x="203975" y="243177"/>
                      <a:pt x="202625" y="243177"/>
                      <a:pt x="200825" y="2431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3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AEDBB481-6D9D-453F-92F3-4DCB7DB32D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100" end="151498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93579" y="2228301"/>
            <a:ext cx="457702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66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Mendorong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tumbuhnya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sikap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kerja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sama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Hubungan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komunikasi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interaksi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online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antar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guru,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antar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mendorong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tumbuhnya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sikap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kerja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sama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memecahkan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masalah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9414CA46-F021-4571-9E41-2D1F491C442E}"/>
              </a:ext>
            </a:extLst>
          </p:cNvPr>
          <p:cNvSpPr/>
          <p:nvPr/>
        </p:nvSpPr>
        <p:spPr>
          <a:xfrm>
            <a:off x="4810174" y="14787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07" name="Google Shape;3841;p55">
            <a:extLst>
              <a:ext uri="{FF2B5EF4-FFF2-40B4-BE49-F238E27FC236}">
                <a16:creationId xmlns:a16="http://schemas.microsoft.com/office/drawing/2014/main" id="{90EE67E8-F6B2-4F11-A9D0-68AFF1DCAC3E}"/>
              </a:ext>
            </a:extLst>
          </p:cNvPr>
          <p:cNvGrpSpPr/>
          <p:nvPr/>
        </p:nvGrpSpPr>
        <p:grpSpPr>
          <a:xfrm flipH="1">
            <a:off x="5337163" y="2247854"/>
            <a:ext cx="1232082" cy="1742538"/>
            <a:chOff x="6511100" y="1198625"/>
            <a:chExt cx="564750" cy="866475"/>
          </a:xfrm>
        </p:grpSpPr>
        <p:sp>
          <p:nvSpPr>
            <p:cNvPr id="408" name="Google Shape;3842;p55">
              <a:extLst>
                <a:ext uri="{FF2B5EF4-FFF2-40B4-BE49-F238E27FC236}">
                  <a16:creationId xmlns:a16="http://schemas.microsoft.com/office/drawing/2014/main" id="{49C18B05-F25B-42D8-BCDB-A882A9E485F3}"/>
                </a:ext>
              </a:extLst>
            </p:cNvPr>
            <p:cNvSpPr/>
            <p:nvPr/>
          </p:nvSpPr>
          <p:spPr>
            <a:xfrm>
              <a:off x="6515950" y="1751950"/>
              <a:ext cx="542350" cy="313150"/>
            </a:xfrm>
            <a:custGeom>
              <a:avLst/>
              <a:gdLst/>
              <a:ahLst/>
              <a:cxnLst/>
              <a:rect l="l" t="t" r="r" b="b"/>
              <a:pathLst>
                <a:path w="21694" h="12526" extrusionOk="0">
                  <a:moveTo>
                    <a:pt x="10847" y="1"/>
                  </a:moveTo>
                  <a:cubicBezTo>
                    <a:pt x="7970" y="1"/>
                    <a:pt x="5211" y="661"/>
                    <a:pt x="3177" y="1835"/>
                  </a:cubicBezTo>
                  <a:cubicBezTo>
                    <a:pt x="1143" y="3010"/>
                    <a:pt x="0" y="4602"/>
                    <a:pt x="0" y="6264"/>
                  </a:cubicBezTo>
                  <a:cubicBezTo>
                    <a:pt x="0" y="7925"/>
                    <a:pt x="1143" y="9518"/>
                    <a:pt x="3177" y="10692"/>
                  </a:cubicBezTo>
                  <a:cubicBezTo>
                    <a:pt x="5211" y="11866"/>
                    <a:pt x="7970" y="12526"/>
                    <a:pt x="10847" y="12526"/>
                  </a:cubicBezTo>
                  <a:cubicBezTo>
                    <a:pt x="13723" y="12526"/>
                    <a:pt x="16483" y="11866"/>
                    <a:pt x="18517" y="10692"/>
                  </a:cubicBezTo>
                  <a:cubicBezTo>
                    <a:pt x="20551" y="9518"/>
                    <a:pt x="21694" y="7925"/>
                    <a:pt x="21694" y="6264"/>
                  </a:cubicBezTo>
                  <a:cubicBezTo>
                    <a:pt x="21694" y="4602"/>
                    <a:pt x="20551" y="3010"/>
                    <a:pt x="18517" y="1835"/>
                  </a:cubicBezTo>
                  <a:cubicBezTo>
                    <a:pt x="16483" y="661"/>
                    <a:pt x="13723" y="1"/>
                    <a:pt x="10847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843;p55">
              <a:extLst>
                <a:ext uri="{FF2B5EF4-FFF2-40B4-BE49-F238E27FC236}">
                  <a16:creationId xmlns:a16="http://schemas.microsoft.com/office/drawing/2014/main" id="{4912CB81-5FA3-426A-8AEA-FFAB667CDE8C}"/>
                </a:ext>
              </a:extLst>
            </p:cNvPr>
            <p:cNvSpPr/>
            <p:nvPr/>
          </p:nvSpPr>
          <p:spPr>
            <a:xfrm>
              <a:off x="6600975" y="1853600"/>
              <a:ext cx="46375" cy="51175"/>
            </a:xfrm>
            <a:custGeom>
              <a:avLst/>
              <a:gdLst/>
              <a:ahLst/>
              <a:cxnLst/>
              <a:rect l="l" t="t" r="r" b="b"/>
              <a:pathLst>
                <a:path w="1855" h="2047" extrusionOk="0">
                  <a:moveTo>
                    <a:pt x="1339" y="1"/>
                  </a:moveTo>
                  <a:cubicBezTo>
                    <a:pt x="1293" y="1"/>
                    <a:pt x="1245" y="20"/>
                    <a:pt x="1193" y="62"/>
                  </a:cubicBezTo>
                  <a:cubicBezTo>
                    <a:pt x="728" y="442"/>
                    <a:pt x="0" y="1957"/>
                    <a:pt x="0" y="1957"/>
                  </a:cubicBezTo>
                  <a:cubicBezTo>
                    <a:pt x="0" y="1957"/>
                    <a:pt x="51" y="2047"/>
                    <a:pt x="259" y="2047"/>
                  </a:cubicBezTo>
                  <a:cubicBezTo>
                    <a:pt x="394" y="2047"/>
                    <a:pt x="595" y="2009"/>
                    <a:pt x="891" y="1885"/>
                  </a:cubicBezTo>
                  <a:cubicBezTo>
                    <a:pt x="1643" y="1568"/>
                    <a:pt x="1855" y="1192"/>
                    <a:pt x="1855" y="1192"/>
                  </a:cubicBezTo>
                  <a:cubicBezTo>
                    <a:pt x="1855" y="1192"/>
                    <a:pt x="1700" y="1"/>
                    <a:pt x="133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844;p55">
              <a:extLst>
                <a:ext uri="{FF2B5EF4-FFF2-40B4-BE49-F238E27FC236}">
                  <a16:creationId xmlns:a16="http://schemas.microsoft.com/office/drawing/2014/main" id="{119E85DF-E85A-4E52-AF83-5B2ED2B9AF84}"/>
                </a:ext>
              </a:extLst>
            </p:cNvPr>
            <p:cNvSpPr/>
            <p:nvPr/>
          </p:nvSpPr>
          <p:spPr>
            <a:xfrm>
              <a:off x="6579925" y="1770425"/>
              <a:ext cx="83150" cy="115600"/>
            </a:xfrm>
            <a:custGeom>
              <a:avLst/>
              <a:gdLst/>
              <a:ahLst/>
              <a:cxnLst/>
              <a:rect l="l" t="t" r="r" b="b"/>
              <a:pathLst>
                <a:path w="3326" h="4624" extrusionOk="0">
                  <a:moveTo>
                    <a:pt x="2731" y="0"/>
                  </a:moveTo>
                  <a:lnTo>
                    <a:pt x="1260" y="51"/>
                  </a:lnTo>
                  <a:cubicBezTo>
                    <a:pt x="1260" y="51"/>
                    <a:pt x="1276" y="1265"/>
                    <a:pt x="1260" y="1580"/>
                  </a:cubicBezTo>
                  <a:cubicBezTo>
                    <a:pt x="1243" y="1894"/>
                    <a:pt x="796" y="3090"/>
                    <a:pt x="622" y="3649"/>
                  </a:cubicBezTo>
                  <a:cubicBezTo>
                    <a:pt x="447" y="4210"/>
                    <a:pt x="0" y="4227"/>
                    <a:pt x="0" y="4227"/>
                  </a:cubicBezTo>
                  <a:cubicBezTo>
                    <a:pt x="0" y="4227"/>
                    <a:pt x="577" y="4624"/>
                    <a:pt x="999" y="4624"/>
                  </a:cubicBezTo>
                  <a:cubicBezTo>
                    <a:pt x="1043" y="4624"/>
                    <a:pt x="1086" y="4619"/>
                    <a:pt x="1126" y="4610"/>
                  </a:cubicBezTo>
                  <a:cubicBezTo>
                    <a:pt x="1549" y="4508"/>
                    <a:pt x="1522" y="3892"/>
                    <a:pt x="1977" y="3276"/>
                  </a:cubicBezTo>
                  <a:cubicBezTo>
                    <a:pt x="2431" y="2661"/>
                    <a:pt x="3325" y="2535"/>
                    <a:pt x="3325" y="2535"/>
                  </a:cubicBezTo>
                  <a:cubicBezTo>
                    <a:pt x="3325" y="2535"/>
                    <a:pt x="3300" y="2246"/>
                    <a:pt x="2999" y="1822"/>
                  </a:cubicBezTo>
                  <a:cubicBezTo>
                    <a:pt x="2699" y="1397"/>
                    <a:pt x="2719" y="792"/>
                    <a:pt x="2731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845;p55">
              <a:extLst>
                <a:ext uri="{FF2B5EF4-FFF2-40B4-BE49-F238E27FC236}">
                  <a16:creationId xmlns:a16="http://schemas.microsoft.com/office/drawing/2014/main" id="{4864F526-98E8-46B9-91B6-75A0BACBE086}"/>
                </a:ext>
              </a:extLst>
            </p:cNvPr>
            <p:cNvSpPr/>
            <p:nvPr/>
          </p:nvSpPr>
          <p:spPr>
            <a:xfrm>
              <a:off x="6555325" y="1821050"/>
              <a:ext cx="112975" cy="93225"/>
            </a:xfrm>
            <a:custGeom>
              <a:avLst/>
              <a:gdLst/>
              <a:ahLst/>
              <a:cxnLst/>
              <a:rect l="l" t="t" r="r" b="b"/>
              <a:pathLst>
                <a:path w="4519" h="3729" extrusionOk="0">
                  <a:moveTo>
                    <a:pt x="3770" y="1"/>
                  </a:moveTo>
                  <a:cubicBezTo>
                    <a:pt x="3755" y="1"/>
                    <a:pt x="3740" y="1"/>
                    <a:pt x="3725" y="2"/>
                  </a:cubicBezTo>
                  <a:cubicBezTo>
                    <a:pt x="3336" y="27"/>
                    <a:pt x="2739" y="461"/>
                    <a:pt x="2539" y="912"/>
                  </a:cubicBezTo>
                  <a:cubicBezTo>
                    <a:pt x="2341" y="1364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90" y="2071"/>
                    <a:pt x="22" y="2248"/>
                    <a:pt x="1" y="2525"/>
                  </a:cubicBezTo>
                  <a:lnTo>
                    <a:pt x="1592" y="3278"/>
                  </a:lnTo>
                  <a:cubicBezTo>
                    <a:pt x="1712" y="3335"/>
                    <a:pt x="1826" y="3374"/>
                    <a:pt x="1935" y="3374"/>
                  </a:cubicBezTo>
                  <a:cubicBezTo>
                    <a:pt x="2159" y="3374"/>
                    <a:pt x="2363" y="3209"/>
                    <a:pt x="2558" y="2696"/>
                  </a:cubicBezTo>
                  <a:cubicBezTo>
                    <a:pt x="2759" y="2165"/>
                    <a:pt x="2873" y="1796"/>
                    <a:pt x="3000" y="1796"/>
                  </a:cubicBezTo>
                  <a:cubicBezTo>
                    <a:pt x="3056" y="1796"/>
                    <a:pt x="3114" y="1866"/>
                    <a:pt x="3184" y="2023"/>
                  </a:cubicBezTo>
                  <a:cubicBezTo>
                    <a:pt x="3414" y="2542"/>
                    <a:pt x="3508" y="3708"/>
                    <a:pt x="3508" y="3708"/>
                  </a:cubicBezTo>
                  <a:cubicBezTo>
                    <a:pt x="3508" y="3708"/>
                    <a:pt x="3566" y="3729"/>
                    <a:pt x="3643" y="3729"/>
                  </a:cubicBezTo>
                  <a:cubicBezTo>
                    <a:pt x="3747" y="3729"/>
                    <a:pt x="3886" y="3691"/>
                    <a:pt x="3972" y="3514"/>
                  </a:cubicBezTo>
                  <a:cubicBezTo>
                    <a:pt x="3972" y="3514"/>
                    <a:pt x="3962" y="2965"/>
                    <a:pt x="4028" y="2497"/>
                  </a:cubicBezTo>
                  <a:cubicBezTo>
                    <a:pt x="4093" y="2028"/>
                    <a:pt x="4518" y="1438"/>
                    <a:pt x="4487" y="873"/>
                  </a:cubicBezTo>
                  <a:cubicBezTo>
                    <a:pt x="4455" y="330"/>
                    <a:pt x="4168" y="1"/>
                    <a:pt x="3770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846;p55">
              <a:extLst>
                <a:ext uri="{FF2B5EF4-FFF2-40B4-BE49-F238E27FC236}">
                  <a16:creationId xmlns:a16="http://schemas.microsoft.com/office/drawing/2014/main" id="{8ECF1025-EB8C-493B-A447-6BB4596BD43B}"/>
                </a:ext>
              </a:extLst>
            </p:cNvPr>
            <p:cNvSpPr/>
            <p:nvPr/>
          </p:nvSpPr>
          <p:spPr>
            <a:xfrm>
              <a:off x="6590325" y="1606625"/>
              <a:ext cx="82725" cy="209525"/>
            </a:xfrm>
            <a:custGeom>
              <a:avLst/>
              <a:gdLst/>
              <a:ahLst/>
              <a:cxnLst/>
              <a:rect l="l" t="t" r="r" b="b"/>
              <a:pathLst>
                <a:path w="3309" h="8381" extrusionOk="0">
                  <a:moveTo>
                    <a:pt x="0" y="1"/>
                  </a:moveTo>
                  <a:cubicBezTo>
                    <a:pt x="126" y="1269"/>
                    <a:pt x="844" y="8215"/>
                    <a:pt x="844" y="8215"/>
                  </a:cubicBezTo>
                  <a:cubicBezTo>
                    <a:pt x="1081" y="8337"/>
                    <a:pt x="1309" y="8381"/>
                    <a:pt x="1515" y="8381"/>
                  </a:cubicBezTo>
                  <a:cubicBezTo>
                    <a:pt x="2049" y="8381"/>
                    <a:pt x="2435" y="8085"/>
                    <a:pt x="2435" y="8085"/>
                  </a:cubicBezTo>
                  <a:cubicBezTo>
                    <a:pt x="2682" y="4754"/>
                    <a:pt x="3308" y="2445"/>
                    <a:pt x="2788" y="1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847;p55">
              <a:extLst>
                <a:ext uri="{FF2B5EF4-FFF2-40B4-BE49-F238E27FC236}">
                  <a16:creationId xmlns:a16="http://schemas.microsoft.com/office/drawing/2014/main" id="{269BBECC-705A-42A9-A1DB-4C177463AEE2}"/>
                </a:ext>
              </a:extLst>
            </p:cNvPr>
            <p:cNvSpPr/>
            <p:nvPr/>
          </p:nvSpPr>
          <p:spPr>
            <a:xfrm>
              <a:off x="6699550" y="1807025"/>
              <a:ext cx="46400" cy="51150"/>
            </a:xfrm>
            <a:custGeom>
              <a:avLst/>
              <a:gdLst/>
              <a:ahLst/>
              <a:cxnLst/>
              <a:rect l="l" t="t" r="r" b="b"/>
              <a:pathLst>
                <a:path w="1856" h="2046" extrusionOk="0">
                  <a:moveTo>
                    <a:pt x="1340" y="0"/>
                  </a:moveTo>
                  <a:cubicBezTo>
                    <a:pt x="1294" y="0"/>
                    <a:pt x="1246" y="19"/>
                    <a:pt x="1194" y="62"/>
                  </a:cubicBezTo>
                  <a:cubicBezTo>
                    <a:pt x="729" y="441"/>
                    <a:pt x="1" y="1955"/>
                    <a:pt x="1" y="1955"/>
                  </a:cubicBezTo>
                  <a:cubicBezTo>
                    <a:pt x="1" y="1955"/>
                    <a:pt x="52" y="2046"/>
                    <a:pt x="260" y="2046"/>
                  </a:cubicBezTo>
                  <a:cubicBezTo>
                    <a:pt x="395" y="2046"/>
                    <a:pt x="596" y="2008"/>
                    <a:pt x="891" y="1883"/>
                  </a:cubicBezTo>
                  <a:cubicBezTo>
                    <a:pt x="1644" y="1568"/>
                    <a:pt x="1855" y="1192"/>
                    <a:pt x="1855" y="1192"/>
                  </a:cubicBezTo>
                  <a:cubicBezTo>
                    <a:pt x="1855" y="1192"/>
                    <a:pt x="1701" y="0"/>
                    <a:pt x="1340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848;p55">
              <a:extLst>
                <a:ext uri="{FF2B5EF4-FFF2-40B4-BE49-F238E27FC236}">
                  <a16:creationId xmlns:a16="http://schemas.microsoft.com/office/drawing/2014/main" id="{9F11ABC4-3315-4AF5-9BF2-19FE4258938E}"/>
                </a:ext>
              </a:extLst>
            </p:cNvPr>
            <p:cNvSpPr/>
            <p:nvPr/>
          </p:nvSpPr>
          <p:spPr>
            <a:xfrm>
              <a:off x="6678550" y="1723825"/>
              <a:ext cx="83125" cy="115600"/>
            </a:xfrm>
            <a:custGeom>
              <a:avLst/>
              <a:gdLst/>
              <a:ahLst/>
              <a:cxnLst/>
              <a:rect l="l" t="t" r="r" b="b"/>
              <a:pathLst>
                <a:path w="3325" h="4624" extrusionOk="0">
                  <a:moveTo>
                    <a:pt x="2730" y="0"/>
                  </a:moveTo>
                  <a:lnTo>
                    <a:pt x="1259" y="52"/>
                  </a:lnTo>
                  <a:cubicBezTo>
                    <a:pt x="1259" y="52"/>
                    <a:pt x="1275" y="1265"/>
                    <a:pt x="1259" y="1581"/>
                  </a:cubicBezTo>
                  <a:cubicBezTo>
                    <a:pt x="1242" y="1895"/>
                    <a:pt x="794" y="3090"/>
                    <a:pt x="621" y="3650"/>
                  </a:cubicBezTo>
                  <a:cubicBezTo>
                    <a:pt x="446" y="4209"/>
                    <a:pt x="0" y="4228"/>
                    <a:pt x="0" y="4228"/>
                  </a:cubicBezTo>
                  <a:cubicBezTo>
                    <a:pt x="0" y="4228"/>
                    <a:pt x="574" y="4624"/>
                    <a:pt x="996" y="4624"/>
                  </a:cubicBezTo>
                  <a:cubicBezTo>
                    <a:pt x="1041" y="4624"/>
                    <a:pt x="1084" y="4619"/>
                    <a:pt x="1125" y="4609"/>
                  </a:cubicBezTo>
                  <a:cubicBezTo>
                    <a:pt x="1548" y="4508"/>
                    <a:pt x="1521" y="3893"/>
                    <a:pt x="1976" y="3277"/>
                  </a:cubicBezTo>
                  <a:cubicBezTo>
                    <a:pt x="2430" y="2662"/>
                    <a:pt x="3324" y="2536"/>
                    <a:pt x="3324" y="2536"/>
                  </a:cubicBezTo>
                  <a:cubicBezTo>
                    <a:pt x="3324" y="2536"/>
                    <a:pt x="3298" y="2247"/>
                    <a:pt x="2997" y="1823"/>
                  </a:cubicBezTo>
                  <a:cubicBezTo>
                    <a:pt x="2698" y="1398"/>
                    <a:pt x="2717" y="792"/>
                    <a:pt x="273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849;p55">
              <a:extLst>
                <a:ext uri="{FF2B5EF4-FFF2-40B4-BE49-F238E27FC236}">
                  <a16:creationId xmlns:a16="http://schemas.microsoft.com/office/drawing/2014/main" id="{0009DB81-D6B0-4C51-AE12-B85A088844C0}"/>
                </a:ext>
              </a:extLst>
            </p:cNvPr>
            <p:cNvSpPr/>
            <p:nvPr/>
          </p:nvSpPr>
          <p:spPr>
            <a:xfrm>
              <a:off x="6653925" y="1774475"/>
              <a:ext cx="112975" cy="93200"/>
            </a:xfrm>
            <a:custGeom>
              <a:avLst/>
              <a:gdLst/>
              <a:ahLst/>
              <a:cxnLst/>
              <a:rect l="l" t="t" r="r" b="b"/>
              <a:pathLst>
                <a:path w="4519" h="3728" extrusionOk="0">
                  <a:moveTo>
                    <a:pt x="3772" y="1"/>
                  </a:moveTo>
                  <a:cubicBezTo>
                    <a:pt x="3756" y="1"/>
                    <a:pt x="3740" y="1"/>
                    <a:pt x="3724" y="2"/>
                  </a:cubicBezTo>
                  <a:cubicBezTo>
                    <a:pt x="3335" y="26"/>
                    <a:pt x="2738" y="461"/>
                    <a:pt x="2539" y="911"/>
                  </a:cubicBezTo>
                  <a:cubicBezTo>
                    <a:pt x="2341" y="1363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89" y="2071"/>
                    <a:pt x="21" y="2248"/>
                    <a:pt x="1" y="2523"/>
                  </a:cubicBezTo>
                  <a:lnTo>
                    <a:pt x="1592" y="3278"/>
                  </a:lnTo>
                  <a:cubicBezTo>
                    <a:pt x="1712" y="3335"/>
                    <a:pt x="1825" y="3374"/>
                    <a:pt x="1934" y="3374"/>
                  </a:cubicBezTo>
                  <a:cubicBezTo>
                    <a:pt x="2159" y="3374"/>
                    <a:pt x="2363" y="3208"/>
                    <a:pt x="2557" y="2695"/>
                  </a:cubicBezTo>
                  <a:cubicBezTo>
                    <a:pt x="2758" y="2164"/>
                    <a:pt x="2872" y="1794"/>
                    <a:pt x="3000" y="1794"/>
                  </a:cubicBezTo>
                  <a:cubicBezTo>
                    <a:pt x="3056" y="1794"/>
                    <a:pt x="3114" y="1865"/>
                    <a:pt x="3184" y="2022"/>
                  </a:cubicBezTo>
                  <a:cubicBezTo>
                    <a:pt x="3414" y="2541"/>
                    <a:pt x="3508" y="3706"/>
                    <a:pt x="3508" y="3706"/>
                  </a:cubicBezTo>
                  <a:cubicBezTo>
                    <a:pt x="3508" y="3706"/>
                    <a:pt x="3565" y="3728"/>
                    <a:pt x="3643" y="3728"/>
                  </a:cubicBezTo>
                  <a:cubicBezTo>
                    <a:pt x="3747" y="3728"/>
                    <a:pt x="3886" y="3690"/>
                    <a:pt x="3971" y="3513"/>
                  </a:cubicBezTo>
                  <a:cubicBezTo>
                    <a:pt x="3971" y="3513"/>
                    <a:pt x="3962" y="2964"/>
                    <a:pt x="4028" y="2495"/>
                  </a:cubicBezTo>
                  <a:cubicBezTo>
                    <a:pt x="4093" y="2027"/>
                    <a:pt x="4518" y="1437"/>
                    <a:pt x="4486" y="872"/>
                  </a:cubicBezTo>
                  <a:cubicBezTo>
                    <a:pt x="4455" y="329"/>
                    <a:pt x="4169" y="1"/>
                    <a:pt x="377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850;p55">
              <a:extLst>
                <a:ext uri="{FF2B5EF4-FFF2-40B4-BE49-F238E27FC236}">
                  <a16:creationId xmlns:a16="http://schemas.microsoft.com/office/drawing/2014/main" id="{A5B3334C-365C-43BC-B4B2-2C4FB455BF88}"/>
                </a:ext>
              </a:extLst>
            </p:cNvPr>
            <p:cNvSpPr/>
            <p:nvPr/>
          </p:nvSpPr>
          <p:spPr>
            <a:xfrm>
              <a:off x="6687900" y="1554675"/>
              <a:ext cx="84200" cy="213475"/>
            </a:xfrm>
            <a:custGeom>
              <a:avLst/>
              <a:gdLst/>
              <a:ahLst/>
              <a:cxnLst/>
              <a:rect l="l" t="t" r="r" b="b"/>
              <a:pathLst>
                <a:path w="3368" h="8539" extrusionOk="0">
                  <a:moveTo>
                    <a:pt x="1" y="0"/>
                  </a:moveTo>
                  <a:lnTo>
                    <a:pt x="1" y="0"/>
                  </a:lnTo>
                  <a:cubicBezTo>
                    <a:pt x="127" y="1269"/>
                    <a:pt x="885" y="8345"/>
                    <a:pt x="885" y="8345"/>
                  </a:cubicBezTo>
                  <a:cubicBezTo>
                    <a:pt x="1119" y="8490"/>
                    <a:pt x="1369" y="8539"/>
                    <a:pt x="1601" y="8539"/>
                  </a:cubicBezTo>
                  <a:cubicBezTo>
                    <a:pt x="2085" y="8539"/>
                    <a:pt x="2486" y="8325"/>
                    <a:pt x="2486" y="8325"/>
                  </a:cubicBezTo>
                  <a:cubicBezTo>
                    <a:pt x="2392" y="6672"/>
                    <a:pt x="3367" y="3029"/>
                    <a:pt x="2825" y="1620"/>
                  </a:cubicBezTo>
                  <a:cubicBezTo>
                    <a:pt x="2838" y="1159"/>
                    <a:pt x="2389" y="228"/>
                    <a:pt x="2389" y="228"/>
                  </a:cubicBezTo>
                  <a:lnTo>
                    <a:pt x="467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851;p55">
              <a:extLst>
                <a:ext uri="{FF2B5EF4-FFF2-40B4-BE49-F238E27FC236}">
                  <a16:creationId xmlns:a16="http://schemas.microsoft.com/office/drawing/2014/main" id="{492B98CB-B8AB-4403-93F6-38B9D8F1AE0D}"/>
                </a:ext>
              </a:extLst>
            </p:cNvPr>
            <p:cNvSpPr/>
            <p:nvPr/>
          </p:nvSpPr>
          <p:spPr>
            <a:xfrm>
              <a:off x="6841300" y="1735100"/>
              <a:ext cx="14225" cy="280275"/>
            </a:xfrm>
            <a:custGeom>
              <a:avLst/>
              <a:gdLst/>
              <a:ahLst/>
              <a:cxnLst/>
              <a:rect l="l" t="t" r="r" b="b"/>
              <a:pathLst>
                <a:path w="569" h="11211" extrusionOk="0">
                  <a:moveTo>
                    <a:pt x="284" y="1"/>
                  </a:moveTo>
                  <a:cubicBezTo>
                    <a:pt x="128" y="1"/>
                    <a:pt x="1" y="128"/>
                    <a:pt x="1" y="284"/>
                  </a:cubicBezTo>
                  <a:lnTo>
                    <a:pt x="1" y="10927"/>
                  </a:lnTo>
                  <a:cubicBezTo>
                    <a:pt x="1" y="11083"/>
                    <a:pt x="128" y="11210"/>
                    <a:pt x="284" y="11210"/>
                  </a:cubicBezTo>
                  <a:cubicBezTo>
                    <a:pt x="441" y="11210"/>
                    <a:pt x="568" y="11083"/>
                    <a:pt x="568" y="10927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852;p55">
              <a:extLst>
                <a:ext uri="{FF2B5EF4-FFF2-40B4-BE49-F238E27FC236}">
                  <a16:creationId xmlns:a16="http://schemas.microsoft.com/office/drawing/2014/main" id="{758494F0-1167-4C04-A1B7-3A3E30B162E1}"/>
                </a:ext>
              </a:extLst>
            </p:cNvPr>
            <p:cNvSpPr/>
            <p:nvPr/>
          </p:nvSpPr>
          <p:spPr>
            <a:xfrm>
              <a:off x="6667725" y="1668400"/>
              <a:ext cx="73625" cy="247225"/>
            </a:xfrm>
            <a:custGeom>
              <a:avLst/>
              <a:gdLst/>
              <a:ahLst/>
              <a:cxnLst/>
              <a:rect l="l" t="t" r="r" b="b"/>
              <a:pathLst>
                <a:path w="2945" h="9889" extrusionOk="0">
                  <a:moveTo>
                    <a:pt x="2628" y="1"/>
                  </a:moveTo>
                  <a:cubicBezTo>
                    <a:pt x="2498" y="1"/>
                    <a:pt x="2381" y="91"/>
                    <a:pt x="2352" y="223"/>
                  </a:cubicBezTo>
                  <a:lnTo>
                    <a:pt x="38" y="9536"/>
                  </a:lnTo>
                  <a:cubicBezTo>
                    <a:pt x="0" y="9688"/>
                    <a:pt x="93" y="9842"/>
                    <a:pt x="246" y="9880"/>
                  </a:cubicBezTo>
                  <a:cubicBezTo>
                    <a:pt x="268" y="9885"/>
                    <a:pt x="290" y="9887"/>
                    <a:pt x="314" y="9888"/>
                  </a:cubicBezTo>
                  <a:cubicBezTo>
                    <a:pt x="444" y="9887"/>
                    <a:pt x="557" y="9799"/>
                    <a:pt x="589" y="9672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6" y="9"/>
                  </a:cubicBezTo>
                  <a:cubicBezTo>
                    <a:pt x="2673" y="3"/>
                    <a:pt x="2650" y="1"/>
                    <a:pt x="262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853;p55">
              <a:extLst>
                <a:ext uri="{FF2B5EF4-FFF2-40B4-BE49-F238E27FC236}">
                  <a16:creationId xmlns:a16="http://schemas.microsoft.com/office/drawing/2014/main" id="{B70D4905-C2CA-48EA-B185-401B9BE5772F}"/>
                </a:ext>
              </a:extLst>
            </p:cNvPr>
            <p:cNvSpPr/>
            <p:nvPr/>
          </p:nvSpPr>
          <p:spPr>
            <a:xfrm>
              <a:off x="6955675" y="16687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9" y="1"/>
                    <a:pt x="266" y="3"/>
                    <a:pt x="243" y="9"/>
                  </a:cubicBezTo>
                  <a:cubicBezTo>
                    <a:pt x="94" y="46"/>
                    <a:pt x="1" y="195"/>
                    <a:pt x="34" y="345"/>
                  </a:cubicBezTo>
                  <a:lnTo>
                    <a:pt x="2347" y="9657"/>
                  </a:lnTo>
                  <a:cubicBezTo>
                    <a:pt x="2379" y="9784"/>
                    <a:pt x="2491" y="9872"/>
                    <a:pt x="2622" y="9873"/>
                  </a:cubicBezTo>
                  <a:cubicBezTo>
                    <a:pt x="2645" y="9872"/>
                    <a:pt x="2667" y="9870"/>
                    <a:pt x="2691" y="9865"/>
                  </a:cubicBezTo>
                  <a:cubicBezTo>
                    <a:pt x="2842" y="9827"/>
                    <a:pt x="2935" y="9673"/>
                    <a:pt x="2897" y="9521"/>
                  </a:cubicBezTo>
                  <a:lnTo>
                    <a:pt x="584" y="208"/>
                  </a:lnTo>
                  <a:cubicBezTo>
                    <a:pt x="550" y="83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854;p55">
              <a:extLst>
                <a:ext uri="{FF2B5EF4-FFF2-40B4-BE49-F238E27FC236}">
                  <a16:creationId xmlns:a16="http://schemas.microsoft.com/office/drawing/2014/main" id="{0823F96D-27EB-4064-9B00-E51412C1CCFD}"/>
                </a:ext>
              </a:extLst>
            </p:cNvPr>
            <p:cNvSpPr/>
            <p:nvPr/>
          </p:nvSpPr>
          <p:spPr>
            <a:xfrm>
              <a:off x="6634475" y="1588375"/>
              <a:ext cx="329150" cy="180900"/>
            </a:xfrm>
            <a:custGeom>
              <a:avLst/>
              <a:gdLst/>
              <a:ahLst/>
              <a:cxnLst/>
              <a:rect l="l" t="t" r="r" b="b"/>
              <a:pathLst>
                <a:path w="13166" h="7236" extrusionOk="0">
                  <a:moveTo>
                    <a:pt x="6253" y="0"/>
                  </a:moveTo>
                  <a:cubicBezTo>
                    <a:pt x="5719" y="0"/>
                    <a:pt x="5186" y="118"/>
                    <a:pt x="4779" y="353"/>
                  </a:cubicBezTo>
                  <a:lnTo>
                    <a:pt x="814" y="2641"/>
                  </a:lnTo>
                  <a:cubicBezTo>
                    <a:pt x="1" y="3111"/>
                    <a:pt x="1" y="3874"/>
                    <a:pt x="814" y="4344"/>
                  </a:cubicBezTo>
                  <a:lnTo>
                    <a:pt x="3957" y="6161"/>
                  </a:lnTo>
                  <a:cubicBezTo>
                    <a:pt x="3957" y="6161"/>
                    <a:pt x="5831" y="7236"/>
                    <a:pt x="7359" y="7236"/>
                  </a:cubicBezTo>
                  <a:cubicBezTo>
                    <a:pt x="7571" y="7236"/>
                    <a:pt x="7777" y="7215"/>
                    <a:pt x="7970" y="7167"/>
                  </a:cubicBezTo>
                  <a:cubicBezTo>
                    <a:pt x="9551" y="6780"/>
                    <a:pt x="13165" y="3493"/>
                    <a:pt x="13165" y="3493"/>
                  </a:cubicBezTo>
                  <a:lnTo>
                    <a:pt x="7727" y="353"/>
                  </a:lnTo>
                  <a:cubicBezTo>
                    <a:pt x="7319" y="118"/>
                    <a:pt x="6786" y="0"/>
                    <a:pt x="625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855;p55">
              <a:extLst>
                <a:ext uri="{FF2B5EF4-FFF2-40B4-BE49-F238E27FC236}">
                  <a16:creationId xmlns:a16="http://schemas.microsoft.com/office/drawing/2014/main" id="{FB18FEC7-0163-4B85-8D34-BB20E61D64E8}"/>
                </a:ext>
              </a:extLst>
            </p:cNvPr>
            <p:cNvSpPr/>
            <p:nvPr/>
          </p:nvSpPr>
          <p:spPr>
            <a:xfrm>
              <a:off x="6684975" y="1508150"/>
              <a:ext cx="233300" cy="162275"/>
            </a:xfrm>
            <a:custGeom>
              <a:avLst/>
              <a:gdLst/>
              <a:ahLst/>
              <a:cxnLst/>
              <a:rect l="l" t="t" r="r" b="b"/>
              <a:pathLst>
                <a:path w="9332" h="6491" extrusionOk="0">
                  <a:moveTo>
                    <a:pt x="1992" y="1"/>
                  </a:moveTo>
                  <a:cubicBezTo>
                    <a:pt x="1057" y="1"/>
                    <a:pt x="1" y="685"/>
                    <a:pt x="118" y="1861"/>
                  </a:cubicBezTo>
                  <a:lnTo>
                    <a:pt x="1728" y="2743"/>
                  </a:lnTo>
                  <a:lnTo>
                    <a:pt x="7770" y="6413"/>
                  </a:lnTo>
                  <a:cubicBezTo>
                    <a:pt x="7869" y="6466"/>
                    <a:pt x="7961" y="6490"/>
                    <a:pt x="8048" y="6490"/>
                  </a:cubicBezTo>
                  <a:cubicBezTo>
                    <a:pt x="9122" y="6490"/>
                    <a:pt x="9331" y="2743"/>
                    <a:pt x="9331" y="2743"/>
                  </a:cubicBezTo>
                  <a:cubicBezTo>
                    <a:pt x="9331" y="2743"/>
                    <a:pt x="3477" y="429"/>
                    <a:pt x="2563" y="96"/>
                  </a:cubicBezTo>
                  <a:cubicBezTo>
                    <a:pt x="2387" y="32"/>
                    <a:pt x="2192" y="1"/>
                    <a:pt x="1992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856;p55">
              <a:extLst>
                <a:ext uri="{FF2B5EF4-FFF2-40B4-BE49-F238E27FC236}">
                  <a16:creationId xmlns:a16="http://schemas.microsoft.com/office/drawing/2014/main" id="{5FE4C2CD-1DA8-4726-9D7C-A0F2EDB3B03C}"/>
                </a:ext>
              </a:extLst>
            </p:cNvPr>
            <p:cNvSpPr/>
            <p:nvPr/>
          </p:nvSpPr>
          <p:spPr>
            <a:xfrm>
              <a:off x="6587400" y="1560125"/>
              <a:ext cx="395325" cy="172075"/>
            </a:xfrm>
            <a:custGeom>
              <a:avLst/>
              <a:gdLst/>
              <a:ahLst/>
              <a:cxnLst/>
              <a:rect l="l" t="t" r="r" b="b"/>
              <a:pathLst>
                <a:path w="15813" h="6883" extrusionOk="0">
                  <a:moveTo>
                    <a:pt x="1993" y="0"/>
                  </a:moveTo>
                  <a:cubicBezTo>
                    <a:pt x="1057" y="0"/>
                    <a:pt x="0" y="684"/>
                    <a:pt x="117" y="1861"/>
                  </a:cubicBezTo>
                  <a:lnTo>
                    <a:pt x="2905" y="3458"/>
                  </a:lnTo>
                  <a:lnTo>
                    <a:pt x="7770" y="6412"/>
                  </a:lnTo>
                  <a:cubicBezTo>
                    <a:pt x="8365" y="6732"/>
                    <a:pt x="9021" y="6883"/>
                    <a:pt x="9718" y="6883"/>
                  </a:cubicBezTo>
                  <a:cubicBezTo>
                    <a:pt x="10564" y="6883"/>
                    <a:pt x="11472" y="6661"/>
                    <a:pt x="12409" y="6250"/>
                  </a:cubicBezTo>
                  <a:cubicBezTo>
                    <a:pt x="14118" y="5499"/>
                    <a:pt x="15813" y="4351"/>
                    <a:pt x="15338" y="2182"/>
                  </a:cubicBezTo>
                  <a:lnTo>
                    <a:pt x="15338" y="2182"/>
                  </a:lnTo>
                  <a:lnTo>
                    <a:pt x="9331" y="2743"/>
                  </a:lnTo>
                  <a:cubicBezTo>
                    <a:pt x="9331" y="2743"/>
                    <a:pt x="3476" y="428"/>
                    <a:pt x="2563" y="96"/>
                  </a:cubicBezTo>
                  <a:cubicBezTo>
                    <a:pt x="2387" y="31"/>
                    <a:pt x="2192" y="0"/>
                    <a:pt x="1993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857;p55">
              <a:extLst>
                <a:ext uri="{FF2B5EF4-FFF2-40B4-BE49-F238E27FC236}">
                  <a16:creationId xmlns:a16="http://schemas.microsoft.com/office/drawing/2014/main" id="{7BF083BA-024C-4C10-B583-0E88C44D9E07}"/>
                </a:ext>
              </a:extLst>
            </p:cNvPr>
            <p:cNvSpPr/>
            <p:nvPr/>
          </p:nvSpPr>
          <p:spPr>
            <a:xfrm>
              <a:off x="6584625" y="1527950"/>
              <a:ext cx="285300" cy="100775"/>
            </a:xfrm>
            <a:custGeom>
              <a:avLst/>
              <a:gdLst/>
              <a:ahLst/>
              <a:cxnLst/>
              <a:rect l="l" t="t" r="r" b="b"/>
              <a:pathLst>
                <a:path w="11412" h="4031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2"/>
                    <a:pt x="90" y="1367"/>
                    <a:pt x="235" y="1450"/>
                  </a:cubicBezTo>
                  <a:lnTo>
                    <a:pt x="4598" y="3968"/>
                  </a:lnTo>
                  <a:cubicBezTo>
                    <a:pt x="4669" y="4010"/>
                    <a:pt x="4750" y="4031"/>
                    <a:pt x="4830" y="4031"/>
                  </a:cubicBezTo>
                  <a:cubicBezTo>
                    <a:pt x="4910" y="4031"/>
                    <a:pt x="4991" y="4010"/>
                    <a:pt x="5063" y="3968"/>
                  </a:cubicBezTo>
                  <a:lnTo>
                    <a:pt x="11179" y="438"/>
                  </a:lnTo>
                  <a:cubicBezTo>
                    <a:pt x="11323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858;p55">
              <a:extLst>
                <a:ext uri="{FF2B5EF4-FFF2-40B4-BE49-F238E27FC236}">
                  <a16:creationId xmlns:a16="http://schemas.microsoft.com/office/drawing/2014/main" id="{5C210EB1-D782-4164-B2B5-41284AA63499}"/>
                </a:ext>
              </a:extLst>
            </p:cNvPr>
            <p:cNvSpPr/>
            <p:nvPr/>
          </p:nvSpPr>
          <p:spPr>
            <a:xfrm>
              <a:off x="6728725" y="1544175"/>
              <a:ext cx="119425" cy="70100"/>
            </a:xfrm>
            <a:custGeom>
              <a:avLst/>
              <a:gdLst/>
              <a:ahLst/>
              <a:cxnLst/>
              <a:rect l="l" t="t" r="r" b="b"/>
              <a:pathLst>
                <a:path w="4777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8" y="2688"/>
                  </a:lnTo>
                  <a:cubicBezTo>
                    <a:pt x="27" y="2707"/>
                    <a:pt x="1" y="2745"/>
                    <a:pt x="1" y="2774"/>
                  </a:cubicBezTo>
                  <a:cubicBezTo>
                    <a:pt x="1" y="2793"/>
                    <a:pt x="12" y="2803"/>
                    <a:pt x="28" y="2803"/>
                  </a:cubicBezTo>
                  <a:cubicBezTo>
                    <a:pt x="36" y="2803"/>
                    <a:pt x="47" y="2800"/>
                    <a:pt x="58" y="2793"/>
                  </a:cubicBezTo>
                  <a:lnTo>
                    <a:pt x="4719" y="115"/>
                  </a:lnTo>
                  <a:cubicBezTo>
                    <a:pt x="4751" y="96"/>
                    <a:pt x="4776" y="57"/>
                    <a:pt x="4775" y="29"/>
                  </a:cubicBezTo>
                  <a:cubicBezTo>
                    <a:pt x="4775" y="10"/>
                    <a:pt x="4764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859;p55">
              <a:extLst>
                <a:ext uri="{FF2B5EF4-FFF2-40B4-BE49-F238E27FC236}">
                  <a16:creationId xmlns:a16="http://schemas.microsoft.com/office/drawing/2014/main" id="{A262D4F9-CD44-454E-825E-F49357B049D0}"/>
                </a:ext>
              </a:extLst>
            </p:cNvPr>
            <p:cNvSpPr/>
            <p:nvPr/>
          </p:nvSpPr>
          <p:spPr>
            <a:xfrm>
              <a:off x="6584625" y="1554100"/>
              <a:ext cx="120775" cy="74625"/>
            </a:xfrm>
            <a:custGeom>
              <a:avLst/>
              <a:gdLst/>
              <a:ahLst/>
              <a:cxnLst/>
              <a:rect l="l" t="t" r="r" b="b"/>
              <a:pathLst>
                <a:path w="4831" h="2985" extrusionOk="0">
                  <a:moveTo>
                    <a:pt x="1" y="0"/>
                  </a:moveTo>
                  <a:cubicBezTo>
                    <a:pt x="1" y="166"/>
                    <a:pt x="90" y="321"/>
                    <a:pt x="235" y="404"/>
                  </a:cubicBezTo>
                  <a:lnTo>
                    <a:pt x="4598" y="2922"/>
                  </a:lnTo>
                  <a:cubicBezTo>
                    <a:pt x="4668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860;p55">
              <a:extLst>
                <a:ext uri="{FF2B5EF4-FFF2-40B4-BE49-F238E27FC236}">
                  <a16:creationId xmlns:a16="http://schemas.microsoft.com/office/drawing/2014/main" id="{74D4EEBA-11EB-45F0-A001-C46E0A1D2154}"/>
                </a:ext>
              </a:extLst>
            </p:cNvPr>
            <p:cNvSpPr/>
            <p:nvPr/>
          </p:nvSpPr>
          <p:spPr>
            <a:xfrm>
              <a:off x="6696225" y="1617875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1" y="1"/>
                  </a:moveTo>
                  <a:lnTo>
                    <a:pt x="1" y="296"/>
                  </a:lnTo>
                  <a:lnTo>
                    <a:pt x="134" y="371"/>
                  </a:lnTo>
                  <a:cubicBezTo>
                    <a:pt x="205" y="413"/>
                    <a:pt x="286" y="434"/>
                    <a:pt x="366" y="434"/>
                  </a:cubicBezTo>
                  <a:cubicBezTo>
                    <a:pt x="446" y="434"/>
                    <a:pt x="527" y="413"/>
                    <a:pt x="599" y="371"/>
                  </a:cubicBezTo>
                  <a:lnTo>
                    <a:pt x="731" y="296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861;p55">
              <a:extLst>
                <a:ext uri="{FF2B5EF4-FFF2-40B4-BE49-F238E27FC236}">
                  <a16:creationId xmlns:a16="http://schemas.microsoft.com/office/drawing/2014/main" id="{00745A97-4E38-4801-A2B5-E7AAE549DE5B}"/>
                </a:ext>
              </a:extLst>
            </p:cNvPr>
            <p:cNvSpPr/>
            <p:nvPr/>
          </p:nvSpPr>
          <p:spPr>
            <a:xfrm>
              <a:off x="6584625" y="145785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70" y="1"/>
                  </a:moveTo>
                  <a:lnTo>
                    <a:pt x="1" y="3851"/>
                  </a:lnTo>
                  <a:lnTo>
                    <a:pt x="4666" y="6544"/>
                  </a:lnTo>
                  <a:cubicBezTo>
                    <a:pt x="4717" y="6573"/>
                    <a:pt x="4774" y="6588"/>
                    <a:pt x="4830" y="6588"/>
                  </a:cubicBezTo>
                  <a:cubicBezTo>
                    <a:pt x="4887" y="6588"/>
                    <a:pt x="4943" y="6573"/>
                    <a:pt x="4994" y="6544"/>
                  </a:cubicBezTo>
                  <a:lnTo>
                    <a:pt x="11351" y="2874"/>
                  </a:lnTo>
                  <a:cubicBezTo>
                    <a:pt x="11432" y="2827"/>
                    <a:pt x="11432" y="2752"/>
                    <a:pt x="11351" y="2704"/>
                  </a:cubicBezTo>
                  <a:lnTo>
                    <a:pt x="6670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862;p55">
              <a:extLst>
                <a:ext uri="{FF2B5EF4-FFF2-40B4-BE49-F238E27FC236}">
                  <a16:creationId xmlns:a16="http://schemas.microsoft.com/office/drawing/2014/main" id="{EEC8A24A-3D9D-4F9D-825C-B7A6265C50A5}"/>
                </a:ext>
              </a:extLst>
            </p:cNvPr>
            <p:cNvSpPr/>
            <p:nvPr/>
          </p:nvSpPr>
          <p:spPr>
            <a:xfrm>
              <a:off x="6599225" y="146620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6" y="1"/>
                  </a:moveTo>
                  <a:cubicBezTo>
                    <a:pt x="5980" y="1"/>
                    <a:pt x="5963" y="5"/>
                    <a:pt x="5948" y="13"/>
                  </a:cubicBezTo>
                  <a:lnTo>
                    <a:pt x="27" y="3430"/>
                  </a:lnTo>
                  <a:cubicBezTo>
                    <a:pt x="0" y="3446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10" y="164"/>
                  </a:lnTo>
                  <a:cubicBezTo>
                    <a:pt x="6236" y="148"/>
                    <a:pt x="6236" y="123"/>
                    <a:pt x="6210" y="107"/>
                  </a:cubicBezTo>
                  <a:lnTo>
                    <a:pt x="6046" y="13"/>
                  </a:lnTo>
                  <a:cubicBezTo>
                    <a:pt x="6030" y="5"/>
                    <a:pt x="6013" y="1"/>
                    <a:pt x="5996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863;p55">
              <a:extLst>
                <a:ext uri="{FF2B5EF4-FFF2-40B4-BE49-F238E27FC236}">
                  <a16:creationId xmlns:a16="http://schemas.microsoft.com/office/drawing/2014/main" id="{6CDA283E-A68E-45B3-9FD5-9CCBA70AB8F1}"/>
                </a:ext>
              </a:extLst>
            </p:cNvPr>
            <p:cNvSpPr/>
            <p:nvPr/>
          </p:nvSpPr>
          <p:spPr>
            <a:xfrm>
              <a:off x="6722625" y="1537525"/>
              <a:ext cx="80475" cy="46475"/>
            </a:xfrm>
            <a:custGeom>
              <a:avLst/>
              <a:gdLst/>
              <a:ahLst/>
              <a:cxnLst/>
              <a:rect l="l" t="t" r="r" b="b"/>
              <a:pathLst>
                <a:path w="3219" h="1859" extrusionOk="0">
                  <a:moveTo>
                    <a:pt x="2069" y="0"/>
                  </a:moveTo>
                  <a:lnTo>
                    <a:pt x="0" y="1194"/>
                  </a:lnTo>
                  <a:lnTo>
                    <a:pt x="32" y="1212"/>
                  </a:lnTo>
                  <a:lnTo>
                    <a:pt x="1150" y="1858"/>
                  </a:lnTo>
                  <a:lnTo>
                    <a:pt x="3188" y="681"/>
                  </a:lnTo>
                  <a:lnTo>
                    <a:pt x="3219" y="663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864;p55">
              <a:extLst>
                <a:ext uri="{FF2B5EF4-FFF2-40B4-BE49-F238E27FC236}">
                  <a16:creationId xmlns:a16="http://schemas.microsoft.com/office/drawing/2014/main" id="{C1C5FB64-23EF-4CF3-B04C-B340A68947BB}"/>
                </a:ext>
              </a:extLst>
            </p:cNvPr>
            <p:cNvSpPr/>
            <p:nvPr/>
          </p:nvSpPr>
          <p:spPr>
            <a:xfrm>
              <a:off x="6723400" y="1538425"/>
              <a:ext cx="78925" cy="45575"/>
            </a:xfrm>
            <a:custGeom>
              <a:avLst/>
              <a:gdLst/>
              <a:ahLst/>
              <a:cxnLst/>
              <a:rect l="l" t="t" r="r" b="b"/>
              <a:pathLst>
                <a:path w="3157" h="1823" extrusionOk="0">
                  <a:moveTo>
                    <a:pt x="2039" y="1"/>
                  </a:moveTo>
                  <a:lnTo>
                    <a:pt x="1" y="1176"/>
                  </a:lnTo>
                  <a:lnTo>
                    <a:pt x="1119" y="1822"/>
                  </a:lnTo>
                  <a:lnTo>
                    <a:pt x="3157" y="645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865;p55">
              <a:extLst>
                <a:ext uri="{FF2B5EF4-FFF2-40B4-BE49-F238E27FC236}">
                  <a16:creationId xmlns:a16="http://schemas.microsoft.com/office/drawing/2014/main" id="{9FCF672A-1CEA-47BC-B1E7-6CA81D35CAD0}"/>
                </a:ext>
              </a:extLst>
            </p:cNvPr>
            <p:cNvSpPr/>
            <p:nvPr/>
          </p:nvSpPr>
          <p:spPr>
            <a:xfrm>
              <a:off x="6749400" y="1538425"/>
              <a:ext cx="52925" cy="45575"/>
            </a:xfrm>
            <a:custGeom>
              <a:avLst/>
              <a:gdLst/>
              <a:ahLst/>
              <a:cxnLst/>
              <a:rect l="l" t="t" r="r" b="b"/>
              <a:pathLst>
                <a:path w="2117" h="1823" extrusionOk="0">
                  <a:moveTo>
                    <a:pt x="999" y="1"/>
                  </a:moveTo>
                  <a:lnTo>
                    <a:pt x="833" y="96"/>
                  </a:lnTo>
                  <a:cubicBezTo>
                    <a:pt x="1122" y="254"/>
                    <a:pt x="1242" y="1044"/>
                    <a:pt x="1" y="1777"/>
                  </a:cubicBezTo>
                  <a:lnTo>
                    <a:pt x="79" y="1822"/>
                  </a:lnTo>
                  <a:lnTo>
                    <a:pt x="2117" y="645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866;p55">
              <a:extLst>
                <a:ext uri="{FF2B5EF4-FFF2-40B4-BE49-F238E27FC236}">
                  <a16:creationId xmlns:a16="http://schemas.microsoft.com/office/drawing/2014/main" id="{250D058A-F218-4096-B344-468E171A981F}"/>
                </a:ext>
              </a:extLst>
            </p:cNvPr>
            <p:cNvSpPr/>
            <p:nvPr/>
          </p:nvSpPr>
          <p:spPr>
            <a:xfrm>
              <a:off x="6610700" y="1473475"/>
              <a:ext cx="202975" cy="117025"/>
            </a:xfrm>
            <a:custGeom>
              <a:avLst/>
              <a:gdLst/>
              <a:ahLst/>
              <a:cxnLst/>
              <a:rect l="l" t="t" r="r" b="b"/>
              <a:pathLst>
                <a:path w="8119" h="4681" extrusionOk="0">
                  <a:moveTo>
                    <a:pt x="5951" y="1"/>
                  </a:moveTo>
                  <a:cubicBezTo>
                    <a:pt x="5934" y="1"/>
                    <a:pt x="5918" y="5"/>
                    <a:pt x="5902" y="13"/>
                  </a:cubicBezTo>
                  <a:lnTo>
                    <a:pt x="27" y="3406"/>
                  </a:lnTo>
                  <a:cubicBezTo>
                    <a:pt x="0" y="3421"/>
                    <a:pt x="0" y="3447"/>
                    <a:pt x="27" y="3462"/>
                  </a:cubicBezTo>
                  <a:lnTo>
                    <a:pt x="29" y="3464"/>
                  </a:lnTo>
                  <a:lnTo>
                    <a:pt x="2114" y="4669"/>
                  </a:lnTo>
                  <a:cubicBezTo>
                    <a:pt x="2129" y="4677"/>
                    <a:pt x="2146" y="4680"/>
                    <a:pt x="2163" y="4680"/>
                  </a:cubicBezTo>
                  <a:cubicBezTo>
                    <a:pt x="2180" y="4680"/>
                    <a:pt x="2197" y="4677"/>
                    <a:pt x="2213" y="4669"/>
                  </a:cubicBezTo>
                  <a:lnTo>
                    <a:pt x="8089" y="1279"/>
                  </a:lnTo>
                  <a:lnTo>
                    <a:pt x="8091" y="1279"/>
                  </a:lnTo>
                  <a:cubicBezTo>
                    <a:pt x="8119" y="1263"/>
                    <a:pt x="8119" y="1237"/>
                    <a:pt x="8091" y="1220"/>
                  </a:cubicBezTo>
                  <a:lnTo>
                    <a:pt x="6000" y="13"/>
                  </a:lnTo>
                  <a:cubicBezTo>
                    <a:pt x="5984" y="5"/>
                    <a:pt x="5967" y="1"/>
                    <a:pt x="5951" y="1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867;p55">
              <a:extLst>
                <a:ext uri="{FF2B5EF4-FFF2-40B4-BE49-F238E27FC236}">
                  <a16:creationId xmlns:a16="http://schemas.microsoft.com/office/drawing/2014/main" id="{E664D9A5-3E16-45E8-A03B-B00E0A3F45A4}"/>
                </a:ext>
              </a:extLst>
            </p:cNvPr>
            <p:cNvSpPr/>
            <p:nvPr/>
          </p:nvSpPr>
          <p:spPr>
            <a:xfrm>
              <a:off x="6611275" y="1558575"/>
              <a:ext cx="225" cy="1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1"/>
                  </a:moveTo>
                  <a:lnTo>
                    <a:pt x="4" y="2"/>
                  </a:lnTo>
                  <a:cubicBezTo>
                    <a:pt x="3" y="3"/>
                    <a:pt x="3" y="3"/>
                    <a:pt x="2" y="4"/>
                  </a:cubicBezTo>
                  <a:lnTo>
                    <a:pt x="2" y="4"/>
                  </a:lnTo>
                  <a:lnTo>
                    <a:pt x="9" y="1"/>
                  </a:lnTo>
                  <a:close/>
                  <a:moveTo>
                    <a:pt x="2" y="4"/>
                  </a:moveTo>
                  <a:lnTo>
                    <a:pt x="0" y="5"/>
                  </a:ln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868;p55">
              <a:extLst>
                <a:ext uri="{FF2B5EF4-FFF2-40B4-BE49-F238E27FC236}">
                  <a16:creationId xmlns:a16="http://schemas.microsoft.com/office/drawing/2014/main" id="{1B4828BB-108F-42C4-BBF0-560145336A20}"/>
                </a:ext>
              </a:extLst>
            </p:cNvPr>
            <p:cNvSpPr/>
            <p:nvPr/>
          </p:nvSpPr>
          <p:spPr>
            <a:xfrm>
              <a:off x="6611425" y="147492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2" y="0"/>
                  </a:moveTo>
                  <a:cubicBezTo>
                    <a:pt x="5905" y="0"/>
                    <a:pt x="5889" y="4"/>
                    <a:pt x="5873" y="12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2"/>
                    <a:pt x="2134" y="4622"/>
                  </a:cubicBezTo>
                  <a:cubicBezTo>
                    <a:pt x="2151" y="4622"/>
                    <a:pt x="2168" y="4619"/>
                    <a:pt x="2184" y="4611"/>
                  </a:cubicBezTo>
                  <a:lnTo>
                    <a:pt x="8060" y="1221"/>
                  </a:lnTo>
                  <a:lnTo>
                    <a:pt x="5971" y="12"/>
                  </a:lnTo>
                  <a:cubicBezTo>
                    <a:pt x="5955" y="4"/>
                    <a:pt x="5938" y="0"/>
                    <a:pt x="5922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869;p55">
              <a:extLst>
                <a:ext uri="{FF2B5EF4-FFF2-40B4-BE49-F238E27FC236}">
                  <a16:creationId xmlns:a16="http://schemas.microsoft.com/office/drawing/2014/main" id="{598B723B-27EF-414F-91D9-13F4F6F41F96}"/>
                </a:ext>
              </a:extLst>
            </p:cNvPr>
            <p:cNvSpPr/>
            <p:nvPr/>
          </p:nvSpPr>
          <p:spPr>
            <a:xfrm>
              <a:off x="6578925" y="1321575"/>
              <a:ext cx="172475" cy="232550"/>
            </a:xfrm>
            <a:custGeom>
              <a:avLst/>
              <a:gdLst/>
              <a:ahLst/>
              <a:cxnLst/>
              <a:rect l="l" t="t" r="r" b="b"/>
              <a:pathLst>
                <a:path w="6899" h="9302" extrusionOk="0">
                  <a:moveTo>
                    <a:pt x="6560" y="0"/>
                  </a:moveTo>
                  <a:cubicBezTo>
                    <a:pt x="6481" y="0"/>
                    <a:pt x="6401" y="21"/>
                    <a:pt x="6330" y="62"/>
                  </a:cubicBezTo>
                  <a:lnTo>
                    <a:pt x="230" y="3585"/>
                  </a:lnTo>
                  <a:cubicBezTo>
                    <a:pt x="87" y="3667"/>
                    <a:pt x="0" y="3818"/>
                    <a:pt x="0" y="3984"/>
                  </a:cubicBezTo>
                  <a:lnTo>
                    <a:pt x="0" y="8904"/>
                  </a:lnTo>
                  <a:cubicBezTo>
                    <a:pt x="42" y="9158"/>
                    <a:pt x="87" y="9219"/>
                    <a:pt x="229" y="9301"/>
                  </a:cubicBezTo>
                  <a:lnTo>
                    <a:pt x="6898" y="5452"/>
                  </a:lnTo>
                  <a:lnTo>
                    <a:pt x="6898" y="207"/>
                  </a:lnTo>
                  <a:lnTo>
                    <a:pt x="6847" y="90"/>
                  </a:lnTo>
                  <a:lnTo>
                    <a:pt x="6790" y="62"/>
                  </a:lnTo>
                  <a:cubicBezTo>
                    <a:pt x="6719" y="21"/>
                    <a:pt x="6640" y="0"/>
                    <a:pt x="6560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870;p55">
              <a:extLst>
                <a:ext uri="{FF2B5EF4-FFF2-40B4-BE49-F238E27FC236}">
                  <a16:creationId xmlns:a16="http://schemas.microsoft.com/office/drawing/2014/main" id="{BA34FA59-58DE-413B-9868-6BD8B7D6434C}"/>
                </a:ext>
              </a:extLst>
            </p:cNvPr>
            <p:cNvSpPr/>
            <p:nvPr/>
          </p:nvSpPr>
          <p:spPr>
            <a:xfrm>
              <a:off x="6580300" y="132157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6" y="0"/>
                  </a:moveTo>
                  <a:cubicBezTo>
                    <a:pt x="6427" y="0"/>
                    <a:pt x="6347" y="21"/>
                    <a:pt x="6275" y="62"/>
                  </a:cubicBezTo>
                  <a:lnTo>
                    <a:pt x="175" y="3585"/>
                  </a:lnTo>
                  <a:cubicBezTo>
                    <a:pt x="100" y="3628"/>
                    <a:pt x="39" y="3691"/>
                    <a:pt x="0" y="3767"/>
                  </a:cubicBezTo>
                  <a:lnTo>
                    <a:pt x="787" y="4220"/>
                  </a:lnTo>
                  <a:lnTo>
                    <a:pt x="6843" y="381"/>
                  </a:lnTo>
                  <a:lnTo>
                    <a:pt x="6843" y="207"/>
                  </a:lnTo>
                  <a:lnTo>
                    <a:pt x="6792" y="90"/>
                  </a:lnTo>
                  <a:lnTo>
                    <a:pt x="6735" y="62"/>
                  </a:lnTo>
                  <a:cubicBezTo>
                    <a:pt x="6664" y="21"/>
                    <a:pt x="6585" y="0"/>
                    <a:pt x="6506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871;p55">
              <a:extLst>
                <a:ext uri="{FF2B5EF4-FFF2-40B4-BE49-F238E27FC236}">
                  <a16:creationId xmlns:a16="http://schemas.microsoft.com/office/drawing/2014/main" id="{C7848DCD-347A-4241-98F1-A704A095DFB3}"/>
                </a:ext>
              </a:extLst>
            </p:cNvPr>
            <p:cNvSpPr/>
            <p:nvPr/>
          </p:nvSpPr>
          <p:spPr>
            <a:xfrm>
              <a:off x="6578875" y="1408975"/>
              <a:ext cx="22275" cy="23950"/>
            </a:xfrm>
            <a:custGeom>
              <a:avLst/>
              <a:gdLst/>
              <a:ahLst/>
              <a:cxnLst/>
              <a:rect l="l" t="t" r="r" b="b"/>
              <a:pathLst>
                <a:path w="891" h="958" extrusionOk="0">
                  <a:moveTo>
                    <a:pt x="384" y="1"/>
                  </a:moveTo>
                  <a:lnTo>
                    <a:pt x="221" y="95"/>
                  </a:lnTo>
                  <a:cubicBezTo>
                    <a:pt x="85" y="179"/>
                    <a:pt x="1" y="327"/>
                    <a:pt x="1" y="488"/>
                  </a:cubicBezTo>
                  <a:lnTo>
                    <a:pt x="1" y="729"/>
                  </a:lnTo>
                  <a:lnTo>
                    <a:pt x="396" y="957"/>
                  </a:lnTo>
                  <a:lnTo>
                    <a:pt x="890" y="29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872;p55">
              <a:extLst>
                <a:ext uri="{FF2B5EF4-FFF2-40B4-BE49-F238E27FC236}">
                  <a16:creationId xmlns:a16="http://schemas.microsoft.com/office/drawing/2014/main" id="{2F238210-06AD-4ECA-84D5-602AE5AB08C0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873;p55">
              <a:extLst>
                <a:ext uri="{FF2B5EF4-FFF2-40B4-BE49-F238E27FC236}">
                  <a16:creationId xmlns:a16="http://schemas.microsoft.com/office/drawing/2014/main" id="{3FCC669A-7C78-46C5-A22D-C85DA1E123E8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874;p55">
              <a:extLst>
                <a:ext uri="{FF2B5EF4-FFF2-40B4-BE49-F238E27FC236}">
                  <a16:creationId xmlns:a16="http://schemas.microsoft.com/office/drawing/2014/main" id="{9DEFD9C8-C68D-4821-B25B-9337F3ADBECF}"/>
                </a:ext>
              </a:extLst>
            </p:cNvPr>
            <p:cNvSpPr/>
            <p:nvPr/>
          </p:nvSpPr>
          <p:spPr>
            <a:xfrm>
              <a:off x="6586600" y="1323450"/>
              <a:ext cx="164800" cy="229525"/>
            </a:xfrm>
            <a:custGeom>
              <a:avLst/>
              <a:gdLst/>
              <a:ahLst/>
              <a:cxnLst/>
              <a:rect l="l" t="t" r="r" b="b"/>
              <a:pathLst>
                <a:path w="6592" h="9181" extrusionOk="0">
                  <a:moveTo>
                    <a:pt x="6489" y="1"/>
                  </a:moveTo>
                  <a:cubicBezTo>
                    <a:pt x="6472" y="1"/>
                    <a:pt x="6454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2" y="5255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2" y="1"/>
                    <a:pt x="6489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875;p55">
              <a:extLst>
                <a:ext uri="{FF2B5EF4-FFF2-40B4-BE49-F238E27FC236}">
                  <a16:creationId xmlns:a16="http://schemas.microsoft.com/office/drawing/2014/main" id="{6A699E01-E483-4C28-A925-26A5C0F5EAFB}"/>
                </a:ext>
              </a:extLst>
            </p:cNvPr>
            <p:cNvSpPr/>
            <p:nvPr/>
          </p:nvSpPr>
          <p:spPr>
            <a:xfrm>
              <a:off x="6584625" y="1453075"/>
              <a:ext cx="166775" cy="101050"/>
            </a:xfrm>
            <a:custGeom>
              <a:avLst/>
              <a:gdLst/>
              <a:ahLst/>
              <a:cxnLst/>
              <a:rect l="l" t="t" r="r" b="b"/>
              <a:pathLst>
                <a:path w="6671" h="4042" extrusionOk="0">
                  <a:moveTo>
                    <a:pt x="6670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70" y="192"/>
                  </a:lnTo>
                  <a:lnTo>
                    <a:pt x="6670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876;p55">
              <a:extLst>
                <a:ext uri="{FF2B5EF4-FFF2-40B4-BE49-F238E27FC236}">
                  <a16:creationId xmlns:a16="http://schemas.microsoft.com/office/drawing/2014/main" id="{362BD659-1391-4FAD-A43A-1D96588078A2}"/>
                </a:ext>
              </a:extLst>
            </p:cNvPr>
            <p:cNvSpPr/>
            <p:nvPr/>
          </p:nvSpPr>
          <p:spPr>
            <a:xfrm>
              <a:off x="6745000" y="1330650"/>
              <a:ext cx="2025" cy="120225"/>
            </a:xfrm>
            <a:custGeom>
              <a:avLst/>
              <a:gdLst/>
              <a:ahLst/>
              <a:cxnLst/>
              <a:rect l="l" t="t" r="r" b="b"/>
              <a:pathLst>
                <a:path w="81" h="4809" extrusionOk="0">
                  <a:moveTo>
                    <a:pt x="80" y="1"/>
                  </a:moveTo>
                  <a:lnTo>
                    <a:pt x="1" y="47"/>
                  </a:lnTo>
                  <a:lnTo>
                    <a:pt x="1" y="4768"/>
                  </a:lnTo>
                  <a:lnTo>
                    <a:pt x="80" y="480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877;p55">
              <a:extLst>
                <a:ext uri="{FF2B5EF4-FFF2-40B4-BE49-F238E27FC236}">
                  <a16:creationId xmlns:a16="http://schemas.microsoft.com/office/drawing/2014/main" id="{2BF23BA4-BEAF-4354-B7F7-ECCC43008D1C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878;p55">
              <a:extLst>
                <a:ext uri="{FF2B5EF4-FFF2-40B4-BE49-F238E27FC236}">
                  <a16:creationId xmlns:a16="http://schemas.microsoft.com/office/drawing/2014/main" id="{C571B9F8-B5BC-4CC8-83D0-2DEFC7C77702}"/>
                </a:ext>
              </a:extLst>
            </p:cNvPr>
            <p:cNvSpPr/>
            <p:nvPr/>
          </p:nvSpPr>
          <p:spPr>
            <a:xfrm>
              <a:off x="6590025" y="1449850"/>
              <a:ext cx="157000" cy="91625"/>
            </a:xfrm>
            <a:custGeom>
              <a:avLst/>
              <a:gdLst/>
              <a:ahLst/>
              <a:cxnLst/>
              <a:rect l="l" t="t" r="r" b="b"/>
              <a:pathLst>
                <a:path w="6280" h="3665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0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879;p55">
              <a:extLst>
                <a:ext uri="{FF2B5EF4-FFF2-40B4-BE49-F238E27FC236}">
                  <a16:creationId xmlns:a16="http://schemas.microsoft.com/office/drawing/2014/main" id="{31214C66-AFD5-440B-95A1-F9810EE7C994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5323" y="507"/>
                  </a:lnTo>
                  <a:cubicBezTo>
                    <a:pt x="5291" y="1956"/>
                    <a:pt x="4882" y="5056"/>
                    <a:pt x="0" y="7966"/>
                  </a:cubicBezTo>
                  <a:lnTo>
                    <a:pt x="0" y="8292"/>
                  </a:lnTo>
                  <a:lnTo>
                    <a:pt x="6200" y="4722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880;p55">
              <a:extLst>
                <a:ext uri="{FF2B5EF4-FFF2-40B4-BE49-F238E27FC236}">
                  <a16:creationId xmlns:a16="http://schemas.microsoft.com/office/drawing/2014/main" id="{C7588CB8-CEC8-4726-B1F2-90ECB80AD8C3}"/>
                </a:ext>
              </a:extLst>
            </p:cNvPr>
            <p:cNvSpPr/>
            <p:nvPr/>
          </p:nvSpPr>
          <p:spPr>
            <a:xfrm>
              <a:off x="6779550" y="1198625"/>
              <a:ext cx="106575" cy="88700"/>
            </a:xfrm>
            <a:custGeom>
              <a:avLst/>
              <a:gdLst/>
              <a:ahLst/>
              <a:cxnLst/>
              <a:rect l="l" t="t" r="r" b="b"/>
              <a:pathLst>
                <a:path w="4263" h="3548" extrusionOk="0">
                  <a:moveTo>
                    <a:pt x="2667" y="0"/>
                  </a:moveTo>
                  <a:cubicBezTo>
                    <a:pt x="2365" y="0"/>
                    <a:pt x="2021" y="61"/>
                    <a:pt x="1640" y="218"/>
                  </a:cubicBezTo>
                  <a:cubicBezTo>
                    <a:pt x="134" y="838"/>
                    <a:pt x="1" y="2706"/>
                    <a:pt x="740" y="3445"/>
                  </a:cubicBezTo>
                  <a:cubicBezTo>
                    <a:pt x="811" y="3515"/>
                    <a:pt x="900" y="3547"/>
                    <a:pt x="1005" y="3547"/>
                  </a:cubicBezTo>
                  <a:cubicBezTo>
                    <a:pt x="1987" y="3547"/>
                    <a:pt x="4263" y="707"/>
                    <a:pt x="4263" y="707"/>
                  </a:cubicBezTo>
                  <a:cubicBezTo>
                    <a:pt x="4263" y="707"/>
                    <a:pt x="3701" y="0"/>
                    <a:pt x="2667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881;p55">
              <a:extLst>
                <a:ext uri="{FF2B5EF4-FFF2-40B4-BE49-F238E27FC236}">
                  <a16:creationId xmlns:a16="http://schemas.microsoft.com/office/drawing/2014/main" id="{793860C2-9EA3-4A5A-9ABA-4AEBAE18ADC5}"/>
                </a:ext>
              </a:extLst>
            </p:cNvPr>
            <p:cNvSpPr/>
            <p:nvPr/>
          </p:nvSpPr>
          <p:spPr>
            <a:xfrm>
              <a:off x="6796575" y="1209100"/>
              <a:ext cx="123950" cy="151325"/>
            </a:xfrm>
            <a:custGeom>
              <a:avLst/>
              <a:gdLst/>
              <a:ahLst/>
              <a:cxnLst/>
              <a:rect l="l" t="t" r="r" b="b"/>
              <a:pathLst>
                <a:path w="4958" h="6053" extrusionOk="0">
                  <a:moveTo>
                    <a:pt x="2405" y="0"/>
                  </a:moveTo>
                  <a:cubicBezTo>
                    <a:pt x="1103" y="0"/>
                    <a:pt x="240" y="1002"/>
                    <a:pt x="103" y="2276"/>
                  </a:cubicBezTo>
                  <a:cubicBezTo>
                    <a:pt x="23" y="2909"/>
                    <a:pt x="0" y="4193"/>
                    <a:pt x="481" y="5175"/>
                  </a:cubicBezTo>
                  <a:cubicBezTo>
                    <a:pt x="732" y="5687"/>
                    <a:pt x="955" y="6053"/>
                    <a:pt x="1395" y="6053"/>
                  </a:cubicBezTo>
                  <a:cubicBezTo>
                    <a:pt x="1433" y="6053"/>
                    <a:pt x="1472" y="6050"/>
                    <a:pt x="1513" y="6045"/>
                  </a:cubicBezTo>
                  <a:cubicBezTo>
                    <a:pt x="1859" y="5998"/>
                    <a:pt x="3276" y="5505"/>
                    <a:pt x="3716" y="4940"/>
                  </a:cubicBezTo>
                  <a:cubicBezTo>
                    <a:pt x="3795" y="4840"/>
                    <a:pt x="3928" y="4555"/>
                    <a:pt x="3928" y="4555"/>
                  </a:cubicBezTo>
                  <a:cubicBezTo>
                    <a:pt x="4536" y="4097"/>
                    <a:pt x="4935" y="3383"/>
                    <a:pt x="4943" y="2563"/>
                  </a:cubicBezTo>
                  <a:cubicBezTo>
                    <a:pt x="4958" y="1163"/>
                    <a:pt x="3834" y="15"/>
                    <a:pt x="2433" y="1"/>
                  </a:cubicBezTo>
                  <a:cubicBezTo>
                    <a:pt x="2424" y="0"/>
                    <a:pt x="2414" y="0"/>
                    <a:pt x="2405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882;p55">
              <a:extLst>
                <a:ext uri="{FF2B5EF4-FFF2-40B4-BE49-F238E27FC236}">
                  <a16:creationId xmlns:a16="http://schemas.microsoft.com/office/drawing/2014/main" id="{8270336D-B4F9-4055-A24D-049CE6DB9AAC}"/>
                </a:ext>
              </a:extLst>
            </p:cNvPr>
            <p:cNvSpPr/>
            <p:nvPr/>
          </p:nvSpPr>
          <p:spPr>
            <a:xfrm>
              <a:off x="6829150" y="1332600"/>
              <a:ext cx="102850" cy="78825"/>
            </a:xfrm>
            <a:custGeom>
              <a:avLst/>
              <a:gdLst/>
              <a:ahLst/>
              <a:cxnLst/>
              <a:rect l="l" t="t" r="r" b="b"/>
              <a:pathLst>
                <a:path w="4114" h="3153" extrusionOk="0">
                  <a:moveTo>
                    <a:pt x="2412" y="0"/>
                  </a:moveTo>
                  <a:lnTo>
                    <a:pt x="668" y="752"/>
                  </a:lnTo>
                  <a:cubicBezTo>
                    <a:pt x="812" y="1073"/>
                    <a:pt x="929" y="1404"/>
                    <a:pt x="1019" y="1744"/>
                  </a:cubicBezTo>
                  <a:cubicBezTo>
                    <a:pt x="1081" y="1989"/>
                    <a:pt x="876" y="2060"/>
                    <a:pt x="411" y="2410"/>
                  </a:cubicBezTo>
                  <a:cubicBezTo>
                    <a:pt x="1" y="2718"/>
                    <a:pt x="969" y="3152"/>
                    <a:pt x="1753" y="3152"/>
                  </a:cubicBezTo>
                  <a:cubicBezTo>
                    <a:pt x="1855" y="3152"/>
                    <a:pt x="1954" y="3145"/>
                    <a:pt x="2046" y="3129"/>
                  </a:cubicBezTo>
                  <a:cubicBezTo>
                    <a:pt x="2849" y="2992"/>
                    <a:pt x="3712" y="2420"/>
                    <a:pt x="3913" y="1873"/>
                  </a:cubicBezTo>
                  <a:cubicBezTo>
                    <a:pt x="4114" y="1324"/>
                    <a:pt x="4006" y="1202"/>
                    <a:pt x="3642" y="1202"/>
                  </a:cubicBezTo>
                  <a:cubicBezTo>
                    <a:pt x="3602" y="1202"/>
                    <a:pt x="3559" y="1204"/>
                    <a:pt x="3513" y="1206"/>
                  </a:cubicBezTo>
                  <a:cubicBezTo>
                    <a:pt x="3224" y="1221"/>
                    <a:pt x="3050" y="1246"/>
                    <a:pt x="2936" y="1246"/>
                  </a:cubicBezTo>
                  <a:cubicBezTo>
                    <a:pt x="2774" y="1246"/>
                    <a:pt x="2738" y="1195"/>
                    <a:pt x="2673" y="995"/>
                  </a:cubicBezTo>
                  <a:cubicBezTo>
                    <a:pt x="2632" y="872"/>
                    <a:pt x="2412" y="0"/>
                    <a:pt x="241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883;p55">
              <a:extLst>
                <a:ext uri="{FF2B5EF4-FFF2-40B4-BE49-F238E27FC236}">
                  <a16:creationId xmlns:a16="http://schemas.microsoft.com/office/drawing/2014/main" id="{3FC6BB5F-F1E1-4A26-9987-0E2ABC52515E}"/>
                </a:ext>
              </a:extLst>
            </p:cNvPr>
            <p:cNvSpPr/>
            <p:nvPr/>
          </p:nvSpPr>
          <p:spPr>
            <a:xfrm>
              <a:off x="6807475" y="1209075"/>
              <a:ext cx="109700" cy="130625"/>
            </a:xfrm>
            <a:custGeom>
              <a:avLst/>
              <a:gdLst/>
              <a:ahLst/>
              <a:cxnLst/>
              <a:rect l="l" t="t" r="r" b="b"/>
              <a:pathLst>
                <a:path w="4388" h="5225" extrusionOk="0">
                  <a:moveTo>
                    <a:pt x="1968" y="0"/>
                  </a:moveTo>
                  <a:cubicBezTo>
                    <a:pt x="1074" y="0"/>
                    <a:pt x="387" y="474"/>
                    <a:pt x="1" y="1182"/>
                  </a:cubicBezTo>
                  <a:cubicBezTo>
                    <a:pt x="1" y="1182"/>
                    <a:pt x="111" y="1362"/>
                    <a:pt x="267" y="1488"/>
                  </a:cubicBezTo>
                  <a:cubicBezTo>
                    <a:pt x="267" y="1488"/>
                    <a:pt x="184" y="1821"/>
                    <a:pt x="409" y="2031"/>
                  </a:cubicBezTo>
                  <a:cubicBezTo>
                    <a:pt x="571" y="2181"/>
                    <a:pt x="636" y="2409"/>
                    <a:pt x="623" y="2630"/>
                  </a:cubicBezTo>
                  <a:cubicBezTo>
                    <a:pt x="610" y="2870"/>
                    <a:pt x="610" y="3165"/>
                    <a:pt x="659" y="3422"/>
                  </a:cubicBezTo>
                  <a:cubicBezTo>
                    <a:pt x="730" y="3785"/>
                    <a:pt x="1089" y="3918"/>
                    <a:pt x="1089" y="3918"/>
                  </a:cubicBezTo>
                  <a:cubicBezTo>
                    <a:pt x="1089" y="3918"/>
                    <a:pt x="1087" y="3356"/>
                    <a:pt x="1197" y="3039"/>
                  </a:cubicBezTo>
                  <a:cubicBezTo>
                    <a:pt x="1256" y="2869"/>
                    <a:pt x="1451" y="2760"/>
                    <a:pt x="1654" y="2760"/>
                  </a:cubicBezTo>
                  <a:cubicBezTo>
                    <a:pt x="1827" y="2760"/>
                    <a:pt x="2006" y="2839"/>
                    <a:pt x="2112" y="3027"/>
                  </a:cubicBezTo>
                  <a:cubicBezTo>
                    <a:pt x="2343" y="3433"/>
                    <a:pt x="2288" y="3904"/>
                    <a:pt x="2129" y="4188"/>
                  </a:cubicBezTo>
                  <a:cubicBezTo>
                    <a:pt x="2024" y="4372"/>
                    <a:pt x="1887" y="4455"/>
                    <a:pt x="1764" y="4455"/>
                  </a:cubicBezTo>
                  <a:cubicBezTo>
                    <a:pt x="1696" y="4455"/>
                    <a:pt x="1633" y="4430"/>
                    <a:pt x="1582" y="4383"/>
                  </a:cubicBezTo>
                  <a:lnTo>
                    <a:pt x="1582" y="4383"/>
                  </a:lnTo>
                  <a:cubicBezTo>
                    <a:pt x="1483" y="4476"/>
                    <a:pt x="1529" y="5071"/>
                    <a:pt x="2091" y="5173"/>
                  </a:cubicBezTo>
                  <a:cubicBezTo>
                    <a:pt x="2280" y="5208"/>
                    <a:pt x="2449" y="5224"/>
                    <a:pt x="2601" y="5224"/>
                  </a:cubicBezTo>
                  <a:cubicBezTo>
                    <a:pt x="2900" y="5224"/>
                    <a:pt x="3129" y="5161"/>
                    <a:pt x="3307" y="5046"/>
                  </a:cubicBezTo>
                  <a:cubicBezTo>
                    <a:pt x="3467" y="4946"/>
                    <a:pt x="3745" y="4496"/>
                    <a:pt x="3745" y="4496"/>
                  </a:cubicBezTo>
                  <a:cubicBezTo>
                    <a:pt x="4210" y="3712"/>
                    <a:pt x="4364" y="3169"/>
                    <a:pt x="4373" y="2349"/>
                  </a:cubicBezTo>
                  <a:cubicBezTo>
                    <a:pt x="4387" y="947"/>
                    <a:pt x="3398" y="15"/>
                    <a:pt x="1996" y="0"/>
                  </a:cubicBezTo>
                  <a:cubicBezTo>
                    <a:pt x="1987" y="0"/>
                    <a:pt x="1978" y="0"/>
                    <a:pt x="1968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884;p55">
              <a:extLst>
                <a:ext uri="{FF2B5EF4-FFF2-40B4-BE49-F238E27FC236}">
                  <a16:creationId xmlns:a16="http://schemas.microsoft.com/office/drawing/2014/main" id="{8BB7B3CF-8B43-4144-A755-A1C936120D87}"/>
                </a:ext>
              </a:extLst>
            </p:cNvPr>
            <p:cNvSpPr/>
            <p:nvPr/>
          </p:nvSpPr>
          <p:spPr>
            <a:xfrm>
              <a:off x="6768700" y="1361200"/>
              <a:ext cx="203175" cy="318775"/>
            </a:xfrm>
            <a:custGeom>
              <a:avLst/>
              <a:gdLst/>
              <a:ahLst/>
              <a:cxnLst/>
              <a:rect l="l" t="t" r="r" b="b"/>
              <a:pathLst>
                <a:path w="8127" h="12751" extrusionOk="0">
                  <a:moveTo>
                    <a:pt x="6062" y="0"/>
                  </a:moveTo>
                  <a:cubicBezTo>
                    <a:pt x="5780" y="0"/>
                    <a:pt x="5476" y="77"/>
                    <a:pt x="5330" y="87"/>
                  </a:cubicBezTo>
                  <a:cubicBezTo>
                    <a:pt x="5513" y="313"/>
                    <a:pt x="5606" y="644"/>
                    <a:pt x="5097" y="860"/>
                  </a:cubicBezTo>
                  <a:cubicBezTo>
                    <a:pt x="4819" y="977"/>
                    <a:pt x="4545" y="1017"/>
                    <a:pt x="4301" y="1017"/>
                  </a:cubicBezTo>
                  <a:cubicBezTo>
                    <a:pt x="3777" y="1017"/>
                    <a:pt x="3389" y="833"/>
                    <a:pt x="3389" y="833"/>
                  </a:cubicBezTo>
                  <a:cubicBezTo>
                    <a:pt x="3389" y="833"/>
                    <a:pt x="2600" y="1246"/>
                    <a:pt x="1953" y="1695"/>
                  </a:cubicBezTo>
                  <a:cubicBezTo>
                    <a:pt x="376" y="2790"/>
                    <a:pt x="1" y="4582"/>
                    <a:pt x="1591" y="5238"/>
                  </a:cubicBezTo>
                  <a:cubicBezTo>
                    <a:pt x="1687" y="5952"/>
                    <a:pt x="2147" y="6901"/>
                    <a:pt x="2178" y="7320"/>
                  </a:cubicBezTo>
                  <a:cubicBezTo>
                    <a:pt x="2090" y="8591"/>
                    <a:pt x="1727" y="8960"/>
                    <a:pt x="1439" y="11852"/>
                  </a:cubicBezTo>
                  <a:cubicBezTo>
                    <a:pt x="1901" y="12392"/>
                    <a:pt x="2830" y="12750"/>
                    <a:pt x="3833" y="12750"/>
                  </a:cubicBezTo>
                  <a:cubicBezTo>
                    <a:pt x="4207" y="12750"/>
                    <a:pt x="4592" y="12700"/>
                    <a:pt x="4967" y="12591"/>
                  </a:cubicBezTo>
                  <a:cubicBezTo>
                    <a:pt x="6724" y="12077"/>
                    <a:pt x="7663" y="10779"/>
                    <a:pt x="8127" y="10205"/>
                  </a:cubicBezTo>
                  <a:cubicBezTo>
                    <a:pt x="7870" y="8432"/>
                    <a:pt x="6834" y="7289"/>
                    <a:pt x="6846" y="6777"/>
                  </a:cubicBezTo>
                  <a:cubicBezTo>
                    <a:pt x="6891" y="4839"/>
                    <a:pt x="7560" y="3634"/>
                    <a:pt x="7382" y="1840"/>
                  </a:cubicBezTo>
                  <a:cubicBezTo>
                    <a:pt x="7279" y="813"/>
                    <a:pt x="6901" y="313"/>
                    <a:pt x="6355" y="39"/>
                  </a:cubicBezTo>
                  <a:cubicBezTo>
                    <a:pt x="6267" y="11"/>
                    <a:pt x="6166" y="0"/>
                    <a:pt x="606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885;p55">
              <a:extLst>
                <a:ext uri="{FF2B5EF4-FFF2-40B4-BE49-F238E27FC236}">
                  <a16:creationId xmlns:a16="http://schemas.microsoft.com/office/drawing/2014/main" id="{CC050553-D2AB-4627-8712-F4B25108CC36}"/>
                </a:ext>
              </a:extLst>
            </p:cNvPr>
            <p:cNvSpPr/>
            <p:nvPr/>
          </p:nvSpPr>
          <p:spPr>
            <a:xfrm>
              <a:off x="6511100" y="1398475"/>
              <a:ext cx="361175" cy="193000"/>
            </a:xfrm>
            <a:custGeom>
              <a:avLst/>
              <a:gdLst/>
              <a:ahLst/>
              <a:cxnLst/>
              <a:rect l="l" t="t" r="r" b="b"/>
              <a:pathLst>
                <a:path w="14447" h="7720" extrusionOk="0">
                  <a:moveTo>
                    <a:pt x="13333" y="1"/>
                  </a:moveTo>
                  <a:cubicBezTo>
                    <a:pt x="12974" y="1"/>
                    <a:pt x="12578" y="203"/>
                    <a:pt x="12193" y="706"/>
                  </a:cubicBezTo>
                  <a:cubicBezTo>
                    <a:pt x="11735" y="1303"/>
                    <a:pt x="10422" y="3129"/>
                    <a:pt x="9205" y="4137"/>
                  </a:cubicBezTo>
                  <a:cubicBezTo>
                    <a:pt x="8242" y="4935"/>
                    <a:pt x="7165" y="5385"/>
                    <a:pt x="5909" y="5757"/>
                  </a:cubicBezTo>
                  <a:cubicBezTo>
                    <a:pt x="5230" y="5958"/>
                    <a:pt x="4717" y="6036"/>
                    <a:pt x="4342" y="6036"/>
                  </a:cubicBezTo>
                  <a:cubicBezTo>
                    <a:pt x="4130" y="6036"/>
                    <a:pt x="3962" y="6011"/>
                    <a:pt x="3832" y="5969"/>
                  </a:cubicBezTo>
                  <a:cubicBezTo>
                    <a:pt x="3473" y="5853"/>
                    <a:pt x="3245" y="5719"/>
                    <a:pt x="2908" y="5494"/>
                  </a:cubicBezTo>
                  <a:cubicBezTo>
                    <a:pt x="2525" y="5238"/>
                    <a:pt x="2218" y="5207"/>
                    <a:pt x="1933" y="5048"/>
                  </a:cubicBezTo>
                  <a:cubicBezTo>
                    <a:pt x="1736" y="4939"/>
                    <a:pt x="1679" y="4853"/>
                    <a:pt x="1623" y="4853"/>
                  </a:cubicBezTo>
                  <a:cubicBezTo>
                    <a:pt x="1599" y="4853"/>
                    <a:pt x="1574" y="4870"/>
                    <a:pt x="1538" y="4910"/>
                  </a:cubicBezTo>
                  <a:cubicBezTo>
                    <a:pt x="1418" y="5041"/>
                    <a:pt x="1546" y="5377"/>
                    <a:pt x="1792" y="5569"/>
                  </a:cubicBezTo>
                  <a:cubicBezTo>
                    <a:pt x="2051" y="5771"/>
                    <a:pt x="2272" y="5797"/>
                    <a:pt x="2309" y="5862"/>
                  </a:cubicBezTo>
                  <a:cubicBezTo>
                    <a:pt x="2328" y="5894"/>
                    <a:pt x="2270" y="5911"/>
                    <a:pt x="2161" y="5911"/>
                  </a:cubicBezTo>
                  <a:cubicBezTo>
                    <a:pt x="2052" y="5911"/>
                    <a:pt x="1892" y="5894"/>
                    <a:pt x="1708" y="5859"/>
                  </a:cubicBezTo>
                  <a:cubicBezTo>
                    <a:pt x="1199" y="5764"/>
                    <a:pt x="917" y="5543"/>
                    <a:pt x="664" y="5453"/>
                  </a:cubicBezTo>
                  <a:cubicBezTo>
                    <a:pt x="616" y="5436"/>
                    <a:pt x="575" y="5429"/>
                    <a:pt x="539" y="5429"/>
                  </a:cubicBezTo>
                  <a:cubicBezTo>
                    <a:pt x="367" y="5429"/>
                    <a:pt x="336" y="5603"/>
                    <a:pt x="393" y="5694"/>
                  </a:cubicBezTo>
                  <a:cubicBezTo>
                    <a:pt x="461" y="5804"/>
                    <a:pt x="574" y="5965"/>
                    <a:pt x="949" y="6168"/>
                  </a:cubicBezTo>
                  <a:cubicBezTo>
                    <a:pt x="1323" y="6372"/>
                    <a:pt x="1801" y="6524"/>
                    <a:pt x="1801" y="6524"/>
                  </a:cubicBezTo>
                  <a:cubicBezTo>
                    <a:pt x="1801" y="6524"/>
                    <a:pt x="1800" y="6524"/>
                    <a:pt x="1799" y="6524"/>
                  </a:cubicBezTo>
                  <a:cubicBezTo>
                    <a:pt x="1773" y="6524"/>
                    <a:pt x="1466" y="6521"/>
                    <a:pt x="1078" y="6420"/>
                  </a:cubicBezTo>
                  <a:cubicBezTo>
                    <a:pt x="631" y="6303"/>
                    <a:pt x="464" y="6202"/>
                    <a:pt x="231" y="6153"/>
                  </a:cubicBezTo>
                  <a:cubicBezTo>
                    <a:pt x="218" y="6150"/>
                    <a:pt x="205" y="6149"/>
                    <a:pt x="193" y="6149"/>
                  </a:cubicBezTo>
                  <a:cubicBezTo>
                    <a:pt x="1" y="6149"/>
                    <a:pt x="31" y="6507"/>
                    <a:pt x="246" y="6641"/>
                  </a:cubicBezTo>
                  <a:cubicBezTo>
                    <a:pt x="429" y="6755"/>
                    <a:pt x="707" y="6881"/>
                    <a:pt x="1007" y="6964"/>
                  </a:cubicBezTo>
                  <a:cubicBezTo>
                    <a:pt x="1308" y="7047"/>
                    <a:pt x="1816" y="7141"/>
                    <a:pt x="1816" y="7141"/>
                  </a:cubicBezTo>
                  <a:cubicBezTo>
                    <a:pt x="1748" y="7147"/>
                    <a:pt x="1681" y="7149"/>
                    <a:pt x="1618" y="7149"/>
                  </a:cubicBezTo>
                  <a:cubicBezTo>
                    <a:pt x="1211" y="7149"/>
                    <a:pt x="906" y="7047"/>
                    <a:pt x="707" y="6999"/>
                  </a:cubicBezTo>
                  <a:cubicBezTo>
                    <a:pt x="649" y="6986"/>
                    <a:pt x="597" y="6979"/>
                    <a:pt x="553" y="6979"/>
                  </a:cubicBezTo>
                  <a:cubicBezTo>
                    <a:pt x="422" y="6979"/>
                    <a:pt x="355" y="7037"/>
                    <a:pt x="362" y="7143"/>
                  </a:cubicBezTo>
                  <a:cubicBezTo>
                    <a:pt x="369" y="7256"/>
                    <a:pt x="517" y="7396"/>
                    <a:pt x="1001" y="7569"/>
                  </a:cubicBezTo>
                  <a:cubicBezTo>
                    <a:pt x="1282" y="7671"/>
                    <a:pt x="1646" y="7719"/>
                    <a:pt x="2020" y="7719"/>
                  </a:cubicBezTo>
                  <a:cubicBezTo>
                    <a:pt x="2288" y="7719"/>
                    <a:pt x="2562" y="7695"/>
                    <a:pt x="2815" y="7648"/>
                  </a:cubicBezTo>
                  <a:cubicBezTo>
                    <a:pt x="3419" y="7535"/>
                    <a:pt x="3649" y="7533"/>
                    <a:pt x="3967" y="7496"/>
                  </a:cubicBezTo>
                  <a:cubicBezTo>
                    <a:pt x="5005" y="7376"/>
                    <a:pt x="5714" y="7295"/>
                    <a:pt x="6839" y="6957"/>
                  </a:cubicBezTo>
                  <a:cubicBezTo>
                    <a:pt x="8451" y="6472"/>
                    <a:pt x="9551" y="5824"/>
                    <a:pt x="10218" y="5344"/>
                  </a:cubicBezTo>
                  <a:cubicBezTo>
                    <a:pt x="11594" y="4355"/>
                    <a:pt x="13035" y="2630"/>
                    <a:pt x="13735" y="1627"/>
                  </a:cubicBezTo>
                  <a:cubicBezTo>
                    <a:pt x="14447" y="607"/>
                    <a:pt x="14158" y="292"/>
                    <a:pt x="13769" y="104"/>
                  </a:cubicBezTo>
                  <a:cubicBezTo>
                    <a:pt x="13633" y="38"/>
                    <a:pt x="13486" y="1"/>
                    <a:pt x="1333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886;p55">
              <a:extLst>
                <a:ext uri="{FF2B5EF4-FFF2-40B4-BE49-F238E27FC236}">
                  <a16:creationId xmlns:a16="http://schemas.microsoft.com/office/drawing/2014/main" id="{A5B4F750-3115-409C-A478-9DB2345CC602}"/>
                </a:ext>
              </a:extLst>
            </p:cNvPr>
            <p:cNvSpPr/>
            <p:nvPr/>
          </p:nvSpPr>
          <p:spPr>
            <a:xfrm>
              <a:off x="6884625" y="1205550"/>
              <a:ext cx="103975" cy="171425"/>
            </a:xfrm>
            <a:custGeom>
              <a:avLst/>
              <a:gdLst/>
              <a:ahLst/>
              <a:cxnLst/>
              <a:rect l="l" t="t" r="r" b="b"/>
              <a:pathLst>
                <a:path w="4159" h="6857" extrusionOk="0">
                  <a:moveTo>
                    <a:pt x="1273" y="0"/>
                  </a:moveTo>
                  <a:cubicBezTo>
                    <a:pt x="522" y="0"/>
                    <a:pt x="1" y="539"/>
                    <a:pt x="1" y="539"/>
                  </a:cubicBezTo>
                  <a:lnTo>
                    <a:pt x="225" y="660"/>
                  </a:lnTo>
                  <a:cubicBezTo>
                    <a:pt x="225" y="660"/>
                    <a:pt x="564" y="1927"/>
                    <a:pt x="825" y="3614"/>
                  </a:cubicBezTo>
                  <a:cubicBezTo>
                    <a:pt x="1088" y="5302"/>
                    <a:pt x="1429" y="6573"/>
                    <a:pt x="2879" y="6830"/>
                  </a:cubicBezTo>
                  <a:cubicBezTo>
                    <a:pt x="2984" y="6849"/>
                    <a:pt x="3081" y="6857"/>
                    <a:pt x="3171" y="6857"/>
                  </a:cubicBezTo>
                  <a:cubicBezTo>
                    <a:pt x="3877" y="6857"/>
                    <a:pt x="4159" y="6355"/>
                    <a:pt x="4159" y="6355"/>
                  </a:cubicBezTo>
                  <a:cubicBezTo>
                    <a:pt x="3750" y="6348"/>
                    <a:pt x="2965" y="5787"/>
                    <a:pt x="3101" y="4108"/>
                  </a:cubicBezTo>
                  <a:cubicBezTo>
                    <a:pt x="3218" y="2653"/>
                    <a:pt x="3372" y="1261"/>
                    <a:pt x="2500" y="508"/>
                  </a:cubicBezTo>
                  <a:cubicBezTo>
                    <a:pt x="2059" y="128"/>
                    <a:pt x="1639" y="0"/>
                    <a:pt x="1273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887;p55">
              <a:extLst>
                <a:ext uri="{FF2B5EF4-FFF2-40B4-BE49-F238E27FC236}">
                  <a16:creationId xmlns:a16="http://schemas.microsoft.com/office/drawing/2014/main" id="{6FA114BD-5986-4CC0-B983-FBCEC368EFAA}"/>
                </a:ext>
              </a:extLst>
            </p:cNvPr>
            <p:cNvSpPr/>
            <p:nvPr/>
          </p:nvSpPr>
          <p:spPr>
            <a:xfrm>
              <a:off x="6733400" y="1436025"/>
              <a:ext cx="342450" cy="352625"/>
            </a:xfrm>
            <a:custGeom>
              <a:avLst/>
              <a:gdLst/>
              <a:ahLst/>
              <a:cxnLst/>
              <a:rect l="l" t="t" r="r" b="b"/>
              <a:pathLst>
                <a:path w="13698" h="14105" extrusionOk="0">
                  <a:moveTo>
                    <a:pt x="11221" y="3916"/>
                  </a:moveTo>
                  <a:lnTo>
                    <a:pt x="11221" y="3916"/>
                  </a:lnTo>
                  <a:cubicBezTo>
                    <a:pt x="11232" y="3984"/>
                    <a:pt x="11227" y="4058"/>
                    <a:pt x="11216" y="4143"/>
                  </a:cubicBezTo>
                  <a:lnTo>
                    <a:pt x="11029" y="5272"/>
                  </a:lnTo>
                  <a:lnTo>
                    <a:pt x="8027" y="7008"/>
                  </a:lnTo>
                  <a:cubicBezTo>
                    <a:pt x="8056" y="6866"/>
                    <a:pt x="8078" y="6707"/>
                    <a:pt x="8106" y="6542"/>
                  </a:cubicBezTo>
                  <a:cubicBezTo>
                    <a:pt x="8209" y="5918"/>
                    <a:pt x="8952" y="5034"/>
                    <a:pt x="9764" y="4563"/>
                  </a:cubicBezTo>
                  <a:lnTo>
                    <a:pt x="10410" y="4195"/>
                  </a:lnTo>
                  <a:cubicBezTo>
                    <a:pt x="10728" y="4012"/>
                    <a:pt x="11005" y="3922"/>
                    <a:pt x="11221" y="3916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4" y="105"/>
                    <a:pt x="11578" y="325"/>
                  </a:cubicBezTo>
                  <a:lnTo>
                    <a:pt x="9383" y="1551"/>
                  </a:lnTo>
                  <a:cubicBezTo>
                    <a:pt x="8016" y="2317"/>
                    <a:pt x="6637" y="4178"/>
                    <a:pt x="6303" y="5709"/>
                  </a:cubicBezTo>
                  <a:lnTo>
                    <a:pt x="5202" y="10803"/>
                  </a:lnTo>
                  <a:cubicBezTo>
                    <a:pt x="4916" y="12111"/>
                    <a:pt x="3927" y="12992"/>
                    <a:pt x="2852" y="12992"/>
                  </a:cubicBezTo>
                  <a:cubicBezTo>
                    <a:pt x="2669" y="12992"/>
                    <a:pt x="2482" y="12967"/>
                    <a:pt x="2297" y="12913"/>
                  </a:cubicBezTo>
                  <a:lnTo>
                    <a:pt x="1" y="12255"/>
                  </a:lnTo>
                  <a:lnTo>
                    <a:pt x="1" y="12255"/>
                  </a:lnTo>
                  <a:cubicBezTo>
                    <a:pt x="120" y="12323"/>
                    <a:pt x="1102" y="12891"/>
                    <a:pt x="2298" y="13577"/>
                  </a:cubicBezTo>
                  <a:cubicBezTo>
                    <a:pt x="2908" y="13930"/>
                    <a:pt x="3715" y="14105"/>
                    <a:pt x="4540" y="14105"/>
                  </a:cubicBezTo>
                  <a:cubicBezTo>
                    <a:pt x="5436" y="14105"/>
                    <a:pt x="6352" y="13899"/>
                    <a:pt x="7058" y="13491"/>
                  </a:cubicBezTo>
                  <a:lnTo>
                    <a:pt x="9054" y="12334"/>
                  </a:lnTo>
                  <a:cubicBezTo>
                    <a:pt x="10415" y="11551"/>
                    <a:pt x="11777" y="9674"/>
                    <a:pt x="12100" y="8142"/>
                  </a:cubicBezTo>
                  <a:lnTo>
                    <a:pt x="13468" y="1721"/>
                  </a:lnTo>
                  <a:cubicBezTo>
                    <a:pt x="13697" y="629"/>
                    <a:pt x="13337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888;p55">
              <a:extLst>
                <a:ext uri="{FF2B5EF4-FFF2-40B4-BE49-F238E27FC236}">
                  <a16:creationId xmlns:a16="http://schemas.microsoft.com/office/drawing/2014/main" id="{0417668A-ED52-42E0-92C6-70C7587D6FAD}"/>
                </a:ext>
              </a:extLst>
            </p:cNvPr>
            <p:cNvSpPr/>
            <p:nvPr/>
          </p:nvSpPr>
          <p:spPr>
            <a:xfrm>
              <a:off x="6931375" y="1533875"/>
              <a:ext cx="95925" cy="93950"/>
            </a:xfrm>
            <a:custGeom>
              <a:avLst/>
              <a:gdLst/>
              <a:ahLst/>
              <a:cxnLst/>
              <a:rect l="l" t="t" r="r" b="b"/>
              <a:pathLst>
                <a:path w="3837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7" y="144"/>
                    <a:pt x="3296" y="229"/>
                  </a:cubicBezTo>
                  <a:lnTo>
                    <a:pt x="3108" y="1358"/>
                  </a:lnTo>
                  <a:lnTo>
                    <a:pt x="108" y="3094"/>
                  </a:lnTo>
                  <a:cubicBezTo>
                    <a:pt x="45" y="3486"/>
                    <a:pt x="0" y="3757"/>
                    <a:pt x="0" y="3757"/>
                  </a:cubicBezTo>
                  <a:lnTo>
                    <a:pt x="3590" y="1681"/>
                  </a:lnTo>
                  <a:lnTo>
                    <a:pt x="3778" y="552"/>
                  </a:lnTo>
                  <a:cubicBezTo>
                    <a:pt x="3837" y="191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889;p55">
              <a:extLst>
                <a:ext uri="{FF2B5EF4-FFF2-40B4-BE49-F238E27FC236}">
                  <a16:creationId xmlns:a16="http://schemas.microsoft.com/office/drawing/2014/main" id="{5F371BFE-D9D5-4993-9C00-D9DFF1E39C94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890;p55">
              <a:extLst>
                <a:ext uri="{FF2B5EF4-FFF2-40B4-BE49-F238E27FC236}">
                  <a16:creationId xmlns:a16="http://schemas.microsoft.com/office/drawing/2014/main" id="{A8EA92F8-EE12-4363-A310-129427B3EAB7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3891;p55">
            <a:extLst>
              <a:ext uri="{FF2B5EF4-FFF2-40B4-BE49-F238E27FC236}">
                <a16:creationId xmlns:a16="http://schemas.microsoft.com/office/drawing/2014/main" id="{672F432D-4F82-4714-B0C7-7F7DA321EC45}"/>
              </a:ext>
            </a:extLst>
          </p:cNvPr>
          <p:cNvGrpSpPr/>
          <p:nvPr/>
        </p:nvGrpSpPr>
        <p:grpSpPr>
          <a:xfrm>
            <a:off x="6936744" y="2247008"/>
            <a:ext cx="1262898" cy="1746963"/>
            <a:chOff x="5804850" y="4607575"/>
            <a:chExt cx="578875" cy="868675"/>
          </a:xfrm>
        </p:grpSpPr>
        <p:sp>
          <p:nvSpPr>
            <p:cNvPr id="458" name="Google Shape;3892;p55">
              <a:extLst>
                <a:ext uri="{FF2B5EF4-FFF2-40B4-BE49-F238E27FC236}">
                  <a16:creationId xmlns:a16="http://schemas.microsoft.com/office/drawing/2014/main" id="{92C07718-F760-4737-8AF4-09EE9183212D}"/>
                </a:ext>
              </a:extLst>
            </p:cNvPr>
            <p:cNvSpPr/>
            <p:nvPr/>
          </p:nvSpPr>
          <p:spPr>
            <a:xfrm>
              <a:off x="5819875" y="5163100"/>
              <a:ext cx="542375" cy="313150"/>
            </a:xfrm>
            <a:custGeom>
              <a:avLst/>
              <a:gdLst/>
              <a:ahLst/>
              <a:cxnLst/>
              <a:rect l="l" t="t" r="r" b="b"/>
              <a:pathLst>
                <a:path w="21695" h="12526" extrusionOk="0">
                  <a:moveTo>
                    <a:pt x="10847" y="0"/>
                  </a:moveTo>
                  <a:cubicBezTo>
                    <a:pt x="7970" y="0"/>
                    <a:pt x="5212" y="660"/>
                    <a:pt x="3178" y="1834"/>
                  </a:cubicBezTo>
                  <a:cubicBezTo>
                    <a:pt x="1143" y="3008"/>
                    <a:pt x="1" y="4601"/>
                    <a:pt x="1" y="6262"/>
                  </a:cubicBezTo>
                  <a:cubicBezTo>
                    <a:pt x="1" y="7923"/>
                    <a:pt x="1143" y="9516"/>
                    <a:pt x="3178" y="10690"/>
                  </a:cubicBezTo>
                  <a:cubicBezTo>
                    <a:pt x="5212" y="11865"/>
                    <a:pt x="7970" y="12525"/>
                    <a:pt x="10847" y="12525"/>
                  </a:cubicBezTo>
                  <a:cubicBezTo>
                    <a:pt x="13725" y="12525"/>
                    <a:pt x="16483" y="11865"/>
                    <a:pt x="18517" y="10690"/>
                  </a:cubicBezTo>
                  <a:cubicBezTo>
                    <a:pt x="20552" y="9516"/>
                    <a:pt x="21694" y="7923"/>
                    <a:pt x="21694" y="6262"/>
                  </a:cubicBezTo>
                  <a:cubicBezTo>
                    <a:pt x="21694" y="4601"/>
                    <a:pt x="20552" y="3008"/>
                    <a:pt x="18517" y="1834"/>
                  </a:cubicBezTo>
                  <a:cubicBezTo>
                    <a:pt x="16483" y="660"/>
                    <a:pt x="13725" y="0"/>
                    <a:pt x="1084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893;p55">
              <a:extLst>
                <a:ext uri="{FF2B5EF4-FFF2-40B4-BE49-F238E27FC236}">
                  <a16:creationId xmlns:a16="http://schemas.microsoft.com/office/drawing/2014/main" id="{4BF27BF0-8D36-4254-8B66-DDB736A9FCA6}"/>
                </a:ext>
              </a:extLst>
            </p:cNvPr>
            <p:cNvSpPr/>
            <p:nvPr/>
          </p:nvSpPr>
          <p:spPr>
            <a:xfrm>
              <a:off x="5903000" y="5208600"/>
              <a:ext cx="158950" cy="68625"/>
            </a:xfrm>
            <a:custGeom>
              <a:avLst/>
              <a:gdLst/>
              <a:ahLst/>
              <a:cxnLst/>
              <a:rect l="l" t="t" r="r" b="b"/>
              <a:pathLst>
                <a:path w="6358" h="2745" extrusionOk="0">
                  <a:moveTo>
                    <a:pt x="5997" y="1"/>
                  </a:moveTo>
                  <a:cubicBezTo>
                    <a:pt x="5997" y="1"/>
                    <a:pt x="5997" y="1"/>
                    <a:pt x="5997" y="1"/>
                  </a:cubicBezTo>
                  <a:lnTo>
                    <a:pt x="5997" y="1"/>
                  </a:lnTo>
                  <a:lnTo>
                    <a:pt x="5997" y="1"/>
                  </a:lnTo>
                  <a:close/>
                  <a:moveTo>
                    <a:pt x="5997" y="1"/>
                  </a:moveTo>
                  <a:lnTo>
                    <a:pt x="4161" y="92"/>
                  </a:lnTo>
                  <a:cubicBezTo>
                    <a:pt x="3732" y="613"/>
                    <a:pt x="1985" y="533"/>
                    <a:pt x="631" y="736"/>
                  </a:cubicBezTo>
                  <a:cubicBezTo>
                    <a:pt x="587" y="743"/>
                    <a:pt x="543" y="750"/>
                    <a:pt x="505" y="774"/>
                  </a:cubicBezTo>
                  <a:cubicBezTo>
                    <a:pt x="1" y="1086"/>
                    <a:pt x="688" y="1909"/>
                    <a:pt x="1092" y="2080"/>
                  </a:cubicBezTo>
                  <a:cubicBezTo>
                    <a:pt x="1399" y="2210"/>
                    <a:pt x="1721" y="2302"/>
                    <a:pt x="2051" y="2352"/>
                  </a:cubicBezTo>
                  <a:cubicBezTo>
                    <a:pt x="2428" y="2407"/>
                    <a:pt x="2729" y="2379"/>
                    <a:pt x="3110" y="2401"/>
                  </a:cubicBezTo>
                  <a:cubicBezTo>
                    <a:pt x="3427" y="2420"/>
                    <a:pt x="3887" y="2426"/>
                    <a:pt x="4189" y="2522"/>
                  </a:cubicBezTo>
                  <a:cubicBezTo>
                    <a:pt x="4420" y="2595"/>
                    <a:pt x="4622" y="2649"/>
                    <a:pt x="4928" y="2719"/>
                  </a:cubicBezTo>
                  <a:cubicBezTo>
                    <a:pt x="5004" y="2736"/>
                    <a:pt x="5087" y="2744"/>
                    <a:pt x="5173" y="2744"/>
                  </a:cubicBezTo>
                  <a:cubicBezTo>
                    <a:pt x="5554" y="2744"/>
                    <a:pt x="5999" y="2580"/>
                    <a:pt x="6217" y="2305"/>
                  </a:cubicBezTo>
                  <a:cubicBezTo>
                    <a:pt x="6283" y="2221"/>
                    <a:pt x="6340" y="2127"/>
                    <a:pt x="6351" y="2020"/>
                  </a:cubicBezTo>
                  <a:cubicBezTo>
                    <a:pt x="6358" y="1946"/>
                    <a:pt x="6341" y="1870"/>
                    <a:pt x="6325" y="1795"/>
                  </a:cubicBezTo>
                  <a:cubicBezTo>
                    <a:pt x="6296" y="1661"/>
                    <a:pt x="5942" y="4"/>
                    <a:pt x="599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894;p55">
              <a:extLst>
                <a:ext uri="{FF2B5EF4-FFF2-40B4-BE49-F238E27FC236}">
                  <a16:creationId xmlns:a16="http://schemas.microsoft.com/office/drawing/2014/main" id="{FD779FEC-836D-4FE4-A5AE-A683DCE52041}"/>
                </a:ext>
              </a:extLst>
            </p:cNvPr>
            <p:cNvSpPr/>
            <p:nvPr/>
          </p:nvSpPr>
          <p:spPr>
            <a:xfrm>
              <a:off x="5990225" y="4980025"/>
              <a:ext cx="70975" cy="238100"/>
            </a:xfrm>
            <a:custGeom>
              <a:avLst/>
              <a:gdLst/>
              <a:ahLst/>
              <a:cxnLst/>
              <a:rect l="l" t="t" r="r" b="b"/>
              <a:pathLst>
                <a:path w="2839" h="9524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1250"/>
                    <a:pt x="672" y="9235"/>
                    <a:pt x="672" y="9235"/>
                  </a:cubicBezTo>
                  <a:cubicBezTo>
                    <a:pt x="919" y="9449"/>
                    <a:pt x="1188" y="9523"/>
                    <a:pt x="1441" y="9523"/>
                  </a:cubicBezTo>
                  <a:cubicBezTo>
                    <a:pt x="2009" y="952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6"/>
                  </a:cubicBezTo>
                  <a:cubicBezTo>
                    <a:pt x="2838" y="1491"/>
                    <a:pt x="2351" y="226"/>
                    <a:pt x="2351" y="226"/>
                  </a:cubicBezTo>
                  <a:lnTo>
                    <a:pt x="1586" y="8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895;p55">
              <a:extLst>
                <a:ext uri="{FF2B5EF4-FFF2-40B4-BE49-F238E27FC236}">
                  <a16:creationId xmlns:a16="http://schemas.microsoft.com/office/drawing/2014/main" id="{65EE54A4-2CBF-4936-B94D-0C9D593EFAAD}"/>
                </a:ext>
              </a:extLst>
            </p:cNvPr>
            <p:cNvSpPr/>
            <p:nvPr/>
          </p:nvSpPr>
          <p:spPr>
            <a:xfrm>
              <a:off x="5804850" y="5258050"/>
              <a:ext cx="156325" cy="68500"/>
            </a:xfrm>
            <a:custGeom>
              <a:avLst/>
              <a:gdLst/>
              <a:ahLst/>
              <a:cxnLst/>
              <a:rect l="l" t="t" r="r" b="b"/>
              <a:pathLst>
                <a:path w="6253" h="2740" extrusionOk="0">
                  <a:moveTo>
                    <a:pt x="6071" y="76"/>
                  </a:moveTo>
                  <a:lnTo>
                    <a:pt x="6071" y="76"/>
                  </a:lnTo>
                  <a:cubicBezTo>
                    <a:pt x="6071" y="76"/>
                    <a:pt x="6071" y="76"/>
                    <a:pt x="6071" y="76"/>
                  </a:cubicBezTo>
                  <a:close/>
                  <a:moveTo>
                    <a:pt x="4234" y="1"/>
                  </a:moveTo>
                  <a:cubicBezTo>
                    <a:pt x="3969" y="267"/>
                    <a:pt x="3313" y="311"/>
                    <a:pt x="2547" y="311"/>
                  </a:cubicBezTo>
                  <a:cubicBezTo>
                    <a:pt x="2178" y="311"/>
                    <a:pt x="1783" y="301"/>
                    <a:pt x="1394" y="301"/>
                  </a:cubicBezTo>
                  <a:cubicBezTo>
                    <a:pt x="1144" y="301"/>
                    <a:pt x="896" y="305"/>
                    <a:pt x="659" y="319"/>
                  </a:cubicBezTo>
                  <a:cubicBezTo>
                    <a:pt x="615" y="321"/>
                    <a:pt x="570" y="325"/>
                    <a:pt x="531" y="344"/>
                  </a:cubicBezTo>
                  <a:cubicBezTo>
                    <a:pt x="0" y="609"/>
                    <a:pt x="609" y="1492"/>
                    <a:pt x="996" y="1700"/>
                  </a:cubicBezTo>
                  <a:cubicBezTo>
                    <a:pt x="1289" y="1856"/>
                    <a:pt x="1601" y="1976"/>
                    <a:pt x="1925" y="2057"/>
                  </a:cubicBezTo>
                  <a:cubicBezTo>
                    <a:pt x="2296" y="2146"/>
                    <a:pt x="2598" y="2146"/>
                    <a:pt x="2976" y="2202"/>
                  </a:cubicBezTo>
                  <a:cubicBezTo>
                    <a:pt x="3291" y="2250"/>
                    <a:pt x="3747" y="2299"/>
                    <a:pt x="4039" y="2421"/>
                  </a:cubicBezTo>
                  <a:cubicBezTo>
                    <a:pt x="4263" y="2516"/>
                    <a:pt x="4459" y="2589"/>
                    <a:pt x="4757" y="2686"/>
                  </a:cubicBezTo>
                  <a:cubicBezTo>
                    <a:pt x="4868" y="2722"/>
                    <a:pt x="4996" y="2740"/>
                    <a:pt x="5128" y="2740"/>
                  </a:cubicBezTo>
                  <a:cubicBezTo>
                    <a:pt x="5478" y="2740"/>
                    <a:pt x="5863" y="2617"/>
                    <a:pt x="6078" y="2392"/>
                  </a:cubicBezTo>
                  <a:cubicBezTo>
                    <a:pt x="6153" y="2315"/>
                    <a:pt x="6217" y="2226"/>
                    <a:pt x="6237" y="2121"/>
                  </a:cubicBezTo>
                  <a:cubicBezTo>
                    <a:pt x="6252" y="2047"/>
                    <a:pt x="6242" y="1969"/>
                    <a:pt x="6233" y="1894"/>
                  </a:cubicBezTo>
                  <a:cubicBezTo>
                    <a:pt x="6215" y="1757"/>
                    <a:pt x="6016" y="76"/>
                    <a:pt x="6071" y="76"/>
                  </a:cubicBezTo>
                  <a:cubicBezTo>
                    <a:pt x="6071" y="76"/>
                    <a:pt x="6071" y="76"/>
                    <a:pt x="6071" y="76"/>
                  </a:cubicBezTo>
                  <a:lnTo>
                    <a:pt x="6071" y="76"/>
                  </a:lnTo>
                  <a:lnTo>
                    <a:pt x="4234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896;p55">
              <a:extLst>
                <a:ext uri="{FF2B5EF4-FFF2-40B4-BE49-F238E27FC236}">
                  <a16:creationId xmlns:a16="http://schemas.microsoft.com/office/drawing/2014/main" id="{E618624A-F5B9-4883-81E7-BC3AF7E19CDF}"/>
                </a:ext>
              </a:extLst>
            </p:cNvPr>
            <p:cNvSpPr/>
            <p:nvPr/>
          </p:nvSpPr>
          <p:spPr>
            <a:xfrm>
              <a:off x="5894100" y="5031225"/>
              <a:ext cx="70725" cy="235100"/>
            </a:xfrm>
            <a:custGeom>
              <a:avLst/>
              <a:gdLst/>
              <a:ahLst/>
              <a:cxnLst/>
              <a:rect l="l" t="t" r="r" b="b"/>
              <a:pathLst>
                <a:path w="2829" h="9404" extrusionOk="0">
                  <a:moveTo>
                    <a:pt x="1" y="1"/>
                  </a:moveTo>
                  <a:cubicBezTo>
                    <a:pt x="124" y="1250"/>
                    <a:pt x="664" y="9074"/>
                    <a:pt x="664" y="9074"/>
                  </a:cubicBezTo>
                  <a:cubicBezTo>
                    <a:pt x="952" y="9323"/>
                    <a:pt x="1271" y="9403"/>
                    <a:pt x="1561" y="9403"/>
                  </a:cubicBezTo>
                  <a:cubicBezTo>
                    <a:pt x="2077" y="940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4"/>
                  </a:cubicBezTo>
                  <a:cubicBezTo>
                    <a:pt x="2829" y="1845"/>
                    <a:pt x="2808" y="1707"/>
                    <a:pt x="2773" y="15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897;p55">
              <a:extLst>
                <a:ext uri="{FF2B5EF4-FFF2-40B4-BE49-F238E27FC236}">
                  <a16:creationId xmlns:a16="http://schemas.microsoft.com/office/drawing/2014/main" id="{3F8CB0A7-63B0-4896-A748-C804D091134D}"/>
                </a:ext>
              </a:extLst>
            </p:cNvPr>
            <p:cNvSpPr/>
            <p:nvPr/>
          </p:nvSpPr>
          <p:spPr>
            <a:xfrm>
              <a:off x="5987325" y="4934200"/>
              <a:ext cx="237475" cy="159825"/>
            </a:xfrm>
            <a:custGeom>
              <a:avLst/>
              <a:gdLst/>
              <a:ahLst/>
              <a:cxnLst/>
              <a:rect l="l" t="t" r="r" b="b"/>
              <a:pathLst>
                <a:path w="9499" h="6393" extrusionOk="0">
                  <a:moveTo>
                    <a:pt x="1963" y="1"/>
                  </a:moveTo>
                  <a:cubicBezTo>
                    <a:pt x="1041" y="1"/>
                    <a:pt x="0" y="675"/>
                    <a:pt x="115" y="1834"/>
                  </a:cubicBezTo>
                  <a:lnTo>
                    <a:pt x="1702" y="2702"/>
                  </a:lnTo>
                  <a:lnTo>
                    <a:pt x="7961" y="6316"/>
                  </a:lnTo>
                  <a:cubicBezTo>
                    <a:pt x="8058" y="6368"/>
                    <a:pt x="8149" y="6392"/>
                    <a:pt x="8234" y="6392"/>
                  </a:cubicBezTo>
                  <a:cubicBezTo>
                    <a:pt x="9292" y="6392"/>
                    <a:pt x="9499" y="2702"/>
                    <a:pt x="9499" y="2702"/>
                  </a:cubicBezTo>
                  <a:cubicBezTo>
                    <a:pt x="9499" y="2702"/>
                    <a:pt x="3424" y="422"/>
                    <a:pt x="2524" y="95"/>
                  </a:cubicBezTo>
                  <a:cubicBezTo>
                    <a:pt x="2350" y="31"/>
                    <a:pt x="2159" y="1"/>
                    <a:pt x="1963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898;p55">
              <a:extLst>
                <a:ext uri="{FF2B5EF4-FFF2-40B4-BE49-F238E27FC236}">
                  <a16:creationId xmlns:a16="http://schemas.microsoft.com/office/drawing/2014/main" id="{B753B3C5-A7BC-4DC0-A20F-81E8686F49A7}"/>
                </a:ext>
              </a:extLst>
            </p:cNvPr>
            <p:cNvSpPr/>
            <p:nvPr/>
          </p:nvSpPr>
          <p:spPr>
            <a:xfrm>
              <a:off x="5872600" y="4897500"/>
              <a:ext cx="285300" cy="100800"/>
            </a:xfrm>
            <a:custGeom>
              <a:avLst/>
              <a:gdLst/>
              <a:ahLst/>
              <a:cxnLst/>
              <a:rect l="l" t="t" r="r" b="b"/>
              <a:pathLst>
                <a:path w="11412" h="4032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3"/>
                    <a:pt x="89" y="1367"/>
                    <a:pt x="233" y="1450"/>
                  </a:cubicBezTo>
                  <a:lnTo>
                    <a:pt x="4597" y="3969"/>
                  </a:lnTo>
                  <a:cubicBezTo>
                    <a:pt x="4669" y="4010"/>
                    <a:pt x="4749" y="4031"/>
                    <a:pt x="4830" y="4031"/>
                  </a:cubicBezTo>
                  <a:cubicBezTo>
                    <a:pt x="4910" y="4031"/>
                    <a:pt x="4990" y="4010"/>
                    <a:pt x="5063" y="3969"/>
                  </a:cubicBezTo>
                  <a:lnTo>
                    <a:pt x="11179" y="438"/>
                  </a:lnTo>
                  <a:cubicBezTo>
                    <a:pt x="11322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899;p55">
              <a:extLst>
                <a:ext uri="{FF2B5EF4-FFF2-40B4-BE49-F238E27FC236}">
                  <a16:creationId xmlns:a16="http://schemas.microsoft.com/office/drawing/2014/main" id="{32F8FFB9-15BC-4855-A6C2-0B59833B8098}"/>
                </a:ext>
              </a:extLst>
            </p:cNvPr>
            <p:cNvSpPr/>
            <p:nvPr/>
          </p:nvSpPr>
          <p:spPr>
            <a:xfrm>
              <a:off x="6016675" y="4913700"/>
              <a:ext cx="119450" cy="70100"/>
            </a:xfrm>
            <a:custGeom>
              <a:avLst/>
              <a:gdLst/>
              <a:ahLst/>
              <a:cxnLst/>
              <a:rect l="l" t="t" r="r" b="b"/>
              <a:pathLst>
                <a:path w="4778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9" y="2688"/>
                  </a:lnTo>
                  <a:cubicBezTo>
                    <a:pt x="27" y="2708"/>
                    <a:pt x="1" y="2746"/>
                    <a:pt x="1" y="2775"/>
                  </a:cubicBezTo>
                  <a:cubicBezTo>
                    <a:pt x="1" y="2794"/>
                    <a:pt x="11" y="2804"/>
                    <a:pt x="27" y="2804"/>
                  </a:cubicBezTo>
                  <a:cubicBezTo>
                    <a:pt x="37" y="2804"/>
                    <a:pt x="48" y="2801"/>
                    <a:pt x="59" y="2793"/>
                  </a:cubicBezTo>
                  <a:lnTo>
                    <a:pt x="4719" y="114"/>
                  </a:lnTo>
                  <a:cubicBezTo>
                    <a:pt x="4752" y="96"/>
                    <a:pt x="4777" y="58"/>
                    <a:pt x="4776" y="29"/>
                  </a:cubicBezTo>
                  <a:cubicBezTo>
                    <a:pt x="4776" y="11"/>
                    <a:pt x="4765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900;p55">
              <a:extLst>
                <a:ext uri="{FF2B5EF4-FFF2-40B4-BE49-F238E27FC236}">
                  <a16:creationId xmlns:a16="http://schemas.microsoft.com/office/drawing/2014/main" id="{024AA0E7-3F34-4A96-85BD-96B562FE543C}"/>
                </a:ext>
              </a:extLst>
            </p:cNvPr>
            <p:cNvSpPr/>
            <p:nvPr/>
          </p:nvSpPr>
          <p:spPr>
            <a:xfrm>
              <a:off x="5872600" y="4923650"/>
              <a:ext cx="120775" cy="74650"/>
            </a:xfrm>
            <a:custGeom>
              <a:avLst/>
              <a:gdLst/>
              <a:ahLst/>
              <a:cxnLst/>
              <a:rect l="l" t="t" r="r" b="b"/>
              <a:pathLst>
                <a:path w="4831" h="2986" extrusionOk="0">
                  <a:moveTo>
                    <a:pt x="1" y="0"/>
                  </a:moveTo>
                  <a:cubicBezTo>
                    <a:pt x="1" y="167"/>
                    <a:pt x="89" y="321"/>
                    <a:pt x="233" y="404"/>
                  </a:cubicBezTo>
                  <a:lnTo>
                    <a:pt x="4597" y="2923"/>
                  </a:lnTo>
                  <a:cubicBezTo>
                    <a:pt x="4667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901;p55">
              <a:extLst>
                <a:ext uri="{FF2B5EF4-FFF2-40B4-BE49-F238E27FC236}">
                  <a16:creationId xmlns:a16="http://schemas.microsoft.com/office/drawing/2014/main" id="{45EA6434-876A-4ADD-B3E4-88AAE99A576C}"/>
                </a:ext>
              </a:extLst>
            </p:cNvPr>
            <p:cNvSpPr/>
            <p:nvPr/>
          </p:nvSpPr>
          <p:spPr>
            <a:xfrm>
              <a:off x="5984200" y="4987450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0" y="0"/>
                  </a:moveTo>
                  <a:lnTo>
                    <a:pt x="0" y="295"/>
                  </a:lnTo>
                  <a:lnTo>
                    <a:pt x="133" y="371"/>
                  </a:lnTo>
                  <a:cubicBezTo>
                    <a:pt x="205" y="412"/>
                    <a:pt x="285" y="433"/>
                    <a:pt x="366" y="433"/>
                  </a:cubicBezTo>
                  <a:cubicBezTo>
                    <a:pt x="446" y="433"/>
                    <a:pt x="526" y="412"/>
                    <a:pt x="599" y="371"/>
                  </a:cubicBezTo>
                  <a:lnTo>
                    <a:pt x="731" y="295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902;p55">
              <a:extLst>
                <a:ext uri="{FF2B5EF4-FFF2-40B4-BE49-F238E27FC236}">
                  <a16:creationId xmlns:a16="http://schemas.microsoft.com/office/drawing/2014/main" id="{77B12EE9-D7C6-4AA4-949D-5101885A4246}"/>
                </a:ext>
              </a:extLst>
            </p:cNvPr>
            <p:cNvSpPr/>
            <p:nvPr/>
          </p:nvSpPr>
          <p:spPr>
            <a:xfrm>
              <a:off x="5872600" y="482740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69" y="1"/>
                  </a:moveTo>
                  <a:lnTo>
                    <a:pt x="1" y="3852"/>
                  </a:lnTo>
                  <a:lnTo>
                    <a:pt x="4666" y="6544"/>
                  </a:lnTo>
                  <a:cubicBezTo>
                    <a:pt x="4717" y="6573"/>
                    <a:pt x="4773" y="6588"/>
                    <a:pt x="4830" y="6588"/>
                  </a:cubicBezTo>
                  <a:cubicBezTo>
                    <a:pt x="4886" y="6588"/>
                    <a:pt x="4942" y="6573"/>
                    <a:pt x="4993" y="6544"/>
                  </a:cubicBezTo>
                  <a:lnTo>
                    <a:pt x="11351" y="2874"/>
                  </a:lnTo>
                  <a:cubicBezTo>
                    <a:pt x="11432" y="2828"/>
                    <a:pt x="11432" y="2752"/>
                    <a:pt x="11351" y="2704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903;p55">
              <a:extLst>
                <a:ext uri="{FF2B5EF4-FFF2-40B4-BE49-F238E27FC236}">
                  <a16:creationId xmlns:a16="http://schemas.microsoft.com/office/drawing/2014/main" id="{A7CFDA69-8A13-4521-8888-FF55B1FCA2B3}"/>
                </a:ext>
              </a:extLst>
            </p:cNvPr>
            <p:cNvSpPr/>
            <p:nvPr/>
          </p:nvSpPr>
          <p:spPr>
            <a:xfrm>
              <a:off x="5887200" y="483575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5" y="1"/>
                  </a:moveTo>
                  <a:cubicBezTo>
                    <a:pt x="5979" y="1"/>
                    <a:pt x="5962" y="5"/>
                    <a:pt x="5946" y="13"/>
                  </a:cubicBezTo>
                  <a:lnTo>
                    <a:pt x="27" y="3431"/>
                  </a:lnTo>
                  <a:cubicBezTo>
                    <a:pt x="0" y="3447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09" y="165"/>
                  </a:lnTo>
                  <a:cubicBezTo>
                    <a:pt x="6236" y="149"/>
                    <a:pt x="6236" y="123"/>
                    <a:pt x="6209" y="107"/>
                  </a:cubicBezTo>
                  <a:lnTo>
                    <a:pt x="6044" y="13"/>
                  </a:lnTo>
                  <a:cubicBezTo>
                    <a:pt x="6029" y="5"/>
                    <a:pt x="6012" y="1"/>
                    <a:pt x="5995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904;p55">
              <a:extLst>
                <a:ext uri="{FF2B5EF4-FFF2-40B4-BE49-F238E27FC236}">
                  <a16:creationId xmlns:a16="http://schemas.microsoft.com/office/drawing/2014/main" id="{AF09B399-D4E2-4A56-A045-BDD6B1DFD93D}"/>
                </a:ext>
              </a:extLst>
            </p:cNvPr>
            <p:cNvSpPr/>
            <p:nvPr/>
          </p:nvSpPr>
          <p:spPr>
            <a:xfrm>
              <a:off x="6010550" y="4907075"/>
              <a:ext cx="80525" cy="46475"/>
            </a:xfrm>
            <a:custGeom>
              <a:avLst/>
              <a:gdLst/>
              <a:ahLst/>
              <a:cxnLst/>
              <a:rect l="l" t="t" r="r" b="b"/>
              <a:pathLst>
                <a:path w="3221" h="1859" extrusionOk="0">
                  <a:moveTo>
                    <a:pt x="2071" y="0"/>
                  </a:moveTo>
                  <a:lnTo>
                    <a:pt x="1" y="1195"/>
                  </a:lnTo>
                  <a:lnTo>
                    <a:pt x="33" y="1213"/>
                  </a:lnTo>
                  <a:lnTo>
                    <a:pt x="1152" y="1858"/>
                  </a:lnTo>
                  <a:lnTo>
                    <a:pt x="3190" y="682"/>
                  </a:lnTo>
                  <a:lnTo>
                    <a:pt x="3220" y="663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905;p55">
              <a:extLst>
                <a:ext uri="{FF2B5EF4-FFF2-40B4-BE49-F238E27FC236}">
                  <a16:creationId xmlns:a16="http://schemas.microsoft.com/office/drawing/2014/main" id="{FD971F60-3381-4CFC-BADD-E904E0F4E3A9}"/>
                </a:ext>
              </a:extLst>
            </p:cNvPr>
            <p:cNvSpPr/>
            <p:nvPr/>
          </p:nvSpPr>
          <p:spPr>
            <a:xfrm>
              <a:off x="6011350" y="4907975"/>
              <a:ext cx="78950" cy="45575"/>
            </a:xfrm>
            <a:custGeom>
              <a:avLst/>
              <a:gdLst/>
              <a:ahLst/>
              <a:cxnLst/>
              <a:rect l="l" t="t" r="r" b="b"/>
              <a:pathLst>
                <a:path w="3158" h="1823" extrusionOk="0">
                  <a:moveTo>
                    <a:pt x="2040" y="1"/>
                  </a:moveTo>
                  <a:lnTo>
                    <a:pt x="1" y="1177"/>
                  </a:lnTo>
                  <a:lnTo>
                    <a:pt x="1120" y="1822"/>
                  </a:lnTo>
                  <a:lnTo>
                    <a:pt x="3158" y="646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906;p55">
              <a:extLst>
                <a:ext uri="{FF2B5EF4-FFF2-40B4-BE49-F238E27FC236}">
                  <a16:creationId xmlns:a16="http://schemas.microsoft.com/office/drawing/2014/main" id="{69F02B8F-6F35-4E88-89F2-C12C2777AC5E}"/>
                </a:ext>
              </a:extLst>
            </p:cNvPr>
            <p:cNvSpPr/>
            <p:nvPr/>
          </p:nvSpPr>
          <p:spPr>
            <a:xfrm>
              <a:off x="6037350" y="4907975"/>
              <a:ext cx="52950" cy="45575"/>
            </a:xfrm>
            <a:custGeom>
              <a:avLst/>
              <a:gdLst/>
              <a:ahLst/>
              <a:cxnLst/>
              <a:rect l="l" t="t" r="r" b="b"/>
              <a:pathLst>
                <a:path w="2118" h="1823" extrusionOk="0">
                  <a:moveTo>
                    <a:pt x="1000" y="1"/>
                  </a:moveTo>
                  <a:lnTo>
                    <a:pt x="833" y="96"/>
                  </a:lnTo>
                  <a:cubicBezTo>
                    <a:pt x="1123" y="254"/>
                    <a:pt x="1242" y="1044"/>
                    <a:pt x="0" y="1777"/>
                  </a:cubicBezTo>
                  <a:lnTo>
                    <a:pt x="80" y="1822"/>
                  </a:lnTo>
                  <a:lnTo>
                    <a:pt x="2118" y="647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907;p55">
              <a:extLst>
                <a:ext uri="{FF2B5EF4-FFF2-40B4-BE49-F238E27FC236}">
                  <a16:creationId xmlns:a16="http://schemas.microsoft.com/office/drawing/2014/main" id="{76AE1FEC-8C37-4B47-9E49-1FA89675FFC5}"/>
                </a:ext>
              </a:extLst>
            </p:cNvPr>
            <p:cNvSpPr/>
            <p:nvPr/>
          </p:nvSpPr>
          <p:spPr>
            <a:xfrm>
              <a:off x="5898650" y="4843050"/>
              <a:ext cx="202975" cy="117000"/>
            </a:xfrm>
            <a:custGeom>
              <a:avLst/>
              <a:gdLst/>
              <a:ahLst/>
              <a:cxnLst/>
              <a:rect l="l" t="t" r="r" b="b"/>
              <a:pathLst>
                <a:path w="8119" h="4680" extrusionOk="0">
                  <a:moveTo>
                    <a:pt x="5951" y="0"/>
                  </a:moveTo>
                  <a:cubicBezTo>
                    <a:pt x="5935" y="0"/>
                    <a:pt x="5918" y="4"/>
                    <a:pt x="5903" y="12"/>
                  </a:cubicBezTo>
                  <a:lnTo>
                    <a:pt x="28" y="3405"/>
                  </a:lnTo>
                  <a:cubicBezTo>
                    <a:pt x="1" y="3420"/>
                    <a:pt x="1" y="3446"/>
                    <a:pt x="28" y="3462"/>
                  </a:cubicBezTo>
                  <a:lnTo>
                    <a:pt x="30" y="3463"/>
                  </a:lnTo>
                  <a:lnTo>
                    <a:pt x="2115" y="4668"/>
                  </a:lnTo>
                  <a:cubicBezTo>
                    <a:pt x="2130" y="4676"/>
                    <a:pt x="2147" y="4680"/>
                    <a:pt x="2164" y="4680"/>
                  </a:cubicBezTo>
                  <a:cubicBezTo>
                    <a:pt x="2181" y="4680"/>
                    <a:pt x="2198" y="4676"/>
                    <a:pt x="2214" y="4668"/>
                  </a:cubicBezTo>
                  <a:lnTo>
                    <a:pt x="8090" y="1278"/>
                  </a:lnTo>
                  <a:lnTo>
                    <a:pt x="8092" y="1278"/>
                  </a:lnTo>
                  <a:cubicBezTo>
                    <a:pt x="8118" y="1262"/>
                    <a:pt x="8118" y="1237"/>
                    <a:pt x="8092" y="1219"/>
                  </a:cubicBezTo>
                  <a:lnTo>
                    <a:pt x="6000" y="12"/>
                  </a:lnTo>
                  <a:cubicBezTo>
                    <a:pt x="5985" y="4"/>
                    <a:pt x="5968" y="0"/>
                    <a:pt x="5951" y="0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908;p55">
              <a:extLst>
                <a:ext uri="{FF2B5EF4-FFF2-40B4-BE49-F238E27FC236}">
                  <a16:creationId xmlns:a16="http://schemas.microsoft.com/office/drawing/2014/main" id="{E287E803-9B3F-4AF0-B843-7A301EA3F50B}"/>
                </a:ext>
              </a:extLst>
            </p:cNvPr>
            <p:cNvSpPr/>
            <p:nvPr/>
          </p:nvSpPr>
          <p:spPr>
            <a:xfrm>
              <a:off x="5899250" y="492815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4" y="1"/>
                  </a:lnTo>
                  <a:cubicBezTo>
                    <a:pt x="3" y="2"/>
                    <a:pt x="3" y="2"/>
                    <a:pt x="3" y="3"/>
                  </a:cubicBezTo>
                  <a:lnTo>
                    <a:pt x="3" y="3"/>
                  </a:lnTo>
                  <a:lnTo>
                    <a:pt x="8" y="0"/>
                  </a:lnTo>
                  <a:close/>
                  <a:moveTo>
                    <a:pt x="3" y="3"/>
                  </a:moveTo>
                  <a:lnTo>
                    <a:pt x="0" y="4"/>
                  </a:lnTo>
                  <a:cubicBezTo>
                    <a:pt x="1" y="4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909;p55">
              <a:extLst>
                <a:ext uri="{FF2B5EF4-FFF2-40B4-BE49-F238E27FC236}">
                  <a16:creationId xmlns:a16="http://schemas.microsoft.com/office/drawing/2014/main" id="{1411902E-E4EB-49F2-8FEA-37680264E24E}"/>
                </a:ext>
              </a:extLst>
            </p:cNvPr>
            <p:cNvSpPr/>
            <p:nvPr/>
          </p:nvSpPr>
          <p:spPr>
            <a:xfrm>
              <a:off x="5899400" y="484447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1" y="1"/>
                  </a:moveTo>
                  <a:cubicBezTo>
                    <a:pt x="5905" y="1"/>
                    <a:pt x="5888" y="5"/>
                    <a:pt x="5873" y="13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3"/>
                    <a:pt x="2134" y="4623"/>
                  </a:cubicBezTo>
                  <a:cubicBezTo>
                    <a:pt x="2151" y="4623"/>
                    <a:pt x="2168" y="4619"/>
                    <a:pt x="2184" y="4611"/>
                  </a:cubicBezTo>
                  <a:lnTo>
                    <a:pt x="8060" y="1222"/>
                  </a:lnTo>
                  <a:lnTo>
                    <a:pt x="5970" y="13"/>
                  </a:lnTo>
                  <a:cubicBezTo>
                    <a:pt x="5955" y="5"/>
                    <a:pt x="5938" y="1"/>
                    <a:pt x="5921" y="1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910;p55">
              <a:extLst>
                <a:ext uri="{FF2B5EF4-FFF2-40B4-BE49-F238E27FC236}">
                  <a16:creationId xmlns:a16="http://schemas.microsoft.com/office/drawing/2014/main" id="{9B70834C-2B03-4D85-85E4-BD86E423F5EC}"/>
                </a:ext>
              </a:extLst>
            </p:cNvPr>
            <p:cNvSpPr/>
            <p:nvPr/>
          </p:nvSpPr>
          <p:spPr>
            <a:xfrm>
              <a:off x="5866900" y="4691100"/>
              <a:ext cx="172425" cy="232575"/>
            </a:xfrm>
            <a:custGeom>
              <a:avLst/>
              <a:gdLst/>
              <a:ahLst/>
              <a:cxnLst/>
              <a:rect l="l" t="t" r="r" b="b"/>
              <a:pathLst>
                <a:path w="6897" h="9303" extrusionOk="0">
                  <a:moveTo>
                    <a:pt x="6560" y="1"/>
                  </a:moveTo>
                  <a:cubicBezTo>
                    <a:pt x="6481" y="1"/>
                    <a:pt x="6401" y="21"/>
                    <a:pt x="6330" y="63"/>
                  </a:cubicBezTo>
                  <a:lnTo>
                    <a:pt x="229" y="3585"/>
                  </a:lnTo>
                  <a:cubicBezTo>
                    <a:pt x="87" y="3668"/>
                    <a:pt x="0" y="3820"/>
                    <a:pt x="0" y="3984"/>
                  </a:cubicBezTo>
                  <a:lnTo>
                    <a:pt x="0" y="8904"/>
                  </a:lnTo>
                  <a:cubicBezTo>
                    <a:pt x="42" y="9159"/>
                    <a:pt x="87" y="9220"/>
                    <a:pt x="229" y="9302"/>
                  </a:cubicBezTo>
                  <a:lnTo>
                    <a:pt x="6897" y="5453"/>
                  </a:lnTo>
                  <a:lnTo>
                    <a:pt x="6897" y="207"/>
                  </a:lnTo>
                  <a:lnTo>
                    <a:pt x="6845" y="90"/>
                  </a:lnTo>
                  <a:lnTo>
                    <a:pt x="6790" y="63"/>
                  </a:lnTo>
                  <a:cubicBezTo>
                    <a:pt x="6719" y="21"/>
                    <a:pt x="6640" y="1"/>
                    <a:pt x="6560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911;p55">
              <a:extLst>
                <a:ext uri="{FF2B5EF4-FFF2-40B4-BE49-F238E27FC236}">
                  <a16:creationId xmlns:a16="http://schemas.microsoft.com/office/drawing/2014/main" id="{BDF249EE-47A5-4624-BF3B-C3E6ADD2A63F}"/>
                </a:ext>
              </a:extLst>
            </p:cNvPr>
            <p:cNvSpPr/>
            <p:nvPr/>
          </p:nvSpPr>
          <p:spPr>
            <a:xfrm>
              <a:off x="5868225" y="469112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7" y="1"/>
                  </a:moveTo>
                  <a:cubicBezTo>
                    <a:pt x="6428" y="1"/>
                    <a:pt x="6348" y="21"/>
                    <a:pt x="6277" y="62"/>
                  </a:cubicBezTo>
                  <a:lnTo>
                    <a:pt x="177" y="3585"/>
                  </a:lnTo>
                  <a:cubicBezTo>
                    <a:pt x="102" y="3628"/>
                    <a:pt x="41" y="3691"/>
                    <a:pt x="1" y="3767"/>
                  </a:cubicBezTo>
                  <a:lnTo>
                    <a:pt x="787" y="4220"/>
                  </a:lnTo>
                  <a:lnTo>
                    <a:pt x="6844" y="383"/>
                  </a:lnTo>
                  <a:lnTo>
                    <a:pt x="6844" y="208"/>
                  </a:lnTo>
                  <a:lnTo>
                    <a:pt x="6792" y="90"/>
                  </a:lnTo>
                  <a:lnTo>
                    <a:pt x="6737" y="62"/>
                  </a:lnTo>
                  <a:cubicBezTo>
                    <a:pt x="6666" y="21"/>
                    <a:pt x="6587" y="1"/>
                    <a:pt x="6507" y="1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912;p55">
              <a:extLst>
                <a:ext uri="{FF2B5EF4-FFF2-40B4-BE49-F238E27FC236}">
                  <a16:creationId xmlns:a16="http://schemas.microsoft.com/office/drawing/2014/main" id="{A0CA4163-BC29-4EBB-9FD9-36B46C37DB7A}"/>
                </a:ext>
              </a:extLst>
            </p:cNvPr>
            <p:cNvSpPr/>
            <p:nvPr/>
          </p:nvSpPr>
          <p:spPr>
            <a:xfrm>
              <a:off x="5866850" y="4778525"/>
              <a:ext cx="22225" cy="23950"/>
            </a:xfrm>
            <a:custGeom>
              <a:avLst/>
              <a:gdLst/>
              <a:ahLst/>
              <a:cxnLst/>
              <a:rect l="l" t="t" r="r" b="b"/>
              <a:pathLst>
                <a:path w="889" h="958" extrusionOk="0">
                  <a:moveTo>
                    <a:pt x="382" y="1"/>
                  </a:moveTo>
                  <a:lnTo>
                    <a:pt x="221" y="95"/>
                  </a:lnTo>
                  <a:cubicBezTo>
                    <a:pt x="84" y="178"/>
                    <a:pt x="1" y="328"/>
                    <a:pt x="1" y="488"/>
                  </a:cubicBezTo>
                  <a:lnTo>
                    <a:pt x="1" y="729"/>
                  </a:lnTo>
                  <a:lnTo>
                    <a:pt x="396" y="958"/>
                  </a:lnTo>
                  <a:lnTo>
                    <a:pt x="889" y="29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913;p55">
              <a:extLst>
                <a:ext uri="{FF2B5EF4-FFF2-40B4-BE49-F238E27FC236}">
                  <a16:creationId xmlns:a16="http://schemas.microsoft.com/office/drawing/2014/main" id="{7B371349-61E6-44A2-B361-13EEF35C6943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914;p55">
              <a:extLst>
                <a:ext uri="{FF2B5EF4-FFF2-40B4-BE49-F238E27FC236}">
                  <a16:creationId xmlns:a16="http://schemas.microsoft.com/office/drawing/2014/main" id="{AA117241-5C74-46D9-9BBE-FAB226DD7284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915;p55">
              <a:extLst>
                <a:ext uri="{FF2B5EF4-FFF2-40B4-BE49-F238E27FC236}">
                  <a16:creationId xmlns:a16="http://schemas.microsoft.com/office/drawing/2014/main" id="{3F9FB50C-C497-44C8-9000-C1A029675DA0}"/>
                </a:ext>
              </a:extLst>
            </p:cNvPr>
            <p:cNvSpPr/>
            <p:nvPr/>
          </p:nvSpPr>
          <p:spPr>
            <a:xfrm>
              <a:off x="5874575" y="4693000"/>
              <a:ext cx="164775" cy="229550"/>
            </a:xfrm>
            <a:custGeom>
              <a:avLst/>
              <a:gdLst/>
              <a:ahLst/>
              <a:cxnLst/>
              <a:rect l="l" t="t" r="r" b="b"/>
              <a:pathLst>
                <a:path w="6591" h="9182" extrusionOk="0">
                  <a:moveTo>
                    <a:pt x="6488" y="1"/>
                  </a:moveTo>
                  <a:cubicBezTo>
                    <a:pt x="6471" y="1"/>
                    <a:pt x="6453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1" y="5256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1" y="1"/>
                    <a:pt x="6488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916;p55">
              <a:extLst>
                <a:ext uri="{FF2B5EF4-FFF2-40B4-BE49-F238E27FC236}">
                  <a16:creationId xmlns:a16="http://schemas.microsoft.com/office/drawing/2014/main" id="{248C16D9-CF0B-49B5-81CB-0A0EE4E452E1}"/>
                </a:ext>
              </a:extLst>
            </p:cNvPr>
            <p:cNvSpPr/>
            <p:nvPr/>
          </p:nvSpPr>
          <p:spPr>
            <a:xfrm>
              <a:off x="5872600" y="4822625"/>
              <a:ext cx="166725" cy="101050"/>
            </a:xfrm>
            <a:custGeom>
              <a:avLst/>
              <a:gdLst/>
              <a:ahLst/>
              <a:cxnLst/>
              <a:rect l="l" t="t" r="r" b="b"/>
              <a:pathLst>
                <a:path w="6669" h="4042" extrusionOk="0">
                  <a:moveTo>
                    <a:pt x="6669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69" y="192"/>
                  </a:lnTo>
                  <a:lnTo>
                    <a:pt x="6669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917;p55">
              <a:extLst>
                <a:ext uri="{FF2B5EF4-FFF2-40B4-BE49-F238E27FC236}">
                  <a16:creationId xmlns:a16="http://schemas.microsoft.com/office/drawing/2014/main" id="{D45E2440-301B-4F43-9336-81BBFB654405}"/>
                </a:ext>
              </a:extLst>
            </p:cNvPr>
            <p:cNvSpPr/>
            <p:nvPr/>
          </p:nvSpPr>
          <p:spPr>
            <a:xfrm>
              <a:off x="6032975" y="4700225"/>
              <a:ext cx="2025" cy="120200"/>
            </a:xfrm>
            <a:custGeom>
              <a:avLst/>
              <a:gdLst/>
              <a:ahLst/>
              <a:cxnLst/>
              <a:rect l="l" t="t" r="r" b="b"/>
              <a:pathLst>
                <a:path w="81" h="4808" extrusionOk="0">
                  <a:moveTo>
                    <a:pt x="80" y="0"/>
                  </a:moveTo>
                  <a:lnTo>
                    <a:pt x="1" y="47"/>
                  </a:lnTo>
                  <a:lnTo>
                    <a:pt x="1" y="4767"/>
                  </a:lnTo>
                  <a:lnTo>
                    <a:pt x="80" y="480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918;p55">
              <a:extLst>
                <a:ext uri="{FF2B5EF4-FFF2-40B4-BE49-F238E27FC236}">
                  <a16:creationId xmlns:a16="http://schemas.microsoft.com/office/drawing/2014/main" id="{EE9A01D7-D002-4A25-B709-A2020E6E98E5}"/>
                </a:ext>
              </a:extLst>
            </p:cNvPr>
            <p:cNvSpPr/>
            <p:nvPr/>
          </p:nvSpPr>
          <p:spPr>
            <a:xfrm>
              <a:off x="5878000" y="470137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1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1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919;p55">
              <a:extLst>
                <a:ext uri="{FF2B5EF4-FFF2-40B4-BE49-F238E27FC236}">
                  <a16:creationId xmlns:a16="http://schemas.microsoft.com/office/drawing/2014/main" id="{E7B6BEEE-4F63-4731-AB5F-4031D4B809B9}"/>
                </a:ext>
              </a:extLst>
            </p:cNvPr>
            <p:cNvSpPr/>
            <p:nvPr/>
          </p:nvSpPr>
          <p:spPr>
            <a:xfrm>
              <a:off x="5878000" y="4819400"/>
              <a:ext cx="157000" cy="91650"/>
            </a:xfrm>
            <a:custGeom>
              <a:avLst/>
              <a:gdLst/>
              <a:ahLst/>
              <a:cxnLst/>
              <a:rect l="l" t="t" r="r" b="b"/>
              <a:pathLst>
                <a:path w="6280" h="3666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920;p55">
              <a:extLst>
                <a:ext uri="{FF2B5EF4-FFF2-40B4-BE49-F238E27FC236}">
                  <a16:creationId xmlns:a16="http://schemas.microsoft.com/office/drawing/2014/main" id="{907D1BC0-9AE0-4954-A6F6-71E6996305BC}"/>
                </a:ext>
              </a:extLst>
            </p:cNvPr>
            <p:cNvSpPr/>
            <p:nvPr/>
          </p:nvSpPr>
          <p:spPr>
            <a:xfrm>
              <a:off x="5877950" y="4701375"/>
              <a:ext cx="155050" cy="207300"/>
            </a:xfrm>
            <a:custGeom>
              <a:avLst/>
              <a:gdLst/>
              <a:ahLst/>
              <a:cxnLst/>
              <a:rect l="l" t="t" r="r" b="b"/>
              <a:pathLst>
                <a:path w="6202" h="8292" extrusionOk="0">
                  <a:moveTo>
                    <a:pt x="6202" y="1"/>
                  </a:moveTo>
                  <a:lnTo>
                    <a:pt x="5324" y="507"/>
                  </a:lnTo>
                  <a:cubicBezTo>
                    <a:pt x="5293" y="1957"/>
                    <a:pt x="4883" y="5056"/>
                    <a:pt x="1" y="7967"/>
                  </a:cubicBezTo>
                  <a:lnTo>
                    <a:pt x="1" y="8292"/>
                  </a:lnTo>
                  <a:lnTo>
                    <a:pt x="6202" y="4721"/>
                  </a:lnTo>
                  <a:lnTo>
                    <a:pt x="6202" y="1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921;p55">
              <a:extLst>
                <a:ext uri="{FF2B5EF4-FFF2-40B4-BE49-F238E27FC236}">
                  <a16:creationId xmlns:a16="http://schemas.microsoft.com/office/drawing/2014/main" id="{FDD1E89C-4B7B-403B-9E92-A00FA490494A}"/>
                </a:ext>
              </a:extLst>
            </p:cNvPr>
            <p:cNvSpPr/>
            <p:nvPr/>
          </p:nvSpPr>
          <p:spPr>
            <a:xfrm>
              <a:off x="6149100" y="5154750"/>
              <a:ext cx="14400" cy="280425"/>
            </a:xfrm>
            <a:custGeom>
              <a:avLst/>
              <a:gdLst/>
              <a:ahLst/>
              <a:cxnLst/>
              <a:rect l="l" t="t" r="r" b="b"/>
              <a:pathLst>
                <a:path w="576" h="11217" extrusionOk="0">
                  <a:moveTo>
                    <a:pt x="288" y="0"/>
                  </a:moveTo>
                  <a:cubicBezTo>
                    <a:pt x="129" y="0"/>
                    <a:pt x="0" y="131"/>
                    <a:pt x="4" y="290"/>
                  </a:cubicBezTo>
                  <a:lnTo>
                    <a:pt x="4" y="10933"/>
                  </a:lnTo>
                  <a:cubicBezTo>
                    <a:pt x="4" y="11089"/>
                    <a:pt x="131" y="11216"/>
                    <a:pt x="288" y="11216"/>
                  </a:cubicBezTo>
                  <a:cubicBezTo>
                    <a:pt x="444" y="11216"/>
                    <a:pt x="571" y="11089"/>
                    <a:pt x="571" y="10933"/>
                  </a:cubicBezTo>
                  <a:lnTo>
                    <a:pt x="571" y="290"/>
                  </a:lnTo>
                  <a:cubicBezTo>
                    <a:pt x="575" y="131"/>
                    <a:pt x="447" y="0"/>
                    <a:pt x="28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922;p55">
              <a:extLst>
                <a:ext uri="{FF2B5EF4-FFF2-40B4-BE49-F238E27FC236}">
                  <a16:creationId xmlns:a16="http://schemas.microsoft.com/office/drawing/2014/main" id="{A687AE57-62E3-4F1F-92D3-D7E8662E7E98}"/>
                </a:ext>
              </a:extLst>
            </p:cNvPr>
            <p:cNvSpPr/>
            <p:nvPr/>
          </p:nvSpPr>
          <p:spPr>
            <a:xfrm>
              <a:off x="5975625" y="5088200"/>
              <a:ext cx="73650" cy="247225"/>
            </a:xfrm>
            <a:custGeom>
              <a:avLst/>
              <a:gdLst/>
              <a:ahLst/>
              <a:cxnLst/>
              <a:rect l="l" t="t" r="r" b="b"/>
              <a:pathLst>
                <a:path w="2946" h="9889" extrusionOk="0">
                  <a:moveTo>
                    <a:pt x="2629" y="1"/>
                  </a:moveTo>
                  <a:cubicBezTo>
                    <a:pt x="2499" y="1"/>
                    <a:pt x="2381" y="91"/>
                    <a:pt x="2352" y="224"/>
                  </a:cubicBezTo>
                  <a:lnTo>
                    <a:pt x="39" y="9536"/>
                  </a:lnTo>
                  <a:cubicBezTo>
                    <a:pt x="1" y="9688"/>
                    <a:pt x="94" y="9842"/>
                    <a:pt x="246" y="9880"/>
                  </a:cubicBezTo>
                  <a:cubicBezTo>
                    <a:pt x="268" y="9885"/>
                    <a:pt x="291" y="9888"/>
                    <a:pt x="314" y="9888"/>
                  </a:cubicBezTo>
                  <a:cubicBezTo>
                    <a:pt x="444" y="9887"/>
                    <a:pt x="557" y="9799"/>
                    <a:pt x="589" y="9673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7" y="9"/>
                  </a:cubicBezTo>
                  <a:cubicBezTo>
                    <a:pt x="2674" y="4"/>
                    <a:pt x="2651" y="1"/>
                    <a:pt x="2629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923;p55">
              <a:extLst>
                <a:ext uri="{FF2B5EF4-FFF2-40B4-BE49-F238E27FC236}">
                  <a16:creationId xmlns:a16="http://schemas.microsoft.com/office/drawing/2014/main" id="{E9D39343-5107-4FDF-9B53-614DCC863AD5}"/>
                </a:ext>
              </a:extLst>
            </p:cNvPr>
            <p:cNvSpPr/>
            <p:nvPr/>
          </p:nvSpPr>
          <p:spPr>
            <a:xfrm>
              <a:off x="6263550" y="50885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8" y="1"/>
                    <a:pt x="266" y="3"/>
                    <a:pt x="243" y="9"/>
                  </a:cubicBezTo>
                  <a:cubicBezTo>
                    <a:pt x="94" y="47"/>
                    <a:pt x="1" y="195"/>
                    <a:pt x="34" y="345"/>
                  </a:cubicBezTo>
                  <a:lnTo>
                    <a:pt x="2347" y="9658"/>
                  </a:lnTo>
                  <a:cubicBezTo>
                    <a:pt x="2379" y="9784"/>
                    <a:pt x="2493" y="9872"/>
                    <a:pt x="2622" y="9873"/>
                  </a:cubicBezTo>
                  <a:cubicBezTo>
                    <a:pt x="2646" y="9873"/>
                    <a:pt x="2669" y="9870"/>
                    <a:pt x="2691" y="9865"/>
                  </a:cubicBezTo>
                  <a:cubicBezTo>
                    <a:pt x="2842" y="9827"/>
                    <a:pt x="2935" y="9673"/>
                    <a:pt x="2898" y="9521"/>
                  </a:cubicBezTo>
                  <a:lnTo>
                    <a:pt x="584" y="209"/>
                  </a:lnTo>
                  <a:cubicBezTo>
                    <a:pt x="550" y="84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924;p55">
              <a:extLst>
                <a:ext uri="{FF2B5EF4-FFF2-40B4-BE49-F238E27FC236}">
                  <a16:creationId xmlns:a16="http://schemas.microsoft.com/office/drawing/2014/main" id="{88D3ABAE-3478-4CD6-B617-763EAB140A8A}"/>
                </a:ext>
              </a:extLst>
            </p:cNvPr>
            <p:cNvSpPr/>
            <p:nvPr/>
          </p:nvSpPr>
          <p:spPr>
            <a:xfrm>
              <a:off x="5942325" y="5008175"/>
              <a:ext cx="329175" cy="180925"/>
            </a:xfrm>
            <a:custGeom>
              <a:avLst/>
              <a:gdLst/>
              <a:ahLst/>
              <a:cxnLst/>
              <a:rect l="l" t="t" r="r" b="b"/>
              <a:pathLst>
                <a:path w="13167" h="7237" extrusionOk="0">
                  <a:moveTo>
                    <a:pt x="6254" y="0"/>
                  </a:moveTo>
                  <a:cubicBezTo>
                    <a:pt x="5721" y="0"/>
                    <a:pt x="5187" y="118"/>
                    <a:pt x="4780" y="353"/>
                  </a:cubicBezTo>
                  <a:lnTo>
                    <a:pt x="815" y="2643"/>
                  </a:lnTo>
                  <a:cubicBezTo>
                    <a:pt x="2" y="3112"/>
                    <a:pt x="1" y="3874"/>
                    <a:pt x="815" y="4344"/>
                  </a:cubicBezTo>
                  <a:lnTo>
                    <a:pt x="3958" y="6161"/>
                  </a:lnTo>
                  <a:cubicBezTo>
                    <a:pt x="3958" y="6161"/>
                    <a:pt x="5833" y="7237"/>
                    <a:pt x="7360" y="7237"/>
                  </a:cubicBezTo>
                  <a:cubicBezTo>
                    <a:pt x="7572" y="7237"/>
                    <a:pt x="7778" y="7216"/>
                    <a:pt x="7970" y="7169"/>
                  </a:cubicBezTo>
                  <a:cubicBezTo>
                    <a:pt x="9552" y="6781"/>
                    <a:pt x="13167" y="3493"/>
                    <a:pt x="13167" y="3493"/>
                  </a:cubicBezTo>
                  <a:lnTo>
                    <a:pt x="7728" y="353"/>
                  </a:lnTo>
                  <a:cubicBezTo>
                    <a:pt x="7321" y="118"/>
                    <a:pt x="6787" y="0"/>
                    <a:pt x="62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925;p55">
              <a:extLst>
                <a:ext uri="{FF2B5EF4-FFF2-40B4-BE49-F238E27FC236}">
                  <a16:creationId xmlns:a16="http://schemas.microsoft.com/office/drawing/2014/main" id="{361A9D23-78C5-41EB-8567-C64A50D05D54}"/>
                </a:ext>
              </a:extLst>
            </p:cNvPr>
            <p:cNvSpPr/>
            <p:nvPr/>
          </p:nvSpPr>
          <p:spPr>
            <a:xfrm>
              <a:off x="6146250" y="4736650"/>
              <a:ext cx="102975" cy="80600"/>
            </a:xfrm>
            <a:custGeom>
              <a:avLst/>
              <a:gdLst/>
              <a:ahLst/>
              <a:cxnLst/>
              <a:rect l="l" t="t" r="r" b="b"/>
              <a:pathLst>
                <a:path w="4119" h="3224" extrusionOk="0">
                  <a:moveTo>
                    <a:pt x="2526" y="0"/>
                  </a:moveTo>
                  <a:lnTo>
                    <a:pt x="624" y="1140"/>
                  </a:lnTo>
                  <a:cubicBezTo>
                    <a:pt x="624" y="1140"/>
                    <a:pt x="731" y="1518"/>
                    <a:pt x="804" y="1762"/>
                  </a:cubicBezTo>
                  <a:cubicBezTo>
                    <a:pt x="876" y="2004"/>
                    <a:pt x="870" y="2136"/>
                    <a:pt x="408" y="2488"/>
                  </a:cubicBezTo>
                  <a:cubicBezTo>
                    <a:pt x="1" y="2798"/>
                    <a:pt x="961" y="3224"/>
                    <a:pt x="1743" y="3224"/>
                  </a:cubicBezTo>
                  <a:cubicBezTo>
                    <a:pt x="1849" y="3224"/>
                    <a:pt x="1951" y="3216"/>
                    <a:pt x="2047" y="3199"/>
                  </a:cubicBezTo>
                  <a:cubicBezTo>
                    <a:pt x="2848" y="3057"/>
                    <a:pt x="3709" y="2480"/>
                    <a:pt x="3906" y="1932"/>
                  </a:cubicBezTo>
                  <a:cubicBezTo>
                    <a:pt x="4118" y="1344"/>
                    <a:pt x="4051" y="716"/>
                    <a:pt x="3735" y="716"/>
                  </a:cubicBezTo>
                  <a:cubicBezTo>
                    <a:pt x="3722" y="716"/>
                    <a:pt x="3709" y="717"/>
                    <a:pt x="3696" y="719"/>
                  </a:cubicBezTo>
                  <a:cubicBezTo>
                    <a:pt x="3346" y="771"/>
                    <a:pt x="3056" y="854"/>
                    <a:pt x="2883" y="854"/>
                  </a:cubicBezTo>
                  <a:cubicBezTo>
                    <a:pt x="2804" y="854"/>
                    <a:pt x="2748" y="836"/>
                    <a:pt x="2723" y="790"/>
                  </a:cubicBezTo>
                  <a:cubicBezTo>
                    <a:pt x="2662" y="678"/>
                    <a:pt x="2526" y="0"/>
                    <a:pt x="252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926;p55">
              <a:extLst>
                <a:ext uri="{FF2B5EF4-FFF2-40B4-BE49-F238E27FC236}">
                  <a16:creationId xmlns:a16="http://schemas.microsoft.com/office/drawing/2014/main" id="{FF4FF367-7807-448D-A531-1396B1124A20}"/>
                </a:ext>
              </a:extLst>
            </p:cNvPr>
            <p:cNvSpPr/>
            <p:nvPr/>
          </p:nvSpPr>
          <p:spPr>
            <a:xfrm>
              <a:off x="5891200" y="4985400"/>
              <a:ext cx="391900" cy="169475"/>
            </a:xfrm>
            <a:custGeom>
              <a:avLst/>
              <a:gdLst/>
              <a:ahLst/>
              <a:cxnLst/>
              <a:rect l="l" t="t" r="r" b="b"/>
              <a:pathLst>
                <a:path w="15676" h="6779" extrusionOk="0">
                  <a:moveTo>
                    <a:pt x="1962" y="0"/>
                  </a:moveTo>
                  <a:cubicBezTo>
                    <a:pt x="1040" y="0"/>
                    <a:pt x="1" y="674"/>
                    <a:pt x="117" y="1832"/>
                  </a:cubicBezTo>
                  <a:lnTo>
                    <a:pt x="2715" y="3287"/>
                  </a:lnTo>
                  <a:lnTo>
                    <a:pt x="2715" y="3287"/>
                  </a:lnTo>
                  <a:lnTo>
                    <a:pt x="7961" y="6316"/>
                  </a:lnTo>
                  <a:cubicBezTo>
                    <a:pt x="8547" y="6630"/>
                    <a:pt x="9193" y="6779"/>
                    <a:pt x="9880" y="6779"/>
                  </a:cubicBezTo>
                  <a:cubicBezTo>
                    <a:pt x="10714" y="6779"/>
                    <a:pt x="11608" y="6560"/>
                    <a:pt x="12530" y="6155"/>
                  </a:cubicBezTo>
                  <a:cubicBezTo>
                    <a:pt x="14213" y="5415"/>
                    <a:pt x="15675" y="4449"/>
                    <a:pt x="15528" y="2193"/>
                  </a:cubicBezTo>
                  <a:lnTo>
                    <a:pt x="15528" y="2193"/>
                  </a:lnTo>
                  <a:lnTo>
                    <a:pt x="9499" y="2702"/>
                  </a:lnTo>
                  <a:cubicBezTo>
                    <a:pt x="9499" y="2702"/>
                    <a:pt x="3424" y="422"/>
                    <a:pt x="2524" y="94"/>
                  </a:cubicBezTo>
                  <a:cubicBezTo>
                    <a:pt x="2350" y="31"/>
                    <a:pt x="2159" y="0"/>
                    <a:pt x="1962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927;p55">
              <a:extLst>
                <a:ext uri="{FF2B5EF4-FFF2-40B4-BE49-F238E27FC236}">
                  <a16:creationId xmlns:a16="http://schemas.microsoft.com/office/drawing/2014/main" id="{A7BD55AC-2ED3-4AE8-88E9-DC6AEF0D2742}"/>
                </a:ext>
              </a:extLst>
            </p:cNvPr>
            <p:cNvSpPr/>
            <p:nvPr/>
          </p:nvSpPr>
          <p:spPr>
            <a:xfrm>
              <a:off x="6111825" y="4614975"/>
              <a:ext cx="124825" cy="151350"/>
            </a:xfrm>
            <a:custGeom>
              <a:avLst/>
              <a:gdLst/>
              <a:ahLst/>
              <a:cxnLst/>
              <a:rect l="l" t="t" r="r" b="b"/>
              <a:pathLst>
                <a:path w="4993" h="6054" extrusionOk="0">
                  <a:moveTo>
                    <a:pt x="2448" y="1"/>
                  </a:moveTo>
                  <a:cubicBezTo>
                    <a:pt x="1139" y="1"/>
                    <a:pt x="275" y="1010"/>
                    <a:pt x="144" y="2291"/>
                  </a:cubicBezTo>
                  <a:cubicBezTo>
                    <a:pt x="69" y="2926"/>
                    <a:pt x="0" y="4270"/>
                    <a:pt x="487" y="5248"/>
                  </a:cubicBezTo>
                  <a:cubicBezTo>
                    <a:pt x="762" y="5802"/>
                    <a:pt x="1055" y="6003"/>
                    <a:pt x="1576" y="6051"/>
                  </a:cubicBezTo>
                  <a:cubicBezTo>
                    <a:pt x="1593" y="6053"/>
                    <a:pt x="1612" y="6053"/>
                    <a:pt x="1632" y="6053"/>
                  </a:cubicBezTo>
                  <a:cubicBezTo>
                    <a:pt x="2098" y="6053"/>
                    <a:pt x="3389" y="5658"/>
                    <a:pt x="3808" y="5114"/>
                  </a:cubicBezTo>
                  <a:cubicBezTo>
                    <a:pt x="3885" y="5013"/>
                    <a:pt x="3982" y="4547"/>
                    <a:pt x="3982" y="4547"/>
                  </a:cubicBezTo>
                  <a:cubicBezTo>
                    <a:pt x="4587" y="4085"/>
                    <a:pt x="4982" y="3370"/>
                    <a:pt x="4986" y="2550"/>
                  </a:cubicBezTo>
                  <a:cubicBezTo>
                    <a:pt x="4992" y="1148"/>
                    <a:pt x="3862" y="7"/>
                    <a:pt x="2460" y="1"/>
                  </a:cubicBezTo>
                  <a:cubicBezTo>
                    <a:pt x="2456" y="1"/>
                    <a:pt x="2452" y="1"/>
                    <a:pt x="244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928;p55">
              <a:extLst>
                <a:ext uri="{FF2B5EF4-FFF2-40B4-BE49-F238E27FC236}">
                  <a16:creationId xmlns:a16="http://schemas.microsoft.com/office/drawing/2014/main" id="{DEA83191-C365-4F90-8651-E4C6FAE240C0}"/>
                </a:ext>
              </a:extLst>
            </p:cNvPr>
            <p:cNvSpPr/>
            <p:nvPr/>
          </p:nvSpPr>
          <p:spPr>
            <a:xfrm>
              <a:off x="6109300" y="4607575"/>
              <a:ext cx="131750" cy="152925"/>
            </a:xfrm>
            <a:custGeom>
              <a:avLst/>
              <a:gdLst/>
              <a:ahLst/>
              <a:cxnLst/>
              <a:rect l="l" t="t" r="r" b="b"/>
              <a:pathLst>
                <a:path w="5270" h="6117" extrusionOk="0">
                  <a:moveTo>
                    <a:pt x="2439" y="1"/>
                  </a:moveTo>
                  <a:cubicBezTo>
                    <a:pt x="1919" y="1"/>
                    <a:pt x="1397" y="73"/>
                    <a:pt x="874" y="73"/>
                  </a:cubicBezTo>
                  <a:cubicBezTo>
                    <a:pt x="785" y="73"/>
                    <a:pt x="696" y="71"/>
                    <a:pt x="607" y="66"/>
                  </a:cubicBezTo>
                  <a:cubicBezTo>
                    <a:pt x="572" y="64"/>
                    <a:pt x="535" y="62"/>
                    <a:pt x="497" y="62"/>
                  </a:cubicBezTo>
                  <a:cubicBezTo>
                    <a:pt x="342" y="62"/>
                    <a:pt x="181" y="87"/>
                    <a:pt x="97" y="209"/>
                  </a:cubicBezTo>
                  <a:cubicBezTo>
                    <a:pt x="53" y="275"/>
                    <a:pt x="41" y="348"/>
                    <a:pt x="33" y="419"/>
                  </a:cubicBezTo>
                  <a:cubicBezTo>
                    <a:pt x="1" y="703"/>
                    <a:pt x="34" y="1000"/>
                    <a:pt x="160" y="1257"/>
                  </a:cubicBezTo>
                  <a:cubicBezTo>
                    <a:pt x="275" y="1489"/>
                    <a:pt x="542" y="1796"/>
                    <a:pt x="827" y="1796"/>
                  </a:cubicBezTo>
                  <a:cubicBezTo>
                    <a:pt x="833" y="1796"/>
                    <a:pt x="838" y="1796"/>
                    <a:pt x="844" y="1795"/>
                  </a:cubicBezTo>
                  <a:lnTo>
                    <a:pt x="844" y="1795"/>
                  </a:lnTo>
                  <a:cubicBezTo>
                    <a:pt x="798" y="1983"/>
                    <a:pt x="841" y="2204"/>
                    <a:pt x="987" y="2337"/>
                  </a:cubicBezTo>
                  <a:cubicBezTo>
                    <a:pt x="1149" y="2487"/>
                    <a:pt x="1215" y="2714"/>
                    <a:pt x="1204" y="2936"/>
                  </a:cubicBezTo>
                  <a:cubicBezTo>
                    <a:pt x="1192" y="3175"/>
                    <a:pt x="1193" y="3470"/>
                    <a:pt x="1245" y="3727"/>
                  </a:cubicBezTo>
                  <a:cubicBezTo>
                    <a:pt x="1317" y="4089"/>
                    <a:pt x="1678" y="4221"/>
                    <a:pt x="1678" y="4221"/>
                  </a:cubicBezTo>
                  <a:cubicBezTo>
                    <a:pt x="1678" y="4221"/>
                    <a:pt x="1672" y="3658"/>
                    <a:pt x="1781" y="3340"/>
                  </a:cubicBezTo>
                  <a:cubicBezTo>
                    <a:pt x="1841" y="3163"/>
                    <a:pt x="2030" y="3044"/>
                    <a:pt x="2227" y="3044"/>
                  </a:cubicBezTo>
                  <a:cubicBezTo>
                    <a:pt x="2382" y="3044"/>
                    <a:pt x="2541" y="3118"/>
                    <a:pt x="2644" y="3298"/>
                  </a:cubicBezTo>
                  <a:cubicBezTo>
                    <a:pt x="2877" y="3703"/>
                    <a:pt x="2776" y="3973"/>
                    <a:pt x="2697" y="4331"/>
                  </a:cubicBezTo>
                  <a:cubicBezTo>
                    <a:pt x="2617" y="4691"/>
                    <a:pt x="2272" y="4589"/>
                    <a:pt x="2173" y="4684"/>
                  </a:cubicBezTo>
                  <a:cubicBezTo>
                    <a:pt x="2104" y="4750"/>
                    <a:pt x="2112" y="5065"/>
                    <a:pt x="2320" y="5279"/>
                  </a:cubicBezTo>
                  <a:cubicBezTo>
                    <a:pt x="2411" y="5582"/>
                    <a:pt x="2748" y="6116"/>
                    <a:pt x="3190" y="6116"/>
                  </a:cubicBezTo>
                  <a:cubicBezTo>
                    <a:pt x="3222" y="6116"/>
                    <a:pt x="3255" y="6113"/>
                    <a:pt x="3288" y="6107"/>
                  </a:cubicBezTo>
                  <a:cubicBezTo>
                    <a:pt x="3777" y="6021"/>
                    <a:pt x="4129" y="5725"/>
                    <a:pt x="4129" y="5725"/>
                  </a:cubicBezTo>
                  <a:cubicBezTo>
                    <a:pt x="4129" y="5725"/>
                    <a:pt x="4291" y="5332"/>
                    <a:pt x="4780" y="4466"/>
                  </a:cubicBezTo>
                  <a:cubicBezTo>
                    <a:pt x="5269" y="3600"/>
                    <a:pt x="5269" y="2961"/>
                    <a:pt x="5088" y="2095"/>
                  </a:cubicBezTo>
                  <a:cubicBezTo>
                    <a:pt x="4906" y="1230"/>
                    <a:pt x="4318" y="1015"/>
                    <a:pt x="4318" y="1015"/>
                  </a:cubicBezTo>
                  <a:cubicBezTo>
                    <a:pt x="4282" y="1003"/>
                    <a:pt x="4172" y="685"/>
                    <a:pt x="4134" y="631"/>
                  </a:cubicBezTo>
                  <a:cubicBezTo>
                    <a:pt x="4055" y="517"/>
                    <a:pt x="3957" y="418"/>
                    <a:pt x="3844" y="336"/>
                  </a:cubicBezTo>
                  <a:cubicBezTo>
                    <a:pt x="3602" y="162"/>
                    <a:pt x="3307" y="79"/>
                    <a:pt x="3016" y="38"/>
                  </a:cubicBezTo>
                  <a:cubicBezTo>
                    <a:pt x="2824" y="11"/>
                    <a:pt x="2632" y="1"/>
                    <a:pt x="2439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929;p55">
              <a:extLst>
                <a:ext uri="{FF2B5EF4-FFF2-40B4-BE49-F238E27FC236}">
                  <a16:creationId xmlns:a16="http://schemas.microsoft.com/office/drawing/2014/main" id="{83CE069E-3258-44D0-B8B5-15D40CBC89AE}"/>
                </a:ext>
              </a:extLst>
            </p:cNvPr>
            <p:cNvSpPr/>
            <p:nvPr/>
          </p:nvSpPr>
          <p:spPr>
            <a:xfrm>
              <a:off x="6102975" y="4753875"/>
              <a:ext cx="188350" cy="344925"/>
            </a:xfrm>
            <a:custGeom>
              <a:avLst/>
              <a:gdLst/>
              <a:ahLst/>
              <a:cxnLst/>
              <a:rect l="l" t="t" r="r" b="b"/>
              <a:pathLst>
                <a:path w="7534" h="13797" extrusionOk="0">
                  <a:moveTo>
                    <a:pt x="5549" y="0"/>
                  </a:moveTo>
                  <a:cubicBezTo>
                    <a:pt x="5458" y="0"/>
                    <a:pt x="5367" y="9"/>
                    <a:pt x="5276" y="22"/>
                  </a:cubicBezTo>
                  <a:cubicBezTo>
                    <a:pt x="5090" y="47"/>
                    <a:pt x="4908" y="87"/>
                    <a:pt x="4728" y="142"/>
                  </a:cubicBezTo>
                  <a:cubicBezTo>
                    <a:pt x="4785" y="328"/>
                    <a:pt x="4627" y="632"/>
                    <a:pt x="3964" y="986"/>
                  </a:cubicBezTo>
                  <a:cubicBezTo>
                    <a:pt x="3253" y="1365"/>
                    <a:pt x="2770" y="1404"/>
                    <a:pt x="2601" y="1404"/>
                  </a:cubicBezTo>
                  <a:cubicBezTo>
                    <a:pt x="2557" y="1404"/>
                    <a:pt x="2534" y="1402"/>
                    <a:pt x="2534" y="1402"/>
                  </a:cubicBezTo>
                  <a:cubicBezTo>
                    <a:pt x="2534" y="1402"/>
                    <a:pt x="1472" y="1977"/>
                    <a:pt x="1008" y="2301"/>
                  </a:cubicBezTo>
                  <a:cubicBezTo>
                    <a:pt x="427" y="2707"/>
                    <a:pt x="169" y="3884"/>
                    <a:pt x="91" y="5870"/>
                  </a:cubicBezTo>
                  <a:cubicBezTo>
                    <a:pt x="23" y="7628"/>
                    <a:pt x="1" y="10417"/>
                    <a:pt x="29" y="11896"/>
                  </a:cubicBezTo>
                  <a:cubicBezTo>
                    <a:pt x="40" y="12572"/>
                    <a:pt x="432" y="13186"/>
                    <a:pt x="1043" y="13481"/>
                  </a:cubicBezTo>
                  <a:cubicBezTo>
                    <a:pt x="1406" y="13655"/>
                    <a:pt x="1852" y="13797"/>
                    <a:pt x="2342" y="13797"/>
                  </a:cubicBezTo>
                  <a:cubicBezTo>
                    <a:pt x="2410" y="13797"/>
                    <a:pt x="2478" y="13794"/>
                    <a:pt x="2547" y="13788"/>
                  </a:cubicBezTo>
                  <a:cubicBezTo>
                    <a:pt x="3938" y="13673"/>
                    <a:pt x="6491" y="12405"/>
                    <a:pt x="7059" y="11454"/>
                  </a:cubicBezTo>
                  <a:cubicBezTo>
                    <a:pt x="7044" y="9438"/>
                    <a:pt x="6874" y="8214"/>
                    <a:pt x="6945" y="7010"/>
                  </a:cubicBezTo>
                  <a:cubicBezTo>
                    <a:pt x="7068" y="4887"/>
                    <a:pt x="7533" y="3202"/>
                    <a:pt x="6947" y="1498"/>
                  </a:cubicBezTo>
                  <a:cubicBezTo>
                    <a:pt x="6518" y="249"/>
                    <a:pt x="6032" y="0"/>
                    <a:pt x="554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930;p55">
              <a:extLst>
                <a:ext uri="{FF2B5EF4-FFF2-40B4-BE49-F238E27FC236}">
                  <a16:creationId xmlns:a16="http://schemas.microsoft.com/office/drawing/2014/main" id="{D62DADD4-7ACB-4C2A-A30A-13C0CD7BCDD1}"/>
                </a:ext>
              </a:extLst>
            </p:cNvPr>
            <p:cNvSpPr/>
            <p:nvPr/>
          </p:nvSpPr>
          <p:spPr>
            <a:xfrm>
              <a:off x="5852750" y="4814750"/>
              <a:ext cx="304625" cy="196325"/>
            </a:xfrm>
            <a:custGeom>
              <a:avLst/>
              <a:gdLst/>
              <a:ahLst/>
              <a:cxnLst/>
              <a:rect l="l" t="t" r="r" b="b"/>
              <a:pathLst>
                <a:path w="12185" h="7853" extrusionOk="0">
                  <a:moveTo>
                    <a:pt x="11168" y="1"/>
                  </a:moveTo>
                  <a:cubicBezTo>
                    <a:pt x="10838" y="1"/>
                    <a:pt x="10472" y="246"/>
                    <a:pt x="10284" y="786"/>
                  </a:cubicBezTo>
                  <a:cubicBezTo>
                    <a:pt x="9879" y="1948"/>
                    <a:pt x="9884" y="3507"/>
                    <a:pt x="8916" y="4787"/>
                  </a:cubicBezTo>
                  <a:cubicBezTo>
                    <a:pt x="8474" y="5373"/>
                    <a:pt x="7696" y="5884"/>
                    <a:pt x="6392" y="6006"/>
                  </a:cubicBezTo>
                  <a:cubicBezTo>
                    <a:pt x="5613" y="6079"/>
                    <a:pt x="4968" y="6122"/>
                    <a:pt x="4489" y="6122"/>
                  </a:cubicBezTo>
                  <a:cubicBezTo>
                    <a:pt x="4164" y="6122"/>
                    <a:pt x="3915" y="6102"/>
                    <a:pt x="3755" y="6059"/>
                  </a:cubicBezTo>
                  <a:cubicBezTo>
                    <a:pt x="3389" y="5962"/>
                    <a:pt x="3254" y="5866"/>
                    <a:pt x="2931" y="5619"/>
                  </a:cubicBezTo>
                  <a:cubicBezTo>
                    <a:pt x="2566" y="5339"/>
                    <a:pt x="2268" y="5266"/>
                    <a:pt x="1995" y="5089"/>
                  </a:cubicBezTo>
                  <a:cubicBezTo>
                    <a:pt x="1832" y="4984"/>
                    <a:pt x="1774" y="4932"/>
                    <a:pt x="1727" y="4932"/>
                  </a:cubicBezTo>
                  <a:cubicBezTo>
                    <a:pt x="1695" y="4932"/>
                    <a:pt x="1667" y="4956"/>
                    <a:pt x="1616" y="5006"/>
                  </a:cubicBezTo>
                  <a:cubicBezTo>
                    <a:pt x="1488" y="5128"/>
                    <a:pt x="1592" y="5472"/>
                    <a:pt x="1826" y="5681"/>
                  </a:cubicBezTo>
                  <a:cubicBezTo>
                    <a:pt x="2071" y="5900"/>
                    <a:pt x="2290" y="5939"/>
                    <a:pt x="2323" y="6006"/>
                  </a:cubicBezTo>
                  <a:cubicBezTo>
                    <a:pt x="2337" y="6034"/>
                    <a:pt x="2299" y="6048"/>
                    <a:pt x="2225" y="6048"/>
                  </a:cubicBezTo>
                  <a:cubicBezTo>
                    <a:pt x="2119" y="6048"/>
                    <a:pt x="1937" y="6020"/>
                    <a:pt x="1722" y="5965"/>
                  </a:cubicBezTo>
                  <a:cubicBezTo>
                    <a:pt x="1222" y="5836"/>
                    <a:pt x="955" y="5597"/>
                    <a:pt x="709" y="5490"/>
                  </a:cubicBezTo>
                  <a:cubicBezTo>
                    <a:pt x="655" y="5467"/>
                    <a:pt x="609" y="5457"/>
                    <a:pt x="570" y="5457"/>
                  </a:cubicBezTo>
                  <a:cubicBezTo>
                    <a:pt x="411" y="5457"/>
                    <a:pt x="373" y="5621"/>
                    <a:pt x="422" y="5713"/>
                  </a:cubicBezTo>
                  <a:cubicBezTo>
                    <a:pt x="483" y="5827"/>
                    <a:pt x="586" y="5995"/>
                    <a:pt x="945" y="6223"/>
                  </a:cubicBezTo>
                  <a:cubicBezTo>
                    <a:pt x="1305" y="6451"/>
                    <a:pt x="1771" y="6634"/>
                    <a:pt x="1771" y="6634"/>
                  </a:cubicBezTo>
                  <a:cubicBezTo>
                    <a:pt x="1771" y="6634"/>
                    <a:pt x="1453" y="6614"/>
                    <a:pt x="1055" y="6482"/>
                  </a:cubicBezTo>
                  <a:cubicBezTo>
                    <a:pt x="619" y="6336"/>
                    <a:pt x="458" y="6223"/>
                    <a:pt x="228" y="6159"/>
                  </a:cubicBezTo>
                  <a:cubicBezTo>
                    <a:pt x="211" y="6155"/>
                    <a:pt x="196" y="6152"/>
                    <a:pt x="181" y="6152"/>
                  </a:cubicBezTo>
                  <a:cubicBezTo>
                    <a:pt x="0" y="6152"/>
                    <a:pt x="11" y="6503"/>
                    <a:pt x="211" y="6647"/>
                  </a:cubicBezTo>
                  <a:cubicBezTo>
                    <a:pt x="387" y="6773"/>
                    <a:pt x="657" y="6918"/>
                    <a:pt x="950" y="7021"/>
                  </a:cubicBezTo>
                  <a:cubicBezTo>
                    <a:pt x="1242" y="7123"/>
                    <a:pt x="1745" y="7251"/>
                    <a:pt x="1745" y="7251"/>
                  </a:cubicBezTo>
                  <a:cubicBezTo>
                    <a:pt x="1731" y="7251"/>
                    <a:pt x="1718" y="7251"/>
                    <a:pt x="1704" y="7251"/>
                  </a:cubicBezTo>
                  <a:cubicBezTo>
                    <a:pt x="1217" y="7251"/>
                    <a:pt x="867" y="7104"/>
                    <a:pt x="647" y="7036"/>
                  </a:cubicBezTo>
                  <a:cubicBezTo>
                    <a:pt x="578" y="7015"/>
                    <a:pt x="518" y="7005"/>
                    <a:pt x="468" y="7005"/>
                  </a:cubicBezTo>
                  <a:cubicBezTo>
                    <a:pt x="355" y="7005"/>
                    <a:pt x="293" y="7058"/>
                    <a:pt x="293" y="7156"/>
                  </a:cubicBezTo>
                  <a:cubicBezTo>
                    <a:pt x="293" y="7270"/>
                    <a:pt x="431" y="7418"/>
                    <a:pt x="902" y="7625"/>
                  </a:cubicBezTo>
                  <a:cubicBezTo>
                    <a:pt x="1250" y="7777"/>
                    <a:pt x="1735" y="7853"/>
                    <a:pt x="2210" y="7853"/>
                  </a:cubicBezTo>
                  <a:cubicBezTo>
                    <a:pt x="2379" y="7853"/>
                    <a:pt x="2547" y="7843"/>
                    <a:pt x="2707" y="7824"/>
                  </a:cubicBezTo>
                  <a:cubicBezTo>
                    <a:pt x="3317" y="7752"/>
                    <a:pt x="3556" y="7673"/>
                    <a:pt x="3876" y="7673"/>
                  </a:cubicBezTo>
                  <a:cubicBezTo>
                    <a:pt x="4189" y="7673"/>
                    <a:pt x="4486" y="7675"/>
                    <a:pt x="4778" y="7675"/>
                  </a:cubicBezTo>
                  <a:cubicBezTo>
                    <a:pt x="5582" y="7675"/>
                    <a:pt x="6338" y="7658"/>
                    <a:pt x="7229" y="7534"/>
                  </a:cubicBezTo>
                  <a:cubicBezTo>
                    <a:pt x="7973" y="7433"/>
                    <a:pt x="8951" y="7103"/>
                    <a:pt x="9635" y="6647"/>
                  </a:cubicBezTo>
                  <a:cubicBezTo>
                    <a:pt x="10706" y="5938"/>
                    <a:pt x="11497" y="4317"/>
                    <a:pt x="11797" y="3111"/>
                  </a:cubicBezTo>
                  <a:cubicBezTo>
                    <a:pt x="12184" y="1554"/>
                    <a:pt x="11893" y="464"/>
                    <a:pt x="11614" y="185"/>
                  </a:cubicBezTo>
                  <a:cubicBezTo>
                    <a:pt x="11494" y="64"/>
                    <a:pt x="11336" y="1"/>
                    <a:pt x="1116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931;p55">
              <a:extLst>
                <a:ext uri="{FF2B5EF4-FFF2-40B4-BE49-F238E27FC236}">
                  <a16:creationId xmlns:a16="http://schemas.microsoft.com/office/drawing/2014/main" id="{A541FC77-D148-4A43-A340-A1FA668FD74B}"/>
                </a:ext>
              </a:extLst>
            </p:cNvPr>
            <p:cNvSpPr/>
            <p:nvPr/>
          </p:nvSpPr>
          <p:spPr>
            <a:xfrm>
              <a:off x="6089150" y="4812350"/>
              <a:ext cx="66425" cy="110900"/>
            </a:xfrm>
            <a:custGeom>
              <a:avLst/>
              <a:gdLst/>
              <a:ahLst/>
              <a:cxnLst/>
              <a:rect l="l" t="t" r="r" b="b"/>
              <a:pathLst>
                <a:path w="2657" h="4436" extrusionOk="0">
                  <a:moveTo>
                    <a:pt x="1615" y="0"/>
                  </a:moveTo>
                  <a:cubicBezTo>
                    <a:pt x="999" y="0"/>
                    <a:pt x="770" y="709"/>
                    <a:pt x="643" y="1186"/>
                  </a:cubicBezTo>
                  <a:cubicBezTo>
                    <a:pt x="505" y="1710"/>
                    <a:pt x="1" y="3710"/>
                    <a:pt x="1" y="3710"/>
                  </a:cubicBezTo>
                  <a:cubicBezTo>
                    <a:pt x="770" y="4378"/>
                    <a:pt x="2177" y="4435"/>
                    <a:pt x="2177" y="4435"/>
                  </a:cubicBezTo>
                  <a:cubicBezTo>
                    <a:pt x="2177" y="4435"/>
                    <a:pt x="2473" y="3420"/>
                    <a:pt x="2529" y="2965"/>
                  </a:cubicBezTo>
                  <a:cubicBezTo>
                    <a:pt x="2620" y="2233"/>
                    <a:pt x="2656" y="1310"/>
                    <a:pt x="2529" y="839"/>
                  </a:cubicBezTo>
                  <a:cubicBezTo>
                    <a:pt x="2402" y="369"/>
                    <a:pt x="2100" y="82"/>
                    <a:pt x="1802" y="20"/>
                  </a:cubicBezTo>
                  <a:cubicBezTo>
                    <a:pt x="1736" y="7"/>
                    <a:pt x="1674" y="0"/>
                    <a:pt x="1615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932;p55">
              <a:extLst>
                <a:ext uri="{FF2B5EF4-FFF2-40B4-BE49-F238E27FC236}">
                  <a16:creationId xmlns:a16="http://schemas.microsoft.com/office/drawing/2014/main" id="{C0D000CF-5BA4-47D7-B22D-AF296F0FD695}"/>
                </a:ext>
              </a:extLst>
            </p:cNvPr>
            <p:cNvSpPr/>
            <p:nvPr/>
          </p:nvSpPr>
          <p:spPr>
            <a:xfrm>
              <a:off x="6041300" y="4855825"/>
              <a:ext cx="342425" cy="352650"/>
            </a:xfrm>
            <a:custGeom>
              <a:avLst/>
              <a:gdLst/>
              <a:ahLst/>
              <a:cxnLst/>
              <a:rect l="l" t="t" r="r" b="b"/>
              <a:pathLst>
                <a:path w="13697" h="14106" extrusionOk="0">
                  <a:moveTo>
                    <a:pt x="11220" y="3917"/>
                  </a:moveTo>
                  <a:cubicBezTo>
                    <a:pt x="11231" y="3984"/>
                    <a:pt x="11226" y="4059"/>
                    <a:pt x="11214" y="4143"/>
                  </a:cubicBezTo>
                  <a:lnTo>
                    <a:pt x="11028" y="5272"/>
                  </a:lnTo>
                  <a:lnTo>
                    <a:pt x="8026" y="7008"/>
                  </a:lnTo>
                  <a:cubicBezTo>
                    <a:pt x="8055" y="6866"/>
                    <a:pt x="8077" y="6707"/>
                    <a:pt x="8106" y="6543"/>
                  </a:cubicBezTo>
                  <a:cubicBezTo>
                    <a:pt x="8208" y="5919"/>
                    <a:pt x="8951" y="5034"/>
                    <a:pt x="9762" y="4563"/>
                  </a:cubicBezTo>
                  <a:lnTo>
                    <a:pt x="10409" y="4195"/>
                  </a:lnTo>
                  <a:cubicBezTo>
                    <a:pt x="10727" y="4012"/>
                    <a:pt x="11005" y="3922"/>
                    <a:pt x="11220" y="3917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3" y="105"/>
                    <a:pt x="11577" y="325"/>
                  </a:cubicBezTo>
                  <a:lnTo>
                    <a:pt x="9383" y="1550"/>
                  </a:lnTo>
                  <a:cubicBezTo>
                    <a:pt x="8015" y="2316"/>
                    <a:pt x="6636" y="4176"/>
                    <a:pt x="6302" y="5708"/>
                  </a:cubicBezTo>
                  <a:lnTo>
                    <a:pt x="5202" y="10803"/>
                  </a:lnTo>
                  <a:cubicBezTo>
                    <a:pt x="4915" y="12111"/>
                    <a:pt x="3926" y="12992"/>
                    <a:pt x="2851" y="12992"/>
                  </a:cubicBezTo>
                  <a:cubicBezTo>
                    <a:pt x="2668" y="12992"/>
                    <a:pt x="2482" y="12967"/>
                    <a:pt x="2296" y="12913"/>
                  </a:cubicBezTo>
                  <a:lnTo>
                    <a:pt x="0" y="12255"/>
                  </a:lnTo>
                  <a:lnTo>
                    <a:pt x="0" y="12255"/>
                  </a:lnTo>
                  <a:cubicBezTo>
                    <a:pt x="119" y="12323"/>
                    <a:pt x="1101" y="12891"/>
                    <a:pt x="2298" y="13577"/>
                  </a:cubicBezTo>
                  <a:cubicBezTo>
                    <a:pt x="2906" y="13931"/>
                    <a:pt x="3713" y="14105"/>
                    <a:pt x="4538" y="14105"/>
                  </a:cubicBezTo>
                  <a:cubicBezTo>
                    <a:pt x="5434" y="14105"/>
                    <a:pt x="6350" y="13899"/>
                    <a:pt x="7056" y="13491"/>
                  </a:cubicBezTo>
                  <a:lnTo>
                    <a:pt x="9054" y="12334"/>
                  </a:lnTo>
                  <a:cubicBezTo>
                    <a:pt x="10414" y="11551"/>
                    <a:pt x="11776" y="9674"/>
                    <a:pt x="12099" y="8142"/>
                  </a:cubicBezTo>
                  <a:lnTo>
                    <a:pt x="13467" y="1720"/>
                  </a:lnTo>
                  <a:cubicBezTo>
                    <a:pt x="13696" y="629"/>
                    <a:pt x="13336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933;p55">
              <a:extLst>
                <a:ext uri="{FF2B5EF4-FFF2-40B4-BE49-F238E27FC236}">
                  <a16:creationId xmlns:a16="http://schemas.microsoft.com/office/drawing/2014/main" id="{3210395B-FB33-4F73-97B3-8E52716BF3AF}"/>
                </a:ext>
              </a:extLst>
            </p:cNvPr>
            <p:cNvSpPr/>
            <p:nvPr/>
          </p:nvSpPr>
          <p:spPr>
            <a:xfrm>
              <a:off x="6239250" y="4953675"/>
              <a:ext cx="95975" cy="93950"/>
            </a:xfrm>
            <a:custGeom>
              <a:avLst/>
              <a:gdLst/>
              <a:ahLst/>
              <a:cxnLst/>
              <a:rect l="l" t="t" r="r" b="b"/>
              <a:pathLst>
                <a:path w="3839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8" y="144"/>
                    <a:pt x="3296" y="229"/>
                  </a:cubicBezTo>
                  <a:lnTo>
                    <a:pt x="3110" y="1358"/>
                  </a:lnTo>
                  <a:lnTo>
                    <a:pt x="108" y="3094"/>
                  </a:lnTo>
                  <a:cubicBezTo>
                    <a:pt x="46" y="3486"/>
                    <a:pt x="0" y="3757"/>
                    <a:pt x="0" y="3757"/>
                  </a:cubicBezTo>
                  <a:lnTo>
                    <a:pt x="3592" y="1681"/>
                  </a:lnTo>
                  <a:lnTo>
                    <a:pt x="3779" y="552"/>
                  </a:lnTo>
                  <a:cubicBezTo>
                    <a:pt x="3838" y="192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934;p55">
              <a:extLst>
                <a:ext uri="{FF2B5EF4-FFF2-40B4-BE49-F238E27FC236}">
                  <a16:creationId xmlns:a16="http://schemas.microsoft.com/office/drawing/2014/main" id="{5FAFD843-740F-4638-ACC0-6331E44FD029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935;p55">
              <a:extLst>
                <a:ext uri="{FF2B5EF4-FFF2-40B4-BE49-F238E27FC236}">
                  <a16:creationId xmlns:a16="http://schemas.microsoft.com/office/drawing/2014/main" id="{A8F83771-93C3-4197-95CF-20CE76FDC439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7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3BFC22B4-B508-47F8-B709-B8009E6C4B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0800" end="126798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0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Oval 263">
            <a:extLst>
              <a:ext uri="{FF2B5EF4-FFF2-40B4-BE49-F238E27FC236}">
                <a16:creationId xmlns:a16="http://schemas.microsoft.com/office/drawing/2014/main" id="{7D189890-FC6D-4158-8CD7-B9C05E3C040E}"/>
              </a:ext>
            </a:extLst>
          </p:cNvPr>
          <p:cNvSpPr/>
          <p:nvPr/>
        </p:nvSpPr>
        <p:spPr>
          <a:xfrm>
            <a:off x="4774277" y="1486267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93579" y="2228301"/>
            <a:ext cx="457702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Mengakomodasi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berbagai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gaya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Strategi 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e-learning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menghadirkan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berbagai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modalitas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(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multisensory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)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audio, visual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maupun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kinestetik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sehingga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memfasilitasi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memiliki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gaya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berbeda-beda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17" name="Google Shape;3506;p45">
            <a:extLst>
              <a:ext uri="{FF2B5EF4-FFF2-40B4-BE49-F238E27FC236}">
                <a16:creationId xmlns:a16="http://schemas.microsoft.com/office/drawing/2014/main" id="{82103690-04D8-49CC-9E70-ED93A3D79FBF}"/>
              </a:ext>
            </a:extLst>
          </p:cNvPr>
          <p:cNvGrpSpPr/>
          <p:nvPr/>
        </p:nvGrpSpPr>
        <p:grpSpPr>
          <a:xfrm>
            <a:off x="5124342" y="1613882"/>
            <a:ext cx="3237358" cy="3022618"/>
            <a:chOff x="5301725" y="3027225"/>
            <a:chExt cx="2063125" cy="1852425"/>
          </a:xfrm>
        </p:grpSpPr>
        <p:sp>
          <p:nvSpPr>
            <p:cNvPr id="118" name="Google Shape;3507;p45">
              <a:extLst>
                <a:ext uri="{FF2B5EF4-FFF2-40B4-BE49-F238E27FC236}">
                  <a16:creationId xmlns:a16="http://schemas.microsoft.com/office/drawing/2014/main" id="{2BC0778E-C5D3-41C8-85E1-A6A3AEFF72EB}"/>
                </a:ext>
              </a:extLst>
            </p:cNvPr>
            <p:cNvSpPr/>
            <p:nvPr/>
          </p:nvSpPr>
          <p:spPr>
            <a:xfrm>
              <a:off x="6169875" y="3433425"/>
              <a:ext cx="255250" cy="165075"/>
            </a:xfrm>
            <a:custGeom>
              <a:avLst/>
              <a:gdLst/>
              <a:ahLst/>
              <a:cxnLst/>
              <a:rect l="l" t="t" r="r" b="b"/>
              <a:pathLst>
                <a:path w="10210" h="6603" extrusionOk="0">
                  <a:moveTo>
                    <a:pt x="5469" y="1"/>
                  </a:moveTo>
                  <a:lnTo>
                    <a:pt x="4429" y="691"/>
                  </a:lnTo>
                  <a:lnTo>
                    <a:pt x="0" y="3646"/>
                  </a:lnTo>
                  <a:cubicBezTo>
                    <a:pt x="921" y="4981"/>
                    <a:pt x="2283" y="5948"/>
                    <a:pt x="3849" y="6371"/>
                  </a:cubicBezTo>
                  <a:cubicBezTo>
                    <a:pt x="4405" y="6526"/>
                    <a:pt x="4973" y="6602"/>
                    <a:pt x="5536" y="6602"/>
                  </a:cubicBezTo>
                  <a:cubicBezTo>
                    <a:pt x="7015" y="6602"/>
                    <a:pt x="8468" y="6081"/>
                    <a:pt x="9621" y="5101"/>
                  </a:cubicBezTo>
                  <a:cubicBezTo>
                    <a:pt x="9814" y="4935"/>
                    <a:pt x="10007" y="4751"/>
                    <a:pt x="10192" y="4567"/>
                  </a:cubicBezTo>
                  <a:lnTo>
                    <a:pt x="10210" y="4558"/>
                  </a:lnTo>
                  <a:lnTo>
                    <a:pt x="54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508;p45">
              <a:extLst>
                <a:ext uri="{FF2B5EF4-FFF2-40B4-BE49-F238E27FC236}">
                  <a16:creationId xmlns:a16="http://schemas.microsoft.com/office/drawing/2014/main" id="{EB2FCDEE-89D2-461C-83F3-CF808BEA39E9}"/>
                </a:ext>
              </a:extLst>
            </p:cNvPr>
            <p:cNvSpPr/>
            <p:nvPr/>
          </p:nvSpPr>
          <p:spPr>
            <a:xfrm>
              <a:off x="6124075" y="3264500"/>
              <a:ext cx="172875" cy="244900"/>
            </a:xfrm>
            <a:custGeom>
              <a:avLst/>
              <a:gdLst/>
              <a:ahLst/>
              <a:cxnLst/>
              <a:rect l="l" t="t" r="r" b="b"/>
              <a:pathLst>
                <a:path w="6915" h="9796" extrusionOk="0">
                  <a:moveTo>
                    <a:pt x="4548" y="1"/>
                  </a:moveTo>
                  <a:cubicBezTo>
                    <a:pt x="4115" y="175"/>
                    <a:pt x="3701" y="387"/>
                    <a:pt x="3315" y="645"/>
                  </a:cubicBezTo>
                  <a:cubicBezTo>
                    <a:pt x="2477" y="1216"/>
                    <a:pt x="1768" y="1952"/>
                    <a:pt x="1252" y="2827"/>
                  </a:cubicBezTo>
                  <a:cubicBezTo>
                    <a:pt x="65" y="4751"/>
                    <a:pt x="0" y="7154"/>
                    <a:pt x="1077" y="9142"/>
                  </a:cubicBezTo>
                  <a:cubicBezTo>
                    <a:pt x="1105" y="9197"/>
                    <a:pt x="1142" y="9262"/>
                    <a:pt x="1170" y="9317"/>
                  </a:cubicBezTo>
                  <a:cubicBezTo>
                    <a:pt x="1197" y="9363"/>
                    <a:pt x="1216" y="9400"/>
                    <a:pt x="1234" y="9437"/>
                  </a:cubicBezTo>
                  <a:cubicBezTo>
                    <a:pt x="1298" y="9547"/>
                    <a:pt x="1372" y="9658"/>
                    <a:pt x="1437" y="9768"/>
                  </a:cubicBezTo>
                  <a:lnTo>
                    <a:pt x="1446" y="9777"/>
                  </a:lnTo>
                  <a:cubicBezTo>
                    <a:pt x="1455" y="9787"/>
                    <a:pt x="1455" y="9787"/>
                    <a:pt x="1455" y="9796"/>
                  </a:cubicBezTo>
                  <a:lnTo>
                    <a:pt x="5883" y="6831"/>
                  </a:lnTo>
                  <a:lnTo>
                    <a:pt x="6914" y="6141"/>
                  </a:lnTo>
                  <a:lnTo>
                    <a:pt x="4548" y="10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509;p45">
              <a:extLst>
                <a:ext uri="{FF2B5EF4-FFF2-40B4-BE49-F238E27FC236}">
                  <a16:creationId xmlns:a16="http://schemas.microsoft.com/office/drawing/2014/main" id="{99CADA99-D5EB-4A2E-AC80-62286C32426C}"/>
                </a:ext>
              </a:extLst>
            </p:cNvPr>
            <p:cNvSpPr/>
            <p:nvPr/>
          </p:nvSpPr>
          <p:spPr>
            <a:xfrm>
              <a:off x="6256400" y="3252500"/>
              <a:ext cx="238925" cy="278300"/>
            </a:xfrm>
            <a:custGeom>
              <a:avLst/>
              <a:gdLst/>
              <a:ahLst/>
              <a:cxnLst/>
              <a:rect l="l" t="t" r="r" b="b"/>
              <a:pathLst>
                <a:path w="9557" h="11132" extrusionOk="0">
                  <a:moveTo>
                    <a:pt x="2367" y="0"/>
                  </a:moveTo>
                  <a:cubicBezTo>
                    <a:pt x="1575" y="0"/>
                    <a:pt x="774" y="144"/>
                    <a:pt x="1" y="444"/>
                  </a:cubicBezTo>
                  <a:lnTo>
                    <a:pt x="2367" y="6566"/>
                  </a:lnTo>
                  <a:lnTo>
                    <a:pt x="2376" y="6575"/>
                  </a:lnTo>
                  <a:lnTo>
                    <a:pt x="7108" y="11132"/>
                  </a:lnTo>
                  <a:cubicBezTo>
                    <a:pt x="9253" y="8913"/>
                    <a:pt x="9557" y="5498"/>
                    <a:pt x="7845" y="2939"/>
                  </a:cubicBezTo>
                  <a:cubicBezTo>
                    <a:pt x="6600" y="1061"/>
                    <a:pt x="4519" y="0"/>
                    <a:pt x="23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510;p45">
              <a:extLst>
                <a:ext uri="{FF2B5EF4-FFF2-40B4-BE49-F238E27FC236}">
                  <a16:creationId xmlns:a16="http://schemas.microsoft.com/office/drawing/2014/main" id="{E4B6100F-08FC-4D4C-82DA-36DA1FB10AB3}"/>
                </a:ext>
              </a:extLst>
            </p:cNvPr>
            <p:cNvSpPr/>
            <p:nvPr/>
          </p:nvSpPr>
          <p:spPr>
            <a:xfrm>
              <a:off x="5422325" y="3698300"/>
              <a:ext cx="287275" cy="390200"/>
            </a:xfrm>
            <a:custGeom>
              <a:avLst/>
              <a:gdLst/>
              <a:ahLst/>
              <a:cxnLst/>
              <a:rect l="l" t="t" r="r" b="b"/>
              <a:pathLst>
                <a:path w="11491" h="15608" extrusionOk="0">
                  <a:moveTo>
                    <a:pt x="1493" y="1"/>
                  </a:moveTo>
                  <a:cubicBezTo>
                    <a:pt x="937" y="1"/>
                    <a:pt x="369" y="315"/>
                    <a:pt x="194" y="840"/>
                  </a:cubicBezTo>
                  <a:cubicBezTo>
                    <a:pt x="1" y="1411"/>
                    <a:pt x="314" y="2037"/>
                    <a:pt x="654" y="2534"/>
                  </a:cubicBezTo>
                  <a:cubicBezTo>
                    <a:pt x="1170" y="3279"/>
                    <a:pt x="1796" y="3951"/>
                    <a:pt x="2496" y="4513"/>
                  </a:cubicBezTo>
                  <a:cubicBezTo>
                    <a:pt x="2634" y="4605"/>
                    <a:pt x="2744" y="4734"/>
                    <a:pt x="2799" y="4891"/>
                  </a:cubicBezTo>
                  <a:cubicBezTo>
                    <a:pt x="2873" y="5176"/>
                    <a:pt x="2588" y="5434"/>
                    <a:pt x="2302" y="5498"/>
                  </a:cubicBezTo>
                  <a:cubicBezTo>
                    <a:pt x="2152" y="5537"/>
                    <a:pt x="1997" y="5545"/>
                    <a:pt x="1841" y="5545"/>
                  </a:cubicBezTo>
                  <a:cubicBezTo>
                    <a:pt x="1718" y="5545"/>
                    <a:pt x="1594" y="5540"/>
                    <a:pt x="1471" y="5540"/>
                  </a:cubicBezTo>
                  <a:cubicBezTo>
                    <a:pt x="1417" y="5540"/>
                    <a:pt x="1362" y="5541"/>
                    <a:pt x="1308" y="5544"/>
                  </a:cubicBezTo>
                  <a:cubicBezTo>
                    <a:pt x="977" y="5563"/>
                    <a:pt x="608" y="5682"/>
                    <a:pt x="461" y="5977"/>
                  </a:cubicBezTo>
                  <a:cubicBezTo>
                    <a:pt x="259" y="6391"/>
                    <a:pt x="590" y="6861"/>
                    <a:pt x="921" y="7183"/>
                  </a:cubicBezTo>
                  <a:cubicBezTo>
                    <a:pt x="1603" y="7818"/>
                    <a:pt x="2376" y="8334"/>
                    <a:pt x="3223" y="8711"/>
                  </a:cubicBezTo>
                  <a:cubicBezTo>
                    <a:pt x="3527" y="8840"/>
                    <a:pt x="3849" y="8960"/>
                    <a:pt x="4088" y="9199"/>
                  </a:cubicBezTo>
                  <a:cubicBezTo>
                    <a:pt x="4318" y="9429"/>
                    <a:pt x="4447" y="9816"/>
                    <a:pt x="4272" y="10092"/>
                  </a:cubicBezTo>
                  <a:cubicBezTo>
                    <a:pt x="4148" y="10307"/>
                    <a:pt x="3893" y="10396"/>
                    <a:pt x="3638" y="10396"/>
                  </a:cubicBezTo>
                  <a:cubicBezTo>
                    <a:pt x="3553" y="10396"/>
                    <a:pt x="3469" y="10386"/>
                    <a:pt x="3389" y="10368"/>
                  </a:cubicBezTo>
                  <a:cubicBezTo>
                    <a:pt x="3066" y="10285"/>
                    <a:pt x="2781" y="10092"/>
                    <a:pt x="2486" y="9954"/>
                  </a:cubicBezTo>
                  <a:cubicBezTo>
                    <a:pt x="2240" y="9842"/>
                    <a:pt x="1959" y="9778"/>
                    <a:pt x="1686" y="9778"/>
                  </a:cubicBezTo>
                  <a:cubicBezTo>
                    <a:pt x="1329" y="9778"/>
                    <a:pt x="986" y="9890"/>
                    <a:pt x="756" y="10156"/>
                  </a:cubicBezTo>
                  <a:cubicBezTo>
                    <a:pt x="489" y="10460"/>
                    <a:pt x="433" y="10911"/>
                    <a:pt x="535" y="11307"/>
                  </a:cubicBezTo>
                  <a:cubicBezTo>
                    <a:pt x="645" y="11703"/>
                    <a:pt x="839" y="12071"/>
                    <a:pt x="1106" y="12384"/>
                  </a:cubicBezTo>
                  <a:cubicBezTo>
                    <a:pt x="1952" y="13544"/>
                    <a:pt x="3085" y="14456"/>
                    <a:pt x="4401" y="15036"/>
                  </a:cubicBezTo>
                  <a:cubicBezTo>
                    <a:pt x="5253" y="15393"/>
                    <a:pt x="6074" y="15608"/>
                    <a:pt x="6918" y="15608"/>
                  </a:cubicBezTo>
                  <a:cubicBezTo>
                    <a:pt x="7380" y="15608"/>
                    <a:pt x="7848" y="15544"/>
                    <a:pt x="8332" y="15404"/>
                  </a:cubicBezTo>
                  <a:lnTo>
                    <a:pt x="8332" y="15395"/>
                  </a:lnTo>
                  <a:cubicBezTo>
                    <a:pt x="10615" y="14041"/>
                    <a:pt x="11306" y="11280"/>
                    <a:pt x="11398" y="8766"/>
                  </a:cubicBezTo>
                  <a:cubicBezTo>
                    <a:pt x="11407" y="8343"/>
                    <a:pt x="11490" y="7901"/>
                    <a:pt x="11306" y="7523"/>
                  </a:cubicBezTo>
                  <a:cubicBezTo>
                    <a:pt x="11164" y="7209"/>
                    <a:pt x="10839" y="6968"/>
                    <a:pt x="10510" y="6968"/>
                  </a:cubicBezTo>
                  <a:cubicBezTo>
                    <a:pt x="10434" y="6968"/>
                    <a:pt x="10358" y="6980"/>
                    <a:pt x="10284" y="7008"/>
                  </a:cubicBezTo>
                  <a:cubicBezTo>
                    <a:pt x="9962" y="7128"/>
                    <a:pt x="9796" y="7487"/>
                    <a:pt x="9594" y="7772"/>
                  </a:cubicBezTo>
                  <a:cubicBezTo>
                    <a:pt x="9327" y="8159"/>
                    <a:pt x="8958" y="8462"/>
                    <a:pt x="8535" y="8647"/>
                  </a:cubicBezTo>
                  <a:cubicBezTo>
                    <a:pt x="8371" y="8710"/>
                    <a:pt x="8189" y="8758"/>
                    <a:pt x="8015" y="8758"/>
                  </a:cubicBezTo>
                  <a:cubicBezTo>
                    <a:pt x="7886" y="8758"/>
                    <a:pt x="7761" y="8732"/>
                    <a:pt x="7651" y="8665"/>
                  </a:cubicBezTo>
                  <a:cubicBezTo>
                    <a:pt x="7301" y="8435"/>
                    <a:pt x="7292" y="7938"/>
                    <a:pt x="7329" y="7514"/>
                  </a:cubicBezTo>
                  <a:lnTo>
                    <a:pt x="7504" y="5185"/>
                  </a:lnTo>
                  <a:cubicBezTo>
                    <a:pt x="7531" y="4771"/>
                    <a:pt x="7568" y="4347"/>
                    <a:pt x="7458" y="3942"/>
                  </a:cubicBezTo>
                  <a:cubicBezTo>
                    <a:pt x="7356" y="3537"/>
                    <a:pt x="7090" y="3141"/>
                    <a:pt x="6694" y="3003"/>
                  </a:cubicBezTo>
                  <a:cubicBezTo>
                    <a:pt x="6610" y="2973"/>
                    <a:pt x="6520" y="2959"/>
                    <a:pt x="6429" y="2959"/>
                  </a:cubicBezTo>
                  <a:cubicBezTo>
                    <a:pt x="6102" y="2959"/>
                    <a:pt x="5767" y="3146"/>
                    <a:pt x="5681" y="3464"/>
                  </a:cubicBezTo>
                  <a:cubicBezTo>
                    <a:pt x="5653" y="3638"/>
                    <a:pt x="5635" y="3813"/>
                    <a:pt x="5626" y="3988"/>
                  </a:cubicBezTo>
                  <a:cubicBezTo>
                    <a:pt x="5607" y="4154"/>
                    <a:pt x="5515" y="4347"/>
                    <a:pt x="5340" y="4384"/>
                  </a:cubicBezTo>
                  <a:cubicBezTo>
                    <a:pt x="5320" y="4389"/>
                    <a:pt x="5299" y="4391"/>
                    <a:pt x="5279" y="4391"/>
                  </a:cubicBezTo>
                  <a:cubicBezTo>
                    <a:pt x="5129" y="4391"/>
                    <a:pt x="4995" y="4276"/>
                    <a:pt x="4889" y="4154"/>
                  </a:cubicBezTo>
                  <a:cubicBezTo>
                    <a:pt x="4484" y="3703"/>
                    <a:pt x="4226" y="3141"/>
                    <a:pt x="3987" y="2589"/>
                  </a:cubicBezTo>
                  <a:cubicBezTo>
                    <a:pt x="3748" y="2027"/>
                    <a:pt x="3518" y="1457"/>
                    <a:pt x="3149" y="978"/>
                  </a:cubicBezTo>
                  <a:cubicBezTo>
                    <a:pt x="2790" y="490"/>
                    <a:pt x="2265" y="85"/>
                    <a:pt x="1667" y="11"/>
                  </a:cubicBezTo>
                  <a:cubicBezTo>
                    <a:pt x="1610" y="4"/>
                    <a:pt x="1552" y="1"/>
                    <a:pt x="149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511;p45">
              <a:extLst>
                <a:ext uri="{FF2B5EF4-FFF2-40B4-BE49-F238E27FC236}">
                  <a16:creationId xmlns:a16="http://schemas.microsoft.com/office/drawing/2014/main" id="{B75900CE-A0C3-4B17-8713-61DF8C06A66D}"/>
                </a:ext>
              </a:extLst>
            </p:cNvPr>
            <p:cNvSpPr/>
            <p:nvPr/>
          </p:nvSpPr>
          <p:spPr>
            <a:xfrm>
              <a:off x="5443725" y="3705700"/>
              <a:ext cx="172875" cy="337200"/>
            </a:xfrm>
            <a:custGeom>
              <a:avLst/>
              <a:gdLst/>
              <a:ahLst/>
              <a:cxnLst/>
              <a:rect l="l" t="t" r="r" b="b"/>
              <a:pathLst>
                <a:path w="6915" h="13488" extrusionOk="0">
                  <a:moveTo>
                    <a:pt x="1" y="1"/>
                  </a:moveTo>
                  <a:cubicBezTo>
                    <a:pt x="1" y="1"/>
                    <a:pt x="10" y="19"/>
                    <a:pt x="38" y="47"/>
                  </a:cubicBezTo>
                  <a:lnTo>
                    <a:pt x="157" y="157"/>
                  </a:lnTo>
                  <a:cubicBezTo>
                    <a:pt x="259" y="268"/>
                    <a:pt x="415" y="415"/>
                    <a:pt x="599" y="617"/>
                  </a:cubicBezTo>
                  <a:cubicBezTo>
                    <a:pt x="1152" y="1188"/>
                    <a:pt x="1649" y="1805"/>
                    <a:pt x="2100" y="2449"/>
                  </a:cubicBezTo>
                  <a:cubicBezTo>
                    <a:pt x="2385" y="2855"/>
                    <a:pt x="2680" y="3315"/>
                    <a:pt x="2993" y="3812"/>
                  </a:cubicBezTo>
                  <a:cubicBezTo>
                    <a:pt x="3306" y="4318"/>
                    <a:pt x="3628" y="4852"/>
                    <a:pt x="3950" y="5423"/>
                  </a:cubicBezTo>
                  <a:cubicBezTo>
                    <a:pt x="4291" y="6031"/>
                    <a:pt x="4595" y="6647"/>
                    <a:pt x="4871" y="7283"/>
                  </a:cubicBezTo>
                  <a:cubicBezTo>
                    <a:pt x="5009" y="7614"/>
                    <a:pt x="5138" y="7955"/>
                    <a:pt x="5258" y="8305"/>
                  </a:cubicBezTo>
                  <a:cubicBezTo>
                    <a:pt x="5387" y="8654"/>
                    <a:pt x="5506" y="9013"/>
                    <a:pt x="5635" y="9372"/>
                  </a:cubicBezTo>
                  <a:cubicBezTo>
                    <a:pt x="6123" y="10717"/>
                    <a:pt x="6528" y="12097"/>
                    <a:pt x="6860" y="13488"/>
                  </a:cubicBezTo>
                  <a:lnTo>
                    <a:pt x="6915" y="13478"/>
                  </a:lnTo>
                  <a:cubicBezTo>
                    <a:pt x="6593" y="12088"/>
                    <a:pt x="6178" y="10707"/>
                    <a:pt x="5690" y="9354"/>
                  </a:cubicBezTo>
                  <a:lnTo>
                    <a:pt x="5313" y="8295"/>
                  </a:lnTo>
                  <a:cubicBezTo>
                    <a:pt x="5193" y="7946"/>
                    <a:pt x="5064" y="7605"/>
                    <a:pt x="4926" y="7264"/>
                  </a:cubicBezTo>
                  <a:cubicBezTo>
                    <a:pt x="4659" y="6629"/>
                    <a:pt x="4346" y="6003"/>
                    <a:pt x="4006" y="5405"/>
                  </a:cubicBezTo>
                  <a:cubicBezTo>
                    <a:pt x="3683" y="4825"/>
                    <a:pt x="3352" y="4291"/>
                    <a:pt x="3048" y="3794"/>
                  </a:cubicBezTo>
                  <a:cubicBezTo>
                    <a:pt x="2735" y="3296"/>
                    <a:pt x="2431" y="2836"/>
                    <a:pt x="2146" y="2431"/>
                  </a:cubicBezTo>
                  <a:cubicBezTo>
                    <a:pt x="1686" y="1787"/>
                    <a:pt x="1179" y="1170"/>
                    <a:pt x="627" y="608"/>
                  </a:cubicBezTo>
                  <a:cubicBezTo>
                    <a:pt x="434" y="406"/>
                    <a:pt x="277" y="258"/>
                    <a:pt x="167" y="157"/>
                  </a:cubicBezTo>
                  <a:lnTo>
                    <a:pt x="47" y="37"/>
                  </a:lnTo>
                  <a:cubicBezTo>
                    <a:pt x="29" y="28"/>
                    <a:pt x="19" y="10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512;p45">
              <a:extLst>
                <a:ext uri="{FF2B5EF4-FFF2-40B4-BE49-F238E27FC236}">
                  <a16:creationId xmlns:a16="http://schemas.microsoft.com/office/drawing/2014/main" id="{B0323A9F-3350-4FF3-8371-7ED3B870E483}"/>
                </a:ext>
              </a:extLst>
            </p:cNvPr>
            <p:cNvSpPr/>
            <p:nvPr/>
          </p:nvSpPr>
          <p:spPr>
            <a:xfrm>
              <a:off x="5566400" y="3773375"/>
              <a:ext cx="23500" cy="113725"/>
            </a:xfrm>
            <a:custGeom>
              <a:avLst/>
              <a:gdLst/>
              <a:ahLst/>
              <a:cxnLst/>
              <a:rect l="l" t="t" r="r" b="b"/>
              <a:pathLst>
                <a:path w="940" h="4549" extrusionOk="0">
                  <a:moveTo>
                    <a:pt x="940" y="0"/>
                  </a:moveTo>
                  <a:lnTo>
                    <a:pt x="940" y="0"/>
                  </a:lnTo>
                  <a:cubicBezTo>
                    <a:pt x="912" y="55"/>
                    <a:pt x="894" y="120"/>
                    <a:pt x="875" y="175"/>
                  </a:cubicBezTo>
                  <a:cubicBezTo>
                    <a:pt x="848" y="295"/>
                    <a:pt x="793" y="451"/>
                    <a:pt x="747" y="654"/>
                  </a:cubicBezTo>
                  <a:cubicBezTo>
                    <a:pt x="636" y="1059"/>
                    <a:pt x="516" y="1630"/>
                    <a:pt x="406" y="2265"/>
                  </a:cubicBezTo>
                  <a:cubicBezTo>
                    <a:pt x="295" y="2900"/>
                    <a:pt x="194" y="3462"/>
                    <a:pt x="120" y="3885"/>
                  </a:cubicBezTo>
                  <a:cubicBezTo>
                    <a:pt x="84" y="4079"/>
                    <a:pt x="56" y="4244"/>
                    <a:pt x="38" y="4373"/>
                  </a:cubicBezTo>
                  <a:cubicBezTo>
                    <a:pt x="19" y="4428"/>
                    <a:pt x="10" y="4493"/>
                    <a:pt x="1" y="4548"/>
                  </a:cubicBezTo>
                  <a:cubicBezTo>
                    <a:pt x="28" y="4493"/>
                    <a:pt x="47" y="4438"/>
                    <a:pt x="56" y="4373"/>
                  </a:cubicBezTo>
                  <a:cubicBezTo>
                    <a:pt x="84" y="4263"/>
                    <a:pt x="120" y="4097"/>
                    <a:pt x="167" y="3885"/>
                  </a:cubicBezTo>
                  <a:cubicBezTo>
                    <a:pt x="259" y="3480"/>
                    <a:pt x="360" y="2909"/>
                    <a:pt x="470" y="2274"/>
                  </a:cubicBezTo>
                  <a:cubicBezTo>
                    <a:pt x="581" y="1648"/>
                    <a:pt x="691" y="1077"/>
                    <a:pt x="783" y="663"/>
                  </a:cubicBezTo>
                  <a:cubicBezTo>
                    <a:pt x="839" y="461"/>
                    <a:pt x="875" y="295"/>
                    <a:pt x="903" y="184"/>
                  </a:cubicBezTo>
                  <a:cubicBezTo>
                    <a:pt x="921" y="120"/>
                    <a:pt x="931" y="65"/>
                    <a:pt x="9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513;p45">
              <a:extLst>
                <a:ext uri="{FF2B5EF4-FFF2-40B4-BE49-F238E27FC236}">
                  <a16:creationId xmlns:a16="http://schemas.microsoft.com/office/drawing/2014/main" id="{72D2F334-DDB1-47A6-86B4-94A746EDAC40}"/>
                </a:ext>
              </a:extLst>
            </p:cNvPr>
            <p:cNvSpPr/>
            <p:nvPr/>
          </p:nvSpPr>
          <p:spPr>
            <a:xfrm>
              <a:off x="5432450" y="3852675"/>
              <a:ext cx="133975" cy="34425"/>
            </a:xfrm>
            <a:custGeom>
              <a:avLst/>
              <a:gdLst/>
              <a:ahLst/>
              <a:cxnLst/>
              <a:rect l="l" t="t" r="r" b="b"/>
              <a:pathLst>
                <a:path w="5359" h="1377" extrusionOk="0">
                  <a:moveTo>
                    <a:pt x="19" y="0"/>
                  </a:moveTo>
                  <a:cubicBezTo>
                    <a:pt x="13" y="0"/>
                    <a:pt x="7" y="1"/>
                    <a:pt x="1" y="4"/>
                  </a:cubicBezTo>
                  <a:cubicBezTo>
                    <a:pt x="19" y="4"/>
                    <a:pt x="38" y="14"/>
                    <a:pt x="56" y="14"/>
                  </a:cubicBezTo>
                  <a:lnTo>
                    <a:pt x="213" y="41"/>
                  </a:lnTo>
                  <a:cubicBezTo>
                    <a:pt x="351" y="60"/>
                    <a:pt x="562" y="87"/>
                    <a:pt x="802" y="133"/>
                  </a:cubicBezTo>
                  <a:cubicBezTo>
                    <a:pt x="1299" y="216"/>
                    <a:pt x="1971" y="363"/>
                    <a:pt x="2717" y="557"/>
                  </a:cubicBezTo>
                  <a:cubicBezTo>
                    <a:pt x="3453" y="750"/>
                    <a:pt x="4116" y="953"/>
                    <a:pt x="4595" y="1109"/>
                  </a:cubicBezTo>
                  <a:cubicBezTo>
                    <a:pt x="4834" y="1192"/>
                    <a:pt x="5027" y="1256"/>
                    <a:pt x="5156" y="1312"/>
                  </a:cubicBezTo>
                  <a:lnTo>
                    <a:pt x="5313" y="1358"/>
                  </a:lnTo>
                  <a:cubicBezTo>
                    <a:pt x="5322" y="1367"/>
                    <a:pt x="5340" y="1376"/>
                    <a:pt x="5359" y="1376"/>
                  </a:cubicBezTo>
                  <a:cubicBezTo>
                    <a:pt x="5359" y="1376"/>
                    <a:pt x="5350" y="1367"/>
                    <a:pt x="5313" y="1348"/>
                  </a:cubicBezTo>
                  <a:lnTo>
                    <a:pt x="5165" y="1284"/>
                  </a:lnTo>
                  <a:cubicBezTo>
                    <a:pt x="5037" y="1229"/>
                    <a:pt x="4843" y="1155"/>
                    <a:pt x="4613" y="1072"/>
                  </a:cubicBezTo>
                  <a:cubicBezTo>
                    <a:pt x="4134" y="897"/>
                    <a:pt x="3472" y="686"/>
                    <a:pt x="2735" y="492"/>
                  </a:cubicBezTo>
                  <a:cubicBezTo>
                    <a:pt x="1989" y="308"/>
                    <a:pt x="1308" y="170"/>
                    <a:pt x="811" y="96"/>
                  </a:cubicBezTo>
                  <a:cubicBezTo>
                    <a:pt x="562" y="50"/>
                    <a:pt x="360" y="32"/>
                    <a:pt x="222" y="14"/>
                  </a:cubicBezTo>
                  <a:lnTo>
                    <a:pt x="56" y="4"/>
                  </a:lnTo>
                  <a:cubicBezTo>
                    <a:pt x="44" y="4"/>
                    <a:pt x="32" y="0"/>
                    <a:pt x="1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514;p45">
              <a:extLst>
                <a:ext uri="{FF2B5EF4-FFF2-40B4-BE49-F238E27FC236}">
                  <a16:creationId xmlns:a16="http://schemas.microsoft.com/office/drawing/2014/main" id="{62C47940-D593-4B8B-9C16-0ABC93D98F40}"/>
                </a:ext>
              </a:extLst>
            </p:cNvPr>
            <p:cNvSpPr/>
            <p:nvPr/>
          </p:nvSpPr>
          <p:spPr>
            <a:xfrm>
              <a:off x="5615425" y="3873725"/>
              <a:ext cx="80125" cy="166425"/>
            </a:xfrm>
            <a:custGeom>
              <a:avLst/>
              <a:gdLst/>
              <a:ahLst/>
              <a:cxnLst/>
              <a:rect l="l" t="t" r="r" b="b"/>
              <a:pathLst>
                <a:path w="3205" h="6657" extrusionOk="0">
                  <a:moveTo>
                    <a:pt x="3204" y="0"/>
                  </a:moveTo>
                  <a:cubicBezTo>
                    <a:pt x="3186" y="19"/>
                    <a:pt x="3177" y="37"/>
                    <a:pt x="3158" y="65"/>
                  </a:cubicBezTo>
                  <a:lnTo>
                    <a:pt x="3057" y="249"/>
                  </a:lnTo>
                  <a:cubicBezTo>
                    <a:pt x="2965" y="414"/>
                    <a:pt x="2836" y="654"/>
                    <a:pt x="2689" y="948"/>
                  </a:cubicBezTo>
                  <a:cubicBezTo>
                    <a:pt x="2385" y="1547"/>
                    <a:pt x="1989" y="2385"/>
                    <a:pt x="1566" y="3314"/>
                  </a:cubicBezTo>
                  <a:cubicBezTo>
                    <a:pt x="1142" y="4244"/>
                    <a:pt x="765" y="5082"/>
                    <a:pt x="470" y="5680"/>
                  </a:cubicBezTo>
                  <a:lnTo>
                    <a:pt x="120" y="6398"/>
                  </a:lnTo>
                  <a:lnTo>
                    <a:pt x="28" y="6592"/>
                  </a:lnTo>
                  <a:cubicBezTo>
                    <a:pt x="10" y="6610"/>
                    <a:pt x="1" y="6629"/>
                    <a:pt x="1" y="6656"/>
                  </a:cubicBezTo>
                  <a:cubicBezTo>
                    <a:pt x="10" y="6638"/>
                    <a:pt x="28" y="6619"/>
                    <a:pt x="38" y="6592"/>
                  </a:cubicBezTo>
                  <a:lnTo>
                    <a:pt x="139" y="6408"/>
                  </a:lnTo>
                  <a:cubicBezTo>
                    <a:pt x="231" y="6242"/>
                    <a:pt x="360" y="6003"/>
                    <a:pt x="507" y="5699"/>
                  </a:cubicBezTo>
                  <a:cubicBezTo>
                    <a:pt x="811" y="5110"/>
                    <a:pt x="1207" y="4272"/>
                    <a:pt x="1630" y="3342"/>
                  </a:cubicBezTo>
                  <a:cubicBezTo>
                    <a:pt x="2054" y="2412"/>
                    <a:pt x="2440" y="1574"/>
                    <a:pt x="2735" y="967"/>
                  </a:cubicBezTo>
                  <a:lnTo>
                    <a:pt x="3076" y="258"/>
                  </a:lnTo>
                  <a:cubicBezTo>
                    <a:pt x="3122" y="184"/>
                    <a:pt x="3149" y="120"/>
                    <a:pt x="3177" y="65"/>
                  </a:cubicBezTo>
                  <a:cubicBezTo>
                    <a:pt x="3186" y="46"/>
                    <a:pt x="3195" y="19"/>
                    <a:pt x="32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515;p45">
              <a:extLst>
                <a:ext uri="{FF2B5EF4-FFF2-40B4-BE49-F238E27FC236}">
                  <a16:creationId xmlns:a16="http://schemas.microsoft.com/office/drawing/2014/main" id="{35E617C2-C4A6-4799-AB0A-E572EDE8DCC5}"/>
                </a:ext>
              </a:extLst>
            </p:cNvPr>
            <p:cNvSpPr/>
            <p:nvPr/>
          </p:nvSpPr>
          <p:spPr>
            <a:xfrm>
              <a:off x="5438900" y="3970375"/>
              <a:ext cx="176550" cy="69775"/>
            </a:xfrm>
            <a:custGeom>
              <a:avLst/>
              <a:gdLst/>
              <a:ahLst/>
              <a:cxnLst/>
              <a:rect l="l" t="t" r="r" b="b"/>
              <a:pathLst>
                <a:path w="7062" h="2791" extrusionOk="0">
                  <a:moveTo>
                    <a:pt x="1" y="1"/>
                  </a:moveTo>
                  <a:cubicBezTo>
                    <a:pt x="19" y="10"/>
                    <a:pt x="47" y="19"/>
                    <a:pt x="65" y="28"/>
                  </a:cubicBezTo>
                  <a:lnTo>
                    <a:pt x="277" y="111"/>
                  </a:lnTo>
                  <a:lnTo>
                    <a:pt x="1032" y="415"/>
                  </a:lnTo>
                  <a:cubicBezTo>
                    <a:pt x="1667" y="664"/>
                    <a:pt x="2551" y="1023"/>
                    <a:pt x="3517" y="1428"/>
                  </a:cubicBezTo>
                  <a:cubicBezTo>
                    <a:pt x="4484" y="1824"/>
                    <a:pt x="5368" y="2173"/>
                    <a:pt x="6012" y="2422"/>
                  </a:cubicBezTo>
                  <a:cubicBezTo>
                    <a:pt x="6334" y="2542"/>
                    <a:pt x="6592" y="2634"/>
                    <a:pt x="6776" y="2698"/>
                  </a:cubicBezTo>
                  <a:lnTo>
                    <a:pt x="6979" y="2772"/>
                  </a:lnTo>
                  <a:cubicBezTo>
                    <a:pt x="7006" y="2781"/>
                    <a:pt x="7034" y="2790"/>
                    <a:pt x="7062" y="2790"/>
                  </a:cubicBezTo>
                  <a:cubicBezTo>
                    <a:pt x="7034" y="2781"/>
                    <a:pt x="7016" y="2772"/>
                    <a:pt x="6988" y="2763"/>
                  </a:cubicBezTo>
                  <a:lnTo>
                    <a:pt x="6786" y="2680"/>
                  </a:lnTo>
                  <a:lnTo>
                    <a:pt x="6021" y="2376"/>
                  </a:lnTo>
                  <a:cubicBezTo>
                    <a:pt x="5386" y="2127"/>
                    <a:pt x="4512" y="1768"/>
                    <a:pt x="3536" y="1363"/>
                  </a:cubicBezTo>
                  <a:cubicBezTo>
                    <a:pt x="2569" y="967"/>
                    <a:pt x="1685" y="608"/>
                    <a:pt x="1050" y="369"/>
                  </a:cubicBezTo>
                  <a:cubicBezTo>
                    <a:pt x="728" y="249"/>
                    <a:pt x="461" y="157"/>
                    <a:pt x="286" y="93"/>
                  </a:cubicBezTo>
                  <a:lnTo>
                    <a:pt x="74" y="19"/>
                  </a:lnTo>
                  <a:cubicBezTo>
                    <a:pt x="47" y="10"/>
                    <a:pt x="19" y="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516;p45">
              <a:extLst>
                <a:ext uri="{FF2B5EF4-FFF2-40B4-BE49-F238E27FC236}">
                  <a16:creationId xmlns:a16="http://schemas.microsoft.com/office/drawing/2014/main" id="{F4B1D146-C9E8-4F7D-9126-04E72448576B}"/>
                </a:ext>
              </a:extLst>
            </p:cNvPr>
            <p:cNvSpPr/>
            <p:nvPr/>
          </p:nvSpPr>
          <p:spPr>
            <a:xfrm>
              <a:off x="5508175" y="3927925"/>
              <a:ext cx="1659675" cy="951725"/>
            </a:xfrm>
            <a:custGeom>
              <a:avLst/>
              <a:gdLst/>
              <a:ahLst/>
              <a:cxnLst/>
              <a:rect l="l" t="t" r="r" b="b"/>
              <a:pathLst>
                <a:path w="66387" h="38069" extrusionOk="0">
                  <a:moveTo>
                    <a:pt x="44551" y="1"/>
                  </a:moveTo>
                  <a:cubicBezTo>
                    <a:pt x="41679" y="1"/>
                    <a:pt x="38778" y="339"/>
                    <a:pt x="35942" y="769"/>
                  </a:cubicBezTo>
                  <a:lnTo>
                    <a:pt x="2468" y="12212"/>
                  </a:lnTo>
                  <a:cubicBezTo>
                    <a:pt x="1" y="21133"/>
                    <a:pt x="4355" y="26739"/>
                    <a:pt x="9906" y="31167"/>
                  </a:cubicBezTo>
                  <a:cubicBezTo>
                    <a:pt x="15449" y="35605"/>
                    <a:pt x="22445" y="37897"/>
                    <a:pt x="29543" y="38054"/>
                  </a:cubicBezTo>
                  <a:cubicBezTo>
                    <a:pt x="29968" y="38063"/>
                    <a:pt x="30403" y="38068"/>
                    <a:pt x="30847" y="38068"/>
                  </a:cubicBezTo>
                  <a:cubicBezTo>
                    <a:pt x="38518" y="38068"/>
                    <a:pt x="48947" y="36628"/>
                    <a:pt x="54787" y="33322"/>
                  </a:cubicBezTo>
                  <a:cubicBezTo>
                    <a:pt x="58156" y="31407"/>
                    <a:pt x="61673" y="28581"/>
                    <a:pt x="64030" y="25506"/>
                  </a:cubicBezTo>
                  <a:cubicBezTo>
                    <a:pt x="66386" y="22440"/>
                    <a:pt x="65834" y="15646"/>
                    <a:pt x="65263" y="11816"/>
                  </a:cubicBezTo>
                  <a:cubicBezTo>
                    <a:pt x="64435" y="6293"/>
                    <a:pt x="57898" y="2794"/>
                    <a:pt x="52559" y="1119"/>
                  </a:cubicBezTo>
                  <a:cubicBezTo>
                    <a:pt x="49966" y="304"/>
                    <a:pt x="47271" y="1"/>
                    <a:pt x="44551" y="1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517;p45">
              <a:extLst>
                <a:ext uri="{FF2B5EF4-FFF2-40B4-BE49-F238E27FC236}">
                  <a16:creationId xmlns:a16="http://schemas.microsoft.com/office/drawing/2014/main" id="{4DE215E0-D982-4749-9CCE-C40A04594905}"/>
                </a:ext>
              </a:extLst>
            </p:cNvPr>
            <p:cNvSpPr/>
            <p:nvPr/>
          </p:nvSpPr>
          <p:spPr>
            <a:xfrm>
              <a:off x="6781850" y="3027450"/>
              <a:ext cx="248600" cy="258950"/>
            </a:xfrm>
            <a:custGeom>
              <a:avLst/>
              <a:gdLst/>
              <a:ahLst/>
              <a:cxnLst/>
              <a:rect l="l" t="t" r="r" b="b"/>
              <a:pathLst>
                <a:path w="9944" h="10358" extrusionOk="0">
                  <a:moveTo>
                    <a:pt x="1" y="0"/>
                  </a:moveTo>
                  <a:lnTo>
                    <a:pt x="1" y="10357"/>
                  </a:lnTo>
                  <a:lnTo>
                    <a:pt x="9943" y="10357"/>
                  </a:lnTo>
                  <a:lnTo>
                    <a:pt x="9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518;p45">
              <a:extLst>
                <a:ext uri="{FF2B5EF4-FFF2-40B4-BE49-F238E27FC236}">
                  <a16:creationId xmlns:a16="http://schemas.microsoft.com/office/drawing/2014/main" id="{0177599B-AA55-4C2F-867A-7DA8C51E0F1A}"/>
                </a:ext>
              </a:extLst>
            </p:cNvPr>
            <p:cNvSpPr/>
            <p:nvPr/>
          </p:nvSpPr>
          <p:spPr>
            <a:xfrm>
              <a:off x="6765050" y="3027450"/>
              <a:ext cx="248350" cy="258950"/>
            </a:xfrm>
            <a:custGeom>
              <a:avLst/>
              <a:gdLst/>
              <a:ahLst/>
              <a:cxnLst/>
              <a:rect l="l" t="t" r="r" b="b"/>
              <a:pathLst>
                <a:path w="9934" h="10358" extrusionOk="0">
                  <a:moveTo>
                    <a:pt x="1" y="0"/>
                  </a:moveTo>
                  <a:lnTo>
                    <a:pt x="1" y="10357"/>
                  </a:lnTo>
                  <a:lnTo>
                    <a:pt x="9934" y="1035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519;p45">
              <a:extLst>
                <a:ext uri="{FF2B5EF4-FFF2-40B4-BE49-F238E27FC236}">
                  <a16:creationId xmlns:a16="http://schemas.microsoft.com/office/drawing/2014/main" id="{E3E80EF6-D4DC-4646-97A6-5AA560D9A957}"/>
                </a:ext>
              </a:extLst>
            </p:cNvPr>
            <p:cNvSpPr/>
            <p:nvPr/>
          </p:nvSpPr>
          <p:spPr>
            <a:xfrm>
              <a:off x="6765050" y="3027225"/>
              <a:ext cx="248600" cy="259175"/>
            </a:xfrm>
            <a:custGeom>
              <a:avLst/>
              <a:gdLst/>
              <a:ahLst/>
              <a:cxnLst/>
              <a:rect l="l" t="t" r="r" b="b"/>
              <a:pathLst>
                <a:path w="9944" h="10367" extrusionOk="0">
                  <a:moveTo>
                    <a:pt x="1" y="0"/>
                  </a:moveTo>
                  <a:lnTo>
                    <a:pt x="1" y="10366"/>
                  </a:lnTo>
                  <a:lnTo>
                    <a:pt x="10" y="10366"/>
                  </a:lnTo>
                  <a:lnTo>
                    <a:pt x="10" y="9"/>
                  </a:lnTo>
                  <a:lnTo>
                    <a:pt x="9934" y="9"/>
                  </a:lnTo>
                  <a:lnTo>
                    <a:pt x="9934" y="10366"/>
                  </a:lnTo>
                  <a:lnTo>
                    <a:pt x="9943" y="10366"/>
                  </a:lnTo>
                  <a:lnTo>
                    <a:pt x="9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520;p45">
              <a:extLst>
                <a:ext uri="{FF2B5EF4-FFF2-40B4-BE49-F238E27FC236}">
                  <a16:creationId xmlns:a16="http://schemas.microsoft.com/office/drawing/2014/main" id="{90018316-30DD-41DB-AECA-99821A7D6F77}"/>
                </a:ext>
              </a:extLst>
            </p:cNvPr>
            <p:cNvSpPr/>
            <p:nvPr/>
          </p:nvSpPr>
          <p:spPr>
            <a:xfrm>
              <a:off x="6798425" y="3062200"/>
              <a:ext cx="181850" cy="189425"/>
            </a:xfrm>
            <a:custGeom>
              <a:avLst/>
              <a:gdLst/>
              <a:ahLst/>
              <a:cxnLst/>
              <a:rect l="l" t="t" r="r" b="b"/>
              <a:pathLst>
                <a:path w="7274" h="7577" extrusionOk="0">
                  <a:moveTo>
                    <a:pt x="0" y="0"/>
                  </a:moveTo>
                  <a:lnTo>
                    <a:pt x="0" y="7577"/>
                  </a:lnTo>
                  <a:lnTo>
                    <a:pt x="7273" y="7577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521;p45">
              <a:extLst>
                <a:ext uri="{FF2B5EF4-FFF2-40B4-BE49-F238E27FC236}">
                  <a16:creationId xmlns:a16="http://schemas.microsoft.com/office/drawing/2014/main" id="{76244095-9AF8-4384-91F6-64E12BB63B49}"/>
                </a:ext>
              </a:extLst>
            </p:cNvPr>
            <p:cNvSpPr/>
            <p:nvPr/>
          </p:nvSpPr>
          <p:spPr>
            <a:xfrm>
              <a:off x="6765275" y="3252775"/>
              <a:ext cx="33175" cy="32925"/>
            </a:xfrm>
            <a:custGeom>
              <a:avLst/>
              <a:gdLst/>
              <a:ahLst/>
              <a:cxnLst/>
              <a:rect l="l" t="t" r="r" b="b"/>
              <a:pathLst>
                <a:path w="1327" h="1317" extrusionOk="0">
                  <a:moveTo>
                    <a:pt x="1326" y="0"/>
                  </a:moveTo>
                  <a:lnTo>
                    <a:pt x="1326" y="0"/>
                  </a:lnTo>
                  <a:cubicBezTo>
                    <a:pt x="1253" y="46"/>
                    <a:pt x="1179" y="110"/>
                    <a:pt x="1115" y="175"/>
                  </a:cubicBezTo>
                  <a:cubicBezTo>
                    <a:pt x="995" y="295"/>
                    <a:pt x="820" y="451"/>
                    <a:pt x="645" y="635"/>
                  </a:cubicBezTo>
                  <a:cubicBezTo>
                    <a:pt x="461" y="819"/>
                    <a:pt x="295" y="985"/>
                    <a:pt x="185" y="1105"/>
                  </a:cubicBezTo>
                  <a:cubicBezTo>
                    <a:pt x="111" y="1169"/>
                    <a:pt x="56" y="1234"/>
                    <a:pt x="1" y="1316"/>
                  </a:cubicBezTo>
                  <a:cubicBezTo>
                    <a:pt x="84" y="1261"/>
                    <a:pt x="148" y="1206"/>
                    <a:pt x="212" y="1142"/>
                  </a:cubicBezTo>
                  <a:cubicBezTo>
                    <a:pt x="341" y="1022"/>
                    <a:pt x="507" y="856"/>
                    <a:pt x="691" y="681"/>
                  </a:cubicBezTo>
                  <a:cubicBezTo>
                    <a:pt x="866" y="497"/>
                    <a:pt x="1032" y="331"/>
                    <a:pt x="1151" y="212"/>
                  </a:cubicBezTo>
                  <a:cubicBezTo>
                    <a:pt x="1216" y="147"/>
                    <a:pt x="1280" y="74"/>
                    <a:pt x="13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522;p45">
              <a:extLst>
                <a:ext uri="{FF2B5EF4-FFF2-40B4-BE49-F238E27FC236}">
                  <a16:creationId xmlns:a16="http://schemas.microsoft.com/office/drawing/2014/main" id="{0B82B1EB-8909-487C-9277-A0E669E3D8BB}"/>
                </a:ext>
              </a:extLst>
            </p:cNvPr>
            <p:cNvSpPr/>
            <p:nvPr/>
          </p:nvSpPr>
          <p:spPr>
            <a:xfrm>
              <a:off x="6980025" y="3252300"/>
              <a:ext cx="32925" cy="33175"/>
            </a:xfrm>
            <a:custGeom>
              <a:avLst/>
              <a:gdLst/>
              <a:ahLst/>
              <a:cxnLst/>
              <a:rect l="l" t="t" r="r" b="b"/>
              <a:pathLst>
                <a:path w="1317" h="1327" extrusionOk="0">
                  <a:moveTo>
                    <a:pt x="0" y="1"/>
                  </a:moveTo>
                  <a:cubicBezTo>
                    <a:pt x="55" y="74"/>
                    <a:pt x="111" y="148"/>
                    <a:pt x="175" y="212"/>
                  </a:cubicBezTo>
                  <a:cubicBezTo>
                    <a:pt x="295" y="341"/>
                    <a:pt x="460" y="507"/>
                    <a:pt x="635" y="691"/>
                  </a:cubicBezTo>
                  <a:cubicBezTo>
                    <a:pt x="819" y="866"/>
                    <a:pt x="985" y="1032"/>
                    <a:pt x="1105" y="1151"/>
                  </a:cubicBezTo>
                  <a:cubicBezTo>
                    <a:pt x="1169" y="1216"/>
                    <a:pt x="1243" y="1271"/>
                    <a:pt x="1317" y="1326"/>
                  </a:cubicBezTo>
                  <a:cubicBezTo>
                    <a:pt x="1271" y="1243"/>
                    <a:pt x="1206" y="1179"/>
                    <a:pt x="1142" y="1115"/>
                  </a:cubicBezTo>
                  <a:cubicBezTo>
                    <a:pt x="1022" y="986"/>
                    <a:pt x="856" y="820"/>
                    <a:pt x="681" y="645"/>
                  </a:cubicBezTo>
                  <a:cubicBezTo>
                    <a:pt x="497" y="461"/>
                    <a:pt x="331" y="295"/>
                    <a:pt x="212" y="185"/>
                  </a:cubicBezTo>
                  <a:cubicBezTo>
                    <a:pt x="147" y="111"/>
                    <a:pt x="83" y="56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523;p45">
              <a:extLst>
                <a:ext uri="{FF2B5EF4-FFF2-40B4-BE49-F238E27FC236}">
                  <a16:creationId xmlns:a16="http://schemas.microsoft.com/office/drawing/2014/main" id="{2F310098-E534-4024-8963-0E9BBE6581C0}"/>
                </a:ext>
              </a:extLst>
            </p:cNvPr>
            <p:cNvSpPr/>
            <p:nvPr/>
          </p:nvSpPr>
          <p:spPr>
            <a:xfrm>
              <a:off x="6797950" y="3061050"/>
              <a:ext cx="182775" cy="190825"/>
            </a:xfrm>
            <a:custGeom>
              <a:avLst/>
              <a:gdLst/>
              <a:ahLst/>
              <a:cxnLst/>
              <a:rect l="l" t="t" r="r" b="b"/>
              <a:pathLst>
                <a:path w="7311" h="7633" extrusionOk="0">
                  <a:moveTo>
                    <a:pt x="1" y="0"/>
                  </a:moveTo>
                  <a:lnTo>
                    <a:pt x="1" y="28"/>
                  </a:lnTo>
                  <a:lnTo>
                    <a:pt x="1" y="7605"/>
                  </a:lnTo>
                  <a:lnTo>
                    <a:pt x="1" y="7632"/>
                  </a:lnTo>
                  <a:lnTo>
                    <a:pt x="29" y="7632"/>
                  </a:lnTo>
                  <a:lnTo>
                    <a:pt x="5295" y="7614"/>
                  </a:lnTo>
                  <a:lnTo>
                    <a:pt x="6758" y="7605"/>
                  </a:lnTo>
                  <a:lnTo>
                    <a:pt x="5276" y="7605"/>
                  </a:lnTo>
                  <a:lnTo>
                    <a:pt x="56" y="7586"/>
                  </a:lnTo>
                  <a:lnTo>
                    <a:pt x="56" y="7586"/>
                  </a:lnTo>
                  <a:lnTo>
                    <a:pt x="56" y="74"/>
                  </a:lnTo>
                  <a:lnTo>
                    <a:pt x="7246" y="74"/>
                  </a:lnTo>
                  <a:cubicBezTo>
                    <a:pt x="7256" y="2317"/>
                    <a:pt x="7265" y="4204"/>
                    <a:pt x="7265" y="5524"/>
                  </a:cubicBezTo>
                  <a:cubicBezTo>
                    <a:pt x="7265" y="6187"/>
                    <a:pt x="7265" y="6712"/>
                    <a:pt x="7265" y="7071"/>
                  </a:cubicBezTo>
                  <a:lnTo>
                    <a:pt x="7265" y="7476"/>
                  </a:lnTo>
                  <a:lnTo>
                    <a:pt x="7265" y="7586"/>
                  </a:lnTo>
                  <a:lnTo>
                    <a:pt x="7265" y="7623"/>
                  </a:lnTo>
                  <a:cubicBezTo>
                    <a:pt x="7274" y="7614"/>
                    <a:pt x="7283" y="7595"/>
                    <a:pt x="7292" y="7586"/>
                  </a:cubicBezTo>
                  <a:lnTo>
                    <a:pt x="7292" y="7485"/>
                  </a:lnTo>
                  <a:lnTo>
                    <a:pt x="7292" y="7080"/>
                  </a:lnTo>
                  <a:cubicBezTo>
                    <a:pt x="7292" y="6721"/>
                    <a:pt x="7292" y="6205"/>
                    <a:pt x="7292" y="5542"/>
                  </a:cubicBezTo>
                  <a:cubicBezTo>
                    <a:pt x="7301" y="4217"/>
                    <a:pt x="7301" y="2320"/>
                    <a:pt x="7311" y="46"/>
                  </a:cubicBezTo>
                  <a:lnTo>
                    <a:pt x="731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24;p45">
              <a:extLst>
                <a:ext uri="{FF2B5EF4-FFF2-40B4-BE49-F238E27FC236}">
                  <a16:creationId xmlns:a16="http://schemas.microsoft.com/office/drawing/2014/main" id="{0557717C-1646-424E-BFFF-6C41A24A97E0}"/>
                </a:ext>
              </a:extLst>
            </p:cNvPr>
            <p:cNvSpPr/>
            <p:nvPr/>
          </p:nvSpPr>
          <p:spPr>
            <a:xfrm>
              <a:off x="6858950" y="3126650"/>
              <a:ext cx="60800" cy="60550"/>
            </a:xfrm>
            <a:custGeom>
              <a:avLst/>
              <a:gdLst/>
              <a:ahLst/>
              <a:cxnLst/>
              <a:rect l="l" t="t" r="r" b="b"/>
              <a:pathLst>
                <a:path w="2432" h="2422" extrusionOk="0">
                  <a:moveTo>
                    <a:pt x="1" y="0"/>
                  </a:moveTo>
                  <a:lnTo>
                    <a:pt x="1" y="2421"/>
                  </a:lnTo>
                  <a:lnTo>
                    <a:pt x="2431" y="2421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25;p45">
              <a:extLst>
                <a:ext uri="{FF2B5EF4-FFF2-40B4-BE49-F238E27FC236}">
                  <a16:creationId xmlns:a16="http://schemas.microsoft.com/office/drawing/2014/main" id="{D3303DFB-E81A-46D4-890F-24048D232C55}"/>
                </a:ext>
              </a:extLst>
            </p:cNvPr>
            <p:cNvSpPr/>
            <p:nvPr/>
          </p:nvSpPr>
          <p:spPr>
            <a:xfrm>
              <a:off x="5388275" y="4081550"/>
              <a:ext cx="1946425" cy="2100"/>
            </a:xfrm>
            <a:custGeom>
              <a:avLst/>
              <a:gdLst/>
              <a:ahLst/>
              <a:cxnLst/>
              <a:rect l="l" t="t" r="r" b="b"/>
              <a:pathLst>
                <a:path w="77857" h="84" extrusionOk="0">
                  <a:moveTo>
                    <a:pt x="38933" y="0"/>
                  </a:moveTo>
                  <a:cubicBezTo>
                    <a:pt x="17428" y="0"/>
                    <a:pt x="0" y="19"/>
                    <a:pt x="0" y="37"/>
                  </a:cubicBezTo>
                  <a:cubicBezTo>
                    <a:pt x="0" y="65"/>
                    <a:pt x="17437" y="83"/>
                    <a:pt x="38933" y="83"/>
                  </a:cubicBezTo>
                  <a:cubicBezTo>
                    <a:pt x="60429" y="83"/>
                    <a:pt x="77857" y="65"/>
                    <a:pt x="77857" y="37"/>
                  </a:cubicBezTo>
                  <a:cubicBezTo>
                    <a:pt x="77857" y="19"/>
                    <a:pt x="60439" y="0"/>
                    <a:pt x="3893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26;p45">
              <a:extLst>
                <a:ext uri="{FF2B5EF4-FFF2-40B4-BE49-F238E27FC236}">
                  <a16:creationId xmlns:a16="http://schemas.microsoft.com/office/drawing/2014/main" id="{A20E6D06-AE95-426D-97BF-F0914EFFD020}"/>
                </a:ext>
              </a:extLst>
            </p:cNvPr>
            <p:cNvSpPr/>
            <p:nvPr/>
          </p:nvSpPr>
          <p:spPr>
            <a:xfrm>
              <a:off x="5564100" y="3882225"/>
              <a:ext cx="786475" cy="663100"/>
            </a:xfrm>
            <a:custGeom>
              <a:avLst/>
              <a:gdLst/>
              <a:ahLst/>
              <a:cxnLst/>
              <a:rect l="l" t="t" r="r" b="b"/>
              <a:pathLst>
                <a:path w="31459" h="26524" extrusionOk="0">
                  <a:moveTo>
                    <a:pt x="31145" y="1"/>
                  </a:moveTo>
                  <a:lnTo>
                    <a:pt x="111" y="1032"/>
                  </a:lnTo>
                  <a:lnTo>
                    <a:pt x="111" y="17907"/>
                  </a:lnTo>
                  <a:cubicBezTo>
                    <a:pt x="1" y="22454"/>
                    <a:pt x="5524" y="26524"/>
                    <a:pt x="5524" y="26524"/>
                  </a:cubicBezTo>
                  <a:lnTo>
                    <a:pt x="31458" y="12319"/>
                  </a:lnTo>
                  <a:lnTo>
                    <a:pt x="31145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27;p45">
              <a:extLst>
                <a:ext uri="{FF2B5EF4-FFF2-40B4-BE49-F238E27FC236}">
                  <a16:creationId xmlns:a16="http://schemas.microsoft.com/office/drawing/2014/main" id="{6F539999-A33D-462D-8525-BA0EC77919CF}"/>
                </a:ext>
              </a:extLst>
            </p:cNvPr>
            <p:cNvSpPr/>
            <p:nvPr/>
          </p:nvSpPr>
          <p:spPr>
            <a:xfrm>
              <a:off x="5695975" y="4118600"/>
              <a:ext cx="6700" cy="426725"/>
            </a:xfrm>
            <a:custGeom>
              <a:avLst/>
              <a:gdLst/>
              <a:ahLst/>
              <a:cxnLst/>
              <a:rect l="l" t="t" r="r" b="b"/>
              <a:pathLst>
                <a:path w="268" h="17069" extrusionOk="0">
                  <a:moveTo>
                    <a:pt x="29" y="0"/>
                  </a:moveTo>
                  <a:lnTo>
                    <a:pt x="29" y="0"/>
                  </a:lnTo>
                  <a:cubicBezTo>
                    <a:pt x="1" y="0"/>
                    <a:pt x="29" y="3821"/>
                    <a:pt x="93" y="8535"/>
                  </a:cubicBezTo>
                  <a:cubicBezTo>
                    <a:pt x="157" y="13248"/>
                    <a:pt x="222" y="17069"/>
                    <a:pt x="249" y="17069"/>
                  </a:cubicBezTo>
                  <a:cubicBezTo>
                    <a:pt x="268" y="17069"/>
                    <a:pt x="240" y="13248"/>
                    <a:pt x="176" y="8535"/>
                  </a:cubicBezTo>
                  <a:cubicBezTo>
                    <a:pt x="121" y="3821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28;p45">
              <a:extLst>
                <a:ext uri="{FF2B5EF4-FFF2-40B4-BE49-F238E27FC236}">
                  <a16:creationId xmlns:a16="http://schemas.microsoft.com/office/drawing/2014/main" id="{1B12BAA2-7D76-40A1-BD5D-0719A43A5A86}"/>
                </a:ext>
              </a:extLst>
            </p:cNvPr>
            <p:cNvSpPr/>
            <p:nvPr/>
          </p:nvSpPr>
          <p:spPr>
            <a:xfrm>
              <a:off x="5740625" y="4067500"/>
              <a:ext cx="77375" cy="465850"/>
            </a:xfrm>
            <a:custGeom>
              <a:avLst/>
              <a:gdLst/>
              <a:ahLst/>
              <a:cxnLst/>
              <a:rect l="l" t="t" r="r" b="b"/>
              <a:pathLst>
                <a:path w="3095" h="18634" extrusionOk="0">
                  <a:moveTo>
                    <a:pt x="3094" y="1"/>
                  </a:moveTo>
                  <a:cubicBezTo>
                    <a:pt x="3085" y="19"/>
                    <a:pt x="3076" y="28"/>
                    <a:pt x="3076" y="47"/>
                  </a:cubicBezTo>
                  <a:cubicBezTo>
                    <a:pt x="3076" y="84"/>
                    <a:pt x="3067" y="130"/>
                    <a:pt x="3057" y="185"/>
                  </a:cubicBezTo>
                  <a:cubicBezTo>
                    <a:pt x="3039" y="323"/>
                    <a:pt x="3011" y="507"/>
                    <a:pt x="2974" y="737"/>
                  </a:cubicBezTo>
                  <a:cubicBezTo>
                    <a:pt x="2910" y="1216"/>
                    <a:pt x="2809" y="1897"/>
                    <a:pt x="2698" y="2735"/>
                  </a:cubicBezTo>
                  <a:cubicBezTo>
                    <a:pt x="2459" y="4429"/>
                    <a:pt x="2109" y="6767"/>
                    <a:pt x="1686" y="9345"/>
                  </a:cubicBezTo>
                  <a:cubicBezTo>
                    <a:pt x="1253" y="11913"/>
                    <a:pt x="829" y="14243"/>
                    <a:pt x="516" y="15918"/>
                  </a:cubicBezTo>
                  <a:cubicBezTo>
                    <a:pt x="351" y="16756"/>
                    <a:pt x="222" y="17428"/>
                    <a:pt x="130" y="17907"/>
                  </a:cubicBezTo>
                  <a:cubicBezTo>
                    <a:pt x="93" y="18137"/>
                    <a:pt x="56" y="18321"/>
                    <a:pt x="28" y="18450"/>
                  </a:cubicBezTo>
                  <a:cubicBezTo>
                    <a:pt x="19" y="18505"/>
                    <a:pt x="10" y="18551"/>
                    <a:pt x="10" y="18588"/>
                  </a:cubicBezTo>
                  <a:cubicBezTo>
                    <a:pt x="1" y="18606"/>
                    <a:pt x="1" y="18625"/>
                    <a:pt x="10" y="18634"/>
                  </a:cubicBezTo>
                  <a:cubicBezTo>
                    <a:pt x="10" y="18625"/>
                    <a:pt x="19" y="18606"/>
                    <a:pt x="19" y="18588"/>
                  </a:cubicBezTo>
                  <a:cubicBezTo>
                    <a:pt x="28" y="18551"/>
                    <a:pt x="38" y="18505"/>
                    <a:pt x="56" y="18450"/>
                  </a:cubicBezTo>
                  <a:cubicBezTo>
                    <a:pt x="75" y="18321"/>
                    <a:pt x="121" y="18146"/>
                    <a:pt x="167" y="17916"/>
                  </a:cubicBezTo>
                  <a:cubicBezTo>
                    <a:pt x="268" y="17446"/>
                    <a:pt x="406" y="16765"/>
                    <a:pt x="572" y="15927"/>
                  </a:cubicBezTo>
                  <a:cubicBezTo>
                    <a:pt x="912" y="14252"/>
                    <a:pt x="1345" y="11932"/>
                    <a:pt x="1768" y="9354"/>
                  </a:cubicBezTo>
                  <a:cubicBezTo>
                    <a:pt x="2201" y="6776"/>
                    <a:pt x="2533" y="4438"/>
                    <a:pt x="2763" y="2744"/>
                  </a:cubicBezTo>
                  <a:cubicBezTo>
                    <a:pt x="2873" y="1897"/>
                    <a:pt x="2956" y="1216"/>
                    <a:pt x="3011" y="737"/>
                  </a:cubicBezTo>
                  <a:lnTo>
                    <a:pt x="3076" y="194"/>
                  </a:lnTo>
                  <a:cubicBezTo>
                    <a:pt x="3085" y="130"/>
                    <a:pt x="3094" y="84"/>
                    <a:pt x="3094" y="47"/>
                  </a:cubicBezTo>
                  <a:cubicBezTo>
                    <a:pt x="3094" y="28"/>
                    <a:pt x="3094" y="19"/>
                    <a:pt x="3094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29;p45">
              <a:extLst>
                <a:ext uri="{FF2B5EF4-FFF2-40B4-BE49-F238E27FC236}">
                  <a16:creationId xmlns:a16="http://schemas.microsoft.com/office/drawing/2014/main" id="{E17D165D-8923-46C4-A7E6-D55D38E73793}"/>
                </a:ext>
              </a:extLst>
            </p:cNvPr>
            <p:cNvSpPr/>
            <p:nvPr/>
          </p:nvSpPr>
          <p:spPr>
            <a:xfrm>
              <a:off x="5873200" y="4023775"/>
              <a:ext cx="77125" cy="466075"/>
            </a:xfrm>
            <a:custGeom>
              <a:avLst/>
              <a:gdLst/>
              <a:ahLst/>
              <a:cxnLst/>
              <a:rect l="l" t="t" r="r" b="b"/>
              <a:pathLst>
                <a:path w="3085" h="18643" extrusionOk="0">
                  <a:moveTo>
                    <a:pt x="3085" y="1"/>
                  </a:moveTo>
                  <a:cubicBezTo>
                    <a:pt x="3075" y="19"/>
                    <a:pt x="3075" y="37"/>
                    <a:pt x="3075" y="56"/>
                  </a:cubicBezTo>
                  <a:cubicBezTo>
                    <a:pt x="3066" y="93"/>
                    <a:pt x="3057" y="139"/>
                    <a:pt x="3048" y="194"/>
                  </a:cubicBezTo>
                  <a:cubicBezTo>
                    <a:pt x="3029" y="323"/>
                    <a:pt x="3011" y="507"/>
                    <a:pt x="2974" y="737"/>
                  </a:cubicBezTo>
                  <a:cubicBezTo>
                    <a:pt x="2910" y="1216"/>
                    <a:pt x="2809" y="1906"/>
                    <a:pt x="2689" y="2744"/>
                  </a:cubicBezTo>
                  <a:cubicBezTo>
                    <a:pt x="2449" y="4438"/>
                    <a:pt x="2109" y="6776"/>
                    <a:pt x="1676" y="9345"/>
                  </a:cubicBezTo>
                  <a:cubicBezTo>
                    <a:pt x="1253" y="11922"/>
                    <a:pt x="829" y="14242"/>
                    <a:pt x="507" y="15927"/>
                  </a:cubicBezTo>
                  <a:lnTo>
                    <a:pt x="130" y="17916"/>
                  </a:lnTo>
                  <a:cubicBezTo>
                    <a:pt x="83" y="18146"/>
                    <a:pt x="47" y="18321"/>
                    <a:pt x="28" y="18450"/>
                  </a:cubicBezTo>
                  <a:cubicBezTo>
                    <a:pt x="19" y="18514"/>
                    <a:pt x="10" y="18560"/>
                    <a:pt x="1" y="18597"/>
                  </a:cubicBezTo>
                  <a:cubicBezTo>
                    <a:pt x="1" y="18606"/>
                    <a:pt x="1" y="18624"/>
                    <a:pt x="1" y="18643"/>
                  </a:cubicBezTo>
                  <a:cubicBezTo>
                    <a:pt x="10" y="18624"/>
                    <a:pt x="10" y="18615"/>
                    <a:pt x="10" y="18597"/>
                  </a:cubicBezTo>
                  <a:cubicBezTo>
                    <a:pt x="19" y="18560"/>
                    <a:pt x="28" y="18514"/>
                    <a:pt x="47" y="18459"/>
                  </a:cubicBezTo>
                  <a:cubicBezTo>
                    <a:pt x="74" y="18330"/>
                    <a:pt x="111" y="18146"/>
                    <a:pt x="157" y="17916"/>
                  </a:cubicBezTo>
                  <a:cubicBezTo>
                    <a:pt x="258" y="17455"/>
                    <a:pt x="406" y="16774"/>
                    <a:pt x="571" y="15936"/>
                  </a:cubicBezTo>
                  <a:cubicBezTo>
                    <a:pt x="903" y="14261"/>
                    <a:pt x="1336" y="11941"/>
                    <a:pt x="1768" y="9363"/>
                  </a:cubicBezTo>
                  <a:cubicBezTo>
                    <a:pt x="2192" y="6776"/>
                    <a:pt x="2523" y="4447"/>
                    <a:pt x="2753" y="2753"/>
                  </a:cubicBezTo>
                  <a:cubicBezTo>
                    <a:pt x="2864" y="1906"/>
                    <a:pt x="2956" y="1216"/>
                    <a:pt x="3011" y="746"/>
                  </a:cubicBezTo>
                  <a:lnTo>
                    <a:pt x="3066" y="194"/>
                  </a:lnTo>
                  <a:cubicBezTo>
                    <a:pt x="3075" y="139"/>
                    <a:pt x="3085" y="93"/>
                    <a:pt x="3085" y="56"/>
                  </a:cubicBezTo>
                  <a:cubicBezTo>
                    <a:pt x="3085" y="37"/>
                    <a:pt x="3085" y="19"/>
                    <a:pt x="3085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30;p45">
              <a:extLst>
                <a:ext uri="{FF2B5EF4-FFF2-40B4-BE49-F238E27FC236}">
                  <a16:creationId xmlns:a16="http://schemas.microsoft.com/office/drawing/2014/main" id="{A156D210-FAE9-4B10-B82A-3A51D3AF0D92}"/>
                </a:ext>
              </a:extLst>
            </p:cNvPr>
            <p:cNvSpPr/>
            <p:nvPr/>
          </p:nvSpPr>
          <p:spPr>
            <a:xfrm>
              <a:off x="6005550" y="3980275"/>
              <a:ext cx="77350" cy="466075"/>
            </a:xfrm>
            <a:custGeom>
              <a:avLst/>
              <a:gdLst/>
              <a:ahLst/>
              <a:cxnLst/>
              <a:rect l="l" t="t" r="r" b="b"/>
              <a:pathLst>
                <a:path w="3094" h="18643" extrusionOk="0">
                  <a:moveTo>
                    <a:pt x="3084" y="1"/>
                  </a:moveTo>
                  <a:cubicBezTo>
                    <a:pt x="3084" y="19"/>
                    <a:pt x="3075" y="37"/>
                    <a:pt x="3075" y="47"/>
                  </a:cubicBezTo>
                  <a:cubicBezTo>
                    <a:pt x="3075" y="83"/>
                    <a:pt x="3066" y="129"/>
                    <a:pt x="3057" y="194"/>
                  </a:cubicBezTo>
                  <a:cubicBezTo>
                    <a:pt x="3038" y="323"/>
                    <a:pt x="3011" y="507"/>
                    <a:pt x="2974" y="737"/>
                  </a:cubicBezTo>
                  <a:cubicBezTo>
                    <a:pt x="2909" y="1216"/>
                    <a:pt x="2808" y="1897"/>
                    <a:pt x="2698" y="2744"/>
                  </a:cubicBezTo>
                  <a:cubicBezTo>
                    <a:pt x="2458" y="4438"/>
                    <a:pt x="2108" y="6767"/>
                    <a:pt x="1685" y="9345"/>
                  </a:cubicBezTo>
                  <a:cubicBezTo>
                    <a:pt x="1252" y="11913"/>
                    <a:pt x="829" y="14242"/>
                    <a:pt x="507" y="15918"/>
                  </a:cubicBezTo>
                  <a:cubicBezTo>
                    <a:pt x="350" y="16756"/>
                    <a:pt x="221" y="17437"/>
                    <a:pt x="129" y="17906"/>
                  </a:cubicBezTo>
                  <a:cubicBezTo>
                    <a:pt x="83" y="18137"/>
                    <a:pt x="55" y="18321"/>
                    <a:pt x="28" y="18450"/>
                  </a:cubicBezTo>
                  <a:cubicBezTo>
                    <a:pt x="19" y="18505"/>
                    <a:pt x="0" y="18551"/>
                    <a:pt x="0" y="18588"/>
                  </a:cubicBezTo>
                  <a:cubicBezTo>
                    <a:pt x="0" y="18606"/>
                    <a:pt x="0" y="18625"/>
                    <a:pt x="0" y="18643"/>
                  </a:cubicBezTo>
                  <a:cubicBezTo>
                    <a:pt x="9" y="18625"/>
                    <a:pt x="19" y="18606"/>
                    <a:pt x="19" y="18597"/>
                  </a:cubicBezTo>
                  <a:cubicBezTo>
                    <a:pt x="28" y="18560"/>
                    <a:pt x="37" y="18514"/>
                    <a:pt x="46" y="18450"/>
                  </a:cubicBezTo>
                  <a:cubicBezTo>
                    <a:pt x="74" y="18321"/>
                    <a:pt x="111" y="18146"/>
                    <a:pt x="166" y="17916"/>
                  </a:cubicBezTo>
                  <a:cubicBezTo>
                    <a:pt x="267" y="17446"/>
                    <a:pt x="405" y="16774"/>
                    <a:pt x="571" y="15927"/>
                  </a:cubicBezTo>
                  <a:cubicBezTo>
                    <a:pt x="912" y="14252"/>
                    <a:pt x="1344" y="11941"/>
                    <a:pt x="1768" y="9354"/>
                  </a:cubicBezTo>
                  <a:cubicBezTo>
                    <a:pt x="2200" y="6776"/>
                    <a:pt x="2532" y="4447"/>
                    <a:pt x="2762" y="2753"/>
                  </a:cubicBezTo>
                  <a:cubicBezTo>
                    <a:pt x="2872" y="1897"/>
                    <a:pt x="2955" y="1216"/>
                    <a:pt x="3011" y="737"/>
                  </a:cubicBezTo>
                  <a:lnTo>
                    <a:pt x="3075" y="194"/>
                  </a:lnTo>
                  <a:cubicBezTo>
                    <a:pt x="3084" y="139"/>
                    <a:pt x="3084" y="83"/>
                    <a:pt x="3084" y="47"/>
                  </a:cubicBezTo>
                  <a:cubicBezTo>
                    <a:pt x="3093" y="37"/>
                    <a:pt x="3093" y="19"/>
                    <a:pt x="3084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1;p45">
              <a:extLst>
                <a:ext uri="{FF2B5EF4-FFF2-40B4-BE49-F238E27FC236}">
                  <a16:creationId xmlns:a16="http://schemas.microsoft.com/office/drawing/2014/main" id="{AA4B70C4-A304-4E44-BEE1-A508796C8ABA}"/>
                </a:ext>
              </a:extLst>
            </p:cNvPr>
            <p:cNvSpPr/>
            <p:nvPr/>
          </p:nvSpPr>
          <p:spPr>
            <a:xfrm>
              <a:off x="6138100" y="3936775"/>
              <a:ext cx="77125" cy="466075"/>
            </a:xfrm>
            <a:custGeom>
              <a:avLst/>
              <a:gdLst/>
              <a:ahLst/>
              <a:cxnLst/>
              <a:rect l="l" t="t" r="r" b="b"/>
              <a:pathLst>
                <a:path w="3085" h="18643" extrusionOk="0">
                  <a:moveTo>
                    <a:pt x="3085" y="1"/>
                  </a:moveTo>
                  <a:cubicBezTo>
                    <a:pt x="3076" y="19"/>
                    <a:pt x="3076" y="37"/>
                    <a:pt x="3076" y="56"/>
                  </a:cubicBezTo>
                  <a:lnTo>
                    <a:pt x="3048" y="194"/>
                  </a:lnTo>
                  <a:cubicBezTo>
                    <a:pt x="3030" y="323"/>
                    <a:pt x="3002" y="507"/>
                    <a:pt x="2975" y="737"/>
                  </a:cubicBezTo>
                  <a:cubicBezTo>
                    <a:pt x="2901" y="1216"/>
                    <a:pt x="2809" y="1897"/>
                    <a:pt x="2689" y="2744"/>
                  </a:cubicBezTo>
                  <a:cubicBezTo>
                    <a:pt x="2450" y="4438"/>
                    <a:pt x="2109" y="6776"/>
                    <a:pt x="1676" y="9345"/>
                  </a:cubicBezTo>
                  <a:cubicBezTo>
                    <a:pt x="1253" y="11923"/>
                    <a:pt x="829" y="14242"/>
                    <a:pt x="507" y="15918"/>
                  </a:cubicBezTo>
                  <a:lnTo>
                    <a:pt x="130" y="17906"/>
                  </a:lnTo>
                  <a:cubicBezTo>
                    <a:pt x="84" y="18146"/>
                    <a:pt x="47" y="18321"/>
                    <a:pt x="19" y="18450"/>
                  </a:cubicBezTo>
                  <a:cubicBezTo>
                    <a:pt x="10" y="18514"/>
                    <a:pt x="10" y="18560"/>
                    <a:pt x="1" y="18597"/>
                  </a:cubicBezTo>
                  <a:cubicBezTo>
                    <a:pt x="1" y="18606"/>
                    <a:pt x="1" y="18625"/>
                    <a:pt x="1" y="18643"/>
                  </a:cubicBezTo>
                  <a:cubicBezTo>
                    <a:pt x="1" y="18625"/>
                    <a:pt x="10" y="18615"/>
                    <a:pt x="10" y="18597"/>
                  </a:cubicBezTo>
                  <a:cubicBezTo>
                    <a:pt x="19" y="18560"/>
                    <a:pt x="29" y="18514"/>
                    <a:pt x="47" y="18459"/>
                  </a:cubicBezTo>
                  <a:cubicBezTo>
                    <a:pt x="75" y="18330"/>
                    <a:pt x="111" y="18146"/>
                    <a:pt x="157" y="17916"/>
                  </a:cubicBezTo>
                  <a:cubicBezTo>
                    <a:pt x="259" y="17446"/>
                    <a:pt x="397" y="16774"/>
                    <a:pt x="572" y="15936"/>
                  </a:cubicBezTo>
                  <a:cubicBezTo>
                    <a:pt x="903" y="14261"/>
                    <a:pt x="1336" y="11932"/>
                    <a:pt x="1759" y="9363"/>
                  </a:cubicBezTo>
                  <a:cubicBezTo>
                    <a:pt x="2192" y="6786"/>
                    <a:pt x="2533" y="4447"/>
                    <a:pt x="2754" y="2753"/>
                  </a:cubicBezTo>
                  <a:cubicBezTo>
                    <a:pt x="2864" y="1906"/>
                    <a:pt x="2947" y="1216"/>
                    <a:pt x="3002" y="746"/>
                  </a:cubicBezTo>
                  <a:lnTo>
                    <a:pt x="3067" y="194"/>
                  </a:lnTo>
                  <a:cubicBezTo>
                    <a:pt x="3076" y="139"/>
                    <a:pt x="3085" y="93"/>
                    <a:pt x="3085" y="56"/>
                  </a:cubicBezTo>
                  <a:cubicBezTo>
                    <a:pt x="3085" y="37"/>
                    <a:pt x="3085" y="19"/>
                    <a:pt x="3085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32;p45">
              <a:extLst>
                <a:ext uri="{FF2B5EF4-FFF2-40B4-BE49-F238E27FC236}">
                  <a16:creationId xmlns:a16="http://schemas.microsoft.com/office/drawing/2014/main" id="{6D9C953F-3CE2-4EB8-9169-DA7A3C3C02E8}"/>
                </a:ext>
              </a:extLst>
            </p:cNvPr>
            <p:cNvSpPr/>
            <p:nvPr/>
          </p:nvSpPr>
          <p:spPr>
            <a:xfrm>
              <a:off x="6270450" y="3893050"/>
              <a:ext cx="77125" cy="466075"/>
            </a:xfrm>
            <a:custGeom>
              <a:avLst/>
              <a:gdLst/>
              <a:ahLst/>
              <a:cxnLst/>
              <a:rect l="l" t="t" r="r" b="b"/>
              <a:pathLst>
                <a:path w="3085" h="18643" extrusionOk="0">
                  <a:moveTo>
                    <a:pt x="3085" y="0"/>
                  </a:moveTo>
                  <a:cubicBezTo>
                    <a:pt x="3085" y="19"/>
                    <a:pt x="3075" y="37"/>
                    <a:pt x="3075" y="56"/>
                  </a:cubicBezTo>
                  <a:cubicBezTo>
                    <a:pt x="3066" y="92"/>
                    <a:pt x="3066" y="139"/>
                    <a:pt x="3057" y="194"/>
                  </a:cubicBezTo>
                  <a:cubicBezTo>
                    <a:pt x="3038" y="323"/>
                    <a:pt x="3011" y="507"/>
                    <a:pt x="2974" y="737"/>
                  </a:cubicBezTo>
                  <a:cubicBezTo>
                    <a:pt x="2910" y="1216"/>
                    <a:pt x="2808" y="1906"/>
                    <a:pt x="2698" y="2744"/>
                  </a:cubicBezTo>
                  <a:cubicBezTo>
                    <a:pt x="2459" y="4438"/>
                    <a:pt x="2109" y="6776"/>
                    <a:pt x="1685" y="9345"/>
                  </a:cubicBezTo>
                  <a:cubicBezTo>
                    <a:pt x="1252" y="11922"/>
                    <a:pt x="829" y="14242"/>
                    <a:pt x="507" y="15927"/>
                  </a:cubicBezTo>
                  <a:cubicBezTo>
                    <a:pt x="350" y="16765"/>
                    <a:pt x="221" y="17437"/>
                    <a:pt x="129" y="17916"/>
                  </a:cubicBezTo>
                  <a:cubicBezTo>
                    <a:pt x="83" y="18146"/>
                    <a:pt x="56" y="18321"/>
                    <a:pt x="28" y="18449"/>
                  </a:cubicBezTo>
                  <a:cubicBezTo>
                    <a:pt x="19" y="18514"/>
                    <a:pt x="10" y="18560"/>
                    <a:pt x="0" y="18597"/>
                  </a:cubicBezTo>
                  <a:cubicBezTo>
                    <a:pt x="0" y="18606"/>
                    <a:pt x="0" y="18624"/>
                    <a:pt x="0" y="18643"/>
                  </a:cubicBezTo>
                  <a:cubicBezTo>
                    <a:pt x="10" y="18624"/>
                    <a:pt x="10" y="18615"/>
                    <a:pt x="19" y="18597"/>
                  </a:cubicBezTo>
                  <a:cubicBezTo>
                    <a:pt x="28" y="18560"/>
                    <a:pt x="37" y="18514"/>
                    <a:pt x="46" y="18459"/>
                  </a:cubicBezTo>
                  <a:cubicBezTo>
                    <a:pt x="74" y="18330"/>
                    <a:pt x="111" y="18146"/>
                    <a:pt x="166" y="17916"/>
                  </a:cubicBezTo>
                  <a:cubicBezTo>
                    <a:pt x="267" y="17446"/>
                    <a:pt x="406" y="16774"/>
                    <a:pt x="571" y="15936"/>
                  </a:cubicBezTo>
                  <a:cubicBezTo>
                    <a:pt x="903" y="14261"/>
                    <a:pt x="1345" y="11941"/>
                    <a:pt x="1768" y="9363"/>
                  </a:cubicBezTo>
                  <a:cubicBezTo>
                    <a:pt x="2192" y="6785"/>
                    <a:pt x="2523" y="4447"/>
                    <a:pt x="2753" y="2753"/>
                  </a:cubicBezTo>
                  <a:cubicBezTo>
                    <a:pt x="2873" y="1906"/>
                    <a:pt x="2956" y="1216"/>
                    <a:pt x="3011" y="746"/>
                  </a:cubicBezTo>
                  <a:lnTo>
                    <a:pt x="3075" y="194"/>
                  </a:lnTo>
                  <a:lnTo>
                    <a:pt x="3085" y="56"/>
                  </a:lnTo>
                  <a:cubicBezTo>
                    <a:pt x="3085" y="37"/>
                    <a:pt x="3085" y="19"/>
                    <a:pt x="3085" y="0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533;p45">
              <a:extLst>
                <a:ext uri="{FF2B5EF4-FFF2-40B4-BE49-F238E27FC236}">
                  <a16:creationId xmlns:a16="http://schemas.microsoft.com/office/drawing/2014/main" id="{AA08CCFF-40AB-4E91-9EA0-DBED2C005E99}"/>
                </a:ext>
              </a:extLst>
            </p:cNvPr>
            <p:cNvSpPr/>
            <p:nvPr/>
          </p:nvSpPr>
          <p:spPr>
            <a:xfrm>
              <a:off x="5301725" y="3513575"/>
              <a:ext cx="1192700" cy="605050"/>
            </a:xfrm>
            <a:custGeom>
              <a:avLst/>
              <a:gdLst/>
              <a:ahLst/>
              <a:cxnLst/>
              <a:rect l="l" t="t" r="r" b="b"/>
              <a:pathLst>
                <a:path w="47708" h="24202" extrusionOk="0">
                  <a:moveTo>
                    <a:pt x="42988" y="1"/>
                  </a:moveTo>
                  <a:cubicBezTo>
                    <a:pt x="32564" y="1"/>
                    <a:pt x="23522" y="3377"/>
                    <a:pt x="23522" y="3377"/>
                  </a:cubicBezTo>
                  <a:cubicBezTo>
                    <a:pt x="1" y="11801"/>
                    <a:pt x="15799" y="24201"/>
                    <a:pt x="15799" y="24201"/>
                  </a:cubicBezTo>
                  <a:lnTo>
                    <a:pt x="41631" y="14747"/>
                  </a:lnTo>
                  <a:lnTo>
                    <a:pt x="47707" y="247"/>
                  </a:lnTo>
                  <a:cubicBezTo>
                    <a:pt x="46120" y="75"/>
                    <a:pt x="44539" y="1"/>
                    <a:pt x="42988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534;p45">
              <a:extLst>
                <a:ext uri="{FF2B5EF4-FFF2-40B4-BE49-F238E27FC236}">
                  <a16:creationId xmlns:a16="http://schemas.microsoft.com/office/drawing/2014/main" id="{DCC899D4-19A4-440E-8070-C907BC7E588A}"/>
                </a:ext>
              </a:extLst>
            </p:cNvPr>
            <p:cNvSpPr/>
            <p:nvPr/>
          </p:nvSpPr>
          <p:spPr>
            <a:xfrm>
              <a:off x="6342475" y="3277150"/>
              <a:ext cx="439175" cy="355150"/>
            </a:xfrm>
            <a:custGeom>
              <a:avLst/>
              <a:gdLst/>
              <a:ahLst/>
              <a:cxnLst/>
              <a:rect l="l" t="t" r="r" b="b"/>
              <a:pathLst>
                <a:path w="17567" h="14206" extrusionOk="0">
                  <a:moveTo>
                    <a:pt x="2763" y="1"/>
                  </a:moveTo>
                  <a:lnTo>
                    <a:pt x="1" y="14206"/>
                  </a:lnTo>
                  <a:lnTo>
                    <a:pt x="17566" y="2846"/>
                  </a:lnTo>
                  <a:cubicBezTo>
                    <a:pt x="17566" y="2846"/>
                    <a:pt x="12374" y="102"/>
                    <a:pt x="276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535;p45">
              <a:extLst>
                <a:ext uri="{FF2B5EF4-FFF2-40B4-BE49-F238E27FC236}">
                  <a16:creationId xmlns:a16="http://schemas.microsoft.com/office/drawing/2014/main" id="{FCBA91C3-0E69-456D-A878-F9C93882EBB1}"/>
                </a:ext>
              </a:extLst>
            </p:cNvPr>
            <p:cNvSpPr/>
            <p:nvPr/>
          </p:nvSpPr>
          <p:spPr>
            <a:xfrm>
              <a:off x="6342475" y="3348275"/>
              <a:ext cx="439175" cy="941575"/>
            </a:xfrm>
            <a:custGeom>
              <a:avLst/>
              <a:gdLst/>
              <a:ahLst/>
              <a:cxnLst/>
              <a:rect l="l" t="t" r="r" b="b"/>
              <a:pathLst>
                <a:path w="17567" h="37663" extrusionOk="0">
                  <a:moveTo>
                    <a:pt x="17566" y="1"/>
                  </a:moveTo>
                  <a:lnTo>
                    <a:pt x="1" y="11361"/>
                  </a:lnTo>
                  <a:lnTo>
                    <a:pt x="1" y="37663"/>
                  </a:lnTo>
                  <a:lnTo>
                    <a:pt x="17566" y="24839"/>
                  </a:lnTo>
                  <a:lnTo>
                    <a:pt x="17566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536;p45">
              <a:extLst>
                <a:ext uri="{FF2B5EF4-FFF2-40B4-BE49-F238E27FC236}">
                  <a16:creationId xmlns:a16="http://schemas.microsoft.com/office/drawing/2014/main" id="{803356BD-3F50-4277-B327-3EAA2D56C4F1}"/>
                </a:ext>
              </a:extLst>
            </p:cNvPr>
            <p:cNvSpPr/>
            <p:nvPr/>
          </p:nvSpPr>
          <p:spPr>
            <a:xfrm>
              <a:off x="6342475" y="3277150"/>
              <a:ext cx="439175" cy="355150"/>
            </a:xfrm>
            <a:custGeom>
              <a:avLst/>
              <a:gdLst/>
              <a:ahLst/>
              <a:cxnLst/>
              <a:rect l="l" t="t" r="r" b="b"/>
              <a:pathLst>
                <a:path w="17567" h="14206" extrusionOk="0">
                  <a:moveTo>
                    <a:pt x="2763" y="1"/>
                  </a:moveTo>
                  <a:lnTo>
                    <a:pt x="1" y="14206"/>
                  </a:lnTo>
                  <a:lnTo>
                    <a:pt x="17566" y="2846"/>
                  </a:lnTo>
                  <a:cubicBezTo>
                    <a:pt x="17566" y="2846"/>
                    <a:pt x="12374" y="102"/>
                    <a:pt x="2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537;p45">
              <a:extLst>
                <a:ext uri="{FF2B5EF4-FFF2-40B4-BE49-F238E27FC236}">
                  <a16:creationId xmlns:a16="http://schemas.microsoft.com/office/drawing/2014/main" id="{700AC5CA-F259-4098-A8F1-0AF496450717}"/>
                </a:ext>
              </a:extLst>
            </p:cNvPr>
            <p:cNvSpPr/>
            <p:nvPr/>
          </p:nvSpPr>
          <p:spPr>
            <a:xfrm>
              <a:off x="6383925" y="4072350"/>
              <a:ext cx="728900" cy="331425"/>
            </a:xfrm>
            <a:custGeom>
              <a:avLst/>
              <a:gdLst/>
              <a:ahLst/>
              <a:cxnLst/>
              <a:rect l="l" t="t" r="r" b="b"/>
              <a:pathLst>
                <a:path w="29156" h="13257" extrusionOk="0">
                  <a:moveTo>
                    <a:pt x="0" y="0"/>
                  </a:moveTo>
                  <a:lnTo>
                    <a:pt x="0" y="8902"/>
                  </a:lnTo>
                  <a:lnTo>
                    <a:pt x="28935" y="13257"/>
                  </a:lnTo>
                  <a:cubicBezTo>
                    <a:pt x="28935" y="13257"/>
                    <a:pt x="29156" y="3793"/>
                    <a:pt x="28935" y="3314"/>
                  </a:cubicBezTo>
                  <a:cubicBezTo>
                    <a:pt x="28714" y="284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538;p45">
              <a:extLst>
                <a:ext uri="{FF2B5EF4-FFF2-40B4-BE49-F238E27FC236}">
                  <a16:creationId xmlns:a16="http://schemas.microsoft.com/office/drawing/2014/main" id="{CADC1716-E82A-4421-9B77-7752473C97D5}"/>
                </a:ext>
              </a:extLst>
            </p:cNvPr>
            <p:cNvSpPr/>
            <p:nvPr/>
          </p:nvSpPr>
          <p:spPr>
            <a:xfrm>
              <a:off x="6383925" y="3769450"/>
              <a:ext cx="775875" cy="385775"/>
            </a:xfrm>
            <a:custGeom>
              <a:avLst/>
              <a:gdLst/>
              <a:ahLst/>
              <a:cxnLst/>
              <a:rect l="l" t="t" r="r" b="b"/>
              <a:pathLst>
                <a:path w="31035" h="15431" extrusionOk="0">
                  <a:moveTo>
                    <a:pt x="18118" y="1"/>
                  </a:moveTo>
                  <a:lnTo>
                    <a:pt x="0" y="12116"/>
                  </a:lnTo>
                  <a:lnTo>
                    <a:pt x="28935" y="15430"/>
                  </a:lnTo>
                  <a:cubicBezTo>
                    <a:pt x="28935" y="15430"/>
                    <a:pt x="31034" y="12024"/>
                    <a:pt x="28493" y="6915"/>
                  </a:cubicBezTo>
                  <a:cubicBezTo>
                    <a:pt x="25952" y="1796"/>
                    <a:pt x="18118" y="1"/>
                    <a:pt x="1811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539;p45">
              <a:extLst>
                <a:ext uri="{FF2B5EF4-FFF2-40B4-BE49-F238E27FC236}">
                  <a16:creationId xmlns:a16="http://schemas.microsoft.com/office/drawing/2014/main" id="{71433E8B-2D10-4107-9C57-C480A1029C9B}"/>
                </a:ext>
              </a:extLst>
            </p:cNvPr>
            <p:cNvSpPr/>
            <p:nvPr/>
          </p:nvSpPr>
          <p:spPr>
            <a:xfrm>
              <a:off x="6383925" y="3769450"/>
              <a:ext cx="775875" cy="385775"/>
            </a:xfrm>
            <a:custGeom>
              <a:avLst/>
              <a:gdLst/>
              <a:ahLst/>
              <a:cxnLst/>
              <a:rect l="l" t="t" r="r" b="b"/>
              <a:pathLst>
                <a:path w="31035" h="15431" extrusionOk="0">
                  <a:moveTo>
                    <a:pt x="18118" y="1"/>
                  </a:moveTo>
                  <a:lnTo>
                    <a:pt x="0" y="12116"/>
                  </a:lnTo>
                  <a:cubicBezTo>
                    <a:pt x="10578" y="13110"/>
                    <a:pt x="20438" y="14187"/>
                    <a:pt x="28935" y="15430"/>
                  </a:cubicBezTo>
                  <a:cubicBezTo>
                    <a:pt x="28935" y="15430"/>
                    <a:pt x="31034" y="12024"/>
                    <a:pt x="28493" y="6915"/>
                  </a:cubicBezTo>
                  <a:cubicBezTo>
                    <a:pt x="25952" y="1796"/>
                    <a:pt x="18118" y="1"/>
                    <a:pt x="18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540;p45">
              <a:extLst>
                <a:ext uri="{FF2B5EF4-FFF2-40B4-BE49-F238E27FC236}">
                  <a16:creationId xmlns:a16="http://schemas.microsoft.com/office/drawing/2014/main" id="{9BCFB90C-E2D8-471B-AE8C-FBC170FB8E1D}"/>
                </a:ext>
              </a:extLst>
            </p:cNvPr>
            <p:cNvSpPr/>
            <p:nvPr/>
          </p:nvSpPr>
          <p:spPr>
            <a:xfrm>
              <a:off x="7107300" y="4048175"/>
              <a:ext cx="28775" cy="355600"/>
            </a:xfrm>
            <a:custGeom>
              <a:avLst/>
              <a:gdLst/>
              <a:ahLst/>
              <a:cxnLst/>
              <a:rect l="l" t="t" r="r" b="b"/>
              <a:pathLst>
                <a:path w="1151" h="14224" extrusionOk="0">
                  <a:moveTo>
                    <a:pt x="819" y="0"/>
                  </a:moveTo>
                  <a:lnTo>
                    <a:pt x="0" y="4281"/>
                  </a:lnTo>
                  <a:lnTo>
                    <a:pt x="0" y="14224"/>
                  </a:lnTo>
                  <a:cubicBezTo>
                    <a:pt x="0" y="14224"/>
                    <a:pt x="488" y="12696"/>
                    <a:pt x="819" y="11674"/>
                  </a:cubicBezTo>
                  <a:cubicBezTo>
                    <a:pt x="1151" y="10652"/>
                    <a:pt x="819" y="0"/>
                    <a:pt x="81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541;p45">
              <a:extLst>
                <a:ext uri="{FF2B5EF4-FFF2-40B4-BE49-F238E27FC236}">
                  <a16:creationId xmlns:a16="http://schemas.microsoft.com/office/drawing/2014/main" id="{C7E47EA0-AD82-40C8-9DDD-411EFAE7E8E9}"/>
                </a:ext>
              </a:extLst>
            </p:cNvPr>
            <p:cNvSpPr/>
            <p:nvPr/>
          </p:nvSpPr>
          <p:spPr>
            <a:xfrm>
              <a:off x="6383925" y="4072350"/>
              <a:ext cx="728900" cy="331425"/>
            </a:xfrm>
            <a:custGeom>
              <a:avLst/>
              <a:gdLst/>
              <a:ahLst/>
              <a:cxnLst/>
              <a:rect l="l" t="t" r="r" b="b"/>
              <a:pathLst>
                <a:path w="29156" h="13257" extrusionOk="0">
                  <a:moveTo>
                    <a:pt x="0" y="0"/>
                  </a:moveTo>
                  <a:lnTo>
                    <a:pt x="0" y="8902"/>
                  </a:lnTo>
                  <a:lnTo>
                    <a:pt x="28935" y="13257"/>
                  </a:lnTo>
                  <a:cubicBezTo>
                    <a:pt x="28935" y="13257"/>
                    <a:pt x="29156" y="3793"/>
                    <a:pt x="28935" y="3314"/>
                  </a:cubicBezTo>
                  <a:cubicBezTo>
                    <a:pt x="28714" y="284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542;p45">
              <a:extLst>
                <a:ext uri="{FF2B5EF4-FFF2-40B4-BE49-F238E27FC236}">
                  <a16:creationId xmlns:a16="http://schemas.microsoft.com/office/drawing/2014/main" id="{8569BB23-50C4-49C8-88D7-CB97308C98A6}"/>
                </a:ext>
              </a:extLst>
            </p:cNvPr>
            <p:cNvSpPr/>
            <p:nvPr/>
          </p:nvSpPr>
          <p:spPr>
            <a:xfrm>
              <a:off x="6794500" y="4140450"/>
              <a:ext cx="150325" cy="160000"/>
            </a:xfrm>
            <a:custGeom>
              <a:avLst/>
              <a:gdLst/>
              <a:ahLst/>
              <a:cxnLst/>
              <a:rect l="l" t="t" r="r" b="b"/>
              <a:pathLst>
                <a:path w="6013" h="6400" extrusionOk="0">
                  <a:moveTo>
                    <a:pt x="5994" y="1"/>
                  </a:moveTo>
                  <a:cubicBezTo>
                    <a:pt x="5967" y="1"/>
                    <a:pt x="4621" y="1412"/>
                    <a:pt x="2974" y="3168"/>
                  </a:cubicBezTo>
                  <a:cubicBezTo>
                    <a:pt x="1327" y="4935"/>
                    <a:pt x="1" y="6381"/>
                    <a:pt x="19" y="6399"/>
                  </a:cubicBezTo>
                  <a:cubicBezTo>
                    <a:pt x="19" y="6399"/>
                    <a:pt x="19" y="6399"/>
                    <a:pt x="20" y="6399"/>
                  </a:cubicBezTo>
                  <a:cubicBezTo>
                    <a:pt x="46" y="6399"/>
                    <a:pt x="1402" y="4989"/>
                    <a:pt x="3039" y="3232"/>
                  </a:cubicBezTo>
                  <a:cubicBezTo>
                    <a:pt x="4687" y="1465"/>
                    <a:pt x="6013" y="19"/>
                    <a:pt x="5994" y="1"/>
                  </a:cubicBezTo>
                  <a:cubicBezTo>
                    <a:pt x="5994" y="1"/>
                    <a:pt x="5994" y="1"/>
                    <a:pt x="599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543;p45">
              <a:extLst>
                <a:ext uri="{FF2B5EF4-FFF2-40B4-BE49-F238E27FC236}">
                  <a16:creationId xmlns:a16="http://schemas.microsoft.com/office/drawing/2014/main" id="{ED93EA71-3988-4F5F-8842-D5DE17AF3254}"/>
                </a:ext>
              </a:extLst>
            </p:cNvPr>
            <p:cNvSpPr/>
            <p:nvPr/>
          </p:nvSpPr>
          <p:spPr>
            <a:xfrm>
              <a:off x="6945725" y="4153800"/>
              <a:ext cx="142950" cy="160925"/>
            </a:xfrm>
            <a:custGeom>
              <a:avLst/>
              <a:gdLst/>
              <a:ahLst/>
              <a:cxnLst/>
              <a:rect l="l" t="t" r="r" b="b"/>
              <a:pathLst>
                <a:path w="5718" h="6437" extrusionOk="0">
                  <a:moveTo>
                    <a:pt x="5717" y="1"/>
                  </a:moveTo>
                  <a:lnTo>
                    <a:pt x="5717" y="1"/>
                  </a:lnTo>
                  <a:cubicBezTo>
                    <a:pt x="5699" y="10"/>
                    <a:pt x="5681" y="38"/>
                    <a:pt x="5653" y="56"/>
                  </a:cubicBezTo>
                  <a:cubicBezTo>
                    <a:pt x="5616" y="111"/>
                    <a:pt x="5561" y="167"/>
                    <a:pt x="5487" y="250"/>
                  </a:cubicBezTo>
                  <a:cubicBezTo>
                    <a:pt x="5340" y="424"/>
                    <a:pt x="5137" y="664"/>
                    <a:pt x="4898" y="949"/>
                  </a:cubicBezTo>
                  <a:cubicBezTo>
                    <a:pt x="4392" y="1548"/>
                    <a:pt x="3692" y="2358"/>
                    <a:pt x="2900" y="3251"/>
                  </a:cubicBezTo>
                  <a:cubicBezTo>
                    <a:pt x="2109" y="4135"/>
                    <a:pt x="1381" y="4926"/>
                    <a:pt x="857" y="5497"/>
                  </a:cubicBezTo>
                  <a:lnTo>
                    <a:pt x="221" y="6178"/>
                  </a:lnTo>
                  <a:lnTo>
                    <a:pt x="56" y="6362"/>
                  </a:lnTo>
                  <a:cubicBezTo>
                    <a:pt x="37" y="6381"/>
                    <a:pt x="19" y="6408"/>
                    <a:pt x="0" y="6436"/>
                  </a:cubicBezTo>
                  <a:cubicBezTo>
                    <a:pt x="0" y="6436"/>
                    <a:pt x="19" y="6418"/>
                    <a:pt x="65" y="6372"/>
                  </a:cubicBezTo>
                  <a:cubicBezTo>
                    <a:pt x="120" y="6326"/>
                    <a:pt x="175" y="6270"/>
                    <a:pt x="249" y="6197"/>
                  </a:cubicBezTo>
                  <a:cubicBezTo>
                    <a:pt x="405" y="6049"/>
                    <a:pt x="626" y="5819"/>
                    <a:pt x="893" y="5543"/>
                  </a:cubicBezTo>
                  <a:cubicBezTo>
                    <a:pt x="1437" y="4981"/>
                    <a:pt x="2182" y="4190"/>
                    <a:pt x="2965" y="3306"/>
                  </a:cubicBezTo>
                  <a:cubicBezTo>
                    <a:pt x="3756" y="2422"/>
                    <a:pt x="4447" y="1594"/>
                    <a:pt x="4944" y="995"/>
                  </a:cubicBezTo>
                  <a:cubicBezTo>
                    <a:pt x="5193" y="691"/>
                    <a:pt x="5386" y="443"/>
                    <a:pt x="5524" y="268"/>
                  </a:cubicBezTo>
                  <a:lnTo>
                    <a:pt x="5671" y="75"/>
                  </a:lnTo>
                  <a:cubicBezTo>
                    <a:pt x="5690" y="47"/>
                    <a:pt x="5708" y="29"/>
                    <a:pt x="571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544;p45">
              <a:extLst>
                <a:ext uri="{FF2B5EF4-FFF2-40B4-BE49-F238E27FC236}">
                  <a16:creationId xmlns:a16="http://schemas.microsoft.com/office/drawing/2014/main" id="{8A3A53A6-583C-4AE3-82F0-ADC61608B3A8}"/>
                </a:ext>
              </a:extLst>
            </p:cNvPr>
            <p:cNvSpPr/>
            <p:nvPr/>
          </p:nvSpPr>
          <p:spPr>
            <a:xfrm>
              <a:off x="6644900" y="4124075"/>
              <a:ext cx="154925" cy="160250"/>
            </a:xfrm>
            <a:custGeom>
              <a:avLst/>
              <a:gdLst/>
              <a:ahLst/>
              <a:cxnLst/>
              <a:rect l="l" t="t" r="r" b="b"/>
              <a:pathLst>
                <a:path w="6197" h="6410" extrusionOk="0">
                  <a:moveTo>
                    <a:pt x="6196" y="1"/>
                  </a:moveTo>
                  <a:cubicBezTo>
                    <a:pt x="6191" y="1"/>
                    <a:pt x="6173" y="26"/>
                    <a:pt x="6141" y="58"/>
                  </a:cubicBezTo>
                  <a:lnTo>
                    <a:pt x="5957" y="242"/>
                  </a:lnTo>
                  <a:lnTo>
                    <a:pt x="5304" y="941"/>
                  </a:lnTo>
                  <a:cubicBezTo>
                    <a:pt x="4751" y="1531"/>
                    <a:pt x="3987" y="2341"/>
                    <a:pt x="3131" y="3225"/>
                  </a:cubicBezTo>
                  <a:cubicBezTo>
                    <a:pt x="2275" y="4118"/>
                    <a:pt x="1492" y="4900"/>
                    <a:pt x="922" y="5480"/>
                  </a:cubicBezTo>
                  <a:lnTo>
                    <a:pt x="249" y="6152"/>
                  </a:lnTo>
                  <a:cubicBezTo>
                    <a:pt x="176" y="6226"/>
                    <a:pt x="111" y="6290"/>
                    <a:pt x="65" y="6345"/>
                  </a:cubicBezTo>
                  <a:cubicBezTo>
                    <a:pt x="38" y="6364"/>
                    <a:pt x="19" y="6382"/>
                    <a:pt x="1" y="6410"/>
                  </a:cubicBezTo>
                  <a:cubicBezTo>
                    <a:pt x="29" y="6391"/>
                    <a:pt x="56" y="6373"/>
                    <a:pt x="75" y="6355"/>
                  </a:cubicBezTo>
                  <a:cubicBezTo>
                    <a:pt x="130" y="6309"/>
                    <a:pt x="194" y="6253"/>
                    <a:pt x="268" y="6180"/>
                  </a:cubicBezTo>
                  <a:cubicBezTo>
                    <a:pt x="434" y="6023"/>
                    <a:pt x="664" y="5802"/>
                    <a:pt x="958" y="5517"/>
                  </a:cubicBezTo>
                  <a:cubicBezTo>
                    <a:pt x="1538" y="4964"/>
                    <a:pt x="2330" y="4173"/>
                    <a:pt x="3186" y="3289"/>
                  </a:cubicBezTo>
                  <a:cubicBezTo>
                    <a:pt x="4042" y="2405"/>
                    <a:pt x="4807" y="1586"/>
                    <a:pt x="5340" y="987"/>
                  </a:cubicBezTo>
                  <a:cubicBezTo>
                    <a:pt x="5617" y="684"/>
                    <a:pt x="5828" y="444"/>
                    <a:pt x="5976" y="269"/>
                  </a:cubicBezTo>
                  <a:lnTo>
                    <a:pt x="6141" y="76"/>
                  </a:lnTo>
                  <a:cubicBezTo>
                    <a:pt x="6169" y="48"/>
                    <a:pt x="6187" y="21"/>
                    <a:pt x="6197" y="2"/>
                  </a:cubicBezTo>
                  <a:cubicBezTo>
                    <a:pt x="6197" y="1"/>
                    <a:pt x="6196" y="1"/>
                    <a:pt x="619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545;p45">
              <a:extLst>
                <a:ext uri="{FF2B5EF4-FFF2-40B4-BE49-F238E27FC236}">
                  <a16:creationId xmlns:a16="http://schemas.microsoft.com/office/drawing/2014/main" id="{F19BA9E7-C38D-482F-88C1-CE81666D5E5B}"/>
                </a:ext>
              </a:extLst>
            </p:cNvPr>
            <p:cNvSpPr/>
            <p:nvPr/>
          </p:nvSpPr>
          <p:spPr>
            <a:xfrm>
              <a:off x="6554700" y="4101100"/>
              <a:ext cx="120625" cy="157000"/>
            </a:xfrm>
            <a:custGeom>
              <a:avLst/>
              <a:gdLst/>
              <a:ahLst/>
              <a:cxnLst/>
              <a:rect l="l" t="t" r="r" b="b"/>
              <a:pathLst>
                <a:path w="4825" h="6280" extrusionOk="0">
                  <a:moveTo>
                    <a:pt x="4805" y="1"/>
                  </a:moveTo>
                  <a:cubicBezTo>
                    <a:pt x="4780" y="1"/>
                    <a:pt x="3697" y="1387"/>
                    <a:pt x="2375" y="3112"/>
                  </a:cubicBezTo>
                  <a:cubicBezTo>
                    <a:pt x="1059" y="4852"/>
                    <a:pt x="0" y="6261"/>
                    <a:pt x="18" y="6279"/>
                  </a:cubicBezTo>
                  <a:cubicBezTo>
                    <a:pt x="19" y="6279"/>
                    <a:pt x="19" y="6280"/>
                    <a:pt x="19" y="6280"/>
                  </a:cubicBezTo>
                  <a:cubicBezTo>
                    <a:pt x="51" y="6280"/>
                    <a:pt x="1132" y="4887"/>
                    <a:pt x="2449" y="3168"/>
                  </a:cubicBezTo>
                  <a:cubicBezTo>
                    <a:pt x="3765" y="1437"/>
                    <a:pt x="4824" y="19"/>
                    <a:pt x="4806" y="1"/>
                  </a:cubicBezTo>
                  <a:cubicBezTo>
                    <a:pt x="4806" y="1"/>
                    <a:pt x="4806" y="1"/>
                    <a:pt x="480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546;p45">
              <a:extLst>
                <a:ext uri="{FF2B5EF4-FFF2-40B4-BE49-F238E27FC236}">
                  <a16:creationId xmlns:a16="http://schemas.microsoft.com/office/drawing/2014/main" id="{E56509D9-37A3-40FD-98A7-DEB467A4EBF7}"/>
                </a:ext>
              </a:extLst>
            </p:cNvPr>
            <p:cNvSpPr/>
            <p:nvPr/>
          </p:nvSpPr>
          <p:spPr>
            <a:xfrm>
              <a:off x="6467925" y="4090750"/>
              <a:ext cx="105900" cy="129825"/>
            </a:xfrm>
            <a:custGeom>
              <a:avLst/>
              <a:gdLst/>
              <a:ahLst/>
              <a:cxnLst/>
              <a:rect l="l" t="t" r="r" b="b"/>
              <a:pathLst>
                <a:path w="4236" h="5193" extrusionOk="0">
                  <a:moveTo>
                    <a:pt x="4217" y="0"/>
                  </a:moveTo>
                  <a:cubicBezTo>
                    <a:pt x="4191" y="0"/>
                    <a:pt x="3236" y="1139"/>
                    <a:pt x="2081" y="2569"/>
                  </a:cubicBezTo>
                  <a:cubicBezTo>
                    <a:pt x="921" y="4005"/>
                    <a:pt x="0" y="5174"/>
                    <a:pt x="19" y="5193"/>
                  </a:cubicBezTo>
                  <a:cubicBezTo>
                    <a:pt x="19" y="5193"/>
                    <a:pt x="19" y="5193"/>
                    <a:pt x="19" y="5193"/>
                  </a:cubicBezTo>
                  <a:cubicBezTo>
                    <a:pt x="45" y="5193"/>
                    <a:pt x="999" y="4046"/>
                    <a:pt x="2155" y="2624"/>
                  </a:cubicBezTo>
                  <a:cubicBezTo>
                    <a:pt x="3305" y="1188"/>
                    <a:pt x="4235" y="19"/>
                    <a:pt x="4217" y="0"/>
                  </a:cubicBezTo>
                  <a:cubicBezTo>
                    <a:pt x="4217" y="0"/>
                    <a:pt x="4217" y="0"/>
                    <a:pt x="421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547;p45">
              <a:extLst>
                <a:ext uri="{FF2B5EF4-FFF2-40B4-BE49-F238E27FC236}">
                  <a16:creationId xmlns:a16="http://schemas.microsoft.com/office/drawing/2014/main" id="{4FC6E70C-9F5D-4E3A-AC77-9E83408570EA}"/>
                </a:ext>
              </a:extLst>
            </p:cNvPr>
            <p:cNvSpPr/>
            <p:nvPr/>
          </p:nvSpPr>
          <p:spPr>
            <a:xfrm>
              <a:off x="6396800" y="4082475"/>
              <a:ext cx="71600" cy="96450"/>
            </a:xfrm>
            <a:custGeom>
              <a:avLst/>
              <a:gdLst/>
              <a:ahLst/>
              <a:cxnLst/>
              <a:rect l="l" t="t" r="r" b="b"/>
              <a:pathLst>
                <a:path w="2864" h="3858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2809" y="37"/>
                    <a:pt x="2772" y="83"/>
                    <a:pt x="2726" y="129"/>
                  </a:cubicBezTo>
                  <a:cubicBezTo>
                    <a:pt x="2643" y="221"/>
                    <a:pt x="2523" y="350"/>
                    <a:pt x="2385" y="516"/>
                  </a:cubicBezTo>
                  <a:cubicBezTo>
                    <a:pt x="2100" y="847"/>
                    <a:pt x="1713" y="1307"/>
                    <a:pt x="1317" y="1841"/>
                  </a:cubicBezTo>
                  <a:cubicBezTo>
                    <a:pt x="921" y="2384"/>
                    <a:pt x="590" y="2882"/>
                    <a:pt x="360" y="3250"/>
                  </a:cubicBezTo>
                  <a:cubicBezTo>
                    <a:pt x="240" y="3434"/>
                    <a:pt x="148" y="3590"/>
                    <a:pt x="93" y="3692"/>
                  </a:cubicBezTo>
                  <a:cubicBezTo>
                    <a:pt x="56" y="3747"/>
                    <a:pt x="28" y="3802"/>
                    <a:pt x="1" y="3857"/>
                  </a:cubicBezTo>
                  <a:cubicBezTo>
                    <a:pt x="47" y="3811"/>
                    <a:pt x="83" y="3765"/>
                    <a:pt x="120" y="3710"/>
                  </a:cubicBezTo>
                  <a:lnTo>
                    <a:pt x="406" y="3287"/>
                  </a:lnTo>
                  <a:cubicBezTo>
                    <a:pt x="654" y="2928"/>
                    <a:pt x="995" y="2440"/>
                    <a:pt x="1391" y="1906"/>
                  </a:cubicBezTo>
                  <a:cubicBezTo>
                    <a:pt x="1777" y="1363"/>
                    <a:pt x="2155" y="893"/>
                    <a:pt x="2422" y="562"/>
                  </a:cubicBezTo>
                  <a:lnTo>
                    <a:pt x="2744" y="157"/>
                  </a:lnTo>
                  <a:cubicBezTo>
                    <a:pt x="2790" y="111"/>
                    <a:pt x="2827" y="55"/>
                    <a:pt x="286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548;p45">
              <a:extLst>
                <a:ext uri="{FF2B5EF4-FFF2-40B4-BE49-F238E27FC236}">
                  <a16:creationId xmlns:a16="http://schemas.microsoft.com/office/drawing/2014/main" id="{757E2E84-BA8C-4D38-963A-D817FF72B0B6}"/>
                </a:ext>
              </a:extLst>
            </p:cNvPr>
            <p:cNvSpPr/>
            <p:nvPr/>
          </p:nvSpPr>
          <p:spPr>
            <a:xfrm>
              <a:off x="6878050" y="4335175"/>
              <a:ext cx="230650" cy="269750"/>
            </a:xfrm>
            <a:custGeom>
              <a:avLst/>
              <a:gdLst/>
              <a:ahLst/>
              <a:cxnLst/>
              <a:rect l="l" t="t" r="r" b="b"/>
              <a:pathLst>
                <a:path w="9226" h="10790" extrusionOk="0">
                  <a:moveTo>
                    <a:pt x="9170" y="0"/>
                  </a:moveTo>
                  <a:lnTo>
                    <a:pt x="1225" y="6914"/>
                  </a:lnTo>
                  <a:lnTo>
                    <a:pt x="1" y="6040"/>
                  </a:lnTo>
                  <a:lnTo>
                    <a:pt x="332" y="9915"/>
                  </a:lnTo>
                  <a:lnTo>
                    <a:pt x="1336" y="10790"/>
                  </a:lnTo>
                  <a:cubicBezTo>
                    <a:pt x="1336" y="10790"/>
                    <a:pt x="7614" y="7301"/>
                    <a:pt x="9225" y="3287"/>
                  </a:cubicBezTo>
                  <a:lnTo>
                    <a:pt x="9170" y="0"/>
                  </a:ln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549;p45">
              <a:extLst>
                <a:ext uri="{FF2B5EF4-FFF2-40B4-BE49-F238E27FC236}">
                  <a16:creationId xmlns:a16="http://schemas.microsoft.com/office/drawing/2014/main" id="{EC1BCE45-011B-4B15-9A92-7EBBE8F2FE5D}"/>
                </a:ext>
              </a:extLst>
            </p:cNvPr>
            <p:cNvSpPr/>
            <p:nvPr/>
          </p:nvSpPr>
          <p:spPr>
            <a:xfrm>
              <a:off x="6592425" y="4281325"/>
              <a:ext cx="514900" cy="226725"/>
            </a:xfrm>
            <a:custGeom>
              <a:avLst/>
              <a:gdLst/>
              <a:ahLst/>
              <a:cxnLst/>
              <a:rect l="l" t="t" r="r" b="b"/>
              <a:pathLst>
                <a:path w="20596" h="9069" extrusionOk="0">
                  <a:moveTo>
                    <a:pt x="1" y="0"/>
                  </a:moveTo>
                  <a:lnTo>
                    <a:pt x="12650" y="9068"/>
                  </a:lnTo>
                  <a:cubicBezTo>
                    <a:pt x="12650" y="9068"/>
                    <a:pt x="16949" y="7457"/>
                    <a:pt x="20595" y="21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550;p45">
              <a:extLst>
                <a:ext uri="{FF2B5EF4-FFF2-40B4-BE49-F238E27FC236}">
                  <a16:creationId xmlns:a16="http://schemas.microsoft.com/office/drawing/2014/main" id="{FD6C7C54-3DAD-4ACD-AD79-29691E1A4E26}"/>
                </a:ext>
              </a:extLst>
            </p:cNvPr>
            <p:cNvSpPr/>
            <p:nvPr/>
          </p:nvSpPr>
          <p:spPr>
            <a:xfrm>
              <a:off x="6907975" y="4508025"/>
              <a:ext cx="3250" cy="97825"/>
            </a:xfrm>
            <a:custGeom>
              <a:avLst/>
              <a:gdLst/>
              <a:ahLst/>
              <a:cxnLst/>
              <a:rect l="l" t="t" r="r" b="b"/>
              <a:pathLst>
                <a:path w="130" h="3913" extrusionOk="0">
                  <a:moveTo>
                    <a:pt x="28" y="0"/>
                  </a:moveTo>
                  <a:cubicBezTo>
                    <a:pt x="1" y="0"/>
                    <a:pt x="1" y="875"/>
                    <a:pt x="19" y="1952"/>
                  </a:cubicBezTo>
                  <a:cubicBezTo>
                    <a:pt x="47" y="3038"/>
                    <a:pt x="83" y="3913"/>
                    <a:pt x="102" y="3913"/>
                  </a:cubicBezTo>
                  <a:cubicBezTo>
                    <a:pt x="129" y="3913"/>
                    <a:pt x="129" y="3038"/>
                    <a:pt x="102" y="1952"/>
                  </a:cubicBezTo>
                  <a:cubicBezTo>
                    <a:pt x="83" y="875"/>
                    <a:pt x="47" y="0"/>
                    <a:pt x="2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551;p45">
              <a:extLst>
                <a:ext uri="{FF2B5EF4-FFF2-40B4-BE49-F238E27FC236}">
                  <a16:creationId xmlns:a16="http://schemas.microsoft.com/office/drawing/2014/main" id="{64C51281-A777-4327-A03D-FF81C1E0F1AF}"/>
                </a:ext>
              </a:extLst>
            </p:cNvPr>
            <p:cNvSpPr/>
            <p:nvPr/>
          </p:nvSpPr>
          <p:spPr>
            <a:xfrm>
              <a:off x="5746150" y="4294900"/>
              <a:ext cx="1142975" cy="445850"/>
            </a:xfrm>
            <a:custGeom>
              <a:avLst/>
              <a:gdLst/>
              <a:ahLst/>
              <a:cxnLst/>
              <a:rect l="l" t="t" r="r" b="b"/>
              <a:pathLst>
                <a:path w="45719" h="17834" extrusionOk="0">
                  <a:moveTo>
                    <a:pt x="23007" y="0"/>
                  </a:moveTo>
                  <a:lnTo>
                    <a:pt x="1" y="3554"/>
                  </a:lnTo>
                  <a:lnTo>
                    <a:pt x="1" y="11738"/>
                  </a:lnTo>
                  <a:cubicBezTo>
                    <a:pt x="1" y="11738"/>
                    <a:pt x="6519" y="17326"/>
                    <a:pt x="21865" y="17805"/>
                  </a:cubicBezTo>
                  <a:cubicBezTo>
                    <a:pt x="22506" y="17825"/>
                    <a:pt x="23134" y="17834"/>
                    <a:pt x="23751" y="17834"/>
                  </a:cubicBezTo>
                  <a:cubicBezTo>
                    <a:pt x="37915" y="17834"/>
                    <a:pt x="45719" y="12880"/>
                    <a:pt x="45719" y="12880"/>
                  </a:cubicBezTo>
                  <a:lnTo>
                    <a:pt x="45056" y="5110"/>
                  </a:lnTo>
                  <a:lnTo>
                    <a:pt x="2300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552;p45">
              <a:extLst>
                <a:ext uri="{FF2B5EF4-FFF2-40B4-BE49-F238E27FC236}">
                  <a16:creationId xmlns:a16="http://schemas.microsoft.com/office/drawing/2014/main" id="{373B0551-61AB-4E12-9D38-FABA1B92B8F2}"/>
                </a:ext>
              </a:extLst>
            </p:cNvPr>
            <p:cNvSpPr/>
            <p:nvPr/>
          </p:nvSpPr>
          <p:spPr>
            <a:xfrm>
              <a:off x="5746150" y="4294900"/>
              <a:ext cx="1142975" cy="445850"/>
            </a:xfrm>
            <a:custGeom>
              <a:avLst/>
              <a:gdLst/>
              <a:ahLst/>
              <a:cxnLst/>
              <a:rect l="l" t="t" r="r" b="b"/>
              <a:pathLst>
                <a:path w="45719" h="17834" extrusionOk="0">
                  <a:moveTo>
                    <a:pt x="23007" y="0"/>
                  </a:moveTo>
                  <a:lnTo>
                    <a:pt x="1" y="3554"/>
                  </a:lnTo>
                  <a:lnTo>
                    <a:pt x="1" y="11738"/>
                  </a:lnTo>
                  <a:cubicBezTo>
                    <a:pt x="1" y="11738"/>
                    <a:pt x="6519" y="17326"/>
                    <a:pt x="21865" y="17805"/>
                  </a:cubicBezTo>
                  <a:cubicBezTo>
                    <a:pt x="22506" y="17825"/>
                    <a:pt x="23134" y="17834"/>
                    <a:pt x="23751" y="17834"/>
                  </a:cubicBezTo>
                  <a:cubicBezTo>
                    <a:pt x="37915" y="17834"/>
                    <a:pt x="45719" y="12880"/>
                    <a:pt x="45719" y="12880"/>
                  </a:cubicBezTo>
                  <a:lnTo>
                    <a:pt x="45056" y="5110"/>
                  </a:lnTo>
                  <a:lnTo>
                    <a:pt x="230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553;p45">
              <a:extLst>
                <a:ext uri="{FF2B5EF4-FFF2-40B4-BE49-F238E27FC236}">
                  <a16:creationId xmlns:a16="http://schemas.microsoft.com/office/drawing/2014/main" id="{3E41D559-8445-460F-AC75-061872409128}"/>
                </a:ext>
              </a:extLst>
            </p:cNvPr>
            <p:cNvSpPr/>
            <p:nvPr/>
          </p:nvSpPr>
          <p:spPr>
            <a:xfrm>
              <a:off x="5746150" y="4155200"/>
              <a:ext cx="1126625" cy="389225"/>
            </a:xfrm>
            <a:custGeom>
              <a:avLst/>
              <a:gdLst/>
              <a:ahLst/>
              <a:cxnLst/>
              <a:rect l="l" t="t" r="r" b="b"/>
              <a:pathLst>
                <a:path w="45065" h="15569" extrusionOk="0">
                  <a:moveTo>
                    <a:pt x="23854" y="0"/>
                  </a:moveTo>
                  <a:lnTo>
                    <a:pt x="1" y="9142"/>
                  </a:lnTo>
                  <a:cubicBezTo>
                    <a:pt x="1" y="9142"/>
                    <a:pt x="7209" y="13957"/>
                    <a:pt x="20098" y="15356"/>
                  </a:cubicBezTo>
                  <a:cubicBezTo>
                    <a:pt x="21456" y="15503"/>
                    <a:pt x="22801" y="15568"/>
                    <a:pt x="24123" y="15568"/>
                  </a:cubicBezTo>
                  <a:cubicBezTo>
                    <a:pt x="35490" y="15568"/>
                    <a:pt x="45065" y="10707"/>
                    <a:pt x="45065" y="10707"/>
                  </a:cubicBezTo>
                  <a:lnTo>
                    <a:pt x="2385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554;p45">
              <a:extLst>
                <a:ext uri="{FF2B5EF4-FFF2-40B4-BE49-F238E27FC236}">
                  <a16:creationId xmlns:a16="http://schemas.microsoft.com/office/drawing/2014/main" id="{8688BB80-7835-4233-90AD-B2A2B8DE5EC2}"/>
                </a:ext>
              </a:extLst>
            </p:cNvPr>
            <p:cNvSpPr/>
            <p:nvPr/>
          </p:nvSpPr>
          <p:spPr>
            <a:xfrm>
              <a:off x="6282425" y="4540475"/>
              <a:ext cx="158125" cy="198650"/>
            </a:xfrm>
            <a:custGeom>
              <a:avLst/>
              <a:gdLst/>
              <a:ahLst/>
              <a:cxnLst/>
              <a:rect l="l" t="t" r="r" b="b"/>
              <a:pathLst>
                <a:path w="6325" h="7946" extrusionOk="0">
                  <a:moveTo>
                    <a:pt x="6325" y="0"/>
                  </a:moveTo>
                  <a:lnTo>
                    <a:pt x="6325" y="0"/>
                  </a:lnTo>
                  <a:cubicBezTo>
                    <a:pt x="6306" y="28"/>
                    <a:pt x="6279" y="55"/>
                    <a:pt x="6260" y="83"/>
                  </a:cubicBezTo>
                  <a:lnTo>
                    <a:pt x="6085" y="322"/>
                  </a:lnTo>
                  <a:lnTo>
                    <a:pt x="5441" y="1197"/>
                  </a:lnTo>
                  <a:cubicBezTo>
                    <a:pt x="4889" y="1934"/>
                    <a:pt x="4134" y="2955"/>
                    <a:pt x="3259" y="4051"/>
                  </a:cubicBezTo>
                  <a:cubicBezTo>
                    <a:pt x="2385" y="5137"/>
                    <a:pt x="1565" y="6113"/>
                    <a:pt x="967" y="6813"/>
                  </a:cubicBezTo>
                  <a:lnTo>
                    <a:pt x="249" y="7632"/>
                  </a:lnTo>
                  <a:lnTo>
                    <a:pt x="65" y="7862"/>
                  </a:lnTo>
                  <a:cubicBezTo>
                    <a:pt x="37" y="7890"/>
                    <a:pt x="19" y="7918"/>
                    <a:pt x="0" y="7945"/>
                  </a:cubicBezTo>
                  <a:cubicBezTo>
                    <a:pt x="28" y="7927"/>
                    <a:pt x="55" y="7899"/>
                    <a:pt x="74" y="7871"/>
                  </a:cubicBezTo>
                  <a:lnTo>
                    <a:pt x="276" y="7660"/>
                  </a:lnTo>
                  <a:cubicBezTo>
                    <a:pt x="451" y="7476"/>
                    <a:pt x="700" y="7199"/>
                    <a:pt x="1013" y="6859"/>
                  </a:cubicBezTo>
                  <a:cubicBezTo>
                    <a:pt x="1620" y="6178"/>
                    <a:pt x="2449" y="5202"/>
                    <a:pt x="3324" y="4106"/>
                  </a:cubicBezTo>
                  <a:cubicBezTo>
                    <a:pt x="4198" y="3001"/>
                    <a:pt x="4953" y="1980"/>
                    <a:pt x="5487" y="1234"/>
                  </a:cubicBezTo>
                  <a:cubicBezTo>
                    <a:pt x="5754" y="856"/>
                    <a:pt x="5966" y="553"/>
                    <a:pt x="6113" y="341"/>
                  </a:cubicBezTo>
                  <a:lnTo>
                    <a:pt x="6279" y="92"/>
                  </a:lnTo>
                  <a:cubicBezTo>
                    <a:pt x="6297" y="65"/>
                    <a:pt x="6316" y="37"/>
                    <a:pt x="632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555;p45">
              <a:extLst>
                <a:ext uri="{FF2B5EF4-FFF2-40B4-BE49-F238E27FC236}">
                  <a16:creationId xmlns:a16="http://schemas.microsoft.com/office/drawing/2014/main" id="{DC242A5F-5DE8-4D00-B40F-7842B6122C93}"/>
                </a:ext>
              </a:extLst>
            </p:cNvPr>
            <p:cNvSpPr/>
            <p:nvPr/>
          </p:nvSpPr>
          <p:spPr>
            <a:xfrm>
              <a:off x="6403475" y="4528025"/>
              <a:ext cx="146400" cy="210625"/>
            </a:xfrm>
            <a:custGeom>
              <a:avLst/>
              <a:gdLst/>
              <a:ahLst/>
              <a:cxnLst/>
              <a:rect l="l" t="t" r="r" b="b"/>
              <a:pathLst>
                <a:path w="5856" h="8425" extrusionOk="0">
                  <a:moveTo>
                    <a:pt x="5837" y="1"/>
                  </a:moveTo>
                  <a:cubicBezTo>
                    <a:pt x="5806" y="1"/>
                    <a:pt x="4495" y="1872"/>
                    <a:pt x="2891" y="4190"/>
                  </a:cubicBezTo>
                  <a:cubicBezTo>
                    <a:pt x="1280" y="6510"/>
                    <a:pt x="1" y="8406"/>
                    <a:pt x="19" y="8425"/>
                  </a:cubicBezTo>
                  <a:cubicBezTo>
                    <a:pt x="19" y="8425"/>
                    <a:pt x="19" y="8425"/>
                    <a:pt x="19" y="8425"/>
                  </a:cubicBezTo>
                  <a:cubicBezTo>
                    <a:pt x="44" y="8425"/>
                    <a:pt x="1349" y="6559"/>
                    <a:pt x="2956" y="4236"/>
                  </a:cubicBezTo>
                  <a:cubicBezTo>
                    <a:pt x="4567" y="1907"/>
                    <a:pt x="5856" y="10"/>
                    <a:pt x="5837" y="1"/>
                  </a:cubicBezTo>
                  <a:cubicBezTo>
                    <a:pt x="5837" y="1"/>
                    <a:pt x="5837" y="1"/>
                    <a:pt x="583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556;p45">
              <a:extLst>
                <a:ext uri="{FF2B5EF4-FFF2-40B4-BE49-F238E27FC236}">
                  <a16:creationId xmlns:a16="http://schemas.microsoft.com/office/drawing/2014/main" id="{ABF593A6-7BA4-4416-A907-114BD605B1A0}"/>
                </a:ext>
              </a:extLst>
            </p:cNvPr>
            <p:cNvSpPr/>
            <p:nvPr/>
          </p:nvSpPr>
          <p:spPr>
            <a:xfrm>
              <a:off x="6510275" y="4503175"/>
              <a:ext cx="156750" cy="225825"/>
            </a:xfrm>
            <a:custGeom>
              <a:avLst/>
              <a:gdLst/>
              <a:ahLst/>
              <a:cxnLst/>
              <a:rect l="l" t="t" r="r" b="b"/>
              <a:pathLst>
                <a:path w="6270" h="9033" extrusionOk="0">
                  <a:moveTo>
                    <a:pt x="6251" y="1"/>
                  </a:moveTo>
                  <a:cubicBezTo>
                    <a:pt x="6226" y="1"/>
                    <a:pt x="4820" y="2004"/>
                    <a:pt x="3103" y="4493"/>
                  </a:cubicBezTo>
                  <a:cubicBezTo>
                    <a:pt x="1381" y="6988"/>
                    <a:pt x="0" y="9014"/>
                    <a:pt x="19" y="9032"/>
                  </a:cubicBezTo>
                  <a:cubicBezTo>
                    <a:pt x="19" y="9032"/>
                    <a:pt x="19" y="9032"/>
                    <a:pt x="19" y="9032"/>
                  </a:cubicBezTo>
                  <a:cubicBezTo>
                    <a:pt x="44" y="9032"/>
                    <a:pt x="1450" y="7029"/>
                    <a:pt x="3167" y="4539"/>
                  </a:cubicBezTo>
                  <a:cubicBezTo>
                    <a:pt x="4889" y="2054"/>
                    <a:pt x="6270" y="19"/>
                    <a:pt x="6251" y="1"/>
                  </a:cubicBezTo>
                  <a:cubicBezTo>
                    <a:pt x="6251" y="1"/>
                    <a:pt x="6251" y="1"/>
                    <a:pt x="6251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557;p45">
              <a:extLst>
                <a:ext uri="{FF2B5EF4-FFF2-40B4-BE49-F238E27FC236}">
                  <a16:creationId xmlns:a16="http://schemas.microsoft.com/office/drawing/2014/main" id="{70932F22-712E-4E01-A55A-C232FA6DB594}"/>
                </a:ext>
              </a:extLst>
            </p:cNvPr>
            <p:cNvSpPr/>
            <p:nvPr/>
          </p:nvSpPr>
          <p:spPr>
            <a:xfrm>
              <a:off x="6624650" y="4458075"/>
              <a:ext cx="160900" cy="255275"/>
            </a:xfrm>
            <a:custGeom>
              <a:avLst/>
              <a:gdLst/>
              <a:ahLst/>
              <a:cxnLst/>
              <a:rect l="l" t="t" r="r" b="b"/>
              <a:pathLst>
                <a:path w="6436" h="10211" extrusionOk="0">
                  <a:moveTo>
                    <a:pt x="6436" y="0"/>
                  </a:moveTo>
                  <a:lnTo>
                    <a:pt x="6436" y="0"/>
                  </a:lnTo>
                  <a:cubicBezTo>
                    <a:pt x="6408" y="37"/>
                    <a:pt x="6390" y="74"/>
                    <a:pt x="6371" y="111"/>
                  </a:cubicBezTo>
                  <a:lnTo>
                    <a:pt x="6187" y="415"/>
                  </a:lnTo>
                  <a:cubicBezTo>
                    <a:pt x="6031" y="682"/>
                    <a:pt x="5801" y="1068"/>
                    <a:pt x="5534" y="1529"/>
                  </a:cubicBezTo>
                  <a:cubicBezTo>
                    <a:pt x="4972" y="2468"/>
                    <a:pt x="4190" y="3757"/>
                    <a:pt x="3306" y="5165"/>
                  </a:cubicBezTo>
                  <a:cubicBezTo>
                    <a:pt x="2413" y="6574"/>
                    <a:pt x="1584" y="7835"/>
                    <a:pt x="977" y="8737"/>
                  </a:cubicBezTo>
                  <a:lnTo>
                    <a:pt x="249" y="9814"/>
                  </a:lnTo>
                  <a:lnTo>
                    <a:pt x="56" y="10100"/>
                  </a:lnTo>
                  <a:cubicBezTo>
                    <a:pt x="38" y="10136"/>
                    <a:pt x="10" y="10173"/>
                    <a:pt x="1" y="10210"/>
                  </a:cubicBezTo>
                  <a:cubicBezTo>
                    <a:pt x="28" y="10182"/>
                    <a:pt x="47" y="10146"/>
                    <a:pt x="74" y="10118"/>
                  </a:cubicBezTo>
                  <a:lnTo>
                    <a:pt x="277" y="9833"/>
                  </a:lnTo>
                  <a:cubicBezTo>
                    <a:pt x="461" y="9575"/>
                    <a:pt x="719" y="9225"/>
                    <a:pt x="1023" y="8774"/>
                  </a:cubicBezTo>
                  <a:cubicBezTo>
                    <a:pt x="1649" y="7872"/>
                    <a:pt x="2486" y="6610"/>
                    <a:pt x="3370" y="5202"/>
                  </a:cubicBezTo>
                  <a:cubicBezTo>
                    <a:pt x="4263" y="3793"/>
                    <a:pt x="5037" y="2495"/>
                    <a:pt x="5580" y="1556"/>
                  </a:cubicBezTo>
                  <a:cubicBezTo>
                    <a:pt x="5856" y="1078"/>
                    <a:pt x="6068" y="691"/>
                    <a:pt x="6215" y="424"/>
                  </a:cubicBezTo>
                  <a:cubicBezTo>
                    <a:pt x="6289" y="295"/>
                    <a:pt x="6344" y="194"/>
                    <a:pt x="6381" y="120"/>
                  </a:cubicBezTo>
                  <a:cubicBezTo>
                    <a:pt x="6408" y="83"/>
                    <a:pt x="6427" y="37"/>
                    <a:pt x="643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558;p45">
              <a:extLst>
                <a:ext uri="{FF2B5EF4-FFF2-40B4-BE49-F238E27FC236}">
                  <a16:creationId xmlns:a16="http://schemas.microsoft.com/office/drawing/2014/main" id="{AF631274-77BF-467C-9912-4D20366A0DF7}"/>
                </a:ext>
              </a:extLst>
            </p:cNvPr>
            <p:cNvSpPr/>
            <p:nvPr/>
          </p:nvSpPr>
          <p:spPr>
            <a:xfrm>
              <a:off x="6758825" y="4441725"/>
              <a:ext cx="115800" cy="233650"/>
            </a:xfrm>
            <a:custGeom>
              <a:avLst/>
              <a:gdLst/>
              <a:ahLst/>
              <a:cxnLst/>
              <a:rect l="l" t="t" r="r" b="b"/>
              <a:pathLst>
                <a:path w="4632" h="9346" extrusionOk="0">
                  <a:moveTo>
                    <a:pt x="4613" y="1"/>
                  </a:moveTo>
                  <a:cubicBezTo>
                    <a:pt x="4590" y="1"/>
                    <a:pt x="3543" y="2078"/>
                    <a:pt x="2275" y="4659"/>
                  </a:cubicBezTo>
                  <a:cubicBezTo>
                    <a:pt x="1014" y="7237"/>
                    <a:pt x="1" y="9336"/>
                    <a:pt x="19" y="9345"/>
                  </a:cubicBezTo>
                  <a:cubicBezTo>
                    <a:pt x="19" y="9345"/>
                    <a:pt x="19" y="9345"/>
                    <a:pt x="20" y="9345"/>
                  </a:cubicBezTo>
                  <a:cubicBezTo>
                    <a:pt x="52" y="9345"/>
                    <a:pt x="1090" y="7268"/>
                    <a:pt x="2358" y="4696"/>
                  </a:cubicBezTo>
                  <a:cubicBezTo>
                    <a:pt x="3628" y="2109"/>
                    <a:pt x="4632" y="10"/>
                    <a:pt x="4613" y="1"/>
                  </a:cubicBezTo>
                  <a:cubicBezTo>
                    <a:pt x="4613" y="1"/>
                    <a:pt x="4613" y="1"/>
                    <a:pt x="4613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559;p45">
              <a:extLst>
                <a:ext uri="{FF2B5EF4-FFF2-40B4-BE49-F238E27FC236}">
                  <a16:creationId xmlns:a16="http://schemas.microsoft.com/office/drawing/2014/main" id="{E8631299-202E-4810-8323-0AC54DDC444F}"/>
                </a:ext>
              </a:extLst>
            </p:cNvPr>
            <p:cNvSpPr/>
            <p:nvPr/>
          </p:nvSpPr>
          <p:spPr>
            <a:xfrm>
              <a:off x="6839850" y="4557025"/>
              <a:ext cx="41000" cy="80375"/>
            </a:xfrm>
            <a:custGeom>
              <a:avLst/>
              <a:gdLst/>
              <a:ahLst/>
              <a:cxnLst/>
              <a:rect l="l" t="t" r="r" b="b"/>
              <a:pathLst>
                <a:path w="1640" h="3215" extrusionOk="0">
                  <a:moveTo>
                    <a:pt x="1620" y="1"/>
                  </a:moveTo>
                  <a:cubicBezTo>
                    <a:pt x="1588" y="1"/>
                    <a:pt x="1222" y="706"/>
                    <a:pt x="783" y="1594"/>
                  </a:cubicBezTo>
                  <a:cubicBezTo>
                    <a:pt x="341" y="2478"/>
                    <a:pt x="1" y="3205"/>
                    <a:pt x="19" y="3214"/>
                  </a:cubicBezTo>
                  <a:cubicBezTo>
                    <a:pt x="19" y="3214"/>
                    <a:pt x="19" y="3214"/>
                    <a:pt x="19" y="3214"/>
                  </a:cubicBezTo>
                  <a:cubicBezTo>
                    <a:pt x="42" y="3214"/>
                    <a:pt x="418" y="2509"/>
                    <a:pt x="857" y="1631"/>
                  </a:cubicBezTo>
                  <a:cubicBezTo>
                    <a:pt x="1299" y="747"/>
                    <a:pt x="1639" y="19"/>
                    <a:pt x="1621" y="1"/>
                  </a:cubicBezTo>
                  <a:cubicBezTo>
                    <a:pt x="1621" y="1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60;p45">
              <a:extLst>
                <a:ext uri="{FF2B5EF4-FFF2-40B4-BE49-F238E27FC236}">
                  <a16:creationId xmlns:a16="http://schemas.microsoft.com/office/drawing/2014/main" id="{559AD5CD-3D9D-42CA-98AA-F3FF8B101E9D}"/>
                </a:ext>
              </a:extLst>
            </p:cNvPr>
            <p:cNvSpPr/>
            <p:nvPr/>
          </p:nvSpPr>
          <p:spPr>
            <a:xfrm>
              <a:off x="6172625" y="4547825"/>
              <a:ext cx="168975" cy="186700"/>
            </a:xfrm>
            <a:custGeom>
              <a:avLst/>
              <a:gdLst/>
              <a:ahLst/>
              <a:cxnLst/>
              <a:rect l="l" t="t" r="r" b="b"/>
              <a:pathLst>
                <a:path w="6759" h="7468" extrusionOk="0">
                  <a:moveTo>
                    <a:pt x="6739" y="1"/>
                  </a:moveTo>
                  <a:cubicBezTo>
                    <a:pt x="6705" y="1"/>
                    <a:pt x="5192" y="1651"/>
                    <a:pt x="3343" y="3702"/>
                  </a:cubicBezTo>
                  <a:cubicBezTo>
                    <a:pt x="1492" y="5764"/>
                    <a:pt x="1" y="7449"/>
                    <a:pt x="19" y="7467"/>
                  </a:cubicBezTo>
                  <a:cubicBezTo>
                    <a:pt x="19" y="7467"/>
                    <a:pt x="20" y="7467"/>
                    <a:pt x="20" y="7467"/>
                  </a:cubicBezTo>
                  <a:cubicBezTo>
                    <a:pt x="54" y="7467"/>
                    <a:pt x="1567" y="5808"/>
                    <a:pt x="3407" y="3757"/>
                  </a:cubicBezTo>
                  <a:cubicBezTo>
                    <a:pt x="5267" y="1695"/>
                    <a:pt x="6758" y="10"/>
                    <a:pt x="6740" y="1"/>
                  </a:cubicBezTo>
                  <a:cubicBezTo>
                    <a:pt x="6740" y="1"/>
                    <a:pt x="6740" y="1"/>
                    <a:pt x="6739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561;p45">
              <a:extLst>
                <a:ext uri="{FF2B5EF4-FFF2-40B4-BE49-F238E27FC236}">
                  <a16:creationId xmlns:a16="http://schemas.microsoft.com/office/drawing/2014/main" id="{289F0819-95DF-4655-9C51-FE385E6D0074}"/>
                </a:ext>
              </a:extLst>
            </p:cNvPr>
            <p:cNvSpPr/>
            <p:nvPr/>
          </p:nvSpPr>
          <p:spPr>
            <a:xfrm>
              <a:off x="6078725" y="4541375"/>
              <a:ext cx="168275" cy="177025"/>
            </a:xfrm>
            <a:custGeom>
              <a:avLst/>
              <a:gdLst/>
              <a:ahLst/>
              <a:cxnLst/>
              <a:rect l="l" t="t" r="r" b="b"/>
              <a:pathLst>
                <a:path w="6731" h="7081" extrusionOk="0">
                  <a:moveTo>
                    <a:pt x="6721" y="1"/>
                  </a:moveTo>
                  <a:cubicBezTo>
                    <a:pt x="6685" y="1"/>
                    <a:pt x="5173" y="1568"/>
                    <a:pt x="3333" y="3509"/>
                  </a:cubicBezTo>
                  <a:cubicBezTo>
                    <a:pt x="1483" y="5470"/>
                    <a:pt x="1" y="7062"/>
                    <a:pt x="19" y="7081"/>
                  </a:cubicBezTo>
                  <a:cubicBezTo>
                    <a:pt x="19" y="7081"/>
                    <a:pt x="19" y="7081"/>
                    <a:pt x="19" y="7081"/>
                  </a:cubicBezTo>
                  <a:cubicBezTo>
                    <a:pt x="37" y="7081"/>
                    <a:pt x="1553" y="5519"/>
                    <a:pt x="3398" y="3564"/>
                  </a:cubicBezTo>
                  <a:cubicBezTo>
                    <a:pt x="5248" y="1612"/>
                    <a:pt x="6730" y="19"/>
                    <a:pt x="6721" y="1"/>
                  </a:cubicBezTo>
                  <a:cubicBezTo>
                    <a:pt x="6721" y="1"/>
                    <a:pt x="6721" y="1"/>
                    <a:pt x="6721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62;p45">
              <a:extLst>
                <a:ext uri="{FF2B5EF4-FFF2-40B4-BE49-F238E27FC236}">
                  <a16:creationId xmlns:a16="http://schemas.microsoft.com/office/drawing/2014/main" id="{FC786579-903B-48D8-91FE-FA92E2A32F9D}"/>
                </a:ext>
              </a:extLst>
            </p:cNvPr>
            <p:cNvSpPr/>
            <p:nvPr/>
          </p:nvSpPr>
          <p:spPr>
            <a:xfrm>
              <a:off x="5969175" y="4520450"/>
              <a:ext cx="151250" cy="176325"/>
            </a:xfrm>
            <a:custGeom>
              <a:avLst/>
              <a:gdLst/>
              <a:ahLst/>
              <a:cxnLst/>
              <a:rect l="l" t="t" r="r" b="b"/>
              <a:pathLst>
                <a:path w="6050" h="7053" extrusionOk="0">
                  <a:moveTo>
                    <a:pt x="6030" y="0"/>
                  </a:moveTo>
                  <a:cubicBezTo>
                    <a:pt x="5996" y="0"/>
                    <a:pt x="4640" y="1567"/>
                    <a:pt x="2993" y="3499"/>
                  </a:cubicBezTo>
                  <a:cubicBezTo>
                    <a:pt x="1326" y="5441"/>
                    <a:pt x="1" y="7043"/>
                    <a:pt x="19" y="7052"/>
                  </a:cubicBezTo>
                  <a:cubicBezTo>
                    <a:pt x="19" y="7052"/>
                    <a:pt x="19" y="7052"/>
                    <a:pt x="19" y="7052"/>
                  </a:cubicBezTo>
                  <a:cubicBezTo>
                    <a:pt x="53" y="7052"/>
                    <a:pt x="1400" y="5494"/>
                    <a:pt x="3057" y="3554"/>
                  </a:cubicBezTo>
                  <a:cubicBezTo>
                    <a:pt x="4714" y="1611"/>
                    <a:pt x="6049" y="10"/>
                    <a:pt x="6031" y="0"/>
                  </a:cubicBezTo>
                  <a:cubicBezTo>
                    <a:pt x="6031" y="0"/>
                    <a:pt x="6030" y="0"/>
                    <a:pt x="603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563;p45">
              <a:extLst>
                <a:ext uri="{FF2B5EF4-FFF2-40B4-BE49-F238E27FC236}">
                  <a16:creationId xmlns:a16="http://schemas.microsoft.com/office/drawing/2014/main" id="{2EBFF5BF-FDA9-49F1-A504-CB6435B9E84E}"/>
                </a:ext>
              </a:extLst>
            </p:cNvPr>
            <p:cNvSpPr/>
            <p:nvPr/>
          </p:nvSpPr>
          <p:spPr>
            <a:xfrm>
              <a:off x="5872525" y="4503650"/>
              <a:ext cx="149850" cy="153750"/>
            </a:xfrm>
            <a:custGeom>
              <a:avLst/>
              <a:gdLst/>
              <a:ahLst/>
              <a:cxnLst/>
              <a:rect l="l" t="t" r="r" b="b"/>
              <a:pathLst>
                <a:path w="5994" h="6150" extrusionOk="0">
                  <a:moveTo>
                    <a:pt x="5993" y="0"/>
                  </a:moveTo>
                  <a:lnTo>
                    <a:pt x="5993" y="0"/>
                  </a:lnTo>
                  <a:cubicBezTo>
                    <a:pt x="5975" y="9"/>
                    <a:pt x="5947" y="37"/>
                    <a:pt x="5929" y="56"/>
                  </a:cubicBezTo>
                  <a:lnTo>
                    <a:pt x="5763" y="240"/>
                  </a:lnTo>
                  <a:lnTo>
                    <a:pt x="5128" y="912"/>
                  </a:lnTo>
                  <a:cubicBezTo>
                    <a:pt x="4594" y="1473"/>
                    <a:pt x="3857" y="2247"/>
                    <a:pt x="3029" y="3103"/>
                  </a:cubicBezTo>
                  <a:cubicBezTo>
                    <a:pt x="2200" y="3950"/>
                    <a:pt x="1445" y="4705"/>
                    <a:pt x="893" y="5257"/>
                  </a:cubicBezTo>
                  <a:lnTo>
                    <a:pt x="239" y="5901"/>
                  </a:lnTo>
                  <a:lnTo>
                    <a:pt x="64" y="6076"/>
                  </a:lnTo>
                  <a:cubicBezTo>
                    <a:pt x="37" y="6104"/>
                    <a:pt x="18" y="6122"/>
                    <a:pt x="0" y="6150"/>
                  </a:cubicBezTo>
                  <a:cubicBezTo>
                    <a:pt x="28" y="6132"/>
                    <a:pt x="55" y="6113"/>
                    <a:pt x="74" y="6095"/>
                  </a:cubicBezTo>
                  <a:lnTo>
                    <a:pt x="258" y="5929"/>
                  </a:lnTo>
                  <a:cubicBezTo>
                    <a:pt x="423" y="5782"/>
                    <a:pt x="654" y="5561"/>
                    <a:pt x="930" y="5294"/>
                  </a:cubicBezTo>
                  <a:cubicBezTo>
                    <a:pt x="1491" y="4760"/>
                    <a:pt x="2265" y="4014"/>
                    <a:pt x="3093" y="3158"/>
                  </a:cubicBezTo>
                  <a:cubicBezTo>
                    <a:pt x="3922" y="2311"/>
                    <a:pt x="4649" y="1519"/>
                    <a:pt x="5174" y="948"/>
                  </a:cubicBezTo>
                  <a:cubicBezTo>
                    <a:pt x="5441" y="654"/>
                    <a:pt x="5643" y="424"/>
                    <a:pt x="5781" y="258"/>
                  </a:cubicBezTo>
                  <a:cubicBezTo>
                    <a:pt x="5846" y="184"/>
                    <a:pt x="5901" y="120"/>
                    <a:pt x="5947" y="65"/>
                  </a:cubicBezTo>
                  <a:cubicBezTo>
                    <a:pt x="5966" y="46"/>
                    <a:pt x="5984" y="19"/>
                    <a:pt x="599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564;p45">
              <a:extLst>
                <a:ext uri="{FF2B5EF4-FFF2-40B4-BE49-F238E27FC236}">
                  <a16:creationId xmlns:a16="http://schemas.microsoft.com/office/drawing/2014/main" id="{1489AABA-21B5-40BD-B056-671E51B6DC71}"/>
                </a:ext>
              </a:extLst>
            </p:cNvPr>
            <p:cNvSpPr/>
            <p:nvPr/>
          </p:nvSpPr>
          <p:spPr>
            <a:xfrm>
              <a:off x="5788050" y="4471875"/>
              <a:ext cx="146625" cy="145950"/>
            </a:xfrm>
            <a:custGeom>
              <a:avLst/>
              <a:gdLst/>
              <a:ahLst/>
              <a:cxnLst/>
              <a:rect l="l" t="t" r="r" b="b"/>
              <a:pathLst>
                <a:path w="5865" h="5838" extrusionOk="0">
                  <a:moveTo>
                    <a:pt x="5865" y="1"/>
                  </a:moveTo>
                  <a:cubicBezTo>
                    <a:pt x="5837" y="19"/>
                    <a:pt x="5809" y="38"/>
                    <a:pt x="5791" y="56"/>
                  </a:cubicBezTo>
                  <a:lnTo>
                    <a:pt x="5607" y="213"/>
                  </a:lnTo>
                  <a:cubicBezTo>
                    <a:pt x="5441" y="341"/>
                    <a:pt x="5211" y="535"/>
                    <a:pt x="4935" y="783"/>
                  </a:cubicBezTo>
                  <a:cubicBezTo>
                    <a:pt x="4373" y="1280"/>
                    <a:pt x="3609" y="1989"/>
                    <a:pt x="2799" y="2790"/>
                  </a:cubicBezTo>
                  <a:cubicBezTo>
                    <a:pt x="1989" y="3600"/>
                    <a:pt x="1280" y="4355"/>
                    <a:pt x="783" y="4917"/>
                  </a:cubicBezTo>
                  <a:cubicBezTo>
                    <a:pt x="534" y="5193"/>
                    <a:pt x="341" y="5423"/>
                    <a:pt x="203" y="5589"/>
                  </a:cubicBezTo>
                  <a:lnTo>
                    <a:pt x="46" y="5773"/>
                  </a:lnTo>
                  <a:cubicBezTo>
                    <a:pt x="28" y="5791"/>
                    <a:pt x="10" y="5810"/>
                    <a:pt x="0" y="5837"/>
                  </a:cubicBezTo>
                  <a:cubicBezTo>
                    <a:pt x="0" y="5837"/>
                    <a:pt x="28" y="5819"/>
                    <a:pt x="65" y="5782"/>
                  </a:cubicBezTo>
                  <a:lnTo>
                    <a:pt x="231" y="5607"/>
                  </a:lnTo>
                  <a:lnTo>
                    <a:pt x="829" y="4954"/>
                  </a:lnTo>
                  <a:cubicBezTo>
                    <a:pt x="1344" y="4411"/>
                    <a:pt x="2053" y="3656"/>
                    <a:pt x="2863" y="2855"/>
                  </a:cubicBezTo>
                  <a:cubicBezTo>
                    <a:pt x="3674" y="2045"/>
                    <a:pt x="4419" y="1336"/>
                    <a:pt x="4972" y="829"/>
                  </a:cubicBezTo>
                  <a:lnTo>
                    <a:pt x="5625" y="231"/>
                  </a:lnTo>
                  <a:lnTo>
                    <a:pt x="5809" y="65"/>
                  </a:lnTo>
                  <a:cubicBezTo>
                    <a:pt x="5828" y="47"/>
                    <a:pt x="5846" y="19"/>
                    <a:pt x="586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565;p45">
              <a:extLst>
                <a:ext uri="{FF2B5EF4-FFF2-40B4-BE49-F238E27FC236}">
                  <a16:creationId xmlns:a16="http://schemas.microsoft.com/office/drawing/2014/main" id="{FD7142D8-8795-4090-A6E7-9F66670DBA42}"/>
                </a:ext>
              </a:extLst>
            </p:cNvPr>
            <p:cNvSpPr/>
            <p:nvPr/>
          </p:nvSpPr>
          <p:spPr>
            <a:xfrm>
              <a:off x="5744075" y="4441275"/>
              <a:ext cx="101525" cy="89100"/>
            </a:xfrm>
            <a:custGeom>
              <a:avLst/>
              <a:gdLst/>
              <a:ahLst/>
              <a:cxnLst/>
              <a:rect l="l" t="t" r="r" b="b"/>
              <a:pathLst>
                <a:path w="4061" h="3564" extrusionOk="0">
                  <a:moveTo>
                    <a:pt x="4051" y="0"/>
                  </a:moveTo>
                  <a:cubicBezTo>
                    <a:pt x="4012" y="0"/>
                    <a:pt x="3100" y="776"/>
                    <a:pt x="1999" y="1750"/>
                  </a:cubicBezTo>
                  <a:cubicBezTo>
                    <a:pt x="885" y="2735"/>
                    <a:pt x="1" y="3545"/>
                    <a:pt x="10" y="3563"/>
                  </a:cubicBezTo>
                  <a:cubicBezTo>
                    <a:pt x="10" y="3563"/>
                    <a:pt x="10" y="3563"/>
                    <a:pt x="11" y="3563"/>
                  </a:cubicBezTo>
                  <a:cubicBezTo>
                    <a:pt x="39" y="3563"/>
                    <a:pt x="956" y="2784"/>
                    <a:pt x="2063" y="1814"/>
                  </a:cubicBezTo>
                  <a:cubicBezTo>
                    <a:pt x="3177" y="829"/>
                    <a:pt x="4061" y="19"/>
                    <a:pt x="4052" y="0"/>
                  </a:cubicBezTo>
                  <a:cubicBezTo>
                    <a:pt x="4051" y="0"/>
                    <a:pt x="4051" y="0"/>
                    <a:pt x="405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566;p45">
              <a:extLst>
                <a:ext uri="{FF2B5EF4-FFF2-40B4-BE49-F238E27FC236}">
                  <a16:creationId xmlns:a16="http://schemas.microsoft.com/office/drawing/2014/main" id="{2E0EFB6C-E07C-4FCC-854E-46DC47640B70}"/>
                </a:ext>
              </a:extLst>
            </p:cNvPr>
            <p:cNvSpPr/>
            <p:nvPr/>
          </p:nvSpPr>
          <p:spPr>
            <a:xfrm>
              <a:off x="6025800" y="3383950"/>
              <a:ext cx="100825" cy="158450"/>
            </a:xfrm>
            <a:custGeom>
              <a:avLst/>
              <a:gdLst/>
              <a:ahLst/>
              <a:cxnLst/>
              <a:rect l="l" t="t" r="r" b="b"/>
              <a:pathLst>
                <a:path w="4033" h="6338" extrusionOk="0">
                  <a:moveTo>
                    <a:pt x="884" y="1"/>
                  </a:moveTo>
                  <a:lnTo>
                    <a:pt x="83" y="516"/>
                  </a:lnTo>
                  <a:cubicBezTo>
                    <a:pt x="0" y="1473"/>
                    <a:pt x="10" y="2440"/>
                    <a:pt x="102" y="3398"/>
                  </a:cubicBezTo>
                  <a:cubicBezTo>
                    <a:pt x="129" y="3941"/>
                    <a:pt x="249" y="4475"/>
                    <a:pt x="442" y="4972"/>
                  </a:cubicBezTo>
                  <a:cubicBezTo>
                    <a:pt x="654" y="5478"/>
                    <a:pt x="1004" y="5929"/>
                    <a:pt x="1492" y="6169"/>
                  </a:cubicBezTo>
                  <a:cubicBezTo>
                    <a:pt x="1737" y="6282"/>
                    <a:pt x="1999" y="6337"/>
                    <a:pt x="2259" y="6337"/>
                  </a:cubicBezTo>
                  <a:cubicBezTo>
                    <a:pt x="2759" y="6337"/>
                    <a:pt x="3252" y="6133"/>
                    <a:pt x="3609" y="5745"/>
                  </a:cubicBezTo>
                  <a:cubicBezTo>
                    <a:pt x="3885" y="5423"/>
                    <a:pt x="4033" y="4999"/>
                    <a:pt x="4005" y="4576"/>
                  </a:cubicBezTo>
                  <a:cubicBezTo>
                    <a:pt x="3968" y="4152"/>
                    <a:pt x="3738" y="3766"/>
                    <a:pt x="3370" y="3545"/>
                  </a:cubicBezTo>
                  <a:cubicBezTo>
                    <a:pt x="3094" y="3379"/>
                    <a:pt x="2716" y="3305"/>
                    <a:pt x="2587" y="3011"/>
                  </a:cubicBezTo>
                  <a:cubicBezTo>
                    <a:pt x="2477" y="2772"/>
                    <a:pt x="2587" y="2495"/>
                    <a:pt x="2569" y="2228"/>
                  </a:cubicBezTo>
                  <a:cubicBezTo>
                    <a:pt x="2550" y="1943"/>
                    <a:pt x="2385" y="1685"/>
                    <a:pt x="2136" y="1538"/>
                  </a:cubicBezTo>
                  <a:cubicBezTo>
                    <a:pt x="1906" y="1418"/>
                    <a:pt x="1630" y="1409"/>
                    <a:pt x="1390" y="1289"/>
                  </a:cubicBezTo>
                  <a:cubicBezTo>
                    <a:pt x="912" y="1050"/>
                    <a:pt x="700" y="498"/>
                    <a:pt x="88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567;p45">
              <a:extLst>
                <a:ext uri="{FF2B5EF4-FFF2-40B4-BE49-F238E27FC236}">
                  <a16:creationId xmlns:a16="http://schemas.microsoft.com/office/drawing/2014/main" id="{3015B7A2-35C1-4E46-B649-4E24651FDEE1}"/>
                </a:ext>
              </a:extLst>
            </p:cNvPr>
            <p:cNvSpPr/>
            <p:nvPr/>
          </p:nvSpPr>
          <p:spPr>
            <a:xfrm>
              <a:off x="5916475" y="3307525"/>
              <a:ext cx="82425" cy="120750"/>
            </a:xfrm>
            <a:custGeom>
              <a:avLst/>
              <a:gdLst/>
              <a:ahLst/>
              <a:cxnLst/>
              <a:rect l="l" t="t" r="r" b="b"/>
              <a:pathLst>
                <a:path w="3297" h="4830" extrusionOk="0">
                  <a:moveTo>
                    <a:pt x="1927" y="1"/>
                  </a:moveTo>
                  <a:cubicBezTo>
                    <a:pt x="1920" y="1"/>
                    <a:pt x="1913" y="1"/>
                    <a:pt x="1906" y="1"/>
                  </a:cubicBezTo>
                  <a:lnTo>
                    <a:pt x="2053" y="38"/>
                  </a:lnTo>
                  <a:cubicBezTo>
                    <a:pt x="1972" y="22"/>
                    <a:pt x="1889" y="14"/>
                    <a:pt x="1807" y="14"/>
                  </a:cubicBezTo>
                  <a:cubicBezTo>
                    <a:pt x="1323" y="14"/>
                    <a:pt x="840" y="280"/>
                    <a:pt x="525" y="673"/>
                  </a:cubicBezTo>
                  <a:cubicBezTo>
                    <a:pt x="157" y="1143"/>
                    <a:pt x="0" y="1778"/>
                    <a:pt x="19" y="2385"/>
                  </a:cubicBezTo>
                  <a:cubicBezTo>
                    <a:pt x="46" y="2993"/>
                    <a:pt x="185" y="3601"/>
                    <a:pt x="433" y="4153"/>
                  </a:cubicBezTo>
                  <a:cubicBezTo>
                    <a:pt x="525" y="4374"/>
                    <a:pt x="636" y="4604"/>
                    <a:pt x="829" y="4733"/>
                  </a:cubicBezTo>
                  <a:cubicBezTo>
                    <a:pt x="935" y="4801"/>
                    <a:pt x="1052" y="4830"/>
                    <a:pt x="1173" y="4830"/>
                  </a:cubicBezTo>
                  <a:cubicBezTo>
                    <a:pt x="1410" y="4830"/>
                    <a:pt x="1662" y="4720"/>
                    <a:pt x="1869" y="4586"/>
                  </a:cubicBezTo>
                  <a:cubicBezTo>
                    <a:pt x="2735" y="3969"/>
                    <a:pt x="3259" y="2984"/>
                    <a:pt x="3278" y="1916"/>
                  </a:cubicBezTo>
                  <a:cubicBezTo>
                    <a:pt x="3296" y="1465"/>
                    <a:pt x="3186" y="1023"/>
                    <a:pt x="2965" y="636"/>
                  </a:cubicBezTo>
                  <a:cubicBezTo>
                    <a:pt x="2738" y="265"/>
                    <a:pt x="2343" y="1"/>
                    <a:pt x="192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568;p45">
              <a:extLst>
                <a:ext uri="{FF2B5EF4-FFF2-40B4-BE49-F238E27FC236}">
                  <a16:creationId xmlns:a16="http://schemas.microsoft.com/office/drawing/2014/main" id="{E561E08A-9894-4A53-8A19-EEB8CB503374}"/>
                </a:ext>
              </a:extLst>
            </p:cNvPr>
            <p:cNvSpPr/>
            <p:nvPr/>
          </p:nvSpPr>
          <p:spPr>
            <a:xfrm>
              <a:off x="5675725" y="3752875"/>
              <a:ext cx="605575" cy="115350"/>
            </a:xfrm>
            <a:custGeom>
              <a:avLst/>
              <a:gdLst/>
              <a:ahLst/>
              <a:cxnLst/>
              <a:rect l="l" t="t" r="r" b="b"/>
              <a:pathLst>
                <a:path w="24223" h="4614" extrusionOk="0">
                  <a:moveTo>
                    <a:pt x="13598" y="1"/>
                  </a:moveTo>
                  <a:lnTo>
                    <a:pt x="11361" y="47"/>
                  </a:lnTo>
                  <a:lnTo>
                    <a:pt x="10634" y="10"/>
                  </a:lnTo>
                  <a:lnTo>
                    <a:pt x="10606" y="65"/>
                  </a:lnTo>
                  <a:lnTo>
                    <a:pt x="3085" y="240"/>
                  </a:lnTo>
                  <a:cubicBezTo>
                    <a:pt x="1593" y="240"/>
                    <a:pt x="19" y="1161"/>
                    <a:pt x="19" y="2330"/>
                  </a:cubicBezTo>
                  <a:cubicBezTo>
                    <a:pt x="1" y="3431"/>
                    <a:pt x="532" y="4614"/>
                    <a:pt x="1843" y="4614"/>
                  </a:cubicBezTo>
                  <a:cubicBezTo>
                    <a:pt x="1858" y="4614"/>
                    <a:pt x="1873" y="4613"/>
                    <a:pt x="1888" y="4613"/>
                  </a:cubicBezTo>
                  <a:lnTo>
                    <a:pt x="12134" y="4549"/>
                  </a:lnTo>
                  <a:lnTo>
                    <a:pt x="22372" y="4558"/>
                  </a:lnTo>
                  <a:cubicBezTo>
                    <a:pt x="22394" y="4558"/>
                    <a:pt x="22416" y="4559"/>
                    <a:pt x="22438" y="4559"/>
                  </a:cubicBezTo>
                  <a:cubicBezTo>
                    <a:pt x="23727" y="4559"/>
                    <a:pt x="24066" y="3759"/>
                    <a:pt x="24066" y="2809"/>
                  </a:cubicBezTo>
                  <a:cubicBezTo>
                    <a:pt x="24222" y="1032"/>
                    <a:pt x="23099" y="682"/>
                    <a:pt x="21948" y="673"/>
                  </a:cubicBezTo>
                  <a:lnTo>
                    <a:pt x="13690" y="185"/>
                  </a:lnTo>
                  <a:cubicBezTo>
                    <a:pt x="13635" y="75"/>
                    <a:pt x="13598" y="1"/>
                    <a:pt x="1359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569;p45">
              <a:extLst>
                <a:ext uri="{FF2B5EF4-FFF2-40B4-BE49-F238E27FC236}">
                  <a16:creationId xmlns:a16="http://schemas.microsoft.com/office/drawing/2014/main" id="{F098D712-DEE0-468F-B12E-2DFF6F1B6BEE}"/>
                </a:ext>
              </a:extLst>
            </p:cNvPr>
            <p:cNvSpPr/>
            <p:nvPr/>
          </p:nvSpPr>
          <p:spPr>
            <a:xfrm>
              <a:off x="5746400" y="3789950"/>
              <a:ext cx="243050" cy="78500"/>
            </a:xfrm>
            <a:custGeom>
              <a:avLst/>
              <a:gdLst/>
              <a:ahLst/>
              <a:cxnLst/>
              <a:rect l="l" t="t" r="r" b="b"/>
              <a:pathLst>
                <a:path w="9722" h="3140" extrusionOk="0">
                  <a:moveTo>
                    <a:pt x="654" y="0"/>
                  </a:moveTo>
                  <a:lnTo>
                    <a:pt x="700" y="9"/>
                  </a:lnTo>
                  <a:lnTo>
                    <a:pt x="829" y="28"/>
                  </a:lnTo>
                  <a:lnTo>
                    <a:pt x="1335" y="83"/>
                  </a:lnTo>
                  <a:lnTo>
                    <a:pt x="3213" y="295"/>
                  </a:lnTo>
                  <a:lnTo>
                    <a:pt x="9521" y="982"/>
                  </a:lnTo>
                  <a:lnTo>
                    <a:pt x="9521" y="982"/>
                  </a:lnTo>
                  <a:cubicBezTo>
                    <a:pt x="9557" y="1435"/>
                    <a:pt x="9584" y="1915"/>
                    <a:pt x="9611" y="2403"/>
                  </a:cubicBezTo>
                  <a:lnTo>
                    <a:pt x="9664" y="3084"/>
                  </a:lnTo>
                  <a:lnTo>
                    <a:pt x="9664" y="3084"/>
                  </a:lnTo>
                  <a:lnTo>
                    <a:pt x="2817" y="3112"/>
                  </a:lnTo>
                  <a:lnTo>
                    <a:pt x="755" y="3121"/>
                  </a:lnTo>
                  <a:lnTo>
                    <a:pt x="193" y="3130"/>
                  </a:lnTo>
                  <a:lnTo>
                    <a:pt x="0" y="3130"/>
                  </a:lnTo>
                  <a:lnTo>
                    <a:pt x="46" y="3139"/>
                  </a:lnTo>
                  <a:lnTo>
                    <a:pt x="2808" y="3139"/>
                  </a:lnTo>
                  <a:lnTo>
                    <a:pt x="9685" y="3130"/>
                  </a:lnTo>
                  <a:lnTo>
                    <a:pt x="9722" y="3130"/>
                  </a:lnTo>
                  <a:lnTo>
                    <a:pt x="9722" y="3103"/>
                  </a:lnTo>
                  <a:cubicBezTo>
                    <a:pt x="9703" y="2882"/>
                    <a:pt x="9685" y="2633"/>
                    <a:pt x="9676" y="2394"/>
                  </a:cubicBezTo>
                  <a:cubicBezTo>
                    <a:pt x="9639" y="1897"/>
                    <a:pt x="9611" y="1409"/>
                    <a:pt x="9574" y="948"/>
                  </a:cubicBezTo>
                  <a:lnTo>
                    <a:pt x="9574" y="921"/>
                  </a:lnTo>
                  <a:lnTo>
                    <a:pt x="9556" y="921"/>
                  </a:lnTo>
                  <a:lnTo>
                    <a:pt x="3213" y="258"/>
                  </a:lnTo>
                  <a:lnTo>
                    <a:pt x="1335" y="65"/>
                  </a:lnTo>
                  <a:lnTo>
                    <a:pt x="829" y="9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570;p45">
              <a:extLst>
                <a:ext uri="{FF2B5EF4-FFF2-40B4-BE49-F238E27FC236}">
                  <a16:creationId xmlns:a16="http://schemas.microsoft.com/office/drawing/2014/main" id="{FC5935A7-743F-49AD-BA3B-D829469FDBF5}"/>
                </a:ext>
              </a:extLst>
            </p:cNvPr>
            <p:cNvSpPr/>
            <p:nvPr/>
          </p:nvSpPr>
          <p:spPr>
            <a:xfrm>
              <a:off x="5744075" y="3777700"/>
              <a:ext cx="55275" cy="16875"/>
            </a:xfrm>
            <a:custGeom>
              <a:avLst/>
              <a:gdLst/>
              <a:ahLst/>
              <a:cxnLst/>
              <a:rect l="l" t="t" r="r" b="b"/>
              <a:pathLst>
                <a:path w="2211" h="675" extrusionOk="0">
                  <a:moveTo>
                    <a:pt x="430" y="1"/>
                  </a:moveTo>
                  <a:cubicBezTo>
                    <a:pt x="401" y="1"/>
                    <a:pt x="371" y="1"/>
                    <a:pt x="342" y="2"/>
                  </a:cubicBezTo>
                  <a:cubicBezTo>
                    <a:pt x="259" y="2"/>
                    <a:pt x="167" y="11"/>
                    <a:pt x="84" y="30"/>
                  </a:cubicBezTo>
                  <a:cubicBezTo>
                    <a:pt x="56" y="30"/>
                    <a:pt x="29" y="39"/>
                    <a:pt x="1" y="48"/>
                  </a:cubicBezTo>
                  <a:cubicBezTo>
                    <a:pt x="1" y="51"/>
                    <a:pt x="15" y="52"/>
                    <a:pt x="42" y="52"/>
                  </a:cubicBezTo>
                  <a:cubicBezTo>
                    <a:pt x="96" y="52"/>
                    <a:pt x="200" y="48"/>
                    <a:pt x="342" y="48"/>
                  </a:cubicBezTo>
                  <a:cubicBezTo>
                    <a:pt x="618" y="48"/>
                    <a:pt x="885" y="85"/>
                    <a:pt x="1152" y="159"/>
                  </a:cubicBezTo>
                  <a:cubicBezTo>
                    <a:pt x="1419" y="242"/>
                    <a:pt x="1676" y="352"/>
                    <a:pt x="1907" y="490"/>
                  </a:cubicBezTo>
                  <a:cubicBezTo>
                    <a:pt x="2073" y="595"/>
                    <a:pt x="2181" y="675"/>
                    <a:pt x="2199" y="675"/>
                  </a:cubicBezTo>
                  <a:cubicBezTo>
                    <a:pt x="2200" y="675"/>
                    <a:pt x="2201" y="675"/>
                    <a:pt x="2201" y="674"/>
                  </a:cubicBezTo>
                  <a:cubicBezTo>
                    <a:pt x="2210" y="674"/>
                    <a:pt x="2174" y="647"/>
                    <a:pt x="2128" y="610"/>
                  </a:cubicBezTo>
                  <a:cubicBezTo>
                    <a:pt x="2063" y="555"/>
                    <a:pt x="1999" y="499"/>
                    <a:pt x="1925" y="453"/>
                  </a:cubicBezTo>
                  <a:cubicBezTo>
                    <a:pt x="1480" y="157"/>
                    <a:pt x="961" y="1"/>
                    <a:pt x="430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571;p45">
              <a:extLst>
                <a:ext uri="{FF2B5EF4-FFF2-40B4-BE49-F238E27FC236}">
                  <a16:creationId xmlns:a16="http://schemas.microsoft.com/office/drawing/2014/main" id="{B71B818A-15DB-44CC-8B77-EBB75E8E3206}"/>
                </a:ext>
              </a:extLst>
            </p:cNvPr>
            <p:cNvSpPr/>
            <p:nvPr/>
          </p:nvSpPr>
          <p:spPr>
            <a:xfrm>
              <a:off x="6026250" y="3782550"/>
              <a:ext cx="182300" cy="43100"/>
            </a:xfrm>
            <a:custGeom>
              <a:avLst/>
              <a:gdLst/>
              <a:ahLst/>
              <a:cxnLst/>
              <a:rect l="l" t="t" r="r" b="b"/>
              <a:pathLst>
                <a:path w="7292" h="1724" extrusionOk="0">
                  <a:moveTo>
                    <a:pt x="7289" y="1"/>
                  </a:moveTo>
                  <a:cubicBezTo>
                    <a:pt x="7204" y="1"/>
                    <a:pt x="5605" y="363"/>
                    <a:pt x="3637" y="830"/>
                  </a:cubicBezTo>
                  <a:cubicBezTo>
                    <a:pt x="1630" y="1309"/>
                    <a:pt x="1" y="1705"/>
                    <a:pt x="1" y="1723"/>
                  </a:cubicBezTo>
                  <a:cubicBezTo>
                    <a:pt x="1" y="1723"/>
                    <a:pt x="2" y="1724"/>
                    <a:pt x="4" y="1724"/>
                  </a:cubicBezTo>
                  <a:cubicBezTo>
                    <a:pt x="87" y="1724"/>
                    <a:pt x="1687" y="1353"/>
                    <a:pt x="3656" y="885"/>
                  </a:cubicBezTo>
                  <a:cubicBezTo>
                    <a:pt x="5663" y="407"/>
                    <a:pt x="7292" y="11"/>
                    <a:pt x="7292" y="1"/>
                  </a:cubicBezTo>
                  <a:cubicBezTo>
                    <a:pt x="7292" y="1"/>
                    <a:pt x="7291" y="1"/>
                    <a:pt x="7289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572;p45">
              <a:extLst>
                <a:ext uri="{FF2B5EF4-FFF2-40B4-BE49-F238E27FC236}">
                  <a16:creationId xmlns:a16="http://schemas.microsoft.com/office/drawing/2014/main" id="{6CDC51A4-5D61-4321-B5B4-6AB855B6742B}"/>
                </a:ext>
              </a:extLst>
            </p:cNvPr>
            <p:cNvSpPr/>
            <p:nvPr/>
          </p:nvSpPr>
          <p:spPr>
            <a:xfrm>
              <a:off x="6145250" y="3778600"/>
              <a:ext cx="28800" cy="19650"/>
            </a:xfrm>
            <a:custGeom>
              <a:avLst/>
              <a:gdLst/>
              <a:ahLst/>
              <a:cxnLst/>
              <a:rect l="l" t="t" r="r" b="b"/>
              <a:pathLst>
                <a:path w="1152" h="786" extrusionOk="0">
                  <a:moveTo>
                    <a:pt x="1115" y="1"/>
                  </a:moveTo>
                  <a:cubicBezTo>
                    <a:pt x="1060" y="1"/>
                    <a:pt x="1001" y="16"/>
                    <a:pt x="949" y="31"/>
                  </a:cubicBezTo>
                  <a:cubicBezTo>
                    <a:pt x="617" y="132"/>
                    <a:pt x="323" y="334"/>
                    <a:pt x="111" y="611"/>
                  </a:cubicBezTo>
                  <a:cubicBezTo>
                    <a:pt x="65" y="657"/>
                    <a:pt x="19" y="721"/>
                    <a:pt x="0" y="786"/>
                  </a:cubicBezTo>
                  <a:cubicBezTo>
                    <a:pt x="148" y="611"/>
                    <a:pt x="323" y="445"/>
                    <a:pt x="516" y="307"/>
                  </a:cubicBezTo>
                  <a:cubicBezTo>
                    <a:pt x="718" y="178"/>
                    <a:pt x="930" y="77"/>
                    <a:pt x="1151" y="3"/>
                  </a:cubicBezTo>
                  <a:cubicBezTo>
                    <a:pt x="1139" y="1"/>
                    <a:pt x="1127" y="1"/>
                    <a:pt x="1115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573;p45">
              <a:extLst>
                <a:ext uri="{FF2B5EF4-FFF2-40B4-BE49-F238E27FC236}">
                  <a16:creationId xmlns:a16="http://schemas.microsoft.com/office/drawing/2014/main" id="{6552C363-4901-44AF-BEC0-01D6FD286043}"/>
                </a:ext>
              </a:extLst>
            </p:cNvPr>
            <p:cNvSpPr/>
            <p:nvPr/>
          </p:nvSpPr>
          <p:spPr>
            <a:xfrm>
              <a:off x="5986200" y="3819400"/>
              <a:ext cx="38700" cy="47425"/>
            </a:xfrm>
            <a:custGeom>
              <a:avLst/>
              <a:gdLst/>
              <a:ahLst/>
              <a:cxnLst/>
              <a:rect l="l" t="t" r="r" b="b"/>
              <a:pathLst>
                <a:path w="1548" h="1897" extrusionOk="0">
                  <a:moveTo>
                    <a:pt x="1" y="0"/>
                  </a:moveTo>
                  <a:lnTo>
                    <a:pt x="130" y="1860"/>
                  </a:lnTo>
                  <a:lnTo>
                    <a:pt x="1547" y="1897"/>
                  </a:lnTo>
                  <a:lnTo>
                    <a:pt x="1538" y="2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574;p45">
              <a:extLst>
                <a:ext uri="{FF2B5EF4-FFF2-40B4-BE49-F238E27FC236}">
                  <a16:creationId xmlns:a16="http://schemas.microsoft.com/office/drawing/2014/main" id="{B24CBB9C-F701-4516-B416-43D5CDA8335B}"/>
                </a:ext>
              </a:extLst>
            </p:cNvPr>
            <p:cNvSpPr/>
            <p:nvPr/>
          </p:nvSpPr>
          <p:spPr>
            <a:xfrm>
              <a:off x="6024650" y="3824700"/>
              <a:ext cx="94850" cy="45275"/>
            </a:xfrm>
            <a:custGeom>
              <a:avLst/>
              <a:gdLst/>
              <a:ahLst/>
              <a:cxnLst/>
              <a:rect l="l" t="t" r="r" b="b"/>
              <a:pathLst>
                <a:path w="3794" h="1811" extrusionOk="0">
                  <a:moveTo>
                    <a:pt x="0" y="0"/>
                  </a:moveTo>
                  <a:lnTo>
                    <a:pt x="9" y="1685"/>
                  </a:lnTo>
                  <a:cubicBezTo>
                    <a:pt x="9" y="1685"/>
                    <a:pt x="2582" y="1810"/>
                    <a:pt x="3275" y="1810"/>
                  </a:cubicBezTo>
                  <a:cubicBezTo>
                    <a:pt x="3356" y="1810"/>
                    <a:pt x="3412" y="1808"/>
                    <a:pt x="3434" y="1805"/>
                  </a:cubicBezTo>
                  <a:cubicBezTo>
                    <a:pt x="3664" y="1768"/>
                    <a:pt x="3793" y="1381"/>
                    <a:pt x="3370" y="1050"/>
                  </a:cubicBezTo>
                  <a:cubicBezTo>
                    <a:pt x="3222" y="930"/>
                    <a:pt x="2504" y="755"/>
                    <a:pt x="2090" y="617"/>
                  </a:cubicBezTo>
                  <a:cubicBezTo>
                    <a:pt x="1869" y="534"/>
                    <a:pt x="1648" y="433"/>
                    <a:pt x="1446" y="313"/>
                  </a:cubicBezTo>
                  <a:lnTo>
                    <a:pt x="1077" y="111"/>
                  </a:lnTo>
                  <a:cubicBezTo>
                    <a:pt x="967" y="37"/>
                    <a:pt x="829" y="0"/>
                    <a:pt x="69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575;p45">
              <a:extLst>
                <a:ext uri="{FF2B5EF4-FFF2-40B4-BE49-F238E27FC236}">
                  <a16:creationId xmlns:a16="http://schemas.microsoft.com/office/drawing/2014/main" id="{BB9A9595-AA6B-48E0-876B-33D26545BF3B}"/>
                </a:ext>
              </a:extLst>
            </p:cNvPr>
            <p:cNvSpPr/>
            <p:nvPr/>
          </p:nvSpPr>
          <p:spPr>
            <a:xfrm>
              <a:off x="6050650" y="3841275"/>
              <a:ext cx="2800" cy="21875"/>
            </a:xfrm>
            <a:custGeom>
              <a:avLst/>
              <a:gdLst/>
              <a:ahLst/>
              <a:cxnLst/>
              <a:rect l="l" t="t" r="r" b="b"/>
              <a:pathLst>
                <a:path w="112" h="8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" y="285"/>
                    <a:pt x="19" y="589"/>
                    <a:pt x="111" y="875"/>
                  </a:cubicBezTo>
                  <a:cubicBezTo>
                    <a:pt x="111" y="727"/>
                    <a:pt x="102" y="580"/>
                    <a:pt x="93" y="442"/>
                  </a:cubicBezTo>
                  <a:cubicBezTo>
                    <a:pt x="93" y="295"/>
                    <a:pt x="93" y="147"/>
                    <a:pt x="7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576;p45">
              <a:extLst>
                <a:ext uri="{FF2B5EF4-FFF2-40B4-BE49-F238E27FC236}">
                  <a16:creationId xmlns:a16="http://schemas.microsoft.com/office/drawing/2014/main" id="{E7D933CD-26E9-4A71-88A8-1A0D4569809C}"/>
                </a:ext>
              </a:extLst>
            </p:cNvPr>
            <p:cNvSpPr/>
            <p:nvPr/>
          </p:nvSpPr>
          <p:spPr>
            <a:xfrm>
              <a:off x="6060550" y="3842875"/>
              <a:ext cx="1875" cy="20050"/>
            </a:xfrm>
            <a:custGeom>
              <a:avLst/>
              <a:gdLst/>
              <a:ahLst/>
              <a:cxnLst/>
              <a:rect l="l" t="t" r="r" b="b"/>
              <a:pathLst>
                <a:path w="75" h="802" extrusionOk="0">
                  <a:moveTo>
                    <a:pt x="37" y="1"/>
                  </a:moveTo>
                  <a:cubicBezTo>
                    <a:pt x="0" y="267"/>
                    <a:pt x="0" y="534"/>
                    <a:pt x="37" y="801"/>
                  </a:cubicBezTo>
                  <a:cubicBezTo>
                    <a:pt x="74" y="534"/>
                    <a:pt x="74" y="267"/>
                    <a:pt x="3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577;p45">
              <a:extLst>
                <a:ext uri="{FF2B5EF4-FFF2-40B4-BE49-F238E27FC236}">
                  <a16:creationId xmlns:a16="http://schemas.microsoft.com/office/drawing/2014/main" id="{89A1C2A6-1080-4363-859F-4B062779B9E6}"/>
                </a:ext>
              </a:extLst>
            </p:cNvPr>
            <p:cNvSpPr/>
            <p:nvPr/>
          </p:nvSpPr>
          <p:spPr>
            <a:xfrm>
              <a:off x="6069300" y="3844025"/>
              <a:ext cx="2325" cy="20500"/>
            </a:xfrm>
            <a:custGeom>
              <a:avLst/>
              <a:gdLst/>
              <a:ahLst/>
              <a:cxnLst/>
              <a:rect l="l" t="t" r="r" b="b"/>
              <a:pathLst>
                <a:path w="93" h="820" extrusionOk="0">
                  <a:moveTo>
                    <a:pt x="9" y="1"/>
                  </a:moveTo>
                  <a:cubicBezTo>
                    <a:pt x="0" y="277"/>
                    <a:pt x="19" y="553"/>
                    <a:pt x="83" y="820"/>
                  </a:cubicBezTo>
                  <a:cubicBezTo>
                    <a:pt x="92" y="544"/>
                    <a:pt x="74" y="268"/>
                    <a:pt x="9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578;p45">
              <a:extLst>
                <a:ext uri="{FF2B5EF4-FFF2-40B4-BE49-F238E27FC236}">
                  <a16:creationId xmlns:a16="http://schemas.microsoft.com/office/drawing/2014/main" id="{9F8AE9FD-98D9-4FA2-91AC-1752910A5EC3}"/>
                </a:ext>
              </a:extLst>
            </p:cNvPr>
            <p:cNvSpPr/>
            <p:nvPr/>
          </p:nvSpPr>
          <p:spPr>
            <a:xfrm>
              <a:off x="6028325" y="3834600"/>
              <a:ext cx="17525" cy="32875"/>
            </a:xfrm>
            <a:custGeom>
              <a:avLst/>
              <a:gdLst/>
              <a:ahLst/>
              <a:cxnLst/>
              <a:rect l="l" t="t" r="r" b="b"/>
              <a:pathLst>
                <a:path w="701" h="1315" extrusionOk="0">
                  <a:moveTo>
                    <a:pt x="164" y="46"/>
                  </a:moveTo>
                  <a:cubicBezTo>
                    <a:pt x="180" y="46"/>
                    <a:pt x="196" y="49"/>
                    <a:pt x="212" y="55"/>
                  </a:cubicBezTo>
                  <a:cubicBezTo>
                    <a:pt x="485" y="158"/>
                    <a:pt x="631" y="411"/>
                    <a:pt x="630" y="664"/>
                  </a:cubicBezTo>
                  <a:lnTo>
                    <a:pt x="630" y="664"/>
                  </a:lnTo>
                  <a:cubicBezTo>
                    <a:pt x="490" y="590"/>
                    <a:pt x="358" y="508"/>
                    <a:pt x="240" y="405"/>
                  </a:cubicBezTo>
                  <a:cubicBezTo>
                    <a:pt x="175" y="341"/>
                    <a:pt x="111" y="276"/>
                    <a:pt x="74" y="193"/>
                  </a:cubicBezTo>
                  <a:cubicBezTo>
                    <a:pt x="56" y="157"/>
                    <a:pt x="65" y="111"/>
                    <a:pt x="83" y="74"/>
                  </a:cubicBezTo>
                  <a:cubicBezTo>
                    <a:pt x="107" y="56"/>
                    <a:pt x="135" y="46"/>
                    <a:pt x="164" y="46"/>
                  </a:cubicBezTo>
                  <a:close/>
                  <a:moveTo>
                    <a:pt x="627" y="717"/>
                  </a:moveTo>
                  <a:lnTo>
                    <a:pt x="627" y="717"/>
                  </a:lnTo>
                  <a:cubicBezTo>
                    <a:pt x="612" y="898"/>
                    <a:pt x="519" y="1073"/>
                    <a:pt x="341" y="1188"/>
                  </a:cubicBezTo>
                  <a:cubicBezTo>
                    <a:pt x="304" y="1224"/>
                    <a:pt x="258" y="1243"/>
                    <a:pt x="203" y="1252"/>
                  </a:cubicBezTo>
                  <a:cubicBezTo>
                    <a:pt x="193" y="1257"/>
                    <a:pt x="183" y="1259"/>
                    <a:pt x="172" y="1259"/>
                  </a:cubicBezTo>
                  <a:cubicBezTo>
                    <a:pt x="144" y="1259"/>
                    <a:pt x="115" y="1242"/>
                    <a:pt x="102" y="1215"/>
                  </a:cubicBezTo>
                  <a:cubicBezTo>
                    <a:pt x="83" y="1178"/>
                    <a:pt x="93" y="1142"/>
                    <a:pt x="111" y="1105"/>
                  </a:cubicBezTo>
                  <a:cubicBezTo>
                    <a:pt x="139" y="1068"/>
                    <a:pt x="166" y="1031"/>
                    <a:pt x="194" y="1004"/>
                  </a:cubicBezTo>
                  <a:cubicBezTo>
                    <a:pt x="286" y="911"/>
                    <a:pt x="396" y="829"/>
                    <a:pt x="516" y="773"/>
                  </a:cubicBezTo>
                  <a:cubicBezTo>
                    <a:pt x="569" y="744"/>
                    <a:pt x="607" y="726"/>
                    <a:pt x="627" y="717"/>
                  </a:cubicBezTo>
                  <a:close/>
                  <a:moveTo>
                    <a:pt x="129" y="0"/>
                  </a:moveTo>
                  <a:cubicBezTo>
                    <a:pt x="93" y="9"/>
                    <a:pt x="65" y="18"/>
                    <a:pt x="47" y="46"/>
                  </a:cubicBezTo>
                  <a:cubicBezTo>
                    <a:pt x="10" y="101"/>
                    <a:pt x="1" y="166"/>
                    <a:pt x="28" y="221"/>
                  </a:cubicBezTo>
                  <a:cubicBezTo>
                    <a:pt x="47" y="267"/>
                    <a:pt x="74" y="313"/>
                    <a:pt x="111" y="350"/>
                  </a:cubicBezTo>
                  <a:cubicBezTo>
                    <a:pt x="148" y="378"/>
                    <a:pt x="175" y="414"/>
                    <a:pt x="212" y="442"/>
                  </a:cubicBezTo>
                  <a:cubicBezTo>
                    <a:pt x="314" y="525"/>
                    <a:pt x="433" y="598"/>
                    <a:pt x="553" y="654"/>
                  </a:cubicBezTo>
                  <a:cubicBezTo>
                    <a:pt x="578" y="664"/>
                    <a:pt x="603" y="674"/>
                    <a:pt x="630" y="682"/>
                  </a:cubicBezTo>
                  <a:lnTo>
                    <a:pt x="630" y="682"/>
                  </a:lnTo>
                  <a:cubicBezTo>
                    <a:pt x="629" y="692"/>
                    <a:pt x="629" y="702"/>
                    <a:pt x="628" y="712"/>
                  </a:cubicBezTo>
                  <a:lnTo>
                    <a:pt x="628" y="712"/>
                  </a:lnTo>
                  <a:cubicBezTo>
                    <a:pt x="588" y="721"/>
                    <a:pt x="547" y="731"/>
                    <a:pt x="507" y="755"/>
                  </a:cubicBezTo>
                  <a:cubicBezTo>
                    <a:pt x="378" y="810"/>
                    <a:pt x="258" y="884"/>
                    <a:pt x="157" y="985"/>
                  </a:cubicBezTo>
                  <a:cubicBezTo>
                    <a:pt x="129" y="1013"/>
                    <a:pt x="93" y="1050"/>
                    <a:pt x="74" y="1086"/>
                  </a:cubicBezTo>
                  <a:cubicBezTo>
                    <a:pt x="37" y="1132"/>
                    <a:pt x="28" y="1197"/>
                    <a:pt x="47" y="1252"/>
                  </a:cubicBezTo>
                  <a:cubicBezTo>
                    <a:pt x="65" y="1280"/>
                    <a:pt x="93" y="1298"/>
                    <a:pt x="120" y="1307"/>
                  </a:cubicBezTo>
                  <a:cubicBezTo>
                    <a:pt x="134" y="1312"/>
                    <a:pt x="150" y="1314"/>
                    <a:pt x="166" y="1314"/>
                  </a:cubicBezTo>
                  <a:cubicBezTo>
                    <a:pt x="182" y="1314"/>
                    <a:pt x="199" y="1312"/>
                    <a:pt x="212" y="1307"/>
                  </a:cubicBezTo>
                  <a:cubicBezTo>
                    <a:pt x="268" y="1298"/>
                    <a:pt x="323" y="1271"/>
                    <a:pt x="369" y="1243"/>
                  </a:cubicBezTo>
                  <a:cubicBezTo>
                    <a:pt x="571" y="1111"/>
                    <a:pt x="673" y="905"/>
                    <a:pt x="682" y="696"/>
                  </a:cubicBezTo>
                  <a:lnTo>
                    <a:pt x="682" y="696"/>
                  </a:lnTo>
                  <a:cubicBezTo>
                    <a:pt x="688" y="698"/>
                    <a:pt x="694" y="699"/>
                    <a:pt x="700" y="700"/>
                  </a:cubicBezTo>
                  <a:cubicBezTo>
                    <a:pt x="694" y="697"/>
                    <a:pt x="689" y="694"/>
                    <a:pt x="683" y="691"/>
                  </a:cubicBezTo>
                  <a:lnTo>
                    <a:pt x="683" y="691"/>
                  </a:lnTo>
                  <a:cubicBezTo>
                    <a:pt x="694" y="407"/>
                    <a:pt x="533" y="120"/>
                    <a:pt x="222" y="9"/>
                  </a:cubicBezTo>
                  <a:cubicBezTo>
                    <a:pt x="194" y="0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579;p45">
              <a:extLst>
                <a:ext uri="{FF2B5EF4-FFF2-40B4-BE49-F238E27FC236}">
                  <a16:creationId xmlns:a16="http://schemas.microsoft.com/office/drawing/2014/main" id="{E046DADB-FEC2-471B-83AF-9E2B3ECF9932}"/>
                </a:ext>
              </a:extLst>
            </p:cNvPr>
            <p:cNvSpPr/>
            <p:nvPr/>
          </p:nvSpPr>
          <p:spPr>
            <a:xfrm>
              <a:off x="6044900" y="3825375"/>
              <a:ext cx="69300" cy="44450"/>
            </a:xfrm>
            <a:custGeom>
              <a:avLst/>
              <a:gdLst/>
              <a:ahLst/>
              <a:cxnLst/>
              <a:rect l="l" t="t" r="r" b="b"/>
              <a:pathLst>
                <a:path w="2772" h="1778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28"/>
                    <a:pt x="65" y="65"/>
                    <a:pt x="102" y="93"/>
                  </a:cubicBezTo>
                  <a:cubicBezTo>
                    <a:pt x="175" y="148"/>
                    <a:pt x="277" y="222"/>
                    <a:pt x="415" y="314"/>
                  </a:cubicBezTo>
                  <a:cubicBezTo>
                    <a:pt x="774" y="535"/>
                    <a:pt x="1160" y="710"/>
                    <a:pt x="1565" y="829"/>
                  </a:cubicBezTo>
                  <a:cubicBezTo>
                    <a:pt x="1805" y="903"/>
                    <a:pt x="2035" y="931"/>
                    <a:pt x="2238" y="1004"/>
                  </a:cubicBezTo>
                  <a:cubicBezTo>
                    <a:pt x="2412" y="1060"/>
                    <a:pt x="2560" y="1170"/>
                    <a:pt x="2661" y="1327"/>
                  </a:cubicBezTo>
                  <a:cubicBezTo>
                    <a:pt x="2735" y="1428"/>
                    <a:pt x="2744" y="1557"/>
                    <a:pt x="2707" y="1676"/>
                  </a:cubicBezTo>
                  <a:cubicBezTo>
                    <a:pt x="2689" y="1713"/>
                    <a:pt x="2661" y="1750"/>
                    <a:pt x="2624" y="1778"/>
                  </a:cubicBezTo>
                  <a:cubicBezTo>
                    <a:pt x="2624" y="1778"/>
                    <a:pt x="2633" y="1778"/>
                    <a:pt x="2652" y="1768"/>
                  </a:cubicBezTo>
                  <a:cubicBezTo>
                    <a:pt x="2679" y="1741"/>
                    <a:pt x="2707" y="1713"/>
                    <a:pt x="2725" y="1686"/>
                  </a:cubicBezTo>
                  <a:cubicBezTo>
                    <a:pt x="2771" y="1566"/>
                    <a:pt x="2762" y="1419"/>
                    <a:pt x="2689" y="1308"/>
                  </a:cubicBezTo>
                  <a:cubicBezTo>
                    <a:pt x="2587" y="1142"/>
                    <a:pt x="2431" y="1014"/>
                    <a:pt x="2247" y="958"/>
                  </a:cubicBezTo>
                  <a:cubicBezTo>
                    <a:pt x="2035" y="875"/>
                    <a:pt x="1805" y="848"/>
                    <a:pt x="1575" y="774"/>
                  </a:cubicBezTo>
                  <a:cubicBezTo>
                    <a:pt x="1179" y="654"/>
                    <a:pt x="792" y="489"/>
                    <a:pt x="433" y="277"/>
                  </a:cubicBezTo>
                  <a:cubicBezTo>
                    <a:pt x="295" y="194"/>
                    <a:pt x="185" y="121"/>
                    <a:pt x="111" y="74"/>
                  </a:cubicBezTo>
                  <a:cubicBezTo>
                    <a:pt x="74" y="47"/>
                    <a:pt x="37" y="19"/>
                    <a:pt x="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580;p45">
              <a:extLst>
                <a:ext uri="{FF2B5EF4-FFF2-40B4-BE49-F238E27FC236}">
                  <a16:creationId xmlns:a16="http://schemas.microsoft.com/office/drawing/2014/main" id="{C3080C0F-8AF1-4646-B5A2-BA68FADCB1E8}"/>
                </a:ext>
              </a:extLst>
            </p:cNvPr>
            <p:cNvSpPr/>
            <p:nvPr/>
          </p:nvSpPr>
          <p:spPr>
            <a:xfrm>
              <a:off x="6015675" y="3542525"/>
              <a:ext cx="155150" cy="186225"/>
            </a:xfrm>
            <a:custGeom>
              <a:avLst/>
              <a:gdLst/>
              <a:ahLst/>
              <a:cxnLst/>
              <a:rect l="l" t="t" r="r" b="b"/>
              <a:pathLst>
                <a:path w="6206" h="7449" extrusionOk="0">
                  <a:moveTo>
                    <a:pt x="3232" y="1"/>
                  </a:moveTo>
                  <a:lnTo>
                    <a:pt x="1142" y="1068"/>
                  </a:lnTo>
                  <a:lnTo>
                    <a:pt x="3545" y="5193"/>
                  </a:lnTo>
                  <a:lnTo>
                    <a:pt x="0" y="5883"/>
                  </a:lnTo>
                  <a:lnTo>
                    <a:pt x="120" y="7347"/>
                  </a:lnTo>
                  <a:lnTo>
                    <a:pt x="4134" y="7448"/>
                  </a:lnTo>
                  <a:cubicBezTo>
                    <a:pt x="4150" y="7449"/>
                    <a:pt x="4166" y="7449"/>
                    <a:pt x="4182" y="7449"/>
                  </a:cubicBezTo>
                  <a:cubicBezTo>
                    <a:pt x="4918" y="7449"/>
                    <a:pt x="5595" y="7038"/>
                    <a:pt x="5920" y="6371"/>
                  </a:cubicBezTo>
                  <a:cubicBezTo>
                    <a:pt x="6205" y="5791"/>
                    <a:pt x="6187" y="5110"/>
                    <a:pt x="5865" y="4548"/>
                  </a:cubicBezTo>
                  <a:lnTo>
                    <a:pt x="3232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581;p45">
              <a:extLst>
                <a:ext uri="{FF2B5EF4-FFF2-40B4-BE49-F238E27FC236}">
                  <a16:creationId xmlns:a16="http://schemas.microsoft.com/office/drawing/2014/main" id="{318899D8-4218-4D5E-B335-7321594BC681}"/>
                </a:ext>
              </a:extLst>
            </p:cNvPr>
            <p:cNvSpPr/>
            <p:nvPr/>
          </p:nvSpPr>
          <p:spPr>
            <a:xfrm>
              <a:off x="5791050" y="3542975"/>
              <a:ext cx="156525" cy="219150"/>
            </a:xfrm>
            <a:custGeom>
              <a:avLst/>
              <a:gdLst/>
              <a:ahLst/>
              <a:cxnLst/>
              <a:rect l="l" t="t" r="r" b="b"/>
              <a:pathLst>
                <a:path w="6261" h="8766" extrusionOk="0">
                  <a:moveTo>
                    <a:pt x="3231" y="1"/>
                  </a:moveTo>
                  <a:lnTo>
                    <a:pt x="635" y="4567"/>
                  </a:lnTo>
                  <a:cubicBezTo>
                    <a:pt x="0" y="5746"/>
                    <a:pt x="598" y="7200"/>
                    <a:pt x="1869" y="7605"/>
                  </a:cubicBezTo>
                  <a:lnTo>
                    <a:pt x="2486" y="7799"/>
                  </a:lnTo>
                  <a:lnTo>
                    <a:pt x="6187" y="8765"/>
                  </a:lnTo>
                  <a:lnTo>
                    <a:pt x="6260" y="7660"/>
                  </a:lnTo>
                  <a:lnTo>
                    <a:pt x="2854" y="5690"/>
                  </a:lnTo>
                  <a:lnTo>
                    <a:pt x="5330" y="1069"/>
                  </a:lnTo>
                  <a:lnTo>
                    <a:pt x="3231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582;p45">
              <a:extLst>
                <a:ext uri="{FF2B5EF4-FFF2-40B4-BE49-F238E27FC236}">
                  <a16:creationId xmlns:a16="http://schemas.microsoft.com/office/drawing/2014/main" id="{AA6721FE-B9DE-47A9-9BEF-7CDBA9B895C1}"/>
                </a:ext>
              </a:extLst>
            </p:cNvPr>
            <p:cNvSpPr/>
            <p:nvPr/>
          </p:nvSpPr>
          <p:spPr>
            <a:xfrm>
              <a:off x="5838900" y="3484300"/>
              <a:ext cx="293025" cy="286325"/>
            </a:xfrm>
            <a:custGeom>
              <a:avLst/>
              <a:gdLst/>
              <a:ahLst/>
              <a:cxnLst/>
              <a:rect l="l" t="t" r="r" b="b"/>
              <a:pathLst>
                <a:path w="11721" h="11453" extrusionOk="0">
                  <a:moveTo>
                    <a:pt x="7255" y="0"/>
                  </a:moveTo>
                  <a:lnTo>
                    <a:pt x="4355" y="37"/>
                  </a:lnTo>
                  <a:cubicBezTo>
                    <a:pt x="3996" y="74"/>
                    <a:pt x="3647" y="157"/>
                    <a:pt x="3315" y="286"/>
                  </a:cubicBezTo>
                  <a:lnTo>
                    <a:pt x="3315" y="267"/>
                  </a:lnTo>
                  <a:cubicBezTo>
                    <a:pt x="1741" y="626"/>
                    <a:pt x="1" y="4069"/>
                    <a:pt x="1" y="4069"/>
                  </a:cubicBezTo>
                  <a:lnTo>
                    <a:pt x="2302" y="5275"/>
                  </a:lnTo>
                  <a:lnTo>
                    <a:pt x="2358" y="5635"/>
                  </a:lnTo>
                  <a:cubicBezTo>
                    <a:pt x="2422" y="6113"/>
                    <a:pt x="2634" y="6555"/>
                    <a:pt x="2956" y="6923"/>
                  </a:cubicBezTo>
                  <a:lnTo>
                    <a:pt x="2302" y="11324"/>
                  </a:lnTo>
                  <a:lnTo>
                    <a:pt x="9759" y="11453"/>
                  </a:lnTo>
                  <a:lnTo>
                    <a:pt x="8802" y="8304"/>
                  </a:lnTo>
                  <a:lnTo>
                    <a:pt x="9198" y="5257"/>
                  </a:lnTo>
                  <a:lnTo>
                    <a:pt x="11720" y="3913"/>
                  </a:lnTo>
                  <a:cubicBezTo>
                    <a:pt x="11407" y="3287"/>
                    <a:pt x="11048" y="2689"/>
                    <a:pt x="10634" y="2118"/>
                  </a:cubicBezTo>
                  <a:cubicBezTo>
                    <a:pt x="9815" y="1013"/>
                    <a:pt x="8609" y="258"/>
                    <a:pt x="725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583;p45">
              <a:extLst>
                <a:ext uri="{FF2B5EF4-FFF2-40B4-BE49-F238E27FC236}">
                  <a16:creationId xmlns:a16="http://schemas.microsoft.com/office/drawing/2014/main" id="{02D3DB38-E56D-4BC2-9D7D-9D3C6E250F4F}"/>
                </a:ext>
              </a:extLst>
            </p:cNvPr>
            <p:cNvSpPr/>
            <p:nvPr/>
          </p:nvSpPr>
          <p:spPr>
            <a:xfrm>
              <a:off x="5925225" y="3325125"/>
              <a:ext cx="104750" cy="202700"/>
            </a:xfrm>
            <a:custGeom>
              <a:avLst/>
              <a:gdLst/>
              <a:ahLst/>
              <a:cxnLst/>
              <a:rect l="l" t="t" r="r" b="b"/>
              <a:pathLst>
                <a:path w="4190" h="8108" extrusionOk="0">
                  <a:moveTo>
                    <a:pt x="1315" y="1"/>
                  </a:moveTo>
                  <a:cubicBezTo>
                    <a:pt x="603" y="1"/>
                    <a:pt x="136" y="894"/>
                    <a:pt x="83" y="1635"/>
                  </a:cubicBezTo>
                  <a:cubicBezTo>
                    <a:pt x="28" y="2482"/>
                    <a:pt x="0" y="3523"/>
                    <a:pt x="101" y="4167"/>
                  </a:cubicBezTo>
                  <a:cubicBezTo>
                    <a:pt x="304" y="5438"/>
                    <a:pt x="1280" y="5603"/>
                    <a:pt x="1280" y="5603"/>
                  </a:cubicBezTo>
                  <a:lnTo>
                    <a:pt x="1280" y="6699"/>
                  </a:lnTo>
                  <a:cubicBezTo>
                    <a:pt x="1289" y="7479"/>
                    <a:pt x="1924" y="8108"/>
                    <a:pt x="2701" y="8108"/>
                  </a:cubicBezTo>
                  <a:cubicBezTo>
                    <a:pt x="2712" y="8108"/>
                    <a:pt x="2723" y="8108"/>
                    <a:pt x="2734" y="8107"/>
                  </a:cubicBezTo>
                  <a:cubicBezTo>
                    <a:pt x="3499" y="8089"/>
                    <a:pt x="4115" y="7472"/>
                    <a:pt x="4125" y="6708"/>
                  </a:cubicBezTo>
                  <a:lnTo>
                    <a:pt x="4189" y="1065"/>
                  </a:lnTo>
                  <a:cubicBezTo>
                    <a:pt x="4189" y="834"/>
                    <a:pt x="4014" y="632"/>
                    <a:pt x="3784" y="604"/>
                  </a:cubicBezTo>
                  <a:lnTo>
                    <a:pt x="1409" y="6"/>
                  </a:lnTo>
                  <a:cubicBezTo>
                    <a:pt x="1377" y="2"/>
                    <a:pt x="1346" y="1"/>
                    <a:pt x="1315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84;p45">
              <a:extLst>
                <a:ext uri="{FF2B5EF4-FFF2-40B4-BE49-F238E27FC236}">
                  <a16:creationId xmlns:a16="http://schemas.microsoft.com/office/drawing/2014/main" id="{A0D46AFC-73B1-4109-816B-6DBA33C5823F}"/>
                </a:ext>
              </a:extLst>
            </p:cNvPr>
            <p:cNvSpPr/>
            <p:nvPr/>
          </p:nvSpPr>
          <p:spPr>
            <a:xfrm>
              <a:off x="5936950" y="3379550"/>
              <a:ext cx="8075" cy="7875"/>
            </a:xfrm>
            <a:custGeom>
              <a:avLst/>
              <a:gdLst/>
              <a:ahLst/>
              <a:cxnLst/>
              <a:rect l="l" t="t" r="r" b="b"/>
              <a:pathLst>
                <a:path w="323" h="315" extrusionOk="0">
                  <a:moveTo>
                    <a:pt x="149" y="1"/>
                  </a:moveTo>
                  <a:cubicBezTo>
                    <a:pt x="65" y="1"/>
                    <a:pt x="1" y="63"/>
                    <a:pt x="1" y="149"/>
                  </a:cubicBezTo>
                  <a:cubicBezTo>
                    <a:pt x="1" y="232"/>
                    <a:pt x="65" y="305"/>
                    <a:pt x="157" y="315"/>
                  </a:cubicBezTo>
                  <a:cubicBezTo>
                    <a:pt x="240" y="315"/>
                    <a:pt x="323" y="250"/>
                    <a:pt x="323" y="167"/>
                  </a:cubicBezTo>
                  <a:cubicBezTo>
                    <a:pt x="323" y="75"/>
                    <a:pt x="259" y="2"/>
                    <a:pt x="166" y="2"/>
                  </a:cubicBezTo>
                  <a:cubicBezTo>
                    <a:pt x="161" y="1"/>
                    <a:pt x="155" y="1"/>
                    <a:pt x="149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85;p45">
              <a:extLst>
                <a:ext uri="{FF2B5EF4-FFF2-40B4-BE49-F238E27FC236}">
                  <a16:creationId xmlns:a16="http://schemas.microsoft.com/office/drawing/2014/main" id="{71C08239-F785-46B3-A869-916F939CA6E9}"/>
                </a:ext>
              </a:extLst>
            </p:cNvPr>
            <p:cNvSpPr/>
            <p:nvPr/>
          </p:nvSpPr>
          <p:spPr>
            <a:xfrm>
              <a:off x="5932575" y="3375200"/>
              <a:ext cx="17075" cy="4300"/>
            </a:xfrm>
            <a:custGeom>
              <a:avLst/>
              <a:gdLst/>
              <a:ahLst/>
              <a:cxnLst/>
              <a:rect l="l" t="t" r="r" b="b"/>
              <a:pathLst>
                <a:path w="683" h="172" extrusionOk="0">
                  <a:moveTo>
                    <a:pt x="332" y="1"/>
                  </a:moveTo>
                  <a:cubicBezTo>
                    <a:pt x="240" y="1"/>
                    <a:pt x="148" y="28"/>
                    <a:pt x="74" y="84"/>
                  </a:cubicBezTo>
                  <a:cubicBezTo>
                    <a:pt x="19" y="120"/>
                    <a:pt x="1" y="157"/>
                    <a:pt x="10" y="166"/>
                  </a:cubicBezTo>
                  <a:cubicBezTo>
                    <a:pt x="14" y="170"/>
                    <a:pt x="19" y="172"/>
                    <a:pt x="25" y="172"/>
                  </a:cubicBezTo>
                  <a:cubicBezTo>
                    <a:pt x="70" y="172"/>
                    <a:pt x="180" y="102"/>
                    <a:pt x="332" y="102"/>
                  </a:cubicBezTo>
                  <a:cubicBezTo>
                    <a:pt x="490" y="102"/>
                    <a:pt x="610" y="169"/>
                    <a:pt x="652" y="169"/>
                  </a:cubicBezTo>
                  <a:cubicBezTo>
                    <a:pt x="657" y="169"/>
                    <a:pt x="661" y="168"/>
                    <a:pt x="664" y="166"/>
                  </a:cubicBezTo>
                  <a:cubicBezTo>
                    <a:pt x="682" y="148"/>
                    <a:pt x="645" y="120"/>
                    <a:pt x="590" y="74"/>
                  </a:cubicBezTo>
                  <a:cubicBezTo>
                    <a:pt x="516" y="28"/>
                    <a:pt x="424" y="1"/>
                    <a:pt x="33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86;p45">
              <a:extLst>
                <a:ext uri="{FF2B5EF4-FFF2-40B4-BE49-F238E27FC236}">
                  <a16:creationId xmlns:a16="http://schemas.microsoft.com/office/drawing/2014/main" id="{19DB4857-36BB-494E-9815-4DBE1EEBE58A}"/>
                </a:ext>
              </a:extLst>
            </p:cNvPr>
            <p:cNvSpPr/>
            <p:nvPr/>
          </p:nvSpPr>
          <p:spPr>
            <a:xfrm>
              <a:off x="5980225" y="3380250"/>
              <a:ext cx="8075" cy="7900"/>
            </a:xfrm>
            <a:custGeom>
              <a:avLst/>
              <a:gdLst/>
              <a:ahLst/>
              <a:cxnLst/>
              <a:rect l="l" t="t" r="r" b="b"/>
              <a:pathLst>
                <a:path w="323" h="316" extrusionOk="0">
                  <a:moveTo>
                    <a:pt x="152" y="0"/>
                  </a:moveTo>
                  <a:cubicBezTo>
                    <a:pt x="74" y="0"/>
                    <a:pt x="0" y="70"/>
                    <a:pt x="0" y="149"/>
                  </a:cubicBezTo>
                  <a:cubicBezTo>
                    <a:pt x="0" y="241"/>
                    <a:pt x="65" y="314"/>
                    <a:pt x="157" y="314"/>
                  </a:cubicBezTo>
                  <a:cubicBezTo>
                    <a:pt x="163" y="315"/>
                    <a:pt x="169" y="315"/>
                    <a:pt x="174" y="315"/>
                  </a:cubicBezTo>
                  <a:cubicBezTo>
                    <a:pt x="258" y="315"/>
                    <a:pt x="323" y="253"/>
                    <a:pt x="323" y="167"/>
                  </a:cubicBezTo>
                  <a:cubicBezTo>
                    <a:pt x="323" y="75"/>
                    <a:pt x="258" y="10"/>
                    <a:pt x="166" y="1"/>
                  </a:cubicBezTo>
                  <a:cubicBezTo>
                    <a:pt x="161" y="1"/>
                    <a:pt x="157" y="0"/>
                    <a:pt x="15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87;p45">
              <a:extLst>
                <a:ext uri="{FF2B5EF4-FFF2-40B4-BE49-F238E27FC236}">
                  <a16:creationId xmlns:a16="http://schemas.microsoft.com/office/drawing/2014/main" id="{95FD6E09-7457-4300-84F9-203470C57F6C}"/>
                </a:ext>
              </a:extLst>
            </p:cNvPr>
            <p:cNvSpPr/>
            <p:nvPr/>
          </p:nvSpPr>
          <p:spPr>
            <a:xfrm>
              <a:off x="5976075" y="3375900"/>
              <a:ext cx="16825" cy="4450"/>
            </a:xfrm>
            <a:custGeom>
              <a:avLst/>
              <a:gdLst/>
              <a:ahLst/>
              <a:cxnLst/>
              <a:rect l="l" t="t" r="r" b="b"/>
              <a:pathLst>
                <a:path w="673" h="178" extrusionOk="0">
                  <a:moveTo>
                    <a:pt x="323" y="0"/>
                  </a:moveTo>
                  <a:cubicBezTo>
                    <a:pt x="231" y="0"/>
                    <a:pt x="139" y="28"/>
                    <a:pt x="65" y="83"/>
                  </a:cubicBezTo>
                  <a:cubicBezTo>
                    <a:pt x="19" y="129"/>
                    <a:pt x="1" y="166"/>
                    <a:pt x="10" y="175"/>
                  </a:cubicBezTo>
                  <a:cubicBezTo>
                    <a:pt x="12" y="177"/>
                    <a:pt x="14" y="178"/>
                    <a:pt x="17" y="178"/>
                  </a:cubicBezTo>
                  <a:cubicBezTo>
                    <a:pt x="51" y="178"/>
                    <a:pt x="164" y="102"/>
                    <a:pt x="323" y="102"/>
                  </a:cubicBezTo>
                  <a:cubicBezTo>
                    <a:pt x="490" y="102"/>
                    <a:pt x="612" y="178"/>
                    <a:pt x="647" y="178"/>
                  </a:cubicBezTo>
                  <a:cubicBezTo>
                    <a:pt x="650" y="178"/>
                    <a:pt x="653" y="177"/>
                    <a:pt x="654" y="175"/>
                  </a:cubicBezTo>
                  <a:cubicBezTo>
                    <a:pt x="673" y="148"/>
                    <a:pt x="636" y="120"/>
                    <a:pt x="581" y="83"/>
                  </a:cubicBezTo>
                  <a:cubicBezTo>
                    <a:pt x="507" y="28"/>
                    <a:pt x="415" y="0"/>
                    <a:pt x="32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88;p45">
              <a:extLst>
                <a:ext uri="{FF2B5EF4-FFF2-40B4-BE49-F238E27FC236}">
                  <a16:creationId xmlns:a16="http://schemas.microsoft.com/office/drawing/2014/main" id="{E225DD4E-7335-4430-B86E-C3C9861C757E}"/>
                </a:ext>
              </a:extLst>
            </p:cNvPr>
            <p:cNvSpPr/>
            <p:nvPr/>
          </p:nvSpPr>
          <p:spPr>
            <a:xfrm>
              <a:off x="5948925" y="3376125"/>
              <a:ext cx="13825" cy="37025"/>
            </a:xfrm>
            <a:custGeom>
              <a:avLst/>
              <a:gdLst/>
              <a:ahLst/>
              <a:cxnLst/>
              <a:rect l="l" t="t" r="r" b="b"/>
              <a:pathLst>
                <a:path w="553" h="1481" extrusionOk="0">
                  <a:moveTo>
                    <a:pt x="534" y="0"/>
                  </a:moveTo>
                  <a:cubicBezTo>
                    <a:pt x="512" y="0"/>
                    <a:pt x="348" y="393"/>
                    <a:pt x="166" y="875"/>
                  </a:cubicBezTo>
                  <a:cubicBezTo>
                    <a:pt x="120" y="986"/>
                    <a:pt x="83" y="1105"/>
                    <a:pt x="37" y="1216"/>
                  </a:cubicBezTo>
                  <a:cubicBezTo>
                    <a:pt x="10" y="1271"/>
                    <a:pt x="0" y="1335"/>
                    <a:pt x="19" y="1391"/>
                  </a:cubicBezTo>
                  <a:cubicBezTo>
                    <a:pt x="28" y="1427"/>
                    <a:pt x="56" y="1446"/>
                    <a:pt x="93" y="1464"/>
                  </a:cubicBezTo>
                  <a:cubicBezTo>
                    <a:pt x="111" y="1464"/>
                    <a:pt x="139" y="1473"/>
                    <a:pt x="166" y="1473"/>
                  </a:cubicBezTo>
                  <a:cubicBezTo>
                    <a:pt x="212" y="1478"/>
                    <a:pt x="261" y="1480"/>
                    <a:pt x="310" y="1480"/>
                  </a:cubicBezTo>
                  <a:cubicBezTo>
                    <a:pt x="359" y="1480"/>
                    <a:pt x="410" y="1478"/>
                    <a:pt x="461" y="1473"/>
                  </a:cubicBezTo>
                  <a:cubicBezTo>
                    <a:pt x="359" y="1446"/>
                    <a:pt x="267" y="1427"/>
                    <a:pt x="166" y="1418"/>
                  </a:cubicBezTo>
                  <a:cubicBezTo>
                    <a:pt x="129" y="1418"/>
                    <a:pt x="83" y="1409"/>
                    <a:pt x="74" y="1372"/>
                  </a:cubicBezTo>
                  <a:cubicBezTo>
                    <a:pt x="74" y="1326"/>
                    <a:pt x="83" y="1280"/>
                    <a:pt x="102" y="1243"/>
                  </a:cubicBezTo>
                  <a:cubicBezTo>
                    <a:pt x="148" y="1133"/>
                    <a:pt x="194" y="1022"/>
                    <a:pt x="240" y="893"/>
                  </a:cubicBezTo>
                  <a:cubicBezTo>
                    <a:pt x="424" y="406"/>
                    <a:pt x="553" y="10"/>
                    <a:pt x="534" y="0"/>
                  </a:cubicBezTo>
                  <a:cubicBezTo>
                    <a:pt x="534" y="0"/>
                    <a:pt x="534" y="0"/>
                    <a:pt x="53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89;p45">
              <a:extLst>
                <a:ext uri="{FF2B5EF4-FFF2-40B4-BE49-F238E27FC236}">
                  <a16:creationId xmlns:a16="http://schemas.microsoft.com/office/drawing/2014/main" id="{AD54F777-E10B-4D98-9216-F5E1D7D6574D}"/>
                </a:ext>
              </a:extLst>
            </p:cNvPr>
            <p:cNvSpPr/>
            <p:nvPr/>
          </p:nvSpPr>
          <p:spPr>
            <a:xfrm>
              <a:off x="5957200" y="3453450"/>
              <a:ext cx="42850" cy="19175"/>
            </a:xfrm>
            <a:custGeom>
              <a:avLst/>
              <a:gdLst/>
              <a:ahLst/>
              <a:cxnLst/>
              <a:rect l="l" t="t" r="r" b="b"/>
              <a:pathLst>
                <a:path w="1714" h="767" extrusionOk="0">
                  <a:moveTo>
                    <a:pt x="1713" y="1"/>
                  </a:moveTo>
                  <a:lnTo>
                    <a:pt x="1713" y="1"/>
                  </a:lnTo>
                  <a:cubicBezTo>
                    <a:pt x="1212" y="305"/>
                    <a:pt x="632" y="461"/>
                    <a:pt x="51" y="461"/>
                  </a:cubicBezTo>
                  <a:cubicBezTo>
                    <a:pt x="34" y="461"/>
                    <a:pt x="18" y="461"/>
                    <a:pt x="1" y="461"/>
                  </a:cubicBezTo>
                  <a:lnTo>
                    <a:pt x="1" y="461"/>
                  </a:lnTo>
                  <a:lnTo>
                    <a:pt x="19" y="756"/>
                  </a:lnTo>
                  <a:cubicBezTo>
                    <a:pt x="101" y="763"/>
                    <a:pt x="180" y="767"/>
                    <a:pt x="255" y="767"/>
                  </a:cubicBezTo>
                  <a:cubicBezTo>
                    <a:pt x="1350" y="767"/>
                    <a:pt x="1713" y="1"/>
                    <a:pt x="1713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90;p45">
              <a:extLst>
                <a:ext uri="{FF2B5EF4-FFF2-40B4-BE49-F238E27FC236}">
                  <a16:creationId xmlns:a16="http://schemas.microsoft.com/office/drawing/2014/main" id="{C25250F7-BCDF-4C98-989C-21934DAB59FC}"/>
                </a:ext>
              </a:extLst>
            </p:cNvPr>
            <p:cNvSpPr/>
            <p:nvPr/>
          </p:nvSpPr>
          <p:spPr>
            <a:xfrm>
              <a:off x="5961575" y="3420525"/>
              <a:ext cx="14075" cy="9800"/>
            </a:xfrm>
            <a:custGeom>
              <a:avLst/>
              <a:gdLst/>
              <a:ahLst/>
              <a:cxnLst/>
              <a:rect l="l" t="t" r="r" b="b"/>
              <a:pathLst>
                <a:path w="563" h="392" extrusionOk="0">
                  <a:moveTo>
                    <a:pt x="277" y="0"/>
                  </a:moveTo>
                  <a:cubicBezTo>
                    <a:pt x="177" y="0"/>
                    <a:pt x="87" y="45"/>
                    <a:pt x="19" y="121"/>
                  </a:cubicBezTo>
                  <a:lnTo>
                    <a:pt x="10" y="130"/>
                  </a:lnTo>
                  <a:cubicBezTo>
                    <a:pt x="1" y="149"/>
                    <a:pt x="1" y="176"/>
                    <a:pt x="10" y="195"/>
                  </a:cubicBezTo>
                  <a:cubicBezTo>
                    <a:pt x="19" y="213"/>
                    <a:pt x="38" y="231"/>
                    <a:pt x="56" y="250"/>
                  </a:cubicBezTo>
                  <a:cubicBezTo>
                    <a:pt x="130" y="305"/>
                    <a:pt x="203" y="351"/>
                    <a:pt x="286" y="379"/>
                  </a:cubicBezTo>
                  <a:cubicBezTo>
                    <a:pt x="311" y="387"/>
                    <a:pt x="337" y="391"/>
                    <a:pt x="362" y="391"/>
                  </a:cubicBezTo>
                  <a:cubicBezTo>
                    <a:pt x="421" y="391"/>
                    <a:pt x="478" y="369"/>
                    <a:pt x="516" y="323"/>
                  </a:cubicBezTo>
                  <a:cubicBezTo>
                    <a:pt x="562" y="259"/>
                    <a:pt x="553" y="176"/>
                    <a:pt x="507" y="112"/>
                  </a:cubicBezTo>
                  <a:cubicBezTo>
                    <a:pt x="452" y="47"/>
                    <a:pt x="387" y="10"/>
                    <a:pt x="305" y="1"/>
                  </a:cubicBezTo>
                  <a:cubicBezTo>
                    <a:pt x="295" y="0"/>
                    <a:pt x="286" y="0"/>
                    <a:pt x="27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591;p45">
              <a:extLst>
                <a:ext uri="{FF2B5EF4-FFF2-40B4-BE49-F238E27FC236}">
                  <a16:creationId xmlns:a16="http://schemas.microsoft.com/office/drawing/2014/main" id="{2FFBEABB-EFBA-498C-BA49-FF475F19E80A}"/>
                </a:ext>
              </a:extLst>
            </p:cNvPr>
            <p:cNvSpPr/>
            <p:nvPr/>
          </p:nvSpPr>
          <p:spPr>
            <a:xfrm>
              <a:off x="5959050" y="3416175"/>
              <a:ext cx="14975" cy="12675"/>
            </a:xfrm>
            <a:custGeom>
              <a:avLst/>
              <a:gdLst/>
              <a:ahLst/>
              <a:cxnLst/>
              <a:rect l="l" t="t" r="r" b="b"/>
              <a:pathLst>
                <a:path w="599" h="507" extrusionOk="0">
                  <a:moveTo>
                    <a:pt x="562" y="0"/>
                  </a:moveTo>
                  <a:cubicBezTo>
                    <a:pt x="534" y="0"/>
                    <a:pt x="534" y="184"/>
                    <a:pt x="378" y="323"/>
                  </a:cubicBezTo>
                  <a:cubicBezTo>
                    <a:pt x="212" y="461"/>
                    <a:pt x="10" y="433"/>
                    <a:pt x="1" y="461"/>
                  </a:cubicBezTo>
                  <a:cubicBezTo>
                    <a:pt x="1" y="488"/>
                    <a:pt x="47" y="497"/>
                    <a:pt x="139" y="507"/>
                  </a:cubicBezTo>
                  <a:cubicBezTo>
                    <a:pt x="249" y="507"/>
                    <a:pt x="360" y="470"/>
                    <a:pt x="442" y="396"/>
                  </a:cubicBezTo>
                  <a:cubicBezTo>
                    <a:pt x="525" y="323"/>
                    <a:pt x="581" y="231"/>
                    <a:pt x="590" y="120"/>
                  </a:cubicBezTo>
                  <a:cubicBezTo>
                    <a:pt x="599" y="37"/>
                    <a:pt x="581" y="0"/>
                    <a:pt x="56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592;p45">
              <a:extLst>
                <a:ext uri="{FF2B5EF4-FFF2-40B4-BE49-F238E27FC236}">
                  <a16:creationId xmlns:a16="http://schemas.microsoft.com/office/drawing/2014/main" id="{C16331E8-9457-41B3-BE9A-A5122F70CF6B}"/>
                </a:ext>
              </a:extLst>
            </p:cNvPr>
            <p:cNvSpPr/>
            <p:nvPr/>
          </p:nvSpPr>
          <p:spPr>
            <a:xfrm>
              <a:off x="5974000" y="3369125"/>
              <a:ext cx="20525" cy="6050"/>
            </a:xfrm>
            <a:custGeom>
              <a:avLst/>
              <a:gdLst/>
              <a:ahLst/>
              <a:cxnLst/>
              <a:rect l="l" t="t" r="r" b="b"/>
              <a:pathLst>
                <a:path w="821" h="242" extrusionOk="0">
                  <a:moveTo>
                    <a:pt x="356" y="1"/>
                  </a:moveTo>
                  <a:cubicBezTo>
                    <a:pt x="272" y="1"/>
                    <a:pt x="191" y="13"/>
                    <a:pt x="121" y="41"/>
                  </a:cubicBezTo>
                  <a:cubicBezTo>
                    <a:pt x="38" y="78"/>
                    <a:pt x="1" y="115"/>
                    <a:pt x="10" y="133"/>
                  </a:cubicBezTo>
                  <a:cubicBezTo>
                    <a:pt x="29" y="188"/>
                    <a:pt x="203" y="161"/>
                    <a:pt x="406" y="188"/>
                  </a:cubicBezTo>
                  <a:cubicBezTo>
                    <a:pt x="564" y="202"/>
                    <a:pt x="696" y="242"/>
                    <a:pt x="765" y="242"/>
                  </a:cubicBezTo>
                  <a:cubicBezTo>
                    <a:pt x="788" y="242"/>
                    <a:pt x="804" y="237"/>
                    <a:pt x="811" y="225"/>
                  </a:cubicBezTo>
                  <a:cubicBezTo>
                    <a:pt x="820" y="207"/>
                    <a:pt x="793" y="161"/>
                    <a:pt x="728" y="115"/>
                  </a:cubicBezTo>
                  <a:cubicBezTo>
                    <a:pt x="636" y="50"/>
                    <a:pt x="535" y="14"/>
                    <a:pt x="434" y="4"/>
                  </a:cubicBezTo>
                  <a:cubicBezTo>
                    <a:pt x="408" y="2"/>
                    <a:pt x="381" y="1"/>
                    <a:pt x="35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593;p45">
              <a:extLst>
                <a:ext uri="{FF2B5EF4-FFF2-40B4-BE49-F238E27FC236}">
                  <a16:creationId xmlns:a16="http://schemas.microsoft.com/office/drawing/2014/main" id="{0A706CF9-AE2B-48C5-8E02-5DD0944CD091}"/>
                </a:ext>
              </a:extLst>
            </p:cNvPr>
            <p:cNvSpPr/>
            <p:nvPr/>
          </p:nvSpPr>
          <p:spPr>
            <a:xfrm>
              <a:off x="5933275" y="3366825"/>
              <a:ext cx="15450" cy="4900"/>
            </a:xfrm>
            <a:custGeom>
              <a:avLst/>
              <a:gdLst/>
              <a:ahLst/>
              <a:cxnLst/>
              <a:rect l="l" t="t" r="r" b="b"/>
              <a:pathLst>
                <a:path w="618" h="196" extrusionOk="0">
                  <a:moveTo>
                    <a:pt x="307" y="1"/>
                  </a:moveTo>
                  <a:cubicBezTo>
                    <a:pt x="221" y="1"/>
                    <a:pt x="136" y="26"/>
                    <a:pt x="65" y="78"/>
                  </a:cubicBezTo>
                  <a:cubicBezTo>
                    <a:pt x="19" y="115"/>
                    <a:pt x="0" y="161"/>
                    <a:pt x="10" y="179"/>
                  </a:cubicBezTo>
                  <a:cubicBezTo>
                    <a:pt x="22" y="191"/>
                    <a:pt x="43" y="196"/>
                    <a:pt x="72" y="196"/>
                  </a:cubicBezTo>
                  <a:cubicBezTo>
                    <a:pt x="129" y="196"/>
                    <a:pt x="215" y="179"/>
                    <a:pt x="313" y="179"/>
                  </a:cubicBezTo>
                  <a:cubicBezTo>
                    <a:pt x="389" y="179"/>
                    <a:pt x="461" y="187"/>
                    <a:pt x="516" y="187"/>
                  </a:cubicBezTo>
                  <a:cubicBezTo>
                    <a:pt x="562" y="187"/>
                    <a:pt x="595" y="182"/>
                    <a:pt x="608" y="161"/>
                  </a:cubicBezTo>
                  <a:cubicBezTo>
                    <a:pt x="617" y="142"/>
                    <a:pt x="599" y="106"/>
                    <a:pt x="544" y="69"/>
                  </a:cubicBezTo>
                  <a:cubicBezTo>
                    <a:pt x="472" y="24"/>
                    <a:pt x="389" y="1"/>
                    <a:pt x="30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594;p45">
              <a:extLst>
                <a:ext uri="{FF2B5EF4-FFF2-40B4-BE49-F238E27FC236}">
                  <a16:creationId xmlns:a16="http://schemas.microsoft.com/office/drawing/2014/main" id="{7B963B1C-3A46-4390-8EC4-80C5EB435F68}"/>
                </a:ext>
              </a:extLst>
            </p:cNvPr>
            <p:cNvSpPr/>
            <p:nvPr/>
          </p:nvSpPr>
          <p:spPr>
            <a:xfrm>
              <a:off x="5948225" y="3306825"/>
              <a:ext cx="104075" cy="147375"/>
            </a:xfrm>
            <a:custGeom>
              <a:avLst/>
              <a:gdLst/>
              <a:ahLst/>
              <a:cxnLst/>
              <a:rect l="l" t="t" r="r" b="b"/>
              <a:pathLst>
                <a:path w="4163" h="5895" extrusionOk="0">
                  <a:moveTo>
                    <a:pt x="803" y="0"/>
                  </a:moveTo>
                  <a:cubicBezTo>
                    <a:pt x="775" y="0"/>
                    <a:pt x="747" y="1"/>
                    <a:pt x="719" y="1"/>
                  </a:cubicBezTo>
                  <a:cubicBezTo>
                    <a:pt x="443" y="11"/>
                    <a:pt x="185" y="130"/>
                    <a:pt x="1" y="342"/>
                  </a:cubicBezTo>
                  <a:lnTo>
                    <a:pt x="28" y="324"/>
                  </a:lnTo>
                  <a:cubicBezTo>
                    <a:pt x="74" y="894"/>
                    <a:pt x="443" y="1382"/>
                    <a:pt x="977" y="1594"/>
                  </a:cubicBezTo>
                  <a:cubicBezTo>
                    <a:pt x="1207" y="1677"/>
                    <a:pt x="1465" y="1705"/>
                    <a:pt x="1695" y="1787"/>
                  </a:cubicBezTo>
                  <a:cubicBezTo>
                    <a:pt x="1934" y="1870"/>
                    <a:pt x="2155" y="2036"/>
                    <a:pt x="2229" y="2275"/>
                  </a:cubicBezTo>
                  <a:cubicBezTo>
                    <a:pt x="2275" y="2487"/>
                    <a:pt x="2192" y="2699"/>
                    <a:pt x="2146" y="2901"/>
                  </a:cubicBezTo>
                  <a:cubicBezTo>
                    <a:pt x="2091" y="3104"/>
                    <a:pt x="2063" y="3352"/>
                    <a:pt x="2210" y="3509"/>
                  </a:cubicBezTo>
                  <a:cubicBezTo>
                    <a:pt x="2330" y="3647"/>
                    <a:pt x="2551" y="3684"/>
                    <a:pt x="2643" y="3859"/>
                  </a:cubicBezTo>
                  <a:cubicBezTo>
                    <a:pt x="2735" y="4025"/>
                    <a:pt x="2634" y="4227"/>
                    <a:pt x="2560" y="4402"/>
                  </a:cubicBezTo>
                  <a:cubicBezTo>
                    <a:pt x="2440" y="4669"/>
                    <a:pt x="2413" y="4954"/>
                    <a:pt x="2477" y="5240"/>
                  </a:cubicBezTo>
                  <a:cubicBezTo>
                    <a:pt x="2551" y="5516"/>
                    <a:pt x="2744" y="5755"/>
                    <a:pt x="3020" y="5866"/>
                  </a:cubicBezTo>
                  <a:cubicBezTo>
                    <a:pt x="3059" y="5885"/>
                    <a:pt x="3100" y="5895"/>
                    <a:pt x="3142" y="5895"/>
                  </a:cubicBezTo>
                  <a:cubicBezTo>
                    <a:pt x="3200" y="5895"/>
                    <a:pt x="3258" y="5876"/>
                    <a:pt x="3306" y="5838"/>
                  </a:cubicBezTo>
                  <a:cubicBezTo>
                    <a:pt x="3361" y="5774"/>
                    <a:pt x="3324" y="5672"/>
                    <a:pt x="3352" y="5608"/>
                  </a:cubicBezTo>
                  <a:cubicBezTo>
                    <a:pt x="3913" y="4402"/>
                    <a:pt x="4162" y="3951"/>
                    <a:pt x="4162" y="2726"/>
                  </a:cubicBezTo>
                  <a:cubicBezTo>
                    <a:pt x="4162" y="1732"/>
                    <a:pt x="3821" y="1346"/>
                    <a:pt x="3683" y="1088"/>
                  </a:cubicBezTo>
                  <a:cubicBezTo>
                    <a:pt x="3545" y="858"/>
                    <a:pt x="3343" y="673"/>
                    <a:pt x="3094" y="563"/>
                  </a:cubicBezTo>
                  <a:cubicBezTo>
                    <a:pt x="2615" y="314"/>
                    <a:pt x="2072" y="204"/>
                    <a:pt x="1538" y="94"/>
                  </a:cubicBezTo>
                  <a:cubicBezTo>
                    <a:pt x="1299" y="36"/>
                    <a:pt x="1051" y="0"/>
                    <a:pt x="80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595;p45">
              <a:extLst>
                <a:ext uri="{FF2B5EF4-FFF2-40B4-BE49-F238E27FC236}">
                  <a16:creationId xmlns:a16="http://schemas.microsoft.com/office/drawing/2014/main" id="{5C683A84-416C-443F-B4C3-FF2B28695B0E}"/>
                </a:ext>
              </a:extLst>
            </p:cNvPr>
            <p:cNvSpPr/>
            <p:nvPr/>
          </p:nvSpPr>
          <p:spPr>
            <a:xfrm>
              <a:off x="5910950" y="3320200"/>
              <a:ext cx="46275" cy="66300"/>
            </a:xfrm>
            <a:custGeom>
              <a:avLst/>
              <a:gdLst/>
              <a:ahLst/>
              <a:cxnLst/>
              <a:rect l="l" t="t" r="r" b="b"/>
              <a:pathLst>
                <a:path w="1851" h="2652" extrusionOk="0">
                  <a:moveTo>
                    <a:pt x="1823" y="0"/>
                  </a:moveTo>
                  <a:cubicBezTo>
                    <a:pt x="617" y="231"/>
                    <a:pt x="0" y="1584"/>
                    <a:pt x="617" y="2652"/>
                  </a:cubicBezTo>
                  <a:cubicBezTo>
                    <a:pt x="498" y="2265"/>
                    <a:pt x="590" y="1851"/>
                    <a:pt x="866" y="1556"/>
                  </a:cubicBezTo>
                  <a:cubicBezTo>
                    <a:pt x="1004" y="1437"/>
                    <a:pt x="1133" y="1308"/>
                    <a:pt x="1252" y="1179"/>
                  </a:cubicBezTo>
                  <a:cubicBezTo>
                    <a:pt x="1372" y="1004"/>
                    <a:pt x="1409" y="783"/>
                    <a:pt x="1464" y="580"/>
                  </a:cubicBezTo>
                  <a:cubicBezTo>
                    <a:pt x="1529" y="369"/>
                    <a:pt x="1648" y="157"/>
                    <a:pt x="1851" y="92"/>
                  </a:cubicBezTo>
                  <a:lnTo>
                    <a:pt x="1823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596;p45">
              <a:extLst>
                <a:ext uri="{FF2B5EF4-FFF2-40B4-BE49-F238E27FC236}">
                  <a16:creationId xmlns:a16="http://schemas.microsoft.com/office/drawing/2014/main" id="{0FD002E9-57D1-4821-B5C1-61A1F81BC4A5}"/>
                </a:ext>
              </a:extLst>
            </p:cNvPr>
            <p:cNvSpPr/>
            <p:nvPr/>
          </p:nvSpPr>
          <p:spPr>
            <a:xfrm>
              <a:off x="5950075" y="3322725"/>
              <a:ext cx="66300" cy="53875"/>
            </a:xfrm>
            <a:custGeom>
              <a:avLst/>
              <a:gdLst/>
              <a:ahLst/>
              <a:cxnLst/>
              <a:rect l="l" t="t" r="r" b="b"/>
              <a:pathLst>
                <a:path w="2652" h="2155" extrusionOk="0">
                  <a:moveTo>
                    <a:pt x="10" y="1"/>
                  </a:moveTo>
                  <a:cubicBezTo>
                    <a:pt x="0" y="47"/>
                    <a:pt x="0" y="102"/>
                    <a:pt x="10" y="148"/>
                  </a:cubicBezTo>
                  <a:cubicBezTo>
                    <a:pt x="19" y="286"/>
                    <a:pt x="65" y="424"/>
                    <a:pt x="129" y="544"/>
                  </a:cubicBezTo>
                  <a:cubicBezTo>
                    <a:pt x="231" y="728"/>
                    <a:pt x="369" y="884"/>
                    <a:pt x="544" y="1004"/>
                  </a:cubicBezTo>
                  <a:cubicBezTo>
                    <a:pt x="645" y="1078"/>
                    <a:pt x="755" y="1124"/>
                    <a:pt x="875" y="1161"/>
                  </a:cubicBezTo>
                  <a:cubicBezTo>
                    <a:pt x="1004" y="1197"/>
                    <a:pt x="1133" y="1216"/>
                    <a:pt x="1262" y="1225"/>
                  </a:cubicBezTo>
                  <a:cubicBezTo>
                    <a:pt x="1529" y="1234"/>
                    <a:pt x="1777" y="1225"/>
                    <a:pt x="1989" y="1299"/>
                  </a:cubicBezTo>
                  <a:cubicBezTo>
                    <a:pt x="2173" y="1363"/>
                    <a:pt x="2330" y="1483"/>
                    <a:pt x="2449" y="1649"/>
                  </a:cubicBezTo>
                  <a:cubicBezTo>
                    <a:pt x="2551" y="1796"/>
                    <a:pt x="2615" y="1971"/>
                    <a:pt x="2652" y="2155"/>
                  </a:cubicBezTo>
                  <a:cubicBezTo>
                    <a:pt x="2652" y="2100"/>
                    <a:pt x="2652" y="2054"/>
                    <a:pt x="2643" y="1998"/>
                  </a:cubicBezTo>
                  <a:cubicBezTo>
                    <a:pt x="2624" y="1860"/>
                    <a:pt x="2569" y="1731"/>
                    <a:pt x="2495" y="1612"/>
                  </a:cubicBezTo>
                  <a:cubicBezTo>
                    <a:pt x="2376" y="1437"/>
                    <a:pt x="2210" y="1299"/>
                    <a:pt x="2017" y="1225"/>
                  </a:cubicBezTo>
                  <a:cubicBezTo>
                    <a:pt x="1786" y="1133"/>
                    <a:pt x="1529" y="1142"/>
                    <a:pt x="1271" y="1133"/>
                  </a:cubicBezTo>
                  <a:cubicBezTo>
                    <a:pt x="1142" y="1133"/>
                    <a:pt x="1022" y="1115"/>
                    <a:pt x="903" y="1078"/>
                  </a:cubicBezTo>
                  <a:cubicBezTo>
                    <a:pt x="792" y="1050"/>
                    <a:pt x="682" y="1004"/>
                    <a:pt x="590" y="940"/>
                  </a:cubicBezTo>
                  <a:cubicBezTo>
                    <a:pt x="424" y="829"/>
                    <a:pt x="286" y="682"/>
                    <a:pt x="185" y="516"/>
                  </a:cubicBezTo>
                  <a:cubicBezTo>
                    <a:pt x="102" y="351"/>
                    <a:pt x="37" y="176"/>
                    <a:pt x="1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597;p45">
              <a:extLst>
                <a:ext uri="{FF2B5EF4-FFF2-40B4-BE49-F238E27FC236}">
                  <a16:creationId xmlns:a16="http://schemas.microsoft.com/office/drawing/2014/main" id="{15A275F5-B1EB-4043-8DBE-896D8C9AA50B}"/>
                </a:ext>
              </a:extLst>
            </p:cNvPr>
            <p:cNvSpPr/>
            <p:nvPr/>
          </p:nvSpPr>
          <p:spPr>
            <a:xfrm>
              <a:off x="6048125" y="3375050"/>
              <a:ext cx="34775" cy="40900"/>
            </a:xfrm>
            <a:custGeom>
              <a:avLst/>
              <a:gdLst/>
              <a:ahLst/>
              <a:cxnLst/>
              <a:rect l="l" t="t" r="r" b="b"/>
              <a:pathLst>
                <a:path w="1391" h="1636" extrusionOk="0">
                  <a:moveTo>
                    <a:pt x="674" y="0"/>
                  </a:moveTo>
                  <a:cubicBezTo>
                    <a:pt x="357" y="0"/>
                    <a:pt x="44" y="217"/>
                    <a:pt x="0" y="596"/>
                  </a:cubicBezTo>
                  <a:lnTo>
                    <a:pt x="92" y="1029"/>
                  </a:lnTo>
                  <a:cubicBezTo>
                    <a:pt x="104" y="1403"/>
                    <a:pt x="413" y="1636"/>
                    <a:pt x="726" y="1636"/>
                  </a:cubicBezTo>
                  <a:cubicBezTo>
                    <a:pt x="906" y="1636"/>
                    <a:pt x="1088" y="1559"/>
                    <a:pt x="1216" y="1388"/>
                  </a:cubicBezTo>
                  <a:cubicBezTo>
                    <a:pt x="1335" y="1213"/>
                    <a:pt x="1390" y="1010"/>
                    <a:pt x="1372" y="808"/>
                  </a:cubicBezTo>
                  <a:cubicBezTo>
                    <a:pt x="1372" y="642"/>
                    <a:pt x="1335" y="485"/>
                    <a:pt x="1252" y="338"/>
                  </a:cubicBezTo>
                  <a:cubicBezTo>
                    <a:pt x="1120" y="107"/>
                    <a:pt x="896" y="0"/>
                    <a:pt x="67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598;p45">
              <a:extLst>
                <a:ext uri="{FF2B5EF4-FFF2-40B4-BE49-F238E27FC236}">
                  <a16:creationId xmlns:a16="http://schemas.microsoft.com/office/drawing/2014/main" id="{750DDEE1-AA54-4F97-B9D3-2FAB406B635B}"/>
                </a:ext>
              </a:extLst>
            </p:cNvPr>
            <p:cNvSpPr/>
            <p:nvPr/>
          </p:nvSpPr>
          <p:spPr>
            <a:xfrm>
              <a:off x="6048350" y="3378650"/>
              <a:ext cx="4625" cy="28575"/>
            </a:xfrm>
            <a:custGeom>
              <a:avLst/>
              <a:gdLst/>
              <a:ahLst/>
              <a:cxnLst/>
              <a:rect l="l" t="t" r="r" b="b"/>
              <a:pathLst>
                <a:path w="185" h="1143" extrusionOk="0">
                  <a:moveTo>
                    <a:pt x="57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28" y="10"/>
                    <a:pt x="93" y="259"/>
                    <a:pt x="83" y="572"/>
                  </a:cubicBezTo>
                  <a:cubicBezTo>
                    <a:pt x="83" y="885"/>
                    <a:pt x="1" y="1133"/>
                    <a:pt x="28" y="1142"/>
                  </a:cubicBezTo>
                  <a:cubicBezTo>
                    <a:pt x="28" y="1142"/>
                    <a:pt x="29" y="1143"/>
                    <a:pt x="29" y="1143"/>
                  </a:cubicBezTo>
                  <a:cubicBezTo>
                    <a:pt x="51" y="1143"/>
                    <a:pt x="157" y="906"/>
                    <a:pt x="175" y="581"/>
                  </a:cubicBezTo>
                  <a:cubicBezTo>
                    <a:pt x="184" y="246"/>
                    <a:pt x="78" y="1"/>
                    <a:pt x="5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599;p45">
              <a:extLst>
                <a:ext uri="{FF2B5EF4-FFF2-40B4-BE49-F238E27FC236}">
                  <a16:creationId xmlns:a16="http://schemas.microsoft.com/office/drawing/2014/main" id="{9800C638-3E29-4B89-B4E8-FBEEC0748D42}"/>
                </a:ext>
              </a:extLst>
            </p:cNvPr>
            <p:cNvSpPr/>
            <p:nvPr/>
          </p:nvSpPr>
          <p:spPr>
            <a:xfrm>
              <a:off x="5952375" y="3312600"/>
              <a:ext cx="100150" cy="66475"/>
            </a:xfrm>
            <a:custGeom>
              <a:avLst/>
              <a:gdLst/>
              <a:ahLst/>
              <a:cxnLst/>
              <a:rect l="l" t="t" r="r" b="b"/>
              <a:pathLst>
                <a:path w="4006" h="2659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56"/>
                    <a:pt x="56" y="120"/>
                    <a:pt x="102" y="166"/>
                  </a:cubicBezTo>
                  <a:cubicBezTo>
                    <a:pt x="203" y="314"/>
                    <a:pt x="332" y="452"/>
                    <a:pt x="479" y="562"/>
                  </a:cubicBezTo>
                  <a:cubicBezTo>
                    <a:pt x="691" y="737"/>
                    <a:pt x="930" y="866"/>
                    <a:pt x="1197" y="949"/>
                  </a:cubicBezTo>
                  <a:cubicBezTo>
                    <a:pt x="1483" y="1050"/>
                    <a:pt x="1833" y="1059"/>
                    <a:pt x="2118" y="1253"/>
                  </a:cubicBezTo>
                  <a:cubicBezTo>
                    <a:pt x="2394" y="1446"/>
                    <a:pt x="2551" y="1750"/>
                    <a:pt x="2716" y="1998"/>
                  </a:cubicBezTo>
                  <a:cubicBezTo>
                    <a:pt x="2882" y="2256"/>
                    <a:pt x="3066" y="2477"/>
                    <a:pt x="3287" y="2578"/>
                  </a:cubicBezTo>
                  <a:cubicBezTo>
                    <a:pt x="3400" y="2632"/>
                    <a:pt x="3520" y="2658"/>
                    <a:pt x="3638" y="2658"/>
                  </a:cubicBezTo>
                  <a:cubicBezTo>
                    <a:pt x="3703" y="2658"/>
                    <a:pt x="3768" y="2650"/>
                    <a:pt x="3830" y="2634"/>
                  </a:cubicBezTo>
                  <a:cubicBezTo>
                    <a:pt x="3886" y="2624"/>
                    <a:pt x="3932" y="2597"/>
                    <a:pt x="3968" y="2569"/>
                  </a:cubicBezTo>
                  <a:cubicBezTo>
                    <a:pt x="3996" y="2551"/>
                    <a:pt x="4005" y="2532"/>
                    <a:pt x="4005" y="2532"/>
                  </a:cubicBezTo>
                  <a:lnTo>
                    <a:pt x="4005" y="2532"/>
                  </a:lnTo>
                  <a:cubicBezTo>
                    <a:pt x="3950" y="2560"/>
                    <a:pt x="3886" y="2588"/>
                    <a:pt x="3821" y="2606"/>
                  </a:cubicBezTo>
                  <a:cubicBezTo>
                    <a:pt x="3777" y="2613"/>
                    <a:pt x="3733" y="2616"/>
                    <a:pt x="3689" y="2616"/>
                  </a:cubicBezTo>
                  <a:cubicBezTo>
                    <a:pt x="3556" y="2616"/>
                    <a:pt x="3423" y="2585"/>
                    <a:pt x="3306" y="2523"/>
                  </a:cubicBezTo>
                  <a:cubicBezTo>
                    <a:pt x="3085" y="2385"/>
                    <a:pt x="2900" y="2192"/>
                    <a:pt x="2781" y="1962"/>
                  </a:cubicBezTo>
                  <a:cubicBezTo>
                    <a:pt x="2624" y="1704"/>
                    <a:pt x="2468" y="1382"/>
                    <a:pt x="2164" y="1179"/>
                  </a:cubicBezTo>
                  <a:cubicBezTo>
                    <a:pt x="1851" y="976"/>
                    <a:pt x="1501" y="967"/>
                    <a:pt x="1216" y="875"/>
                  </a:cubicBezTo>
                  <a:cubicBezTo>
                    <a:pt x="967" y="792"/>
                    <a:pt x="728" y="673"/>
                    <a:pt x="516" y="516"/>
                  </a:cubicBezTo>
                  <a:cubicBezTo>
                    <a:pt x="323" y="369"/>
                    <a:pt x="148" y="194"/>
                    <a:pt x="1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600;p45">
              <a:extLst>
                <a:ext uri="{FF2B5EF4-FFF2-40B4-BE49-F238E27FC236}">
                  <a16:creationId xmlns:a16="http://schemas.microsoft.com/office/drawing/2014/main" id="{77BBAD46-0AB4-4632-AFF1-24ACC3633D0F}"/>
                </a:ext>
              </a:extLst>
            </p:cNvPr>
            <p:cNvSpPr/>
            <p:nvPr/>
          </p:nvSpPr>
          <p:spPr>
            <a:xfrm>
              <a:off x="5955825" y="3310750"/>
              <a:ext cx="94625" cy="57600"/>
            </a:xfrm>
            <a:custGeom>
              <a:avLst/>
              <a:gdLst/>
              <a:ahLst/>
              <a:cxnLst/>
              <a:rect l="l" t="t" r="r" b="b"/>
              <a:pathLst>
                <a:path w="3785" h="2304" extrusionOk="0">
                  <a:moveTo>
                    <a:pt x="1" y="1"/>
                  </a:moveTo>
                  <a:cubicBezTo>
                    <a:pt x="37" y="47"/>
                    <a:pt x="83" y="93"/>
                    <a:pt x="130" y="121"/>
                  </a:cubicBezTo>
                  <a:cubicBezTo>
                    <a:pt x="258" y="231"/>
                    <a:pt x="406" y="314"/>
                    <a:pt x="553" y="378"/>
                  </a:cubicBezTo>
                  <a:cubicBezTo>
                    <a:pt x="783" y="480"/>
                    <a:pt x="1013" y="563"/>
                    <a:pt x="1243" y="627"/>
                  </a:cubicBezTo>
                  <a:cubicBezTo>
                    <a:pt x="1529" y="710"/>
                    <a:pt x="1805" y="820"/>
                    <a:pt x="2063" y="958"/>
                  </a:cubicBezTo>
                  <a:cubicBezTo>
                    <a:pt x="2321" y="1096"/>
                    <a:pt x="2542" y="1299"/>
                    <a:pt x="2716" y="1529"/>
                  </a:cubicBezTo>
                  <a:cubicBezTo>
                    <a:pt x="2882" y="1741"/>
                    <a:pt x="2993" y="1971"/>
                    <a:pt x="3149" y="2118"/>
                  </a:cubicBezTo>
                  <a:cubicBezTo>
                    <a:pt x="3261" y="2239"/>
                    <a:pt x="3414" y="2303"/>
                    <a:pt x="3577" y="2303"/>
                  </a:cubicBezTo>
                  <a:cubicBezTo>
                    <a:pt x="3588" y="2303"/>
                    <a:pt x="3598" y="2303"/>
                    <a:pt x="3609" y="2302"/>
                  </a:cubicBezTo>
                  <a:cubicBezTo>
                    <a:pt x="3655" y="2302"/>
                    <a:pt x="3702" y="2284"/>
                    <a:pt x="3738" y="2266"/>
                  </a:cubicBezTo>
                  <a:cubicBezTo>
                    <a:pt x="3766" y="2247"/>
                    <a:pt x="3784" y="2238"/>
                    <a:pt x="3784" y="2238"/>
                  </a:cubicBezTo>
                  <a:lnTo>
                    <a:pt x="3784" y="2238"/>
                  </a:lnTo>
                  <a:cubicBezTo>
                    <a:pt x="3720" y="2256"/>
                    <a:pt x="3665" y="2266"/>
                    <a:pt x="3600" y="2266"/>
                  </a:cubicBezTo>
                  <a:cubicBezTo>
                    <a:pt x="3444" y="2256"/>
                    <a:pt x="3296" y="2192"/>
                    <a:pt x="3186" y="2072"/>
                  </a:cubicBezTo>
                  <a:cubicBezTo>
                    <a:pt x="3048" y="1925"/>
                    <a:pt x="2947" y="1704"/>
                    <a:pt x="2781" y="1474"/>
                  </a:cubicBezTo>
                  <a:cubicBezTo>
                    <a:pt x="2597" y="1235"/>
                    <a:pt x="2367" y="1032"/>
                    <a:pt x="2100" y="876"/>
                  </a:cubicBezTo>
                  <a:cubicBezTo>
                    <a:pt x="1833" y="737"/>
                    <a:pt x="1556" y="627"/>
                    <a:pt x="1271" y="553"/>
                  </a:cubicBezTo>
                  <a:cubicBezTo>
                    <a:pt x="1004" y="470"/>
                    <a:pt x="765" y="406"/>
                    <a:pt x="581" y="323"/>
                  </a:cubicBezTo>
                  <a:cubicBezTo>
                    <a:pt x="378" y="240"/>
                    <a:pt x="185" y="130"/>
                    <a:pt x="1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601;p45">
              <a:extLst>
                <a:ext uri="{FF2B5EF4-FFF2-40B4-BE49-F238E27FC236}">
                  <a16:creationId xmlns:a16="http://schemas.microsoft.com/office/drawing/2014/main" id="{FC0EF036-8208-4C7D-AF1C-C5DD546438F3}"/>
                </a:ext>
              </a:extLst>
            </p:cNvPr>
            <p:cNvSpPr/>
            <p:nvPr/>
          </p:nvSpPr>
          <p:spPr>
            <a:xfrm>
              <a:off x="6049050" y="3406725"/>
              <a:ext cx="67675" cy="116950"/>
            </a:xfrm>
            <a:custGeom>
              <a:avLst/>
              <a:gdLst/>
              <a:ahLst/>
              <a:cxnLst/>
              <a:rect l="l" t="t" r="r" b="b"/>
              <a:pathLst>
                <a:path w="2707" h="4678" extrusionOk="0">
                  <a:moveTo>
                    <a:pt x="9" y="1"/>
                  </a:moveTo>
                  <a:cubicBezTo>
                    <a:pt x="0" y="19"/>
                    <a:pt x="0" y="47"/>
                    <a:pt x="9" y="65"/>
                  </a:cubicBezTo>
                  <a:cubicBezTo>
                    <a:pt x="19" y="121"/>
                    <a:pt x="37" y="176"/>
                    <a:pt x="74" y="231"/>
                  </a:cubicBezTo>
                  <a:cubicBezTo>
                    <a:pt x="193" y="415"/>
                    <a:pt x="378" y="553"/>
                    <a:pt x="589" y="618"/>
                  </a:cubicBezTo>
                  <a:cubicBezTo>
                    <a:pt x="709" y="682"/>
                    <a:pt x="856" y="719"/>
                    <a:pt x="994" y="793"/>
                  </a:cubicBezTo>
                  <a:cubicBezTo>
                    <a:pt x="1142" y="857"/>
                    <a:pt x="1261" y="968"/>
                    <a:pt x="1353" y="1115"/>
                  </a:cubicBezTo>
                  <a:cubicBezTo>
                    <a:pt x="1427" y="1271"/>
                    <a:pt x="1436" y="1455"/>
                    <a:pt x="1372" y="1630"/>
                  </a:cubicBezTo>
                  <a:cubicBezTo>
                    <a:pt x="1344" y="1722"/>
                    <a:pt x="1317" y="1815"/>
                    <a:pt x="1289" y="1916"/>
                  </a:cubicBezTo>
                  <a:cubicBezTo>
                    <a:pt x="1271" y="2017"/>
                    <a:pt x="1261" y="2128"/>
                    <a:pt x="1271" y="2238"/>
                  </a:cubicBezTo>
                  <a:cubicBezTo>
                    <a:pt x="1289" y="2441"/>
                    <a:pt x="1363" y="2643"/>
                    <a:pt x="1473" y="2818"/>
                  </a:cubicBezTo>
                  <a:cubicBezTo>
                    <a:pt x="1584" y="2974"/>
                    <a:pt x="1731" y="3113"/>
                    <a:pt x="1906" y="3205"/>
                  </a:cubicBezTo>
                  <a:cubicBezTo>
                    <a:pt x="2053" y="3287"/>
                    <a:pt x="2191" y="3380"/>
                    <a:pt x="2320" y="3481"/>
                  </a:cubicBezTo>
                  <a:cubicBezTo>
                    <a:pt x="2431" y="3573"/>
                    <a:pt x="2513" y="3693"/>
                    <a:pt x="2569" y="3821"/>
                  </a:cubicBezTo>
                  <a:cubicBezTo>
                    <a:pt x="2633" y="4024"/>
                    <a:pt x="2661" y="4236"/>
                    <a:pt x="2652" y="4447"/>
                  </a:cubicBezTo>
                  <a:cubicBezTo>
                    <a:pt x="2652" y="4521"/>
                    <a:pt x="2652" y="4604"/>
                    <a:pt x="2652" y="4678"/>
                  </a:cubicBezTo>
                  <a:cubicBezTo>
                    <a:pt x="2679" y="4604"/>
                    <a:pt x="2688" y="4521"/>
                    <a:pt x="2688" y="4447"/>
                  </a:cubicBezTo>
                  <a:cubicBezTo>
                    <a:pt x="2707" y="4227"/>
                    <a:pt x="2688" y="4015"/>
                    <a:pt x="2624" y="3803"/>
                  </a:cubicBezTo>
                  <a:cubicBezTo>
                    <a:pt x="2578" y="3656"/>
                    <a:pt x="2486" y="3527"/>
                    <a:pt x="2375" y="3426"/>
                  </a:cubicBezTo>
                  <a:cubicBezTo>
                    <a:pt x="2237" y="3315"/>
                    <a:pt x="2099" y="3223"/>
                    <a:pt x="1943" y="3131"/>
                  </a:cubicBezTo>
                  <a:cubicBezTo>
                    <a:pt x="1786" y="3048"/>
                    <a:pt x="1648" y="2919"/>
                    <a:pt x="1547" y="2772"/>
                  </a:cubicBezTo>
                  <a:cubicBezTo>
                    <a:pt x="1436" y="2606"/>
                    <a:pt x="1372" y="2422"/>
                    <a:pt x="1363" y="2229"/>
                  </a:cubicBezTo>
                  <a:cubicBezTo>
                    <a:pt x="1353" y="2026"/>
                    <a:pt x="1381" y="1833"/>
                    <a:pt x="1455" y="1649"/>
                  </a:cubicBezTo>
                  <a:cubicBezTo>
                    <a:pt x="1482" y="1557"/>
                    <a:pt x="1492" y="1455"/>
                    <a:pt x="1501" y="1354"/>
                  </a:cubicBezTo>
                  <a:cubicBezTo>
                    <a:pt x="1501" y="1253"/>
                    <a:pt x="1473" y="1161"/>
                    <a:pt x="1418" y="1078"/>
                  </a:cubicBezTo>
                  <a:cubicBezTo>
                    <a:pt x="1326" y="922"/>
                    <a:pt x="1188" y="802"/>
                    <a:pt x="1022" y="728"/>
                  </a:cubicBezTo>
                  <a:cubicBezTo>
                    <a:pt x="875" y="655"/>
                    <a:pt x="737" y="618"/>
                    <a:pt x="608" y="562"/>
                  </a:cubicBezTo>
                  <a:cubicBezTo>
                    <a:pt x="405" y="498"/>
                    <a:pt x="230" y="378"/>
                    <a:pt x="101" y="213"/>
                  </a:cubicBezTo>
                  <a:cubicBezTo>
                    <a:pt x="65" y="148"/>
                    <a:pt x="28" y="75"/>
                    <a:pt x="9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602;p45">
              <a:extLst>
                <a:ext uri="{FF2B5EF4-FFF2-40B4-BE49-F238E27FC236}">
                  <a16:creationId xmlns:a16="http://schemas.microsoft.com/office/drawing/2014/main" id="{C79B3683-8F31-42C1-A1B9-FEF318D97084}"/>
                </a:ext>
              </a:extLst>
            </p:cNvPr>
            <p:cNvSpPr/>
            <p:nvPr/>
          </p:nvSpPr>
          <p:spPr>
            <a:xfrm>
              <a:off x="6052725" y="3388625"/>
              <a:ext cx="29950" cy="8950"/>
            </a:xfrm>
            <a:custGeom>
              <a:avLst/>
              <a:gdLst/>
              <a:ahLst/>
              <a:cxnLst/>
              <a:rect l="l" t="t" r="r" b="b"/>
              <a:pathLst>
                <a:path w="1198" h="358" extrusionOk="0">
                  <a:moveTo>
                    <a:pt x="476" y="1"/>
                  </a:moveTo>
                  <a:cubicBezTo>
                    <a:pt x="376" y="1"/>
                    <a:pt x="277" y="15"/>
                    <a:pt x="185" y="44"/>
                  </a:cubicBezTo>
                  <a:cubicBezTo>
                    <a:pt x="65" y="80"/>
                    <a:pt x="0" y="108"/>
                    <a:pt x="10" y="127"/>
                  </a:cubicBezTo>
                  <a:cubicBezTo>
                    <a:pt x="10" y="130"/>
                    <a:pt x="13" y="131"/>
                    <a:pt x="21" y="131"/>
                  </a:cubicBezTo>
                  <a:cubicBezTo>
                    <a:pt x="63" y="131"/>
                    <a:pt x="226" y="83"/>
                    <a:pt x="439" y="83"/>
                  </a:cubicBezTo>
                  <a:cubicBezTo>
                    <a:pt x="504" y="83"/>
                    <a:pt x="573" y="88"/>
                    <a:pt x="645" y="99"/>
                  </a:cubicBezTo>
                  <a:cubicBezTo>
                    <a:pt x="783" y="117"/>
                    <a:pt x="930" y="163"/>
                    <a:pt x="1059" y="228"/>
                  </a:cubicBezTo>
                  <a:cubicBezTo>
                    <a:pt x="1160" y="292"/>
                    <a:pt x="1170" y="357"/>
                    <a:pt x="1188" y="357"/>
                  </a:cubicBezTo>
                  <a:cubicBezTo>
                    <a:pt x="1188" y="357"/>
                    <a:pt x="1189" y="357"/>
                    <a:pt x="1189" y="357"/>
                  </a:cubicBezTo>
                  <a:cubicBezTo>
                    <a:pt x="1197" y="357"/>
                    <a:pt x="1193" y="261"/>
                    <a:pt x="1096" y="182"/>
                  </a:cubicBezTo>
                  <a:cubicBezTo>
                    <a:pt x="967" y="90"/>
                    <a:pt x="811" y="34"/>
                    <a:pt x="654" y="16"/>
                  </a:cubicBezTo>
                  <a:cubicBezTo>
                    <a:pt x="595" y="6"/>
                    <a:pt x="535" y="1"/>
                    <a:pt x="476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603;p45">
              <a:extLst>
                <a:ext uri="{FF2B5EF4-FFF2-40B4-BE49-F238E27FC236}">
                  <a16:creationId xmlns:a16="http://schemas.microsoft.com/office/drawing/2014/main" id="{9B45E337-167B-4121-9F1A-49E7340AD20D}"/>
                </a:ext>
              </a:extLst>
            </p:cNvPr>
            <p:cNvSpPr/>
            <p:nvPr/>
          </p:nvSpPr>
          <p:spPr>
            <a:xfrm>
              <a:off x="6051100" y="3402350"/>
              <a:ext cx="29275" cy="8175"/>
            </a:xfrm>
            <a:custGeom>
              <a:avLst/>
              <a:gdLst/>
              <a:ahLst/>
              <a:cxnLst/>
              <a:rect l="l" t="t" r="r" b="b"/>
              <a:pathLst>
                <a:path w="1171" h="327" extrusionOk="0">
                  <a:moveTo>
                    <a:pt x="11" y="1"/>
                  </a:moveTo>
                  <a:cubicBezTo>
                    <a:pt x="11" y="1"/>
                    <a:pt x="10" y="1"/>
                    <a:pt x="10" y="1"/>
                  </a:cubicBezTo>
                  <a:cubicBezTo>
                    <a:pt x="1" y="10"/>
                    <a:pt x="38" y="65"/>
                    <a:pt x="139" y="139"/>
                  </a:cubicBezTo>
                  <a:cubicBezTo>
                    <a:pt x="299" y="263"/>
                    <a:pt x="493" y="327"/>
                    <a:pt x="690" y="327"/>
                  </a:cubicBezTo>
                  <a:cubicBezTo>
                    <a:pt x="799" y="327"/>
                    <a:pt x="909" y="307"/>
                    <a:pt x="1014" y="268"/>
                  </a:cubicBezTo>
                  <a:cubicBezTo>
                    <a:pt x="1124" y="222"/>
                    <a:pt x="1170" y="176"/>
                    <a:pt x="1170" y="167"/>
                  </a:cubicBezTo>
                  <a:cubicBezTo>
                    <a:pt x="1169" y="164"/>
                    <a:pt x="1166" y="163"/>
                    <a:pt x="1160" y="163"/>
                  </a:cubicBezTo>
                  <a:cubicBezTo>
                    <a:pt x="1117" y="163"/>
                    <a:pt x="934" y="238"/>
                    <a:pt x="694" y="238"/>
                  </a:cubicBezTo>
                  <a:cubicBezTo>
                    <a:pt x="655" y="238"/>
                    <a:pt x="614" y="236"/>
                    <a:pt x="572" y="231"/>
                  </a:cubicBezTo>
                  <a:cubicBezTo>
                    <a:pt x="239" y="186"/>
                    <a:pt x="29" y="1"/>
                    <a:pt x="11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604;p45">
              <a:extLst>
                <a:ext uri="{FF2B5EF4-FFF2-40B4-BE49-F238E27FC236}">
                  <a16:creationId xmlns:a16="http://schemas.microsoft.com/office/drawing/2014/main" id="{ADA6FF1F-879B-4B79-8302-F26EA95266B6}"/>
                </a:ext>
              </a:extLst>
            </p:cNvPr>
            <p:cNvSpPr/>
            <p:nvPr/>
          </p:nvSpPr>
          <p:spPr>
            <a:xfrm>
              <a:off x="5922925" y="3600075"/>
              <a:ext cx="125225" cy="162050"/>
            </a:xfrm>
            <a:custGeom>
              <a:avLst/>
              <a:gdLst/>
              <a:ahLst/>
              <a:cxnLst/>
              <a:rect l="l" t="t" r="r" b="b"/>
              <a:pathLst>
                <a:path w="5009" h="6482" extrusionOk="0">
                  <a:moveTo>
                    <a:pt x="120" y="0"/>
                  </a:moveTo>
                  <a:cubicBezTo>
                    <a:pt x="0" y="0"/>
                    <a:pt x="322" y="6352"/>
                    <a:pt x="396" y="6481"/>
                  </a:cubicBezTo>
                  <a:lnTo>
                    <a:pt x="4714" y="626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605;p45">
              <a:extLst>
                <a:ext uri="{FF2B5EF4-FFF2-40B4-BE49-F238E27FC236}">
                  <a16:creationId xmlns:a16="http://schemas.microsoft.com/office/drawing/2014/main" id="{E5EA0AEB-D650-409A-8445-8CA05D89E736}"/>
                </a:ext>
              </a:extLst>
            </p:cNvPr>
            <p:cNvSpPr/>
            <p:nvPr/>
          </p:nvSpPr>
          <p:spPr>
            <a:xfrm>
              <a:off x="5876200" y="3670500"/>
              <a:ext cx="227175" cy="124525"/>
            </a:xfrm>
            <a:custGeom>
              <a:avLst/>
              <a:gdLst/>
              <a:ahLst/>
              <a:cxnLst/>
              <a:rect l="l" t="t" r="r" b="b"/>
              <a:pathLst>
                <a:path w="9087" h="4981" extrusionOk="0">
                  <a:moveTo>
                    <a:pt x="9087" y="0"/>
                  </a:moveTo>
                  <a:lnTo>
                    <a:pt x="0" y="28"/>
                  </a:lnTo>
                  <a:lnTo>
                    <a:pt x="433" y="4935"/>
                  </a:lnTo>
                  <a:lnTo>
                    <a:pt x="8498" y="4981"/>
                  </a:lnTo>
                  <a:lnTo>
                    <a:pt x="908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606;p45">
              <a:extLst>
                <a:ext uri="{FF2B5EF4-FFF2-40B4-BE49-F238E27FC236}">
                  <a16:creationId xmlns:a16="http://schemas.microsoft.com/office/drawing/2014/main" id="{A1E21182-5F7A-4BFE-9235-F8321AFC18FB}"/>
                </a:ext>
              </a:extLst>
            </p:cNvPr>
            <p:cNvSpPr/>
            <p:nvPr/>
          </p:nvSpPr>
          <p:spPr>
            <a:xfrm>
              <a:off x="5970800" y="3721825"/>
              <a:ext cx="33625" cy="28875"/>
            </a:xfrm>
            <a:custGeom>
              <a:avLst/>
              <a:gdLst/>
              <a:ahLst/>
              <a:cxnLst/>
              <a:rect l="l" t="t" r="r" b="b"/>
              <a:pathLst>
                <a:path w="1345" h="1155" extrusionOk="0">
                  <a:moveTo>
                    <a:pt x="764" y="0"/>
                  </a:moveTo>
                  <a:cubicBezTo>
                    <a:pt x="258" y="0"/>
                    <a:pt x="0" y="626"/>
                    <a:pt x="359" y="985"/>
                  </a:cubicBezTo>
                  <a:cubicBezTo>
                    <a:pt x="476" y="1102"/>
                    <a:pt x="621" y="1154"/>
                    <a:pt x="763" y="1154"/>
                  </a:cubicBezTo>
                  <a:cubicBezTo>
                    <a:pt x="1059" y="1154"/>
                    <a:pt x="1344" y="928"/>
                    <a:pt x="1344" y="580"/>
                  </a:cubicBezTo>
                  <a:cubicBezTo>
                    <a:pt x="1344" y="258"/>
                    <a:pt x="1086" y="0"/>
                    <a:pt x="76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607;p45">
              <a:extLst>
                <a:ext uri="{FF2B5EF4-FFF2-40B4-BE49-F238E27FC236}">
                  <a16:creationId xmlns:a16="http://schemas.microsoft.com/office/drawing/2014/main" id="{C8074ADC-1ECA-4773-AD76-6D9089CA1E97}"/>
                </a:ext>
              </a:extLst>
            </p:cNvPr>
            <p:cNvSpPr/>
            <p:nvPr/>
          </p:nvSpPr>
          <p:spPr>
            <a:xfrm>
              <a:off x="5923150" y="3486900"/>
              <a:ext cx="24650" cy="121025"/>
            </a:xfrm>
            <a:custGeom>
              <a:avLst/>
              <a:gdLst/>
              <a:ahLst/>
              <a:cxnLst/>
              <a:rect l="l" t="t" r="r" b="b"/>
              <a:pathLst>
                <a:path w="986" h="4841" extrusionOk="0"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lnTo>
                    <a:pt x="0" y="154"/>
                  </a:lnTo>
                  <a:cubicBezTo>
                    <a:pt x="0" y="154"/>
                    <a:pt x="0" y="154"/>
                    <a:pt x="0" y="154"/>
                  </a:cubicBezTo>
                  <a:close/>
                  <a:moveTo>
                    <a:pt x="458" y="0"/>
                  </a:moveTo>
                  <a:cubicBezTo>
                    <a:pt x="279" y="0"/>
                    <a:pt x="14" y="154"/>
                    <a:pt x="1" y="154"/>
                  </a:cubicBezTo>
                  <a:cubicBezTo>
                    <a:pt x="1" y="154"/>
                    <a:pt x="0" y="154"/>
                    <a:pt x="0" y="154"/>
                  </a:cubicBezTo>
                  <a:lnTo>
                    <a:pt x="0" y="154"/>
                  </a:lnTo>
                  <a:cubicBezTo>
                    <a:pt x="92" y="1452"/>
                    <a:pt x="304" y="3386"/>
                    <a:pt x="415" y="4398"/>
                  </a:cubicBezTo>
                  <a:cubicBezTo>
                    <a:pt x="424" y="4527"/>
                    <a:pt x="470" y="4656"/>
                    <a:pt x="562" y="4757"/>
                  </a:cubicBezTo>
                  <a:cubicBezTo>
                    <a:pt x="608" y="4813"/>
                    <a:pt x="675" y="4841"/>
                    <a:pt x="744" y="4841"/>
                  </a:cubicBezTo>
                  <a:cubicBezTo>
                    <a:pt x="800" y="4841"/>
                    <a:pt x="857" y="4822"/>
                    <a:pt x="903" y="4785"/>
                  </a:cubicBezTo>
                  <a:cubicBezTo>
                    <a:pt x="967" y="4702"/>
                    <a:pt x="985" y="4591"/>
                    <a:pt x="958" y="4499"/>
                  </a:cubicBezTo>
                  <a:cubicBezTo>
                    <a:pt x="801" y="2925"/>
                    <a:pt x="516" y="7"/>
                    <a:pt x="516" y="7"/>
                  </a:cubicBezTo>
                  <a:cubicBezTo>
                    <a:pt x="498" y="2"/>
                    <a:pt x="478" y="0"/>
                    <a:pt x="45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608;p45">
              <a:extLst>
                <a:ext uri="{FF2B5EF4-FFF2-40B4-BE49-F238E27FC236}">
                  <a16:creationId xmlns:a16="http://schemas.microsoft.com/office/drawing/2014/main" id="{AFC4664A-2FE9-499C-B2F2-4C634E28375E}"/>
                </a:ext>
              </a:extLst>
            </p:cNvPr>
            <p:cNvSpPr/>
            <p:nvPr/>
          </p:nvSpPr>
          <p:spPr>
            <a:xfrm>
              <a:off x="6026025" y="3486900"/>
              <a:ext cx="24650" cy="121025"/>
            </a:xfrm>
            <a:custGeom>
              <a:avLst/>
              <a:gdLst/>
              <a:ahLst/>
              <a:cxnLst/>
              <a:rect l="l" t="t" r="r" b="b"/>
              <a:pathLst>
                <a:path w="986" h="4841" extrusionOk="0">
                  <a:moveTo>
                    <a:pt x="986" y="154"/>
                  </a:moveTo>
                  <a:cubicBezTo>
                    <a:pt x="986" y="154"/>
                    <a:pt x="986" y="154"/>
                    <a:pt x="986" y="154"/>
                  </a:cubicBezTo>
                  <a:lnTo>
                    <a:pt x="986" y="154"/>
                  </a:lnTo>
                  <a:cubicBezTo>
                    <a:pt x="986" y="154"/>
                    <a:pt x="986" y="154"/>
                    <a:pt x="986" y="154"/>
                  </a:cubicBezTo>
                  <a:close/>
                  <a:moveTo>
                    <a:pt x="528" y="0"/>
                  </a:moveTo>
                  <a:cubicBezTo>
                    <a:pt x="508" y="0"/>
                    <a:pt x="488" y="2"/>
                    <a:pt x="470" y="7"/>
                  </a:cubicBezTo>
                  <a:cubicBezTo>
                    <a:pt x="470" y="7"/>
                    <a:pt x="185" y="2925"/>
                    <a:pt x="28" y="4499"/>
                  </a:cubicBezTo>
                  <a:cubicBezTo>
                    <a:pt x="1" y="4591"/>
                    <a:pt x="19" y="4702"/>
                    <a:pt x="83" y="4785"/>
                  </a:cubicBezTo>
                  <a:cubicBezTo>
                    <a:pt x="129" y="4822"/>
                    <a:pt x="186" y="4841"/>
                    <a:pt x="242" y="4841"/>
                  </a:cubicBezTo>
                  <a:cubicBezTo>
                    <a:pt x="311" y="4841"/>
                    <a:pt x="378" y="4813"/>
                    <a:pt x="424" y="4757"/>
                  </a:cubicBezTo>
                  <a:cubicBezTo>
                    <a:pt x="507" y="4656"/>
                    <a:pt x="562" y="4527"/>
                    <a:pt x="571" y="4398"/>
                  </a:cubicBezTo>
                  <a:cubicBezTo>
                    <a:pt x="673" y="3386"/>
                    <a:pt x="894" y="1452"/>
                    <a:pt x="986" y="154"/>
                  </a:cubicBezTo>
                  <a:lnTo>
                    <a:pt x="986" y="154"/>
                  </a:lnTo>
                  <a:cubicBezTo>
                    <a:pt x="986" y="154"/>
                    <a:pt x="985" y="154"/>
                    <a:pt x="985" y="154"/>
                  </a:cubicBezTo>
                  <a:cubicBezTo>
                    <a:pt x="972" y="154"/>
                    <a:pt x="707" y="0"/>
                    <a:pt x="52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609;p45">
              <a:extLst>
                <a:ext uri="{FF2B5EF4-FFF2-40B4-BE49-F238E27FC236}">
                  <a16:creationId xmlns:a16="http://schemas.microsoft.com/office/drawing/2014/main" id="{2C746D9D-2969-449E-A64D-8247897CDB6F}"/>
                </a:ext>
              </a:extLst>
            </p:cNvPr>
            <p:cNvSpPr/>
            <p:nvPr/>
          </p:nvSpPr>
          <p:spPr>
            <a:xfrm>
              <a:off x="5933300" y="3599125"/>
              <a:ext cx="15150" cy="11550"/>
            </a:xfrm>
            <a:custGeom>
              <a:avLst/>
              <a:gdLst/>
              <a:ahLst/>
              <a:cxnLst/>
              <a:rect l="l" t="t" r="r" b="b"/>
              <a:pathLst>
                <a:path w="606" h="462" extrusionOk="0">
                  <a:moveTo>
                    <a:pt x="33" y="0"/>
                  </a:moveTo>
                  <a:cubicBezTo>
                    <a:pt x="16" y="0"/>
                    <a:pt x="0" y="63"/>
                    <a:pt x="9" y="158"/>
                  </a:cubicBezTo>
                  <a:cubicBezTo>
                    <a:pt x="9" y="213"/>
                    <a:pt x="36" y="268"/>
                    <a:pt x="64" y="323"/>
                  </a:cubicBezTo>
                  <a:cubicBezTo>
                    <a:pt x="110" y="379"/>
                    <a:pt x="174" y="425"/>
                    <a:pt x="248" y="452"/>
                  </a:cubicBezTo>
                  <a:cubicBezTo>
                    <a:pt x="274" y="458"/>
                    <a:pt x="300" y="461"/>
                    <a:pt x="326" y="461"/>
                  </a:cubicBezTo>
                  <a:cubicBezTo>
                    <a:pt x="381" y="461"/>
                    <a:pt x="434" y="447"/>
                    <a:pt x="478" y="415"/>
                  </a:cubicBezTo>
                  <a:cubicBezTo>
                    <a:pt x="533" y="379"/>
                    <a:pt x="570" y="323"/>
                    <a:pt x="579" y="259"/>
                  </a:cubicBezTo>
                  <a:cubicBezTo>
                    <a:pt x="605" y="165"/>
                    <a:pt x="551" y="111"/>
                    <a:pt x="544" y="111"/>
                  </a:cubicBezTo>
                  <a:cubicBezTo>
                    <a:pt x="543" y="111"/>
                    <a:pt x="543" y="111"/>
                    <a:pt x="543" y="112"/>
                  </a:cubicBezTo>
                  <a:cubicBezTo>
                    <a:pt x="524" y="112"/>
                    <a:pt x="552" y="167"/>
                    <a:pt x="515" y="250"/>
                  </a:cubicBezTo>
                  <a:cubicBezTo>
                    <a:pt x="506" y="287"/>
                    <a:pt x="469" y="323"/>
                    <a:pt x="432" y="351"/>
                  </a:cubicBezTo>
                  <a:cubicBezTo>
                    <a:pt x="403" y="369"/>
                    <a:pt x="366" y="375"/>
                    <a:pt x="332" y="375"/>
                  </a:cubicBezTo>
                  <a:cubicBezTo>
                    <a:pt x="312" y="375"/>
                    <a:pt x="292" y="373"/>
                    <a:pt x="276" y="369"/>
                  </a:cubicBezTo>
                  <a:cubicBezTo>
                    <a:pt x="165" y="333"/>
                    <a:pt x="91" y="250"/>
                    <a:pt x="64" y="139"/>
                  </a:cubicBezTo>
                  <a:cubicBezTo>
                    <a:pt x="45" y="56"/>
                    <a:pt x="45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610;p45">
              <a:extLst>
                <a:ext uri="{FF2B5EF4-FFF2-40B4-BE49-F238E27FC236}">
                  <a16:creationId xmlns:a16="http://schemas.microsoft.com/office/drawing/2014/main" id="{E1E97DE0-4705-4014-A0CE-22085F1FAA07}"/>
                </a:ext>
              </a:extLst>
            </p:cNvPr>
            <p:cNvSpPr/>
            <p:nvPr/>
          </p:nvSpPr>
          <p:spPr>
            <a:xfrm>
              <a:off x="5938575" y="3598625"/>
              <a:ext cx="6925" cy="5900"/>
            </a:xfrm>
            <a:custGeom>
              <a:avLst/>
              <a:gdLst/>
              <a:ahLst/>
              <a:cxnLst/>
              <a:rect l="l" t="t" r="r" b="b"/>
              <a:pathLst>
                <a:path w="277" h="236" extrusionOk="0">
                  <a:moveTo>
                    <a:pt x="132" y="0"/>
                  </a:moveTo>
                  <a:cubicBezTo>
                    <a:pt x="101" y="0"/>
                    <a:pt x="86" y="15"/>
                    <a:pt x="92" y="21"/>
                  </a:cubicBezTo>
                  <a:cubicBezTo>
                    <a:pt x="92" y="30"/>
                    <a:pt x="120" y="30"/>
                    <a:pt x="147" y="58"/>
                  </a:cubicBezTo>
                  <a:cubicBezTo>
                    <a:pt x="175" y="86"/>
                    <a:pt x="184" y="122"/>
                    <a:pt x="138" y="141"/>
                  </a:cubicBezTo>
                  <a:cubicBezTo>
                    <a:pt x="129" y="148"/>
                    <a:pt x="120" y="151"/>
                    <a:pt x="113" y="151"/>
                  </a:cubicBezTo>
                  <a:cubicBezTo>
                    <a:pt x="89" y="151"/>
                    <a:pt x="72" y="125"/>
                    <a:pt x="65" y="104"/>
                  </a:cubicBezTo>
                  <a:cubicBezTo>
                    <a:pt x="55" y="67"/>
                    <a:pt x="74" y="40"/>
                    <a:pt x="65" y="30"/>
                  </a:cubicBezTo>
                  <a:cubicBezTo>
                    <a:pt x="65" y="29"/>
                    <a:pt x="62" y="27"/>
                    <a:pt x="58" y="27"/>
                  </a:cubicBezTo>
                  <a:cubicBezTo>
                    <a:pt x="44" y="27"/>
                    <a:pt x="9" y="44"/>
                    <a:pt x="9" y="95"/>
                  </a:cubicBezTo>
                  <a:cubicBezTo>
                    <a:pt x="0" y="132"/>
                    <a:pt x="9" y="178"/>
                    <a:pt x="37" y="205"/>
                  </a:cubicBezTo>
                  <a:cubicBezTo>
                    <a:pt x="59" y="227"/>
                    <a:pt x="86" y="236"/>
                    <a:pt x="117" y="236"/>
                  </a:cubicBezTo>
                  <a:cubicBezTo>
                    <a:pt x="139" y="236"/>
                    <a:pt x="161" y="231"/>
                    <a:pt x="184" y="224"/>
                  </a:cubicBezTo>
                  <a:cubicBezTo>
                    <a:pt x="276" y="187"/>
                    <a:pt x="276" y="49"/>
                    <a:pt x="184" y="12"/>
                  </a:cubicBezTo>
                  <a:cubicBezTo>
                    <a:pt x="164" y="3"/>
                    <a:pt x="146" y="0"/>
                    <a:pt x="132" y="0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611;p45">
              <a:extLst>
                <a:ext uri="{FF2B5EF4-FFF2-40B4-BE49-F238E27FC236}">
                  <a16:creationId xmlns:a16="http://schemas.microsoft.com/office/drawing/2014/main" id="{DE3DE830-D4AC-4DEC-A480-D5338874FF1E}"/>
                </a:ext>
              </a:extLst>
            </p:cNvPr>
            <p:cNvSpPr/>
            <p:nvPr/>
          </p:nvSpPr>
          <p:spPr>
            <a:xfrm>
              <a:off x="6025325" y="3599150"/>
              <a:ext cx="15225" cy="13125"/>
            </a:xfrm>
            <a:custGeom>
              <a:avLst/>
              <a:gdLst/>
              <a:ahLst/>
              <a:cxnLst/>
              <a:rect l="l" t="t" r="r" b="b"/>
              <a:pathLst>
                <a:path w="609" h="525" extrusionOk="0">
                  <a:moveTo>
                    <a:pt x="56" y="0"/>
                  </a:moveTo>
                  <a:cubicBezTo>
                    <a:pt x="47" y="0"/>
                    <a:pt x="19" y="65"/>
                    <a:pt x="1" y="175"/>
                  </a:cubicBezTo>
                  <a:cubicBezTo>
                    <a:pt x="1" y="249"/>
                    <a:pt x="10" y="322"/>
                    <a:pt x="47" y="387"/>
                  </a:cubicBezTo>
                  <a:cubicBezTo>
                    <a:pt x="93" y="479"/>
                    <a:pt x="185" y="525"/>
                    <a:pt x="286" y="525"/>
                  </a:cubicBezTo>
                  <a:cubicBezTo>
                    <a:pt x="378" y="516"/>
                    <a:pt x="461" y="470"/>
                    <a:pt x="516" y="396"/>
                  </a:cubicBezTo>
                  <a:cubicBezTo>
                    <a:pt x="562" y="341"/>
                    <a:pt x="590" y="267"/>
                    <a:pt x="599" y="194"/>
                  </a:cubicBezTo>
                  <a:cubicBezTo>
                    <a:pt x="609" y="74"/>
                    <a:pt x="581" y="9"/>
                    <a:pt x="572" y="9"/>
                  </a:cubicBezTo>
                  <a:cubicBezTo>
                    <a:pt x="553" y="9"/>
                    <a:pt x="562" y="83"/>
                    <a:pt x="535" y="184"/>
                  </a:cubicBezTo>
                  <a:cubicBezTo>
                    <a:pt x="526" y="240"/>
                    <a:pt x="498" y="295"/>
                    <a:pt x="461" y="341"/>
                  </a:cubicBezTo>
                  <a:cubicBezTo>
                    <a:pt x="415" y="396"/>
                    <a:pt x="351" y="424"/>
                    <a:pt x="277" y="433"/>
                  </a:cubicBezTo>
                  <a:cubicBezTo>
                    <a:pt x="270" y="434"/>
                    <a:pt x="264" y="434"/>
                    <a:pt x="257" y="434"/>
                  </a:cubicBezTo>
                  <a:cubicBezTo>
                    <a:pt x="200" y="434"/>
                    <a:pt x="144" y="400"/>
                    <a:pt x="111" y="350"/>
                  </a:cubicBezTo>
                  <a:cubicBezTo>
                    <a:pt x="84" y="295"/>
                    <a:pt x="65" y="240"/>
                    <a:pt x="65" y="175"/>
                  </a:cubicBezTo>
                  <a:cubicBezTo>
                    <a:pt x="56" y="74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612;p45">
              <a:extLst>
                <a:ext uri="{FF2B5EF4-FFF2-40B4-BE49-F238E27FC236}">
                  <a16:creationId xmlns:a16="http://schemas.microsoft.com/office/drawing/2014/main" id="{CC96220B-CD4F-4DF8-BA04-871855F74F13}"/>
                </a:ext>
              </a:extLst>
            </p:cNvPr>
            <p:cNvSpPr/>
            <p:nvPr/>
          </p:nvSpPr>
          <p:spPr>
            <a:xfrm>
              <a:off x="6030400" y="3601375"/>
              <a:ext cx="5325" cy="5000"/>
            </a:xfrm>
            <a:custGeom>
              <a:avLst/>
              <a:gdLst/>
              <a:ahLst/>
              <a:cxnLst/>
              <a:rect l="l" t="t" r="r" b="b"/>
              <a:pathLst>
                <a:path w="213" h="200" extrusionOk="0">
                  <a:moveTo>
                    <a:pt x="119" y="1"/>
                  </a:moveTo>
                  <a:cubicBezTo>
                    <a:pt x="93" y="1"/>
                    <a:pt x="77" y="18"/>
                    <a:pt x="83" y="31"/>
                  </a:cubicBezTo>
                  <a:cubicBezTo>
                    <a:pt x="83" y="40"/>
                    <a:pt x="102" y="40"/>
                    <a:pt x="120" y="68"/>
                  </a:cubicBezTo>
                  <a:cubicBezTo>
                    <a:pt x="139" y="86"/>
                    <a:pt x="139" y="105"/>
                    <a:pt x="111" y="114"/>
                  </a:cubicBezTo>
                  <a:cubicBezTo>
                    <a:pt x="106" y="115"/>
                    <a:pt x="101" y="116"/>
                    <a:pt x="97" y="116"/>
                  </a:cubicBezTo>
                  <a:cubicBezTo>
                    <a:pt x="80" y="116"/>
                    <a:pt x="72" y="101"/>
                    <a:pt x="65" y="86"/>
                  </a:cubicBezTo>
                  <a:cubicBezTo>
                    <a:pt x="65" y="59"/>
                    <a:pt x="74" y="40"/>
                    <a:pt x="74" y="31"/>
                  </a:cubicBezTo>
                  <a:cubicBezTo>
                    <a:pt x="74" y="28"/>
                    <a:pt x="70" y="26"/>
                    <a:pt x="63" y="26"/>
                  </a:cubicBezTo>
                  <a:cubicBezTo>
                    <a:pt x="48" y="26"/>
                    <a:pt x="22" y="36"/>
                    <a:pt x="10" y="68"/>
                  </a:cubicBezTo>
                  <a:cubicBezTo>
                    <a:pt x="0" y="95"/>
                    <a:pt x="0" y="132"/>
                    <a:pt x="19" y="160"/>
                  </a:cubicBezTo>
                  <a:cubicBezTo>
                    <a:pt x="40" y="188"/>
                    <a:pt x="72" y="200"/>
                    <a:pt x="106" y="200"/>
                  </a:cubicBezTo>
                  <a:cubicBezTo>
                    <a:pt x="117" y="200"/>
                    <a:pt x="128" y="199"/>
                    <a:pt x="139" y="197"/>
                  </a:cubicBezTo>
                  <a:cubicBezTo>
                    <a:pt x="185" y="178"/>
                    <a:pt x="212" y="141"/>
                    <a:pt x="212" y="95"/>
                  </a:cubicBezTo>
                  <a:cubicBezTo>
                    <a:pt x="203" y="59"/>
                    <a:pt x="185" y="31"/>
                    <a:pt x="157" y="12"/>
                  </a:cubicBezTo>
                  <a:cubicBezTo>
                    <a:pt x="143" y="4"/>
                    <a:pt x="130" y="1"/>
                    <a:pt x="119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613;p45">
              <a:extLst>
                <a:ext uri="{FF2B5EF4-FFF2-40B4-BE49-F238E27FC236}">
                  <a16:creationId xmlns:a16="http://schemas.microsoft.com/office/drawing/2014/main" id="{9E95ACD5-50F8-4D85-AA6C-491D24E37D1D}"/>
                </a:ext>
              </a:extLst>
            </p:cNvPr>
            <p:cNvSpPr/>
            <p:nvPr/>
          </p:nvSpPr>
          <p:spPr>
            <a:xfrm>
              <a:off x="5946625" y="3647400"/>
              <a:ext cx="85175" cy="10175"/>
            </a:xfrm>
            <a:custGeom>
              <a:avLst/>
              <a:gdLst/>
              <a:ahLst/>
              <a:cxnLst/>
              <a:rect l="l" t="t" r="r" b="b"/>
              <a:pathLst>
                <a:path w="3407" h="407" extrusionOk="0">
                  <a:moveTo>
                    <a:pt x="6" y="1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28" y="31"/>
                    <a:pt x="65" y="50"/>
                    <a:pt x="111" y="68"/>
                  </a:cubicBezTo>
                  <a:cubicBezTo>
                    <a:pt x="221" y="123"/>
                    <a:pt x="341" y="169"/>
                    <a:pt x="461" y="206"/>
                  </a:cubicBezTo>
                  <a:cubicBezTo>
                    <a:pt x="876" y="340"/>
                    <a:pt x="1306" y="407"/>
                    <a:pt x="1737" y="407"/>
                  </a:cubicBezTo>
                  <a:cubicBezTo>
                    <a:pt x="2137" y="407"/>
                    <a:pt x="2538" y="349"/>
                    <a:pt x="2928" y="234"/>
                  </a:cubicBezTo>
                  <a:cubicBezTo>
                    <a:pt x="3048" y="197"/>
                    <a:pt x="3167" y="160"/>
                    <a:pt x="3278" y="105"/>
                  </a:cubicBezTo>
                  <a:cubicBezTo>
                    <a:pt x="3324" y="96"/>
                    <a:pt x="3370" y="68"/>
                    <a:pt x="3407" y="40"/>
                  </a:cubicBezTo>
                  <a:cubicBezTo>
                    <a:pt x="3406" y="40"/>
                    <a:pt x="3405" y="40"/>
                    <a:pt x="3403" y="40"/>
                  </a:cubicBezTo>
                  <a:cubicBezTo>
                    <a:pt x="3376" y="40"/>
                    <a:pt x="3196" y="109"/>
                    <a:pt x="2919" y="178"/>
                  </a:cubicBezTo>
                  <a:cubicBezTo>
                    <a:pt x="2514" y="280"/>
                    <a:pt x="2109" y="326"/>
                    <a:pt x="1704" y="326"/>
                  </a:cubicBezTo>
                  <a:cubicBezTo>
                    <a:pt x="1289" y="317"/>
                    <a:pt x="884" y="261"/>
                    <a:pt x="488" y="151"/>
                  </a:cubicBezTo>
                  <a:cubicBezTo>
                    <a:pt x="216" y="68"/>
                    <a:pt x="40" y="1"/>
                    <a:pt x="6" y="1"/>
                  </a:cubicBezTo>
                  <a:close/>
                </a:path>
              </a:pathLst>
            </a:custGeom>
            <a:solidFill>
              <a:srgbClr val="95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614;p45">
              <a:extLst>
                <a:ext uri="{FF2B5EF4-FFF2-40B4-BE49-F238E27FC236}">
                  <a16:creationId xmlns:a16="http://schemas.microsoft.com/office/drawing/2014/main" id="{ECA3CF43-F0AE-475D-AFD6-F318EBC68243}"/>
                </a:ext>
              </a:extLst>
            </p:cNvPr>
            <p:cNvSpPr/>
            <p:nvPr/>
          </p:nvSpPr>
          <p:spPr>
            <a:xfrm>
              <a:off x="5894850" y="3584400"/>
              <a:ext cx="12900" cy="35700"/>
            </a:xfrm>
            <a:custGeom>
              <a:avLst/>
              <a:gdLst/>
              <a:ahLst/>
              <a:cxnLst/>
              <a:rect l="l" t="t" r="r" b="b"/>
              <a:pathLst>
                <a:path w="516" h="1428" extrusionOk="0">
                  <a:moveTo>
                    <a:pt x="486" y="0"/>
                  </a:moveTo>
                  <a:cubicBezTo>
                    <a:pt x="463" y="0"/>
                    <a:pt x="235" y="263"/>
                    <a:pt x="120" y="664"/>
                  </a:cubicBezTo>
                  <a:cubicBezTo>
                    <a:pt x="0" y="1087"/>
                    <a:pt x="64" y="1428"/>
                    <a:pt x="83" y="1428"/>
                  </a:cubicBezTo>
                  <a:cubicBezTo>
                    <a:pt x="110" y="1428"/>
                    <a:pt x="92" y="1087"/>
                    <a:pt x="203" y="691"/>
                  </a:cubicBezTo>
                  <a:cubicBezTo>
                    <a:pt x="313" y="296"/>
                    <a:pt x="516" y="10"/>
                    <a:pt x="488" y="1"/>
                  </a:cubicBezTo>
                  <a:cubicBezTo>
                    <a:pt x="488" y="0"/>
                    <a:pt x="487" y="0"/>
                    <a:pt x="48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615;p45">
              <a:extLst>
                <a:ext uri="{FF2B5EF4-FFF2-40B4-BE49-F238E27FC236}">
                  <a16:creationId xmlns:a16="http://schemas.microsoft.com/office/drawing/2014/main" id="{ECB86541-4227-4B5D-B71A-D197AB8C20F0}"/>
                </a:ext>
              </a:extLst>
            </p:cNvPr>
            <p:cNvSpPr/>
            <p:nvPr/>
          </p:nvSpPr>
          <p:spPr>
            <a:xfrm>
              <a:off x="5801175" y="3622625"/>
              <a:ext cx="59400" cy="44450"/>
            </a:xfrm>
            <a:custGeom>
              <a:avLst/>
              <a:gdLst/>
              <a:ahLst/>
              <a:cxnLst/>
              <a:rect l="l" t="t" r="r" b="b"/>
              <a:pathLst>
                <a:path w="2376" h="1778" extrusionOk="0">
                  <a:moveTo>
                    <a:pt x="2375" y="0"/>
                  </a:moveTo>
                  <a:lnTo>
                    <a:pt x="2375" y="0"/>
                  </a:lnTo>
                  <a:cubicBezTo>
                    <a:pt x="2357" y="0"/>
                    <a:pt x="2292" y="157"/>
                    <a:pt x="2127" y="387"/>
                  </a:cubicBezTo>
                  <a:cubicBezTo>
                    <a:pt x="1906" y="672"/>
                    <a:pt x="1630" y="902"/>
                    <a:pt x="1307" y="1059"/>
                  </a:cubicBezTo>
                  <a:cubicBezTo>
                    <a:pt x="1123" y="1142"/>
                    <a:pt x="939" y="1197"/>
                    <a:pt x="746" y="1243"/>
                  </a:cubicBezTo>
                  <a:cubicBezTo>
                    <a:pt x="580" y="1280"/>
                    <a:pt x="424" y="1335"/>
                    <a:pt x="285" y="1427"/>
                  </a:cubicBezTo>
                  <a:cubicBezTo>
                    <a:pt x="184" y="1482"/>
                    <a:pt x="101" y="1565"/>
                    <a:pt x="46" y="1667"/>
                  </a:cubicBezTo>
                  <a:cubicBezTo>
                    <a:pt x="0" y="1731"/>
                    <a:pt x="0" y="1777"/>
                    <a:pt x="0" y="1777"/>
                  </a:cubicBezTo>
                  <a:cubicBezTo>
                    <a:pt x="83" y="1648"/>
                    <a:pt x="184" y="1547"/>
                    <a:pt x="313" y="1473"/>
                  </a:cubicBezTo>
                  <a:cubicBezTo>
                    <a:pt x="460" y="1400"/>
                    <a:pt x="608" y="1344"/>
                    <a:pt x="764" y="1317"/>
                  </a:cubicBezTo>
                  <a:cubicBezTo>
                    <a:pt x="967" y="1280"/>
                    <a:pt x="1160" y="1215"/>
                    <a:pt x="1344" y="1133"/>
                  </a:cubicBezTo>
                  <a:cubicBezTo>
                    <a:pt x="1676" y="967"/>
                    <a:pt x="1970" y="718"/>
                    <a:pt x="2173" y="415"/>
                  </a:cubicBezTo>
                  <a:cubicBezTo>
                    <a:pt x="2237" y="322"/>
                    <a:pt x="2292" y="221"/>
                    <a:pt x="2338" y="120"/>
                  </a:cubicBezTo>
                  <a:cubicBezTo>
                    <a:pt x="2366" y="46"/>
                    <a:pt x="2375" y="0"/>
                    <a:pt x="237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616;p45">
              <a:extLst>
                <a:ext uri="{FF2B5EF4-FFF2-40B4-BE49-F238E27FC236}">
                  <a16:creationId xmlns:a16="http://schemas.microsoft.com/office/drawing/2014/main" id="{15EBFA25-3975-4AD8-8B50-9D5A2B2A8BEC}"/>
                </a:ext>
              </a:extLst>
            </p:cNvPr>
            <p:cNvSpPr/>
            <p:nvPr/>
          </p:nvSpPr>
          <p:spPr>
            <a:xfrm>
              <a:off x="5826475" y="3628375"/>
              <a:ext cx="11775" cy="25100"/>
            </a:xfrm>
            <a:custGeom>
              <a:avLst/>
              <a:gdLst/>
              <a:ahLst/>
              <a:cxnLst/>
              <a:rect l="l" t="t" r="r" b="b"/>
              <a:pathLst>
                <a:path w="471" h="1004" extrusionOk="0">
                  <a:moveTo>
                    <a:pt x="314" y="0"/>
                  </a:moveTo>
                  <a:lnTo>
                    <a:pt x="268" y="37"/>
                  </a:lnTo>
                  <a:cubicBezTo>
                    <a:pt x="102" y="203"/>
                    <a:pt x="1" y="442"/>
                    <a:pt x="10" y="682"/>
                  </a:cubicBezTo>
                  <a:cubicBezTo>
                    <a:pt x="1" y="783"/>
                    <a:pt x="28" y="875"/>
                    <a:pt x="74" y="958"/>
                  </a:cubicBezTo>
                  <a:cubicBezTo>
                    <a:pt x="93" y="958"/>
                    <a:pt x="56" y="857"/>
                    <a:pt x="65" y="682"/>
                  </a:cubicBezTo>
                  <a:cubicBezTo>
                    <a:pt x="74" y="481"/>
                    <a:pt x="158" y="296"/>
                    <a:pt x="290" y="147"/>
                  </a:cubicBezTo>
                  <a:lnTo>
                    <a:pt x="290" y="147"/>
                  </a:lnTo>
                  <a:cubicBezTo>
                    <a:pt x="377" y="344"/>
                    <a:pt x="365" y="571"/>
                    <a:pt x="268" y="774"/>
                  </a:cubicBezTo>
                  <a:cubicBezTo>
                    <a:pt x="222" y="847"/>
                    <a:pt x="166" y="930"/>
                    <a:pt x="102" y="1004"/>
                  </a:cubicBezTo>
                  <a:cubicBezTo>
                    <a:pt x="102" y="1004"/>
                    <a:pt x="222" y="958"/>
                    <a:pt x="323" y="801"/>
                  </a:cubicBezTo>
                  <a:cubicBezTo>
                    <a:pt x="452" y="580"/>
                    <a:pt x="470" y="313"/>
                    <a:pt x="360" y="83"/>
                  </a:cubicBezTo>
                  <a:cubicBezTo>
                    <a:pt x="351" y="74"/>
                    <a:pt x="341" y="56"/>
                    <a:pt x="341" y="46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617;p45">
              <a:extLst>
                <a:ext uri="{FF2B5EF4-FFF2-40B4-BE49-F238E27FC236}">
                  <a16:creationId xmlns:a16="http://schemas.microsoft.com/office/drawing/2014/main" id="{7B2A6EB1-4342-4A34-A484-C2FA79082C7A}"/>
                </a:ext>
              </a:extLst>
            </p:cNvPr>
            <p:cNvSpPr/>
            <p:nvPr/>
          </p:nvSpPr>
          <p:spPr>
            <a:xfrm>
              <a:off x="5842375" y="3643300"/>
              <a:ext cx="23950" cy="10400"/>
            </a:xfrm>
            <a:custGeom>
              <a:avLst/>
              <a:gdLst/>
              <a:ahLst/>
              <a:cxnLst/>
              <a:rect l="l" t="t" r="r" b="b"/>
              <a:pathLst>
                <a:path w="958" h="416" extrusionOk="0">
                  <a:moveTo>
                    <a:pt x="239" y="0"/>
                  </a:moveTo>
                  <a:cubicBezTo>
                    <a:pt x="152" y="0"/>
                    <a:pt x="73" y="28"/>
                    <a:pt x="0" y="85"/>
                  </a:cubicBezTo>
                  <a:cubicBezTo>
                    <a:pt x="0" y="85"/>
                    <a:pt x="1" y="86"/>
                    <a:pt x="3" y="86"/>
                  </a:cubicBezTo>
                  <a:cubicBezTo>
                    <a:pt x="18" y="86"/>
                    <a:pt x="98" y="56"/>
                    <a:pt x="230" y="56"/>
                  </a:cubicBezTo>
                  <a:cubicBezTo>
                    <a:pt x="245" y="56"/>
                    <a:pt x="260" y="56"/>
                    <a:pt x="276" y="57"/>
                  </a:cubicBezTo>
                  <a:cubicBezTo>
                    <a:pt x="484" y="74"/>
                    <a:pt x="675" y="165"/>
                    <a:pt x="804" y="321"/>
                  </a:cubicBezTo>
                  <a:lnTo>
                    <a:pt x="804" y="321"/>
                  </a:lnTo>
                  <a:cubicBezTo>
                    <a:pt x="754" y="330"/>
                    <a:pt x="703" y="334"/>
                    <a:pt x="653" y="334"/>
                  </a:cubicBezTo>
                  <a:cubicBezTo>
                    <a:pt x="514" y="334"/>
                    <a:pt x="378" y="301"/>
                    <a:pt x="258" y="241"/>
                  </a:cubicBezTo>
                  <a:cubicBezTo>
                    <a:pt x="110" y="168"/>
                    <a:pt x="37" y="94"/>
                    <a:pt x="28" y="94"/>
                  </a:cubicBezTo>
                  <a:lnTo>
                    <a:pt x="28" y="94"/>
                  </a:lnTo>
                  <a:cubicBezTo>
                    <a:pt x="18" y="103"/>
                    <a:pt x="74" y="204"/>
                    <a:pt x="221" y="296"/>
                  </a:cubicBezTo>
                  <a:cubicBezTo>
                    <a:pt x="357" y="377"/>
                    <a:pt x="510" y="416"/>
                    <a:pt x="666" y="416"/>
                  </a:cubicBezTo>
                  <a:cubicBezTo>
                    <a:pt x="741" y="416"/>
                    <a:pt x="818" y="407"/>
                    <a:pt x="893" y="388"/>
                  </a:cubicBezTo>
                  <a:lnTo>
                    <a:pt x="957" y="370"/>
                  </a:lnTo>
                  <a:lnTo>
                    <a:pt x="921" y="324"/>
                  </a:lnTo>
                  <a:lnTo>
                    <a:pt x="902" y="296"/>
                  </a:lnTo>
                  <a:cubicBezTo>
                    <a:pt x="761" y="111"/>
                    <a:pt x="542" y="1"/>
                    <a:pt x="305" y="1"/>
                  </a:cubicBezTo>
                  <a:cubicBezTo>
                    <a:pt x="295" y="1"/>
                    <a:pt x="286" y="1"/>
                    <a:pt x="276" y="2"/>
                  </a:cubicBezTo>
                  <a:cubicBezTo>
                    <a:pt x="264" y="1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618;p45">
              <a:extLst>
                <a:ext uri="{FF2B5EF4-FFF2-40B4-BE49-F238E27FC236}">
                  <a16:creationId xmlns:a16="http://schemas.microsoft.com/office/drawing/2014/main" id="{AF4A9291-129D-4E15-8D8B-63BDA547DA6A}"/>
                </a:ext>
              </a:extLst>
            </p:cNvPr>
            <p:cNvSpPr/>
            <p:nvPr/>
          </p:nvSpPr>
          <p:spPr>
            <a:xfrm>
              <a:off x="5853175" y="3626500"/>
              <a:ext cx="24425" cy="9725"/>
            </a:xfrm>
            <a:custGeom>
              <a:avLst/>
              <a:gdLst/>
              <a:ahLst/>
              <a:cxnLst/>
              <a:rect l="l" t="t" r="r" b="b"/>
              <a:pathLst>
                <a:path w="977" h="389" extrusionOk="0">
                  <a:moveTo>
                    <a:pt x="589" y="0"/>
                  </a:moveTo>
                  <a:cubicBezTo>
                    <a:pt x="456" y="0"/>
                    <a:pt x="322" y="36"/>
                    <a:pt x="203" y="103"/>
                  </a:cubicBezTo>
                  <a:cubicBezTo>
                    <a:pt x="47" y="195"/>
                    <a:pt x="1" y="306"/>
                    <a:pt x="10" y="306"/>
                  </a:cubicBezTo>
                  <a:cubicBezTo>
                    <a:pt x="11" y="307"/>
                    <a:pt x="12" y="308"/>
                    <a:pt x="14" y="308"/>
                  </a:cubicBezTo>
                  <a:cubicBezTo>
                    <a:pt x="31" y="308"/>
                    <a:pt x="97" y="225"/>
                    <a:pt x="240" y="158"/>
                  </a:cubicBezTo>
                  <a:cubicBezTo>
                    <a:pt x="342" y="105"/>
                    <a:pt x="453" y="80"/>
                    <a:pt x="566" y="80"/>
                  </a:cubicBezTo>
                  <a:cubicBezTo>
                    <a:pt x="654" y="80"/>
                    <a:pt x="743" y="96"/>
                    <a:pt x="829" y="126"/>
                  </a:cubicBezTo>
                  <a:lnTo>
                    <a:pt x="829" y="126"/>
                  </a:lnTo>
                  <a:cubicBezTo>
                    <a:pt x="679" y="247"/>
                    <a:pt x="496" y="316"/>
                    <a:pt x="304" y="324"/>
                  </a:cubicBezTo>
                  <a:cubicBezTo>
                    <a:pt x="286" y="325"/>
                    <a:pt x="267" y="325"/>
                    <a:pt x="250" y="325"/>
                  </a:cubicBezTo>
                  <a:cubicBezTo>
                    <a:pt x="148" y="325"/>
                    <a:pt x="77" y="310"/>
                    <a:pt x="50" y="310"/>
                  </a:cubicBezTo>
                  <a:cubicBezTo>
                    <a:pt x="42" y="310"/>
                    <a:pt x="38" y="311"/>
                    <a:pt x="38" y="315"/>
                  </a:cubicBezTo>
                  <a:cubicBezTo>
                    <a:pt x="111" y="361"/>
                    <a:pt x="212" y="388"/>
                    <a:pt x="304" y="388"/>
                  </a:cubicBezTo>
                  <a:cubicBezTo>
                    <a:pt x="535" y="388"/>
                    <a:pt x="765" y="306"/>
                    <a:pt x="931" y="140"/>
                  </a:cubicBezTo>
                  <a:lnTo>
                    <a:pt x="977" y="103"/>
                  </a:lnTo>
                  <a:lnTo>
                    <a:pt x="921" y="75"/>
                  </a:lnTo>
                  <a:lnTo>
                    <a:pt x="894" y="66"/>
                  </a:lnTo>
                  <a:cubicBezTo>
                    <a:pt x="797" y="22"/>
                    <a:pt x="693" y="0"/>
                    <a:pt x="58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619;p45">
              <a:extLst>
                <a:ext uri="{FF2B5EF4-FFF2-40B4-BE49-F238E27FC236}">
                  <a16:creationId xmlns:a16="http://schemas.microsoft.com/office/drawing/2014/main" id="{4AD826D9-E6A6-405A-8F43-2D80F5CCD77E}"/>
                </a:ext>
              </a:extLst>
            </p:cNvPr>
            <p:cNvSpPr/>
            <p:nvPr/>
          </p:nvSpPr>
          <p:spPr>
            <a:xfrm>
              <a:off x="5815675" y="3654000"/>
              <a:ext cx="23025" cy="11600"/>
            </a:xfrm>
            <a:custGeom>
              <a:avLst/>
              <a:gdLst/>
              <a:ahLst/>
              <a:cxnLst/>
              <a:rect l="l" t="t" r="r" b="b"/>
              <a:pathLst>
                <a:path w="921" h="464" extrusionOk="0">
                  <a:moveTo>
                    <a:pt x="221" y="1"/>
                  </a:moveTo>
                  <a:cubicBezTo>
                    <a:pt x="142" y="1"/>
                    <a:pt x="65" y="26"/>
                    <a:pt x="0" y="62"/>
                  </a:cubicBezTo>
                  <a:cubicBezTo>
                    <a:pt x="0" y="66"/>
                    <a:pt x="5" y="67"/>
                    <a:pt x="14" y="67"/>
                  </a:cubicBezTo>
                  <a:cubicBezTo>
                    <a:pt x="40" y="67"/>
                    <a:pt x="98" y="56"/>
                    <a:pt x="179" y="56"/>
                  </a:cubicBezTo>
                  <a:cubicBezTo>
                    <a:pt x="209" y="56"/>
                    <a:pt x="241" y="58"/>
                    <a:pt x="276" y="62"/>
                  </a:cubicBezTo>
                  <a:cubicBezTo>
                    <a:pt x="474" y="96"/>
                    <a:pt x="656" y="203"/>
                    <a:pt x="777" y="375"/>
                  </a:cubicBezTo>
                  <a:lnTo>
                    <a:pt x="777" y="375"/>
                  </a:lnTo>
                  <a:cubicBezTo>
                    <a:pt x="752" y="377"/>
                    <a:pt x="727" y="378"/>
                    <a:pt x="701" y="378"/>
                  </a:cubicBezTo>
                  <a:cubicBezTo>
                    <a:pt x="537" y="378"/>
                    <a:pt x="374" y="331"/>
                    <a:pt x="239" y="246"/>
                  </a:cubicBezTo>
                  <a:cubicBezTo>
                    <a:pt x="92" y="163"/>
                    <a:pt x="28" y="80"/>
                    <a:pt x="19" y="80"/>
                  </a:cubicBezTo>
                  <a:lnTo>
                    <a:pt x="19" y="80"/>
                  </a:lnTo>
                  <a:cubicBezTo>
                    <a:pt x="9" y="89"/>
                    <a:pt x="65" y="191"/>
                    <a:pt x="203" y="292"/>
                  </a:cubicBezTo>
                  <a:cubicBezTo>
                    <a:pt x="347" y="400"/>
                    <a:pt x="525" y="463"/>
                    <a:pt x="706" y="463"/>
                  </a:cubicBezTo>
                  <a:cubicBezTo>
                    <a:pt x="756" y="463"/>
                    <a:pt x="807" y="458"/>
                    <a:pt x="856" y="448"/>
                  </a:cubicBezTo>
                  <a:lnTo>
                    <a:pt x="921" y="439"/>
                  </a:lnTo>
                  <a:lnTo>
                    <a:pt x="893" y="393"/>
                  </a:lnTo>
                  <a:cubicBezTo>
                    <a:pt x="884" y="384"/>
                    <a:pt x="875" y="375"/>
                    <a:pt x="875" y="366"/>
                  </a:cubicBezTo>
                  <a:cubicBezTo>
                    <a:pt x="746" y="154"/>
                    <a:pt x="525" y="25"/>
                    <a:pt x="285" y="6"/>
                  </a:cubicBezTo>
                  <a:cubicBezTo>
                    <a:pt x="264" y="3"/>
                    <a:pt x="242" y="1"/>
                    <a:pt x="221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620;p45">
              <a:extLst>
                <a:ext uri="{FF2B5EF4-FFF2-40B4-BE49-F238E27FC236}">
                  <a16:creationId xmlns:a16="http://schemas.microsoft.com/office/drawing/2014/main" id="{3053152E-B0E3-4E3D-8E9C-9084493EED5F}"/>
                </a:ext>
              </a:extLst>
            </p:cNvPr>
            <p:cNvSpPr/>
            <p:nvPr/>
          </p:nvSpPr>
          <p:spPr>
            <a:xfrm>
              <a:off x="5434075" y="3918200"/>
              <a:ext cx="36375" cy="70425"/>
            </a:xfrm>
            <a:custGeom>
              <a:avLst/>
              <a:gdLst/>
              <a:ahLst/>
              <a:cxnLst/>
              <a:rect l="l" t="t" r="r" b="b"/>
              <a:pathLst>
                <a:path w="1455" h="2817" extrusionOk="0">
                  <a:moveTo>
                    <a:pt x="638" y="0"/>
                  </a:moveTo>
                  <a:cubicBezTo>
                    <a:pt x="510" y="0"/>
                    <a:pt x="386" y="54"/>
                    <a:pt x="295" y="145"/>
                  </a:cubicBezTo>
                  <a:cubicBezTo>
                    <a:pt x="194" y="265"/>
                    <a:pt x="129" y="412"/>
                    <a:pt x="102" y="559"/>
                  </a:cubicBezTo>
                  <a:cubicBezTo>
                    <a:pt x="0" y="1066"/>
                    <a:pt x="148" y="1581"/>
                    <a:pt x="286" y="2069"/>
                  </a:cubicBezTo>
                  <a:cubicBezTo>
                    <a:pt x="350" y="2290"/>
                    <a:pt x="415" y="2520"/>
                    <a:pt x="580" y="2668"/>
                  </a:cubicBezTo>
                  <a:cubicBezTo>
                    <a:pt x="665" y="2753"/>
                    <a:pt x="808" y="2816"/>
                    <a:pt x="950" y="2816"/>
                  </a:cubicBezTo>
                  <a:cubicBezTo>
                    <a:pt x="1068" y="2816"/>
                    <a:pt x="1187" y="2772"/>
                    <a:pt x="1271" y="2658"/>
                  </a:cubicBezTo>
                  <a:lnTo>
                    <a:pt x="1262" y="2658"/>
                  </a:lnTo>
                  <a:cubicBezTo>
                    <a:pt x="1390" y="2438"/>
                    <a:pt x="1455" y="2189"/>
                    <a:pt x="1436" y="1940"/>
                  </a:cubicBezTo>
                  <a:cubicBezTo>
                    <a:pt x="1427" y="1406"/>
                    <a:pt x="1308" y="872"/>
                    <a:pt x="1077" y="394"/>
                  </a:cubicBezTo>
                  <a:cubicBezTo>
                    <a:pt x="1004" y="228"/>
                    <a:pt x="893" y="53"/>
                    <a:pt x="718" y="7"/>
                  </a:cubicBezTo>
                  <a:cubicBezTo>
                    <a:pt x="692" y="2"/>
                    <a:pt x="665" y="0"/>
                    <a:pt x="63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621;p45">
              <a:extLst>
                <a:ext uri="{FF2B5EF4-FFF2-40B4-BE49-F238E27FC236}">
                  <a16:creationId xmlns:a16="http://schemas.microsoft.com/office/drawing/2014/main" id="{10613412-18D6-4934-8DBF-4C962FD6920F}"/>
                </a:ext>
              </a:extLst>
            </p:cNvPr>
            <p:cNvSpPr/>
            <p:nvPr/>
          </p:nvSpPr>
          <p:spPr>
            <a:xfrm>
              <a:off x="5434075" y="3918200"/>
              <a:ext cx="36375" cy="70425"/>
            </a:xfrm>
            <a:custGeom>
              <a:avLst/>
              <a:gdLst/>
              <a:ahLst/>
              <a:cxnLst/>
              <a:rect l="l" t="t" r="r" b="b"/>
              <a:pathLst>
                <a:path w="1455" h="2817" extrusionOk="0">
                  <a:moveTo>
                    <a:pt x="638" y="0"/>
                  </a:moveTo>
                  <a:cubicBezTo>
                    <a:pt x="510" y="0"/>
                    <a:pt x="386" y="54"/>
                    <a:pt x="295" y="145"/>
                  </a:cubicBezTo>
                  <a:cubicBezTo>
                    <a:pt x="194" y="265"/>
                    <a:pt x="129" y="412"/>
                    <a:pt x="102" y="559"/>
                  </a:cubicBezTo>
                  <a:cubicBezTo>
                    <a:pt x="0" y="1066"/>
                    <a:pt x="148" y="1581"/>
                    <a:pt x="286" y="2069"/>
                  </a:cubicBezTo>
                  <a:cubicBezTo>
                    <a:pt x="350" y="2290"/>
                    <a:pt x="415" y="2520"/>
                    <a:pt x="580" y="2668"/>
                  </a:cubicBezTo>
                  <a:cubicBezTo>
                    <a:pt x="665" y="2753"/>
                    <a:pt x="808" y="2816"/>
                    <a:pt x="950" y="2816"/>
                  </a:cubicBezTo>
                  <a:cubicBezTo>
                    <a:pt x="1068" y="2816"/>
                    <a:pt x="1187" y="2772"/>
                    <a:pt x="1271" y="2658"/>
                  </a:cubicBezTo>
                  <a:lnTo>
                    <a:pt x="1262" y="2658"/>
                  </a:lnTo>
                  <a:cubicBezTo>
                    <a:pt x="1390" y="2438"/>
                    <a:pt x="1455" y="2189"/>
                    <a:pt x="1436" y="1940"/>
                  </a:cubicBezTo>
                  <a:cubicBezTo>
                    <a:pt x="1427" y="1406"/>
                    <a:pt x="1308" y="872"/>
                    <a:pt x="1077" y="394"/>
                  </a:cubicBezTo>
                  <a:cubicBezTo>
                    <a:pt x="1004" y="228"/>
                    <a:pt x="893" y="53"/>
                    <a:pt x="718" y="7"/>
                  </a:cubicBezTo>
                  <a:cubicBezTo>
                    <a:pt x="692" y="2"/>
                    <a:pt x="665" y="0"/>
                    <a:pt x="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622;p45">
              <a:extLst>
                <a:ext uri="{FF2B5EF4-FFF2-40B4-BE49-F238E27FC236}">
                  <a16:creationId xmlns:a16="http://schemas.microsoft.com/office/drawing/2014/main" id="{05DA3895-5DC1-4099-B0C8-7E3E733BB31D}"/>
                </a:ext>
              </a:extLst>
            </p:cNvPr>
            <p:cNvSpPr/>
            <p:nvPr/>
          </p:nvSpPr>
          <p:spPr>
            <a:xfrm>
              <a:off x="5409450" y="4013350"/>
              <a:ext cx="48800" cy="29575"/>
            </a:xfrm>
            <a:custGeom>
              <a:avLst/>
              <a:gdLst/>
              <a:ahLst/>
              <a:cxnLst/>
              <a:rect l="l" t="t" r="r" b="b"/>
              <a:pathLst>
                <a:path w="1952" h="1183" extrusionOk="0">
                  <a:moveTo>
                    <a:pt x="928" y="0"/>
                  </a:moveTo>
                  <a:cubicBezTo>
                    <a:pt x="824" y="0"/>
                    <a:pt x="720" y="10"/>
                    <a:pt x="617" y="31"/>
                  </a:cubicBezTo>
                  <a:cubicBezTo>
                    <a:pt x="442" y="49"/>
                    <a:pt x="276" y="123"/>
                    <a:pt x="138" y="243"/>
                  </a:cubicBezTo>
                  <a:cubicBezTo>
                    <a:pt x="28" y="371"/>
                    <a:pt x="0" y="602"/>
                    <a:pt x="138" y="721"/>
                  </a:cubicBezTo>
                  <a:cubicBezTo>
                    <a:pt x="219" y="770"/>
                    <a:pt x="306" y="797"/>
                    <a:pt x="400" y="797"/>
                  </a:cubicBezTo>
                  <a:cubicBezTo>
                    <a:pt x="414" y="797"/>
                    <a:pt x="428" y="796"/>
                    <a:pt x="442" y="795"/>
                  </a:cubicBezTo>
                  <a:cubicBezTo>
                    <a:pt x="541" y="795"/>
                    <a:pt x="643" y="788"/>
                    <a:pt x="742" y="788"/>
                  </a:cubicBezTo>
                  <a:cubicBezTo>
                    <a:pt x="901" y="788"/>
                    <a:pt x="1054" y="806"/>
                    <a:pt x="1179" y="896"/>
                  </a:cubicBezTo>
                  <a:cubicBezTo>
                    <a:pt x="1298" y="988"/>
                    <a:pt x="1372" y="1126"/>
                    <a:pt x="1519" y="1172"/>
                  </a:cubicBezTo>
                  <a:cubicBezTo>
                    <a:pt x="1545" y="1179"/>
                    <a:pt x="1572" y="1183"/>
                    <a:pt x="1598" y="1183"/>
                  </a:cubicBezTo>
                  <a:cubicBezTo>
                    <a:pt x="1710" y="1183"/>
                    <a:pt x="1818" y="1121"/>
                    <a:pt x="1878" y="1016"/>
                  </a:cubicBezTo>
                  <a:cubicBezTo>
                    <a:pt x="1943" y="887"/>
                    <a:pt x="1952" y="740"/>
                    <a:pt x="1915" y="602"/>
                  </a:cubicBezTo>
                  <a:cubicBezTo>
                    <a:pt x="1878" y="408"/>
                    <a:pt x="1759" y="233"/>
                    <a:pt x="1584" y="141"/>
                  </a:cubicBezTo>
                  <a:cubicBezTo>
                    <a:pt x="1377" y="47"/>
                    <a:pt x="1152" y="0"/>
                    <a:pt x="92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623;p45">
              <a:extLst>
                <a:ext uri="{FF2B5EF4-FFF2-40B4-BE49-F238E27FC236}">
                  <a16:creationId xmlns:a16="http://schemas.microsoft.com/office/drawing/2014/main" id="{A5A8AB4B-EBE3-416F-A3A8-31743252AA67}"/>
                </a:ext>
              </a:extLst>
            </p:cNvPr>
            <p:cNvSpPr/>
            <p:nvPr/>
          </p:nvSpPr>
          <p:spPr>
            <a:xfrm>
              <a:off x="5472125" y="3938800"/>
              <a:ext cx="58875" cy="58175"/>
            </a:xfrm>
            <a:custGeom>
              <a:avLst/>
              <a:gdLst/>
              <a:ahLst/>
              <a:cxnLst/>
              <a:rect l="l" t="t" r="r" b="b"/>
              <a:pathLst>
                <a:path w="2355" h="2327" extrusionOk="0">
                  <a:moveTo>
                    <a:pt x="1859" y="1"/>
                  </a:moveTo>
                  <a:cubicBezTo>
                    <a:pt x="1739" y="1"/>
                    <a:pt x="1619" y="27"/>
                    <a:pt x="1507" y="67"/>
                  </a:cubicBezTo>
                  <a:cubicBezTo>
                    <a:pt x="1176" y="187"/>
                    <a:pt x="863" y="371"/>
                    <a:pt x="596" y="610"/>
                  </a:cubicBezTo>
                  <a:cubicBezTo>
                    <a:pt x="366" y="803"/>
                    <a:pt x="191" y="1052"/>
                    <a:pt x="89" y="1337"/>
                  </a:cubicBezTo>
                  <a:cubicBezTo>
                    <a:pt x="0" y="1622"/>
                    <a:pt x="49" y="1932"/>
                    <a:pt x="218" y="2177"/>
                  </a:cubicBezTo>
                  <a:lnTo>
                    <a:pt x="218" y="2177"/>
                  </a:lnTo>
                  <a:cubicBezTo>
                    <a:pt x="215" y="2173"/>
                    <a:pt x="212" y="2170"/>
                    <a:pt x="209" y="2166"/>
                  </a:cubicBezTo>
                  <a:lnTo>
                    <a:pt x="209" y="2166"/>
                  </a:lnTo>
                  <a:lnTo>
                    <a:pt x="237" y="2203"/>
                  </a:lnTo>
                  <a:cubicBezTo>
                    <a:pt x="230" y="2194"/>
                    <a:pt x="224" y="2186"/>
                    <a:pt x="218" y="2177"/>
                  </a:cubicBezTo>
                  <a:lnTo>
                    <a:pt x="218" y="2177"/>
                  </a:lnTo>
                  <a:cubicBezTo>
                    <a:pt x="306" y="2279"/>
                    <a:pt x="438" y="2326"/>
                    <a:pt x="586" y="2326"/>
                  </a:cubicBezTo>
                  <a:cubicBezTo>
                    <a:pt x="689" y="2326"/>
                    <a:pt x="801" y="2303"/>
                    <a:pt x="909" y="2258"/>
                  </a:cubicBezTo>
                  <a:cubicBezTo>
                    <a:pt x="1185" y="2157"/>
                    <a:pt x="1387" y="1927"/>
                    <a:pt x="1572" y="1696"/>
                  </a:cubicBezTo>
                  <a:cubicBezTo>
                    <a:pt x="1792" y="1411"/>
                    <a:pt x="1995" y="1107"/>
                    <a:pt x="2170" y="794"/>
                  </a:cubicBezTo>
                  <a:cubicBezTo>
                    <a:pt x="2262" y="610"/>
                    <a:pt x="2354" y="389"/>
                    <a:pt x="2262" y="205"/>
                  </a:cubicBezTo>
                  <a:cubicBezTo>
                    <a:pt x="2188" y="85"/>
                    <a:pt x="2059" y="12"/>
                    <a:pt x="1912" y="2"/>
                  </a:cubicBezTo>
                  <a:cubicBezTo>
                    <a:pt x="1894" y="1"/>
                    <a:pt x="1876" y="1"/>
                    <a:pt x="185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624;p45">
              <a:extLst>
                <a:ext uri="{FF2B5EF4-FFF2-40B4-BE49-F238E27FC236}">
                  <a16:creationId xmlns:a16="http://schemas.microsoft.com/office/drawing/2014/main" id="{23C57232-B8D4-4D65-94AF-35E3DF2C3188}"/>
                </a:ext>
              </a:extLst>
            </p:cNvPr>
            <p:cNvSpPr/>
            <p:nvPr/>
          </p:nvSpPr>
          <p:spPr>
            <a:xfrm>
              <a:off x="5432700" y="4022225"/>
              <a:ext cx="33375" cy="58875"/>
            </a:xfrm>
            <a:custGeom>
              <a:avLst/>
              <a:gdLst/>
              <a:ahLst/>
              <a:cxnLst/>
              <a:rect l="l" t="t" r="r" b="b"/>
              <a:pathLst>
                <a:path w="1335" h="2355" extrusionOk="0">
                  <a:moveTo>
                    <a:pt x="55" y="0"/>
                  </a:moveTo>
                  <a:cubicBezTo>
                    <a:pt x="37" y="0"/>
                    <a:pt x="18" y="3"/>
                    <a:pt x="0" y="7"/>
                  </a:cubicBezTo>
                  <a:cubicBezTo>
                    <a:pt x="37" y="16"/>
                    <a:pt x="74" y="16"/>
                    <a:pt x="111" y="26"/>
                  </a:cubicBezTo>
                  <a:cubicBezTo>
                    <a:pt x="212" y="35"/>
                    <a:pt x="313" y="72"/>
                    <a:pt x="414" y="118"/>
                  </a:cubicBezTo>
                  <a:cubicBezTo>
                    <a:pt x="552" y="182"/>
                    <a:pt x="672" y="283"/>
                    <a:pt x="764" y="412"/>
                  </a:cubicBezTo>
                  <a:cubicBezTo>
                    <a:pt x="884" y="560"/>
                    <a:pt x="976" y="725"/>
                    <a:pt x="1050" y="909"/>
                  </a:cubicBezTo>
                  <a:cubicBezTo>
                    <a:pt x="1114" y="1084"/>
                    <a:pt x="1169" y="1269"/>
                    <a:pt x="1215" y="1453"/>
                  </a:cubicBezTo>
                  <a:cubicBezTo>
                    <a:pt x="1243" y="1609"/>
                    <a:pt x="1270" y="1766"/>
                    <a:pt x="1289" y="1922"/>
                  </a:cubicBezTo>
                  <a:cubicBezTo>
                    <a:pt x="1298" y="2051"/>
                    <a:pt x="1307" y="2152"/>
                    <a:pt x="1317" y="2235"/>
                  </a:cubicBezTo>
                  <a:cubicBezTo>
                    <a:pt x="1317" y="2272"/>
                    <a:pt x="1326" y="2318"/>
                    <a:pt x="1335" y="2355"/>
                  </a:cubicBezTo>
                  <a:cubicBezTo>
                    <a:pt x="1335" y="2318"/>
                    <a:pt x="1335" y="2272"/>
                    <a:pt x="1335" y="2235"/>
                  </a:cubicBezTo>
                  <a:cubicBezTo>
                    <a:pt x="1335" y="2162"/>
                    <a:pt x="1326" y="2051"/>
                    <a:pt x="1317" y="1922"/>
                  </a:cubicBezTo>
                  <a:cubicBezTo>
                    <a:pt x="1307" y="1766"/>
                    <a:pt x="1289" y="1609"/>
                    <a:pt x="1252" y="1453"/>
                  </a:cubicBezTo>
                  <a:cubicBezTo>
                    <a:pt x="1215" y="1259"/>
                    <a:pt x="1160" y="1075"/>
                    <a:pt x="1086" y="891"/>
                  </a:cubicBezTo>
                  <a:cubicBezTo>
                    <a:pt x="1013" y="707"/>
                    <a:pt x="921" y="541"/>
                    <a:pt x="801" y="385"/>
                  </a:cubicBezTo>
                  <a:cubicBezTo>
                    <a:pt x="700" y="256"/>
                    <a:pt x="571" y="155"/>
                    <a:pt x="424" y="90"/>
                  </a:cubicBezTo>
                  <a:cubicBezTo>
                    <a:pt x="322" y="44"/>
                    <a:pt x="221" y="16"/>
                    <a:pt x="111" y="7"/>
                  </a:cubicBezTo>
                  <a:cubicBezTo>
                    <a:pt x="92" y="3"/>
                    <a:pt x="74" y="0"/>
                    <a:pt x="5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625;p45">
              <a:extLst>
                <a:ext uri="{FF2B5EF4-FFF2-40B4-BE49-F238E27FC236}">
                  <a16:creationId xmlns:a16="http://schemas.microsoft.com/office/drawing/2014/main" id="{8CB82FB0-11F4-4F76-8E49-BC211C7B02AD}"/>
                </a:ext>
              </a:extLst>
            </p:cNvPr>
            <p:cNvSpPr/>
            <p:nvPr/>
          </p:nvSpPr>
          <p:spPr>
            <a:xfrm>
              <a:off x="5450650" y="3943900"/>
              <a:ext cx="15425" cy="131000"/>
            </a:xfrm>
            <a:custGeom>
              <a:avLst/>
              <a:gdLst/>
              <a:ahLst/>
              <a:cxnLst/>
              <a:rect l="l" t="t" r="r" b="b"/>
              <a:pathLst>
                <a:path w="617" h="524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9" y="29"/>
                    <a:pt x="9" y="47"/>
                  </a:cubicBezTo>
                  <a:cubicBezTo>
                    <a:pt x="19" y="84"/>
                    <a:pt x="28" y="139"/>
                    <a:pt x="46" y="204"/>
                  </a:cubicBezTo>
                  <a:cubicBezTo>
                    <a:pt x="65" y="268"/>
                    <a:pt x="83" y="342"/>
                    <a:pt x="101" y="434"/>
                  </a:cubicBezTo>
                  <a:cubicBezTo>
                    <a:pt x="129" y="526"/>
                    <a:pt x="147" y="636"/>
                    <a:pt x="175" y="756"/>
                  </a:cubicBezTo>
                  <a:cubicBezTo>
                    <a:pt x="267" y="1216"/>
                    <a:pt x="378" y="1879"/>
                    <a:pt x="451" y="2597"/>
                  </a:cubicBezTo>
                  <a:cubicBezTo>
                    <a:pt x="534" y="3324"/>
                    <a:pt x="580" y="3987"/>
                    <a:pt x="589" y="4466"/>
                  </a:cubicBezTo>
                  <a:cubicBezTo>
                    <a:pt x="599" y="4705"/>
                    <a:pt x="599" y="4899"/>
                    <a:pt x="599" y="5028"/>
                  </a:cubicBezTo>
                  <a:lnTo>
                    <a:pt x="599" y="5184"/>
                  </a:lnTo>
                  <a:cubicBezTo>
                    <a:pt x="599" y="5138"/>
                    <a:pt x="608" y="5092"/>
                    <a:pt x="608" y="5028"/>
                  </a:cubicBezTo>
                  <a:cubicBezTo>
                    <a:pt x="617" y="4889"/>
                    <a:pt x="617" y="4696"/>
                    <a:pt x="617" y="4457"/>
                  </a:cubicBezTo>
                  <a:cubicBezTo>
                    <a:pt x="617" y="3978"/>
                    <a:pt x="580" y="3315"/>
                    <a:pt x="506" y="2588"/>
                  </a:cubicBezTo>
                  <a:cubicBezTo>
                    <a:pt x="433" y="1971"/>
                    <a:pt x="341" y="1354"/>
                    <a:pt x="203" y="737"/>
                  </a:cubicBezTo>
                  <a:cubicBezTo>
                    <a:pt x="184" y="627"/>
                    <a:pt x="157" y="517"/>
                    <a:pt x="129" y="424"/>
                  </a:cubicBezTo>
                  <a:cubicBezTo>
                    <a:pt x="111" y="342"/>
                    <a:pt x="83" y="259"/>
                    <a:pt x="65" y="194"/>
                  </a:cubicBezTo>
                  <a:cubicBezTo>
                    <a:pt x="46" y="139"/>
                    <a:pt x="37" y="84"/>
                    <a:pt x="19" y="47"/>
                  </a:cubicBezTo>
                  <a:cubicBezTo>
                    <a:pt x="19" y="29"/>
                    <a:pt x="9" y="10"/>
                    <a:pt x="0" y="1"/>
                  </a:cubicBezTo>
                  <a:close/>
                  <a:moveTo>
                    <a:pt x="599" y="5184"/>
                  </a:moveTo>
                  <a:cubicBezTo>
                    <a:pt x="589" y="5202"/>
                    <a:pt x="589" y="5221"/>
                    <a:pt x="599" y="5239"/>
                  </a:cubicBezTo>
                  <a:cubicBezTo>
                    <a:pt x="599" y="5221"/>
                    <a:pt x="599" y="5202"/>
                    <a:pt x="599" y="5184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626;p45">
              <a:extLst>
                <a:ext uri="{FF2B5EF4-FFF2-40B4-BE49-F238E27FC236}">
                  <a16:creationId xmlns:a16="http://schemas.microsoft.com/office/drawing/2014/main" id="{9A98C5CA-4D41-4969-987A-AFC8F42C121C}"/>
                </a:ext>
              </a:extLst>
            </p:cNvPr>
            <p:cNvSpPr/>
            <p:nvPr/>
          </p:nvSpPr>
          <p:spPr>
            <a:xfrm>
              <a:off x="5465375" y="3953575"/>
              <a:ext cx="42825" cy="89550"/>
            </a:xfrm>
            <a:custGeom>
              <a:avLst/>
              <a:gdLst/>
              <a:ahLst/>
              <a:cxnLst/>
              <a:rect l="l" t="t" r="r" b="b"/>
              <a:pathLst>
                <a:path w="1713" h="3582" extrusionOk="0">
                  <a:moveTo>
                    <a:pt x="1713" y="1"/>
                  </a:moveTo>
                  <a:lnTo>
                    <a:pt x="1713" y="1"/>
                  </a:lnTo>
                  <a:cubicBezTo>
                    <a:pt x="1667" y="28"/>
                    <a:pt x="1621" y="56"/>
                    <a:pt x="1575" y="93"/>
                  </a:cubicBezTo>
                  <a:lnTo>
                    <a:pt x="1510" y="139"/>
                  </a:lnTo>
                  <a:cubicBezTo>
                    <a:pt x="1483" y="157"/>
                    <a:pt x="1455" y="185"/>
                    <a:pt x="1427" y="203"/>
                  </a:cubicBezTo>
                  <a:cubicBezTo>
                    <a:pt x="1363" y="258"/>
                    <a:pt x="1298" y="314"/>
                    <a:pt x="1243" y="378"/>
                  </a:cubicBezTo>
                  <a:cubicBezTo>
                    <a:pt x="912" y="728"/>
                    <a:pt x="645" y="1142"/>
                    <a:pt x="461" y="1593"/>
                  </a:cubicBezTo>
                  <a:cubicBezTo>
                    <a:pt x="359" y="1833"/>
                    <a:pt x="267" y="2090"/>
                    <a:pt x="194" y="2348"/>
                  </a:cubicBezTo>
                  <a:cubicBezTo>
                    <a:pt x="138" y="2551"/>
                    <a:pt x="92" y="2762"/>
                    <a:pt x="56" y="2983"/>
                  </a:cubicBezTo>
                  <a:cubicBezTo>
                    <a:pt x="28" y="3168"/>
                    <a:pt x="10" y="3315"/>
                    <a:pt x="10" y="3416"/>
                  </a:cubicBezTo>
                  <a:cubicBezTo>
                    <a:pt x="0" y="3471"/>
                    <a:pt x="0" y="3527"/>
                    <a:pt x="10" y="3582"/>
                  </a:cubicBezTo>
                  <a:cubicBezTo>
                    <a:pt x="19" y="3527"/>
                    <a:pt x="19" y="3471"/>
                    <a:pt x="28" y="3416"/>
                  </a:cubicBezTo>
                  <a:cubicBezTo>
                    <a:pt x="37" y="3315"/>
                    <a:pt x="56" y="3168"/>
                    <a:pt x="92" y="2983"/>
                  </a:cubicBezTo>
                  <a:cubicBezTo>
                    <a:pt x="129" y="2809"/>
                    <a:pt x="166" y="2588"/>
                    <a:pt x="240" y="2357"/>
                  </a:cubicBezTo>
                  <a:cubicBezTo>
                    <a:pt x="313" y="2100"/>
                    <a:pt x="405" y="1851"/>
                    <a:pt x="507" y="1612"/>
                  </a:cubicBezTo>
                  <a:cubicBezTo>
                    <a:pt x="691" y="1170"/>
                    <a:pt x="949" y="756"/>
                    <a:pt x="1271" y="397"/>
                  </a:cubicBezTo>
                  <a:cubicBezTo>
                    <a:pt x="1409" y="258"/>
                    <a:pt x="1556" y="130"/>
                    <a:pt x="1713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627;p45">
              <a:extLst>
                <a:ext uri="{FF2B5EF4-FFF2-40B4-BE49-F238E27FC236}">
                  <a16:creationId xmlns:a16="http://schemas.microsoft.com/office/drawing/2014/main" id="{AC4DFC50-6B4A-420C-BB39-58380373D0C6}"/>
                </a:ext>
              </a:extLst>
            </p:cNvPr>
            <p:cNvSpPr/>
            <p:nvPr/>
          </p:nvSpPr>
          <p:spPr>
            <a:xfrm>
              <a:off x="7138825" y="3829525"/>
              <a:ext cx="121075" cy="256650"/>
            </a:xfrm>
            <a:custGeom>
              <a:avLst/>
              <a:gdLst/>
              <a:ahLst/>
              <a:cxnLst/>
              <a:rect l="l" t="t" r="r" b="b"/>
              <a:pathLst>
                <a:path w="4843" h="10266" extrusionOk="0">
                  <a:moveTo>
                    <a:pt x="46" y="1"/>
                  </a:moveTo>
                  <a:lnTo>
                    <a:pt x="46" y="1"/>
                  </a:lnTo>
                  <a:cubicBezTo>
                    <a:pt x="0" y="875"/>
                    <a:pt x="194" y="1741"/>
                    <a:pt x="608" y="2514"/>
                  </a:cubicBezTo>
                  <a:cubicBezTo>
                    <a:pt x="764" y="2818"/>
                    <a:pt x="967" y="3121"/>
                    <a:pt x="1022" y="3462"/>
                  </a:cubicBezTo>
                  <a:cubicBezTo>
                    <a:pt x="1114" y="4024"/>
                    <a:pt x="810" y="4604"/>
                    <a:pt x="949" y="5156"/>
                  </a:cubicBezTo>
                  <a:cubicBezTo>
                    <a:pt x="1105" y="5782"/>
                    <a:pt x="1814" y="6196"/>
                    <a:pt x="1851" y="6850"/>
                  </a:cubicBezTo>
                  <a:cubicBezTo>
                    <a:pt x="1888" y="7393"/>
                    <a:pt x="1409" y="7881"/>
                    <a:pt x="1446" y="8424"/>
                  </a:cubicBezTo>
                  <a:cubicBezTo>
                    <a:pt x="1483" y="8654"/>
                    <a:pt x="1565" y="8875"/>
                    <a:pt x="1694" y="9069"/>
                  </a:cubicBezTo>
                  <a:cubicBezTo>
                    <a:pt x="2119" y="9764"/>
                    <a:pt x="2730" y="10238"/>
                    <a:pt x="3640" y="10238"/>
                  </a:cubicBezTo>
                  <a:cubicBezTo>
                    <a:pt x="3657" y="10238"/>
                    <a:pt x="3675" y="10238"/>
                    <a:pt x="3692" y="10238"/>
                  </a:cubicBezTo>
                  <a:lnTo>
                    <a:pt x="4843" y="10265"/>
                  </a:lnTo>
                  <a:lnTo>
                    <a:pt x="4042" y="7596"/>
                  </a:lnTo>
                  <a:cubicBezTo>
                    <a:pt x="4134" y="7218"/>
                    <a:pt x="3885" y="6841"/>
                    <a:pt x="3609" y="6565"/>
                  </a:cubicBezTo>
                  <a:cubicBezTo>
                    <a:pt x="3324" y="6288"/>
                    <a:pt x="2992" y="6049"/>
                    <a:pt x="2845" y="5681"/>
                  </a:cubicBezTo>
                  <a:cubicBezTo>
                    <a:pt x="2606" y="5092"/>
                    <a:pt x="2919" y="4327"/>
                    <a:pt x="2514" y="3839"/>
                  </a:cubicBezTo>
                  <a:cubicBezTo>
                    <a:pt x="2274" y="3554"/>
                    <a:pt x="1851" y="3462"/>
                    <a:pt x="1639" y="3149"/>
                  </a:cubicBezTo>
                  <a:cubicBezTo>
                    <a:pt x="1547" y="2983"/>
                    <a:pt x="1483" y="2790"/>
                    <a:pt x="1446" y="2597"/>
                  </a:cubicBezTo>
                  <a:cubicBezTo>
                    <a:pt x="1225" y="1621"/>
                    <a:pt x="737" y="728"/>
                    <a:pt x="46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28;p45">
              <a:extLst>
                <a:ext uri="{FF2B5EF4-FFF2-40B4-BE49-F238E27FC236}">
                  <a16:creationId xmlns:a16="http://schemas.microsoft.com/office/drawing/2014/main" id="{BBC4CAA5-E725-451C-B5C1-A789DC21B0DC}"/>
                </a:ext>
              </a:extLst>
            </p:cNvPr>
            <p:cNvSpPr/>
            <p:nvPr/>
          </p:nvSpPr>
          <p:spPr>
            <a:xfrm>
              <a:off x="7138825" y="3829525"/>
              <a:ext cx="121075" cy="256650"/>
            </a:xfrm>
            <a:custGeom>
              <a:avLst/>
              <a:gdLst/>
              <a:ahLst/>
              <a:cxnLst/>
              <a:rect l="l" t="t" r="r" b="b"/>
              <a:pathLst>
                <a:path w="4843" h="10266" extrusionOk="0">
                  <a:moveTo>
                    <a:pt x="46" y="1"/>
                  </a:moveTo>
                  <a:lnTo>
                    <a:pt x="46" y="1"/>
                  </a:lnTo>
                  <a:cubicBezTo>
                    <a:pt x="0" y="875"/>
                    <a:pt x="194" y="1741"/>
                    <a:pt x="608" y="2514"/>
                  </a:cubicBezTo>
                  <a:cubicBezTo>
                    <a:pt x="764" y="2818"/>
                    <a:pt x="967" y="3121"/>
                    <a:pt x="1022" y="3462"/>
                  </a:cubicBezTo>
                  <a:cubicBezTo>
                    <a:pt x="1114" y="4024"/>
                    <a:pt x="810" y="4604"/>
                    <a:pt x="949" y="5156"/>
                  </a:cubicBezTo>
                  <a:cubicBezTo>
                    <a:pt x="1105" y="5782"/>
                    <a:pt x="1814" y="6196"/>
                    <a:pt x="1851" y="6850"/>
                  </a:cubicBezTo>
                  <a:cubicBezTo>
                    <a:pt x="1888" y="7393"/>
                    <a:pt x="1409" y="7881"/>
                    <a:pt x="1446" y="8424"/>
                  </a:cubicBezTo>
                  <a:cubicBezTo>
                    <a:pt x="1483" y="8654"/>
                    <a:pt x="1565" y="8875"/>
                    <a:pt x="1694" y="9069"/>
                  </a:cubicBezTo>
                  <a:cubicBezTo>
                    <a:pt x="2119" y="9764"/>
                    <a:pt x="2730" y="10238"/>
                    <a:pt x="3640" y="10238"/>
                  </a:cubicBezTo>
                  <a:cubicBezTo>
                    <a:pt x="3657" y="10238"/>
                    <a:pt x="3675" y="10238"/>
                    <a:pt x="3692" y="10238"/>
                  </a:cubicBezTo>
                  <a:lnTo>
                    <a:pt x="4843" y="10265"/>
                  </a:lnTo>
                  <a:lnTo>
                    <a:pt x="4042" y="7596"/>
                  </a:lnTo>
                  <a:cubicBezTo>
                    <a:pt x="4134" y="7218"/>
                    <a:pt x="3885" y="6841"/>
                    <a:pt x="3609" y="6565"/>
                  </a:cubicBezTo>
                  <a:cubicBezTo>
                    <a:pt x="3324" y="6288"/>
                    <a:pt x="2992" y="6049"/>
                    <a:pt x="2845" y="5681"/>
                  </a:cubicBezTo>
                  <a:cubicBezTo>
                    <a:pt x="2606" y="5092"/>
                    <a:pt x="2919" y="4327"/>
                    <a:pt x="2514" y="3839"/>
                  </a:cubicBezTo>
                  <a:cubicBezTo>
                    <a:pt x="2274" y="3554"/>
                    <a:pt x="1851" y="3462"/>
                    <a:pt x="1639" y="3149"/>
                  </a:cubicBezTo>
                  <a:cubicBezTo>
                    <a:pt x="1547" y="2983"/>
                    <a:pt x="1483" y="2790"/>
                    <a:pt x="1446" y="2597"/>
                  </a:cubicBezTo>
                  <a:cubicBezTo>
                    <a:pt x="1225" y="1621"/>
                    <a:pt x="737" y="728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29;p45">
              <a:extLst>
                <a:ext uri="{FF2B5EF4-FFF2-40B4-BE49-F238E27FC236}">
                  <a16:creationId xmlns:a16="http://schemas.microsoft.com/office/drawing/2014/main" id="{1485C64A-E798-40B4-8C1E-D9C6AB32EFE9}"/>
                </a:ext>
              </a:extLst>
            </p:cNvPr>
            <p:cNvSpPr/>
            <p:nvPr/>
          </p:nvSpPr>
          <p:spPr>
            <a:xfrm>
              <a:off x="7250675" y="3729175"/>
              <a:ext cx="114175" cy="358000"/>
            </a:xfrm>
            <a:custGeom>
              <a:avLst/>
              <a:gdLst/>
              <a:ahLst/>
              <a:cxnLst/>
              <a:rect l="l" t="t" r="r" b="b"/>
              <a:pathLst>
                <a:path w="4567" h="14320" extrusionOk="0">
                  <a:moveTo>
                    <a:pt x="4401" y="1"/>
                  </a:moveTo>
                  <a:lnTo>
                    <a:pt x="4355" y="19"/>
                  </a:lnTo>
                  <a:cubicBezTo>
                    <a:pt x="4116" y="148"/>
                    <a:pt x="3904" y="323"/>
                    <a:pt x="3738" y="553"/>
                  </a:cubicBezTo>
                  <a:cubicBezTo>
                    <a:pt x="3582" y="765"/>
                    <a:pt x="3453" y="1004"/>
                    <a:pt x="3361" y="1253"/>
                  </a:cubicBezTo>
                  <a:cubicBezTo>
                    <a:pt x="3167" y="1750"/>
                    <a:pt x="3103" y="2275"/>
                    <a:pt x="3011" y="2772"/>
                  </a:cubicBezTo>
                  <a:cubicBezTo>
                    <a:pt x="2928" y="3269"/>
                    <a:pt x="2799" y="3757"/>
                    <a:pt x="2551" y="4171"/>
                  </a:cubicBezTo>
                  <a:cubicBezTo>
                    <a:pt x="2422" y="4374"/>
                    <a:pt x="2265" y="4567"/>
                    <a:pt x="2136" y="4760"/>
                  </a:cubicBezTo>
                  <a:cubicBezTo>
                    <a:pt x="1998" y="4963"/>
                    <a:pt x="1897" y="5184"/>
                    <a:pt x="1851" y="5423"/>
                  </a:cubicBezTo>
                  <a:cubicBezTo>
                    <a:pt x="1786" y="5911"/>
                    <a:pt x="2063" y="6344"/>
                    <a:pt x="2007" y="6776"/>
                  </a:cubicBezTo>
                  <a:cubicBezTo>
                    <a:pt x="1980" y="6988"/>
                    <a:pt x="1906" y="7191"/>
                    <a:pt x="1796" y="7375"/>
                  </a:cubicBezTo>
                  <a:cubicBezTo>
                    <a:pt x="1694" y="7559"/>
                    <a:pt x="1566" y="7734"/>
                    <a:pt x="1455" y="7900"/>
                  </a:cubicBezTo>
                  <a:cubicBezTo>
                    <a:pt x="1335" y="8074"/>
                    <a:pt x="1234" y="8249"/>
                    <a:pt x="1142" y="8443"/>
                  </a:cubicBezTo>
                  <a:cubicBezTo>
                    <a:pt x="1068" y="8618"/>
                    <a:pt x="1022" y="8811"/>
                    <a:pt x="1004" y="9013"/>
                  </a:cubicBezTo>
                  <a:cubicBezTo>
                    <a:pt x="986" y="9400"/>
                    <a:pt x="1041" y="9778"/>
                    <a:pt x="1004" y="10118"/>
                  </a:cubicBezTo>
                  <a:cubicBezTo>
                    <a:pt x="976" y="10450"/>
                    <a:pt x="884" y="10781"/>
                    <a:pt x="728" y="11076"/>
                  </a:cubicBezTo>
                  <a:cubicBezTo>
                    <a:pt x="590" y="11361"/>
                    <a:pt x="433" y="11619"/>
                    <a:pt x="304" y="11867"/>
                  </a:cubicBezTo>
                  <a:cubicBezTo>
                    <a:pt x="240" y="11987"/>
                    <a:pt x="185" y="12107"/>
                    <a:pt x="139" y="12236"/>
                  </a:cubicBezTo>
                  <a:cubicBezTo>
                    <a:pt x="93" y="12355"/>
                    <a:pt x="56" y="12475"/>
                    <a:pt x="37" y="12604"/>
                  </a:cubicBezTo>
                  <a:cubicBezTo>
                    <a:pt x="1" y="12816"/>
                    <a:pt x="1" y="13037"/>
                    <a:pt x="37" y="13257"/>
                  </a:cubicBezTo>
                  <a:cubicBezTo>
                    <a:pt x="65" y="13561"/>
                    <a:pt x="185" y="13856"/>
                    <a:pt x="369" y="14095"/>
                  </a:cubicBezTo>
                  <a:cubicBezTo>
                    <a:pt x="396" y="14132"/>
                    <a:pt x="433" y="14169"/>
                    <a:pt x="461" y="14197"/>
                  </a:cubicBezTo>
                  <a:cubicBezTo>
                    <a:pt x="488" y="14224"/>
                    <a:pt x="516" y="14243"/>
                    <a:pt x="544" y="14261"/>
                  </a:cubicBezTo>
                  <a:cubicBezTo>
                    <a:pt x="580" y="14298"/>
                    <a:pt x="608" y="14307"/>
                    <a:pt x="608" y="14307"/>
                  </a:cubicBezTo>
                  <a:cubicBezTo>
                    <a:pt x="525" y="14243"/>
                    <a:pt x="442" y="14169"/>
                    <a:pt x="378" y="14086"/>
                  </a:cubicBezTo>
                  <a:cubicBezTo>
                    <a:pt x="194" y="13847"/>
                    <a:pt x="93" y="13552"/>
                    <a:pt x="56" y="13257"/>
                  </a:cubicBezTo>
                  <a:cubicBezTo>
                    <a:pt x="28" y="13037"/>
                    <a:pt x="37" y="12816"/>
                    <a:pt x="65" y="12604"/>
                  </a:cubicBezTo>
                  <a:cubicBezTo>
                    <a:pt x="93" y="12484"/>
                    <a:pt x="120" y="12364"/>
                    <a:pt x="166" y="12245"/>
                  </a:cubicBezTo>
                  <a:cubicBezTo>
                    <a:pt x="221" y="12134"/>
                    <a:pt x="277" y="12005"/>
                    <a:pt x="341" y="11886"/>
                  </a:cubicBezTo>
                  <a:cubicBezTo>
                    <a:pt x="470" y="11637"/>
                    <a:pt x="627" y="11379"/>
                    <a:pt x="774" y="11094"/>
                  </a:cubicBezTo>
                  <a:cubicBezTo>
                    <a:pt x="930" y="10790"/>
                    <a:pt x="1032" y="10468"/>
                    <a:pt x="1059" y="10127"/>
                  </a:cubicBezTo>
                  <a:cubicBezTo>
                    <a:pt x="1087" y="9768"/>
                    <a:pt x="1032" y="9400"/>
                    <a:pt x="1059" y="9023"/>
                  </a:cubicBezTo>
                  <a:cubicBezTo>
                    <a:pt x="1068" y="8820"/>
                    <a:pt x="1114" y="8636"/>
                    <a:pt x="1197" y="8461"/>
                  </a:cubicBezTo>
                  <a:cubicBezTo>
                    <a:pt x="1280" y="8277"/>
                    <a:pt x="1381" y="8102"/>
                    <a:pt x="1501" y="7936"/>
                  </a:cubicBezTo>
                  <a:cubicBezTo>
                    <a:pt x="1612" y="7761"/>
                    <a:pt x="1740" y="7587"/>
                    <a:pt x="1842" y="7402"/>
                  </a:cubicBezTo>
                  <a:cubicBezTo>
                    <a:pt x="1961" y="7209"/>
                    <a:pt x="2035" y="6997"/>
                    <a:pt x="2063" y="6776"/>
                  </a:cubicBezTo>
                  <a:cubicBezTo>
                    <a:pt x="2118" y="6316"/>
                    <a:pt x="1842" y="5883"/>
                    <a:pt x="1915" y="5432"/>
                  </a:cubicBezTo>
                  <a:cubicBezTo>
                    <a:pt x="1952" y="5202"/>
                    <a:pt x="2044" y="4990"/>
                    <a:pt x="2182" y="4797"/>
                  </a:cubicBezTo>
                  <a:cubicBezTo>
                    <a:pt x="2311" y="4604"/>
                    <a:pt x="2468" y="4410"/>
                    <a:pt x="2597" y="4199"/>
                  </a:cubicBezTo>
                  <a:cubicBezTo>
                    <a:pt x="2854" y="3775"/>
                    <a:pt x="2983" y="3278"/>
                    <a:pt x="3075" y="2781"/>
                  </a:cubicBezTo>
                  <a:cubicBezTo>
                    <a:pt x="3167" y="2275"/>
                    <a:pt x="3241" y="1768"/>
                    <a:pt x="3416" y="1280"/>
                  </a:cubicBezTo>
                  <a:cubicBezTo>
                    <a:pt x="3508" y="1032"/>
                    <a:pt x="3637" y="802"/>
                    <a:pt x="3784" y="590"/>
                  </a:cubicBezTo>
                  <a:cubicBezTo>
                    <a:pt x="3931" y="392"/>
                    <a:pt x="4118" y="226"/>
                    <a:pt x="4337" y="107"/>
                  </a:cubicBezTo>
                  <a:lnTo>
                    <a:pt x="4337" y="107"/>
                  </a:lnTo>
                  <a:cubicBezTo>
                    <a:pt x="4365" y="372"/>
                    <a:pt x="4410" y="638"/>
                    <a:pt x="4447" y="903"/>
                  </a:cubicBezTo>
                  <a:cubicBezTo>
                    <a:pt x="4484" y="1161"/>
                    <a:pt x="4493" y="1428"/>
                    <a:pt x="4484" y="1685"/>
                  </a:cubicBezTo>
                  <a:cubicBezTo>
                    <a:pt x="4475" y="1814"/>
                    <a:pt x="4465" y="1943"/>
                    <a:pt x="4447" y="2072"/>
                  </a:cubicBezTo>
                  <a:cubicBezTo>
                    <a:pt x="4419" y="2201"/>
                    <a:pt x="4373" y="2321"/>
                    <a:pt x="4318" y="2431"/>
                  </a:cubicBezTo>
                  <a:cubicBezTo>
                    <a:pt x="4217" y="2670"/>
                    <a:pt x="4125" y="2910"/>
                    <a:pt x="4051" y="3158"/>
                  </a:cubicBezTo>
                  <a:cubicBezTo>
                    <a:pt x="3978" y="3407"/>
                    <a:pt x="3941" y="3656"/>
                    <a:pt x="3922" y="3913"/>
                  </a:cubicBezTo>
                  <a:cubicBezTo>
                    <a:pt x="3895" y="4162"/>
                    <a:pt x="3867" y="4401"/>
                    <a:pt x="3849" y="4650"/>
                  </a:cubicBezTo>
                  <a:cubicBezTo>
                    <a:pt x="3793" y="5138"/>
                    <a:pt x="3757" y="5616"/>
                    <a:pt x="3563" y="6040"/>
                  </a:cubicBezTo>
                  <a:cubicBezTo>
                    <a:pt x="3471" y="6252"/>
                    <a:pt x="3342" y="6445"/>
                    <a:pt x="3241" y="6657"/>
                  </a:cubicBezTo>
                  <a:cubicBezTo>
                    <a:pt x="3149" y="6868"/>
                    <a:pt x="3103" y="7089"/>
                    <a:pt x="3094" y="7320"/>
                  </a:cubicBezTo>
                  <a:cubicBezTo>
                    <a:pt x="3066" y="7771"/>
                    <a:pt x="3131" y="8203"/>
                    <a:pt x="3011" y="8599"/>
                  </a:cubicBezTo>
                  <a:cubicBezTo>
                    <a:pt x="2891" y="8995"/>
                    <a:pt x="2643" y="9317"/>
                    <a:pt x="2523" y="9695"/>
                  </a:cubicBezTo>
                  <a:cubicBezTo>
                    <a:pt x="2394" y="10063"/>
                    <a:pt x="2440" y="10459"/>
                    <a:pt x="2505" y="10809"/>
                  </a:cubicBezTo>
                  <a:cubicBezTo>
                    <a:pt x="2560" y="11149"/>
                    <a:pt x="2615" y="11499"/>
                    <a:pt x="2541" y="11803"/>
                  </a:cubicBezTo>
                  <a:cubicBezTo>
                    <a:pt x="2477" y="12098"/>
                    <a:pt x="2265" y="12337"/>
                    <a:pt x="2127" y="12585"/>
                  </a:cubicBezTo>
                  <a:cubicBezTo>
                    <a:pt x="2053" y="12696"/>
                    <a:pt x="2007" y="12834"/>
                    <a:pt x="1980" y="12972"/>
                  </a:cubicBezTo>
                  <a:cubicBezTo>
                    <a:pt x="1971" y="13092"/>
                    <a:pt x="1961" y="13221"/>
                    <a:pt x="1961" y="13350"/>
                  </a:cubicBezTo>
                  <a:cubicBezTo>
                    <a:pt x="1961" y="13460"/>
                    <a:pt x="1943" y="13570"/>
                    <a:pt x="1915" y="13681"/>
                  </a:cubicBezTo>
                  <a:cubicBezTo>
                    <a:pt x="1879" y="13773"/>
                    <a:pt x="1814" y="13865"/>
                    <a:pt x="1731" y="13930"/>
                  </a:cubicBezTo>
                  <a:cubicBezTo>
                    <a:pt x="1602" y="14040"/>
                    <a:pt x="1446" y="14123"/>
                    <a:pt x="1289" y="14187"/>
                  </a:cubicBezTo>
                  <a:cubicBezTo>
                    <a:pt x="1170" y="14233"/>
                    <a:pt x="1041" y="14261"/>
                    <a:pt x="912" y="14289"/>
                  </a:cubicBezTo>
                  <a:cubicBezTo>
                    <a:pt x="838" y="14298"/>
                    <a:pt x="765" y="14307"/>
                    <a:pt x="682" y="14307"/>
                  </a:cubicBezTo>
                  <a:lnTo>
                    <a:pt x="608" y="14307"/>
                  </a:lnTo>
                  <a:cubicBezTo>
                    <a:pt x="654" y="14315"/>
                    <a:pt x="701" y="14320"/>
                    <a:pt x="749" y="14320"/>
                  </a:cubicBezTo>
                  <a:cubicBezTo>
                    <a:pt x="807" y="14320"/>
                    <a:pt x="865" y="14313"/>
                    <a:pt x="921" y="14298"/>
                  </a:cubicBezTo>
                  <a:cubicBezTo>
                    <a:pt x="1050" y="14279"/>
                    <a:pt x="1179" y="14252"/>
                    <a:pt x="1299" y="14206"/>
                  </a:cubicBezTo>
                  <a:cubicBezTo>
                    <a:pt x="1464" y="14141"/>
                    <a:pt x="1621" y="14058"/>
                    <a:pt x="1759" y="13948"/>
                  </a:cubicBezTo>
                  <a:cubicBezTo>
                    <a:pt x="1842" y="13884"/>
                    <a:pt x="1906" y="13791"/>
                    <a:pt x="1943" y="13690"/>
                  </a:cubicBezTo>
                  <a:cubicBezTo>
                    <a:pt x="1980" y="13580"/>
                    <a:pt x="1998" y="13469"/>
                    <a:pt x="1998" y="13350"/>
                  </a:cubicBezTo>
                  <a:cubicBezTo>
                    <a:pt x="1998" y="13221"/>
                    <a:pt x="2007" y="13101"/>
                    <a:pt x="2026" y="12972"/>
                  </a:cubicBezTo>
                  <a:cubicBezTo>
                    <a:pt x="2044" y="12843"/>
                    <a:pt x="2090" y="12714"/>
                    <a:pt x="2164" y="12604"/>
                  </a:cubicBezTo>
                  <a:cubicBezTo>
                    <a:pt x="2293" y="12364"/>
                    <a:pt x="2523" y="12134"/>
                    <a:pt x="2597" y="11812"/>
                  </a:cubicBezTo>
                  <a:cubicBezTo>
                    <a:pt x="2661" y="11481"/>
                    <a:pt x="2615" y="11149"/>
                    <a:pt x="2551" y="10799"/>
                  </a:cubicBezTo>
                  <a:cubicBezTo>
                    <a:pt x="2495" y="10450"/>
                    <a:pt x="2449" y="10072"/>
                    <a:pt x="2578" y="9713"/>
                  </a:cubicBezTo>
                  <a:cubicBezTo>
                    <a:pt x="2707" y="9354"/>
                    <a:pt x="2946" y="9023"/>
                    <a:pt x="3075" y="8618"/>
                  </a:cubicBezTo>
                  <a:cubicBezTo>
                    <a:pt x="3195" y="8213"/>
                    <a:pt x="3140" y="7761"/>
                    <a:pt x="3158" y="7329"/>
                  </a:cubicBezTo>
                  <a:cubicBezTo>
                    <a:pt x="3167" y="7108"/>
                    <a:pt x="3213" y="6887"/>
                    <a:pt x="3306" y="6684"/>
                  </a:cubicBezTo>
                  <a:cubicBezTo>
                    <a:pt x="3398" y="6482"/>
                    <a:pt x="3526" y="6288"/>
                    <a:pt x="3628" y="6068"/>
                  </a:cubicBezTo>
                  <a:cubicBezTo>
                    <a:pt x="3830" y="5635"/>
                    <a:pt x="3867" y="5138"/>
                    <a:pt x="3913" y="4659"/>
                  </a:cubicBezTo>
                  <a:cubicBezTo>
                    <a:pt x="3941" y="4410"/>
                    <a:pt x="3968" y="4171"/>
                    <a:pt x="3996" y="3922"/>
                  </a:cubicBezTo>
                  <a:cubicBezTo>
                    <a:pt x="4014" y="3665"/>
                    <a:pt x="4051" y="3416"/>
                    <a:pt x="4116" y="3177"/>
                  </a:cubicBezTo>
                  <a:cubicBezTo>
                    <a:pt x="4199" y="2937"/>
                    <a:pt x="4291" y="2698"/>
                    <a:pt x="4392" y="2468"/>
                  </a:cubicBezTo>
                  <a:cubicBezTo>
                    <a:pt x="4447" y="2339"/>
                    <a:pt x="4493" y="2219"/>
                    <a:pt x="4521" y="2090"/>
                  </a:cubicBezTo>
                  <a:cubicBezTo>
                    <a:pt x="4539" y="1962"/>
                    <a:pt x="4558" y="1823"/>
                    <a:pt x="4558" y="1695"/>
                  </a:cubicBezTo>
                  <a:cubicBezTo>
                    <a:pt x="4567" y="1428"/>
                    <a:pt x="4558" y="1161"/>
                    <a:pt x="4521" y="894"/>
                  </a:cubicBezTo>
                  <a:cubicBezTo>
                    <a:pt x="4493" y="627"/>
                    <a:pt x="4438" y="360"/>
                    <a:pt x="4410" y="93"/>
                  </a:cubicBezTo>
                  <a:lnTo>
                    <a:pt x="4410" y="47"/>
                  </a:lnTo>
                  <a:lnTo>
                    <a:pt x="4401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30;p45">
              <a:extLst>
                <a:ext uri="{FF2B5EF4-FFF2-40B4-BE49-F238E27FC236}">
                  <a16:creationId xmlns:a16="http://schemas.microsoft.com/office/drawing/2014/main" id="{794CDE17-4F05-46C9-B120-74892AA94029}"/>
                </a:ext>
              </a:extLst>
            </p:cNvPr>
            <p:cNvSpPr/>
            <p:nvPr/>
          </p:nvSpPr>
          <p:spPr>
            <a:xfrm>
              <a:off x="7265875" y="3746200"/>
              <a:ext cx="89325" cy="340900"/>
            </a:xfrm>
            <a:custGeom>
              <a:avLst/>
              <a:gdLst/>
              <a:ahLst/>
              <a:cxnLst/>
              <a:rect l="l" t="t" r="r" b="b"/>
              <a:pathLst>
                <a:path w="3573" h="13636" extrusionOk="0">
                  <a:moveTo>
                    <a:pt x="3572" y="1"/>
                  </a:moveTo>
                  <a:cubicBezTo>
                    <a:pt x="3563" y="19"/>
                    <a:pt x="3563" y="29"/>
                    <a:pt x="3554" y="38"/>
                  </a:cubicBezTo>
                  <a:cubicBezTo>
                    <a:pt x="3554" y="65"/>
                    <a:pt x="3544" y="102"/>
                    <a:pt x="3535" y="139"/>
                  </a:cubicBezTo>
                  <a:cubicBezTo>
                    <a:pt x="3508" y="231"/>
                    <a:pt x="3480" y="369"/>
                    <a:pt x="3443" y="544"/>
                  </a:cubicBezTo>
                  <a:cubicBezTo>
                    <a:pt x="3397" y="710"/>
                    <a:pt x="3296" y="912"/>
                    <a:pt x="3204" y="1152"/>
                  </a:cubicBezTo>
                  <a:cubicBezTo>
                    <a:pt x="3112" y="1391"/>
                    <a:pt x="3020" y="1658"/>
                    <a:pt x="2937" y="1971"/>
                  </a:cubicBezTo>
                  <a:cubicBezTo>
                    <a:pt x="2854" y="2275"/>
                    <a:pt x="2771" y="2625"/>
                    <a:pt x="2698" y="2984"/>
                  </a:cubicBezTo>
                  <a:cubicBezTo>
                    <a:pt x="2624" y="3380"/>
                    <a:pt x="2504" y="3757"/>
                    <a:pt x="2329" y="4116"/>
                  </a:cubicBezTo>
                  <a:cubicBezTo>
                    <a:pt x="2237" y="4300"/>
                    <a:pt x="2127" y="4494"/>
                    <a:pt x="2044" y="4705"/>
                  </a:cubicBezTo>
                  <a:cubicBezTo>
                    <a:pt x="1961" y="4917"/>
                    <a:pt x="1915" y="5138"/>
                    <a:pt x="1887" y="5368"/>
                  </a:cubicBezTo>
                  <a:cubicBezTo>
                    <a:pt x="1832" y="5838"/>
                    <a:pt x="1749" y="6307"/>
                    <a:pt x="1648" y="6767"/>
                  </a:cubicBezTo>
                  <a:cubicBezTo>
                    <a:pt x="1418" y="7716"/>
                    <a:pt x="1206" y="8618"/>
                    <a:pt x="1004" y="9437"/>
                  </a:cubicBezTo>
                  <a:cubicBezTo>
                    <a:pt x="810" y="10257"/>
                    <a:pt x="626" y="10993"/>
                    <a:pt x="470" y="11619"/>
                  </a:cubicBezTo>
                  <a:lnTo>
                    <a:pt x="120" y="13083"/>
                  </a:lnTo>
                  <a:lnTo>
                    <a:pt x="28" y="13497"/>
                  </a:lnTo>
                  <a:cubicBezTo>
                    <a:pt x="19" y="13534"/>
                    <a:pt x="9" y="13571"/>
                    <a:pt x="0" y="13598"/>
                  </a:cubicBezTo>
                  <a:cubicBezTo>
                    <a:pt x="0" y="13608"/>
                    <a:pt x="0" y="13626"/>
                    <a:pt x="0" y="13635"/>
                  </a:cubicBezTo>
                  <a:cubicBezTo>
                    <a:pt x="0" y="13635"/>
                    <a:pt x="0" y="13626"/>
                    <a:pt x="19" y="13598"/>
                  </a:cubicBezTo>
                  <a:cubicBezTo>
                    <a:pt x="28" y="13580"/>
                    <a:pt x="37" y="13534"/>
                    <a:pt x="46" y="13497"/>
                  </a:cubicBezTo>
                  <a:cubicBezTo>
                    <a:pt x="74" y="13396"/>
                    <a:pt x="101" y="13267"/>
                    <a:pt x="147" y="13101"/>
                  </a:cubicBezTo>
                  <a:cubicBezTo>
                    <a:pt x="239" y="12751"/>
                    <a:pt x="368" y="12245"/>
                    <a:pt x="525" y="11637"/>
                  </a:cubicBezTo>
                  <a:cubicBezTo>
                    <a:pt x="681" y="11021"/>
                    <a:pt x="875" y="10275"/>
                    <a:pt x="1077" y="9456"/>
                  </a:cubicBezTo>
                  <a:cubicBezTo>
                    <a:pt x="1280" y="8636"/>
                    <a:pt x="1492" y="7734"/>
                    <a:pt x="1722" y="6786"/>
                  </a:cubicBezTo>
                  <a:cubicBezTo>
                    <a:pt x="1823" y="6326"/>
                    <a:pt x="1906" y="5856"/>
                    <a:pt x="1961" y="5377"/>
                  </a:cubicBezTo>
                  <a:cubicBezTo>
                    <a:pt x="1989" y="5156"/>
                    <a:pt x="2044" y="4945"/>
                    <a:pt x="2118" y="4733"/>
                  </a:cubicBezTo>
                  <a:cubicBezTo>
                    <a:pt x="2200" y="4530"/>
                    <a:pt x="2302" y="4337"/>
                    <a:pt x="2394" y="4153"/>
                  </a:cubicBezTo>
                  <a:cubicBezTo>
                    <a:pt x="2569" y="3785"/>
                    <a:pt x="2688" y="3398"/>
                    <a:pt x="2762" y="3002"/>
                  </a:cubicBezTo>
                  <a:cubicBezTo>
                    <a:pt x="2836" y="2634"/>
                    <a:pt x="2909" y="2293"/>
                    <a:pt x="2992" y="1980"/>
                  </a:cubicBezTo>
                  <a:cubicBezTo>
                    <a:pt x="3066" y="1676"/>
                    <a:pt x="3158" y="1400"/>
                    <a:pt x="3250" y="1161"/>
                  </a:cubicBezTo>
                  <a:cubicBezTo>
                    <a:pt x="3333" y="931"/>
                    <a:pt x="3434" y="728"/>
                    <a:pt x="3480" y="553"/>
                  </a:cubicBezTo>
                  <a:cubicBezTo>
                    <a:pt x="3526" y="378"/>
                    <a:pt x="3535" y="240"/>
                    <a:pt x="3554" y="148"/>
                  </a:cubicBezTo>
                  <a:lnTo>
                    <a:pt x="3572" y="38"/>
                  </a:lnTo>
                  <a:cubicBezTo>
                    <a:pt x="3572" y="29"/>
                    <a:pt x="3572" y="19"/>
                    <a:pt x="357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631;p45">
              <a:extLst>
                <a:ext uri="{FF2B5EF4-FFF2-40B4-BE49-F238E27FC236}">
                  <a16:creationId xmlns:a16="http://schemas.microsoft.com/office/drawing/2014/main" id="{CD12C68E-ED2C-49F7-A82B-BCC6D86D2437}"/>
                </a:ext>
              </a:extLst>
            </p:cNvPr>
            <p:cNvSpPr/>
            <p:nvPr/>
          </p:nvSpPr>
          <p:spPr>
            <a:xfrm>
              <a:off x="7162750" y="3638725"/>
              <a:ext cx="132150" cy="448375"/>
            </a:xfrm>
            <a:custGeom>
              <a:avLst/>
              <a:gdLst/>
              <a:ahLst/>
              <a:cxnLst/>
              <a:rect l="l" t="t" r="r" b="b"/>
              <a:pathLst>
                <a:path w="5286" h="17935" extrusionOk="0">
                  <a:moveTo>
                    <a:pt x="332" y="1"/>
                  </a:moveTo>
                  <a:cubicBezTo>
                    <a:pt x="222" y="802"/>
                    <a:pt x="1" y="1354"/>
                    <a:pt x="74" y="2440"/>
                  </a:cubicBezTo>
                  <a:cubicBezTo>
                    <a:pt x="102" y="2836"/>
                    <a:pt x="562" y="3582"/>
                    <a:pt x="627" y="4438"/>
                  </a:cubicBezTo>
                  <a:cubicBezTo>
                    <a:pt x="673" y="4944"/>
                    <a:pt x="700" y="5460"/>
                    <a:pt x="728" y="5975"/>
                  </a:cubicBezTo>
                  <a:cubicBezTo>
                    <a:pt x="765" y="6482"/>
                    <a:pt x="802" y="6979"/>
                    <a:pt x="977" y="7439"/>
                  </a:cubicBezTo>
                  <a:cubicBezTo>
                    <a:pt x="1124" y="7798"/>
                    <a:pt x="1345" y="8120"/>
                    <a:pt x="1437" y="8489"/>
                  </a:cubicBezTo>
                  <a:cubicBezTo>
                    <a:pt x="1639" y="9179"/>
                    <a:pt x="1391" y="9934"/>
                    <a:pt x="1547" y="10643"/>
                  </a:cubicBezTo>
                  <a:cubicBezTo>
                    <a:pt x="1685" y="11232"/>
                    <a:pt x="2100" y="11748"/>
                    <a:pt x="2183" y="12346"/>
                  </a:cubicBezTo>
                  <a:cubicBezTo>
                    <a:pt x="2311" y="13193"/>
                    <a:pt x="1768" y="14086"/>
                    <a:pt x="2054" y="14887"/>
                  </a:cubicBezTo>
                  <a:cubicBezTo>
                    <a:pt x="2192" y="15292"/>
                    <a:pt x="2523" y="15614"/>
                    <a:pt x="2625" y="16029"/>
                  </a:cubicBezTo>
                  <a:cubicBezTo>
                    <a:pt x="2698" y="16351"/>
                    <a:pt x="2625" y="16691"/>
                    <a:pt x="2689" y="17014"/>
                  </a:cubicBezTo>
                  <a:cubicBezTo>
                    <a:pt x="2795" y="17507"/>
                    <a:pt x="3711" y="17900"/>
                    <a:pt x="4257" y="17900"/>
                  </a:cubicBezTo>
                  <a:cubicBezTo>
                    <a:pt x="4282" y="17900"/>
                    <a:pt x="4305" y="17899"/>
                    <a:pt x="4328" y="17897"/>
                  </a:cubicBezTo>
                  <a:lnTo>
                    <a:pt x="4328" y="17934"/>
                  </a:lnTo>
                  <a:cubicBezTo>
                    <a:pt x="5073" y="17474"/>
                    <a:pt x="5285" y="16121"/>
                    <a:pt x="4963" y="15301"/>
                  </a:cubicBezTo>
                  <a:cubicBezTo>
                    <a:pt x="4650" y="14482"/>
                    <a:pt x="4088" y="13736"/>
                    <a:pt x="4005" y="12862"/>
                  </a:cubicBezTo>
                  <a:cubicBezTo>
                    <a:pt x="3932" y="12190"/>
                    <a:pt x="4153" y="11499"/>
                    <a:pt x="3987" y="10845"/>
                  </a:cubicBezTo>
                  <a:cubicBezTo>
                    <a:pt x="3775" y="9962"/>
                    <a:pt x="2901" y="9280"/>
                    <a:pt x="2910" y="8369"/>
                  </a:cubicBezTo>
                  <a:cubicBezTo>
                    <a:pt x="2910" y="7863"/>
                    <a:pt x="3204" y="7375"/>
                    <a:pt x="3177" y="6868"/>
                  </a:cubicBezTo>
                  <a:cubicBezTo>
                    <a:pt x="3140" y="6242"/>
                    <a:pt x="2661" y="5745"/>
                    <a:pt x="2358" y="5202"/>
                  </a:cubicBezTo>
                  <a:cubicBezTo>
                    <a:pt x="1897" y="4355"/>
                    <a:pt x="1860" y="3361"/>
                    <a:pt x="1704" y="2413"/>
                  </a:cubicBezTo>
                  <a:cubicBezTo>
                    <a:pt x="1538" y="1474"/>
                    <a:pt x="1170" y="461"/>
                    <a:pt x="33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632;p45">
              <a:extLst>
                <a:ext uri="{FF2B5EF4-FFF2-40B4-BE49-F238E27FC236}">
                  <a16:creationId xmlns:a16="http://schemas.microsoft.com/office/drawing/2014/main" id="{11B4234D-024A-45C2-BD9A-E90D5729BE53}"/>
                </a:ext>
              </a:extLst>
            </p:cNvPr>
            <p:cNvSpPr/>
            <p:nvPr/>
          </p:nvSpPr>
          <p:spPr>
            <a:xfrm>
              <a:off x="7176325" y="3658525"/>
              <a:ext cx="94400" cy="427875"/>
            </a:xfrm>
            <a:custGeom>
              <a:avLst/>
              <a:gdLst/>
              <a:ahLst/>
              <a:cxnLst/>
              <a:rect l="l" t="t" r="r" b="b"/>
              <a:pathLst>
                <a:path w="3776" h="17115" extrusionOk="0">
                  <a:moveTo>
                    <a:pt x="1" y="0"/>
                  </a:moveTo>
                  <a:cubicBezTo>
                    <a:pt x="1" y="19"/>
                    <a:pt x="1" y="28"/>
                    <a:pt x="1" y="46"/>
                  </a:cubicBezTo>
                  <a:cubicBezTo>
                    <a:pt x="10" y="83"/>
                    <a:pt x="10" y="120"/>
                    <a:pt x="19" y="175"/>
                  </a:cubicBezTo>
                  <a:cubicBezTo>
                    <a:pt x="38" y="295"/>
                    <a:pt x="56" y="470"/>
                    <a:pt x="102" y="682"/>
                  </a:cubicBezTo>
                  <a:cubicBezTo>
                    <a:pt x="139" y="903"/>
                    <a:pt x="259" y="1160"/>
                    <a:pt x="351" y="1455"/>
                  </a:cubicBezTo>
                  <a:cubicBezTo>
                    <a:pt x="443" y="1759"/>
                    <a:pt x="544" y="2099"/>
                    <a:pt x="636" y="2495"/>
                  </a:cubicBezTo>
                  <a:cubicBezTo>
                    <a:pt x="719" y="2882"/>
                    <a:pt x="793" y="3305"/>
                    <a:pt x="875" y="3766"/>
                  </a:cubicBezTo>
                  <a:cubicBezTo>
                    <a:pt x="949" y="4226"/>
                    <a:pt x="1041" y="4732"/>
                    <a:pt x="1271" y="5211"/>
                  </a:cubicBezTo>
                  <a:cubicBezTo>
                    <a:pt x="1373" y="5450"/>
                    <a:pt x="1502" y="5690"/>
                    <a:pt x="1584" y="5948"/>
                  </a:cubicBezTo>
                  <a:cubicBezTo>
                    <a:pt x="1676" y="6205"/>
                    <a:pt x="1732" y="6482"/>
                    <a:pt x="1750" y="6758"/>
                  </a:cubicBezTo>
                  <a:cubicBezTo>
                    <a:pt x="1796" y="7347"/>
                    <a:pt x="1870" y="7936"/>
                    <a:pt x="1980" y="8516"/>
                  </a:cubicBezTo>
                  <a:cubicBezTo>
                    <a:pt x="2220" y="9704"/>
                    <a:pt x="2441" y="10836"/>
                    <a:pt x="2652" y="11867"/>
                  </a:cubicBezTo>
                  <a:cubicBezTo>
                    <a:pt x="2864" y="12898"/>
                    <a:pt x="3067" y="13828"/>
                    <a:pt x="3223" y="14601"/>
                  </a:cubicBezTo>
                  <a:lnTo>
                    <a:pt x="3619" y="16443"/>
                  </a:lnTo>
                  <a:cubicBezTo>
                    <a:pt x="3665" y="16654"/>
                    <a:pt x="3702" y="16820"/>
                    <a:pt x="3739" y="16940"/>
                  </a:cubicBezTo>
                  <a:cubicBezTo>
                    <a:pt x="3748" y="16995"/>
                    <a:pt x="3757" y="17032"/>
                    <a:pt x="3766" y="17069"/>
                  </a:cubicBezTo>
                  <a:cubicBezTo>
                    <a:pt x="3766" y="17087"/>
                    <a:pt x="3775" y="17096"/>
                    <a:pt x="3775" y="17115"/>
                  </a:cubicBezTo>
                  <a:cubicBezTo>
                    <a:pt x="3775" y="17096"/>
                    <a:pt x="3775" y="17078"/>
                    <a:pt x="3775" y="17069"/>
                  </a:cubicBezTo>
                  <a:cubicBezTo>
                    <a:pt x="3766" y="17032"/>
                    <a:pt x="3757" y="16986"/>
                    <a:pt x="3748" y="16930"/>
                  </a:cubicBezTo>
                  <a:lnTo>
                    <a:pt x="3656" y="16433"/>
                  </a:lnTo>
                  <a:cubicBezTo>
                    <a:pt x="3564" y="15991"/>
                    <a:pt x="3435" y="15365"/>
                    <a:pt x="3278" y="14592"/>
                  </a:cubicBezTo>
                  <a:cubicBezTo>
                    <a:pt x="3122" y="13819"/>
                    <a:pt x="2938" y="12889"/>
                    <a:pt x="2717" y="11858"/>
                  </a:cubicBezTo>
                  <a:cubicBezTo>
                    <a:pt x="2505" y="10827"/>
                    <a:pt x="2293" y="9694"/>
                    <a:pt x="2054" y="8507"/>
                  </a:cubicBezTo>
                  <a:cubicBezTo>
                    <a:pt x="1943" y="7927"/>
                    <a:pt x="1870" y="7347"/>
                    <a:pt x="1824" y="6758"/>
                  </a:cubicBezTo>
                  <a:cubicBezTo>
                    <a:pt x="1805" y="6472"/>
                    <a:pt x="1741" y="6196"/>
                    <a:pt x="1658" y="5929"/>
                  </a:cubicBezTo>
                  <a:cubicBezTo>
                    <a:pt x="1566" y="5662"/>
                    <a:pt x="1437" y="5423"/>
                    <a:pt x="1336" y="5183"/>
                  </a:cubicBezTo>
                  <a:cubicBezTo>
                    <a:pt x="1106" y="4714"/>
                    <a:pt x="1023" y="4217"/>
                    <a:pt x="940" y="3756"/>
                  </a:cubicBezTo>
                  <a:cubicBezTo>
                    <a:pt x="848" y="3305"/>
                    <a:pt x="774" y="2873"/>
                    <a:pt x="682" y="2486"/>
                  </a:cubicBezTo>
                  <a:cubicBezTo>
                    <a:pt x="590" y="2099"/>
                    <a:pt x="489" y="1750"/>
                    <a:pt x="388" y="1446"/>
                  </a:cubicBezTo>
                  <a:cubicBezTo>
                    <a:pt x="286" y="1151"/>
                    <a:pt x="176" y="903"/>
                    <a:pt x="130" y="691"/>
                  </a:cubicBezTo>
                  <a:cubicBezTo>
                    <a:pt x="84" y="470"/>
                    <a:pt x="56" y="295"/>
                    <a:pt x="38" y="185"/>
                  </a:cubicBezTo>
                  <a:cubicBezTo>
                    <a:pt x="29" y="129"/>
                    <a:pt x="19" y="83"/>
                    <a:pt x="10" y="56"/>
                  </a:cubicBezTo>
                  <a:cubicBezTo>
                    <a:pt x="10" y="37"/>
                    <a:pt x="10" y="19"/>
                    <a:pt x="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633;p45">
              <a:extLst>
                <a:ext uri="{FF2B5EF4-FFF2-40B4-BE49-F238E27FC236}">
                  <a16:creationId xmlns:a16="http://schemas.microsoft.com/office/drawing/2014/main" id="{BAF6099C-0031-49D0-839C-82227C00209E}"/>
                </a:ext>
              </a:extLst>
            </p:cNvPr>
            <p:cNvSpPr/>
            <p:nvPr/>
          </p:nvSpPr>
          <p:spPr>
            <a:xfrm>
              <a:off x="5555600" y="3187075"/>
              <a:ext cx="291400" cy="271125"/>
            </a:xfrm>
            <a:custGeom>
              <a:avLst/>
              <a:gdLst/>
              <a:ahLst/>
              <a:cxnLst/>
              <a:rect l="l" t="t" r="r" b="b"/>
              <a:pathLst>
                <a:path w="11656" h="10845" extrusionOk="0">
                  <a:moveTo>
                    <a:pt x="5401" y="1"/>
                  </a:moveTo>
                  <a:cubicBezTo>
                    <a:pt x="5340" y="1"/>
                    <a:pt x="5280" y="2"/>
                    <a:pt x="5220" y="4"/>
                  </a:cubicBezTo>
                  <a:cubicBezTo>
                    <a:pt x="2900" y="69"/>
                    <a:pt x="884" y="1615"/>
                    <a:pt x="221" y="3834"/>
                  </a:cubicBezTo>
                  <a:lnTo>
                    <a:pt x="138" y="4165"/>
                  </a:lnTo>
                  <a:cubicBezTo>
                    <a:pt x="111" y="4267"/>
                    <a:pt x="92" y="4359"/>
                    <a:pt x="83" y="4460"/>
                  </a:cubicBezTo>
                  <a:cubicBezTo>
                    <a:pt x="55" y="4617"/>
                    <a:pt x="28" y="4764"/>
                    <a:pt x="19" y="4920"/>
                  </a:cubicBezTo>
                  <a:cubicBezTo>
                    <a:pt x="19" y="5040"/>
                    <a:pt x="9" y="5141"/>
                    <a:pt x="9" y="5206"/>
                  </a:cubicBezTo>
                  <a:cubicBezTo>
                    <a:pt x="9" y="5243"/>
                    <a:pt x="0" y="5279"/>
                    <a:pt x="9" y="5316"/>
                  </a:cubicBezTo>
                  <a:cubicBezTo>
                    <a:pt x="9" y="5279"/>
                    <a:pt x="19" y="5243"/>
                    <a:pt x="19" y="5215"/>
                  </a:cubicBezTo>
                  <a:cubicBezTo>
                    <a:pt x="19" y="5141"/>
                    <a:pt x="37" y="5049"/>
                    <a:pt x="46" y="4930"/>
                  </a:cubicBezTo>
                  <a:cubicBezTo>
                    <a:pt x="55" y="4773"/>
                    <a:pt x="83" y="4617"/>
                    <a:pt x="111" y="4469"/>
                  </a:cubicBezTo>
                  <a:cubicBezTo>
                    <a:pt x="129" y="4368"/>
                    <a:pt x="147" y="4276"/>
                    <a:pt x="175" y="4175"/>
                  </a:cubicBezTo>
                  <a:cubicBezTo>
                    <a:pt x="203" y="4073"/>
                    <a:pt x="230" y="3963"/>
                    <a:pt x="267" y="3852"/>
                  </a:cubicBezTo>
                  <a:cubicBezTo>
                    <a:pt x="442" y="3300"/>
                    <a:pt x="700" y="2785"/>
                    <a:pt x="1031" y="2315"/>
                  </a:cubicBezTo>
                  <a:cubicBezTo>
                    <a:pt x="2043" y="913"/>
                    <a:pt x="3668" y="94"/>
                    <a:pt x="5381" y="94"/>
                  </a:cubicBezTo>
                  <a:cubicBezTo>
                    <a:pt x="5569" y="94"/>
                    <a:pt x="5758" y="104"/>
                    <a:pt x="5947" y="124"/>
                  </a:cubicBezTo>
                  <a:cubicBezTo>
                    <a:pt x="6067" y="133"/>
                    <a:pt x="6187" y="170"/>
                    <a:pt x="6316" y="188"/>
                  </a:cubicBezTo>
                  <a:cubicBezTo>
                    <a:pt x="6435" y="207"/>
                    <a:pt x="6564" y="234"/>
                    <a:pt x="6684" y="271"/>
                  </a:cubicBezTo>
                  <a:cubicBezTo>
                    <a:pt x="7190" y="400"/>
                    <a:pt x="7678" y="612"/>
                    <a:pt x="8129" y="888"/>
                  </a:cubicBezTo>
                  <a:cubicBezTo>
                    <a:pt x="9114" y="1505"/>
                    <a:pt x="9869" y="2416"/>
                    <a:pt x="10293" y="3503"/>
                  </a:cubicBezTo>
                  <a:cubicBezTo>
                    <a:pt x="10514" y="4083"/>
                    <a:pt x="10633" y="4699"/>
                    <a:pt x="10633" y="5316"/>
                  </a:cubicBezTo>
                  <a:cubicBezTo>
                    <a:pt x="10652" y="5961"/>
                    <a:pt x="10550" y="6596"/>
                    <a:pt x="10339" y="7203"/>
                  </a:cubicBezTo>
                  <a:lnTo>
                    <a:pt x="10274" y="7388"/>
                  </a:lnTo>
                  <a:lnTo>
                    <a:pt x="10265" y="7406"/>
                  </a:lnTo>
                  <a:lnTo>
                    <a:pt x="10274" y="7434"/>
                  </a:lnTo>
                  <a:lnTo>
                    <a:pt x="11445" y="9996"/>
                  </a:lnTo>
                  <a:lnTo>
                    <a:pt x="11445" y="9996"/>
                  </a:lnTo>
                  <a:lnTo>
                    <a:pt x="9151" y="9164"/>
                  </a:lnTo>
                  <a:lnTo>
                    <a:pt x="9114" y="9155"/>
                  </a:lnTo>
                  <a:lnTo>
                    <a:pt x="9096" y="9174"/>
                  </a:lnTo>
                  <a:cubicBezTo>
                    <a:pt x="8479" y="9800"/>
                    <a:pt x="7706" y="10269"/>
                    <a:pt x="6868" y="10527"/>
                  </a:cubicBezTo>
                  <a:cubicBezTo>
                    <a:pt x="6369" y="10674"/>
                    <a:pt x="5858" y="10747"/>
                    <a:pt x="5349" y="10747"/>
                  </a:cubicBezTo>
                  <a:cubicBezTo>
                    <a:pt x="4365" y="10747"/>
                    <a:pt x="3391" y="10475"/>
                    <a:pt x="2541" y="9947"/>
                  </a:cubicBezTo>
                  <a:cubicBezTo>
                    <a:pt x="2016" y="9615"/>
                    <a:pt x="1547" y="9201"/>
                    <a:pt x="1169" y="8713"/>
                  </a:cubicBezTo>
                  <a:cubicBezTo>
                    <a:pt x="608" y="8004"/>
                    <a:pt x="239" y="7167"/>
                    <a:pt x="92" y="6283"/>
                  </a:cubicBezTo>
                  <a:cubicBezTo>
                    <a:pt x="74" y="6126"/>
                    <a:pt x="55" y="5988"/>
                    <a:pt x="37" y="5869"/>
                  </a:cubicBezTo>
                  <a:cubicBezTo>
                    <a:pt x="19" y="5749"/>
                    <a:pt x="28" y="5648"/>
                    <a:pt x="28" y="5565"/>
                  </a:cubicBezTo>
                  <a:cubicBezTo>
                    <a:pt x="19" y="5482"/>
                    <a:pt x="19" y="5427"/>
                    <a:pt x="19" y="5371"/>
                  </a:cubicBezTo>
                  <a:cubicBezTo>
                    <a:pt x="9" y="5353"/>
                    <a:pt x="9" y="5335"/>
                    <a:pt x="9" y="5316"/>
                  </a:cubicBezTo>
                  <a:cubicBezTo>
                    <a:pt x="9" y="5335"/>
                    <a:pt x="9" y="5353"/>
                    <a:pt x="9" y="5371"/>
                  </a:cubicBezTo>
                  <a:lnTo>
                    <a:pt x="9" y="5565"/>
                  </a:lnTo>
                  <a:cubicBezTo>
                    <a:pt x="9" y="5648"/>
                    <a:pt x="9" y="5749"/>
                    <a:pt x="9" y="5869"/>
                  </a:cubicBezTo>
                  <a:cubicBezTo>
                    <a:pt x="19" y="5988"/>
                    <a:pt x="46" y="6136"/>
                    <a:pt x="65" y="6292"/>
                  </a:cubicBezTo>
                  <a:cubicBezTo>
                    <a:pt x="120" y="6670"/>
                    <a:pt x="221" y="7047"/>
                    <a:pt x="359" y="7415"/>
                  </a:cubicBezTo>
                  <a:cubicBezTo>
                    <a:pt x="552" y="7894"/>
                    <a:pt x="810" y="8345"/>
                    <a:pt x="1114" y="8759"/>
                  </a:cubicBezTo>
                  <a:cubicBezTo>
                    <a:pt x="1501" y="9247"/>
                    <a:pt x="1970" y="9680"/>
                    <a:pt x="2495" y="10011"/>
                  </a:cubicBezTo>
                  <a:cubicBezTo>
                    <a:pt x="3371" y="10562"/>
                    <a:pt x="4372" y="10845"/>
                    <a:pt x="5381" y="10845"/>
                  </a:cubicBezTo>
                  <a:cubicBezTo>
                    <a:pt x="5889" y="10845"/>
                    <a:pt x="6399" y="10773"/>
                    <a:pt x="6896" y="10628"/>
                  </a:cubicBezTo>
                  <a:cubicBezTo>
                    <a:pt x="7742" y="10364"/>
                    <a:pt x="8517" y="9902"/>
                    <a:pt x="9148" y="9278"/>
                  </a:cubicBezTo>
                  <a:lnTo>
                    <a:pt x="9148" y="9278"/>
                  </a:lnTo>
                  <a:lnTo>
                    <a:pt x="11535" y="10149"/>
                  </a:lnTo>
                  <a:lnTo>
                    <a:pt x="11655" y="10195"/>
                  </a:lnTo>
                  <a:lnTo>
                    <a:pt x="11600" y="10067"/>
                  </a:lnTo>
                  <a:cubicBezTo>
                    <a:pt x="11207" y="9207"/>
                    <a:pt x="10796" y="8312"/>
                    <a:pt x="10384" y="7407"/>
                  </a:cubicBezTo>
                  <a:lnTo>
                    <a:pt x="10384" y="7407"/>
                  </a:lnTo>
                  <a:lnTo>
                    <a:pt x="10440" y="7240"/>
                  </a:lnTo>
                  <a:cubicBezTo>
                    <a:pt x="10661" y="6623"/>
                    <a:pt x="10771" y="5970"/>
                    <a:pt x="10744" y="5316"/>
                  </a:cubicBezTo>
                  <a:cubicBezTo>
                    <a:pt x="10735" y="4681"/>
                    <a:pt x="10615" y="4055"/>
                    <a:pt x="10385" y="3457"/>
                  </a:cubicBezTo>
                  <a:cubicBezTo>
                    <a:pt x="9961" y="2352"/>
                    <a:pt x="9188" y="1422"/>
                    <a:pt x="8175" y="796"/>
                  </a:cubicBezTo>
                  <a:cubicBezTo>
                    <a:pt x="7724" y="511"/>
                    <a:pt x="7227" y="299"/>
                    <a:pt x="6702" y="170"/>
                  </a:cubicBezTo>
                  <a:cubicBezTo>
                    <a:pt x="6583" y="133"/>
                    <a:pt x="6454" y="106"/>
                    <a:pt x="6334" y="87"/>
                  </a:cubicBezTo>
                  <a:cubicBezTo>
                    <a:pt x="6205" y="69"/>
                    <a:pt x="6085" y="41"/>
                    <a:pt x="5957" y="32"/>
                  </a:cubicBezTo>
                  <a:cubicBezTo>
                    <a:pt x="5770" y="11"/>
                    <a:pt x="5584" y="1"/>
                    <a:pt x="5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634;p45">
              <a:extLst>
                <a:ext uri="{FF2B5EF4-FFF2-40B4-BE49-F238E27FC236}">
                  <a16:creationId xmlns:a16="http://schemas.microsoft.com/office/drawing/2014/main" id="{09BE5B5B-2577-4B54-A96B-F9363447FC43}"/>
                </a:ext>
              </a:extLst>
            </p:cNvPr>
            <p:cNvSpPr/>
            <p:nvPr/>
          </p:nvSpPr>
          <p:spPr>
            <a:xfrm>
              <a:off x="5623950" y="3274400"/>
              <a:ext cx="113200" cy="96725"/>
            </a:xfrm>
            <a:custGeom>
              <a:avLst/>
              <a:gdLst/>
              <a:ahLst/>
              <a:cxnLst/>
              <a:rect l="l" t="t" r="r" b="b"/>
              <a:pathLst>
                <a:path w="4528" h="3869" extrusionOk="0">
                  <a:moveTo>
                    <a:pt x="2486" y="0"/>
                  </a:moveTo>
                  <a:cubicBezTo>
                    <a:pt x="783" y="74"/>
                    <a:pt x="0" y="2173"/>
                    <a:pt x="1252" y="3342"/>
                  </a:cubicBezTo>
                  <a:cubicBezTo>
                    <a:pt x="1639" y="3706"/>
                    <a:pt x="2103" y="3868"/>
                    <a:pt x="2557" y="3868"/>
                  </a:cubicBezTo>
                  <a:cubicBezTo>
                    <a:pt x="3565" y="3868"/>
                    <a:pt x="4528" y="3070"/>
                    <a:pt x="4502" y="1897"/>
                  </a:cubicBezTo>
                  <a:lnTo>
                    <a:pt x="4502" y="1897"/>
                  </a:lnTo>
                  <a:lnTo>
                    <a:pt x="2569" y="1934"/>
                  </a:lnTo>
                  <a:lnTo>
                    <a:pt x="2486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635;p45">
              <a:extLst>
                <a:ext uri="{FF2B5EF4-FFF2-40B4-BE49-F238E27FC236}">
                  <a16:creationId xmlns:a16="http://schemas.microsoft.com/office/drawing/2014/main" id="{E332E2AC-62AF-442A-A5FA-1AF8EFB785BF}"/>
                </a:ext>
              </a:extLst>
            </p:cNvPr>
            <p:cNvSpPr/>
            <p:nvPr/>
          </p:nvSpPr>
          <p:spPr>
            <a:xfrm>
              <a:off x="5698975" y="3262425"/>
              <a:ext cx="50200" cy="48350"/>
            </a:xfrm>
            <a:custGeom>
              <a:avLst/>
              <a:gdLst/>
              <a:ahLst/>
              <a:cxnLst/>
              <a:rect l="l" t="t" r="r" b="b"/>
              <a:pathLst>
                <a:path w="2008" h="1934" extrusionOk="0">
                  <a:moveTo>
                    <a:pt x="37" y="0"/>
                  </a:moveTo>
                  <a:cubicBezTo>
                    <a:pt x="25" y="0"/>
                    <a:pt x="13" y="0"/>
                    <a:pt x="1" y="1"/>
                  </a:cubicBezTo>
                  <a:lnTo>
                    <a:pt x="83" y="1934"/>
                  </a:lnTo>
                  <a:lnTo>
                    <a:pt x="2008" y="1860"/>
                  </a:lnTo>
                  <a:cubicBezTo>
                    <a:pt x="1989" y="1354"/>
                    <a:pt x="1768" y="875"/>
                    <a:pt x="1400" y="516"/>
                  </a:cubicBezTo>
                  <a:cubicBezTo>
                    <a:pt x="1022" y="184"/>
                    <a:pt x="540" y="0"/>
                    <a:pt x="3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7359F85B-AC22-41DF-A53C-E69D3451632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5200" end="108498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Blended 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606588" y="1911226"/>
            <a:ext cx="3692161" cy="30151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Memperluas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jangkauan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/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pelatihan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Kemudahan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implementasi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Efisiensi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biaya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Hasil yang optimal.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sv-SE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Menyesuaikan berbagai kebutuhan pebelajar.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sv-SE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Meningkatkan daya tarik pembelajaran. 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73" name="Google Shape;2123;p68">
            <a:extLst>
              <a:ext uri="{FF2B5EF4-FFF2-40B4-BE49-F238E27FC236}">
                <a16:creationId xmlns:a16="http://schemas.microsoft.com/office/drawing/2014/main" id="{EB510CB9-48D1-41AB-8AC4-513761AFC314}"/>
              </a:ext>
            </a:extLst>
          </p:cNvPr>
          <p:cNvGrpSpPr/>
          <p:nvPr/>
        </p:nvGrpSpPr>
        <p:grpSpPr>
          <a:xfrm>
            <a:off x="512771" y="1496640"/>
            <a:ext cx="3098263" cy="3097850"/>
            <a:chOff x="-3504702" y="1155375"/>
            <a:chExt cx="1084251" cy="1153698"/>
          </a:xfrm>
        </p:grpSpPr>
        <p:sp>
          <p:nvSpPr>
            <p:cNvPr id="174" name="Google Shape;2124;p68">
              <a:extLst>
                <a:ext uri="{FF2B5EF4-FFF2-40B4-BE49-F238E27FC236}">
                  <a16:creationId xmlns:a16="http://schemas.microsoft.com/office/drawing/2014/main" id="{E8661E3B-B556-48A1-ACF2-5019DDD216AA}"/>
                </a:ext>
              </a:extLst>
            </p:cNvPr>
            <p:cNvSpPr/>
            <p:nvPr/>
          </p:nvSpPr>
          <p:spPr>
            <a:xfrm>
              <a:off x="-3483714" y="1999391"/>
              <a:ext cx="486457" cy="39303"/>
            </a:xfrm>
            <a:custGeom>
              <a:avLst/>
              <a:gdLst/>
              <a:ahLst/>
              <a:cxnLst/>
              <a:rect l="l" t="t" r="r" b="b"/>
              <a:pathLst>
                <a:path w="16734" h="1352" extrusionOk="0">
                  <a:moveTo>
                    <a:pt x="8359" y="0"/>
                  </a:moveTo>
                  <a:cubicBezTo>
                    <a:pt x="3740" y="0"/>
                    <a:pt x="1" y="299"/>
                    <a:pt x="1" y="676"/>
                  </a:cubicBezTo>
                  <a:cubicBezTo>
                    <a:pt x="1" y="1053"/>
                    <a:pt x="3740" y="1352"/>
                    <a:pt x="8359" y="1352"/>
                  </a:cubicBezTo>
                  <a:cubicBezTo>
                    <a:pt x="12994" y="1352"/>
                    <a:pt x="16733" y="1053"/>
                    <a:pt x="16733" y="676"/>
                  </a:cubicBezTo>
                  <a:cubicBezTo>
                    <a:pt x="16733" y="299"/>
                    <a:pt x="12994" y="0"/>
                    <a:pt x="83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25;p68">
              <a:extLst>
                <a:ext uri="{FF2B5EF4-FFF2-40B4-BE49-F238E27FC236}">
                  <a16:creationId xmlns:a16="http://schemas.microsoft.com/office/drawing/2014/main" id="{544B0D77-D490-4129-96F2-A52311A1D72D}"/>
                </a:ext>
              </a:extLst>
            </p:cNvPr>
            <p:cNvSpPr/>
            <p:nvPr/>
          </p:nvSpPr>
          <p:spPr>
            <a:xfrm>
              <a:off x="-3448074" y="1771018"/>
              <a:ext cx="401486" cy="83634"/>
            </a:xfrm>
            <a:custGeom>
              <a:avLst/>
              <a:gdLst/>
              <a:ahLst/>
              <a:cxnLst/>
              <a:rect l="l" t="t" r="r" b="b"/>
              <a:pathLst>
                <a:path w="13811" h="2877" extrusionOk="0">
                  <a:moveTo>
                    <a:pt x="13810" y="1"/>
                  </a:moveTo>
                  <a:lnTo>
                    <a:pt x="13810" y="2876"/>
                  </a:lnTo>
                  <a:lnTo>
                    <a:pt x="739" y="2876"/>
                  </a:lnTo>
                  <a:cubicBezTo>
                    <a:pt x="330" y="2876"/>
                    <a:pt x="0" y="2546"/>
                    <a:pt x="0" y="2138"/>
                  </a:cubicBezTo>
                  <a:lnTo>
                    <a:pt x="0" y="739"/>
                  </a:lnTo>
                  <a:cubicBezTo>
                    <a:pt x="0" y="331"/>
                    <a:pt x="330" y="1"/>
                    <a:pt x="739" y="1"/>
                  </a:cubicBezTo>
                  <a:lnTo>
                    <a:pt x="13810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26;p68">
              <a:extLst>
                <a:ext uri="{FF2B5EF4-FFF2-40B4-BE49-F238E27FC236}">
                  <a16:creationId xmlns:a16="http://schemas.microsoft.com/office/drawing/2014/main" id="{C03BEE82-D699-42A9-B1F5-ACD41047FCCB}"/>
                </a:ext>
              </a:extLst>
            </p:cNvPr>
            <p:cNvSpPr/>
            <p:nvPr/>
          </p:nvSpPr>
          <p:spPr>
            <a:xfrm>
              <a:off x="-3411533" y="1781541"/>
              <a:ext cx="364945" cy="62588"/>
            </a:xfrm>
            <a:custGeom>
              <a:avLst/>
              <a:gdLst/>
              <a:ahLst/>
              <a:cxnLst/>
              <a:rect l="l" t="t" r="r" b="b"/>
              <a:pathLst>
                <a:path w="12554" h="2153" extrusionOk="0">
                  <a:moveTo>
                    <a:pt x="692" y="0"/>
                  </a:moveTo>
                  <a:cubicBezTo>
                    <a:pt x="314" y="0"/>
                    <a:pt x="0" y="315"/>
                    <a:pt x="0" y="692"/>
                  </a:cubicBezTo>
                  <a:lnTo>
                    <a:pt x="0" y="1461"/>
                  </a:lnTo>
                  <a:cubicBezTo>
                    <a:pt x="0" y="1854"/>
                    <a:pt x="314" y="2153"/>
                    <a:pt x="692" y="2153"/>
                  </a:cubicBezTo>
                  <a:lnTo>
                    <a:pt x="12553" y="2153"/>
                  </a:lnTo>
                  <a:lnTo>
                    <a:pt x="1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27;p68">
              <a:extLst>
                <a:ext uri="{FF2B5EF4-FFF2-40B4-BE49-F238E27FC236}">
                  <a16:creationId xmlns:a16="http://schemas.microsoft.com/office/drawing/2014/main" id="{8B2BEA2E-01D9-453C-BA70-D9DF401CB7CA}"/>
                </a:ext>
              </a:extLst>
            </p:cNvPr>
            <p:cNvSpPr/>
            <p:nvPr/>
          </p:nvSpPr>
          <p:spPr>
            <a:xfrm>
              <a:off x="-3376387" y="1794332"/>
              <a:ext cx="329799" cy="5494"/>
            </a:xfrm>
            <a:custGeom>
              <a:avLst/>
              <a:gdLst/>
              <a:ahLst/>
              <a:cxnLst/>
              <a:rect l="l" t="t" r="r" b="b"/>
              <a:pathLst>
                <a:path w="11345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28;p68">
              <a:extLst>
                <a:ext uri="{FF2B5EF4-FFF2-40B4-BE49-F238E27FC236}">
                  <a16:creationId xmlns:a16="http://schemas.microsoft.com/office/drawing/2014/main" id="{21522273-73FB-4747-876B-D92DD4D0291E}"/>
                </a:ext>
              </a:extLst>
            </p:cNvPr>
            <p:cNvSpPr/>
            <p:nvPr/>
          </p:nvSpPr>
          <p:spPr>
            <a:xfrm>
              <a:off x="-3376387" y="1810320"/>
              <a:ext cx="329799" cy="5494"/>
            </a:xfrm>
            <a:custGeom>
              <a:avLst/>
              <a:gdLst/>
              <a:ahLst/>
              <a:cxnLst/>
              <a:rect l="l" t="t" r="r" b="b"/>
              <a:pathLst>
                <a:path w="11345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29;p68">
              <a:extLst>
                <a:ext uri="{FF2B5EF4-FFF2-40B4-BE49-F238E27FC236}">
                  <a16:creationId xmlns:a16="http://schemas.microsoft.com/office/drawing/2014/main" id="{6DDC2BBF-554E-411A-8C26-078DE2796D4D}"/>
                </a:ext>
              </a:extLst>
            </p:cNvPr>
            <p:cNvSpPr/>
            <p:nvPr/>
          </p:nvSpPr>
          <p:spPr>
            <a:xfrm>
              <a:off x="-3376387" y="1825844"/>
              <a:ext cx="329799" cy="5494"/>
            </a:xfrm>
            <a:custGeom>
              <a:avLst/>
              <a:gdLst/>
              <a:ahLst/>
              <a:cxnLst/>
              <a:rect l="l" t="t" r="r" b="b"/>
              <a:pathLst>
                <a:path w="11345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30;p68">
              <a:extLst>
                <a:ext uri="{FF2B5EF4-FFF2-40B4-BE49-F238E27FC236}">
                  <a16:creationId xmlns:a16="http://schemas.microsoft.com/office/drawing/2014/main" id="{9BAFB9C1-7073-4ACD-A1DB-47B51072689D}"/>
                </a:ext>
              </a:extLst>
            </p:cNvPr>
            <p:cNvSpPr/>
            <p:nvPr/>
          </p:nvSpPr>
          <p:spPr>
            <a:xfrm>
              <a:off x="-3504702" y="1854623"/>
              <a:ext cx="401922" cy="84041"/>
            </a:xfrm>
            <a:custGeom>
              <a:avLst/>
              <a:gdLst/>
              <a:ahLst/>
              <a:cxnLst/>
              <a:rect l="l" t="t" r="r" b="b"/>
              <a:pathLst>
                <a:path w="13826" h="2891" extrusionOk="0">
                  <a:moveTo>
                    <a:pt x="13826" y="0"/>
                  </a:moveTo>
                  <a:lnTo>
                    <a:pt x="13826" y="2891"/>
                  </a:lnTo>
                  <a:lnTo>
                    <a:pt x="754" y="2891"/>
                  </a:lnTo>
                  <a:cubicBezTo>
                    <a:pt x="330" y="2891"/>
                    <a:pt x="0" y="2561"/>
                    <a:pt x="0" y="2152"/>
                  </a:cubicBezTo>
                  <a:lnTo>
                    <a:pt x="0" y="754"/>
                  </a:lnTo>
                  <a:cubicBezTo>
                    <a:pt x="0" y="346"/>
                    <a:pt x="330" y="0"/>
                    <a:pt x="754" y="0"/>
                  </a:cubicBezTo>
                  <a:lnTo>
                    <a:pt x="1382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31;p68">
              <a:extLst>
                <a:ext uri="{FF2B5EF4-FFF2-40B4-BE49-F238E27FC236}">
                  <a16:creationId xmlns:a16="http://schemas.microsoft.com/office/drawing/2014/main" id="{FB6A6D62-53C9-4361-8470-2C8E8FEA7F6A}"/>
                </a:ext>
              </a:extLst>
            </p:cNvPr>
            <p:cNvSpPr/>
            <p:nvPr/>
          </p:nvSpPr>
          <p:spPr>
            <a:xfrm>
              <a:off x="-3467725" y="1865582"/>
              <a:ext cx="364945" cy="62588"/>
            </a:xfrm>
            <a:custGeom>
              <a:avLst/>
              <a:gdLst/>
              <a:ahLst/>
              <a:cxnLst/>
              <a:rect l="l" t="t" r="r" b="b"/>
              <a:pathLst>
                <a:path w="12554" h="2153" extrusionOk="0">
                  <a:moveTo>
                    <a:pt x="692" y="0"/>
                  </a:moveTo>
                  <a:cubicBezTo>
                    <a:pt x="299" y="0"/>
                    <a:pt x="1" y="299"/>
                    <a:pt x="1" y="691"/>
                  </a:cubicBezTo>
                  <a:lnTo>
                    <a:pt x="1" y="1461"/>
                  </a:lnTo>
                  <a:cubicBezTo>
                    <a:pt x="1" y="1838"/>
                    <a:pt x="299" y="2152"/>
                    <a:pt x="692" y="2152"/>
                  </a:cubicBezTo>
                  <a:lnTo>
                    <a:pt x="12554" y="2152"/>
                  </a:lnTo>
                  <a:lnTo>
                    <a:pt x="12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32;p68">
              <a:extLst>
                <a:ext uri="{FF2B5EF4-FFF2-40B4-BE49-F238E27FC236}">
                  <a16:creationId xmlns:a16="http://schemas.microsoft.com/office/drawing/2014/main" id="{46E9462A-D32F-4B9C-B7F9-EF6353B0E555}"/>
                </a:ext>
              </a:extLst>
            </p:cNvPr>
            <p:cNvSpPr/>
            <p:nvPr/>
          </p:nvSpPr>
          <p:spPr>
            <a:xfrm>
              <a:off x="-3432551" y="1877908"/>
              <a:ext cx="329770" cy="5959"/>
            </a:xfrm>
            <a:custGeom>
              <a:avLst/>
              <a:gdLst/>
              <a:ahLst/>
              <a:cxnLst/>
              <a:rect l="l" t="t" r="r" b="b"/>
              <a:pathLst>
                <a:path w="11344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1344" y="205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33;p68">
              <a:extLst>
                <a:ext uri="{FF2B5EF4-FFF2-40B4-BE49-F238E27FC236}">
                  <a16:creationId xmlns:a16="http://schemas.microsoft.com/office/drawing/2014/main" id="{7D466410-D8AE-4997-BFEF-7FD6E7C6E388}"/>
                </a:ext>
              </a:extLst>
            </p:cNvPr>
            <p:cNvSpPr/>
            <p:nvPr/>
          </p:nvSpPr>
          <p:spPr>
            <a:xfrm>
              <a:off x="-3432551" y="1893896"/>
              <a:ext cx="329770" cy="5494"/>
            </a:xfrm>
            <a:custGeom>
              <a:avLst/>
              <a:gdLst/>
              <a:ahLst/>
              <a:cxnLst/>
              <a:rect l="l" t="t" r="r" b="b"/>
              <a:pathLst>
                <a:path w="11344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34;p68">
              <a:extLst>
                <a:ext uri="{FF2B5EF4-FFF2-40B4-BE49-F238E27FC236}">
                  <a16:creationId xmlns:a16="http://schemas.microsoft.com/office/drawing/2014/main" id="{31913F90-131B-446F-98D9-C058245062BC}"/>
                </a:ext>
              </a:extLst>
            </p:cNvPr>
            <p:cNvSpPr/>
            <p:nvPr/>
          </p:nvSpPr>
          <p:spPr>
            <a:xfrm>
              <a:off x="-3432551" y="1909885"/>
              <a:ext cx="329770" cy="5494"/>
            </a:xfrm>
            <a:custGeom>
              <a:avLst/>
              <a:gdLst/>
              <a:ahLst/>
              <a:cxnLst/>
              <a:rect l="l" t="t" r="r" b="b"/>
              <a:pathLst>
                <a:path w="11344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35;p68">
              <a:extLst>
                <a:ext uri="{FF2B5EF4-FFF2-40B4-BE49-F238E27FC236}">
                  <a16:creationId xmlns:a16="http://schemas.microsoft.com/office/drawing/2014/main" id="{5CF14F82-D190-44A8-9104-7216DE4B4F50}"/>
                </a:ext>
              </a:extLst>
            </p:cNvPr>
            <p:cNvSpPr/>
            <p:nvPr/>
          </p:nvSpPr>
          <p:spPr>
            <a:xfrm>
              <a:off x="-3429818" y="1938635"/>
              <a:ext cx="401951" cy="84070"/>
            </a:xfrm>
            <a:custGeom>
              <a:avLst/>
              <a:gdLst/>
              <a:ahLst/>
              <a:cxnLst/>
              <a:rect l="l" t="t" r="r" b="b"/>
              <a:pathLst>
                <a:path w="13827" h="2892" extrusionOk="0">
                  <a:moveTo>
                    <a:pt x="739" y="1"/>
                  </a:moveTo>
                  <a:cubicBezTo>
                    <a:pt x="331" y="1"/>
                    <a:pt x="1" y="331"/>
                    <a:pt x="1" y="755"/>
                  </a:cubicBezTo>
                  <a:lnTo>
                    <a:pt x="1" y="2138"/>
                  </a:lnTo>
                  <a:cubicBezTo>
                    <a:pt x="1" y="2562"/>
                    <a:pt x="331" y="2892"/>
                    <a:pt x="739" y="2892"/>
                  </a:cubicBezTo>
                  <a:lnTo>
                    <a:pt x="13826" y="2892"/>
                  </a:lnTo>
                  <a:lnTo>
                    <a:pt x="13826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36;p68">
              <a:extLst>
                <a:ext uri="{FF2B5EF4-FFF2-40B4-BE49-F238E27FC236}">
                  <a16:creationId xmlns:a16="http://schemas.microsoft.com/office/drawing/2014/main" id="{D10ED8BA-0C1D-4B14-AF9F-91AC642B623A}"/>
                </a:ext>
              </a:extLst>
            </p:cNvPr>
            <p:cNvSpPr/>
            <p:nvPr/>
          </p:nvSpPr>
          <p:spPr>
            <a:xfrm>
              <a:off x="-3393277" y="1949158"/>
              <a:ext cx="365410" cy="63053"/>
            </a:xfrm>
            <a:custGeom>
              <a:avLst/>
              <a:gdLst/>
              <a:ahLst/>
              <a:cxnLst/>
              <a:rect l="l" t="t" r="r" b="b"/>
              <a:pathLst>
                <a:path w="12570" h="2169" extrusionOk="0">
                  <a:moveTo>
                    <a:pt x="692" y="0"/>
                  </a:moveTo>
                  <a:cubicBezTo>
                    <a:pt x="315" y="0"/>
                    <a:pt x="1" y="314"/>
                    <a:pt x="1" y="691"/>
                  </a:cubicBezTo>
                  <a:lnTo>
                    <a:pt x="1" y="1477"/>
                  </a:lnTo>
                  <a:cubicBezTo>
                    <a:pt x="1" y="1854"/>
                    <a:pt x="315" y="2168"/>
                    <a:pt x="692" y="2168"/>
                  </a:cubicBezTo>
                  <a:lnTo>
                    <a:pt x="12569" y="2168"/>
                  </a:lnTo>
                  <a:lnTo>
                    <a:pt x="12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37;p68">
              <a:extLst>
                <a:ext uri="{FF2B5EF4-FFF2-40B4-BE49-F238E27FC236}">
                  <a16:creationId xmlns:a16="http://schemas.microsoft.com/office/drawing/2014/main" id="{5FD9E0FE-067E-4D51-AB2B-DC546DF32235}"/>
                </a:ext>
              </a:extLst>
            </p:cNvPr>
            <p:cNvSpPr/>
            <p:nvPr/>
          </p:nvSpPr>
          <p:spPr>
            <a:xfrm>
              <a:off x="-3358102" y="1961949"/>
              <a:ext cx="329770" cy="5494"/>
            </a:xfrm>
            <a:custGeom>
              <a:avLst/>
              <a:gdLst/>
              <a:ahLst/>
              <a:cxnLst/>
              <a:rect l="l" t="t" r="r" b="b"/>
              <a:pathLst>
                <a:path w="11344" h="189" extrusionOk="0">
                  <a:moveTo>
                    <a:pt x="0" y="0"/>
                  </a:moveTo>
                  <a:lnTo>
                    <a:pt x="0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38;p68">
              <a:extLst>
                <a:ext uri="{FF2B5EF4-FFF2-40B4-BE49-F238E27FC236}">
                  <a16:creationId xmlns:a16="http://schemas.microsoft.com/office/drawing/2014/main" id="{BA6678FE-1B48-4EEA-AAE8-D5E1E66B6114}"/>
                </a:ext>
              </a:extLst>
            </p:cNvPr>
            <p:cNvSpPr/>
            <p:nvPr/>
          </p:nvSpPr>
          <p:spPr>
            <a:xfrm>
              <a:off x="-3358102" y="1977909"/>
              <a:ext cx="329770" cy="5523"/>
            </a:xfrm>
            <a:custGeom>
              <a:avLst/>
              <a:gdLst/>
              <a:ahLst/>
              <a:cxnLst/>
              <a:rect l="l" t="t" r="r" b="b"/>
              <a:pathLst>
                <a:path w="11344" h="190" extrusionOk="0">
                  <a:moveTo>
                    <a:pt x="0" y="1"/>
                  </a:moveTo>
                  <a:lnTo>
                    <a:pt x="0" y="190"/>
                  </a:lnTo>
                  <a:lnTo>
                    <a:pt x="11344" y="190"/>
                  </a:lnTo>
                  <a:lnTo>
                    <a:pt x="1134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39;p68">
              <a:extLst>
                <a:ext uri="{FF2B5EF4-FFF2-40B4-BE49-F238E27FC236}">
                  <a16:creationId xmlns:a16="http://schemas.microsoft.com/office/drawing/2014/main" id="{824AF240-15E9-463E-9059-8D060A6975A7}"/>
                </a:ext>
              </a:extLst>
            </p:cNvPr>
            <p:cNvSpPr/>
            <p:nvPr/>
          </p:nvSpPr>
          <p:spPr>
            <a:xfrm>
              <a:off x="-3358102" y="1993897"/>
              <a:ext cx="329770" cy="5523"/>
            </a:xfrm>
            <a:custGeom>
              <a:avLst/>
              <a:gdLst/>
              <a:ahLst/>
              <a:cxnLst/>
              <a:rect l="l" t="t" r="r" b="b"/>
              <a:pathLst>
                <a:path w="11344" h="190" extrusionOk="0">
                  <a:moveTo>
                    <a:pt x="0" y="1"/>
                  </a:moveTo>
                  <a:lnTo>
                    <a:pt x="0" y="189"/>
                  </a:lnTo>
                  <a:lnTo>
                    <a:pt x="11344" y="189"/>
                  </a:lnTo>
                  <a:lnTo>
                    <a:pt x="1134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40;p68">
              <a:extLst>
                <a:ext uri="{FF2B5EF4-FFF2-40B4-BE49-F238E27FC236}">
                  <a16:creationId xmlns:a16="http://schemas.microsoft.com/office/drawing/2014/main" id="{4374D18D-F562-4CEB-9BAE-F8E0AEB94618}"/>
                </a:ext>
              </a:extLst>
            </p:cNvPr>
            <p:cNvSpPr/>
            <p:nvPr/>
          </p:nvSpPr>
          <p:spPr>
            <a:xfrm>
              <a:off x="-3234788" y="2047793"/>
              <a:ext cx="741285" cy="33372"/>
            </a:xfrm>
            <a:custGeom>
              <a:avLst/>
              <a:gdLst/>
              <a:ahLst/>
              <a:cxnLst/>
              <a:rect l="l" t="t" r="r" b="b"/>
              <a:pathLst>
                <a:path w="25500" h="1148" extrusionOk="0">
                  <a:moveTo>
                    <a:pt x="12758" y="1"/>
                  </a:moveTo>
                  <a:cubicBezTo>
                    <a:pt x="5703" y="1"/>
                    <a:pt x="0" y="252"/>
                    <a:pt x="0" y="566"/>
                  </a:cubicBezTo>
                  <a:cubicBezTo>
                    <a:pt x="0" y="896"/>
                    <a:pt x="5703" y="1148"/>
                    <a:pt x="12758" y="1148"/>
                  </a:cubicBezTo>
                  <a:cubicBezTo>
                    <a:pt x="19796" y="1148"/>
                    <a:pt x="25499" y="896"/>
                    <a:pt x="25499" y="566"/>
                  </a:cubicBezTo>
                  <a:cubicBezTo>
                    <a:pt x="25499" y="252"/>
                    <a:pt x="19796" y="1"/>
                    <a:pt x="127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41;p68">
              <a:extLst>
                <a:ext uri="{FF2B5EF4-FFF2-40B4-BE49-F238E27FC236}">
                  <a16:creationId xmlns:a16="http://schemas.microsoft.com/office/drawing/2014/main" id="{A1D31FE8-D2C1-4D2C-BE05-BF40BF4B3E46}"/>
                </a:ext>
              </a:extLst>
            </p:cNvPr>
            <p:cNvSpPr/>
            <p:nvPr/>
          </p:nvSpPr>
          <p:spPr>
            <a:xfrm>
              <a:off x="-3287782" y="1388749"/>
              <a:ext cx="845414" cy="468637"/>
            </a:xfrm>
            <a:custGeom>
              <a:avLst/>
              <a:gdLst/>
              <a:ahLst/>
              <a:cxnLst/>
              <a:rect l="l" t="t" r="r" b="b"/>
              <a:pathLst>
                <a:path w="29082" h="16121" extrusionOk="0">
                  <a:moveTo>
                    <a:pt x="1415" y="1"/>
                  </a:moveTo>
                  <a:cubicBezTo>
                    <a:pt x="629" y="1"/>
                    <a:pt x="1" y="629"/>
                    <a:pt x="1" y="1415"/>
                  </a:cubicBezTo>
                  <a:lnTo>
                    <a:pt x="1" y="16120"/>
                  </a:lnTo>
                  <a:lnTo>
                    <a:pt x="29082" y="16120"/>
                  </a:lnTo>
                  <a:lnTo>
                    <a:pt x="29082" y="1415"/>
                  </a:lnTo>
                  <a:cubicBezTo>
                    <a:pt x="29082" y="629"/>
                    <a:pt x="28453" y="1"/>
                    <a:pt x="2766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42;p68">
              <a:extLst>
                <a:ext uri="{FF2B5EF4-FFF2-40B4-BE49-F238E27FC236}">
                  <a16:creationId xmlns:a16="http://schemas.microsoft.com/office/drawing/2014/main" id="{4FD2AA37-F428-4F34-8E83-3215B7ABC60E}"/>
                </a:ext>
              </a:extLst>
            </p:cNvPr>
            <p:cNvSpPr/>
            <p:nvPr/>
          </p:nvSpPr>
          <p:spPr>
            <a:xfrm>
              <a:off x="-3259003" y="1426220"/>
              <a:ext cx="787855" cy="389131"/>
            </a:xfrm>
            <a:custGeom>
              <a:avLst/>
              <a:gdLst/>
              <a:ahLst/>
              <a:cxnLst/>
              <a:rect l="l" t="t" r="r" b="b"/>
              <a:pathLst>
                <a:path w="27102" h="13386" extrusionOk="0">
                  <a:moveTo>
                    <a:pt x="315" y="0"/>
                  </a:moveTo>
                  <a:cubicBezTo>
                    <a:pt x="142" y="0"/>
                    <a:pt x="1" y="142"/>
                    <a:pt x="1" y="314"/>
                  </a:cubicBezTo>
                  <a:lnTo>
                    <a:pt x="1" y="13072"/>
                  </a:lnTo>
                  <a:cubicBezTo>
                    <a:pt x="1" y="13182"/>
                    <a:pt x="64" y="13276"/>
                    <a:pt x="142" y="13339"/>
                  </a:cubicBezTo>
                  <a:cubicBezTo>
                    <a:pt x="189" y="13370"/>
                    <a:pt x="252" y="13386"/>
                    <a:pt x="315" y="13386"/>
                  </a:cubicBezTo>
                  <a:lnTo>
                    <a:pt x="26788" y="13386"/>
                  </a:lnTo>
                  <a:cubicBezTo>
                    <a:pt x="26961" y="13386"/>
                    <a:pt x="27102" y="13245"/>
                    <a:pt x="27102" y="13072"/>
                  </a:cubicBezTo>
                  <a:lnTo>
                    <a:pt x="27102" y="314"/>
                  </a:lnTo>
                  <a:cubicBezTo>
                    <a:pt x="27102" y="252"/>
                    <a:pt x="27086" y="189"/>
                    <a:pt x="27055" y="142"/>
                  </a:cubicBezTo>
                  <a:cubicBezTo>
                    <a:pt x="26992" y="63"/>
                    <a:pt x="26898" y="0"/>
                    <a:pt x="26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43;p68">
              <a:extLst>
                <a:ext uri="{FF2B5EF4-FFF2-40B4-BE49-F238E27FC236}">
                  <a16:creationId xmlns:a16="http://schemas.microsoft.com/office/drawing/2014/main" id="{73C4087D-67EB-47E9-B217-4B00AE898A0A}"/>
                </a:ext>
              </a:extLst>
            </p:cNvPr>
            <p:cNvSpPr/>
            <p:nvPr/>
          </p:nvSpPr>
          <p:spPr>
            <a:xfrm>
              <a:off x="-3287782" y="1857356"/>
              <a:ext cx="845414" cy="67152"/>
            </a:xfrm>
            <a:custGeom>
              <a:avLst/>
              <a:gdLst/>
              <a:ahLst/>
              <a:cxnLst/>
              <a:rect l="l" t="t" r="r" b="b"/>
              <a:pathLst>
                <a:path w="29082" h="2310" extrusionOk="0">
                  <a:moveTo>
                    <a:pt x="1" y="0"/>
                  </a:moveTo>
                  <a:cubicBezTo>
                    <a:pt x="1" y="393"/>
                    <a:pt x="95" y="754"/>
                    <a:pt x="268" y="1069"/>
                  </a:cubicBezTo>
                  <a:cubicBezTo>
                    <a:pt x="378" y="1273"/>
                    <a:pt x="519" y="1461"/>
                    <a:pt x="676" y="1634"/>
                  </a:cubicBezTo>
                  <a:cubicBezTo>
                    <a:pt x="692" y="1650"/>
                    <a:pt x="724" y="1666"/>
                    <a:pt x="739" y="1681"/>
                  </a:cubicBezTo>
                  <a:cubicBezTo>
                    <a:pt x="771" y="1713"/>
                    <a:pt x="818" y="1744"/>
                    <a:pt x="849" y="1776"/>
                  </a:cubicBezTo>
                  <a:cubicBezTo>
                    <a:pt x="928" y="1854"/>
                    <a:pt x="1022" y="1901"/>
                    <a:pt x="1101" y="1964"/>
                  </a:cubicBezTo>
                  <a:cubicBezTo>
                    <a:pt x="1446" y="2184"/>
                    <a:pt x="1870" y="2310"/>
                    <a:pt x="2310" y="2310"/>
                  </a:cubicBezTo>
                  <a:lnTo>
                    <a:pt x="26788" y="2310"/>
                  </a:lnTo>
                  <a:cubicBezTo>
                    <a:pt x="27039" y="2310"/>
                    <a:pt x="27291" y="2263"/>
                    <a:pt x="27526" y="2184"/>
                  </a:cubicBezTo>
                  <a:cubicBezTo>
                    <a:pt x="27856" y="2074"/>
                    <a:pt x="28155" y="1886"/>
                    <a:pt x="28406" y="1634"/>
                  </a:cubicBezTo>
                  <a:cubicBezTo>
                    <a:pt x="28579" y="1477"/>
                    <a:pt x="28705" y="1289"/>
                    <a:pt x="28815" y="1069"/>
                  </a:cubicBezTo>
                  <a:cubicBezTo>
                    <a:pt x="28988" y="754"/>
                    <a:pt x="29082" y="393"/>
                    <a:pt x="2908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44;p68">
              <a:extLst>
                <a:ext uri="{FF2B5EF4-FFF2-40B4-BE49-F238E27FC236}">
                  <a16:creationId xmlns:a16="http://schemas.microsoft.com/office/drawing/2014/main" id="{04447274-AFD6-4616-A25F-DC15B7C44B64}"/>
                </a:ext>
              </a:extLst>
            </p:cNvPr>
            <p:cNvSpPr/>
            <p:nvPr/>
          </p:nvSpPr>
          <p:spPr>
            <a:xfrm>
              <a:off x="-3266300" y="1906222"/>
              <a:ext cx="3227" cy="3227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0" y="0"/>
                  </a:moveTo>
                  <a:cubicBezTo>
                    <a:pt x="32" y="32"/>
                    <a:pt x="79" y="79"/>
                    <a:pt x="110" y="110"/>
                  </a:cubicBezTo>
                  <a:cubicBezTo>
                    <a:pt x="79" y="79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45;p68">
              <a:extLst>
                <a:ext uri="{FF2B5EF4-FFF2-40B4-BE49-F238E27FC236}">
                  <a16:creationId xmlns:a16="http://schemas.microsoft.com/office/drawing/2014/main" id="{B8910D7C-C75A-43C4-B2DF-06FFB42C652B}"/>
                </a:ext>
              </a:extLst>
            </p:cNvPr>
            <p:cNvSpPr/>
            <p:nvPr/>
          </p:nvSpPr>
          <p:spPr>
            <a:xfrm>
              <a:off x="-2988624" y="1924478"/>
              <a:ext cx="248490" cy="104158"/>
            </a:xfrm>
            <a:custGeom>
              <a:avLst/>
              <a:gdLst/>
              <a:ahLst/>
              <a:cxnLst/>
              <a:rect l="l" t="t" r="r" b="b"/>
              <a:pathLst>
                <a:path w="8548" h="3583" extrusionOk="0">
                  <a:moveTo>
                    <a:pt x="1949" y="1"/>
                  </a:moveTo>
                  <a:lnTo>
                    <a:pt x="1" y="3583"/>
                  </a:lnTo>
                  <a:lnTo>
                    <a:pt x="8547" y="3583"/>
                  </a:lnTo>
                  <a:lnTo>
                    <a:pt x="6599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46;p68">
              <a:extLst>
                <a:ext uri="{FF2B5EF4-FFF2-40B4-BE49-F238E27FC236}">
                  <a16:creationId xmlns:a16="http://schemas.microsoft.com/office/drawing/2014/main" id="{B011EE9E-CC11-499D-A7D4-D112A412AA8B}"/>
                </a:ext>
              </a:extLst>
            </p:cNvPr>
            <p:cNvSpPr/>
            <p:nvPr/>
          </p:nvSpPr>
          <p:spPr>
            <a:xfrm>
              <a:off x="-3079962" y="2028606"/>
              <a:ext cx="429800" cy="27442"/>
            </a:xfrm>
            <a:custGeom>
              <a:avLst/>
              <a:gdLst/>
              <a:ahLst/>
              <a:cxnLst/>
              <a:rect l="l" t="t" r="r" b="b"/>
              <a:pathLst>
                <a:path w="14785" h="944" extrusionOk="0">
                  <a:moveTo>
                    <a:pt x="849" y="1"/>
                  </a:moveTo>
                  <a:cubicBezTo>
                    <a:pt x="377" y="1"/>
                    <a:pt x="0" y="378"/>
                    <a:pt x="0" y="849"/>
                  </a:cubicBezTo>
                  <a:lnTo>
                    <a:pt x="0" y="944"/>
                  </a:lnTo>
                  <a:lnTo>
                    <a:pt x="14784" y="944"/>
                  </a:lnTo>
                  <a:lnTo>
                    <a:pt x="14784" y="849"/>
                  </a:lnTo>
                  <a:cubicBezTo>
                    <a:pt x="14784" y="378"/>
                    <a:pt x="14407" y="1"/>
                    <a:pt x="13936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7;p68">
              <a:extLst>
                <a:ext uri="{FF2B5EF4-FFF2-40B4-BE49-F238E27FC236}">
                  <a16:creationId xmlns:a16="http://schemas.microsoft.com/office/drawing/2014/main" id="{31FC46C2-05FB-488F-9992-4D5181F34F7E}"/>
                </a:ext>
              </a:extLst>
            </p:cNvPr>
            <p:cNvSpPr/>
            <p:nvPr/>
          </p:nvSpPr>
          <p:spPr>
            <a:xfrm>
              <a:off x="-2982229" y="1507703"/>
              <a:ext cx="238810" cy="234246"/>
            </a:xfrm>
            <a:custGeom>
              <a:avLst/>
              <a:gdLst/>
              <a:ahLst/>
              <a:cxnLst/>
              <a:rect l="l" t="t" r="r" b="b"/>
              <a:pathLst>
                <a:path w="8215" h="8058" extrusionOk="0">
                  <a:moveTo>
                    <a:pt x="4057" y="0"/>
                  </a:moveTo>
                  <a:cubicBezTo>
                    <a:pt x="3243" y="0"/>
                    <a:pt x="2478" y="258"/>
                    <a:pt x="1854" y="669"/>
                  </a:cubicBezTo>
                  <a:cubicBezTo>
                    <a:pt x="1807" y="701"/>
                    <a:pt x="1792" y="779"/>
                    <a:pt x="1839" y="826"/>
                  </a:cubicBezTo>
                  <a:lnTo>
                    <a:pt x="1854" y="826"/>
                  </a:lnTo>
                  <a:cubicBezTo>
                    <a:pt x="1873" y="836"/>
                    <a:pt x="1896" y="845"/>
                    <a:pt x="1918" y="845"/>
                  </a:cubicBezTo>
                  <a:cubicBezTo>
                    <a:pt x="1935" y="845"/>
                    <a:pt x="1951" y="840"/>
                    <a:pt x="1964" y="826"/>
                  </a:cubicBezTo>
                  <a:cubicBezTo>
                    <a:pt x="2572" y="426"/>
                    <a:pt x="3292" y="180"/>
                    <a:pt x="4085" y="180"/>
                  </a:cubicBezTo>
                  <a:cubicBezTo>
                    <a:pt x="4132" y="180"/>
                    <a:pt x="4179" y="181"/>
                    <a:pt x="4227" y="182"/>
                  </a:cubicBezTo>
                  <a:cubicBezTo>
                    <a:pt x="6222" y="261"/>
                    <a:pt x="7840" y="1863"/>
                    <a:pt x="7934" y="3859"/>
                  </a:cubicBezTo>
                  <a:cubicBezTo>
                    <a:pt x="8026" y="6057"/>
                    <a:pt x="6278" y="7870"/>
                    <a:pt x="4104" y="7870"/>
                  </a:cubicBezTo>
                  <a:cubicBezTo>
                    <a:pt x="4040" y="7870"/>
                    <a:pt x="3977" y="7868"/>
                    <a:pt x="3913" y="7865"/>
                  </a:cubicBezTo>
                  <a:cubicBezTo>
                    <a:pt x="1933" y="7786"/>
                    <a:pt x="330" y="6168"/>
                    <a:pt x="236" y="4189"/>
                  </a:cubicBezTo>
                  <a:cubicBezTo>
                    <a:pt x="189" y="3089"/>
                    <a:pt x="613" y="2083"/>
                    <a:pt x="1320" y="1361"/>
                  </a:cubicBezTo>
                  <a:cubicBezTo>
                    <a:pt x="1352" y="1314"/>
                    <a:pt x="1352" y="1251"/>
                    <a:pt x="1320" y="1219"/>
                  </a:cubicBezTo>
                  <a:cubicBezTo>
                    <a:pt x="1297" y="1204"/>
                    <a:pt x="1273" y="1196"/>
                    <a:pt x="1250" y="1196"/>
                  </a:cubicBezTo>
                  <a:cubicBezTo>
                    <a:pt x="1226" y="1196"/>
                    <a:pt x="1202" y="1204"/>
                    <a:pt x="1179" y="1219"/>
                  </a:cubicBezTo>
                  <a:cubicBezTo>
                    <a:pt x="440" y="1989"/>
                    <a:pt x="0" y="3042"/>
                    <a:pt x="48" y="4204"/>
                  </a:cubicBezTo>
                  <a:cubicBezTo>
                    <a:pt x="142" y="6278"/>
                    <a:pt x="1823" y="7959"/>
                    <a:pt x="3897" y="8053"/>
                  </a:cubicBezTo>
                  <a:cubicBezTo>
                    <a:pt x="3961" y="8056"/>
                    <a:pt x="4025" y="8058"/>
                    <a:pt x="4088" y="8058"/>
                  </a:cubicBezTo>
                  <a:cubicBezTo>
                    <a:pt x="6373" y="8058"/>
                    <a:pt x="8214" y="6151"/>
                    <a:pt x="8107" y="3827"/>
                  </a:cubicBezTo>
                  <a:cubicBezTo>
                    <a:pt x="8029" y="1785"/>
                    <a:pt x="6363" y="119"/>
                    <a:pt x="4321" y="10"/>
                  </a:cubicBezTo>
                  <a:cubicBezTo>
                    <a:pt x="4232" y="3"/>
                    <a:pt x="4144" y="0"/>
                    <a:pt x="4057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48;p68">
              <a:extLst>
                <a:ext uri="{FF2B5EF4-FFF2-40B4-BE49-F238E27FC236}">
                  <a16:creationId xmlns:a16="http://schemas.microsoft.com/office/drawing/2014/main" id="{B2F17D42-7040-481D-AA2C-A34EA33DC236}"/>
                </a:ext>
              </a:extLst>
            </p:cNvPr>
            <p:cNvSpPr/>
            <p:nvPr/>
          </p:nvSpPr>
          <p:spPr>
            <a:xfrm>
              <a:off x="-2909147" y="1552732"/>
              <a:ext cx="116949" cy="137036"/>
            </a:xfrm>
            <a:custGeom>
              <a:avLst/>
              <a:gdLst/>
              <a:ahLst/>
              <a:cxnLst/>
              <a:rect l="l" t="t" r="r" b="b"/>
              <a:pathLst>
                <a:path w="4023" h="4714" extrusionOk="0">
                  <a:moveTo>
                    <a:pt x="0" y="0"/>
                  </a:moveTo>
                  <a:lnTo>
                    <a:pt x="0" y="4713"/>
                  </a:lnTo>
                  <a:lnTo>
                    <a:pt x="4022" y="2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49;p68">
              <a:extLst>
                <a:ext uri="{FF2B5EF4-FFF2-40B4-BE49-F238E27FC236}">
                  <a16:creationId xmlns:a16="http://schemas.microsoft.com/office/drawing/2014/main" id="{A91CB15C-0E45-4479-BD9C-5BD8F5FD3E8A}"/>
                </a:ext>
              </a:extLst>
            </p:cNvPr>
            <p:cNvSpPr/>
            <p:nvPr/>
          </p:nvSpPr>
          <p:spPr>
            <a:xfrm>
              <a:off x="-3221096" y="1486046"/>
              <a:ext cx="188664" cy="13256"/>
            </a:xfrm>
            <a:custGeom>
              <a:avLst/>
              <a:gdLst/>
              <a:ahLst/>
              <a:cxnLst/>
              <a:rect l="l" t="t" r="r" b="b"/>
              <a:pathLst>
                <a:path w="6490" h="456" extrusionOk="0">
                  <a:moveTo>
                    <a:pt x="236" y="0"/>
                  </a:moveTo>
                  <a:cubicBezTo>
                    <a:pt x="111" y="0"/>
                    <a:pt x="1" y="95"/>
                    <a:pt x="1" y="236"/>
                  </a:cubicBezTo>
                  <a:cubicBezTo>
                    <a:pt x="1" y="362"/>
                    <a:pt x="111" y="456"/>
                    <a:pt x="236" y="456"/>
                  </a:cubicBezTo>
                  <a:lnTo>
                    <a:pt x="6254" y="456"/>
                  </a:lnTo>
                  <a:cubicBezTo>
                    <a:pt x="6379" y="456"/>
                    <a:pt x="6489" y="362"/>
                    <a:pt x="6489" y="236"/>
                  </a:cubicBezTo>
                  <a:cubicBezTo>
                    <a:pt x="6489" y="95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50;p68">
              <a:extLst>
                <a:ext uri="{FF2B5EF4-FFF2-40B4-BE49-F238E27FC236}">
                  <a16:creationId xmlns:a16="http://schemas.microsoft.com/office/drawing/2014/main" id="{88DE6044-F91F-46BC-BB9C-29459A8A6515}"/>
                </a:ext>
              </a:extLst>
            </p:cNvPr>
            <p:cNvSpPr/>
            <p:nvPr/>
          </p:nvSpPr>
          <p:spPr>
            <a:xfrm>
              <a:off x="-3221096" y="1522586"/>
              <a:ext cx="188664" cy="13721"/>
            </a:xfrm>
            <a:custGeom>
              <a:avLst/>
              <a:gdLst/>
              <a:ahLst/>
              <a:cxnLst/>
              <a:rect l="l" t="t" r="r" b="b"/>
              <a:pathLst>
                <a:path w="6490" h="472" extrusionOk="0">
                  <a:moveTo>
                    <a:pt x="236" y="0"/>
                  </a:moveTo>
                  <a:cubicBezTo>
                    <a:pt x="111" y="0"/>
                    <a:pt x="1" y="95"/>
                    <a:pt x="1" y="236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6"/>
                  </a:cubicBezTo>
                  <a:cubicBezTo>
                    <a:pt x="6489" y="95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51;p68">
              <a:extLst>
                <a:ext uri="{FF2B5EF4-FFF2-40B4-BE49-F238E27FC236}">
                  <a16:creationId xmlns:a16="http://schemas.microsoft.com/office/drawing/2014/main" id="{911C0681-1AED-4662-942D-CCD17A39199A}"/>
                </a:ext>
              </a:extLst>
            </p:cNvPr>
            <p:cNvSpPr/>
            <p:nvPr/>
          </p:nvSpPr>
          <p:spPr>
            <a:xfrm>
              <a:off x="-3221096" y="1559127"/>
              <a:ext cx="188664" cy="13721"/>
            </a:xfrm>
            <a:custGeom>
              <a:avLst/>
              <a:gdLst/>
              <a:ahLst/>
              <a:cxnLst/>
              <a:rect l="l" t="t" r="r" b="b"/>
              <a:pathLst>
                <a:path w="6490" h="472" extrusionOk="0">
                  <a:moveTo>
                    <a:pt x="236" y="0"/>
                  </a:moveTo>
                  <a:cubicBezTo>
                    <a:pt x="111" y="0"/>
                    <a:pt x="1" y="110"/>
                    <a:pt x="1" y="236"/>
                  </a:cubicBezTo>
                  <a:cubicBezTo>
                    <a:pt x="1" y="361"/>
                    <a:pt x="111" y="471"/>
                    <a:pt x="236" y="471"/>
                  </a:cubicBezTo>
                  <a:lnTo>
                    <a:pt x="6254" y="471"/>
                  </a:lnTo>
                  <a:cubicBezTo>
                    <a:pt x="6379" y="471"/>
                    <a:pt x="6489" y="361"/>
                    <a:pt x="6489" y="236"/>
                  </a:cubicBezTo>
                  <a:cubicBezTo>
                    <a:pt x="6489" y="110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52;p68">
              <a:extLst>
                <a:ext uri="{FF2B5EF4-FFF2-40B4-BE49-F238E27FC236}">
                  <a16:creationId xmlns:a16="http://schemas.microsoft.com/office/drawing/2014/main" id="{54101AAE-598C-406E-85B7-FD9878EF9D76}"/>
                </a:ext>
              </a:extLst>
            </p:cNvPr>
            <p:cNvSpPr/>
            <p:nvPr/>
          </p:nvSpPr>
          <p:spPr>
            <a:xfrm>
              <a:off x="-3221096" y="1595639"/>
              <a:ext cx="188664" cy="13750"/>
            </a:xfrm>
            <a:custGeom>
              <a:avLst/>
              <a:gdLst/>
              <a:ahLst/>
              <a:cxnLst/>
              <a:rect l="l" t="t" r="r" b="b"/>
              <a:pathLst>
                <a:path w="6490" h="473" extrusionOk="0">
                  <a:moveTo>
                    <a:pt x="236" y="1"/>
                  </a:moveTo>
                  <a:cubicBezTo>
                    <a:pt x="111" y="1"/>
                    <a:pt x="1" y="111"/>
                    <a:pt x="1" y="237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7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153;p68">
              <a:extLst>
                <a:ext uri="{FF2B5EF4-FFF2-40B4-BE49-F238E27FC236}">
                  <a16:creationId xmlns:a16="http://schemas.microsoft.com/office/drawing/2014/main" id="{80EA1DA4-D0F7-4267-BC2A-62A505950571}"/>
                </a:ext>
              </a:extLst>
            </p:cNvPr>
            <p:cNvSpPr/>
            <p:nvPr/>
          </p:nvSpPr>
          <p:spPr>
            <a:xfrm>
              <a:off x="-3221096" y="1632180"/>
              <a:ext cx="188664" cy="13750"/>
            </a:xfrm>
            <a:custGeom>
              <a:avLst/>
              <a:gdLst/>
              <a:ahLst/>
              <a:cxnLst/>
              <a:rect l="l" t="t" r="r" b="b"/>
              <a:pathLst>
                <a:path w="6490" h="473" extrusionOk="0">
                  <a:moveTo>
                    <a:pt x="236" y="1"/>
                  </a:moveTo>
                  <a:cubicBezTo>
                    <a:pt x="111" y="1"/>
                    <a:pt x="1" y="111"/>
                    <a:pt x="1" y="237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7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154;p68">
              <a:extLst>
                <a:ext uri="{FF2B5EF4-FFF2-40B4-BE49-F238E27FC236}">
                  <a16:creationId xmlns:a16="http://schemas.microsoft.com/office/drawing/2014/main" id="{72B21B69-A877-4C99-B92E-F358DEA9643D}"/>
                </a:ext>
              </a:extLst>
            </p:cNvPr>
            <p:cNvSpPr/>
            <p:nvPr/>
          </p:nvSpPr>
          <p:spPr>
            <a:xfrm>
              <a:off x="-3221096" y="1668721"/>
              <a:ext cx="188664" cy="13750"/>
            </a:xfrm>
            <a:custGeom>
              <a:avLst/>
              <a:gdLst/>
              <a:ahLst/>
              <a:cxnLst/>
              <a:rect l="l" t="t" r="r" b="b"/>
              <a:pathLst>
                <a:path w="6490" h="473" extrusionOk="0">
                  <a:moveTo>
                    <a:pt x="236" y="1"/>
                  </a:moveTo>
                  <a:cubicBezTo>
                    <a:pt x="111" y="1"/>
                    <a:pt x="1" y="111"/>
                    <a:pt x="1" y="236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6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55;p68">
              <a:extLst>
                <a:ext uri="{FF2B5EF4-FFF2-40B4-BE49-F238E27FC236}">
                  <a16:creationId xmlns:a16="http://schemas.microsoft.com/office/drawing/2014/main" id="{42AEDB58-E587-4B41-9EEC-C18999B8AD66}"/>
                </a:ext>
              </a:extLst>
            </p:cNvPr>
            <p:cNvSpPr/>
            <p:nvPr/>
          </p:nvSpPr>
          <p:spPr>
            <a:xfrm>
              <a:off x="-3221096" y="1705262"/>
              <a:ext cx="188664" cy="13721"/>
            </a:xfrm>
            <a:custGeom>
              <a:avLst/>
              <a:gdLst/>
              <a:ahLst/>
              <a:cxnLst/>
              <a:rect l="l" t="t" r="r" b="b"/>
              <a:pathLst>
                <a:path w="6490" h="472" extrusionOk="0">
                  <a:moveTo>
                    <a:pt x="236" y="1"/>
                  </a:moveTo>
                  <a:cubicBezTo>
                    <a:pt x="111" y="1"/>
                    <a:pt x="1" y="111"/>
                    <a:pt x="1" y="236"/>
                  </a:cubicBezTo>
                  <a:cubicBezTo>
                    <a:pt x="1" y="378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78"/>
                    <a:pt x="6489" y="236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56;p68">
              <a:extLst>
                <a:ext uri="{FF2B5EF4-FFF2-40B4-BE49-F238E27FC236}">
                  <a16:creationId xmlns:a16="http://schemas.microsoft.com/office/drawing/2014/main" id="{7ADFD915-F3FB-4085-894A-AE322001FA67}"/>
                </a:ext>
              </a:extLst>
            </p:cNvPr>
            <p:cNvSpPr/>
            <p:nvPr/>
          </p:nvSpPr>
          <p:spPr>
            <a:xfrm>
              <a:off x="-3221096" y="1742268"/>
              <a:ext cx="188664" cy="13256"/>
            </a:xfrm>
            <a:custGeom>
              <a:avLst/>
              <a:gdLst/>
              <a:ahLst/>
              <a:cxnLst/>
              <a:rect l="l" t="t" r="r" b="b"/>
              <a:pathLst>
                <a:path w="6490" h="456" extrusionOk="0">
                  <a:moveTo>
                    <a:pt x="236" y="0"/>
                  </a:moveTo>
                  <a:cubicBezTo>
                    <a:pt x="111" y="0"/>
                    <a:pt x="1" y="94"/>
                    <a:pt x="1" y="220"/>
                  </a:cubicBezTo>
                  <a:cubicBezTo>
                    <a:pt x="1" y="362"/>
                    <a:pt x="111" y="456"/>
                    <a:pt x="236" y="456"/>
                  </a:cubicBezTo>
                  <a:lnTo>
                    <a:pt x="6254" y="456"/>
                  </a:lnTo>
                  <a:cubicBezTo>
                    <a:pt x="6379" y="456"/>
                    <a:pt x="6489" y="362"/>
                    <a:pt x="6489" y="220"/>
                  </a:cubicBezTo>
                  <a:cubicBezTo>
                    <a:pt x="6489" y="94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57;p68">
              <a:extLst>
                <a:ext uri="{FF2B5EF4-FFF2-40B4-BE49-F238E27FC236}">
                  <a16:creationId xmlns:a16="http://schemas.microsoft.com/office/drawing/2014/main" id="{6A130857-DF9C-49E8-A24E-D32F465DE99B}"/>
                </a:ext>
              </a:extLst>
            </p:cNvPr>
            <p:cNvSpPr/>
            <p:nvPr/>
          </p:nvSpPr>
          <p:spPr>
            <a:xfrm>
              <a:off x="-2694960" y="1486046"/>
              <a:ext cx="188199" cy="13256"/>
            </a:xfrm>
            <a:custGeom>
              <a:avLst/>
              <a:gdLst/>
              <a:ahLst/>
              <a:cxnLst/>
              <a:rect l="l" t="t" r="r" b="b"/>
              <a:pathLst>
                <a:path w="6474" h="456" extrusionOk="0">
                  <a:moveTo>
                    <a:pt x="236" y="0"/>
                  </a:moveTo>
                  <a:cubicBezTo>
                    <a:pt x="95" y="0"/>
                    <a:pt x="1" y="95"/>
                    <a:pt x="1" y="236"/>
                  </a:cubicBezTo>
                  <a:cubicBezTo>
                    <a:pt x="1" y="362"/>
                    <a:pt x="95" y="456"/>
                    <a:pt x="236" y="456"/>
                  </a:cubicBezTo>
                  <a:lnTo>
                    <a:pt x="6238" y="456"/>
                  </a:lnTo>
                  <a:cubicBezTo>
                    <a:pt x="6379" y="456"/>
                    <a:pt x="6474" y="362"/>
                    <a:pt x="6474" y="236"/>
                  </a:cubicBezTo>
                  <a:cubicBezTo>
                    <a:pt x="6474" y="95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58;p68">
              <a:extLst>
                <a:ext uri="{FF2B5EF4-FFF2-40B4-BE49-F238E27FC236}">
                  <a16:creationId xmlns:a16="http://schemas.microsoft.com/office/drawing/2014/main" id="{D05B3E85-E27C-49DF-8918-D4C17C6E2506}"/>
                </a:ext>
              </a:extLst>
            </p:cNvPr>
            <p:cNvSpPr/>
            <p:nvPr/>
          </p:nvSpPr>
          <p:spPr>
            <a:xfrm>
              <a:off x="-2694960" y="1522586"/>
              <a:ext cx="188199" cy="13721"/>
            </a:xfrm>
            <a:custGeom>
              <a:avLst/>
              <a:gdLst/>
              <a:ahLst/>
              <a:cxnLst/>
              <a:rect l="l" t="t" r="r" b="b"/>
              <a:pathLst>
                <a:path w="6474" h="472" extrusionOk="0">
                  <a:moveTo>
                    <a:pt x="236" y="0"/>
                  </a:moveTo>
                  <a:cubicBezTo>
                    <a:pt x="95" y="0"/>
                    <a:pt x="1" y="95"/>
                    <a:pt x="1" y="236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6"/>
                  </a:cubicBezTo>
                  <a:cubicBezTo>
                    <a:pt x="6474" y="95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59;p68">
              <a:extLst>
                <a:ext uri="{FF2B5EF4-FFF2-40B4-BE49-F238E27FC236}">
                  <a16:creationId xmlns:a16="http://schemas.microsoft.com/office/drawing/2014/main" id="{2A90E87B-6ECC-4649-9FFB-6432F0A75923}"/>
                </a:ext>
              </a:extLst>
            </p:cNvPr>
            <p:cNvSpPr/>
            <p:nvPr/>
          </p:nvSpPr>
          <p:spPr>
            <a:xfrm>
              <a:off x="-2694960" y="1559127"/>
              <a:ext cx="188199" cy="13721"/>
            </a:xfrm>
            <a:custGeom>
              <a:avLst/>
              <a:gdLst/>
              <a:ahLst/>
              <a:cxnLst/>
              <a:rect l="l" t="t" r="r" b="b"/>
              <a:pathLst>
                <a:path w="6474" h="472" extrusionOk="0">
                  <a:moveTo>
                    <a:pt x="236" y="0"/>
                  </a:moveTo>
                  <a:cubicBezTo>
                    <a:pt x="95" y="0"/>
                    <a:pt x="1" y="110"/>
                    <a:pt x="1" y="236"/>
                  </a:cubicBezTo>
                  <a:cubicBezTo>
                    <a:pt x="1" y="361"/>
                    <a:pt x="95" y="471"/>
                    <a:pt x="236" y="471"/>
                  </a:cubicBezTo>
                  <a:lnTo>
                    <a:pt x="6238" y="471"/>
                  </a:lnTo>
                  <a:cubicBezTo>
                    <a:pt x="6379" y="471"/>
                    <a:pt x="6474" y="361"/>
                    <a:pt x="6474" y="236"/>
                  </a:cubicBezTo>
                  <a:cubicBezTo>
                    <a:pt x="6474" y="110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60;p68">
              <a:extLst>
                <a:ext uri="{FF2B5EF4-FFF2-40B4-BE49-F238E27FC236}">
                  <a16:creationId xmlns:a16="http://schemas.microsoft.com/office/drawing/2014/main" id="{BDD0903D-13F7-4B9E-8C94-596255DD5B76}"/>
                </a:ext>
              </a:extLst>
            </p:cNvPr>
            <p:cNvSpPr/>
            <p:nvPr/>
          </p:nvSpPr>
          <p:spPr>
            <a:xfrm>
              <a:off x="-2694960" y="1595639"/>
              <a:ext cx="188199" cy="13750"/>
            </a:xfrm>
            <a:custGeom>
              <a:avLst/>
              <a:gdLst/>
              <a:ahLst/>
              <a:cxnLst/>
              <a:rect l="l" t="t" r="r" b="b"/>
              <a:pathLst>
                <a:path w="6474" h="473" extrusionOk="0">
                  <a:moveTo>
                    <a:pt x="236" y="1"/>
                  </a:moveTo>
                  <a:cubicBezTo>
                    <a:pt x="95" y="1"/>
                    <a:pt x="1" y="111"/>
                    <a:pt x="1" y="237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7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61;p68">
              <a:extLst>
                <a:ext uri="{FF2B5EF4-FFF2-40B4-BE49-F238E27FC236}">
                  <a16:creationId xmlns:a16="http://schemas.microsoft.com/office/drawing/2014/main" id="{47F3F2F0-3058-4F9D-93DA-C3FDDAF59C27}"/>
                </a:ext>
              </a:extLst>
            </p:cNvPr>
            <p:cNvSpPr/>
            <p:nvPr/>
          </p:nvSpPr>
          <p:spPr>
            <a:xfrm>
              <a:off x="-2694960" y="1632180"/>
              <a:ext cx="188199" cy="13750"/>
            </a:xfrm>
            <a:custGeom>
              <a:avLst/>
              <a:gdLst/>
              <a:ahLst/>
              <a:cxnLst/>
              <a:rect l="l" t="t" r="r" b="b"/>
              <a:pathLst>
                <a:path w="6474" h="473" extrusionOk="0">
                  <a:moveTo>
                    <a:pt x="236" y="1"/>
                  </a:moveTo>
                  <a:cubicBezTo>
                    <a:pt x="95" y="1"/>
                    <a:pt x="1" y="111"/>
                    <a:pt x="1" y="237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7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62;p68">
              <a:extLst>
                <a:ext uri="{FF2B5EF4-FFF2-40B4-BE49-F238E27FC236}">
                  <a16:creationId xmlns:a16="http://schemas.microsoft.com/office/drawing/2014/main" id="{605C23DF-8F0B-44DE-B807-4218B4D2DAB7}"/>
                </a:ext>
              </a:extLst>
            </p:cNvPr>
            <p:cNvSpPr/>
            <p:nvPr/>
          </p:nvSpPr>
          <p:spPr>
            <a:xfrm>
              <a:off x="-2694960" y="1668721"/>
              <a:ext cx="188199" cy="13750"/>
            </a:xfrm>
            <a:custGeom>
              <a:avLst/>
              <a:gdLst/>
              <a:ahLst/>
              <a:cxnLst/>
              <a:rect l="l" t="t" r="r" b="b"/>
              <a:pathLst>
                <a:path w="6474" h="473" extrusionOk="0">
                  <a:moveTo>
                    <a:pt x="236" y="1"/>
                  </a:moveTo>
                  <a:cubicBezTo>
                    <a:pt x="95" y="1"/>
                    <a:pt x="1" y="111"/>
                    <a:pt x="1" y="236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6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63;p68">
              <a:extLst>
                <a:ext uri="{FF2B5EF4-FFF2-40B4-BE49-F238E27FC236}">
                  <a16:creationId xmlns:a16="http://schemas.microsoft.com/office/drawing/2014/main" id="{FB8F9A0D-675B-4E90-8010-D12BCE6A2511}"/>
                </a:ext>
              </a:extLst>
            </p:cNvPr>
            <p:cNvSpPr/>
            <p:nvPr/>
          </p:nvSpPr>
          <p:spPr>
            <a:xfrm>
              <a:off x="-2694960" y="1705262"/>
              <a:ext cx="188199" cy="13721"/>
            </a:xfrm>
            <a:custGeom>
              <a:avLst/>
              <a:gdLst/>
              <a:ahLst/>
              <a:cxnLst/>
              <a:rect l="l" t="t" r="r" b="b"/>
              <a:pathLst>
                <a:path w="6474" h="472" extrusionOk="0">
                  <a:moveTo>
                    <a:pt x="236" y="1"/>
                  </a:moveTo>
                  <a:cubicBezTo>
                    <a:pt x="95" y="1"/>
                    <a:pt x="1" y="111"/>
                    <a:pt x="1" y="236"/>
                  </a:cubicBezTo>
                  <a:cubicBezTo>
                    <a:pt x="1" y="378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78"/>
                    <a:pt x="6474" y="236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164;p68">
              <a:extLst>
                <a:ext uri="{FF2B5EF4-FFF2-40B4-BE49-F238E27FC236}">
                  <a16:creationId xmlns:a16="http://schemas.microsoft.com/office/drawing/2014/main" id="{809B2EE0-8392-4171-84DF-713AE485B8EF}"/>
                </a:ext>
              </a:extLst>
            </p:cNvPr>
            <p:cNvSpPr/>
            <p:nvPr/>
          </p:nvSpPr>
          <p:spPr>
            <a:xfrm>
              <a:off x="-2694960" y="1742268"/>
              <a:ext cx="188199" cy="13256"/>
            </a:xfrm>
            <a:custGeom>
              <a:avLst/>
              <a:gdLst/>
              <a:ahLst/>
              <a:cxnLst/>
              <a:rect l="l" t="t" r="r" b="b"/>
              <a:pathLst>
                <a:path w="6474" h="456" extrusionOk="0">
                  <a:moveTo>
                    <a:pt x="236" y="0"/>
                  </a:moveTo>
                  <a:cubicBezTo>
                    <a:pt x="95" y="0"/>
                    <a:pt x="1" y="94"/>
                    <a:pt x="1" y="220"/>
                  </a:cubicBezTo>
                  <a:cubicBezTo>
                    <a:pt x="1" y="362"/>
                    <a:pt x="95" y="456"/>
                    <a:pt x="236" y="456"/>
                  </a:cubicBezTo>
                  <a:lnTo>
                    <a:pt x="6238" y="456"/>
                  </a:lnTo>
                  <a:cubicBezTo>
                    <a:pt x="6379" y="456"/>
                    <a:pt x="6474" y="362"/>
                    <a:pt x="6474" y="220"/>
                  </a:cubicBezTo>
                  <a:cubicBezTo>
                    <a:pt x="6474" y="94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165;p68">
              <a:extLst>
                <a:ext uri="{FF2B5EF4-FFF2-40B4-BE49-F238E27FC236}">
                  <a16:creationId xmlns:a16="http://schemas.microsoft.com/office/drawing/2014/main" id="{F2339B11-32E6-47B1-8594-F37398106CF8}"/>
                </a:ext>
              </a:extLst>
            </p:cNvPr>
            <p:cNvSpPr/>
            <p:nvPr/>
          </p:nvSpPr>
          <p:spPr>
            <a:xfrm>
              <a:off x="-3270428" y="2234131"/>
              <a:ext cx="193693" cy="26977"/>
            </a:xfrm>
            <a:custGeom>
              <a:avLst/>
              <a:gdLst/>
              <a:ahLst/>
              <a:cxnLst/>
              <a:rect l="l" t="t" r="r" b="b"/>
              <a:pathLst>
                <a:path w="6663" h="928" extrusionOk="0">
                  <a:moveTo>
                    <a:pt x="3332" y="1"/>
                  </a:moveTo>
                  <a:cubicBezTo>
                    <a:pt x="1493" y="1"/>
                    <a:pt x="1" y="205"/>
                    <a:pt x="1" y="472"/>
                  </a:cubicBezTo>
                  <a:cubicBezTo>
                    <a:pt x="1" y="723"/>
                    <a:pt x="1493" y="928"/>
                    <a:pt x="3332" y="928"/>
                  </a:cubicBezTo>
                  <a:cubicBezTo>
                    <a:pt x="5170" y="928"/>
                    <a:pt x="6662" y="723"/>
                    <a:pt x="6662" y="472"/>
                  </a:cubicBezTo>
                  <a:cubicBezTo>
                    <a:pt x="6662" y="205"/>
                    <a:pt x="5170" y="1"/>
                    <a:pt x="33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166;p68">
              <a:extLst>
                <a:ext uri="{FF2B5EF4-FFF2-40B4-BE49-F238E27FC236}">
                  <a16:creationId xmlns:a16="http://schemas.microsoft.com/office/drawing/2014/main" id="{2B900E28-0CCE-4E2A-B7C1-16D9E8995B36}"/>
                </a:ext>
              </a:extLst>
            </p:cNvPr>
            <p:cNvSpPr/>
            <p:nvPr/>
          </p:nvSpPr>
          <p:spPr>
            <a:xfrm>
              <a:off x="-3256707" y="1780611"/>
              <a:ext cx="45233" cy="185467"/>
            </a:xfrm>
            <a:custGeom>
              <a:avLst/>
              <a:gdLst/>
              <a:ahLst/>
              <a:cxnLst/>
              <a:rect l="l" t="t" r="r" b="b"/>
              <a:pathLst>
                <a:path w="1556" h="6380" extrusionOk="0">
                  <a:moveTo>
                    <a:pt x="1273" y="1"/>
                  </a:moveTo>
                  <a:lnTo>
                    <a:pt x="1273" y="1"/>
                  </a:lnTo>
                  <a:cubicBezTo>
                    <a:pt x="1273" y="1"/>
                    <a:pt x="0" y="1996"/>
                    <a:pt x="32" y="3410"/>
                  </a:cubicBezTo>
                  <a:cubicBezTo>
                    <a:pt x="79" y="4808"/>
                    <a:pt x="1116" y="6379"/>
                    <a:pt x="1116" y="6379"/>
                  </a:cubicBezTo>
                  <a:lnTo>
                    <a:pt x="1493" y="5641"/>
                  </a:lnTo>
                  <a:cubicBezTo>
                    <a:pt x="1493" y="5641"/>
                    <a:pt x="943" y="4337"/>
                    <a:pt x="927" y="3583"/>
                  </a:cubicBezTo>
                  <a:cubicBezTo>
                    <a:pt x="927" y="3583"/>
                    <a:pt x="1556" y="1179"/>
                    <a:pt x="1273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167;p68">
              <a:extLst>
                <a:ext uri="{FF2B5EF4-FFF2-40B4-BE49-F238E27FC236}">
                  <a16:creationId xmlns:a16="http://schemas.microsoft.com/office/drawing/2014/main" id="{844065AE-F82E-41A8-96CF-E4F8DC3E788B}"/>
                </a:ext>
              </a:extLst>
            </p:cNvPr>
            <p:cNvSpPr/>
            <p:nvPr/>
          </p:nvSpPr>
          <p:spPr>
            <a:xfrm>
              <a:off x="-3180892" y="1732064"/>
              <a:ext cx="37471" cy="45291"/>
            </a:xfrm>
            <a:custGeom>
              <a:avLst/>
              <a:gdLst/>
              <a:ahLst/>
              <a:cxnLst/>
              <a:rect l="l" t="t" r="r" b="b"/>
              <a:pathLst>
                <a:path w="1289" h="1558" extrusionOk="0">
                  <a:moveTo>
                    <a:pt x="300" y="1"/>
                  </a:moveTo>
                  <a:cubicBezTo>
                    <a:pt x="244" y="1"/>
                    <a:pt x="186" y="7"/>
                    <a:pt x="126" y="21"/>
                  </a:cubicBezTo>
                  <a:lnTo>
                    <a:pt x="0" y="1184"/>
                  </a:lnTo>
                  <a:cubicBezTo>
                    <a:pt x="273" y="1457"/>
                    <a:pt x="589" y="1558"/>
                    <a:pt x="930" y="1558"/>
                  </a:cubicBezTo>
                  <a:cubicBezTo>
                    <a:pt x="1002" y="1558"/>
                    <a:pt x="1074" y="1553"/>
                    <a:pt x="1147" y="1545"/>
                  </a:cubicBezTo>
                  <a:lnTo>
                    <a:pt x="1210" y="1168"/>
                  </a:lnTo>
                  <a:lnTo>
                    <a:pt x="1241" y="980"/>
                  </a:lnTo>
                  <a:lnTo>
                    <a:pt x="1241" y="932"/>
                  </a:lnTo>
                  <a:lnTo>
                    <a:pt x="1289" y="665"/>
                  </a:lnTo>
                  <a:cubicBezTo>
                    <a:pt x="1289" y="665"/>
                    <a:pt x="1179" y="524"/>
                    <a:pt x="1021" y="367"/>
                  </a:cubicBezTo>
                  <a:cubicBezTo>
                    <a:pt x="1006" y="351"/>
                    <a:pt x="990" y="335"/>
                    <a:pt x="974" y="320"/>
                  </a:cubicBezTo>
                  <a:cubicBezTo>
                    <a:pt x="974" y="304"/>
                    <a:pt x="959" y="304"/>
                    <a:pt x="943" y="288"/>
                  </a:cubicBezTo>
                  <a:cubicBezTo>
                    <a:pt x="776" y="134"/>
                    <a:pt x="556" y="1"/>
                    <a:pt x="300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168;p68">
              <a:extLst>
                <a:ext uri="{FF2B5EF4-FFF2-40B4-BE49-F238E27FC236}">
                  <a16:creationId xmlns:a16="http://schemas.microsoft.com/office/drawing/2014/main" id="{22381F99-0885-4F84-BBEB-BEE12B42456C}"/>
                </a:ext>
              </a:extLst>
            </p:cNvPr>
            <p:cNvSpPr/>
            <p:nvPr/>
          </p:nvSpPr>
          <p:spPr>
            <a:xfrm>
              <a:off x="-3204119" y="1660494"/>
              <a:ext cx="98140" cy="96105"/>
            </a:xfrm>
            <a:custGeom>
              <a:avLst/>
              <a:gdLst/>
              <a:ahLst/>
              <a:cxnLst/>
              <a:rect l="l" t="t" r="r" b="b"/>
              <a:pathLst>
                <a:path w="3376" h="3306" extrusionOk="0">
                  <a:moveTo>
                    <a:pt x="2123" y="1"/>
                  </a:moveTo>
                  <a:cubicBezTo>
                    <a:pt x="935" y="1"/>
                    <a:pt x="1" y="1329"/>
                    <a:pt x="689" y="2420"/>
                  </a:cubicBezTo>
                  <a:cubicBezTo>
                    <a:pt x="894" y="2735"/>
                    <a:pt x="1113" y="2939"/>
                    <a:pt x="1349" y="3080"/>
                  </a:cubicBezTo>
                  <a:cubicBezTo>
                    <a:pt x="1644" y="3250"/>
                    <a:pt x="1947" y="3306"/>
                    <a:pt x="2246" y="3306"/>
                  </a:cubicBezTo>
                  <a:cubicBezTo>
                    <a:pt x="2362" y="3306"/>
                    <a:pt x="2477" y="3298"/>
                    <a:pt x="2590" y="3285"/>
                  </a:cubicBezTo>
                  <a:cubicBezTo>
                    <a:pt x="2920" y="3253"/>
                    <a:pt x="3376" y="2892"/>
                    <a:pt x="3282" y="2373"/>
                  </a:cubicBezTo>
                  <a:lnTo>
                    <a:pt x="3030" y="1054"/>
                  </a:lnTo>
                  <a:lnTo>
                    <a:pt x="2889" y="189"/>
                  </a:lnTo>
                  <a:cubicBezTo>
                    <a:pt x="2631" y="59"/>
                    <a:pt x="2371" y="1"/>
                    <a:pt x="212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169;p68">
              <a:extLst>
                <a:ext uri="{FF2B5EF4-FFF2-40B4-BE49-F238E27FC236}">
                  <a16:creationId xmlns:a16="http://schemas.microsoft.com/office/drawing/2014/main" id="{7DCCAA64-7918-4F9D-B42A-C7A961672278}"/>
                </a:ext>
              </a:extLst>
            </p:cNvPr>
            <p:cNvSpPr/>
            <p:nvPr/>
          </p:nvSpPr>
          <p:spPr>
            <a:xfrm>
              <a:off x="-3207375" y="1647791"/>
              <a:ext cx="105262" cy="103053"/>
            </a:xfrm>
            <a:custGeom>
              <a:avLst/>
              <a:gdLst/>
              <a:ahLst/>
              <a:cxnLst/>
              <a:rect l="l" t="t" r="r" b="b"/>
              <a:pathLst>
                <a:path w="3621" h="3545" extrusionOk="0">
                  <a:moveTo>
                    <a:pt x="2994" y="0"/>
                  </a:moveTo>
                  <a:cubicBezTo>
                    <a:pt x="2920" y="0"/>
                    <a:pt x="2838" y="9"/>
                    <a:pt x="2749" y="29"/>
                  </a:cubicBezTo>
                  <a:cubicBezTo>
                    <a:pt x="2121" y="171"/>
                    <a:pt x="1964" y="218"/>
                    <a:pt x="974" y="516"/>
                  </a:cubicBezTo>
                  <a:cubicBezTo>
                    <a:pt x="0" y="815"/>
                    <a:pt x="189" y="1805"/>
                    <a:pt x="408" y="2308"/>
                  </a:cubicBezTo>
                  <a:cubicBezTo>
                    <a:pt x="644" y="2810"/>
                    <a:pt x="534" y="3093"/>
                    <a:pt x="974" y="3486"/>
                  </a:cubicBezTo>
                  <a:cubicBezTo>
                    <a:pt x="1026" y="3531"/>
                    <a:pt x="1118" y="3544"/>
                    <a:pt x="1208" y="3544"/>
                  </a:cubicBezTo>
                  <a:cubicBezTo>
                    <a:pt x="1336" y="3544"/>
                    <a:pt x="1461" y="3517"/>
                    <a:pt x="1461" y="3517"/>
                  </a:cubicBezTo>
                  <a:cubicBezTo>
                    <a:pt x="2042" y="3392"/>
                    <a:pt x="2718" y="2512"/>
                    <a:pt x="2498" y="2370"/>
                  </a:cubicBezTo>
                  <a:cubicBezTo>
                    <a:pt x="2250" y="2214"/>
                    <a:pt x="2056" y="1537"/>
                    <a:pt x="2493" y="1537"/>
                  </a:cubicBezTo>
                  <a:cubicBezTo>
                    <a:pt x="2582" y="1537"/>
                    <a:pt x="2697" y="1565"/>
                    <a:pt x="2844" y="1632"/>
                  </a:cubicBezTo>
                  <a:cubicBezTo>
                    <a:pt x="2849" y="1635"/>
                    <a:pt x="2855" y="1636"/>
                    <a:pt x="2861" y="1636"/>
                  </a:cubicBezTo>
                  <a:cubicBezTo>
                    <a:pt x="2891" y="1636"/>
                    <a:pt x="2930" y="1605"/>
                    <a:pt x="2969" y="1553"/>
                  </a:cubicBezTo>
                  <a:cubicBezTo>
                    <a:pt x="3001" y="1538"/>
                    <a:pt x="3504" y="1161"/>
                    <a:pt x="3566" y="721"/>
                  </a:cubicBezTo>
                  <a:cubicBezTo>
                    <a:pt x="3620" y="343"/>
                    <a:pt x="3443" y="0"/>
                    <a:pt x="2994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170;p68">
              <a:extLst>
                <a:ext uri="{FF2B5EF4-FFF2-40B4-BE49-F238E27FC236}">
                  <a16:creationId xmlns:a16="http://schemas.microsoft.com/office/drawing/2014/main" id="{CC975C53-05D2-4C37-95EF-53DBE850EB10}"/>
                </a:ext>
              </a:extLst>
            </p:cNvPr>
            <p:cNvSpPr/>
            <p:nvPr/>
          </p:nvSpPr>
          <p:spPr>
            <a:xfrm>
              <a:off x="-3232055" y="1762355"/>
              <a:ext cx="116047" cy="226862"/>
            </a:xfrm>
            <a:custGeom>
              <a:avLst/>
              <a:gdLst/>
              <a:ahLst/>
              <a:cxnLst/>
              <a:rect l="l" t="t" r="r" b="b"/>
              <a:pathLst>
                <a:path w="3992" h="7804" extrusionOk="0">
                  <a:moveTo>
                    <a:pt x="1776" y="0"/>
                  </a:moveTo>
                  <a:lnTo>
                    <a:pt x="425" y="629"/>
                  </a:lnTo>
                  <a:cubicBezTo>
                    <a:pt x="1" y="3237"/>
                    <a:pt x="48" y="4494"/>
                    <a:pt x="111" y="7589"/>
                  </a:cubicBezTo>
                  <a:cubicBezTo>
                    <a:pt x="811" y="7758"/>
                    <a:pt x="1643" y="7803"/>
                    <a:pt x="2329" y="7803"/>
                  </a:cubicBezTo>
                  <a:cubicBezTo>
                    <a:pt x="3104" y="7803"/>
                    <a:pt x="3693" y="7746"/>
                    <a:pt x="3693" y="7746"/>
                  </a:cubicBezTo>
                  <a:lnTo>
                    <a:pt x="3991" y="1179"/>
                  </a:lnTo>
                  <a:lnTo>
                    <a:pt x="2954" y="236"/>
                  </a:lnTo>
                  <a:cubicBezTo>
                    <a:pt x="2916" y="237"/>
                    <a:pt x="2879" y="238"/>
                    <a:pt x="2842" y="238"/>
                  </a:cubicBezTo>
                  <a:cubicBezTo>
                    <a:pt x="2434" y="238"/>
                    <a:pt x="2078" y="159"/>
                    <a:pt x="1776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171;p68">
              <a:extLst>
                <a:ext uri="{FF2B5EF4-FFF2-40B4-BE49-F238E27FC236}">
                  <a16:creationId xmlns:a16="http://schemas.microsoft.com/office/drawing/2014/main" id="{1716B456-B2DB-449D-BFA7-86E5A517AD9B}"/>
                </a:ext>
              </a:extLst>
            </p:cNvPr>
            <p:cNvSpPr/>
            <p:nvPr/>
          </p:nvSpPr>
          <p:spPr>
            <a:xfrm>
              <a:off x="-3000484" y="1731744"/>
              <a:ext cx="51163" cy="33837"/>
            </a:xfrm>
            <a:custGeom>
              <a:avLst/>
              <a:gdLst/>
              <a:ahLst/>
              <a:cxnLst/>
              <a:rect l="l" t="t" r="r" b="b"/>
              <a:pathLst>
                <a:path w="1760" h="1164" extrusionOk="0">
                  <a:moveTo>
                    <a:pt x="286" y="0"/>
                  </a:moveTo>
                  <a:cubicBezTo>
                    <a:pt x="246" y="0"/>
                    <a:pt x="207" y="9"/>
                    <a:pt x="173" y="32"/>
                  </a:cubicBezTo>
                  <a:cubicBezTo>
                    <a:pt x="0" y="158"/>
                    <a:pt x="236" y="865"/>
                    <a:pt x="236" y="865"/>
                  </a:cubicBezTo>
                  <a:lnTo>
                    <a:pt x="738" y="1163"/>
                  </a:lnTo>
                  <a:cubicBezTo>
                    <a:pt x="1760" y="928"/>
                    <a:pt x="1461" y="174"/>
                    <a:pt x="1288" y="48"/>
                  </a:cubicBezTo>
                  <a:cubicBezTo>
                    <a:pt x="1252" y="24"/>
                    <a:pt x="1208" y="14"/>
                    <a:pt x="1160" y="14"/>
                  </a:cubicBezTo>
                  <a:cubicBezTo>
                    <a:pt x="954" y="14"/>
                    <a:pt x="676" y="189"/>
                    <a:pt x="676" y="189"/>
                  </a:cubicBezTo>
                  <a:cubicBezTo>
                    <a:pt x="676" y="189"/>
                    <a:pt x="465" y="0"/>
                    <a:pt x="286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172;p68">
              <a:extLst>
                <a:ext uri="{FF2B5EF4-FFF2-40B4-BE49-F238E27FC236}">
                  <a16:creationId xmlns:a16="http://schemas.microsoft.com/office/drawing/2014/main" id="{B5B32BB8-2FB8-4976-BB3D-36C5A83D6319}"/>
                </a:ext>
              </a:extLst>
            </p:cNvPr>
            <p:cNvSpPr/>
            <p:nvPr/>
          </p:nvSpPr>
          <p:spPr>
            <a:xfrm>
              <a:off x="-2980862" y="1663081"/>
              <a:ext cx="34739" cy="78286"/>
            </a:xfrm>
            <a:custGeom>
              <a:avLst/>
              <a:gdLst/>
              <a:ahLst/>
              <a:cxnLst/>
              <a:rect l="l" t="t" r="r" b="b"/>
              <a:pathLst>
                <a:path w="1195" h="2693" extrusionOk="0">
                  <a:moveTo>
                    <a:pt x="1139" y="0"/>
                  </a:moveTo>
                  <a:cubicBezTo>
                    <a:pt x="1117" y="0"/>
                    <a:pt x="1100" y="15"/>
                    <a:pt x="1100" y="38"/>
                  </a:cubicBezTo>
                  <a:lnTo>
                    <a:pt x="1" y="2567"/>
                  </a:lnTo>
                  <a:cubicBezTo>
                    <a:pt x="32" y="2614"/>
                    <a:pt x="48" y="2646"/>
                    <a:pt x="63" y="2693"/>
                  </a:cubicBezTo>
                  <a:lnTo>
                    <a:pt x="1195" y="69"/>
                  </a:lnTo>
                  <a:cubicBezTo>
                    <a:pt x="1195" y="53"/>
                    <a:pt x="1195" y="22"/>
                    <a:pt x="1163" y="6"/>
                  </a:cubicBezTo>
                  <a:cubicBezTo>
                    <a:pt x="1155" y="2"/>
                    <a:pt x="1146" y="0"/>
                    <a:pt x="1139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173;p68">
              <a:extLst>
                <a:ext uri="{FF2B5EF4-FFF2-40B4-BE49-F238E27FC236}">
                  <a16:creationId xmlns:a16="http://schemas.microsoft.com/office/drawing/2014/main" id="{68F9D8DE-1F42-4E2A-90D3-A3FF1790AAD0}"/>
                </a:ext>
              </a:extLst>
            </p:cNvPr>
            <p:cNvSpPr/>
            <p:nvPr/>
          </p:nvSpPr>
          <p:spPr>
            <a:xfrm>
              <a:off x="-3151677" y="1755960"/>
              <a:ext cx="172676" cy="79506"/>
            </a:xfrm>
            <a:custGeom>
              <a:avLst/>
              <a:gdLst/>
              <a:ahLst/>
              <a:cxnLst/>
              <a:rect l="l" t="t" r="r" b="b"/>
              <a:pathLst>
                <a:path w="5940" h="2735" extrusionOk="0">
                  <a:moveTo>
                    <a:pt x="5437" y="1"/>
                  </a:moveTo>
                  <a:cubicBezTo>
                    <a:pt x="5437" y="1"/>
                    <a:pt x="4824" y="550"/>
                    <a:pt x="4290" y="927"/>
                  </a:cubicBezTo>
                  <a:cubicBezTo>
                    <a:pt x="3630" y="1399"/>
                    <a:pt x="3159" y="1572"/>
                    <a:pt x="3159" y="1572"/>
                  </a:cubicBezTo>
                  <a:cubicBezTo>
                    <a:pt x="2514" y="1556"/>
                    <a:pt x="504" y="739"/>
                    <a:pt x="503" y="739"/>
                  </a:cubicBezTo>
                  <a:lnTo>
                    <a:pt x="503" y="739"/>
                  </a:lnTo>
                  <a:cubicBezTo>
                    <a:pt x="1" y="1226"/>
                    <a:pt x="1101" y="2593"/>
                    <a:pt x="1085" y="2593"/>
                  </a:cubicBezTo>
                  <a:lnTo>
                    <a:pt x="3457" y="2734"/>
                  </a:lnTo>
                  <a:cubicBezTo>
                    <a:pt x="4400" y="2294"/>
                    <a:pt x="5939" y="330"/>
                    <a:pt x="5939" y="330"/>
                  </a:cubicBezTo>
                  <a:cubicBezTo>
                    <a:pt x="5814" y="205"/>
                    <a:pt x="5657" y="95"/>
                    <a:pt x="5437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174;p68">
              <a:extLst>
                <a:ext uri="{FF2B5EF4-FFF2-40B4-BE49-F238E27FC236}">
                  <a16:creationId xmlns:a16="http://schemas.microsoft.com/office/drawing/2014/main" id="{9AF1BD7A-05A1-4DD3-B4EE-2BBB48571EB1}"/>
                </a:ext>
              </a:extLst>
            </p:cNvPr>
            <p:cNvSpPr/>
            <p:nvPr/>
          </p:nvSpPr>
          <p:spPr>
            <a:xfrm>
              <a:off x="-3233887" y="2227009"/>
              <a:ext cx="57588" cy="22675"/>
            </a:xfrm>
            <a:custGeom>
              <a:avLst/>
              <a:gdLst/>
              <a:ahLst/>
              <a:cxnLst/>
              <a:rect l="l" t="t" r="r" b="b"/>
              <a:pathLst>
                <a:path w="1981" h="780" extrusionOk="0">
                  <a:moveTo>
                    <a:pt x="711" y="0"/>
                  </a:moveTo>
                  <a:cubicBezTo>
                    <a:pt x="432" y="0"/>
                    <a:pt x="205" y="26"/>
                    <a:pt x="205" y="26"/>
                  </a:cubicBezTo>
                  <a:cubicBezTo>
                    <a:pt x="205" y="26"/>
                    <a:pt x="1" y="434"/>
                    <a:pt x="64" y="780"/>
                  </a:cubicBezTo>
                  <a:lnTo>
                    <a:pt x="1980" y="780"/>
                  </a:lnTo>
                  <a:cubicBezTo>
                    <a:pt x="1980" y="780"/>
                    <a:pt x="1918" y="261"/>
                    <a:pt x="1478" y="104"/>
                  </a:cubicBezTo>
                  <a:cubicBezTo>
                    <a:pt x="1267" y="22"/>
                    <a:pt x="96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175;p68">
              <a:extLst>
                <a:ext uri="{FF2B5EF4-FFF2-40B4-BE49-F238E27FC236}">
                  <a16:creationId xmlns:a16="http://schemas.microsoft.com/office/drawing/2014/main" id="{41A8DE3A-7BC1-442B-A2D4-B0D23795A203}"/>
                </a:ext>
              </a:extLst>
            </p:cNvPr>
            <p:cNvSpPr/>
            <p:nvPr/>
          </p:nvSpPr>
          <p:spPr>
            <a:xfrm>
              <a:off x="-3231590" y="1982502"/>
              <a:ext cx="43867" cy="248926"/>
            </a:xfrm>
            <a:custGeom>
              <a:avLst/>
              <a:gdLst/>
              <a:ahLst/>
              <a:cxnLst/>
              <a:rect l="l" t="t" r="r" b="b"/>
              <a:pathLst>
                <a:path w="1509" h="8563" extrusionOk="0">
                  <a:moveTo>
                    <a:pt x="95" y="0"/>
                  </a:moveTo>
                  <a:cubicBezTo>
                    <a:pt x="95" y="0"/>
                    <a:pt x="189" y="3252"/>
                    <a:pt x="236" y="4383"/>
                  </a:cubicBezTo>
                  <a:cubicBezTo>
                    <a:pt x="236" y="4383"/>
                    <a:pt x="0" y="5530"/>
                    <a:pt x="47" y="6442"/>
                  </a:cubicBezTo>
                  <a:cubicBezTo>
                    <a:pt x="110" y="7353"/>
                    <a:pt x="126" y="8437"/>
                    <a:pt x="126" y="8437"/>
                  </a:cubicBezTo>
                  <a:cubicBezTo>
                    <a:pt x="266" y="8519"/>
                    <a:pt x="402" y="8563"/>
                    <a:pt x="556" y="8563"/>
                  </a:cubicBezTo>
                  <a:cubicBezTo>
                    <a:pt x="696" y="8563"/>
                    <a:pt x="851" y="8527"/>
                    <a:pt x="1037" y="8453"/>
                  </a:cubicBezTo>
                  <a:cubicBezTo>
                    <a:pt x="1037" y="8453"/>
                    <a:pt x="1414" y="5216"/>
                    <a:pt x="1383" y="4383"/>
                  </a:cubicBezTo>
                  <a:cubicBezTo>
                    <a:pt x="1336" y="3566"/>
                    <a:pt x="1509" y="1194"/>
                    <a:pt x="1509" y="1194"/>
                  </a:cubicBezTo>
                  <a:lnTo>
                    <a:pt x="1509" y="7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176;p68">
              <a:extLst>
                <a:ext uri="{FF2B5EF4-FFF2-40B4-BE49-F238E27FC236}">
                  <a16:creationId xmlns:a16="http://schemas.microsoft.com/office/drawing/2014/main" id="{DEE0F185-A58A-40B6-90AB-D0C4ED95B918}"/>
                </a:ext>
              </a:extLst>
            </p:cNvPr>
            <p:cNvSpPr/>
            <p:nvPr/>
          </p:nvSpPr>
          <p:spPr>
            <a:xfrm>
              <a:off x="-3170398" y="2227009"/>
              <a:ext cx="57588" cy="22675"/>
            </a:xfrm>
            <a:custGeom>
              <a:avLst/>
              <a:gdLst/>
              <a:ahLst/>
              <a:cxnLst/>
              <a:rect l="l" t="t" r="r" b="b"/>
              <a:pathLst>
                <a:path w="1981" h="780" extrusionOk="0">
                  <a:moveTo>
                    <a:pt x="711" y="0"/>
                  </a:moveTo>
                  <a:cubicBezTo>
                    <a:pt x="431" y="0"/>
                    <a:pt x="205" y="26"/>
                    <a:pt x="205" y="26"/>
                  </a:cubicBezTo>
                  <a:cubicBezTo>
                    <a:pt x="205" y="26"/>
                    <a:pt x="1" y="434"/>
                    <a:pt x="63" y="780"/>
                  </a:cubicBezTo>
                  <a:lnTo>
                    <a:pt x="1980" y="780"/>
                  </a:lnTo>
                  <a:cubicBezTo>
                    <a:pt x="1980" y="780"/>
                    <a:pt x="1917" y="261"/>
                    <a:pt x="1477" y="104"/>
                  </a:cubicBezTo>
                  <a:cubicBezTo>
                    <a:pt x="1267" y="22"/>
                    <a:pt x="96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177;p68">
              <a:extLst>
                <a:ext uri="{FF2B5EF4-FFF2-40B4-BE49-F238E27FC236}">
                  <a16:creationId xmlns:a16="http://schemas.microsoft.com/office/drawing/2014/main" id="{DD1BE008-C12C-4766-AEC5-9C94F939A3B1}"/>
                </a:ext>
              </a:extLst>
            </p:cNvPr>
            <p:cNvSpPr/>
            <p:nvPr/>
          </p:nvSpPr>
          <p:spPr>
            <a:xfrm>
              <a:off x="-3168102" y="1982502"/>
              <a:ext cx="43867" cy="247880"/>
            </a:xfrm>
            <a:custGeom>
              <a:avLst/>
              <a:gdLst/>
              <a:ahLst/>
              <a:cxnLst/>
              <a:rect l="l" t="t" r="r" b="b"/>
              <a:pathLst>
                <a:path w="1509" h="8527" extrusionOk="0">
                  <a:moveTo>
                    <a:pt x="94" y="0"/>
                  </a:moveTo>
                  <a:cubicBezTo>
                    <a:pt x="94" y="0"/>
                    <a:pt x="189" y="3252"/>
                    <a:pt x="236" y="4383"/>
                  </a:cubicBezTo>
                  <a:cubicBezTo>
                    <a:pt x="236" y="4383"/>
                    <a:pt x="0" y="5530"/>
                    <a:pt x="47" y="6442"/>
                  </a:cubicBezTo>
                  <a:cubicBezTo>
                    <a:pt x="110" y="7353"/>
                    <a:pt x="126" y="8437"/>
                    <a:pt x="126" y="8437"/>
                  </a:cubicBezTo>
                  <a:cubicBezTo>
                    <a:pt x="232" y="8501"/>
                    <a:pt x="374" y="8526"/>
                    <a:pt x="523" y="8526"/>
                  </a:cubicBezTo>
                  <a:cubicBezTo>
                    <a:pt x="705" y="8526"/>
                    <a:pt x="898" y="8489"/>
                    <a:pt x="1053" y="8437"/>
                  </a:cubicBezTo>
                  <a:cubicBezTo>
                    <a:pt x="1053" y="8437"/>
                    <a:pt x="1414" y="5216"/>
                    <a:pt x="1383" y="4383"/>
                  </a:cubicBezTo>
                  <a:cubicBezTo>
                    <a:pt x="1336" y="3566"/>
                    <a:pt x="1508" y="1194"/>
                    <a:pt x="1508" y="1194"/>
                  </a:cubicBezTo>
                  <a:lnTo>
                    <a:pt x="1508" y="7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178;p68">
              <a:extLst>
                <a:ext uri="{FF2B5EF4-FFF2-40B4-BE49-F238E27FC236}">
                  <a16:creationId xmlns:a16="http://schemas.microsoft.com/office/drawing/2014/main" id="{C7B78FA6-A6D4-4016-9815-2913ABA79D48}"/>
                </a:ext>
              </a:extLst>
            </p:cNvPr>
            <p:cNvSpPr/>
            <p:nvPr/>
          </p:nvSpPr>
          <p:spPr>
            <a:xfrm>
              <a:off x="-3230224" y="1945961"/>
              <a:ext cx="108722" cy="53518"/>
            </a:xfrm>
            <a:custGeom>
              <a:avLst/>
              <a:gdLst/>
              <a:ahLst/>
              <a:cxnLst/>
              <a:rect l="l" t="t" r="r" b="b"/>
              <a:pathLst>
                <a:path w="3740" h="1841" extrusionOk="0">
                  <a:moveTo>
                    <a:pt x="0" y="0"/>
                  </a:moveTo>
                  <a:cubicBezTo>
                    <a:pt x="0" y="0"/>
                    <a:pt x="0" y="974"/>
                    <a:pt x="63" y="1634"/>
                  </a:cubicBezTo>
                  <a:cubicBezTo>
                    <a:pt x="63" y="1634"/>
                    <a:pt x="1177" y="1840"/>
                    <a:pt x="2322" y="1840"/>
                  </a:cubicBezTo>
                  <a:cubicBezTo>
                    <a:pt x="2758" y="1840"/>
                    <a:pt x="3198" y="1811"/>
                    <a:pt x="3583" y="1728"/>
                  </a:cubicBezTo>
                  <a:cubicBezTo>
                    <a:pt x="3583" y="1728"/>
                    <a:pt x="3740" y="754"/>
                    <a:pt x="3677" y="63"/>
                  </a:cubicBezTo>
                  <a:lnTo>
                    <a:pt x="3677" y="63"/>
                  </a:lnTo>
                  <a:cubicBezTo>
                    <a:pt x="3024" y="108"/>
                    <a:pt x="2525" y="129"/>
                    <a:pt x="2068" y="129"/>
                  </a:cubicBezTo>
                  <a:cubicBezTo>
                    <a:pt x="1404" y="129"/>
                    <a:pt x="829" y="84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179;p68">
              <a:extLst>
                <a:ext uri="{FF2B5EF4-FFF2-40B4-BE49-F238E27FC236}">
                  <a16:creationId xmlns:a16="http://schemas.microsoft.com/office/drawing/2014/main" id="{99307904-EABC-4534-B190-7E18DC6487E5}"/>
                </a:ext>
              </a:extLst>
            </p:cNvPr>
            <p:cNvSpPr/>
            <p:nvPr/>
          </p:nvSpPr>
          <p:spPr>
            <a:xfrm>
              <a:off x="-2819641" y="2270206"/>
              <a:ext cx="399189" cy="38867"/>
            </a:xfrm>
            <a:custGeom>
              <a:avLst/>
              <a:gdLst/>
              <a:ahLst/>
              <a:cxnLst/>
              <a:rect l="l" t="t" r="r" b="b"/>
              <a:pathLst>
                <a:path w="13732" h="1337" extrusionOk="0">
                  <a:moveTo>
                    <a:pt x="6866" y="1"/>
                  </a:moveTo>
                  <a:cubicBezTo>
                    <a:pt x="3080" y="1"/>
                    <a:pt x="1" y="299"/>
                    <a:pt x="1" y="676"/>
                  </a:cubicBezTo>
                  <a:cubicBezTo>
                    <a:pt x="1" y="1038"/>
                    <a:pt x="3080" y="1336"/>
                    <a:pt x="6866" y="1336"/>
                  </a:cubicBezTo>
                  <a:cubicBezTo>
                    <a:pt x="10653" y="1336"/>
                    <a:pt x="13732" y="1038"/>
                    <a:pt x="13732" y="676"/>
                  </a:cubicBezTo>
                  <a:cubicBezTo>
                    <a:pt x="13732" y="299"/>
                    <a:pt x="10653" y="1"/>
                    <a:pt x="68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180;p68">
              <a:extLst>
                <a:ext uri="{FF2B5EF4-FFF2-40B4-BE49-F238E27FC236}">
                  <a16:creationId xmlns:a16="http://schemas.microsoft.com/office/drawing/2014/main" id="{CED04683-3AAB-48A9-8C87-7BCB922B0976}"/>
                </a:ext>
              </a:extLst>
            </p:cNvPr>
            <p:cNvSpPr/>
            <p:nvPr/>
          </p:nvSpPr>
          <p:spPr>
            <a:xfrm>
              <a:off x="-2647925" y="2095293"/>
              <a:ext cx="150292" cy="32471"/>
            </a:xfrm>
            <a:custGeom>
              <a:avLst/>
              <a:gdLst/>
              <a:ahLst/>
              <a:cxnLst/>
              <a:rect l="l" t="t" r="r" b="b"/>
              <a:pathLst>
                <a:path w="5170" h="1117" extrusionOk="0">
                  <a:moveTo>
                    <a:pt x="378" y="1"/>
                  </a:moveTo>
                  <a:cubicBezTo>
                    <a:pt x="174" y="1"/>
                    <a:pt x="1" y="173"/>
                    <a:pt x="1" y="378"/>
                  </a:cubicBezTo>
                  <a:lnTo>
                    <a:pt x="1" y="739"/>
                  </a:lnTo>
                  <a:cubicBezTo>
                    <a:pt x="1" y="943"/>
                    <a:pt x="174" y="1116"/>
                    <a:pt x="378" y="1116"/>
                  </a:cubicBezTo>
                  <a:lnTo>
                    <a:pt x="4793" y="1116"/>
                  </a:lnTo>
                  <a:cubicBezTo>
                    <a:pt x="4997" y="1116"/>
                    <a:pt x="5170" y="943"/>
                    <a:pt x="5170" y="739"/>
                  </a:cubicBezTo>
                  <a:lnTo>
                    <a:pt x="5170" y="378"/>
                  </a:lnTo>
                  <a:cubicBezTo>
                    <a:pt x="5170" y="173"/>
                    <a:pt x="4997" y="1"/>
                    <a:pt x="479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181;p68">
              <a:extLst>
                <a:ext uri="{FF2B5EF4-FFF2-40B4-BE49-F238E27FC236}">
                  <a16:creationId xmlns:a16="http://schemas.microsoft.com/office/drawing/2014/main" id="{7F489542-D387-42A0-BDBC-9CB590C960B0}"/>
                </a:ext>
              </a:extLst>
            </p:cNvPr>
            <p:cNvSpPr/>
            <p:nvPr/>
          </p:nvSpPr>
          <p:spPr>
            <a:xfrm>
              <a:off x="-2622343" y="1894798"/>
              <a:ext cx="162618" cy="212414"/>
            </a:xfrm>
            <a:custGeom>
              <a:avLst/>
              <a:gdLst/>
              <a:ahLst/>
              <a:cxnLst/>
              <a:rect l="l" t="t" r="r" b="b"/>
              <a:pathLst>
                <a:path w="5594" h="7307" extrusionOk="0">
                  <a:moveTo>
                    <a:pt x="2326" y="1"/>
                  </a:moveTo>
                  <a:cubicBezTo>
                    <a:pt x="1823" y="1"/>
                    <a:pt x="1399" y="346"/>
                    <a:pt x="1289" y="833"/>
                  </a:cubicBezTo>
                  <a:lnTo>
                    <a:pt x="142" y="5924"/>
                  </a:lnTo>
                  <a:cubicBezTo>
                    <a:pt x="1" y="6583"/>
                    <a:pt x="488" y="7196"/>
                    <a:pt x="1148" y="7228"/>
                  </a:cubicBezTo>
                  <a:lnTo>
                    <a:pt x="3457" y="7306"/>
                  </a:lnTo>
                  <a:cubicBezTo>
                    <a:pt x="3468" y="7306"/>
                    <a:pt x="3479" y="7307"/>
                    <a:pt x="3491" y="7307"/>
                  </a:cubicBezTo>
                  <a:cubicBezTo>
                    <a:pt x="4010" y="7307"/>
                    <a:pt x="4449" y="6950"/>
                    <a:pt x="4541" y="6442"/>
                  </a:cubicBezTo>
                  <a:lnTo>
                    <a:pt x="5484" y="1367"/>
                  </a:lnTo>
                  <a:cubicBezTo>
                    <a:pt x="5594" y="770"/>
                    <a:pt x="5170" y="189"/>
                    <a:pt x="4557" y="126"/>
                  </a:cubicBezTo>
                  <a:lnTo>
                    <a:pt x="3614" y="16"/>
                  </a:lnTo>
                  <a:cubicBezTo>
                    <a:pt x="3567" y="1"/>
                    <a:pt x="3520" y="1"/>
                    <a:pt x="3489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182;p68">
              <a:extLst>
                <a:ext uri="{FF2B5EF4-FFF2-40B4-BE49-F238E27FC236}">
                  <a16:creationId xmlns:a16="http://schemas.microsoft.com/office/drawing/2014/main" id="{AE4D52D6-D7E4-4278-82F1-94907CA15AF6}"/>
                </a:ext>
              </a:extLst>
            </p:cNvPr>
            <p:cNvSpPr/>
            <p:nvPr/>
          </p:nvSpPr>
          <p:spPr>
            <a:xfrm>
              <a:off x="-2671210" y="2116775"/>
              <a:ext cx="54390" cy="170815"/>
            </a:xfrm>
            <a:custGeom>
              <a:avLst/>
              <a:gdLst/>
              <a:ahLst/>
              <a:cxnLst/>
              <a:rect l="l" t="t" r="r" b="b"/>
              <a:pathLst>
                <a:path w="1871" h="5876" extrusionOk="0">
                  <a:moveTo>
                    <a:pt x="1462" y="0"/>
                  </a:moveTo>
                  <a:lnTo>
                    <a:pt x="1" y="5876"/>
                  </a:lnTo>
                  <a:lnTo>
                    <a:pt x="425" y="5876"/>
                  </a:lnTo>
                  <a:lnTo>
                    <a:pt x="1870" y="11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183;p68">
              <a:extLst>
                <a:ext uri="{FF2B5EF4-FFF2-40B4-BE49-F238E27FC236}">
                  <a16:creationId xmlns:a16="http://schemas.microsoft.com/office/drawing/2014/main" id="{2E4CFA95-F1AC-4B5E-AB19-D3EF75A48999}"/>
                </a:ext>
              </a:extLst>
            </p:cNvPr>
            <p:cNvSpPr/>
            <p:nvPr/>
          </p:nvSpPr>
          <p:spPr>
            <a:xfrm>
              <a:off x="-2528244" y="2116775"/>
              <a:ext cx="54361" cy="170815"/>
            </a:xfrm>
            <a:custGeom>
              <a:avLst/>
              <a:gdLst/>
              <a:ahLst/>
              <a:cxnLst/>
              <a:rect l="l" t="t" r="r" b="b"/>
              <a:pathLst>
                <a:path w="1870" h="5876" extrusionOk="0">
                  <a:moveTo>
                    <a:pt x="409" y="0"/>
                  </a:moveTo>
                  <a:lnTo>
                    <a:pt x="0" y="110"/>
                  </a:lnTo>
                  <a:lnTo>
                    <a:pt x="1446" y="5876"/>
                  </a:lnTo>
                  <a:lnTo>
                    <a:pt x="1870" y="5876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184;p68">
              <a:extLst>
                <a:ext uri="{FF2B5EF4-FFF2-40B4-BE49-F238E27FC236}">
                  <a16:creationId xmlns:a16="http://schemas.microsoft.com/office/drawing/2014/main" id="{3ABA2EEA-B115-4AB6-9A02-0AD6EB321F57}"/>
                </a:ext>
              </a:extLst>
            </p:cNvPr>
            <p:cNvSpPr/>
            <p:nvPr/>
          </p:nvSpPr>
          <p:spPr>
            <a:xfrm>
              <a:off x="-2689931" y="1870146"/>
              <a:ext cx="100960" cy="121077"/>
            </a:xfrm>
            <a:custGeom>
              <a:avLst/>
              <a:gdLst/>
              <a:ahLst/>
              <a:cxnLst/>
              <a:rect l="l" t="t" r="r" b="b"/>
              <a:pathLst>
                <a:path w="3473" h="4165" extrusionOk="0">
                  <a:moveTo>
                    <a:pt x="3473" y="0"/>
                  </a:moveTo>
                  <a:cubicBezTo>
                    <a:pt x="3472" y="0"/>
                    <a:pt x="2294" y="2514"/>
                    <a:pt x="2011" y="3268"/>
                  </a:cubicBezTo>
                  <a:cubicBezTo>
                    <a:pt x="2011" y="3268"/>
                    <a:pt x="1383" y="3289"/>
                    <a:pt x="787" y="3289"/>
                  </a:cubicBezTo>
                  <a:cubicBezTo>
                    <a:pt x="489" y="3289"/>
                    <a:pt x="199" y="3284"/>
                    <a:pt x="0" y="3268"/>
                  </a:cubicBezTo>
                  <a:lnTo>
                    <a:pt x="0" y="3268"/>
                  </a:lnTo>
                  <a:lnTo>
                    <a:pt x="173" y="3975"/>
                  </a:lnTo>
                  <a:cubicBezTo>
                    <a:pt x="173" y="3975"/>
                    <a:pt x="1634" y="4132"/>
                    <a:pt x="2106" y="4164"/>
                  </a:cubicBezTo>
                  <a:cubicBezTo>
                    <a:pt x="2111" y="4164"/>
                    <a:pt x="2116" y="4164"/>
                    <a:pt x="2121" y="4164"/>
                  </a:cubicBezTo>
                  <a:cubicBezTo>
                    <a:pt x="2561" y="4164"/>
                    <a:pt x="3221" y="2860"/>
                    <a:pt x="3221" y="2860"/>
                  </a:cubicBezTo>
                  <a:lnTo>
                    <a:pt x="3473" y="0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85;p68">
              <a:extLst>
                <a:ext uri="{FF2B5EF4-FFF2-40B4-BE49-F238E27FC236}">
                  <a16:creationId xmlns:a16="http://schemas.microsoft.com/office/drawing/2014/main" id="{0994135E-B3B2-4A3C-A565-8805E85D3305}"/>
                </a:ext>
              </a:extLst>
            </p:cNvPr>
            <p:cNvSpPr/>
            <p:nvPr/>
          </p:nvSpPr>
          <p:spPr>
            <a:xfrm>
              <a:off x="-2631006" y="2051484"/>
              <a:ext cx="108722" cy="45698"/>
            </a:xfrm>
            <a:custGeom>
              <a:avLst/>
              <a:gdLst/>
              <a:ahLst/>
              <a:cxnLst/>
              <a:rect l="l" t="t" r="r" b="b"/>
              <a:pathLst>
                <a:path w="3740" h="1572" extrusionOk="0">
                  <a:moveTo>
                    <a:pt x="1054" y="0"/>
                  </a:moveTo>
                  <a:cubicBezTo>
                    <a:pt x="599" y="0"/>
                    <a:pt x="283" y="15"/>
                    <a:pt x="283" y="15"/>
                  </a:cubicBezTo>
                  <a:cubicBezTo>
                    <a:pt x="283" y="15"/>
                    <a:pt x="0" y="1398"/>
                    <a:pt x="1681" y="1555"/>
                  </a:cubicBezTo>
                  <a:cubicBezTo>
                    <a:pt x="1795" y="1566"/>
                    <a:pt x="1902" y="1572"/>
                    <a:pt x="2003" y="1572"/>
                  </a:cubicBezTo>
                  <a:cubicBezTo>
                    <a:pt x="3573" y="1572"/>
                    <a:pt x="3739" y="282"/>
                    <a:pt x="3739" y="282"/>
                  </a:cubicBezTo>
                  <a:cubicBezTo>
                    <a:pt x="3025" y="44"/>
                    <a:pt x="1834" y="0"/>
                    <a:pt x="1054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86;p68">
              <a:extLst>
                <a:ext uri="{FF2B5EF4-FFF2-40B4-BE49-F238E27FC236}">
                  <a16:creationId xmlns:a16="http://schemas.microsoft.com/office/drawing/2014/main" id="{2178FE1D-CC61-4842-B4C3-B83297590EE5}"/>
                </a:ext>
              </a:extLst>
            </p:cNvPr>
            <p:cNvSpPr/>
            <p:nvPr/>
          </p:nvSpPr>
          <p:spPr>
            <a:xfrm>
              <a:off x="-2622808" y="1866484"/>
              <a:ext cx="123344" cy="198839"/>
            </a:xfrm>
            <a:custGeom>
              <a:avLst/>
              <a:gdLst/>
              <a:ahLst/>
              <a:cxnLst/>
              <a:rect l="l" t="t" r="r" b="b"/>
              <a:pathLst>
                <a:path w="4243" h="6840" extrusionOk="0">
                  <a:moveTo>
                    <a:pt x="3096" y="1"/>
                  </a:moveTo>
                  <a:lnTo>
                    <a:pt x="1996" y="32"/>
                  </a:lnTo>
                  <a:lnTo>
                    <a:pt x="1148" y="126"/>
                  </a:lnTo>
                  <a:lnTo>
                    <a:pt x="1" y="6379"/>
                  </a:lnTo>
                  <a:cubicBezTo>
                    <a:pt x="237" y="6489"/>
                    <a:pt x="457" y="6536"/>
                    <a:pt x="692" y="6583"/>
                  </a:cubicBezTo>
                  <a:cubicBezTo>
                    <a:pt x="1179" y="6678"/>
                    <a:pt x="1446" y="6725"/>
                    <a:pt x="1776" y="6788"/>
                  </a:cubicBezTo>
                  <a:cubicBezTo>
                    <a:pt x="1931" y="6824"/>
                    <a:pt x="2088" y="6839"/>
                    <a:pt x="2247" y="6839"/>
                  </a:cubicBezTo>
                  <a:cubicBezTo>
                    <a:pt x="2639" y="6839"/>
                    <a:pt x="3044" y="6747"/>
                    <a:pt x="3457" y="6646"/>
                  </a:cubicBezTo>
                  <a:lnTo>
                    <a:pt x="4243" y="34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187;p68">
              <a:extLst>
                <a:ext uri="{FF2B5EF4-FFF2-40B4-BE49-F238E27FC236}">
                  <a16:creationId xmlns:a16="http://schemas.microsoft.com/office/drawing/2014/main" id="{F5F5A33A-3B65-4F12-B491-B05FAE32D8C0}"/>
                </a:ext>
              </a:extLst>
            </p:cNvPr>
            <p:cNvSpPr/>
            <p:nvPr/>
          </p:nvSpPr>
          <p:spPr>
            <a:xfrm>
              <a:off x="-2564785" y="1835204"/>
              <a:ext cx="32006" cy="39012"/>
            </a:xfrm>
            <a:custGeom>
              <a:avLst/>
              <a:gdLst/>
              <a:ahLst/>
              <a:cxnLst/>
              <a:rect l="l" t="t" r="r" b="b"/>
              <a:pathLst>
                <a:path w="1101" h="1342" extrusionOk="0">
                  <a:moveTo>
                    <a:pt x="882" y="1"/>
                  </a:moveTo>
                  <a:cubicBezTo>
                    <a:pt x="666" y="1"/>
                    <a:pt x="468" y="110"/>
                    <a:pt x="314" y="228"/>
                  </a:cubicBezTo>
                  <a:cubicBezTo>
                    <a:pt x="126" y="354"/>
                    <a:pt x="0" y="511"/>
                    <a:pt x="0" y="511"/>
                  </a:cubicBezTo>
                  <a:lnTo>
                    <a:pt x="16" y="951"/>
                  </a:lnTo>
                  <a:lnTo>
                    <a:pt x="32" y="1296"/>
                  </a:lnTo>
                  <a:cubicBezTo>
                    <a:pt x="149" y="1326"/>
                    <a:pt x="264" y="1342"/>
                    <a:pt x="376" y="1342"/>
                  </a:cubicBezTo>
                  <a:cubicBezTo>
                    <a:pt x="624" y="1342"/>
                    <a:pt x="862" y="1265"/>
                    <a:pt x="1100" y="1092"/>
                  </a:cubicBezTo>
                  <a:lnTo>
                    <a:pt x="1100" y="40"/>
                  </a:lnTo>
                  <a:cubicBezTo>
                    <a:pt x="1026" y="12"/>
                    <a:pt x="953" y="1"/>
                    <a:pt x="882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188;p68">
              <a:extLst>
                <a:ext uri="{FF2B5EF4-FFF2-40B4-BE49-F238E27FC236}">
                  <a16:creationId xmlns:a16="http://schemas.microsoft.com/office/drawing/2014/main" id="{678ED363-EF65-43B9-8A65-7D0B6F9A763A}"/>
                </a:ext>
              </a:extLst>
            </p:cNvPr>
            <p:cNvSpPr/>
            <p:nvPr/>
          </p:nvSpPr>
          <p:spPr>
            <a:xfrm>
              <a:off x="-2564785" y="1840001"/>
              <a:ext cx="27413" cy="22849"/>
            </a:xfrm>
            <a:custGeom>
              <a:avLst/>
              <a:gdLst/>
              <a:ahLst/>
              <a:cxnLst/>
              <a:rect l="l" t="t" r="r" b="b"/>
              <a:pathLst>
                <a:path w="943" h="786" extrusionOk="0">
                  <a:moveTo>
                    <a:pt x="943" y="0"/>
                  </a:moveTo>
                  <a:lnTo>
                    <a:pt x="314" y="63"/>
                  </a:lnTo>
                  <a:cubicBezTo>
                    <a:pt x="126" y="189"/>
                    <a:pt x="0" y="346"/>
                    <a:pt x="0" y="346"/>
                  </a:cubicBezTo>
                  <a:lnTo>
                    <a:pt x="16" y="786"/>
                  </a:lnTo>
                  <a:cubicBezTo>
                    <a:pt x="644" y="692"/>
                    <a:pt x="943" y="0"/>
                    <a:pt x="94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189;p68">
              <a:extLst>
                <a:ext uri="{FF2B5EF4-FFF2-40B4-BE49-F238E27FC236}">
                  <a16:creationId xmlns:a16="http://schemas.microsoft.com/office/drawing/2014/main" id="{C87F4878-7CFC-4D90-B55B-9936EAC9A06A}"/>
                </a:ext>
              </a:extLst>
            </p:cNvPr>
            <p:cNvSpPr/>
            <p:nvPr/>
          </p:nvSpPr>
          <p:spPr>
            <a:xfrm>
              <a:off x="-2597663" y="1768750"/>
              <a:ext cx="93082" cy="84565"/>
            </a:xfrm>
            <a:custGeom>
              <a:avLst/>
              <a:gdLst/>
              <a:ahLst/>
              <a:cxnLst/>
              <a:rect l="l" t="t" r="r" b="b"/>
              <a:pathLst>
                <a:path w="3202" h="2909" extrusionOk="0">
                  <a:moveTo>
                    <a:pt x="1249" y="0"/>
                  </a:moveTo>
                  <a:cubicBezTo>
                    <a:pt x="1080" y="0"/>
                    <a:pt x="903" y="30"/>
                    <a:pt x="723" y="95"/>
                  </a:cubicBezTo>
                  <a:lnTo>
                    <a:pt x="94" y="2216"/>
                  </a:lnTo>
                  <a:cubicBezTo>
                    <a:pt x="0" y="2483"/>
                    <a:pt x="173" y="2781"/>
                    <a:pt x="456" y="2844"/>
                  </a:cubicBezTo>
                  <a:cubicBezTo>
                    <a:pt x="632" y="2879"/>
                    <a:pt x="841" y="2908"/>
                    <a:pt x="1062" y="2908"/>
                  </a:cubicBezTo>
                  <a:cubicBezTo>
                    <a:pt x="1530" y="2908"/>
                    <a:pt x="2051" y="2779"/>
                    <a:pt x="2435" y="2310"/>
                  </a:cubicBezTo>
                  <a:cubicBezTo>
                    <a:pt x="3202" y="1352"/>
                    <a:pt x="2394" y="0"/>
                    <a:pt x="124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190;p68">
              <a:extLst>
                <a:ext uri="{FF2B5EF4-FFF2-40B4-BE49-F238E27FC236}">
                  <a16:creationId xmlns:a16="http://schemas.microsoft.com/office/drawing/2014/main" id="{342906B8-28B0-40D6-87EE-0375AF848C4C}"/>
                </a:ext>
              </a:extLst>
            </p:cNvPr>
            <p:cNvSpPr/>
            <p:nvPr/>
          </p:nvSpPr>
          <p:spPr>
            <a:xfrm>
              <a:off x="-2596762" y="1796163"/>
              <a:ext cx="12820" cy="24215"/>
            </a:xfrm>
            <a:custGeom>
              <a:avLst/>
              <a:gdLst/>
              <a:ahLst/>
              <a:cxnLst/>
              <a:rect l="l" t="t" r="r" b="b"/>
              <a:pathLst>
                <a:path w="441" h="833" extrusionOk="0">
                  <a:moveTo>
                    <a:pt x="440" y="0"/>
                  </a:moveTo>
                  <a:lnTo>
                    <a:pt x="48" y="550"/>
                  </a:lnTo>
                  <a:cubicBezTo>
                    <a:pt x="0" y="613"/>
                    <a:pt x="16" y="691"/>
                    <a:pt x="79" y="738"/>
                  </a:cubicBezTo>
                  <a:lnTo>
                    <a:pt x="189" y="833"/>
                  </a:lnTo>
                  <a:cubicBezTo>
                    <a:pt x="189" y="833"/>
                    <a:pt x="440" y="723"/>
                    <a:pt x="44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191;p68">
              <a:extLst>
                <a:ext uri="{FF2B5EF4-FFF2-40B4-BE49-F238E27FC236}">
                  <a16:creationId xmlns:a16="http://schemas.microsoft.com/office/drawing/2014/main" id="{6CD6409F-EE2B-4977-AF8D-BFF13070E5D1}"/>
                </a:ext>
              </a:extLst>
            </p:cNvPr>
            <p:cNvSpPr/>
            <p:nvPr/>
          </p:nvSpPr>
          <p:spPr>
            <a:xfrm>
              <a:off x="-2590366" y="1742181"/>
              <a:ext cx="102326" cy="102355"/>
            </a:xfrm>
            <a:custGeom>
              <a:avLst/>
              <a:gdLst/>
              <a:ahLst/>
              <a:cxnLst/>
              <a:rect l="l" t="t" r="r" b="b"/>
              <a:pathLst>
                <a:path w="3520" h="3521" extrusionOk="0">
                  <a:moveTo>
                    <a:pt x="749" y="1"/>
                  </a:moveTo>
                  <a:cubicBezTo>
                    <a:pt x="495" y="1"/>
                    <a:pt x="290" y="107"/>
                    <a:pt x="189" y="380"/>
                  </a:cubicBezTo>
                  <a:cubicBezTo>
                    <a:pt x="0" y="883"/>
                    <a:pt x="503" y="1213"/>
                    <a:pt x="503" y="1213"/>
                  </a:cubicBezTo>
                  <a:cubicBezTo>
                    <a:pt x="516" y="1213"/>
                    <a:pt x="529" y="1212"/>
                    <a:pt x="542" y="1212"/>
                  </a:cubicBezTo>
                  <a:cubicBezTo>
                    <a:pt x="1094" y="1212"/>
                    <a:pt x="1630" y="1534"/>
                    <a:pt x="1462" y="1841"/>
                  </a:cubicBezTo>
                  <a:cubicBezTo>
                    <a:pt x="1352" y="2050"/>
                    <a:pt x="1356" y="2158"/>
                    <a:pt x="1464" y="2158"/>
                  </a:cubicBezTo>
                  <a:cubicBezTo>
                    <a:pt x="1528" y="2158"/>
                    <a:pt x="1627" y="2121"/>
                    <a:pt x="1760" y="2046"/>
                  </a:cubicBezTo>
                  <a:cubicBezTo>
                    <a:pt x="1817" y="2015"/>
                    <a:pt x="1870" y="2001"/>
                    <a:pt x="1918" y="2001"/>
                  </a:cubicBezTo>
                  <a:cubicBezTo>
                    <a:pt x="2160" y="2001"/>
                    <a:pt x="2266" y="2351"/>
                    <a:pt x="2043" y="2548"/>
                  </a:cubicBezTo>
                  <a:cubicBezTo>
                    <a:pt x="1697" y="2878"/>
                    <a:pt x="1729" y="3067"/>
                    <a:pt x="1744" y="3240"/>
                  </a:cubicBezTo>
                  <a:cubicBezTo>
                    <a:pt x="1758" y="3386"/>
                    <a:pt x="1906" y="3521"/>
                    <a:pt x="2046" y="3521"/>
                  </a:cubicBezTo>
                  <a:cubicBezTo>
                    <a:pt x="2072" y="3521"/>
                    <a:pt x="2097" y="3516"/>
                    <a:pt x="2121" y="3507"/>
                  </a:cubicBezTo>
                  <a:cubicBezTo>
                    <a:pt x="2247" y="3444"/>
                    <a:pt x="2389" y="3365"/>
                    <a:pt x="2514" y="3240"/>
                  </a:cubicBezTo>
                  <a:cubicBezTo>
                    <a:pt x="2828" y="2894"/>
                    <a:pt x="3520" y="1669"/>
                    <a:pt x="2828" y="1072"/>
                  </a:cubicBezTo>
                  <a:cubicBezTo>
                    <a:pt x="2388" y="699"/>
                    <a:pt x="1402" y="1"/>
                    <a:pt x="7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192;p68">
              <a:extLst>
                <a:ext uri="{FF2B5EF4-FFF2-40B4-BE49-F238E27FC236}">
                  <a16:creationId xmlns:a16="http://schemas.microsoft.com/office/drawing/2014/main" id="{018BBAC4-E81B-4979-9814-A06EF2A996E4}"/>
                </a:ext>
              </a:extLst>
            </p:cNvPr>
            <p:cNvSpPr/>
            <p:nvPr/>
          </p:nvSpPr>
          <p:spPr>
            <a:xfrm>
              <a:off x="-2606035" y="1800262"/>
              <a:ext cx="64099" cy="56309"/>
            </a:xfrm>
            <a:custGeom>
              <a:avLst/>
              <a:gdLst/>
              <a:ahLst/>
              <a:cxnLst/>
              <a:rect l="l" t="t" r="r" b="b"/>
              <a:pathLst>
                <a:path w="2205" h="1937" extrusionOk="0">
                  <a:moveTo>
                    <a:pt x="571" y="896"/>
                  </a:moveTo>
                  <a:cubicBezTo>
                    <a:pt x="649" y="912"/>
                    <a:pt x="822" y="927"/>
                    <a:pt x="901" y="990"/>
                  </a:cubicBezTo>
                  <a:cubicBezTo>
                    <a:pt x="941" y="1044"/>
                    <a:pt x="743" y="1370"/>
                    <a:pt x="615" y="1370"/>
                  </a:cubicBezTo>
                  <a:cubicBezTo>
                    <a:pt x="592" y="1370"/>
                    <a:pt x="572" y="1359"/>
                    <a:pt x="555" y="1336"/>
                  </a:cubicBezTo>
                  <a:cubicBezTo>
                    <a:pt x="461" y="1226"/>
                    <a:pt x="492" y="1053"/>
                    <a:pt x="508" y="959"/>
                  </a:cubicBezTo>
                  <a:cubicBezTo>
                    <a:pt x="508" y="927"/>
                    <a:pt x="539" y="896"/>
                    <a:pt x="571" y="896"/>
                  </a:cubicBezTo>
                  <a:close/>
                  <a:moveTo>
                    <a:pt x="1953" y="0"/>
                  </a:moveTo>
                  <a:cubicBezTo>
                    <a:pt x="1953" y="0"/>
                    <a:pt x="1533" y="917"/>
                    <a:pt x="1220" y="917"/>
                  </a:cubicBezTo>
                  <a:cubicBezTo>
                    <a:pt x="1186" y="917"/>
                    <a:pt x="1152" y="905"/>
                    <a:pt x="1121" y="880"/>
                  </a:cubicBezTo>
                  <a:cubicBezTo>
                    <a:pt x="959" y="743"/>
                    <a:pt x="793" y="709"/>
                    <a:pt x="670" y="709"/>
                  </a:cubicBezTo>
                  <a:cubicBezTo>
                    <a:pt x="554" y="709"/>
                    <a:pt x="477" y="739"/>
                    <a:pt x="477" y="739"/>
                  </a:cubicBezTo>
                  <a:cubicBezTo>
                    <a:pt x="1" y="1748"/>
                    <a:pt x="504" y="1937"/>
                    <a:pt x="821" y="1937"/>
                  </a:cubicBezTo>
                  <a:cubicBezTo>
                    <a:pt x="849" y="1937"/>
                    <a:pt x="876" y="1935"/>
                    <a:pt x="901" y="1933"/>
                  </a:cubicBezTo>
                  <a:cubicBezTo>
                    <a:pt x="1388" y="1901"/>
                    <a:pt x="1545" y="1242"/>
                    <a:pt x="1655" y="927"/>
                  </a:cubicBezTo>
                  <a:cubicBezTo>
                    <a:pt x="1765" y="597"/>
                    <a:pt x="2205" y="110"/>
                    <a:pt x="2205" y="110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193;p68">
              <a:extLst>
                <a:ext uri="{FF2B5EF4-FFF2-40B4-BE49-F238E27FC236}">
                  <a16:creationId xmlns:a16="http://schemas.microsoft.com/office/drawing/2014/main" id="{82E24683-260E-4A51-964E-3720D2C3FCE0}"/>
                </a:ext>
              </a:extLst>
            </p:cNvPr>
            <p:cNvSpPr/>
            <p:nvPr/>
          </p:nvSpPr>
          <p:spPr>
            <a:xfrm>
              <a:off x="-2739727" y="2056019"/>
              <a:ext cx="153955" cy="203723"/>
            </a:xfrm>
            <a:custGeom>
              <a:avLst/>
              <a:gdLst/>
              <a:ahLst/>
              <a:cxnLst/>
              <a:rect l="l" t="t" r="r" b="b"/>
              <a:pathLst>
                <a:path w="5296" h="7008" extrusionOk="0">
                  <a:moveTo>
                    <a:pt x="4054" y="1"/>
                  </a:moveTo>
                  <a:lnTo>
                    <a:pt x="2169" y="503"/>
                  </a:lnTo>
                  <a:cubicBezTo>
                    <a:pt x="1918" y="566"/>
                    <a:pt x="1729" y="755"/>
                    <a:pt x="1666" y="1006"/>
                  </a:cubicBezTo>
                  <a:lnTo>
                    <a:pt x="1" y="6976"/>
                  </a:lnTo>
                  <a:lnTo>
                    <a:pt x="959" y="7008"/>
                  </a:lnTo>
                  <a:cubicBezTo>
                    <a:pt x="959" y="7008"/>
                    <a:pt x="2012" y="4462"/>
                    <a:pt x="2263" y="3724"/>
                  </a:cubicBezTo>
                  <a:cubicBezTo>
                    <a:pt x="2515" y="3001"/>
                    <a:pt x="2625" y="2169"/>
                    <a:pt x="2625" y="2169"/>
                  </a:cubicBezTo>
                  <a:cubicBezTo>
                    <a:pt x="4102" y="2043"/>
                    <a:pt x="5233" y="943"/>
                    <a:pt x="5233" y="943"/>
                  </a:cubicBezTo>
                  <a:cubicBezTo>
                    <a:pt x="5296" y="409"/>
                    <a:pt x="4054" y="1"/>
                    <a:pt x="405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194;p68">
              <a:extLst>
                <a:ext uri="{FF2B5EF4-FFF2-40B4-BE49-F238E27FC236}">
                  <a16:creationId xmlns:a16="http://schemas.microsoft.com/office/drawing/2014/main" id="{C30C8E93-6A6F-451D-A60F-388159065C16}"/>
                </a:ext>
              </a:extLst>
            </p:cNvPr>
            <p:cNvSpPr/>
            <p:nvPr/>
          </p:nvSpPr>
          <p:spPr>
            <a:xfrm>
              <a:off x="-2779437" y="2255526"/>
              <a:ext cx="67617" cy="32064"/>
            </a:xfrm>
            <a:custGeom>
              <a:avLst/>
              <a:gdLst/>
              <a:ahLst/>
              <a:cxnLst/>
              <a:rect l="l" t="t" r="r" b="b"/>
              <a:pathLst>
                <a:path w="2326" h="1103" extrusionOk="0">
                  <a:moveTo>
                    <a:pt x="1559" y="1"/>
                  </a:moveTo>
                  <a:cubicBezTo>
                    <a:pt x="1499" y="1"/>
                    <a:pt x="1444" y="6"/>
                    <a:pt x="1398" y="19"/>
                  </a:cubicBezTo>
                  <a:lnTo>
                    <a:pt x="1351" y="207"/>
                  </a:lnTo>
                  <a:lnTo>
                    <a:pt x="1304" y="380"/>
                  </a:lnTo>
                  <a:cubicBezTo>
                    <a:pt x="1304" y="380"/>
                    <a:pt x="283" y="584"/>
                    <a:pt x="0" y="1103"/>
                  </a:cubicBezTo>
                  <a:lnTo>
                    <a:pt x="2011" y="1087"/>
                  </a:lnTo>
                  <a:lnTo>
                    <a:pt x="2325" y="145"/>
                  </a:lnTo>
                  <a:cubicBezTo>
                    <a:pt x="2325" y="145"/>
                    <a:pt x="1872" y="1"/>
                    <a:pt x="15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195;p68">
              <a:extLst>
                <a:ext uri="{FF2B5EF4-FFF2-40B4-BE49-F238E27FC236}">
                  <a16:creationId xmlns:a16="http://schemas.microsoft.com/office/drawing/2014/main" id="{801B354B-554F-46E1-AED9-BB3056E5FFE0}"/>
                </a:ext>
              </a:extLst>
            </p:cNvPr>
            <p:cNvSpPr/>
            <p:nvPr/>
          </p:nvSpPr>
          <p:spPr>
            <a:xfrm>
              <a:off x="-2741530" y="2261544"/>
              <a:ext cx="18750" cy="8692"/>
            </a:xfrm>
            <a:custGeom>
              <a:avLst/>
              <a:gdLst/>
              <a:ahLst/>
              <a:cxnLst/>
              <a:rect l="l" t="t" r="r" b="b"/>
              <a:pathLst>
                <a:path w="645" h="299" extrusionOk="0">
                  <a:moveTo>
                    <a:pt x="47" y="0"/>
                  </a:moveTo>
                  <a:lnTo>
                    <a:pt x="0" y="173"/>
                  </a:lnTo>
                  <a:cubicBezTo>
                    <a:pt x="0" y="173"/>
                    <a:pt x="55" y="167"/>
                    <a:pt x="135" y="167"/>
                  </a:cubicBezTo>
                  <a:cubicBezTo>
                    <a:pt x="281" y="167"/>
                    <a:pt x="512" y="187"/>
                    <a:pt x="644" y="299"/>
                  </a:cubicBezTo>
                  <a:cubicBezTo>
                    <a:pt x="644" y="299"/>
                    <a:pt x="487" y="16"/>
                    <a:pt x="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196;p68">
              <a:extLst>
                <a:ext uri="{FF2B5EF4-FFF2-40B4-BE49-F238E27FC236}">
                  <a16:creationId xmlns:a16="http://schemas.microsoft.com/office/drawing/2014/main" id="{ABF64446-4EC7-42B5-BAB8-D670C28F60B1}"/>
                </a:ext>
              </a:extLst>
            </p:cNvPr>
            <p:cNvSpPr/>
            <p:nvPr/>
          </p:nvSpPr>
          <p:spPr>
            <a:xfrm>
              <a:off x="-2652925" y="2068810"/>
              <a:ext cx="117850" cy="191833"/>
            </a:xfrm>
            <a:custGeom>
              <a:avLst/>
              <a:gdLst/>
              <a:ahLst/>
              <a:cxnLst/>
              <a:rect l="l" t="t" r="r" b="b"/>
              <a:pathLst>
                <a:path w="4054" h="6599" extrusionOk="0">
                  <a:moveTo>
                    <a:pt x="2099" y="0"/>
                  </a:moveTo>
                  <a:cubicBezTo>
                    <a:pt x="2063" y="0"/>
                    <a:pt x="2042" y="0"/>
                    <a:pt x="2042" y="0"/>
                  </a:cubicBezTo>
                  <a:lnTo>
                    <a:pt x="299" y="990"/>
                  </a:lnTo>
                  <a:cubicBezTo>
                    <a:pt x="110" y="1100"/>
                    <a:pt x="0" y="1304"/>
                    <a:pt x="0" y="1524"/>
                  </a:cubicBezTo>
                  <a:lnTo>
                    <a:pt x="220" y="6599"/>
                  </a:lnTo>
                  <a:lnTo>
                    <a:pt x="1021" y="6568"/>
                  </a:lnTo>
                  <a:cubicBezTo>
                    <a:pt x="1021" y="6568"/>
                    <a:pt x="1178" y="4682"/>
                    <a:pt x="1241" y="3912"/>
                  </a:cubicBezTo>
                  <a:cubicBezTo>
                    <a:pt x="1320" y="3143"/>
                    <a:pt x="1288" y="2027"/>
                    <a:pt x="1288" y="2027"/>
                  </a:cubicBezTo>
                  <a:lnTo>
                    <a:pt x="1288" y="2027"/>
                  </a:lnTo>
                  <a:cubicBezTo>
                    <a:pt x="1333" y="2031"/>
                    <a:pt x="1378" y="2032"/>
                    <a:pt x="1423" y="2032"/>
                  </a:cubicBezTo>
                  <a:cubicBezTo>
                    <a:pt x="2746" y="2032"/>
                    <a:pt x="4053" y="519"/>
                    <a:pt x="4053" y="519"/>
                  </a:cubicBezTo>
                  <a:cubicBezTo>
                    <a:pt x="3983" y="25"/>
                    <a:pt x="2419" y="0"/>
                    <a:pt x="209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197;p68">
              <a:extLst>
                <a:ext uri="{FF2B5EF4-FFF2-40B4-BE49-F238E27FC236}">
                  <a16:creationId xmlns:a16="http://schemas.microsoft.com/office/drawing/2014/main" id="{283739D0-BBD8-426F-882C-7B71A4D909DE}"/>
                </a:ext>
              </a:extLst>
            </p:cNvPr>
            <p:cNvSpPr/>
            <p:nvPr/>
          </p:nvSpPr>
          <p:spPr>
            <a:xfrm>
              <a:off x="-2685367" y="2257968"/>
              <a:ext cx="62152" cy="29622"/>
            </a:xfrm>
            <a:custGeom>
              <a:avLst/>
              <a:gdLst/>
              <a:ahLst/>
              <a:cxnLst/>
              <a:rect l="l" t="t" r="r" b="b"/>
              <a:pathLst>
                <a:path w="2138" h="1019" extrusionOk="0">
                  <a:moveTo>
                    <a:pt x="1588" y="1"/>
                  </a:moveTo>
                  <a:cubicBezTo>
                    <a:pt x="1495" y="1"/>
                    <a:pt x="1406" y="8"/>
                    <a:pt x="1336" y="29"/>
                  </a:cubicBezTo>
                  <a:lnTo>
                    <a:pt x="1320" y="108"/>
                  </a:lnTo>
                  <a:lnTo>
                    <a:pt x="1289" y="281"/>
                  </a:lnTo>
                  <a:cubicBezTo>
                    <a:pt x="1289" y="281"/>
                    <a:pt x="268" y="500"/>
                    <a:pt x="1" y="1019"/>
                  </a:cubicBezTo>
                  <a:lnTo>
                    <a:pt x="2012" y="1019"/>
                  </a:lnTo>
                  <a:lnTo>
                    <a:pt x="2137" y="61"/>
                  </a:lnTo>
                  <a:cubicBezTo>
                    <a:pt x="2137" y="61"/>
                    <a:pt x="1847" y="1"/>
                    <a:pt x="1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198;p68">
              <a:extLst>
                <a:ext uri="{FF2B5EF4-FFF2-40B4-BE49-F238E27FC236}">
                  <a16:creationId xmlns:a16="http://schemas.microsoft.com/office/drawing/2014/main" id="{7316B535-FBBF-4B45-B17E-FB1EABD98766}"/>
                </a:ext>
              </a:extLst>
            </p:cNvPr>
            <p:cNvSpPr/>
            <p:nvPr/>
          </p:nvSpPr>
          <p:spPr>
            <a:xfrm>
              <a:off x="-2647925" y="2261544"/>
              <a:ext cx="16483" cy="8692"/>
            </a:xfrm>
            <a:custGeom>
              <a:avLst/>
              <a:gdLst/>
              <a:ahLst/>
              <a:cxnLst/>
              <a:rect l="l" t="t" r="r" b="b"/>
              <a:pathLst>
                <a:path w="567" h="299" extrusionOk="0">
                  <a:moveTo>
                    <a:pt x="32" y="0"/>
                  </a:moveTo>
                  <a:lnTo>
                    <a:pt x="1" y="173"/>
                  </a:lnTo>
                  <a:cubicBezTo>
                    <a:pt x="1" y="173"/>
                    <a:pt x="46" y="167"/>
                    <a:pt x="113" y="167"/>
                  </a:cubicBezTo>
                  <a:cubicBezTo>
                    <a:pt x="236" y="167"/>
                    <a:pt x="434" y="187"/>
                    <a:pt x="566" y="299"/>
                  </a:cubicBezTo>
                  <a:cubicBezTo>
                    <a:pt x="566" y="299"/>
                    <a:pt x="488" y="16"/>
                    <a:pt x="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199;p68">
              <a:extLst>
                <a:ext uri="{FF2B5EF4-FFF2-40B4-BE49-F238E27FC236}">
                  <a16:creationId xmlns:a16="http://schemas.microsoft.com/office/drawing/2014/main" id="{C27C4D1F-9E1B-4CAA-80B3-E1AE2B626263}"/>
                </a:ext>
              </a:extLst>
            </p:cNvPr>
            <p:cNvSpPr/>
            <p:nvPr/>
          </p:nvSpPr>
          <p:spPr>
            <a:xfrm>
              <a:off x="-2615483" y="1876542"/>
              <a:ext cx="131106" cy="121047"/>
            </a:xfrm>
            <a:custGeom>
              <a:avLst/>
              <a:gdLst/>
              <a:ahLst/>
              <a:cxnLst/>
              <a:rect l="l" t="t" r="r" b="b"/>
              <a:pathLst>
                <a:path w="4510" h="4164" extrusionOk="0">
                  <a:moveTo>
                    <a:pt x="3991" y="0"/>
                  </a:moveTo>
                  <a:cubicBezTo>
                    <a:pt x="3127" y="2215"/>
                    <a:pt x="2546" y="3048"/>
                    <a:pt x="2546" y="3048"/>
                  </a:cubicBezTo>
                  <a:cubicBezTo>
                    <a:pt x="2546" y="3048"/>
                    <a:pt x="1351" y="3252"/>
                    <a:pt x="802" y="3331"/>
                  </a:cubicBezTo>
                  <a:cubicBezTo>
                    <a:pt x="757" y="3338"/>
                    <a:pt x="709" y="3340"/>
                    <a:pt x="661" y="3340"/>
                  </a:cubicBezTo>
                  <a:cubicBezTo>
                    <a:pt x="371" y="3340"/>
                    <a:pt x="47" y="3237"/>
                    <a:pt x="47" y="3237"/>
                  </a:cubicBezTo>
                  <a:cubicBezTo>
                    <a:pt x="0" y="3551"/>
                    <a:pt x="47" y="3865"/>
                    <a:pt x="47" y="3865"/>
                  </a:cubicBezTo>
                  <a:cubicBezTo>
                    <a:pt x="664" y="4098"/>
                    <a:pt x="1310" y="4164"/>
                    <a:pt x="1843" y="4164"/>
                  </a:cubicBezTo>
                  <a:cubicBezTo>
                    <a:pt x="2533" y="4164"/>
                    <a:pt x="3033" y="4054"/>
                    <a:pt x="3033" y="4054"/>
                  </a:cubicBezTo>
                  <a:cubicBezTo>
                    <a:pt x="3033" y="4054"/>
                    <a:pt x="4007" y="3614"/>
                    <a:pt x="4258" y="2420"/>
                  </a:cubicBezTo>
                  <a:cubicBezTo>
                    <a:pt x="4509" y="1241"/>
                    <a:pt x="3991" y="0"/>
                    <a:pt x="399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200;p68">
              <a:extLst>
                <a:ext uri="{FF2B5EF4-FFF2-40B4-BE49-F238E27FC236}">
                  <a16:creationId xmlns:a16="http://schemas.microsoft.com/office/drawing/2014/main" id="{75336867-6B2E-402B-BA7B-DC98C9CDDC2A}"/>
                </a:ext>
              </a:extLst>
            </p:cNvPr>
            <p:cNvSpPr/>
            <p:nvPr/>
          </p:nvSpPr>
          <p:spPr>
            <a:xfrm>
              <a:off x="-2645192" y="1962850"/>
              <a:ext cx="31105" cy="27820"/>
            </a:xfrm>
            <a:custGeom>
              <a:avLst/>
              <a:gdLst/>
              <a:ahLst/>
              <a:cxnLst/>
              <a:rect l="l" t="t" r="r" b="b"/>
              <a:pathLst>
                <a:path w="1070" h="957" extrusionOk="0">
                  <a:moveTo>
                    <a:pt x="755" y="1"/>
                  </a:moveTo>
                  <a:cubicBezTo>
                    <a:pt x="645" y="1"/>
                    <a:pt x="582" y="142"/>
                    <a:pt x="582" y="142"/>
                  </a:cubicBezTo>
                  <a:cubicBezTo>
                    <a:pt x="582" y="142"/>
                    <a:pt x="478" y="101"/>
                    <a:pt x="364" y="101"/>
                  </a:cubicBezTo>
                  <a:cubicBezTo>
                    <a:pt x="291" y="101"/>
                    <a:pt x="214" y="118"/>
                    <a:pt x="158" y="173"/>
                  </a:cubicBezTo>
                  <a:cubicBezTo>
                    <a:pt x="50" y="281"/>
                    <a:pt x="0" y="957"/>
                    <a:pt x="674" y="957"/>
                  </a:cubicBezTo>
                  <a:cubicBezTo>
                    <a:pt x="785" y="957"/>
                    <a:pt x="916" y="938"/>
                    <a:pt x="1069" y="896"/>
                  </a:cubicBezTo>
                  <a:lnTo>
                    <a:pt x="1069" y="268"/>
                  </a:lnTo>
                  <a:cubicBezTo>
                    <a:pt x="1069" y="268"/>
                    <a:pt x="865" y="1"/>
                    <a:pt x="75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201;p68">
              <a:extLst>
                <a:ext uri="{FF2B5EF4-FFF2-40B4-BE49-F238E27FC236}">
                  <a16:creationId xmlns:a16="http://schemas.microsoft.com/office/drawing/2014/main" id="{8CD8ED77-1391-40F4-9B0A-AB8CDC33ED0B}"/>
                </a:ext>
              </a:extLst>
            </p:cNvPr>
            <p:cNvSpPr/>
            <p:nvPr/>
          </p:nvSpPr>
          <p:spPr>
            <a:xfrm>
              <a:off x="-2703186" y="1926775"/>
              <a:ext cx="100960" cy="95931"/>
            </a:xfrm>
            <a:custGeom>
              <a:avLst/>
              <a:gdLst/>
              <a:ahLst/>
              <a:cxnLst/>
              <a:rect l="l" t="t" r="r" b="b"/>
              <a:pathLst>
                <a:path w="3473" h="3300" extrusionOk="0">
                  <a:moveTo>
                    <a:pt x="315" y="0"/>
                  </a:moveTo>
                  <a:cubicBezTo>
                    <a:pt x="127" y="0"/>
                    <a:pt x="1" y="189"/>
                    <a:pt x="79" y="362"/>
                  </a:cubicBezTo>
                  <a:lnTo>
                    <a:pt x="1211" y="3143"/>
                  </a:lnTo>
                  <a:cubicBezTo>
                    <a:pt x="1258" y="3237"/>
                    <a:pt x="1352" y="3300"/>
                    <a:pt x="1446" y="3300"/>
                  </a:cubicBezTo>
                  <a:lnTo>
                    <a:pt x="3159" y="3300"/>
                  </a:lnTo>
                  <a:cubicBezTo>
                    <a:pt x="3332" y="3300"/>
                    <a:pt x="3473" y="3111"/>
                    <a:pt x="3394" y="2938"/>
                  </a:cubicBezTo>
                  <a:lnTo>
                    <a:pt x="2263" y="157"/>
                  </a:lnTo>
                  <a:cubicBezTo>
                    <a:pt x="2216" y="63"/>
                    <a:pt x="2122" y="0"/>
                    <a:pt x="20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202;p68">
              <a:extLst>
                <a:ext uri="{FF2B5EF4-FFF2-40B4-BE49-F238E27FC236}">
                  <a16:creationId xmlns:a16="http://schemas.microsoft.com/office/drawing/2014/main" id="{58DDDA67-E070-45A3-BB68-DF1E580662C5}"/>
                </a:ext>
              </a:extLst>
            </p:cNvPr>
            <p:cNvSpPr/>
            <p:nvPr/>
          </p:nvSpPr>
          <p:spPr>
            <a:xfrm>
              <a:off x="-2703186" y="1926775"/>
              <a:ext cx="91396" cy="95931"/>
            </a:xfrm>
            <a:custGeom>
              <a:avLst/>
              <a:gdLst/>
              <a:ahLst/>
              <a:cxnLst/>
              <a:rect l="l" t="t" r="r" b="b"/>
              <a:pathLst>
                <a:path w="3144" h="3300" extrusionOk="0">
                  <a:moveTo>
                    <a:pt x="315" y="0"/>
                  </a:moveTo>
                  <a:cubicBezTo>
                    <a:pt x="127" y="0"/>
                    <a:pt x="1" y="189"/>
                    <a:pt x="79" y="362"/>
                  </a:cubicBezTo>
                  <a:lnTo>
                    <a:pt x="1211" y="3143"/>
                  </a:lnTo>
                  <a:cubicBezTo>
                    <a:pt x="1258" y="3237"/>
                    <a:pt x="1352" y="3300"/>
                    <a:pt x="1446" y="3300"/>
                  </a:cubicBezTo>
                  <a:lnTo>
                    <a:pt x="2829" y="3300"/>
                  </a:lnTo>
                  <a:cubicBezTo>
                    <a:pt x="3017" y="3300"/>
                    <a:pt x="3143" y="3111"/>
                    <a:pt x="3080" y="2938"/>
                  </a:cubicBezTo>
                  <a:lnTo>
                    <a:pt x="1949" y="157"/>
                  </a:lnTo>
                  <a:cubicBezTo>
                    <a:pt x="1902" y="63"/>
                    <a:pt x="1808" y="0"/>
                    <a:pt x="16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203;p68">
              <a:extLst>
                <a:ext uri="{FF2B5EF4-FFF2-40B4-BE49-F238E27FC236}">
                  <a16:creationId xmlns:a16="http://schemas.microsoft.com/office/drawing/2014/main" id="{8ECCF2CB-6EF1-489A-8D17-22E1FE8BE7E6}"/>
                </a:ext>
              </a:extLst>
            </p:cNvPr>
            <p:cNvSpPr/>
            <p:nvPr/>
          </p:nvSpPr>
          <p:spPr>
            <a:xfrm>
              <a:off x="-2670279" y="1969246"/>
              <a:ext cx="19651" cy="16483"/>
            </a:xfrm>
            <a:custGeom>
              <a:avLst/>
              <a:gdLst/>
              <a:ahLst/>
              <a:cxnLst/>
              <a:rect l="l" t="t" r="r" b="b"/>
              <a:pathLst>
                <a:path w="676" h="567" extrusionOk="0">
                  <a:moveTo>
                    <a:pt x="236" y="0"/>
                  </a:moveTo>
                  <a:cubicBezTo>
                    <a:pt x="79" y="0"/>
                    <a:pt x="0" y="126"/>
                    <a:pt x="63" y="283"/>
                  </a:cubicBezTo>
                  <a:cubicBezTo>
                    <a:pt x="126" y="440"/>
                    <a:pt x="283" y="566"/>
                    <a:pt x="440" y="566"/>
                  </a:cubicBezTo>
                  <a:cubicBezTo>
                    <a:pt x="597" y="566"/>
                    <a:pt x="676" y="440"/>
                    <a:pt x="613" y="283"/>
                  </a:cubicBezTo>
                  <a:cubicBezTo>
                    <a:pt x="550" y="126"/>
                    <a:pt x="377" y="0"/>
                    <a:pt x="2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204;p68">
              <a:extLst>
                <a:ext uri="{FF2B5EF4-FFF2-40B4-BE49-F238E27FC236}">
                  <a16:creationId xmlns:a16="http://schemas.microsoft.com/office/drawing/2014/main" id="{47CFFFEA-82D5-4D83-AA46-59DCFCED80DA}"/>
                </a:ext>
              </a:extLst>
            </p:cNvPr>
            <p:cNvSpPr/>
            <p:nvPr/>
          </p:nvSpPr>
          <p:spPr>
            <a:xfrm>
              <a:off x="-2696326" y="1958286"/>
              <a:ext cx="32907" cy="35989"/>
            </a:xfrm>
            <a:custGeom>
              <a:avLst/>
              <a:gdLst/>
              <a:ahLst/>
              <a:cxnLst/>
              <a:rect l="l" t="t" r="r" b="b"/>
              <a:pathLst>
                <a:path w="1132" h="1238" extrusionOk="0">
                  <a:moveTo>
                    <a:pt x="142" y="0"/>
                  </a:moveTo>
                  <a:cubicBezTo>
                    <a:pt x="1" y="79"/>
                    <a:pt x="126" y="362"/>
                    <a:pt x="126" y="362"/>
                  </a:cubicBezTo>
                  <a:cubicBezTo>
                    <a:pt x="63" y="550"/>
                    <a:pt x="126" y="943"/>
                    <a:pt x="299" y="1147"/>
                  </a:cubicBezTo>
                  <a:cubicBezTo>
                    <a:pt x="358" y="1212"/>
                    <a:pt x="453" y="1238"/>
                    <a:pt x="557" y="1238"/>
                  </a:cubicBezTo>
                  <a:cubicBezTo>
                    <a:pt x="757" y="1238"/>
                    <a:pt x="986" y="1141"/>
                    <a:pt x="1037" y="1037"/>
                  </a:cubicBezTo>
                  <a:cubicBezTo>
                    <a:pt x="1132" y="880"/>
                    <a:pt x="849" y="283"/>
                    <a:pt x="676" y="173"/>
                  </a:cubicBezTo>
                  <a:cubicBezTo>
                    <a:pt x="642" y="151"/>
                    <a:pt x="604" y="142"/>
                    <a:pt x="566" y="142"/>
                  </a:cubicBezTo>
                  <a:cubicBezTo>
                    <a:pt x="413" y="142"/>
                    <a:pt x="252" y="283"/>
                    <a:pt x="252" y="283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205;p68">
              <a:extLst>
                <a:ext uri="{FF2B5EF4-FFF2-40B4-BE49-F238E27FC236}">
                  <a16:creationId xmlns:a16="http://schemas.microsoft.com/office/drawing/2014/main" id="{6CD1BC12-1095-43A1-B19B-48AABB7960DC}"/>
                </a:ext>
              </a:extLst>
            </p:cNvPr>
            <p:cNvSpPr/>
            <p:nvPr/>
          </p:nvSpPr>
          <p:spPr>
            <a:xfrm>
              <a:off x="-2802286" y="1178660"/>
              <a:ext cx="103257" cy="108286"/>
            </a:xfrm>
            <a:custGeom>
              <a:avLst/>
              <a:gdLst/>
              <a:ahLst/>
              <a:cxnLst/>
              <a:rect l="l" t="t" r="r" b="b"/>
              <a:pathLst>
                <a:path w="3552" h="3725" extrusionOk="0">
                  <a:moveTo>
                    <a:pt x="535" y="3002"/>
                  </a:moveTo>
                  <a:cubicBezTo>
                    <a:pt x="331" y="2672"/>
                    <a:pt x="1" y="2295"/>
                    <a:pt x="158" y="1902"/>
                  </a:cubicBezTo>
                  <a:cubicBezTo>
                    <a:pt x="158" y="1886"/>
                    <a:pt x="158" y="1871"/>
                    <a:pt x="173" y="1855"/>
                  </a:cubicBezTo>
                  <a:cubicBezTo>
                    <a:pt x="566" y="755"/>
                    <a:pt x="1509" y="1"/>
                    <a:pt x="2514" y="441"/>
                  </a:cubicBezTo>
                  <a:cubicBezTo>
                    <a:pt x="3363" y="802"/>
                    <a:pt x="3551" y="1415"/>
                    <a:pt x="3520" y="1871"/>
                  </a:cubicBezTo>
                  <a:cubicBezTo>
                    <a:pt x="3504" y="2075"/>
                    <a:pt x="3394" y="2420"/>
                    <a:pt x="3284" y="2593"/>
                  </a:cubicBezTo>
                  <a:cubicBezTo>
                    <a:pt x="3190" y="2719"/>
                    <a:pt x="3111" y="2860"/>
                    <a:pt x="3033" y="2986"/>
                  </a:cubicBezTo>
                  <a:cubicBezTo>
                    <a:pt x="2797" y="3363"/>
                    <a:pt x="2420" y="3630"/>
                    <a:pt x="1996" y="3724"/>
                  </a:cubicBezTo>
                  <a:cubicBezTo>
                    <a:pt x="1477" y="3567"/>
                    <a:pt x="990" y="3300"/>
                    <a:pt x="535" y="3002"/>
                  </a:cubicBezTo>
                  <a:close/>
                </a:path>
              </a:pathLst>
            </a:custGeom>
            <a:solidFill>
              <a:srgbClr val="A48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206;p68">
              <a:extLst>
                <a:ext uri="{FF2B5EF4-FFF2-40B4-BE49-F238E27FC236}">
                  <a16:creationId xmlns:a16="http://schemas.microsoft.com/office/drawing/2014/main" id="{AFCCB51C-0030-4885-81FD-2EAF0F7A556C}"/>
                </a:ext>
              </a:extLst>
            </p:cNvPr>
            <p:cNvSpPr/>
            <p:nvPr/>
          </p:nvSpPr>
          <p:spPr>
            <a:xfrm>
              <a:off x="-2794989" y="1155375"/>
              <a:ext cx="58954" cy="58954"/>
            </a:xfrm>
            <a:custGeom>
              <a:avLst/>
              <a:gdLst/>
              <a:ahLst/>
              <a:cxnLst/>
              <a:rect l="l" t="t" r="r" b="b"/>
              <a:pathLst>
                <a:path w="2028" h="2028" extrusionOk="0">
                  <a:moveTo>
                    <a:pt x="1022" y="1"/>
                  </a:moveTo>
                  <a:cubicBezTo>
                    <a:pt x="457" y="1"/>
                    <a:pt x="1" y="456"/>
                    <a:pt x="1" y="1022"/>
                  </a:cubicBezTo>
                  <a:cubicBezTo>
                    <a:pt x="1" y="1572"/>
                    <a:pt x="457" y="2027"/>
                    <a:pt x="1022" y="2027"/>
                  </a:cubicBezTo>
                  <a:cubicBezTo>
                    <a:pt x="1572" y="2027"/>
                    <a:pt x="2028" y="1572"/>
                    <a:pt x="2028" y="1022"/>
                  </a:cubicBezTo>
                  <a:cubicBezTo>
                    <a:pt x="2028" y="456"/>
                    <a:pt x="1572" y="1"/>
                    <a:pt x="1022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207;p68">
              <a:extLst>
                <a:ext uri="{FF2B5EF4-FFF2-40B4-BE49-F238E27FC236}">
                  <a16:creationId xmlns:a16="http://schemas.microsoft.com/office/drawing/2014/main" id="{DA372C16-9A66-458A-8DEA-ADF1B248B1EC}"/>
                </a:ext>
              </a:extLst>
            </p:cNvPr>
            <p:cNvSpPr/>
            <p:nvPr/>
          </p:nvSpPr>
          <p:spPr>
            <a:xfrm>
              <a:off x="-2763914" y="1297178"/>
              <a:ext cx="127443" cy="91600"/>
            </a:xfrm>
            <a:custGeom>
              <a:avLst/>
              <a:gdLst/>
              <a:ahLst/>
              <a:cxnLst/>
              <a:rect l="l" t="t" r="r" b="b"/>
              <a:pathLst>
                <a:path w="4384" h="3151" extrusionOk="0">
                  <a:moveTo>
                    <a:pt x="530" y="0"/>
                  </a:moveTo>
                  <a:cubicBezTo>
                    <a:pt x="517" y="0"/>
                    <a:pt x="503" y="4"/>
                    <a:pt x="487" y="9"/>
                  </a:cubicBezTo>
                  <a:cubicBezTo>
                    <a:pt x="315" y="87"/>
                    <a:pt x="157" y="229"/>
                    <a:pt x="79" y="402"/>
                  </a:cubicBezTo>
                  <a:cubicBezTo>
                    <a:pt x="0" y="574"/>
                    <a:pt x="0" y="747"/>
                    <a:pt x="95" y="1030"/>
                  </a:cubicBezTo>
                  <a:cubicBezTo>
                    <a:pt x="362" y="1816"/>
                    <a:pt x="754" y="2743"/>
                    <a:pt x="1116" y="3151"/>
                  </a:cubicBezTo>
                  <a:cubicBezTo>
                    <a:pt x="3378" y="2868"/>
                    <a:pt x="4384" y="1627"/>
                    <a:pt x="4384" y="1627"/>
                  </a:cubicBezTo>
                  <a:lnTo>
                    <a:pt x="4164" y="1234"/>
                  </a:lnTo>
                  <a:cubicBezTo>
                    <a:pt x="4164" y="1234"/>
                    <a:pt x="3551" y="1721"/>
                    <a:pt x="2813" y="1800"/>
                  </a:cubicBezTo>
                  <a:cubicBezTo>
                    <a:pt x="2043" y="1878"/>
                    <a:pt x="1509" y="2114"/>
                    <a:pt x="1493" y="2114"/>
                  </a:cubicBezTo>
                  <a:cubicBezTo>
                    <a:pt x="1367" y="1768"/>
                    <a:pt x="1147" y="1219"/>
                    <a:pt x="864" y="622"/>
                  </a:cubicBezTo>
                  <a:cubicBezTo>
                    <a:pt x="770" y="433"/>
                    <a:pt x="692" y="229"/>
                    <a:pt x="613" y="56"/>
                  </a:cubicBezTo>
                  <a:cubicBezTo>
                    <a:pt x="582" y="14"/>
                    <a:pt x="557" y="0"/>
                    <a:pt x="530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208;p68">
              <a:extLst>
                <a:ext uri="{FF2B5EF4-FFF2-40B4-BE49-F238E27FC236}">
                  <a16:creationId xmlns:a16="http://schemas.microsoft.com/office/drawing/2014/main" id="{5ED0E876-5650-43B8-9973-FBAC43174DE5}"/>
                </a:ext>
              </a:extLst>
            </p:cNvPr>
            <p:cNvSpPr/>
            <p:nvPr/>
          </p:nvSpPr>
          <p:spPr>
            <a:xfrm>
              <a:off x="-2848420" y="1281800"/>
              <a:ext cx="100960" cy="106978"/>
            </a:xfrm>
            <a:custGeom>
              <a:avLst/>
              <a:gdLst/>
              <a:ahLst/>
              <a:cxnLst/>
              <a:rect l="l" t="t" r="r" b="b"/>
              <a:pathLst>
                <a:path w="3473" h="3680" extrusionOk="0">
                  <a:moveTo>
                    <a:pt x="1740" y="1"/>
                  </a:moveTo>
                  <a:cubicBezTo>
                    <a:pt x="1700" y="1"/>
                    <a:pt x="1660" y="2"/>
                    <a:pt x="1619" y="4"/>
                  </a:cubicBezTo>
                  <a:cubicBezTo>
                    <a:pt x="1603" y="4"/>
                    <a:pt x="1572" y="4"/>
                    <a:pt x="1556" y="19"/>
                  </a:cubicBezTo>
                  <a:lnTo>
                    <a:pt x="1320" y="35"/>
                  </a:lnTo>
                  <a:lnTo>
                    <a:pt x="1305" y="35"/>
                  </a:lnTo>
                  <a:lnTo>
                    <a:pt x="1148" y="51"/>
                  </a:lnTo>
                  <a:lnTo>
                    <a:pt x="268" y="129"/>
                  </a:lnTo>
                  <a:lnTo>
                    <a:pt x="1" y="3680"/>
                  </a:lnTo>
                  <a:lnTo>
                    <a:pt x="3017" y="3680"/>
                  </a:lnTo>
                  <a:cubicBezTo>
                    <a:pt x="3002" y="3224"/>
                    <a:pt x="2986" y="3523"/>
                    <a:pt x="3064" y="2973"/>
                  </a:cubicBezTo>
                  <a:cubicBezTo>
                    <a:pt x="3064" y="2957"/>
                    <a:pt x="3080" y="2926"/>
                    <a:pt x="3080" y="2910"/>
                  </a:cubicBezTo>
                  <a:cubicBezTo>
                    <a:pt x="3080" y="2894"/>
                    <a:pt x="3080" y="2879"/>
                    <a:pt x="3096" y="2879"/>
                  </a:cubicBezTo>
                  <a:cubicBezTo>
                    <a:pt x="3222" y="2659"/>
                    <a:pt x="3284" y="2533"/>
                    <a:pt x="3316" y="2376"/>
                  </a:cubicBezTo>
                  <a:cubicBezTo>
                    <a:pt x="3441" y="1889"/>
                    <a:pt x="3347" y="1575"/>
                    <a:pt x="3316" y="1276"/>
                  </a:cubicBezTo>
                  <a:cubicBezTo>
                    <a:pt x="3347" y="1135"/>
                    <a:pt x="3441" y="648"/>
                    <a:pt x="3473" y="506"/>
                  </a:cubicBezTo>
                  <a:lnTo>
                    <a:pt x="2844" y="271"/>
                  </a:lnTo>
                  <a:lnTo>
                    <a:pt x="2719" y="208"/>
                  </a:lnTo>
                  <a:lnTo>
                    <a:pt x="2577" y="161"/>
                  </a:lnTo>
                  <a:lnTo>
                    <a:pt x="2562" y="161"/>
                  </a:lnTo>
                  <a:cubicBezTo>
                    <a:pt x="2300" y="51"/>
                    <a:pt x="2026" y="1"/>
                    <a:pt x="1740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209;p68">
              <a:extLst>
                <a:ext uri="{FF2B5EF4-FFF2-40B4-BE49-F238E27FC236}">
                  <a16:creationId xmlns:a16="http://schemas.microsoft.com/office/drawing/2014/main" id="{415D1DBA-89E7-476E-AA84-165FFDBB11A6}"/>
                </a:ext>
              </a:extLst>
            </p:cNvPr>
            <p:cNvSpPr/>
            <p:nvPr/>
          </p:nvSpPr>
          <p:spPr>
            <a:xfrm>
              <a:off x="-2815077" y="1281800"/>
              <a:ext cx="49826" cy="32733"/>
            </a:xfrm>
            <a:custGeom>
              <a:avLst/>
              <a:gdLst/>
              <a:ahLst/>
              <a:cxnLst/>
              <a:rect l="l" t="t" r="r" b="b"/>
              <a:pathLst>
                <a:path w="1714" h="1126" extrusionOk="0">
                  <a:moveTo>
                    <a:pt x="593" y="1"/>
                  </a:moveTo>
                  <a:cubicBezTo>
                    <a:pt x="553" y="1"/>
                    <a:pt x="513" y="2"/>
                    <a:pt x="472" y="4"/>
                  </a:cubicBezTo>
                  <a:lnTo>
                    <a:pt x="441" y="4"/>
                  </a:lnTo>
                  <a:cubicBezTo>
                    <a:pt x="425" y="19"/>
                    <a:pt x="425" y="19"/>
                    <a:pt x="409" y="19"/>
                  </a:cubicBezTo>
                  <a:lnTo>
                    <a:pt x="173" y="35"/>
                  </a:lnTo>
                  <a:lnTo>
                    <a:pt x="158" y="35"/>
                  </a:lnTo>
                  <a:lnTo>
                    <a:pt x="1" y="51"/>
                  </a:lnTo>
                  <a:cubicBezTo>
                    <a:pt x="261" y="558"/>
                    <a:pt x="833" y="1126"/>
                    <a:pt x="1215" y="1126"/>
                  </a:cubicBezTo>
                  <a:cubicBezTo>
                    <a:pt x="1270" y="1126"/>
                    <a:pt x="1322" y="1114"/>
                    <a:pt x="1368" y="1088"/>
                  </a:cubicBezTo>
                  <a:cubicBezTo>
                    <a:pt x="1603" y="962"/>
                    <a:pt x="1697" y="554"/>
                    <a:pt x="1713" y="271"/>
                  </a:cubicBezTo>
                  <a:lnTo>
                    <a:pt x="1572" y="208"/>
                  </a:lnTo>
                  <a:lnTo>
                    <a:pt x="1430" y="161"/>
                  </a:lnTo>
                  <a:cubicBezTo>
                    <a:pt x="1155" y="51"/>
                    <a:pt x="879" y="1"/>
                    <a:pt x="59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210;p68">
              <a:extLst>
                <a:ext uri="{FF2B5EF4-FFF2-40B4-BE49-F238E27FC236}">
                  <a16:creationId xmlns:a16="http://schemas.microsoft.com/office/drawing/2014/main" id="{EC3CAD46-BA90-4DA8-929C-91B97AC7DA23}"/>
                </a:ext>
              </a:extLst>
            </p:cNvPr>
            <p:cNvSpPr/>
            <p:nvPr/>
          </p:nvSpPr>
          <p:spPr>
            <a:xfrm>
              <a:off x="-2812780" y="1359998"/>
              <a:ext cx="54361" cy="9273"/>
            </a:xfrm>
            <a:custGeom>
              <a:avLst/>
              <a:gdLst/>
              <a:ahLst/>
              <a:cxnLst/>
              <a:rect l="l" t="t" r="r" b="b"/>
              <a:pathLst>
                <a:path w="1870" h="319" extrusionOk="0">
                  <a:moveTo>
                    <a:pt x="63" y="0"/>
                  </a:moveTo>
                  <a:cubicBezTo>
                    <a:pt x="32" y="0"/>
                    <a:pt x="16" y="16"/>
                    <a:pt x="0" y="32"/>
                  </a:cubicBezTo>
                  <a:cubicBezTo>
                    <a:pt x="0" y="63"/>
                    <a:pt x="16" y="79"/>
                    <a:pt x="32" y="94"/>
                  </a:cubicBezTo>
                  <a:cubicBezTo>
                    <a:pt x="157" y="126"/>
                    <a:pt x="267" y="157"/>
                    <a:pt x="377" y="189"/>
                  </a:cubicBezTo>
                  <a:cubicBezTo>
                    <a:pt x="816" y="290"/>
                    <a:pt x="1160" y="319"/>
                    <a:pt x="1409" y="319"/>
                  </a:cubicBezTo>
                  <a:cubicBezTo>
                    <a:pt x="1623" y="319"/>
                    <a:pt x="1766" y="298"/>
                    <a:pt x="1838" y="283"/>
                  </a:cubicBezTo>
                  <a:cubicBezTo>
                    <a:pt x="1838" y="267"/>
                    <a:pt x="1854" y="236"/>
                    <a:pt x="1854" y="220"/>
                  </a:cubicBezTo>
                  <a:cubicBezTo>
                    <a:pt x="1854" y="204"/>
                    <a:pt x="1870" y="189"/>
                    <a:pt x="1870" y="173"/>
                  </a:cubicBezTo>
                  <a:lnTo>
                    <a:pt x="1870" y="173"/>
                  </a:lnTo>
                  <a:cubicBezTo>
                    <a:pt x="1862" y="181"/>
                    <a:pt x="1709" y="228"/>
                    <a:pt x="1408" y="228"/>
                  </a:cubicBezTo>
                  <a:cubicBezTo>
                    <a:pt x="1108" y="228"/>
                    <a:pt x="660" y="181"/>
                    <a:pt x="6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211;p68">
              <a:extLst>
                <a:ext uri="{FF2B5EF4-FFF2-40B4-BE49-F238E27FC236}">
                  <a16:creationId xmlns:a16="http://schemas.microsoft.com/office/drawing/2014/main" id="{F4D5DC99-AB78-42AC-9DAB-595DAE0B3506}"/>
                </a:ext>
              </a:extLst>
            </p:cNvPr>
            <p:cNvSpPr/>
            <p:nvPr/>
          </p:nvSpPr>
          <p:spPr>
            <a:xfrm>
              <a:off x="-2799088" y="1259010"/>
              <a:ext cx="34274" cy="39070"/>
            </a:xfrm>
            <a:custGeom>
              <a:avLst/>
              <a:gdLst/>
              <a:ahLst/>
              <a:cxnLst/>
              <a:rect l="l" t="t" r="r" b="b"/>
              <a:pathLst>
                <a:path w="1179" h="1344" extrusionOk="0">
                  <a:moveTo>
                    <a:pt x="434" y="0"/>
                  </a:moveTo>
                  <a:cubicBezTo>
                    <a:pt x="425" y="0"/>
                    <a:pt x="417" y="1"/>
                    <a:pt x="409" y="2"/>
                  </a:cubicBezTo>
                  <a:lnTo>
                    <a:pt x="346" y="128"/>
                  </a:lnTo>
                  <a:lnTo>
                    <a:pt x="1" y="835"/>
                  </a:lnTo>
                  <a:cubicBezTo>
                    <a:pt x="1" y="835"/>
                    <a:pt x="95" y="1023"/>
                    <a:pt x="268" y="1165"/>
                  </a:cubicBezTo>
                  <a:cubicBezTo>
                    <a:pt x="377" y="1260"/>
                    <a:pt x="509" y="1344"/>
                    <a:pt x="655" y="1344"/>
                  </a:cubicBezTo>
                  <a:cubicBezTo>
                    <a:pt x="678" y="1344"/>
                    <a:pt x="700" y="1342"/>
                    <a:pt x="723" y="1338"/>
                  </a:cubicBezTo>
                  <a:lnTo>
                    <a:pt x="865" y="1118"/>
                  </a:lnTo>
                  <a:lnTo>
                    <a:pt x="1037" y="850"/>
                  </a:lnTo>
                  <a:lnTo>
                    <a:pt x="1179" y="631"/>
                  </a:lnTo>
                  <a:cubicBezTo>
                    <a:pt x="1179" y="631"/>
                    <a:pt x="1116" y="568"/>
                    <a:pt x="1037" y="473"/>
                  </a:cubicBezTo>
                  <a:cubicBezTo>
                    <a:pt x="943" y="395"/>
                    <a:pt x="833" y="269"/>
                    <a:pt x="723" y="175"/>
                  </a:cubicBezTo>
                  <a:cubicBezTo>
                    <a:pt x="623" y="74"/>
                    <a:pt x="522" y="0"/>
                    <a:pt x="43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212;p68">
              <a:extLst>
                <a:ext uri="{FF2B5EF4-FFF2-40B4-BE49-F238E27FC236}">
                  <a16:creationId xmlns:a16="http://schemas.microsoft.com/office/drawing/2014/main" id="{CE6FAF51-6E32-41E5-800E-782DD1F8AA87}"/>
                </a:ext>
              </a:extLst>
            </p:cNvPr>
            <p:cNvSpPr/>
            <p:nvPr/>
          </p:nvSpPr>
          <p:spPr>
            <a:xfrm>
              <a:off x="-2783565" y="1264998"/>
              <a:ext cx="18750" cy="26512"/>
            </a:xfrm>
            <a:custGeom>
              <a:avLst/>
              <a:gdLst/>
              <a:ahLst/>
              <a:cxnLst/>
              <a:rect l="l" t="t" r="r" b="b"/>
              <a:pathLst>
                <a:path w="645" h="912" extrusionOk="0">
                  <a:moveTo>
                    <a:pt x="1" y="0"/>
                  </a:moveTo>
                  <a:cubicBezTo>
                    <a:pt x="1" y="0"/>
                    <a:pt x="32" y="644"/>
                    <a:pt x="331" y="912"/>
                  </a:cubicBezTo>
                  <a:lnTo>
                    <a:pt x="645" y="425"/>
                  </a:lnTo>
                  <a:cubicBezTo>
                    <a:pt x="645" y="425"/>
                    <a:pt x="582" y="362"/>
                    <a:pt x="503" y="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213;p68">
              <a:extLst>
                <a:ext uri="{FF2B5EF4-FFF2-40B4-BE49-F238E27FC236}">
                  <a16:creationId xmlns:a16="http://schemas.microsoft.com/office/drawing/2014/main" id="{7777F8B5-BE57-4DD4-9C3A-2ADA78E66513}"/>
                </a:ext>
              </a:extLst>
            </p:cNvPr>
            <p:cNvSpPr/>
            <p:nvPr/>
          </p:nvSpPr>
          <p:spPr>
            <a:xfrm>
              <a:off x="-2793594" y="1208806"/>
              <a:ext cx="88634" cy="81861"/>
            </a:xfrm>
            <a:custGeom>
              <a:avLst/>
              <a:gdLst/>
              <a:ahLst/>
              <a:cxnLst/>
              <a:rect l="l" t="t" r="r" b="b"/>
              <a:pathLst>
                <a:path w="3049" h="2816" extrusionOk="0">
                  <a:moveTo>
                    <a:pt x="1147" y="1"/>
                  </a:moveTo>
                  <a:cubicBezTo>
                    <a:pt x="943" y="17"/>
                    <a:pt x="770" y="158"/>
                    <a:pt x="613" y="378"/>
                  </a:cubicBezTo>
                  <a:cubicBezTo>
                    <a:pt x="597" y="394"/>
                    <a:pt x="581" y="409"/>
                    <a:pt x="566" y="425"/>
                  </a:cubicBezTo>
                  <a:cubicBezTo>
                    <a:pt x="566" y="425"/>
                    <a:pt x="550" y="441"/>
                    <a:pt x="550" y="441"/>
                  </a:cubicBezTo>
                  <a:lnTo>
                    <a:pt x="503" y="519"/>
                  </a:lnTo>
                  <a:cubicBezTo>
                    <a:pt x="487" y="535"/>
                    <a:pt x="471" y="551"/>
                    <a:pt x="471" y="566"/>
                  </a:cubicBezTo>
                  <a:cubicBezTo>
                    <a:pt x="440" y="614"/>
                    <a:pt x="409" y="661"/>
                    <a:pt x="393" y="708"/>
                  </a:cubicBezTo>
                  <a:cubicBezTo>
                    <a:pt x="283" y="896"/>
                    <a:pt x="204" y="1085"/>
                    <a:pt x="126" y="1242"/>
                  </a:cubicBezTo>
                  <a:cubicBezTo>
                    <a:pt x="47" y="1431"/>
                    <a:pt x="0" y="1572"/>
                    <a:pt x="0" y="1572"/>
                  </a:cubicBezTo>
                  <a:cubicBezTo>
                    <a:pt x="0" y="1572"/>
                    <a:pt x="16" y="1603"/>
                    <a:pt x="47" y="1651"/>
                  </a:cubicBezTo>
                  <a:cubicBezTo>
                    <a:pt x="79" y="1713"/>
                    <a:pt x="110" y="1776"/>
                    <a:pt x="157" y="1855"/>
                  </a:cubicBezTo>
                  <a:cubicBezTo>
                    <a:pt x="220" y="1949"/>
                    <a:pt x="299" y="2059"/>
                    <a:pt x="393" y="2185"/>
                  </a:cubicBezTo>
                  <a:cubicBezTo>
                    <a:pt x="519" y="2326"/>
                    <a:pt x="676" y="2468"/>
                    <a:pt x="848" y="2577"/>
                  </a:cubicBezTo>
                  <a:cubicBezTo>
                    <a:pt x="1021" y="2703"/>
                    <a:pt x="1226" y="2797"/>
                    <a:pt x="1461" y="2813"/>
                  </a:cubicBezTo>
                  <a:cubicBezTo>
                    <a:pt x="1477" y="2814"/>
                    <a:pt x="1494" y="2815"/>
                    <a:pt x="1510" y="2815"/>
                  </a:cubicBezTo>
                  <a:cubicBezTo>
                    <a:pt x="2085" y="2815"/>
                    <a:pt x="2553" y="2011"/>
                    <a:pt x="2812" y="1415"/>
                  </a:cubicBezTo>
                  <a:cubicBezTo>
                    <a:pt x="2812" y="1399"/>
                    <a:pt x="2828" y="1383"/>
                    <a:pt x="2828" y="1352"/>
                  </a:cubicBezTo>
                  <a:cubicBezTo>
                    <a:pt x="2922" y="1132"/>
                    <a:pt x="3001" y="959"/>
                    <a:pt x="3032" y="865"/>
                  </a:cubicBezTo>
                  <a:cubicBezTo>
                    <a:pt x="3032" y="818"/>
                    <a:pt x="3048" y="786"/>
                    <a:pt x="3048" y="786"/>
                  </a:cubicBezTo>
                  <a:lnTo>
                    <a:pt x="1477" y="142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214;p68">
              <a:extLst>
                <a:ext uri="{FF2B5EF4-FFF2-40B4-BE49-F238E27FC236}">
                  <a16:creationId xmlns:a16="http://schemas.microsoft.com/office/drawing/2014/main" id="{F7649BCD-5471-4F8C-AC9D-151784407B70}"/>
                </a:ext>
              </a:extLst>
            </p:cNvPr>
            <p:cNvSpPr/>
            <p:nvPr/>
          </p:nvSpPr>
          <p:spPr>
            <a:xfrm>
              <a:off x="-2798187" y="1223486"/>
              <a:ext cx="24710" cy="29651"/>
            </a:xfrm>
            <a:custGeom>
              <a:avLst/>
              <a:gdLst/>
              <a:ahLst/>
              <a:cxnLst/>
              <a:rect l="l" t="t" r="r" b="b"/>
              <a:pathLst>
                <a:path w="850" h="1020" extrusionOk="0">
                  <a:moveTo>
                    <a:pt x="573" y="0"/>
                  </a:moveTo>
                  <a:cubicBezTo>
                    <a:pt x="547" y="0"/>
                    <a:pt x="519" y="5"/>
                    <a:pt x="488" y="14"/>
                  </a:cubicBezTo>
                  <a:cubicBezTo>
                    <a:pt x="174" y="109"/>
                    <a:pt x="1" y="831"/>
                    <a:pt x="488" y="1020"/>
                  </a:cubicBezTo>
                  <a:lnTo>
                    <a:pt x="849" y="329"/>
                  </a:lnTo>
                  <a:cubicBezTo>
                    <a:pt x="849" y="329"/>
                    <a:pt x="799" y="0"/>
                    <a:pt x="57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215;p68">
              <a:extLst>
                <a:ext uri="{FF2B5EF4-FFF2-40B4-BE49-F238E27FC236}">
                  <a16:creationId xmlns:a16="http://schemas.microsoft.com/office/drawing/2014/main" id="{801C78D2-B655-4E9A-98D3-552A86F3CAF0}"/>
                </a:ext>
              </a:extLst>
            </p:cNvPr>
            <p:cNvSpPr/>
            <p:nvPr/>
          </p:nvSpPr>
          <p:spPr>
            <a:xfrm>
              <a:off x="-2779001" y="1196945"/>
              <a:ext cx="74041" cy="59390"/>
            </a:xfrm>
            <a:custGeom>
              <a:avLst/>
              <a:gdLst/>
              <a:ahLst/>
              <a:cxnLst/>
              <a:rect l="l" t="t" r="r" b="b"/>
              <a:pathLst>
                <a:path w="2547" h="2043" extrusionOk="0">
                  <a:moveTo>
                    <a:pt x="189" y="1352"/>
                  </a:moveTo>
                  <a:cubicBezTo>
                    <a:pt x="95" y="1619"/>
                    <a:pt x="142" y="2043"/>
                    <a:pt x="142" y="2043"/>
                  </a:cubicBezTo>
                  <a:cubicBezTo>
                    <a:pt x="315" y="1650"/>
                    <a:pt x="504" y="1352"/>
                    <a:pt x="535" y="1304"/>
                  </a:cubicBezTo>
                  <a:cubicBezTo>
                    <a:pt x="535" y="1304"/>
                    <a:pt x="535" y="1304"/>
                    <a:pt x="535" y="1304"/>
                  </a:cubicBezTo>
                  <a:cubicBezTo>
                    <a:pt x="535" y="1304"/>
                    <a:pt x="535" y="1304"/>
                    <a:pt x="535" y="1304"/>
                  </a:cubicBezTo>
                  <a:cubicBezTo>
                    <a:pt x="629" y="1163"/>
                    <a:pt x="692" y="1022"/>
                    <a:pt x="692" y="1022"/>
                  </a:cubicBezTo>
                  <a:cubicBezTo>
                    <a:pt x="1996" y="1524"/>
                    <a:pt x="2436" y="1462"/>
                    <a:pt x="2515" y="1273"/>
                  </a:cubicBezTo>
                  <a:cubicBezTo>
                    <a:pt x="2530" y="1226"/>
                    <a:pt x="2546" y="1194"/>
                    <a:pt x="2546" y="1194"/>
                  </a:cubicBezTo>
                  <a:lnTo>
                    <a:pt x="708" y="0"/>
                  </a:lnTo>
                  <a:cubicBezTo>
                    <a:pt x="456" y="16"/>
                    <a:pt x="174" y="660"/>
                    <a:pt x="1" y="943"/>
                  </a:cubicBezTo>
                  <a:cubicBezTo>
                    <a:pt x="174" y="1022"/>
                    <a:pt x="174" y="1226"/>
                    <a:pt x="189" y="1352"/>
                  </a:cubicBezTo>
                  <a:close/>
                </a:path>
              </a:pathLst>
            </a:custGeom>
            <a:solidFill>
              <a:srgbClr val="A48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216;p68">
              <a:extLst>
                <a:ext uri="{FF2B5EF4-FFF2-40B4-BE49-F238E27FC236}">
                  <a16:creationId xmlns:a16="http://schemas.microsoft.com/office/drawing/2014/main" id="{CC357211-02BE-4610-B43D-2FA44C8A0CEB}"/>
                </a:ext>
              </a:extLst>
            </p:cNvPr>
            <p:cNvSpPr/>
            <p:nvPr/>
          </p:nvSpPr>
          <p:spPr>
            <a:xfrm>
              <a:off x="-2852519" y="1285550"/>
              <a:ext cx="132007" cy="100495"/>
            </a:xfrm>
            <a:custGeom>
              <a:avLst/>
              <a:gdLst/>
              <a:ahLst/>
              <a:cxnLst/>
              <a:rect l="l" t="t" r="r" b="b"/>
              <a:pathLst>
                <a:path w="4541" h="3457" extrusionOk="0">
                  <a:moveTo>
                    <a:pt x="409" y="0"/>
                  </a:moveTo>
                  <a:cubicBezTo>
                    <a:pt x="95" y="377"/>
                    <a:pt x="0" y="896"/>
                    <a:pt x="157" y="1351"/>
                  </a:cubicBezTo>
                  <a:cubicBezTo>
                    <a:pt x="425" y="2137"/>
                    <a:pt x="817" y="3064"/>
                    <a:pt x="1179" y="3457"/>
                  </a:cubicBezTo>
                  <a:cubicBezTo>
                    <a:pt x="3425" y="3190"/>
                    <a:pt x="4541" y="2263"/>
                    <a:pt x="4541" y="2263"/>
                  </a:cubicBezTo>
                  <a:lnTo>
                    <a:pt x="4337" y="1791"/>
                  </a:lnTo>
                  <a:cubicBezTo>
                    <a:pt x="4337" y="1791"/>
                    <a:pt x="3614" y="2027"/>
                    <a:pt x="2860" y="2121"/>
                  </a:cubicBezTo>
                  <a:cubicBezTo>
                    <a:pt x="2106" y="2200"/>
                    <a:pt x="1571" y="2436"/>
                    <a:pt x="1556" y="2436"/>
                  </a:cubicBezTo>
                  <a:cubicBezTo>
                    <a:pt x="1414" y="2090"/>
                    <a:pt x="1194" y="1540"/>
                    <a:pt x="912" y="943"/>
                  </a:cubicBezTo>
                  <a:cubicBezTo>
                    <a:pt x="817" y="754"/>
                    <a:pt x="739" y="550"/>
                    <a:pt x="660" y="377"/>
                  </a:cubicBezTo>
                  <a:cubicBezTo>
                    <a:pt x="582" y="205"/>
                    <a:pt x="503" y="79"/>
                    <a:pt x="40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217;p68">
              <a:extLst>
                <a:ext uri="{FF2B5EF4-FFF2-40B4-BE49-F238E27FC236}">
                  <a16:creationId xmlns:a16="http://schemas.microsoft.com/office/drawing/2014/main" id="{07549FE7-4779-4312-8312-E1298D1CED0D}"/>
                </a:ext>
              </a:extLst>
            </p:cNvPr>
            <p:cNvSpPr/>
            <p:nvPr/>
          </p:nvSpPr>
          <p:spPr>
            <a:xfrm>
              <a:off x="-2726471" y="1323836"/>
              <a:ext cx="43954" cy="27500"/>
            </a:xfrm>
            <a:custGeom>
              <a:avLst/>
              <a:gdLst/>
              <a:ahLst/>
              <a:cxnLst/>
              <a:rect l="l" t="t" r="r" b="b"/>
              <a:pathLst>
                <a:path w="1512" h="946" extrusionOk="0">
                  <a:moveTo>
                    <a:pt x="869" y="0"/>
                  </a:moveTo>
                  <a:cubicBezTo>
                    <a:pt x="547" y="0"/>
                    <a:pt x="1" y="474"/>
                    <a:pt x="1" y="474"/>
                  </a:cubicBezTo>
                  <a:cubicBezTo>
                    <a:pt x="32" y="757"/>
                    <a:pt x="205" y="946"/>
                    <a:pt x="205" y="946"/>
                  </a:cubicBezTo>
                  <a:cubicBezTo>
                    <a:pt x="205" y="946"/>
                    <a:pt x="664" y="689"/>
                    <a:pt x="918" y="689"/>
                  </a:cubicBezTo>
                  <a:cubicBezTo>
                    <a:pt x="939" y="689"/>
                    <a:pt x="957" y="691"/>
                    <a:pt x="975" y="694"/>
                  </a:cubicBezTo>
                  <a:cubicBezTo>
                    <a:pt x="1075" y="719"/>
                    <a:pt x="1183" y="740"/>
                    <a:pt x="1275" y="740"/>
                  </a:cubicBezTo>
                  <a:cubicBezTo>
                    <a:pt x="1412" y="740"/>
                    <a:pt x="1512" y="694"/>
                    <a:pt x="1493" y="553"/>
                  </a:cubicBezTo>
                  <a:cubicBezTo>
                    <a:pt x="1477" y="333"/>
                    <a:pt x="1242" y="34"/>
                    <a:pt x="912" y="3"/>
                  </a:cubicBezTo>
                  <a:cubicBezTo>
                    <a:pt x="898" y="1"/>
                    <a:pt x="884" y="0"/>
                    <a:pt x="86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218;p68">
              <a:extLst>
                <a:ext uri="{FF2B5EF4-FFF2-40B4-BE49-F238E27FC236}">
                  <a16:creationId xmlns:a16="http://schemas.microsoft.com/office/drawing/2014/main" id="{85E7613F-9D0C-431A-B519-BCDF2E8EA808}"/>
                </a:ext>
              </a:extLst>
            </p:cNvPr>
            <p:cNvSpPr/>
            <p:nvPr/>
          </p:nvSpPr>
          <p:spPr>
            <a:xfrm>
              <a:off x="-2723739" y="1295144"/>
              <a:ext cx="102792" cy="98228"/>
            </a:xfrm>
            <a:custGeom>
              <a:avLst/>
              <a:gdLst/>
              <a:ahLst/>
              <a:cxnLst/>
              <a:rect l="l" t="t" r="r" b="b"/>
              <a:pathLst>
                <a:path w="3536" h="3379" extrusionOk="0">
                  <a:moveTo>
                    <a:pt x="1478" y="0"/>
                  </a:moveTo>
                  <a:cubicBezTo>
                    <a:pt x="1383" y="0"/>
                    <a:pt x="1273" y="63"/>
                    <a:pt x="1242" y="173"/>
                  </a:cubicBezTo>
                  <a:lnTo>
                    <a:pt x="79" y="3001"/>
                  </a:lnTo>
                  <a:cubicBezTo>
                    <a:pt x="1" y="3190"/>
                    <a:pt x="142" y="3378"/>
                    <a:pt x="331" y="3378"/>
                  </a:cubicBezTo>
                  <a:lnTo>
                    <a:pt x="2059" y="3378"/>
                  </a:lnTo>
                  <a:cubicBezTo>
                    <a:pt x="2169" y="3378"/>
                    <a:pt x="2263" y="3315"/>
                    <a:pt x="2310" y="3205"/>
                  </a:cubicBezTo>
                  <a:lnTo>
                    <a:pt x="3457" y="377"/>
                  </a:lnTo>
                  <a:cubicBezTo>
                    <a:pt x="3536" y="205"/>
                    <a:pt x="3410" y="0"/>
                    <a:pt x="3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219;p68">
              <a:extLst>
                <a:ext uri="{FF2B5EF4-FFF2-40B4-BE49-F238E27FC236}">
                  <a16:creationId xmlns:a16="http://schemas.microsoft.com/office/drawing/2014/main" id="{EEA67F1E-DE4E-49EC-BEC1-9D66E4B4AA8B}"/>
                </a:ext>
              </a:extLst>
            </p:cNvPr>
            <p:cNvSpPr/>
            <p:nvPr/>
          </p:nvSpPr>
          <p:spPr>
            <a:xfrm>
              <a:off x="-2714146" y="1295144"/>
              <a:ext cx="93198" cy="98228"/>
            </a:xfrm>
            <a:custGeom>
              <a:avLst/>
              <a:gdLst/>
              <a:ahLst/>
              <a:cxnLst/>
              <a:rect l="l" t="t" r="r" b="b"/>
              <a:pathLst>
                <a:path w="3206" h="3379" extrusionOk="0">
                  <a:moveTo>
                    <a:pt x="1478" y="0"/>
                  </a:moveTo>
                  <a:cubicBezTo>
                    <a:pt x="1368" y="0"/>
                    <a:pt x="1273" y="63"/>
                    <a:pt x="1226" y="173"/>
                  </a:cubicBezTo>
                  <a:lnTo>
                    <a:pt x="79" y="3001"/>
                  </a:lnTo>
                  <a:cubicBezTo>
                    <a:pt x="1" y="3190"/>
                    <a:pt x="126" y="3378"/>
                    <a:pt x="315" y="3378"/>
                  </a:cubicBezTo>
                  <a:lnTo>
                    <a:pt x="1729" y="3378"/>
                  </a:lnTo>
                  <a:cubicBezTo>
                    <a:pt x="1839" y="3378"/>
                    <a:pt x="1933" y="3315"/>
                    <a:pt x="1980" y="3205"/>
                  </a:cubicBezTo>
                  <a:lnTo>
                    <a:pt x="3127" y="377"/>
                  </a:lnTo>
                  <a:cubicBezTo>
                    <a:pt x="3206" y="205"/>
                    <a:pt x="3080" y="0"/>
                    <a:pt x="2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20;p68">
              <a:extLst>
                <a:ext uri="{FF2B5EF4-FFF2-40B4-BE49-F238E27FC236}">
                  <a16:creationId xmlns:a16="http://schemas.microsoft.com/office/drawing/2014/main" id="{14FEE2BE-686A-4AD5-A7FF-49874A71BC06}"/>
                </a:ext>
              </a:extLst>
            </p:cNvPr>
            <p:cNvSpPr/>
            <p:nvPr/>
          </p:nvSpPr>
          <p:spPr>
            <a:xfrm>
              <a:off x="-2674407" y="1338981"/>
              <a:ext cx="20116" cy="16483"/>
            </a:xfrm>
            <a:custGeom>
              <a:avLst/>
              <a:gdLst/>
              <a:ahLst/>
              <a:cxnLst/>
              <a:rect l="l" t="t" r="r" b="b"/>
              <a:pathLst>
                <a:path w="692" h="567" extrusionOk="0">
                  <a:moveTo>
                    <a:pt x="456" y="1"/>
                  </a:moveTo>
                  <a:cubicBezTo>
                    <a:pt x="299" y="1"/>
                    <a:pt x="126" y="126"/>
                    <a:pt x="63" y="283"/>
                  </a:cubicBezTo>
                  <a:cubicBezTo>
                    <a:pt x="1" y="440"/>
                    <a:pt x="79" y="566"/>
                    <a:pt x="236" y="566"/>
                  </a:cubicBezTo>
                  <a:cubicBezTo>
                    <a:pt x="393" y="566"/>
                    <a:pt x="566" y="425"/>
                    <a:pt x="629" y="283"/>
                  </a:cubicBezTo>
                  <a:cubicBezTo>
                    <a:pt x="692" y="126"/>
                    <a:pt x="613" y="1"/>
                    <a:pt x="4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21;p68">
              <a:extLst>
                <a:ext uri="{FF2B5EF4-FFF2-40B4-BE49-F238E27FC236}">
                  <a16:creationId xmlns:a16="http://schemas.microsoft.com/office/drawing/2014/main" id="{E4496173-83BA-4ADC-AC55-DC26310CD4AC}"/>
                </a:ext>
              </a:extLst>
            </p:cNvPr>
            <p:cNvSpPr/>
            <p:nvPr/>
          </p:nvSpPr>
          <p:spPr>
            <a:xfrm>
              <a:off x="-2661151" y="1327556"/>
              <a:ext cx="33372" cy="36657"/>
            </a:xfrm>
            <a:custGeom>
              <a:avLst/>
              <a:gdLst/>
              <a:ahLst/>
              <a:cxnLst/>
              <a:rect l="l" t="t" r="r" b="b"/>
              <a:pathLst>
                <a:path w="1148" h="1261" extrusionOk="0">
                  <a:moveTo>
                    <a:pt x="1006" y="1"/>
                  </a:moveTo>
                  <a:lnTo>
                    <a:pt x="896" y="284"/>
                  </a:lnTo>
                  <a:cubicBezTo>
                    <a:pt x="896" y="284"/>
                    <a:pt x="725" y="143"/>
                    <a:pt x="568" y="143"/>
                  </a:cubicBezTo>
                  <a:cubicBezTo>
                    <a:pt x="529" y="143"/>
                    <a:pt x="490" y="152"/>
                    <a:pt x="456" y="174"/>
                  </a:cubicBezTo>
                  <a:cubicBezTo>
                    <a:pt x="283" y="284"/>
                    <a:pt x="0" y="896"/>
                    <a:pt x="79" y="1053"/>
                  </a:cubicBezTo>
                  <a:cubicBezTo>
                    <a:pt x="141" y="1157"/>
                    <a:pt x="374" y="1261"/>
                    <a:pt x="579" y="1261"/>
                  </a:cubicBezTo>
                  <a:cubicBezTo>
                    <a:pt x="686" y="1261"/>
                    <a:pt x="784" y="1233"/>
                    <a:pt x="849" y="1163"/>
                  </a:cubicBezTo>
                  <a:cubicBezTo>
                    <a:pt x="1021" y="959"/>
                    <a:pt x="1084" y="551"/>
                    <a:pt x="1021" y="362"/>
                  </a:cubicBezTo>
                  <a:cubicBezTo>
                    <a:pt x="1021" y="362"/>
                    <a:pt x="1147" y="79"/>
                    <a:pt x="1006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0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9AA66427-32AB-4BFD-8DC0-EA58169A3F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4400" end="52898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0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Oval 734">
            <a:extLst>
              <a:ext uri="{FF2B5EF4-FFF2-40B4-BE49-F238E27FC236}">
                <a16:creationId xmlns:a16="http://schemas.microsoft.com/office/drawing/2014/main" id="{F10EFA07-1709-4EA4-8089-6E449F2D1D12}"/>
              </a:ext>
            </a:extLst>
          </p:cNvPr>
          <p:cNvSpPr/>
          <p:nvPr/>
        </p:nvSpPr>
        <p:spPr>
          <a:xfrm>
            <a:off x="4810174" y="14787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Blended Learning</a:t>
            </a:r>
            <a:endParaRPr lang="en-ID" sz="2800" b="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231861" y="2096058"/>
            <a:ext cx="4434998" cy="228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seperti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pengayaan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melalui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fasilitas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menjadi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leluasa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mempelajari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mandiri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melalui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materi-materi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ada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24" name="Google Shape;4690;p63">
            <a:extLst>
              <a:ext uri="{FF2B5EF4-FFF2-40B4-BE49-F238E27FC236}">
                <a16:creationId xmlns:a16="http://schemas.microsoft.com/office/drawing/2014/main" id="{87F5D9F5-6045-4A02-A7CA-5FF0D459CAA9}"/>
              </a:ext>
            </a:extLst>
          </p:cNvPr>
          <p:cNvGrpSpPr/>
          <p:nvPr/>
        </p:nvGrpSpPr>
        <p:grpSpPr>
          <a:xfrm>
            <a:off x="5459256" y="1378041"/>
            <a:ext cx="2684161" cy="2998641"/>
            <a:chOff x="1260950" y="-166737"/>
            <a:chExt cx="5129675" cy="5643987"/>
          </a:xfrm>
        </p:grpSpPr>
        <p:sp>
          <p:nvSpPr>
            <p:cNvPr id="425" name="Google Shape;4691;p63">
              <a:extLst>
                <a:ext uri="{FF2B5EF4-FFF2-40B4-BE49-F238E27FC236}">
                  <a16:creationId xmlns:a16="http://schemas.microsoft.com/office/drawing/2014/main" id="{3E2133F7-3F70-4E77-9340-3B55135B48C4}"/>
                </a:ext>
              </a:extLst>
            </p:cNvPr>
            <p:cNvSpPr/>
            <p:nvPr/>
          </p:nvSpPr>
          <p:spPr>
            <a:xfrm>
              <a:off x="1260950" y="395850"/>
              <a:ext cx="5129675" cy="4941275"/>
            </a:xfrm>
            <a:custGeom>
              <a:avLst/>
              <a:gdLst/>
              <a:ahLst/>
              <a:cxnLst/>
              <a:rect l="l" t="t" r="r" b="b"/>
              <a:pathLst>
                <a:path w="205187" h="197651" extrusionOk="0">
                  <a:moveTo>
                    <a:pt x="118352" y="1"/>
                  </a:moveTo>
                  <a:cubicBezTo>
                    <a:pt x="118262" y="1"/>
                    <a:pt x="118173" y="1"/>
                    <a:pt x="118084" y="3"/>
                  </a:cubicBezTo>
                  <a:cubicBezTo>
                    <a:pt x="89771" y="436"/>
                    <a:pt x="90673" y="18108"/>
                    <a:pt x="82269" y="42454"/>
                  </a:cubicBezTo>
                  <a:cubicBezTo>
                    <a:pt x="73866" y="66763"/>
                    <a:pt x="45553" y="55726"/>
                    <a:pt x="26546" y="64563"/>
                  </a:cubicBezTo>
                  <a:cubicBezTo>
                    <a:pt x="7538" y="73399"/>
                    <a:pt x="13742" y="109647"/>
                    <a:pt x="14607" y="117618"/>
                  </a:cubicBezTo>
                  <a:cubicBezTo>
                    <a:pt x="15509" y="125588"/>
                    <a:pt x="6204" y="119385"/>
                    <a:pt x="3102" y="125120"/>
                  </a:cubicBezTo>
                  <a:cubicBezTo>
                    <a:pt x="0" y="130890"/>
                    <a:pt x="2164" y="141747"/>
                    <a:pt x="2164" y="141747"/>
                  </a:cubicBezTo>
                  <a:lnTo>
                    <a:pt x="178677" y="197651"/>
                  </a:lnTo>
                  <a:cubicBezTo>
                    <a:pt x="178677" y="197651"/>
                    <a:pt x="179975" y="195451"/>
                    <a:pt x="185746" y="186145"/>
                  </a:cubicBezTo>
                  <a:cubicBezTo>
                    <a:pt x="191481" y="176876"/>
                    <a:pt x="172906" y="151232"/>
                    <a:pt x="173736" y="140160"/>
                  </a:cubicBezTo>
                  <a:cubicBezTo>
                    <a:pt x="174565" y="129087"/>
                    <a:pt x="205186" y="110548"/>
                    <a:pt x="202084" y="89305"/>
                  </a:cubicBezTo>
                  <a:cubicBezTo>
                    <a:pt x="199028" y="68164"/>
                    <a:pt x="146727" y="1"/>
                    <a:pt x="118352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692;p63">
              <a:extLst>
                <a:ext uri="{FF2B5EF4-FFF2-40B4-BE49-F238E27FC236}">
                  <a16:creationId xmlns:a16="http://schemas.microsoft.com/office/drawing/2014/main" id="{8341E58E-744E-4672-BF1D-46542B97C7F2}"/>
                </a:ext>
              </a:extLst>
            </p:cNvPr>
            <p:cNvSpPr/>
            <p:nvPr/>
          </p:nvSpPr>
          <p:spPr>
            <a:xfrm>
              <a:off x="1297025" y="395900"/>
              <a:ext cx="5022350" cy="4941225"/>
            </a:xfrm>
            <a:custGeom>
              <a:avLst/>
              <a:gdLst/>
              <a:ahLst/>
              <a:cxnLst/>
              <a:rect l="l" t="t" r="r" b="b"/>
              <a:pathLst>
                <a:path w="200894" h="197649" extrusionOk="0">
                  <a:moveTo>
                    <a:pt x="116641" y="1"/>
                  </a:moveTo>
                  <a:cubicBezTo>
                    <a:pt x="88328" y="434"/>
                    <a:pt x="89230" y="18106"/>
                    <a:pt x="80826" y="42452"/>
                  </a:cubicBezTo>
                  <a:cubicBezTo>
                    <a:pt x="72423" y="66761"/>
                    <a:pt x="44110" y="55724"/>
                    <a:pt x="25103" y="64561"/>
                  </a:cubicBezTo>
                  <a:cubicBezTo>
                    <a:pt x="14030" y="69719"/>
                    <a:pt x="11505" y="84145"/>
                    <a:pt x="11505" y="96913"/>
                  </a:cubicBezTo>
                  <a:cubicBezTo>
                    <a:pt x="11505" y="106038"/>
                    <a:pt x="12804" y="114297"/>
                    <a:pt x="13164" y="117616"/>
                  </a:cubicBezTo>
                  <a:cubicBezTo>
                    <a:pt x="13201" y="117976"/>
                    <a:pt x="13237" y="118301"/>
                    <a:pt x="13237" y="118589"/>
                  </a:cubicBezTo>
                  <a:cubicBezTo>
                    <a:pt x="13237" y="125045"/>
                    <a:pt x="4617" y="119635"/>
                    <a:pt x="1659" y="125118"/>
                  </a:cubicBezTo>
                  <a:cubicBezTo>
                    <a:pt x="361" y="127534"/>
                    <a:pt x="0" y="130816"/>
                    <a:pt x="0" y="133846"/>
                  </a:cubicBezTo>
                  <a:cubicBezTo>
                    <a:pt x="0" y="138066"/>
                    <a:pt x="721" y="141745"/>
                    <a:pt x="721" y="141745"/>
                  </a:cubicBezTo>
                  <a:lnTo>
                    <a:pt x="41946" y="154801"/>
                  </a:lnTo>
                  <a:cubicBezTo>
                    <a:pt x="42199" y="153430"/>
                    <a:pt x="42559" y="151591"/>
                    <a:pt x="42992" y="149571"/>
                  </a:cubicBezTo>
                  <a:cubicBezTo>
                    <a:pt x="43858" y="145387"/>
                    <a:pt x="44976" y="140482"/>
                    <a:pt x="45986" y="137417"/>
                  </a:cubicBezTo>
                  <a:cubicBezTo>
                    <a:pt x="48041" y="131249"/>
                    <a:pt x="52189" y="128616"/>
                    <a:pt x="54678" y="127282"/>
                  </a:cubicBezTo>
                  <a:cubicBezTo>
                    <a:pt x="55327" y="126921"/>
                    <a:pt x="56156" y="126344"/>
                    <a:pt x="57094" y="125659"/>
                  </a:cubicBezTo>
                  <a:cubicBezTo>
                    <a:pt x="58934" y="124288"/>
                    <a:pt x="60989" y="122629"/>
                    <a:pt x="61891" y="121872"/>
                  </a:cubicBezTo>
                  <a:cubicBezTo>
                    <a:pt x="62035" y="121727"/>
                    <a:pt x="62144" y="121619"/>
                    <a:pt x="62252" y="121583"/>
                  </a:cubicBezTo>
                  <a:cubicBezTo>
                    <a:pt x="62252" y="121547"/>
                    <a:pt x="62252" y="121547"/>
                    <a:pt x="62288" y="121547"/>
                  </a:cubicBezTo>
                  <a:cubicBezTo>
                    <a:pt x="62396" y="121150"/>
                    <a:pt x="62829" y="119599"/>
                    <a:pt x="63658" y="117688"/>
                  </a:cubicBezTo>
                  <a:cubicBezTo>
                    <a:pt x="64596" y="115488"/>
                    <a:pt x="66039" y="112855"/>
                    <a:pt x="68059" y="110943"/>
                  </a:cubicBezTo>
                  <a:cubicBezTo>
                    <a:pt x="70078" y="109032"/>
                    <a:pt x="73397" y="107481"/>
                    <a:pt x="76246" y="106399"/>
                  </a:cubicBezTo>
                  <a:cubicBezTo>
                    <a:pt x="78807" y="105425"/>
                    <a:pt x="80971" y="104812"/>
                    <a:pt x="81367" y="104704"/>
                  </a:cubicBezTo>
                  <a:cubicBezTo>
                    <a:pt x="82954" y="103369"/>
                    <a:pt x="85407" y="102143"/>
                    <a:pt x="88184" y="101061"/>
                  </a:cubicBezTo>
                  <a:cubicBezTo>
                    <a:pt x="90997" y="99979"/>
                    <a:pt x="94135" y="99041"/>
                    <a:pt x="97057" y="98248"/>
                  </a:cubicBezTo>
                  <a:cubicBezTo>
                    <a:pt x="102358" y="96877"/>
                    <a:pt x="106975" y="96011"/>
                    <a:pt x="107877" y="95867"/>
                  </a:cubicBezTo>
                  <a:cubicBezTo>
                    <a:pt x="108129" y="95362"/>
                    <a:pt x="109067" y="93595"/>
                    <a:pt x="110978" y="91142"/>
                  </a:cubicBezTo>
                  <a:cubicBezTo>
                    <a:pt x="112169" y="89591"/>
                    <a:pt x="114225" y="88437"/>
                    <a:pt x="116028" y="87644"/>
                  </a:cubicBezTo>
                  <a:cubicBezTo>
                    <a:pt x="117615" y="86923"/>
                    <a:pt x="118985" y="86526"/>
                    <a:pt x="119274" y="86454"/>
                  </a:cubicBezTo>
                  <a:cubicBezTo>
                    <a:pt x="119310" y="86382"/>
                    <a:pt x="119454" y="86309"/>
                    <a:pt x="119635" y="86201"/>
                  </a:cubicBezTo>
                  <a:cubicBezTo>
                    <a:pt x="119887" y="86021"/>
                    <a:pt x="120284" y="85732"/>
                    <a:pt x="120825" y="85336"/>
                  </a:cubicBezTo>
                  <a:cubicBezTo>
                    <a:pt x="121907" y="84578"/>
                    <a:pt x="123530" y="83424"/>
                    <a:pt x="125730" y="81873"/>
                  </a:cubicBezTo>
                  <a:cubicBezTo>
                    <a:pt x="129337" y="79276"/>
                    <a:pt x="134422" y="76716"/>
                    <a:pt x="136153" y="75850"/>
                  </a:cubicBezTo>
                  <a:cubicBezTo>
                    <a:pt x="134278" y="74984"/>
                    <a:pt x="132763" y="73361"/>
                    <a:pt x="131465" y="71342"/>
                  </a:cubicBezTo>
                  <a:cubicBezTo>
                    <a:pt x="130022" y="69069"/>
                    <a:pt x="128868" y="66292"/>
                    <a:pt x="127858" y="63479"/>
                  </a:cubicBezTo>
                  <a:cubicBezTo>
                    <a:pt x="125874" y="57925"/>
                    <a:pt x="122051" y="52010"/>
                    <a:pt x="118985" y="49160"/>
                  </a:cubicBezTo>
                  <a:cubicBezTo>
                    <a:pt x="117867" y="48114"/>
                    <a:pt x="116930" y="47249"/>
                    <a:pt x="116244" y="46275"/>
                  </a:cubicBezTo>
                  <a:cubicBezTo>
                    <a:pt x="115595" y="45373"/>
                    <a:pt x="115198" y="44327"/>
                    <a:pt x="115198" y="43101"/>
                  </a:cubicBezTo>
                  <a:cubicBezTo>
                    <a:pt x="115198" y="42091"/>
                    <a:pt x="115451" y="40937"/>
                    <a:pt x="115992" y="39530"/>
                  </a:cubicBezTo>
                  <a:cubicBezTo>
                    <a:pt x="116677" y="37655"/>
                    <a:pt x="118228" y="35419"/>
                    <a:pt x="120031" y="33327"/>
                  </a:cubicBezTo>
                  <a:cubicBezTo>
                    <a:pt x="121835" y="31199"/>
                    <a:pt x="123927" y="29179"/>
                    <a:pt x="125694" y="27772"/>
                  </a:cubicBezTo>
                  <a:cubicBezTo>
                    <a:pt x="126884" y="26835"/>
                    <a:pt x="127930" y="26149"/>
                    <a:pt x="128723" y="25861"/>
                  </a:cubicBezTo>
                  <a:cubicBezTo>
                    <a:pt x="130022" y="25428"/>
                    <a:pt x="131392" y="24887"/>
                    <a:pt x="132547" y="24887"/>
                  </a:cubicBezTo>
                  <a:cubicBezTo>
                    <a:pt x="132907" y="24887"/>
                    <a:pt x="133268" y="24923"/>
                    <a:pt x="133556" y="25067"/>
                  </a:cubicBezTo>
                  <a:cubicBezTo>
                    <a:pt x="133881" y="25176"/>
                    <a:pt x="134170" y="25392"/>
                    <a:pt x="134386" y="25681"/>
                  </a:cubicBezTo>
                  <a:cubicBezTo>
                    <a:pt x="134819" y="26258"/>
                    <a:pt x="135071" y="27123"/>
                    <a:pt x="135071" y="28386"/>
                  </a:cubicBezTo>
                  <a:cubicBezTo>
                    <a:pt x="135071" y="28458"/>
                    <a:pt x="135071" y="28566"/>
                    <a:pt x="135071" y="28638"/>
                  </a:cubicBezTo>
                  <a:cubicBezTo>
                    <a:pt x="134999" y="30874"/>
                    <a:pt x="133701" y="32714"/>
                    <a:pt x="132258" y="34192"/>
                  </a:cubicBezTo>
                  <a:cubicBezTo>
                    <a:pt x="130815" y="35707"/>
                    <a:pt x="129192" y="36897"/>
                    <a:pt x="128399" y="37691"/>
                  </a:cubicBezTo>
                  <a:cubicBezTo>
                    <a:pt x="128182" y="37943"/>
                    <a:pt x="128038" y="38160"/>
                    <a:pt x="127966" y="38268"/>
                  </a:cubicBezTo>
                  <a:cubicBezTo>
                    <a:pt x="127641" y="39025"/>
                    <a:pt x="127461" y="39927"/>
                    <a:pt x="127461" y="40937"/>
                  </a:cubicBezTo>
                  <a:cubicBezTo>
                    <a:pt x="127461" y="41947"/>
                    <a:pt x="127641" y="43029"/>
                    <a:pt x="128074" y="44111"/>
                  </a:cubicBezTo>
                  <a:cubicBezTo>
                    <a:pt x="128507" y="45193"/>
                    <a:pt x="129842" y="47681"/>
                    <a:pt x="131501" y="50459"/>
                  </a:cubicBezTo>
                  <a:cubicBezTo>
                    <a:pt x="133124" y="53236"/>
                    <a:pt x="135107" y="56338"/>
                    <a:pt x="136911" y="58610"/>
                  </a:cubicBezTo>
                  <a:cubicBezTo>
                    <a:pt x="139580" y="62072"/>
                    <a:pt x="144882" y="68709"/>
                    <a:pt x="147767" y="72748"/>
                  </a:cubicBezTo>
                  <a:cubicBezTo>
                    <a:pt x="148741" y="74083"/>
                    <a:pt x="149426" y="75129"/>
                    <a:pt x="149715" y="75706"/>
                  </a:cubicBezTo>
                  <a:cubicBezTo>
                    <a:pt x="150039" y="76427"/>
                    <a:pt x="150256" y="76968"/>
                    <a:pt x="150256" y="77509"/>
                  </a:cubicBezTo>
                  <a:cubicBezTo>
                    <a:pt x="150256" y="78086"/>
                    <a:pt x="150039" y="78591"/>
                    <a:pt x="149715" y="79240"/>
                  </a:cubicBezTo>
                  <a:cubicBezTo>
                    <a:pt x="149390" y="79889"/>
                    <a:pt x="148885" y="80719"/>
                    <a:pt x="148272" y="81909"/>
                  </a:cubicBezTo>
                  <a:cubicBezTo>
                    <a:pt x="147262" y="83749"/>
                    <a:pt x="145206" y="86237"/>
                    <a:pt x="143403" y="88257"/>
                  </a:cubicBezTo>
                  <a:cubicBezTo>
                    <a:pt x="142068" y="89772"/>
                    <a:pt x="140842" y="90998"/>
                    <a:pt x="140301" y="91575"/>
                  </a:cubicBezTo>
                  <a:lnTo>
                    <a:pt x="140914" y="91864"/>
                  </a:lnTo>
                  <a:cubicBezTo>
                    <a:pt x="141022" y="91792"/>
                    <a:pt x="141203" y="91647"/>
                    <a:pt x="141455" y="91503"/>
                  </a:cubicBezTo>
                  <a:cubicBezTo>
                    <a:pt x="141888" y="91178"/>
                    <a:pt x="142465" y="90782"/>
                    <a:pt x="143150" y="90313"/>
                  </a:cubicBezTo>
                  <a:cubicBezTo>
                    <a:pt x="144521" y="89339"/>
                    <a:pt x="146252" y="88149"/>
                    <a:pt x="147587" y="87139"/>
                  </a:cubicBezTo>
                  <a:cubicBezTo>
                    <a:pt x="149931" y="85372"/>
                    <a:pt x="153105" y="84145"/>
                    <a:pt x="153970" y="83821"/>
                  </a:cubicBezTo>
                  <a:cubicBezTo>
                    <a:pt x="153934" y="83280"/>
                    <a:pt x="153826" y="81873"/>
                    <a:pt x="153826" y="79962"/>
                  </a:cubicBezTo>
                  <a:cubicBezTo>
                    <a:pt x="153826" y="76102"/>
                    <a:pt x="154151" y="70260"/>
                    <a:pt x="155882" y="65427"/>
                  </a:cubicBezTo>
                  <a:cubicBezTo>
                    <a:pt x="157289" y="61495"/>
                    <a:pt x="159381" y="55400"/>
                    <a:pt x="161256" y="49701"/>
                  </a:cubicBezTo>
                  <a:cubicBezTo>
                    <a:pt x="163131" y="44003"/>
                    <a:pt x="164755" y="38665"/>
                    <a:pt x="165187" y="36429"/>
                  </a:cubicBezTo>
                  <a:cubicBezTo>
                    <a:pt x="165368" y="35419"/>
                    <a:pt x="165476" y="34481"/>
                    <a:pt x="165548" y="33651"/>
                  </a:cubicBezTo>
                  <a:cubicBezTo>
                    <a:pt x="149137" y="15293"/>
                    <a:pt x="130346" y="1"/>
                    <a:pt x="116930" y="1"/>
                  </a:cubicBezTo>
                  <a:close/>
                  <a:moveTo>
                    <a:pt x="171499" y="40540"/>
                  </a:moveTo>
                  <a:cubicBezTo>
                    <a:pt x="171391" y="40612"/>
                    <a:pt x="171283" y="40721"/>
                    <a:pt x="171211" y="40829"/>
                  </a:cubicBezTo>
                  <a:cubicBezTo>
                    <a:pt x="170850" y="41262"/>
                    <a:pt x="170561" y="41766"/>
                    <a:pt x="170381" y="42163"/>
                  </a:cubicBezTo>
                  <a:cubicBezTo>
                    <a:pt x="170237" y="42416"/>
                    <a:pt x="170165" y="42632"/>
                    <a:pt x="170165" y="42704"/>
                  </a:cubicBezTo>
                  <a:lnTo>
                    <a:pt x="170129" y="42740"/>
                  </a:lnTo>
                  <a:lnTo>
                    <a:pt x="170129" y="42812"/>
                  </a:lnTo>
                  <a:cubicBezTo>
                    <a:pt x="170129" y="42885"/>
                    <a:pt x="170129" y="42993"/>
                    <a:pt x="170092" y="43101"/>
                  </a:cubicBezTo>
                  <a:cubicBezTo>
                    <a:pt x="170056" y="43353"/>
                    <a:pt x="170020" y="43714"/>
                    <a:pt x="169984" y="44147"/>
                  </a:cubicBezTo>
                  <a:cubicBezTo>
                    <a:pt x="169876" y="45013"/>
                    <a:pt x="169732" y="46275"/>
                    <a:pt x="169587" y="47754"/>
                  </a:cubicBezTo>
                  <a:cubicBezTo>
                    <a:pt x="169263" y="50783"/>
                    <a:pt x="168830" y="54823"/>
                    <a:pt x="168397" y="59115"/>
                  </a:cubicBezTo>
                  <a:cubicBezTo>
                    <a:pt x="167496" y="67663"/>
                    <a:pt x="166522" y="77112"/>
                    <a:pt x="166125" y="80899"/>
                  </a:cubicBezTo>
                  <a:cubicBezTo>
                    <a:pt x="165728" y="84722"/>
                    <a:pt x="165223" y="87716"/>
                    <a:pt x="163817" y="90818"/>
                  </a:cubicBezTo>
                  <a:cubicBezTo>
                    <a:pt x="162446" y="93920"/>
                    <a:pt x="160174" y="97093"/>
                    <a:pt x="156279" y="101385"/>
                  </a:cubicBezTo>
                  <a:cubicBezTo>
                    <a:pt x="148813" y="109609"/>
                    <a:pt x="139940" y="113360"/>
                    <a:pt x="139183" y="113648"/>
                  </a:cubicBezTo>
                  <a:lnTo>
                    <a:pt x="127533" y="124072"/>
                  </a:lnTo>
                  <a:cubicBezTo>
                    <a:pt x="127533" y="124360"/>
                    <a:pt x="127461" y="125370"/>
                    <a:pt x="127209" y="128796"/>
                  </a:cubicBezTo>
                  <a:cubicBezTo>
                    <a:pt x="127064" y="130924"/>
                    <a:pt x="126523" y="132547"/>
                    <a:pt x="125982" y="133738"/>
                  </a:cubicBezTo>
                  <a:cubicBezTo>
                    <a:pt x="125441" y="134928"/>
                    <a:pt x="124864" y="135721"/>
                    <a:pt x="124612" y="136154"/>
                  </a:cubicBezTo>
                  <a:cubicBezTo>
                    <a:pt x="124612" y="136190"/>
                    <a:pt x="124612" y="136190"/>
                    <a:pt x="124612" y="136190"/>
                  </a:cubicBezTo>
                  <a:cubicBezTo>
                    <a:pt x="124540" y="136298"/>
                    <a:pt x="124504" y="136407"/>
                    <a:pt x="124504" y="136443"/>
                  </a:cubicBezTo>
                  <a:cubicBezTo>
                    <a:pt x="124504" y="136515"/>
                    <a:pt x="124468" y="136623"/>
                    <a:pt x="124468" y="136731"/>
                  </a:cubicBezTo>
                  <a:cubicBezTo>
                    <a:pt x="124431" y="136803"/>
                    <a:pt x="124395" y="136875"/>
                    <a:pt x="124395" y="136984"/>
                  </a:cubicBezTo>
                  <a:cubicBezTo>
                    <a:pt x="124395" y="136984"/>
                    <a:pt x="124359" y="137020"/>
                    <a:pt x="124359" y="137020"/>
                  </a:cubicBezTo>
                  <a:cubicBezTo>
                    <a:pt x="124359" y="137056"/>
                    <a:pt x="124359" y="137056"/>
                    <a:pt x="124359" y="137092"/>
                  </a:cubicBezTo>
                  <a:cubicBezTo>
                    <a:pt x="124359" y="137092"/>
                    <a:pt x="124359" y="137092"/>
                    <a:pt x="124359" y="137128"/>
                  </a:cubicBezTo>
                  <a:cubicBezTo>
                    <a:pt x="124251" y="137453"/>
                    <a:pt x="124107" y="137849"/>
                    <a:pt x="123963" y="138354"/>
                  </a:cubicBezTo>
                  <a:cubicBezTo>
                    <a:pt x="123638" y="139364"/>
                    <a:pt x="123205" y="140699"/>
                    <a:pt x="122736" y="142105"/>
                  </a:cubicBezTo>
                  <a:cubicBezTo>
                    <a:pt x="121726" y="144991"/>
                    <a:pt x="120464" y="148345"/>
                    <a:pt x="119346" y="150653"/>
                  </a:cubicBezTo>
                  <a:cubicBezTo>
                    <a:pt x="118192" y="152961"/>
                    <a:pt x="117146" y="154837"/>
                    <a:pt x="115379" y="156640"/>
                  </a:cubicBezTo>
                  <a:cubicBezTo>
                    <a:pt x="113647" y="158444"/>
                    <a:pt x="111195" y="160139"/>
                    <a:pt x="107300" y="162122"/>
                  </a:cubicBezTo>
                  <a:cubicBezTo>
                    <a:pt x="100555" y="165549"/>
                    <a:pt x="95506" y="169228"/>
                    <a:pt x="94388" y="170093"/>
                  </a:cubicBezTo>
                  <a:cubicBezTo>
                    <a:pt x="94207" y="170202"/>
                    <a:pt x="94135" y="170274"/>
                    <a:pt x="94135" y="170274"/>
                  </a:cubicBezTo>
                  <a:cubicBezTo>
                    <a:pt x="94063" y="170310"/>
                    <a:pt x="93991" y="170310"/>
                    <a:pt x="93955" y="170310"/>
                  </a:cubicBezTo>
                  <a:cubicBezTo>
                    <a:pt x="93883" y="170310"/>
                    <a:pt x="93811" y="170310"/>
                    <a:pt x="93738" y="170274"/>
                  </a:cubicBezTo>
                  <a:lnTo>
                    <a:pt x="88473" y="165982"/>
                  </a:lnTo>
                  <a:cubicBezTo>
                    <a:pt x="88364" y="165910"/>
                    <a:pt x="88328" y="165729"/>
                    <a:pt x="88400" y="165621"/>
                  </a:cubicBezTo>
                  <a:cubicBezTo>
                    <a:pt x="88400" y="165621"/>
                    <a:pt x="88869" y="164828"/>
                    <a:pt x="89591" y="163637"/>
                  </a:cubicBezTo>
                  <a:cubicBezTo>
                    <a:pt x="90312" y="162411"/>
                    <a:pt x="91286" y="160788"/>
                    <a:pt x="92296" y="159057"/>
                  </a:cubicBezTo>
                  <a:cubicBezTo>
                    <a:pt x="94352" y="155558"/>
                    <a:pt x="96588" y="151663"/>
                    <a:pt x="97381" y="150040"/>
                  </a:cubicBezTo>
                  <a:cubicBezTo>
                    <a:pt x="98211" y="148309"/>
                    <a:pt x="100194" y="146830"/>
                    <a:pt x="101926" y="145748"/>
                  </a:cubicBezTo>
                  <a:cubicBezTo>
                    <a:pt x="103404" y="144810"/>
                    <a:pt x="104739" y="144197"/>
                    <a:pt x="105136" y="144017"/>
                  </a:cubicBezTo>
                  <a:lnTo>
                    <a:pt x="107336" y="137200"/>
                  </a:lnTo>
                  <a:cubicBezTo>
                    <a:pt x="107336" y="137200"/>
                    <a:pt x="107336" y="137200"/>
                    <a:pt x="107336" y="137164"/>
                  </a:cubicBezTo>
                  <a:lnTo>
                    <a:pt x="107624" y="136298"/>
                  </a:lnTo>
                  <a:lnTo>
                    <a:pt x="107624" y="136298"/>
                  </a:lnTo>
                  <a:cubicBezTo>
                    <a:pt x="106326" y="136479"/>
                    <a:pt x="102575" y="136984"/>
                    <a:pt x="98066" y="136984"/>
                  </a:cubicBezTo>
                  <a:cubicBezTo>
                    <a:pt x="95470" y="136984"/>
                    <a:pt x="92620" y="136803"/>
                    <a:pt x="89843" y="136334"/>
                  </a:cubicBezTo>
                  <a:cubicBezTo>
                    <a:pt x="81872" y="135000"/>
                    <a:pt x="74803" y="130456"/>
                    <a:pt x="73649" y="129698"/>
                  </a:cubicBezTo>
                  <a:cubicBezTo>
                    <a:pt x="72747" y="130275"/>
                    <a:pt x="68491" y="133088"/>
                    <a:pt x="65786" y="134856"/>
                  </a:cubicBezTo>
                  <a:cubicBezTo>
                    <a:pt x="64813" y="135469"/>
                    <a:pt x="64019" y="135974"/>
                    <a:pt x="63694" y="136190"/>
                  </a:cubicBezTo>
                  <a:cubicBezTo>
                    <a:pt x="63586" y="136226"/>
                    <a:pt x="63550" y="136262"/>
                    <a:pt x="63514" y="136298"/>
                  </a:cubicBezTo>
                  <a:lnTo>
                    <a:pt x="63478" y="136371"/>
                  </a:lnTo>
                  <a:cubicBezTo>
                    <a:pt x="63406" y="136443"/>
                    <a:pt x="63370" y="136551"/>
                    <a:pt x="63298" y="136659"/>
                  </a:cubicBezTo>
                  <a:cubicBezTo>
                    <a:pt x="63153" y="136948"/>
                    <a:pt x="62937" y="137344"/>
                    <a:pt x="62721" y="137849"/>
                  </a:cubicBezTo>
                  <a:cubicBezTo>
                    <a:pt x="62252" y="138859"/>
                    <a:pt x="61567" y="140194"/>
                    <a:pt x="60773" y="141745"/>
                  </a:cubicBezTo>
                  <a:cubicBezTo>
                    <a:pt x="59114" y="144774"/>
                    <a:pt x="56842" y="148489"/>
                    <a:pt x="53992" y="151302"/>
                  </a:cubicBezTo>
                  <a:cubicBezTo>
                    <a:pt x="51576" y="153683"/>
                    <a:pt x="50205" y="155666"/>
                    <a:pt x="49412" y="157181"/>
                  </a:cubicBezTo>
                  <a:lnTo>
                    <a:pt x="110041" y="176369"/>
                  </a:lnTo>
                  <a:lnTo>
                    <a:pt x="167532" y="194439"/>
                  </a:lnTo>
                  <a:cubicBezTo>
                    <a:pt x="167640" y="194475"/>
                    <a:pt x="167712" y="194547"/>
                    <a:pt x="167748" y="194655"/>
                  </a:cubicBezTo>
                  <a:lnTo>
                    <a:pt x="177234" y="197649"/>
                  </a:lnTo>
                  <a:cubicBezTo>
                    <a:pt x="177234" y="197649"/>
                    <a:pt x="178532" y="195449"/>
                    <a:pt x="184303" y="186143"/>
                  </a:cubicBezTo>
                  <a:cubicBezTo>
                    <a:pt x="185060" y="184917"/>
                    <a:pt x="185385" y="183366"/>
                    <a:pt x="185385" y="181599"/>
                  </a:cubicBezTo>
                  <a:cubicBezTo>
                    <a:pt x="185421" y="170526"/>
                    <a:pt x="172256" y="150761"/>
                    <a:pt x="172256" y="140879"/>
                  </a:cubicBezTo>
                  <a:cubicBezTo>
                    <a:pt x="172256" y="140626"/>
                    <a:pt x="172256" y="140410"/>
                    <a:pt x="172293" y="140158"/>
                  </a:cubicBezTo>
                  <a:cubicBezTo>
                    <a:pt x="173086" y="129626"/>
                    <a:pt x="200894" y="112314"/>
                    <a:pt x="200858" y="92333"/>
                  </a:cubicBezTo>
                  <a:cubicBezTo>
                    <a:pt x="200858" y="91323"/>
                    <a:pt x="200786" y="90313"/>
                    <a:pt x="200641" y="89303"/>
                  </a:cubicBezTo>
                  <a:cubicBezTo>
                    <a:pt x="199199" y="79421"/>
                    <a:pt x="187008" y="59223"/>
                    <a:pt x="171499" y="40540"/>
                  </a:cubicBezTo>
                  <a:close/>
                </a:path>
              </a:pathLst>
            </a:custGeom>
            <a:solidFill>
              <a:srgbClr val="D6E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693;p63">
              <a:extLst>
                <a:ext uri="{FF2B5EF4-FFF2-40B4-BE49-F238E27FC236}">
                  <a16:creationId xmlns:a16="http://schemas.microsoft.com/office/drawing/2014/main" id="{FE12C7C1-872C-484D-9C0E-57181B9860AA}"/>
                </a:ext>
              </a:extLst>
            </p:cNvPr>
            <p:cNvSpPr/>
            <p:nvPr/>
          </p:nvSpPr>
          <p:spPr>
            <a:xfrm>
              <a:off x="5625075" y="5303525"/>
              <a:ext cx="225425" cy="80725"/>
            </a:xfrm>
            <a:custGeom>
              <a:avLst/>
              <a:gdLst/>
              <a:ahLst/>
              <a:cxnLst/>
              <a:rect l="l" t="t" r="r" b="b"/>
              <a:pathLst>
                <a:path w="9017" h="3229" extrusionOk="0">
                  <a:moveTo>
                    <a:pt x="359" y="0"/>
                  </a:moveTo>
                  <a:cubicBezTo>
                    <a:pt x="233" y="0"/>
                    <a:pt x="102" y="75"/>
                    <a:pt x="72" y="226"/>
                  </a:cubicBezTo>
                  <a:cubicBezTo>
                    <a:pt x="0" y="370"/>
                    <a:pt x="108" y="550"/>
                    <a:pt x="253" y="586"/>
                  </a:cubicBezTo>
                  <a:lnTo>
                    <a:pt x="8584" y="3219"/>
                  </a:lnTo>
                  <a:cubicBezTo>
                    <a:pt x="8614" y="3225"/>
                    <a:pt x="8643" y="3228"/>
                    <a:pt x="8671" y="3228"/>
                  </a:cubicBezTo>
                  <a:cubicBezTo>
                    <a:pt x="8810" y="3228"/>
                    <a:pt x="8921" y="3153"/>
                    <a:pt x="8981" y="3003"/>
                  </a:cubicBezTo>
                  <a:cubicBezTo>
                    <a:pt x="9017" y="2858"/>
                    <a:pt x="8945" y="2678"/>
                    <a:pt x="8764" y="2642"/>
                  </a:cubicBezTo>
                  <a:lnTo>
                    <a:pt x="433" y="9"/>
                  </a:lnTo>
                  <a:cubicBezTo>
                    <a:pt x="409" y="3"/>
                    <a:pt x="384" y="0"/>
                    <a:pt x="35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694;p63">
              <a:extLst>
                <a:ext uri="{FF2B5EF4-FFF2-40B4-BE49-F238E27FC236}">
                  <a16:creationId xmlns:a16="http://schemas.microsoft.com/office/drawing/2014/main" id="{3A41CC4C-0085-418A-9794-7D42C417083F}"/>
                </a:ext>
              </a:extLst>
            </p:cNvPr>
            <p:cNvSpPr/>
            <p:nvPr/>
          </p:nvSpPr>
          <p:spPr>
            <a:xfrm>
              <a:off x="1607200" y="4042075"/>
              <a:ext cx="3884450" cy="1229450"/>
            </a:xfrm>
            <a:custGeom>
              <a:avLst/>
              <a:gdLst/>
              <a:ahLst/>
              <a:cxnLst/>
              <a:rect l="l" t="t" r="r" b="b"/>
              <a:pathLst>
                <a:path w="155378" h="49178" extrusionOk="0">
                  <a:moveTo>
                    <a:pt x="356" y="0"/>
                  </a:moveTo>
                  <a:cubicBezTo>
                    <a:pt x="231" y="0"/>
                    <a:pt x="102" y="70"/>
                    <a:pt x="72" y="190"/>
                  </a:cubicBezTo>
                  <a:cubicBezTo>
                    <a:pt x="0" y="370"/>
                    <a:pt x="108" y="550"/>
                    <a:pt x="253" y="586"/>
                  </a:cubicBezTo>
                  <a:lnTo>
                    <a:pt x="154944" y="49169"/>
                  </a:lnTo>
                  <a:cubicBezTo>
                    <a:pt x="154968" y="49175"/>
                    <a:pt x="154993" y="49178"/>
                    <a:pt x="155019" y="49178"/>
                  </a:cubicBezTo>
                  <a:cubicBezTo>
                    <a:pt x="155145" y="49178"/>
                    <a:pt x="155275" y="49103"/>
                    <a:pt x="155305" y="48952"/>
                  </a:cubicBezTo>
                  <a:cubicBezTo>
                    <a:pt x="155377" y="48808"/>
                    <a:pt x="155269" y="48628"/>
                    <a:pt x="155125" y="48592"/>
                  </a:cubicBezTo>
                  <a:lnTo>
                    <a:pt x="433" y="9"/>
                  </a:lnTo>
                  <a:cubicBezTo>
                    <a:pt x="408" y="3"/>
                    <a:pt x="382" y="0"/>
                    <a:pt x="35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695;p63">
              <a:extLst>
                <a:ext uri="{FF2B5EF4-FFF2-40B4-BE49-F238E27FC236}">
                  <a16:creationId xmlns:a16="http://schemas.microsoft.com/office/drawing/2014/main" id="{F228B183-CE1B-4E85-9D3E-10AF6C6DC7EB}"/>
                </a:ext>
              </a:extLst>
            </p:cNvPr>
            <p:cNvSpPr/>
            <p:nvPr/>
          </p:nvSpPr>
          <p:spPr>
            <a:xfrm>
              <a:off x="2109425" y="4449850"/>
              <a:ext cx="1904375" cy="1019825"/>
            </a:xfrm>
            <a:custGeom>
              <a:avLst/>
              <a:gdLst/>
              <a:ahLst/>
              <a:cxnLst/>
              <a:rect l="l" t="t" r="r" b="b"/>
              <a:pathLst>
                <a:path w="76175" h="40793" extrusionOk="0">
                  <a:moveTo>
                    <a:pt x="16880" y="1"/>
                  </a:moveTo>
                  <a:lnTo>
                    <a:pt x="0" y="20775"/>
                  </a:lnTo>
                  <a:lnTo>
                    <a:pt x="57419" y="40792"/>
                  </a:lnTo>
                  <a:lnTo>
                    <a:pt x="76174" y="20018"/>
                  </a:lnTo>
                  <a:lnTo>
                    <a:pt x="16880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696;p63">
              <a:extLst>
                <a:ext uri="{FF2B5EF4-FFF2-40B4-BE49-F238E27FC236}">
                  <a16:creationId xmlns:a16="http://schemas.microsoft.com/office/drawing/2014/main" id="{BF775603-55F6-49D0-9237-8337712D9A12}"/>
                </a:ext>
              </a:extLst>
            </p:cNvPr>
            <p:cNvSpPr/>
            <p:nvPr/>
          </p:nvSpPr>
          <p:spPr>
            <a:xfrm>
              <a:off x="2101300" y="4442275"/>
              <a:ext cx="1920600" cy="1034975"/>
            </a:xfrm>
            <a:custGeom>
              <a:avLst/>
              <a:gdLst/>
              <a:ahLst/>
              <a:cxnLst/>
              <a:rect l="l" t="t" r="r" b="b"/>
              <a:pathLst>
                <a:path w="76824" h="41399" extrusionOk="0">
                  <a:moveTo>
                    <a:pt x="17313" y="628"/>
                  </a:moveTo>
                  <a:lnTo>
                    <a:pt x="75994" y="20465"/>
                  </a:lnTo>
                  <a:lnTo>
                    <a:pt x="57671" y="40756"/>
                  </a:lnTo>
                  <a:lnTo>
                    <a:pt x="57671" y="40756"/>
                  </a:lnTo>
                  <a:lnTo>
                    <a:pt x="830" y="20934"/>
                  </a:lnTo>
                  <a:lnTo>
                    <a:pt x="17313" y="628"/>
                  </a:lnTo>
                  <a:close/>
                  <a:moveTo>
                    <a:pt x="17220" y="1"/>
                  </a:moveTo>
                  <a:cubicBezTo>
                    <a:pt x="17133" y="1"/>
                    <a:pt x="17041" y="34"/>
                    <a:pt x="16988" y="87"/>
                  </a:cubicBezTo>
                  <a:lnTo>
                    <a:pt x="73" y="20862"/>
                  </a:lnTo>
                  <a:cubicBezTo>
                    <a:pt x="37" y="20970"/>
                    <a:pt x="1" y="21042"/>
                    <a:pt x="37" y="21150"/>
                  </a:cubicBezTo>
                  <a:cubicBezTo>
                    <a:pt x="73" y="21259"/>
                    <a:pt x="145" y="21331"/>
                    <a:pt x="217" y="21367"/>
                  </a:cubicBezTo>
                  <a:lnTo>
                    <a:pt x="57636" y="41384"/>
                  </a:lnTo>
                  <a:cubicBezTo>
                    <a:pt x="57665" y="41394"/>
                    <a:pt x="57697" y="41398"/>
                    <a:pt x="57729" y="41398"/>
                  </a:cubicBezTo>
                  <a:cubicBezTo>
                    <a:pt x="57816" y="41398"/>
                    <a:pt x="57908" y="41365"/>
                    <a:pt x="57961" y="41312"/>
                  </a:cubicBezTo>
                  <a:lnTo>
                    <a:pt x="76716" y="20537"/>
                  </a:lnTo>
                  <a:cubicBezTo>
                    <a:pt x="76788" y="20429"/>
                    <a:pt x="76824" y="20357"/>
                    <a:pt x="76788" y="20249"/>
                  </a:cubicBezTo>
                  <a:cubicBezTo>
                    <a:pt x="76788" y="20140"/>
                    <a:pt x="76716" y="20068"/>
                    <a:pt x="76607" y="20032"/>
                  </a:cubicBezTo>
                  <a:lnTo>
                    <a:pt x="17313" y="15"/>
                  </a:lnTo>
                  <a:cubicBezTo>
                    <a:pt x="17284" y="5"/>
                    <a:pt x="17252" y="1"/>
                    <a:pt x="1722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697;p63">
              <a:extLst>
                <a:ext uri="{FF2B5EF4-FFF2-40B4-BE49-F238E27FC236}">
                  <a16:creationId xmlns:a16="http://schemas.microsoft.com/office/drawing/2014/main" id="{BF4BD013-7698-4DBB-992B-AE97B808BA1D}"/>
                </a:ext>
              </a:extLst>
            </p:cNvPr>
            <p:cNvSpPr/>
            <p:nvPr/>
          </p:nvSpPr>
          <p:spPr>
            <a:xfrm>
              <a:off x="2372725" y="4594125"/>
              <a:ext cx="1442700" cy="737600"/>
            </a:xfrm>
            <a:custGeom>
              <a:avLst/>
              <a:gdLst/>
              <a:ahLst/>
              <a:cxnLst/>
              <a:rect l="l" t="t" r="r" b="b"/>
              <a:pathLst>
                <a:path w="57708" h="29504" extrusionOk="0">
                  <a:moveTo>
                    <a:pt x="12587" y="0"/>
                  </a:moveTo>
                  <a:lnTo>
                    <a:pt x="0" y="14571"/>
                  </a:lnTo>
                  <a:lnTo>
                    <a:pt x="45084" y="29503"/>
                  </a:lnTo>
                  <a:lnTo>
                    <a:pt x="57707" y="15906"/>
                  </a:lnTo>
                  <a:lnTo>
                    <a:pt x="12587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698;p63">
              <a:extLst>
                <a:ext uri="{FF2B5EF4-FFF2-40B4-BE49-F238E27FC236}">
                  <a16:creationId xmlns:a16="http://schemas.microsoft.com/office/drawing/2014/main" id="{9C892EBB-D1E6-4A7E-AD78-9DF63659BDFA}"/>
                </a:ext>
              </a:extLst>
            </p:cNvPr>
            <p:cNvSpPr/>
            <p:nvPr/>
          </p:nvSpPr>
          <p:spPr>
            <a:xfrm>
              <a:off x="2364600" y="4586550"/>
              <a:ext cx="1458025" cy="752725"/>
            </a:xfrm>
            <a:custGeom>
              <a:avLst/>
              <a:gdLst/>
              <a:ahLst/>
              <a:cxnLst/>
              <a:rect l="l" t="t" r="r" b="b"/>
              <a:pathLst>
                <a:path w="58321" h="30109" extrusionOk="0">
                  <a:moveTo>
                    <a:pt x="13021" y="628"/>
                  </a:moveTo>
                  <a:lnTo>
                    <a:pt x="57491" y="16353"/>
                  </a:lnTo>
                  <a:lnTo>
                    <a:pt x="45320" y="29452"/>
                  </a:lnTo>
                  <a:lnTo>
                    <a:pt x="45320" y="29452"/>
                  </a:lnTo>
                  <a:lnTo>
                    <a:pt x="830" y="14730"/>
                  </a:lnTo>
                  <a:lnTo>
                    <a:pt x="13021" y="628"/>
                  </a:lnTo>
                  <a:close/>
                  <a:moveTo>
                    <a:pt x="12928" y="1"/>
                  </a:moveTo>
                  <a:cubicBezTo>
                    <a:pt x="12840" y="1"/>
                    <a:pt x="12749" y="34"/>
                    <a:pt x="12696" y="87"/>
                  </a:cubicBezTo>
                  <a:lnTo>
                    <a:pt x="73" y="14694"/>
                  </a:lnTo>
                  <a:cubicBezTo>
                    <a:pt x="0" y="14766"/>
                    <a:pt x="0" y="14874"/>
                    <a:pt x="37" y="14947"/>
                  </a:cubicBezTo>
                  <a:cubicBezTo>
                    <a:pt x="37" y="15055"/>
                    <a:pt x="109" y="15127"/>
                    <a:pt x="217" y="15163"/>
                  </a:cubicBezTo>
                  <a:lnTo>
                    <a:pt x="45337" y="30095"/>
                  </a:lnTo>
                  <a:cubicBezTo>
                    <a:pt x="45366" y="30104"/>
                    <a:pt x="45395" y="30109"/>
                    <a:pt x="45423" y="30109"/>
                  </a:cubicBezTo>
                  <a:cubicBezTo>
                    <a:pt x="45500" y="30109"/>
                    <a:pt x="45573" y="30075"/>
                    <a:pt x="45625" y="30023"/>
                  </a:cubicBezTo>
                  <a:lnTo>
                    <a:pt x="58249" y="16425"/>
                  </a:lnTo>
                  <a:cubicBezTo>
                    <a:pt x="58321" y="16353"/>
                    <a:pt x="58321" y="16245"/>
                    <a:pt x="58321" y="16137"/>
                  </a:cubicBezTo>
                  <a:cubicBezTo>
                    <a:pt x="58285" y="16029"/>
                    <a:pt x="58213" y="15956"/>
                    <a:pt x="58105" y="15920"/>
                  </a:cubicBezTo>
                  <a:lnTo>
                    <a:pt x="13021" y="15"/>
                  </a:lnTo>
                  <a:cubicBezTo>
                    <a:pt x="12992" y="5"/>
                    <a:pt x="12960" y="1"/>
                    <a:pt x="1292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699;p63">
              <a:extLst>
                <a:ext uri="{FF2B5EF4-FFF2-40B4-BE49-F238E27FC236}">
                  <a16:creationId xmlns:a16="http://schemas.microsoft.com/office/drawing/2014/main" id="{0F206FC1-40F0-43FA-B310-84478DE3DDC4}"/>
                </a:ext>
              </a:extLst>
            </p:cNvPr>
            <p:cNvSpPr/>
            <p:nvPr/>
          </p:nvSpPr>
          <p:spPr>
            <a:xfrm>
              <a:off x="2342050" y="1025400"/>
              <a:ext cx="3594125" cy="3621050"/>
            </a:xfrm>
            <a:custGeom>
              <a:avLst/>
              <a:gdLst/>
              <a:ahLst/>
              <a:cxnLst/>
              <a:rect l="l" t="t" r="r" b="b"/>
              <a:pathLst>
                <a:path w="143765" h="144842" extrusionOk="0">
                  <a:moveTo>
                    <a:pt x="90743" y="0"/>
                  </a:moveTo>
                  <a:cubicBezTo>
                    <a:pt x="89664" y="0"/>
                    <a:pt x="88322" y="517"/>
                    <a:pt x="87031" y="969"/>
                  </a:cubicBezTo>
                  <a:cubicBezTo>
                    <a:pt x="84109" y="1979"/>
                    <a:pt x="76247" y="9626"/>
                    <a:pt x="74443" y="14422"/>
                  </a:cubicBezTo>
                  <a:cubicBezTo>
                    <a:pt x="72676" y="19255"/>
                    <a:pt x="74227" y="20842"/>
                    <a:pt x="77365" y="23728"/>
                  </a:cubicBezTo>
                  <a:cubicBezTo>
                    <a:pt x="80503" y="26649"/>
                    <a:pt x="84326" y="32600"/>
                    <a:pt x="86345" y="38227"/>
                  </a:cubicBezTo>
                  <a:cubicBezTo>
                    <a:pt x="88365" y="43817"/>
                    <a:pt x="90926" y="49191"/>
                    <a:pt x="95074" y="50670"/>
                  </a:cubicBezTo>
                  <a:cubicBezTo>
                    <a:pt x="95074" y="50670"/>
                    <a:pt x="88473" y="53808"/>
                    <a:pt x="84109" y="56946"/>
                  </a:cubicBezTo>
                  <a:cubicBezTo>
                    <a:pt x="79709" y="60083"/>
                    <a:pt x="77581" y="61526"/>
                    <a:pt x="77581" y="61526"/>
                  </a:cubicBezTo>
                  <a:cubicBezTo>
                    <a:pt x="77581" y="61526"/>
                    <a:pt x="71666" y="63221"/>
                    <a:pt x="69394" y="66143"/>
                  </a:cubicBezTo>
                  <a:cubicBezTo>
                    <a:pt x="67158" y="69028"/>
                    <a:pt x="66256" y="70940"/>
                    <a:pt x="66256" y="70940"/>
                  </a:cubicBezTo>
                  <a:cubicBezTo>
                    <a:pt x="66256" y="70940"/>
                    <a:pt x="45986" y="74438"/>
                    <a:pt x="39711" y="79812"/>
                  </a:cubicBezTo>
                  <a:cubicBezTo>
                    <a:pt x="39711" y="79812"/>
                    <a:pt x="30405" y="82265"/>
                    <a:pt x="26474" y="85980"/>
                  </a:cubicBezTo>
                  <a:cubicBezTo>
                    <a:pt x="22543" y="89695"/>
                    <a:pt x="20739" y="96511"/>
                    <a:pt x="20739" y="96511"/>
                  </a:cubicBezTo>
                  <a:cubicBezTo>
                    <a:pt x="20739" y="96511"/>
                    <a:pt x="15474" y="101020"/>
                    <a:pt x="13021" y="102354"/>
                  </a:cubicBezTo>
                  <a:cubicBezTo>
                    <a:pt x="10532" y="103689"/>
                    <a:pt x="6493" y="106285"/>
                    <a:pt x="4473" y="112345"/>
                  </a:cubicBezTo>
                  <a:cubicBezTo>
                    <a:pt x="2453" y="118368"/>
                    <a:pt x="1" y="132073"/>
                    <a:pt x="1" y="132073"/>
                  </a:cubicBezTo>
                  <a:lnTo>
                    <a:pt x="6276" y="134995"/>
                  </a:lnTo>
                  <a:cubicBezTo>
                    <a:pt x="6276" y="134995"/>
                    <a:pt x="6385" y="131388"/>
                    <a:pt x="12011" y="125906"/>
                  </a:cubicBezTo>
                  <a:cubicBezTo>
                    <a:pt x="17602" y="120388"/>
                    <a:pt x="21064" y="111082"/>
                    <a:pt x="21533" y="110866"/>
                  </a:cubicBezTo>
                  <a:cubicBezTo>
                    <a:pt x="21966" y="110650"/>
                    <a:pt x="31848" y="104157"/>
                    <a:pt x="31848" y="104157"/>
                  </a:cubicBezTo>
                  <a:cubicBezTo>
                    <a:pt x="31848" y="104157"/>
                    <a:pt x="39458" y="109423"/>
                    <a:pt x="48114" y="110866"/>
                  </a:cubicBezTo>
                  <a:cubicBezTo>
                    <a:pt x="50854" y="111336"/>
                    <a:pt x="53685" y="111496"/>
                    <a:pt x="56272" y="111496"/>
                  </a:cubicBezTo>
                  <a:cubicBezTo>
                    <a:pt x="61825" y="111496"/>
                    <a:pt x="66256" y="110758"/>
                    <a:pt x="66256" y="110758"/>
                  </a:cubicBezTo>
                  <a:lnTo>
                    <a:pt x="66256" y="110758"/>
                  </a:lnTo>
                  <a:lnTo>
                    <a:pt x="63587" y="119053"/>
                  </a:lnTo>
                  <a:cubicBezTo>
                    <a:pt x="63587" y="119053"/>
                    <a:pt x="57420" y="121758"/>
                    <a:pt x="55833" y="125004"/>
                  </a:cubicBezTo>
                  <a:cubicBezTo>
                    <a:pt x="54282" y="128250"/>
                    <a:pt x="46888" y="140585"/>
                    <a:pt x="46888" y="140585"/>
                  </a:cubicBezTo>
                  <a:lnTo>
                    <a:pt x="52154" y="144841"/>
                  </a:lnTo>
                  <a:cubicBezTo>
                    <a:pt x="52154" y="144841"/>
                    <a:pt x="57636" y="140585"/>
                    <a:pt x="65390" y="136654"/>
                  </a:cubicBezTo>
                  <a:cubicBezTo>
                    <a:pt x="73109" y="132723"/>
                    <a:pt x="75020" y="129945"/>
                    <a:pt x="77256" y="125329"/>
                  </a:cubicBezTo>
                  <a:cubicBezTo>
                    <a:pt x="79493" y="120748"/>
                    <a:pt x="82306" y="111984"/>
                    <a:pt x="82414" y="111191"/>
                  </a:cubicBezTo>
                  <a:cubicBezTo>
                    <a:pt x="82522" y="110433"/>
                    <a:pt x="84758" y="108413"/>
                    <a:pt x="85119" y="103580"/>
                  </a:cubicBezTo>
                  <a:lnTo>
                    <a:pt x="85444" y="98747"/>
                  </a:lnTo>
                  <a:lnTo>
                    <a:pt x="97202" y="88216"/>
                  </a:lnTo>
                  <a:cubicBezTo>
                    <a:pt x="97202" y="88216"/>
                    <a:pt x="106543" y="84537"/>
                    <a:pt x="114261" y="75989"/>
                  </a:cubicBezTo>
                  <a:cubicBezTo>
                    <a:pt x="122016" y="67477"/>
                    <a:pt x="123242" y="63329"/>
                    <a:pt x="124036" y="55719"/>
                  </a:cubicBezTo>
                  <a:cubicBezTo>
                    <a:pt x="124793" y="48073"/>
                    <a:pt x="127931" y="17921"/>
                    <a:pt x="128039" y="17452"/>
                  </a:cubicBezTo>
                  <a:cubicBezTo>
                    <a:pt x="128183" y="17019"/>
                    <a:pt x="129193" y="14783"/>
                    <a:pt x="130528" y="14567"/>
                  </a:cubicBezTo>
                  <a:cubicBezTo>
                    <a:pt x="130553" y="14562"/>
                    <a:pt x="130580" y="14560"/>
                    <a:pt x="130610" y="14560"/>
                  </a:cubicBezTo>
                  <a:cubicBezTo>
                    <a:pt x="132140" y="14560"/>
                    <a:pt x="139275" y="20855"/>
                    <a:pt x="140266" y="21492"/>
                  </a:cubicBezTo>
                  <a:cubicBezTo>
                    <a:pt x="140695" y="21783"/>
                    <a:pt x="141308" y="22009"/>
                    <a:pt x="141886" y="22009"/>
                  </a:cubicBezTo>
                  <a:cubicBezTo>
                    <a:pt x="142668" y="22009"/>
                    <a:pt x="143387" y="21596"/>
                    <a:pt x="143512" y="20374"/>
                  </a:cubicBezTo>
                  <a:cubicBezTo>
                    <a:pt x="143764" y="18246"/>
                    <a:pt x="141961" y="12980"/>
                    <a:pt x="136226" y="7245"/>
                  </a:cubicBezTo>
                  <a:cubicBezTo>
                    <a:pt x="132064" y="3083"/>
                    <a:pt x="128730" y="1480"/>
                    <a:pt x="126700" y="1480"/>
                  </a:cubicBezTo>
                  <a:cubicBezTo>
                    <a:pt x="125950" y="1480"/>
                    <a:pt x="125379" y="1698"/>
                    <a:pt x="125009" y="2087"/>
                  </a:cubicBezTo>
                  <a:cubicBezTo>
                    <a:pt x="123675" y="3566"/>
                    <a:pt x="124577" y="6704"/>
                    <a:pt x="123675" y="11285"/>
                  </a:cubicBezTo>
                  <a:cubicBezTo>
                    <a:pt x="122773" y="15901"/>
                    <a:pt x="117183" y="32492"/>
                    <a:pt x="114370" y="40355"/>
                  </a:cubicBezTo>
                  <a:cubicBezTo>
                    <a:pt x="111556" y="48181"/>
                    <a:pt x="112458" y="58857"/>
                    <a:pt x="112458" y="58857"/>
                  </a:cubicBezTo>
                  <a:cubicBezTo>
                    <a:pt x="112458" y="58857"/>
                    <a:pt x="108671" y="60192"/>
                    <a:pt x="105966" y="62211"/>
                  </a:cubicBezTo>
                  <a:cubicBezTo>
                    <a:pt x="103261" y="64231"/>
                    <a:pt x="99113" y="67044"/>
                    <a:pt x="99113" y="67044"/>
                  </a:cubicBezTo>
                  <a:lnTo>
                    <a:pt x="97995" y="66467"/>
                  </a:lnTo>
                  <a:cubicBezTo>
                    <a:pt x="97995" y="66467"/>
                    <a:pt x="104271" y="60192"/>
                    <a:pt x="106182" y="56585"/>
                  </a:cubicBezTo>
                  <a:cubicBezTo>
                    <a:pt x="108094" y="53014"/>
                    <a:pt x="108671" y="52798"/>
                    <a:pt x="107661" y="50670"/>
                  </a:cubicBezTo>
                  <a:cubicBezTo>
                    <a:pt x="106651" y="48542"/>
                    <a:pt x="98464" y="38227"/>
                    <a:pt x="94857" y="33610"/>
                  </a:cubicBezTo>
                  <a:cubicBezTo>
                    <a:pt x="91287" y="29030"/>
                    <a:pt x="86886" y="21275"/>
                    <a:pt x="86021" y="19039"/>
                  </a:cubicBezTo>
                  <a:cubicBezTo>
                    <a:pt x="85119" y="16803"/>
                    <a:pt x="85227" y="14567"/>
                    <a:pt x="85877" y="12980"/>
                  </a:cubicBezTo>
                  <a:cubicBezTo>
                    <a:pt x="86562" y="11393"/>
                    <a:pt x="92837" y="8255"/>
                    <a:pt x="92946" y="3458"/>
                  </a:cubicBezTo>
                  <a:cubicBezTo>
                    <a:pt x="93005" y="788"/>
                    <a:pt x="92075" y="0"/>
                    <a:pt x="90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700;p63">
              <a:extLst>
                <a:ext uri="{FF2B5EF4-FFF2-40B4-BE49-F238E27FC236}">
                  <a16:creationId xmlns:a16="http://schemas.microsoft.com/office/drawing/2014/main" id="{8B692581-019E-4F85-855B-1A9E3B44B5C8}"/>
                </a:ext>
              </a:extLst>
            </p:cNvPr>
            <p:cNvSpPr/>
            <p:nvPr/>
          </p:nvSpPr>
          <p:spPr>
            <a:xfrm>
              <a:off x="3621525" y="3838525"/>
              <a:ext cx="734900" cy="798900"/>
            </a:xfrm>
            <a:custGeom>
              <a:avLst/>
              <a:gdLst/>
              <a:ahLst/>
              <a:cxnLst/>
              <a:rect l="l" t="t" r="r" b="b"/>
              <a:pathLst>
                <a:path w="29396" h="31956" extrusionOk="0">
                  <a:moveTo>
                    <a:pt x="26835" y="0"/>
                  </a:moveTo>
                  <a:cubicBezTo>
                    <a:pt x="26655" y="1948"/>
                    <a:pt x="26186" y="5086"/>
                    <a:pt x="25104" y="7358"/>
                  </a:cubicBezTo>
                  <a:cubicBezTo>
                    <a:pt x="23481" y="10856"/>
                    <a:pt x="20920" y="12046"/>
                    <a:pt x="20920" y="12046"/>
                  </a:cubicBezTo>
                  <a:cubicBezTo>
                    <a:pt x="20920" y="12046"/>
                    <a:pt x="21136" y="16014"/>
                    <a:pt x="17854" y="19043"/>
                  </a:cubicBezTo>
                  <a:cubicBezTo>
                    <a:pt x="14608" y="22073"/>
                    <a:pt x="6421" y="26978"/>
                    <a:pt x="1263" y="30260"/>
                  </a:cubicBezTo>
                  <a:cubicBezTo>
                    <a:pt x="831" y="30549"/>
                    <a:pt x="398" y="30837"/>
                    <a:pt x="1" y="31162"/>
                  </a:cubicBezTo>
                  <a:lnTo>
                    <a:pt x="975" y="31956"/>
                  </a:lnTo>
                  <a:cubicBezTo>
                    <a:pt x="1985" y="31162"/>
                    <a:pt x="7142" y="27375"/>
                    <a:pt x="14067" y="23876"/>
                  </a:cubicBezTo>
                  <a:cubicBezTo>
                    <a:pt x="17926" y="21929"/>
                    <a:pt x="20307" y="20234"/>
                    <a:pt x="21966" y="18502"/>
                  </a:cubicBezTo>
                  <a:cubicBezTo>
                    <a:pt x="23661" y="16771"/>
                    <a:pt x="24707" y="14968"/>
                    <a:pt x="25825" y="12696"/>
                  </a:cubicBezTo>
                  <a:cubicBezTo>
                    <a:pt x="27015" y="10243"/>
                    <a:pt x="28350" y="6600"/>
                    <a:pt x="29396" y="3607"/>
                  </a:cubicBezTo>
                  <a:cubicBezTo>
                    <a:pt x="28927" y="2272"/>
                    <a:pt x="28169" y="1010"/>
                    <a:pt x="2683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701;p63">
              <a:extLst>
                <a:ext uri="{FF2B5EF4-FFF2-40B4-BE49-F238E27FC236}">
                  <a16:creationId xmlns:a16="http://schemas.microsoft.com/office/drawing/2014/main" id="{4A64333B-C5EC-4006-BB26-B7163CEDC741}"/>
                </a:ext>
              </a:extLst>
            </p:cNvPr>
            <p:cNvSpPr/>
            <p:nvPr/>
          </p:nvSpPr>
          <p:spPr>
            <a:xfrm>
              <a:off x="2437625" y="3653675"/>
              <a:ext cx="495950" cy="734875"/>
            </a:xfrm>
            <a:custGeom>
              <a:avLst/>
              <a:gdLst/>
              <a:ahLst/>
              <a:cxnLst/>
              <a:rect l="l" t="t" r="r" b="b"/>
              <a:pathLst>
                <a:path w="19838" h="29395" extrusionOk="0">
                  <a:moveTo>
                    <a:pt x="19621" y="0"/>
                  </a:moveTo>
                  <a:cubicBezTo>
                    <a:pt x="17493" y="1118"/>
                    <a:pt x="15690" y="2128"/>
                    <a:pt x="15690" y="2128"/>
                  </a:cubicBezTo>
                  <a:cubicBezTo>
                    <a:pt x="15690" y="2128"/>
                    <a:pt x="15438" y="8692"/>
                    <a:pt x="10785" y="12660"/>
                  </a:cubicBezTo>
                  <a:cubicBezTo>
                    <a:pt x="6096" y="16627"/>
                    <a:pt x="722" y="25896"/>
                    <a:pt x="722" y="25896"/>
                  </a:cubicBezTo>
                  <a:lnTo>
                    <a:pt x="1" y="28385"/>
                  </a:lnTo>
                  <a:lnTo>
                    <a:pt x="2201" y="29395"/>
                  </a:lnTo>
                  <a:cubicBezTo>
                    <a:pt x="2417" y="28277"/>
                    <a:pt x="3391" y="25031"/>
                    <a:pt x="7972" y="20559"/>
                  </a:cubicBezTo>
                  <a:cubicBezTo>
                    <a:pt x="11723" y="16844"/>
                    <a:pt x="14572" y="11361"/>
                    <a:pt x="16123" y="8188"/>
                  </a:cubicBezTo>
                  <a:cubicBezTo>
                    <a:pt x="16628" y="7106"/>
                    <a:pt x="17025" y="6312"/>
                    <a:pt x="17241" y="5879"/>
                  </a:cubicBezTo>
                  <a:cubicBezTo>
                    <a:pt x="17313" y="5771"/>
                    <a:pt x="17349" y="5663"/>
                    <a:pt x="17421" y="5591"/>
                  </a:cubicBezTo>
                  <a:cubicBezTo>
                    <a:pt x="17457" y="5555"/>
                    <a:pt x="17493" y="5519"/>
                    <a:pt x="17566" y="5482"/>
                  </a:cubicBezTo>
                  <a:cubicBezTo>
                    <a:pt x="17566" y="5482"/>
                    <a:pt x="17602" y="5446"/>
                    <a:pt x="17674" y="5410"/>
                  </a:cubicBezTo>
                  <a:cubicBezTo>
                    <a:pt x="17746" y="5374"/>
                    <a:pt x="17818" y="5338"/>
                    <a:pt x="17890" y="5266"/>
                  </a:cubicBezTo>
                  <a:cubicBezTo>
                    <a:pt x="18107" y="5158"/>
                    <a:pt x="18359" y="4978"/>
                    <a:pt x="18648" y="4797"/>
                  </a:cubicBezTo>
                  <a:cubicBezTo>
                    <a:pt x="18972" y="4581"/>
                    <a:pt x="19333" y="4364"/>
                    <a:pt x="19694" y="4112"/>
                  </a:cubicBezTo>
                  <a:cubicBezTo>
                    <a:pt x="19766" y="3571"/>
                    <a:pt x="19838" y="2886"/>
                    <a:pt x="19838" y="2200"/>
                  </a:cubicBezTo>
                  <a:cubicBezTo>
                    <a:pt x="19838" y="1479"/>
                    <a:pt x="19766" y="722"/>
                    <a:pt x="1962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702;p63">
              <a:extLst>
                <a:ext uri="{FF2B5EF4-FFF2-40B4-BE49-F238E27FC236}">
                  <a16:creationId xmlns:a16="http://schemas.microsoft.com/office/drawing/2014/main" id="{7CC3BCA2-2300-4793-A99B-78EE59784CE2}"/>
                </a:ext>
              </a:extLst>
            </p:cNvPr>
            <p:cNvSpPr/>
            <p:nvPr/>
          </p:nvSpPr>
          <p:spPr>
            <a:xfrm>
              <a:off x="2333950" y="1018075"/>
              <a:ext cx="3604025" cy="3636025"/>
            </a:xfrm>
            <a:custGeom>
              <a:avLst/>
              <a:gdLst/>
              <a:ahLst/>
              <a:cxnLst/>
              <a:rect l="l" t="t" r="r" b="b"/>
              <a:pathLst>
                <a:path w="144161" h="145441" extrusionOk="0">
                  <a:moveTo>
                    <a:pt x="91070" y="613"/>
                  </a:moveTo>
                  <a:cubicBezTo>
                    <a:pt x="91394" y="613"/>
                    <a:pt x="91647" y="649"/>
                    <a:pt x="91863" y="721"/>
                  </a:cubicBezTo>
                  <a:cubicBezTo>
                    <a:pt x="92188" y="866"/>
                    <a:pt x="92440" y="1082"/>
                    <a:pt x="92657" y="1515"/>
                  </a:cubicBezTo>
                  <a:cubicBezTo>
                    <a:pt x="92873" y="1948"/>
                    <a:pt x="92981" y="2597"/>
                    <a:pt x="92981" y="3499"/>
                  </a:cubicBezTo>
                  <a:cubicBezTo>
                    <a:pt x="92981" y="3571"/>
                    <a:pt x="92981" y="3643"/>
                    <a:pt x="92981" y="3751"/>
                  </a:cubicBezTo>
                  <a:cubicBezTo>
                    <a:pt x="92945" y="4869"/>
                    <a:pt x="92548" y="5915"/>
                    <a:pt x="91971" y="6889"/>
                  </a:cubicBezTo>
                  <a:cubicBezTo>
                    <a:pt x="91070" y="8332"/>
                    <a:pt x="89735" y="9594"/>
                    <a:pt x="88509" y="10604"/>
                  </a:cubicBezTo>
                  <a:cubicBezTo>
                    <a:pt x="87932" y="11109"/>
                    <a:pt x="87355" y="11578"/>
                    <a:pt x="86922" y="12010"/>
                  </a:cubicBezTo>
                  <a:cubicBezTo>
                    <a:pt x="86453" y="12407"/>
                    <a:pt x="86092" y="12768"/>
                    <a:pt x="85948" y="13165"/>
                  </a:cubicBezTo>
                  <a:cubicBezTo>
                    <a:pt x="85587" y="13994"/>
                    <a:pt x="85371" y="14968"/>
                    <a:pt x="85371" y="16050"/>
                  </a:cubicBezTo>
                  <a:cubicBezTo>
                    <a:pt x="85371" y="17132"/>
                    <a:pt x="85587" y="18286"/>
                    <a:pt x="86056" y="19440"/>
                  </a:cubicBezTo>
                  <a:cubicBezTo>
                    <a:pt x="86525" y="20594"/>
                    <a:pt x="87824" y="23083"/>
                    <a:pt x="89483" y="25896"/>
                  </a:cubicBezTo>
                  <a:cubicBezTo>
                    <a:pt x="91142" y="28673"/>
                    <a:pt x="93161" y="31775"/>
                    <a:pt x="94965" y="34084"/>
                  </a:cubicBezTo>
                  <a:cubicBezTo>
                    <a:pt x="96732" y="36392"/>
                    <a:pt x="99690" y="40107"/>
                    <a:pt x="102323" y="43533"/>
                  </a:cubicBezTo>
                  <a:cubicBezTo>
                    <a:pt x="103621" y="45228"/>
                    <a:pt x="104847" y="46887"/>
                    <a:pt x="105821" y="48222"/>
                  </a:cubicBezTo>
                  <a:cubicBezTo>
                    <a:pt x="106759" y="49556"/>
                    <a:pt x="107480" y="50602"/>
                    <a:pt x="107697" y="51071"/>
                  </a:cubicBezTo>
                  <a:cubicBezTo>
                    <a:pt x="108021" y="51756"/>
                    <a:pt x="108165" y="52225"/>
                    <a:pt x="108165" y="52622"/>
                  </a:cubicBezTo>
                  <a:cubicBezTo>
                    <a:pt x="108165" y="53019"/>
                    <a:pt x="108021" y="53452"/>
                    <a:pt x="107697" y="54065"/>
                  </a:cubicBezTo>
                  <a:cubicBezTo>
                    <a:pt x="107372" y="54714"/>
                    <a:pt x="106903" y="55543"/>
                    <a:pt x="106254" y="56734"/>
                  </a:cubicBezTo>
                  <a:cubicBezTo>
                    <a:pt x="105316" y="58501"/>
                    <a:pt x="103296" y="60954"/>
                    <a:pt x="101493" y="62973"/>
                  </a:cubicBezTo>
                  <a:cubicBezTo>
                    <a:pt x="100591" y="63983"/>
                    <a:pt x="99726" y="64885"/>
                    <a:pt x="99113" y="65498"/>
                  </a:cubicBezTo>
                  <a:cubicBezTo>
                    <a:pt x="98824" y="65823"/>
                    <a:pt x="98572" y="66111"/>
                    <a:pt x="98391" y="66255"/>
                  </a:cubicBezTo>
                  <a:cubicBezTo>
                    <a:pt x="98211" y="66436"/>
                    <a:pt x="98103" y="66544"/>
                    <a:pt x="98103" y="66544"/>
                  </a:cubicBezTo>
                  <a:cubicBezTo>
                    <a:pt x="98031" y="66616"/>
                    <a:pt x="98031" y="66724"/>
                    <a:pt x="98031" y="66796"/>
                  </a:cubicBezTo>
                  <a:cubicBezTo>
                    <a:pt x="98031" y="66905"/>
                    <a:pt x="98103" y="66977"/>
                    <a:pt x="98211" y="67013"/>
                  </a:cubicBezTo>
                  <a:lnTo>
                    <a:pt x="99329" y="67590"/>
                  </a:lnTo>
                  <a:cubicBezTo>
                    <a:pt x="99359" y="67605"/>
                    <a:pt x="99401" y="67614"/>
                    <a:pt x="99445" y="67614"/>
                  </a:cubicBezTo>
                  <a:cubicBezTo>
                    <a:pt x="99508" y="67614"/>
                    <a:pt x="99575" y="67596"/>
                    <a:pt x="99617" y="67554"/>
                  </a:cubicBezTo>
                  <a:cubicBezTo>
                    <a:pt x="99617" y="67554"/>
                    <a:pt x="103765" y="64777"/>
                    <a:pt x="106470" y="62757"/>
                  </a:cubicBezTo>
                  <a:cubicBezTo>
                    <a:pt x="107769" y="61747"/>
                    <a:pt x="109392" y="60917"/>
                    <a:pt x="110690" y="60340"/>
                  </a:cubicBezTo>
                  <a:cubicBezTo>
                    <a:pt x="111303" y="60052"/>
                    <a:pt x="111880" y="59799"/>
                    <a:pt x="112277" y="59655"/>
                  </a:cubicBezTo>
                  <a:cubicBezTo>
                    <a:pt x="112457" y="59583"/>
                    <a:pt x="112638" y="59511"/>
                    <a:pt x="112746" y="59475"/>
                  </a:cubicBezTo>
                  <a:cubicBezTo>
                    <a:pt x="112854" y="59439"/>
                    <a:pt x="112890" y="59403"/>
                    <a:pt x="112890" y="59403"/>
                  </a:cubicBezTo>
                  <a:cubicBezTo>
                    <a:pt x="113034" y="59367"/>
                    <a:pt x="113107" y="59258"/>
                    <a:pt x="113107" y="59114"/>
                  </a:cubicBezTo>
                  <a:cubicBezTo>
                    <a:pt x="113107" y="59114"/>
                    <a:pt x="113071" y="59006"/>
                    <a:pt x="113071" y="58826"/>
                  </a:cubicBezTo>
                  <a:cubicBezTo>
                    <a:pt x="113034" y="58248"/>
                    <a:pt x="112962" y="56878"/>
                    <a:pt x="112962" y="55075"/>
                  </a:cubicBezTo>
                  <a:cubicBezTo>
                    <a:pt x="112962" y="51251"/>
                    <a:pt x="113287" y="45445"/>
                    <a:pt x="114982" y="40720"/>
                  </a:cubicBezTo>
                  <a:cubicBezTo>
                    <a:pt x="116389" y="36789"/>
                    <a:pt x="118481" y="30693"/>
                    <a:pt x="120356" y="24995"/>
                  </a:cubicBezTo>
                  <a:cubicBezTo>
                    <a:pt x="122232" y="19260"/>
                    <a:pt x="123855" y="13994"/>
                    <a:pt x="124287" y="11650"/>
                  </a:cubicBezTo>
                  <a:cubicBezTo>
                    <a:pt x="124756" y="9305"/>
                    <a:pt x="124756" y="7358"/>
                    <a:pt x="124828" y="5843"/>
                  </a:cubicBezTo>
                  <a:cubicBezTo>
                    <a:pt x="124828" y="5049"/>
                    <a:pt x="124864" y="4400"/>
                    <a:pt x="125009" y="3859"/>
                  </a:cubicBezTo>
                  <a:cubicBezTo>
                    <a:pt x="125117" y="3318"/>
                    <a:pt x="125297" y="2922"/>
                    <a:pt x="125586" y="2597"/>
                  </a:cubicBezTo>
                  <a:cubicBezTo>
                    <a:pt x="125874" y="2272"/>
                    <a:pt x="126343" y="2092"/>
                    <a:pt x="127028" y="2092"/>
                  </a:cubicBezTo>
                  <a:cubicBezTo>
                    <a:pt x="127966" y="2092"/>
                    <a:pt x="129265" y="2453"/>
                    <a:pt x="130852" y="3354"/>
                  </a:cubicBezTo>
                  <a:cubicBezTo>
                    <a:pt x="132439" y="4256"/>
                    <a:pt x="134278" y="5699"/>
                    <a:pt x="136370" y="7754"/>
                  </a:cubicBezTo>
                  <a:cubicBezTo>
                    <a:pt x="139039" y="10460"/>
                    <a:pt x="140842" y="13020"/>
                    <a:pt x="141996" y="15220"/>
                  </a:cubicBezTo>
                  <a:cubicBezTo>
                    <a:pt x="143114" y="17420"/>
                    <a:pt x="143583" y="19224"/>
                    <a:pt x="143583" y="20306"/>
                  </a:cubicBezTo>
                  <a:cubicBezTo>
                    <a:pt x="143583" y="20414"/>
                    <a:pt x="143547" y="20522"/>
                    <a:pt x="143547" y="20630"/>
                  </a:cubicBezTo>
                  <a:cubicBezTo>
                    <a:pt x="143511" y="21208"/>
                    <a:pt x="143295" y="21532"/>
                    <a:pt x="143078" y="21712"/>
                  </a:cubicBezTo>
                  <a:cubicBezTo>
                    <a:pt x="142862" y="21929"/>
                    <a:pt x="142573" y="22001"/>
                    <a:pt x="142213" y="22001"/>
                  </a:cubicBezTo>
                  <a:cubicBezTo>
                    <a:pt x="141708" y="22001"/>
                    <a:pt x="141131" y="21785"/>
                    <a:pt x="140770" y="21532"/>
                  </a:cubicBezTo>
                  <a:cubicBezTo>
                    <a:pt x="140662" y="21460"/>
                    <a:pt x="140445" y="21316"/>
                    <a:pt x="140157" y="21063"/>
                  </a:cubicBezTo>
                  <a:cubicBezTo>
                    <a:pt x="139111" y="20234"/>
                    <a:pt x="137199" y="18647"/>
                    <a:pt x="135360" y="17204"/>
                  </a:cubicBezTo>
                  <a:cubicBezTo>
                    <a:pt x="134422" y="16519"/>
                    <a:pt x="133521" y="15834"/>
                    <a:pt x="132763" y="15365"/>
                  </a:cubicBezTo>
                  <a:cubicBezTo>
                    <a:pt x="132366" y="15112"/>
                    <a:pt x="132042" y="14932"/>
                    <a:pt x="131717" y="14788"/>
                  </a:cubicBezTo>
                  <a:cubicBezTo>
                    <a:pt x="131429" y="14643"/>
                    <a:pt x="131176" y="14535"/>
                    <a:pt x="130924" y="14535"/>
                  </a:cubicBezTo>
                  <a:lnTo>
                    <a:pt x="130779" y="14535"/>
                  </a:lnTo>
                  <a:cubicBezTo>
                    <a:pt x="129986" y="14679"/>
                    <a:pt x="129373" y="15365"/>
                    <a:pt x="128904" y="16050"/>
                  </a:cubicBezTo>
                  <a:cubicBezTo>
                    <a:pt x="128688" y="16375"/>
                    <a:pt x="128471" y="16735"/>
                    <a:pt x="128363" y="17024"/>
                  </a:cubicBezTo>
                  <a:cubicBezTo>
                    <a:pt x="128219" y="17312"/>
                    <a:pt x="128110" y="17529"/>
                    <a:pt x="128074" y="17673"/>
                  </a:cubicBezTo>
                  <a:lnTo>
                    <a:pt x="128074" y="17745"/>
                  </a:lnTo>
                  <a:cubicBezTo>
                    <a:pt x="128038" y="18106"/>
                    <a:pt x="127786" y="20198"/>
                    <a:pt x="127461" y="23263"/>
                  </a:cubicBezTo>
                  <a:cubicBezTo>
                    <a:pt x="126487" y="32424"/>
                    <a:pt x="124612" y="50350"/>
                    <a:pt x="124035" y="55976"/>
                  </a:cubicBezTo>
                  <a:cubicBezTo>
                    <a:pt x="123638" y="59763"/>
                    <a:pt x="123169" y="62685"/>
                    <a:pt x="121799" y="65678"/>
                  </a:cubicBezTo>
                  <a:cubicBezTo>
                    <a:pt x="120428" y="68708"/>
                    <a:pt x="118228" y="71846"/>
                    <a:pt x="114369" y="76102"/>
                  </a:cubicBezTo>
                  <a:cubicBezTo>
                    <a:pt x="110510" y="80322"/>
                    <a:pt x="106290" y="83351"/>
                    <a:pt x="103008" y="85335"/>
                  </a:cubicBezTo>
                  <a:cubicBezTo>
                    <a:pt x="101385" y="86345"/>
                    <a:pt x="99978" y="87066"/>
                    <a:pt x="99004" y="87535"/>
                  </a:cubicBezTo>
                  <a:cubicBezTo>
                    <a:pt x="98499" y="87787"/>
                    <a:pt x="98103" y="87932"/>
                    <a:pt x="97850" y="88076"/>
                  </a:cubicBezTo>
                  <a:cubicBezTo>
                    <a:pt x="97706" y="88112"/>
                    <a:pt x="97598" y="88148"/>
                    <a:pt x="97526" y="88184"/>
                  </a:cubicBezTo>
                  <a:cubicBezTo>
                    <a:pt x="97453" y="88220"/>
                    <a:pt x="97417" y="88220"/>
                    <a:pt x="97417" y="88220"/>
                  </a:cubicBezTo>
                  <a:lnTo>
                    <a:pt x="97345" y="88292"/>
                  </a:lnTo>
                  <a:lnTo>
                    <a:pt x="85551" y="98824"/>
                  </a:lnTo>
                  <a:cubicBezTo>
                    <a:pt x="85515" y="98896"/>
                    <a:pt x="85479" y="98968"/>
                    <a:pt x="85479" y="99040"/>
                  </a:cubicBezTo>
                  <a:cubicBezTo>
                    <a:pt x="85479" y="99040"/>
                    <a:pt x="85479" y="99040"/>
                    <a:pt x="85443" y="99654"/>
                  </a:cubicBezTo>
                  <a:cubicBezTo>
                    <a:pt x="85371" y="100231"/>
                    <a:pt x="85299" y="101457"/>
                    <a:pt x="85119" y="103837"/>
                  </a:cubicBezTo>
                  <a:cubicBezTo>
                    <a:pt x="84974" y="106218"/>
                    <a:pt x="84325" y="107877"/>
                    <a:pt x="83748" y="109067"/>
                  </a:cubicBezTo>
                  <a:cubicBezTo>
                    <a:pt x="83423" y="109644"/>
                    <a:pt x="83135" y="110113"/>
                    <a:pt x="82918" y="110510"/>
                  </a:cubicBezTo>
                  <a:cubicBezTo>
                    <a:pt x="82774" y="110690"/>
                    <a:pt x="82702" y="110870"/>
                    <a:pt x="82594" y="111015"/>
                  </a:cubicBezTo>
                  <a:cubicBezTo>
                    <a:pt x="82522" y="111159"/>
                    <a:pt x="82450" y="111303"/>
                    <a:pt x="82450" y="111447"/>
                  </a:cubicBezTo>
                  <a:cubicBezTo>
                    <a:pt x="82450" y="111520"/>
                    <a:pt x="82377" y="111736"/>
                    <a:pt x="82305" y="112061"/>
                  </a:cubicBezTo>
                  <a:cubicBezTo>
                    <a:pt x="81656" y="114297"/>
                    <a:pt x="79276" y="121510"/>
                    <a:pt x="77328" y="125514"/>
                  </a:cubicBezTo>
                  <a:cubicBezTo>
                    <a:pt x="76210" y="127786"/>
                    <a:pt x="75164" y="129589"/>
                    <a:pt x="73469" y="131320"/>
                  </a:cubicBezTo>
                  <a:cubicBezTo>
                    <a:pt x="71810" y="133052"/>
                    <a:pt x="69429" y="134747"/>
                    <a:pt x="65570" y="136694"/>
                  </a:cubicBezTo>
                  <a:cubicBezTo>
                    <a:pt x="58632" y="140212"/>
                    <a:pt x="53484" y="143989"/>
                    <a:pt x="52477" y="144771"/>
                  </a:cubicBezTo>
                  <a:lnTo>
                    <a:pt x="52477" y="144771"/>
                  </a:lnTo>
                  <a:lnTo>
                    <a:pt x="47587" y="140819"/>
                  </a:lnTo>
                  <a:lnTo>
                    <a:pt x="47587" y="140819"/>
                  </a:lnTo>
                  <a:cubicBezTo>
                    <a:pt x="48029" y="140079"/>
                    <a:pt x="49617" y="137424"/>
                    <a:pt x="51360" y="134458"/>
                  </a:cubicBezTo>
                  <a:cubicBezTo>
                    <a:pt x="53416" y="130960"/>
                    <a:pt x="55652" y="127065"/>
                    <a:pt x="56445" y="125405"/>
                  </a:cubicBezTo>
                  <a:cubicBezTo>
                    <a:pt x="57167" y="123891"/>
                    <a:pt x="59078" y="122412"/>
                    <a:pt x="60773" y="121366"/>
                  </a:cubicBezTo>
                  <a:cubicBezTo>
                    <a:pt x="61639" y="120825"/>
                    <a:pt x="62468" y="120392"/>
                    <a:pt x="63045" y="120104"/>
                  </a:cubicBezTo>
                  <a:cubicBezTo>
                    <a:pt x="63334" y="119923"/>
                    <a:pt x="63586" y="119815"/>
                    <a:pt x="63767" y="119743"/>
                  </a:cubicBezTo>
                  <a:cubicBezTo>
                    <a:pt x="63947" y="119671"/>
                    <a:pt x="64019" y="119635"/>
                    <a:pt x="64019" y="119635"/>
                  </a:cubicBezTo>
                  <a:cubicBezTo>
                    <a:pt x="64091" y="119599"/>
                    <a:pt x="64164" y="119527"/>
                    <a:pt x="64200" y="119454"/>
                  </a:cubicBezTo>
                  <a:lnTo>
                    <a:pt x="66869" y="111159"/>
                  </a:lnTo>
                  <a:cubicBezTo>
                    <a:pt x="66905" y="111051"/>
                    <a:pt x="66905" y="110943"/>
                    <a:pt x="66833" y="110870"/>
                  </a:cubicBezTo>
                  <a:cubicBezTo>
                    <a:pt x="66778" y="110789"/>
                    <a:pt x="66704" y="110749"/>
                    <a:pt x="66625" y="110749"/>
                  </a:cubicBezTo>
                  <a:cubicBezTo>
                    <a:pt x="66598" y="110749"/>
                    <a:pt x="66571" y="110753"/>
                    <a:pt x="66544" y="110762"/>
                  </a:cubicBezTo>
                  <a:cubicBezTo>
                    <a:pt x="66544" y="110762"/>
                    <a:pt x="66255" y="110798"/>
                    <a:pt x="65787" y="110870"/>
                  </a:cubicBezTo>
                  <a:cubicBezTo>
                    <a:pt x="64272" y="111087"/>
                    <a:pt x="60737" y="111484"/>
                    <a:pt x="56589" y="111484"/>
                  </a:cubicBezTo>
                  <a:cubicBezTo>
                    <a:pt x="53993" y="111484"/>
                    <a:pt x="51179" y="111339"/>
                    <a:pt x="48474" y="110870"/>
                  </a:cubicBezTo>
                  <a:cubicBezTo>
                    <a:pt x="44218" y="110149"/>
                    <a:pt x="40179" y="108490"/>
                    <a:pt x="37185" y="106975"/>
                  </a:cubicBezTo>
                  <a:cubicBezTo>
                    <a:pt x="35707" y="106254"/>
                    <a:pt x="34480" y="105532"/>
                    <a:pt x="33651" y="105028"/>
                  </a:cubicBezTo>
                  <a:cubicBezTo>
                    <a:pt x="33218" y="104775"/>
                    <a:pt x="32893" y="104559"/>
                    <a:pt x="32677" y="104414"/>
                  </a:cubicBezTo>
                  <a:cubicBezTo>
                    <a:pt x="32569" y="104342"/>
                    <a:pt x="32497" y="104270"/>
                    <a:pt x="32424" y="104234"/>
                  </a:cubicBezTo>
                  <a:cubicBezTo>
                    <a:pt x="32352" y="104198"/>
                    <a:pt x="32352" y="104198"/>
                    <a:pt x="32352" y="104198"/>
                  </a:cubicBezTo>
                  <a:cubicBezTo>
                    <a:pt x="32298" y="104162"/>
                    <a:pt x="32235" y="104144"/>
                    <a:pt x="32172" y="104144"/>
                  </a:cubicBezTo>
                  <a:cubicBezTo>
                    <a:pt x="32109" y="104144"/>
                    <a:pt x="32046" y="104162"/>
                    <a:pt x="31992" y="104198"/>
                  </a:cubicBezTo>
                  <a:cubicBezTo>
                    <a:pt x="31992" y="104198"/>
                    <a:pt x="31379" y="104595"/>
                    <a:pt x="30441" y="105208"/>
                  </a:cubicBezTo>
                  <a:cubicBezTo>
                    <a:pt x="29070" y="106110"/>
                    <a:pt x="26942" y="107516"/>
                    <a:pt x="25139" y="108670"/>
                  </a:cubicBezTo>
                  <a:cubicBezTo>
                    <a:pt x="24237" y="109283"/>
                    <a:pt x="23444" y="109824"/>
                    <a:pt x="22795" y="110221"/>
                  </a:cubicBezTo>
                  <a:cubicBezTo>
                    <a:pt x="22506" y="110402"/>
                    <a:pt x="22254" y="110582"/>
                    <a:pt x="22037" y="110690"/>
                  </a:cubicBezTo>
                  <a:cubicBezTo>
                    <a:pt x="21965" y="110762"/>
                    <a:pt x="21893" y="110798"/>
                    <a:pt x="21821" y="110834"/>
                  </a:cubicBezTo>
                  <a:cubicBezTo>
                    <a:pt x="21749" y="110870"/>
                    <a:pt x="21713" y="110906"/>
                    <a:pt x="21713" y="110906"/>
                  </a:cubicBezTo>
                  <a:cubicBezTo>
                    <a:pt x="21640" y="110943"/>
                    <a:pt x="21604" y="110979"/>
                    <a:pt x="21568" y="111015"/>
                  </a:cubicBezTo>
                  <a:cubicBezTo>
                    <a:pt x="21496" y="111087"/>
                    <a:pt x="21460" y="111195"/>
                    <a:pt x="21388" y="111303"/>
                  </a:cubicBezTo>
                  <a:cubicBezTo>
                    <a:pt x="21172" y="111736"/>
                    <a:pt x="20775" y="112530"/>
                    <a:pt x="20270" y="113612"/>
                  </a:cubicBezTo>
                  <a:cubicBezTo>
                    <a:pt x="18719" y="116785"/>
                    <a:pt x="15870" y="122268"/>
                    <a:pt x="12119" y="125983"/>
                  </a:cubicBezTo>
                  <a:cubicBezTo>
                    <a:pt x="7545" y="130440"/>
                    <a:pt x="6571" y="133698"/>
                    <a:pt x="6366" y="134823"/>
                  </a:cubicBezTo>
                  <a:lnTo>
                    <a:pt x="6366" y="134823"/>
                  </a:lnTo>
                  <a:lnTo>
                    <a:pt x="656" y="132165"/>
                  </a:lnTo>
                  <a:lnTo>
                    <a:pt x="656" y="132165"/>
                  </a:lnTo>
                  <a:cubicBezTo>
                    <a:pt x="718" y="131825"/>
                    <a:pt x="848" y="131131"/>
                    <a:pt x="1046" y="130166"/>
                  </a:cubicBezTo>
                  <a:cubicBezTo>
                    <a:pt x="1840" y="126055"/>
                    <a:pt x="3607" y="117218"/>
                    <a:pt x="5086" y="112710"/>
                  </a:cubicBezTo>
                  <a:cubicBezTo>
                    <a:pt x="7069" y="106759"/>
                    <a:pt x="11037" y="104234"/>
                    <a:pt x="13489" y="102900"/>
                  </a:cubicBezTo>
                  <a:cubicBezTo>
                    <a:pt x="14752" y="102214"/>
                    <a:pt x="16663" y="100736"/>
                    <a:pt x="18322" y="99473"/>
                  </a:cubicBezTo>
                  <a:cubicBezTo>
                    <a:pt x="19945" y="98175"/>
                    <a:pt x="21280" y="97057"/>
                    <a:pt x="21280" y="97057"/>
                  </a:cubicBezTo>
                  <a:cubicBezTo>
                    <a:pt x="21316" y="96985"/>
                    <a:pt x="21352" y="96949"/>
                    <a:pt x="21352" y="96876"/>
                  </a:cubicBezTo>
                  <a:cubicBezTo>
                    <a:pt x="21352" y="96876"/>
                    <a:pt x="21388" y="96768"/>
                    <a:pt x="21460" y="96588"/>
                  </a:cubicBezTo>
                  <a:cubicBezTo>
                    <a:pt x="21821" y="95253"/>
                    <a:pt x="23624" y="89627"/>
                    <a:pt x="26978" y="86489"/>
                  </a:cubicBezTo>
                  <a:cubicBezTo>
                    <a:pt x="28890" y="84686"/>
                    <a:pt x="32172" y="83135"/>
                    <a:pt x="34985" y="82089"/>
                  </a:cubicBezTo>
                  <a:cubicBezTo>
                    <a:pt x="36392" y="81548"/>
                    <a:pt x="37654" y="81115"/>
                    <a:pt x="38592" y="80826"/>
                  </a:cubicBezTo>
                  <a:cubicBezTo>
                    <a:pt x="39061" y="80682"/>
                    <a:pt x="39422" y="80574"/>
                    <a:pt x="39710" y="80502"/>
                  </a:cubicBezTo>
                  <a:cubicBezTo>
                    <a:pt x="39963" y="80430"/>
                    <a:pt x="40107" y="80394"/>
                    <a:pt x="40107" y="80394"/>
                  </a:cubicBezTo>
                  <a:lnTo>
                    <a:pt x="40215" y="80322"/>
                  </a:lnTo>
                  <a:cubicBezTo>
                    <a:pt x="41730" y="79023"/>
                    <a:pt x="44146" y="77797"/>
                    <a:pt x="46923" y="76715"/>
                  </a:cubicBezTo>
                  <a:cubicBezTo>
                    <a:pt x="51071" y="75128"/>
                    <a:pt x="56012" y="73829"/>
                    <a:pt x="59908" y="72928"/>
                  </a:cubicBezTo>
                  <a:cubicBezTo>
                    <a:pt x="61855" y="72459"/>
                    <a:pt x="63550" y="72134"/>
                    <a:pt x="64741" y="71882"/>
                  </a:cubicBezTo>
                  <a:cubicBezTo>
                    <a:pt x="65354" y="71774"/>
                    <a:pt x="65823" y="71702"/>
                    <a:pt x="66147" y="71629"/>
                  </a:cubicBezTo>
                  <a:cubicBezTo>
                    <a:pt x="66472" y="71557"/>
                    <a:pt x="66652" y="71557"/>
                    <a:pt x="66652" y="71557"/>
                  </a:cubicBezTo>
                  <a:cubicBezTo>
                    <a:pt x="66724" y="71521"/>
                    <a:pt x="66833" y="71449"/>
                    <a:pt x="66869" y="71377"/>
                  </a:cubicBezTo>
                  <a:cubicBezTo>
                    <a:pt x="66869" y="71377"/>
                    <a:pt x="66869" y="71341"/>
                    <a:pt x="66905" y="71305"/>
                  </a:cubicBezTo>
                  <a:cubicBezTo>
                    <a:pt x="67085" y="70908"/>
                    <a:pt x="68023" y="69141"/>
                    <a:pt x="69970" y="66616"/>
                  </a:cubicBezTo>
                  <a:cubicBezTo>
                    <a:pt x="71016" y="65209"/>
                    <a:pt x="73036" y="64091"/>
                    <a:pt x="74803" y="63298"/>
                  </a:cubicBezTo>
                  <a:cubicBezTo>
                    <a:pt x="75669" y="62901"/>
                    <a:pt x="76462" y="62613"/>
                    <a:pt x="77039" y="62432"/>
                  </a:cubicBezTo>
                  <a:cubicBezTo>
                    <a:pt x="77364" y="62324"/>
                    <a:pt x="77580" y="62252"/>
                    <a:pt x="77761" y="62180"/>
                  </a:cubicBezTo>
                  <a:cubicBezTo>
                    <a:pt x="77905" y="62144"/>
                    <a:pt x="78013" y="62108"/>
                    <a:pt x="78013" y="62108"/>
                  </a:cubicBezTo>
                  <a:lnTo>
                    <a:pt x="78085" y="62072"/>
                  </a:lnTo>
                  <a:cubicBezTo>
                    <a:pt x="78085" y="62072"/>
                    <a:pt x="80213" y="60629"/>
                    <a:pt x="84614" y="57491"/>
                  </a:cubicBezTo>
                  <a:cubicBezTo>
                    <a:pt x="86778" y="55904"/>
                    <a:pt x="89519" y="54353"/>
                    <a:pt x="91683" y="53163"/>
                  </a:cubicBezTo>
                  <a:cubicBezTo>
                    <a:pt x="92801" y="52586"/>
                    <a:pt x="93775" y="52117"/>
                    <a:pt x="94460" y="51756"/>
                  </a:cubicBezTo>
                  <a:cubicBezTo>
                    <a:pt x="95145" y="51432"/>
                    <a:pt x="95542" y="51215"/>
                    <a:pt x="95542" y="51215"/>
                  </a:cubicBezTo>
                  <a:cubicBezTo>
                    <a:pt x="95650" y="51179"/>
                    <a:pt x="95722" y="51071"/>
                    <a:pt x="95722" y="50927"/>
                  </a:cubicBezTo>
                  <a:cubicBezTo>
                    <a:pt x="95722" y="50819"/>
                    <a:pt x="95614" y="50710"/>
                    <a:pt x="95506" y="50674"/>
                  </a:cubicBezTo>
                  <a:cubicBezTo>
                    <a:pt x="93522" y="49989"/>
                    <a:pt x="91899" y="48330"/>
                    <a:pt x="90493" y="46130"/>
                  </a:cubicBezTo>
                  <a:cubicBezTo>
                    <a:pt x="89086" y="43930"/>
                    <a:pt x="87968" y="41189"/>
                    <a:pt x="86958" y="38412"/>
                  </a:cubicBezTo>
                  <a:cubicBezTo>
                    <a:pt x="84902" y="32749"/>
                    <a:pt x="81079" y="26798"/>
                    <a:pt x="77905" y="23804"/>
                  </a:cubicBezTo>
                  <a:cubicBezTo>
                    <a:pt x="76787" y="22794"/>
                    <a:pt x="75885" y="21929"/>
                    <a:pt x="75272" y="21063"/>
                  </a:cubicBezTo>
                  <a:cubicBezTo>
                    <a:pt x="74659" y="20198"/>
                    <a:pt x="74334" y="19332"/>
                    <a:pt x="74334" y="18214"/>
                  </a:cubicBezTo>
                  <a:cubicBezTo>
                    <a:pt x="74334" y="17312"/>
                    <a:pt x="74551" y="16194"/>
                    <a:pt x="75056" y="14824"/>
                  </a:cubicBezTo>
                  <a:cubicBezTo>
                    <a:pt x="75921" y="12515"/>
                    <a:pt x="78338" y="9414"/>
                    <a:pt x="80863" y="6781"/>
                  </a:cubicBezTo>
                  <a:cubicBezTo>
                    <a:pt x="82125" y="5482"/>
                    <a:pt x="83423" y="4292"/>
                    <a:pt x="84578" y="3354"/>
                  </a:cubicBezTo>
                  <a:cubicBezTo>
                    <a:pt x="85732" y="2453"/>
                    <a:pt x="86778" y="1803"/>
                    <a:pt x="87427" y="1551"/>
                  </a:cubicBezTo>
                  <a:cubicBezTo>
                    <a:pt x="88761" y="1118"/>
                    <a:pt x="90096" y="613"/>
                    <a:pt x="91070" y="613"/>
                  </a:cubicBezTo>
                  <a:close/>
                  <a:moveTo>
                    <a:pt x="91070" y="0"/>
                  </a:moveTo>
                  <a:cubicBezTo>
                    <a:pt x="89915" y="0"/>
                    <a:pt x="88545" y="541"/>
                    <a:pt x="87246" y="974"/>
                  </a:cubicBezTo>
                  <a:cubicBezTo>
                    <a:pt x="86453" y="1262"/>
                    <a:pt x="85407" y="1948"/>
                    <a:pt x="84217" y="2885"/>
                  </a:cubicBezTo>
                  <a:cubicBezTo>
                    <a:pt x="82450" y="4292"/>
                    <a:pt x="80358" y="6312"/>
                    <a:pt x="78554" y="8440"/>
                  </a:cubicBezTo>
                  <a:cubicBezTo>
                    <a:pt x="76751" y="10532"/>
                    <a:pt x="75200" y="12768"/>
                    <a:pt x="74515" y="14643"/>
                  </a:cubicBezTo>
                  <a:cubicBezTo>
                    <a:pt x="73974" y="16050"/>
                    <a:pt x="73721" y="17204"/>
                    <a:pt x="73721" y="18214"/>
                  </a:cubicBezTo>
                  <a:cubicBezTo>
                    <a:pt x="73721" y="19440"/>
                    <a:pt x="74118" y="20486"/>
                    <a:pt x="74767" y="21388"/>
                  </a:cubicBezTo>
                  <a:cubicBezTo>
                    <a:pt x="75453" y="22362"/>
                    <a:pt x="76390" y="23227"/>
                    <a:pt x="77508" y="24273"/>
                  </a:cubicBezTo>
                  <a:cubicBezTo>
                    <a:pt x="80574" y="27123"/>
                    <a:pt x="84397" y="33038"/>
                    <a:pt x="86381" y="38592"/>
                  </a:cubicBezTo>
                  <a:cubicBezTo>
                    <a:pt x="87391" y="41405"/>
                    <a:pt x="88545" y="44182"/>
                    <a:pt x="89988" y="46455"/>
                  </a:cubicBezTo>
                  <a:cubicBezTo>
                    <a:pt x="91288" y="48469"/>
                    <a:pt x="92822" y="50104"/>
                    <a:pt x="94696" y="50961"/>
                  </a:cubicBezTo>
                  <a:lnTo>
                    <a:pt x="94696" y="50961"/>
                  </a:lnTo>
                  <a:cubicBezTo>
                    <a:pt x="92972" y="51806"/>
                    <a:pt x="87861" y="54384"/>
                    <a:pt x="84253" y="56986"/>
                  </a:cubicBezTo>
                  <a:cubicBezTo>
                    <a:pt x="82053" y="58537"/>
                    <a:pt x="80430" y="59691"/>
                    <a:pt x="79348" y="60449"/>
                  </a:cubicBezTo>
                  <a:cubicBezTo>
                    <a:pt x="78807" y="60845"/>
                    <a:pt x="78410" y="61134"/>
                    <a:pt x="78158" y="61314"/>
                  </a:cubicBezTo>
                  <a:cubicBezTo>
                    <a:pt x="77968" y="61432"/>
                    <a:pt x="77857" y="61504"/>
                    <a:pt x="77802" y="61540"/>
                  </a:cubicBezTo>
                  <a:lnTo>
                    <a:pt x="77802" y="61540"/>
                  </a:lnTo>
                  <a:cubicBezTo>
                    <a:pt x="77579" y="61605"/>
                    <a:pt x="76171" y="62029"/>
                    <a:pt x="74551" y="62757"/>
                  </a:cubicBezTo>
                  <a:cubicBezTo>
                    <a:pt x="72748" y="63550"/>
                    <a:pt x="70692" y="64704"/>
                    <a:pt x="69501" y="66255"/>
                  </a:cubicBezTo>
                  <a:cubicBezTo>
                    <a:pt x="67589" y="68714"/>
                    <a:pt x="66648" y="70458"/>
                    <a:pt x="66397" y="70970"/>
                  </a:cubicBezTo>
                  <a:lnTo>
                    <a:pt x="66397" y="70970"/>
                  </a:lnTo>
                  <a:cubicBezTo>
                    <a:pt x="65525" y="71123"/>
                    <a:pt x="60874" y="71964"/>
                    <a:pt x="55580" y="73361"/>
                  </a:cubicBezTo>
                  <a:cubicBezTo>
                    <a:pt x="52658" y="74154"/>
                    <a:pt x="49520" y="75092"/>
                    <a:pt x="46707" y="76174"/>
                  </a:cubicBezTo>
                  <a:cubicBezTo>
                    <a:pt x="43936" y="77240"/>
                    <a:pt x="41514" y="78446"/>
                    <a:pt x="39891" y="79826"/>
                  </a:cubicBezTo>
                  <a:lnTo>
                    <a:pt x="39891" y="79826"/>
                  </a:lnTo>
                  <a:cubicBezTo>
                    <a:pt x="39591" y="79907"/>
                    <a:pt x="37413" y="80508"/>
                    <a:pt x="34769" y="81512"/>
                  </a:cubicBezTo>
                  <a:cubicBezTo>
                    <a:pt x="31920" y="82594"/>
                    <a:pt x="28601" y="84145"/>
                    <a:pt x="26582" y="86056"/>
                  </a:cubicBezTo>
                  <a:cubicBezTo>
                    <a:pt x="24562" y="87968"/>
                    <a:pt x="23119" y="90601"/>
                    <a:pt x="22181" y="92801"/>
                  </a:cubicBezTo>
                  <a:cubicBezTo>
                    <a:pt x="21351" y="94750"/>
                    <a:pt x="20888" y="96331"/>
                    <a:pt x="20793" y="96666"/>
                  </a:cubicBezTo>
                  <a:lnTo>
                    <a:pt x="20793" y="96666"/>
                  </a:lnTo>
                  <a:cubicBezTo>
                    <a:pt x="20662" y="96780"/>
                    <a:pt x="20391" y="97010"/>
                    <a:pt x="20017" y="97309"/>
                  </a:cubicBezTo>
                  <a:cubicBezTo>
                    <a:pt x="19224" y="97958"/>
                    <a:pt x="17962" y="98968"/>
                    <a:pt x="16699" y="99978"/>
                  </a:cubicBezTo>
                  <a:cubicBezTo>
                    <a:pt x="15401" y="100952"/>
                    <a:pt x="14066" y="101890"/>
                    <a:pt x="13201" y="102395"/>
                  </a:cubicBezTo>
                  <a:cubicBezTo>
                    <a:pt x="10712" y="103729"/>
                    <a:pt x="6564" y="106362"/>
                    <a:pt x="4509" y="112530"/>
                  </a:cubicBezTo>
                  <a:cubicBezTo>
                    <a:pt x="3499" y="115595"/>
                    <a:pt x="2381" y="120500"/>
                    <a:pt x="1515" y="124684"/>
                  </a:cubicBezTo>
                  <a:cubicBezTo>
                    <a:pt x="649" y="128868"/>
                    <a:pt x="36" y="132294"/>
                    <a:pt x="36" y="132294"/>
                  </a:cubicBezTo>
                  <a:cubicBezTo>
                    <a:pt x="0" y="132439"/>
                    <a:pt x="72" y="132583"/>
                    <a:pt x="181" y="132619"/>
                  </a:cubicBezTo>
                  <a:lnTo>
                    <a:pt x="6492" y="135540"/>
                  </a:lnTo>
                  <a:cubicBezTo>
                    <a:pt x="6528" y="135558"/>
                    <a:pt x="6573" y="135567"/>
                    <a:pt x="6618" y="135567"/>
                  </a:cubicBezTo>
                  <a:cubicBezTo>
                    <a:pt x="6664" y="135567"/>
                    <a:pt x="6709" y="135558"/>
                    <a:pt x="6745" y="135540"/>
                  </a:cubicBezTo>
                  <a:cubicBezTo>
                    <a:pt x="6853" y="135468"/>
                    <a:pt x="6889" y="135396"/>
                    <a:pt x="6889" y="135288"/>
                  </a:cubicBezTo>
                  <a:cubicBezTo>
                    <a:pt x="6925" y="135144"/>
                    <a:pt x="7141" y="131681"/>
                    <a:pt x="12515" y="126415"/>
                  </a:cubicBezTo>
                  <a:cubicBezTo>
                    <a:pt x="15365" y="123602"/>
                    <a:pt x="17637" y="119887"/>
                    <a:pt x="19296" y="116858"/>
                  </a:cubicBezTo>
                  <a:cubicBezTo>
                    <a:pt x="20090" y="115307"/>
                    <a:pt x="20775" y="113972"/>
                    <a:pt x="21244" y="112962"/>
                  </a:cubicBezTo>
                  <a:cubicBezTo>
                    <a:pt x="21460" y="112457"/>
                    <a:pt x="21676" y="112061"/>
                    <a:pt x="21821" y="111772"/>
                  </a:cubicBezTo>
                  <a:cubicBezTo>
                    <a:pt x="21893" y="111664"/>
                    <a:pt x="21929" y="111556"/>
                    <a:pt x="22001" y="111484"/>
                  </a:cubicBezTo>
                  <a:lnTo>
                    <a:pt x="22032" y="111422"/>
                  </a:lnTo>
                  <a:lnTo>
                    <a:pt x="22032" y="111422"/>
                  </a:lnTo>
                  <a:cubicBezTo>
                    <a:pt x="22072" y="111393"/>
                    <a:pt x="22134" y="111359"/>
                    <a:pt x="22217" y="111303"/>
                  </a:cubicBezTo>
                  <a:cubicBezTo>
                    <a:pt x="23547" y="110473"/>
                    <a:pt x="30999" y="105570"/>
                    <a:pt x="32191" y="104804"/>
                  </a:cubicBezTo>
                  <a:lnTo>
                    <a:pt x="32191" y="104804"/>
                  </a:lnTo>
                  <a:cubicBezTo>
                    <a:pt x="33450" y="105644"/>
                    <a:pt x="40477" y="110105"/>
                    <a:pt x="48366" y="111447"/>
                  </a:cubicBezTo>
                  <a:cubicBezTo>
                    <a:pt x="51143" y="111916"/>
                    <a:pt x="53993" y="112097"/>
                    <a:pt x="56589" y="112097"/>
                  </a:cubicBezTo>
                  <a:cubicBezTo>
                    <a:pt x="61074" y="112097"/>
                    <a:pt x="64816" y="111609"/>
                    <a:pt x="66140" y="111416"/>
                  </a:cubicBezTo>
                  <a:lnTo>
                    <a:pt x="66140" y="111416"/>
                  </a:lnTo>
                  <a:lnTo>
                    <a:pt x="63675" y="119111"/>
                  </a:lnTo>
                  <a:lnTo>
                    <a:pt x="63675" y="119111"/>
                  </a:lnTo>
                  <a:cubicBezTo>
                    <a:pt x="63317" y="119290"/>
                    <a:pt x="61962" y="119903"/>
                    <a:pt x="60449" y="120861"/>
                  </a:cubicBezTo>
                  <a:cubicBezTo>
                    <a:pt x="58717" y="121943"/>
                    <a:pt x="56734" y="123422"/>
                    <a:pt x="55904" y="125153"/>
                  </a:cubicBezTo>
                  <a:cubicBezTo>
                    <a:pt x="55111" y="126776"/>
                    <a:pt x="52875" y="130671"/>
                    <a:pt x="50819" y="134170"/>
                  </a:cubicBezTo>
                  <a:cubicBezTo>
                    <a:pt x="49809" y="135901"/>
                    <a:pt x="48835" y="137524"/>
                    <a:pt x="48114" y="138750"/>
                  </a:cubicBezTo>
                  <a:cubicBezTo>
                    <a:pt x="47392" y="139941"/>
                    <a:pt x="46923" y="140734"/>
                    <a:pt x="46923" y="140734"/>
                  </a:cubicBezTo>
                  <a:cubicBezTo>
                    <a:pt x="46851" y="140842"/>
                    <a:pt x="46887" y="141023"/>
                    <a:pt x="46996" y="141095"/>
                  </a:cubicBezTo>
                  <a:lnTo>
                    <a:pt x="52261" y="145387"/>
                  </a:lnTo>
                  <a:cubicBezTo>
                    <a:pt x="52315" y="145423"/>
                    <a:pt x="52388" y="145441"/>
                    <a:pt x="52460" y="145441"/>
                  </a:cubicBezTo>
                  <a:cubicBezTo>
                    <a:pt x="52532" y="145441"/>
                    <a:pt x="52604" y="145423"/>
                    <a:pt x="52658" y="145387"/>
                  </a:cubicBezTo>
                  <a:cubicBezTo>
                    <a:pt x="52658" y="145387"/>
                    <a:pt x="52730" y="145315"/>
                    <a:pt x="52911" y="145206"/>
                  </a:cubicBezTo>
                  <a:cubicBezTo>
                    <a:pt x="54029" y="144341"/>
                    <a:pt x="59078" y="140662"/>
                    <a:pt x="65823" y="137235"/>
                  </a:cubicBezTo>
                  <a:cubicBezTo>
                    <a:pt x="69718" y="135252"/>
                    <a:pt x="72170" y="133557"/>
                    <a:pt x="73902" y="131753"/>
                  </a:cubicBezTo>
                  <a:cubicBezTo>
                    <a:pt x="75669" y="129950"/>
                    <a:pt x="76715" y="128074"/>
                    <a:pt x="77869" y="125766"/>
                  </a:cubicBezTo>
                  <a:cubicBezTo>
                    <a:pt x="78987" y="123458"/>
                    <a:pt x="80249" y="120104"/>
                    <a:pt x="81259" y="117218"/>
                  </a:cubicBezTo>
                  <a:cubicBezTo>
                    <a:pt x="81728" y="115812"/>
                    <a:pt x="82161" y="114477"/>
                    <a:pt x="82486" y="113467"/>
                  </a:cubicBezTo>
                  <a:cubicBezTo>
                    <a:pt x="82630" y="112962"/>
                    <a:pt x="82774" y="112566"/>
                    <a:pt x="82882" y="112241"/>
                  </a:cubicBezTo>
                  <a:cubicBezTo>
                    <a:pt x="82954" y="111880"/>
                    <a:pt x="83027" y="111664"/>
                    <a:pt x="83027" y="111556"/>
                  </a:cubicBezTo>
                  <a:cubicBezTo>
                    <a:pt x="83027" y="111520"/>
                    <a:pt x="83063" y="111411"/>
                    <a:pt x="83135" y="111267"/>
                  </a:cubicBezTo>
                  <a:cubicBezTo>
                    <a:pt x="83387" y="110834"/>
                    <a:pt x="83964" y="110041"/>
                    <a:pt x="84505" y="108851"/>
                  </a:cubicBezTo>
                  <a:cubicBezTo>
                    <a:pt x="85046" y="107660"/>
                    <a:pt x="85587" y="106037"/>
                    <a:pt x="85732" y="103909"/>
                  </a:cubicBezTo>
                  <a:lnTo>
                    <a:pt x="86045" y="99238"/>
                  </a:lnTo>
                  <a:lnTo>
                    <a:pt x="86045" y="99238"/>
                  </a:lnTo>
                  <a:lnTo>
                    <a:pt x="97667" y="88792"/>
                  </a:lnTo>
                  <a:lnTo>
                    <a:pt x="97670" y="88797"/>
                  </a:lnTo>
                  <a:cubicBezTo>
                    <a:pt x="97670" y="88797"/>
                    <a:pt x="107011" y="85082"/>
                    <a:pt x="114802" y="76498"/>
                  </a:cubicBezTo>
                  <a:cubicBezTo>
                    <a:pt x="118697" y="72206"/>
                    <a:pt x="120969" y="69033"/>
                    <a:pt x="122340" y="65931"/>
                  </a:cubicBezTo>
                  <a:cubicBezTo>
                    <a:pt x="123746" y="62829"/>
                    <a:pt x="124251" y="59835"/>
                    <a:pt x="124648" y="56012"/>
                  </a:cubicBezTo>
                  <a:cubicBezTo>
                    <a:pt x="125045" y="52225"/>
                    <a:pt x="126019" y="42776"/>
                    <a:pt x="126920" y="34228"/>
                  </a:cubicBezTo>
                  <a:cubicBezTo>
                    <a:pt x="127353" y="29936"/>
                    <a:pt x="127786" y="25896"/>
                    <a:pt x="128110" y="22867"/>
                  </a:cubicBezTo>
                  <a:cubicBezTo>
                    <a:pt x="128255" y="21388"/>
                    <a:pt x="128399" y="20126"/>
                    <a:pt x="128507" y="19260"/>
                  </a:cubicBezTo>
                  <a:cubicBezTo>
                    <a:pt x="128543" y="18827"/>
                    <a:pt x="128579" y="18466"/>
                    <a:pt x="128615" y="18214"/>
                  </a:cubicBezTo>
                  <a:cubicBezTo>
                    <a:pt x="128652" y="18106"/>
                    <a:pt x="128652" y="17998"/>
                    <a:pt x="128652" y="17925"/>
                  </a:cubicBezTo>
                  <a:lnTo>
                    <a:pt x="128652" y="17853"/>
                  </a:lnTo>
                  <a:lnTo>
                    <a:pt x="128688" y="17817"/>
                  </a:lnTo>
                  <a:cubicBezTo>
                    <a:pt x="128688" y="17745"/>
                    <a:pt x="128760" y="17529"/>
                    <a:pt x="128904" y="17276"/>
                  </a:cubicBezTo>
                  <a:cubicBezTo>
                    <a:pt x="129084" y="16879"/>
                    <a:pt x="129373" y="16375"/>
                    <a:pt x="129734" y="15942"/>
                  </a:cubicBezTo>
                  <a:cubicBezTo>
                    <a:pt x="130094" y="15509"/>
                    <a:pt x="130491" y="15184"/>
                    <a:pt x="130888" y="15148"/>
                  </a:cubicBezTo>
                  <a:lnTo>
                    <a:pt x="130924" y="15148"/>
                  </a:lnTo>
                  <a:cubicBezTo>
                    <a:pt x="130996" y="15148"/>
                    <a:pt x="131284" y="15220"/>
                    <a:pt x="131609" y="15365"/>
                  </a:cubicBezTo>
                  <a:cubicBezTo>
                    <a:pt x="132763" y="15942"/>
                    <a:pt x="134747" y="17493"/>
                    <a:pt x="136550" y="18935"/>
                  </a:cubicBezTo>
                  <a:cubicBezTo>
                    <a:pt x="137452" y="19657"/>
                    <a:pt x="138317" y="20342"/>
                    <a:pt x="139003" y="20919"/>
                  </a:cubicBezTo>
                  <a:cubicBezTo>
                    <a:pt x="139688" y="21460"/>
                    <a:pt x="140193" y="21893"/>
                    <a:pt x="140445" y="22037"/>
                  </a:cubicBezTo>
                  <a:cubicBezTo>
                    <a:pt x="140914" y="22362"/>
                    <a:pt x="141564" y="22614"/>
                    <a:pt x="142213" y="22614"/>
                  </a:cubicBezTo>
                  <a:cubicBezTo>
                    <a:pt x="142682" y="22614"/>
                    <a:pt x="143114" y="22506"/>
                    <a:pt x="143475" y="22181"/>
                  </a:cubicBezTo>
                  <a:cubicBezTo>
                    <a:pt x="143836" y="21857"/>
                    <a:pt x="144088" y="21352"/>
                    <a:pt x="144160" y="20703"/>
                  </a:cubicBezTo>
                  <a:cubicBezTo>
                    <a:pt x="144160" y="20594"/>
                    <a:pt x="144160" y="20450"/>
                    <a:pt x="144160" y="20306"/>
                  </a:cubicBezTo>
                  <a:cubicBezTo>
                    <a:pt x="144160" y="19044"/>
                    <a:pt x="143691" y="17204"/>
                    <a:pt x="142501" y="14932"/>
                  </a:cubicBezTo>
                  <a:cubicBezTo>
                    <a:pt x="141347" y="12696"/>
                    <a:pt x="139508" y="10063"/>
                    <a:pt x="136767" y="7358"/>
                  </a:cubicBezTo>
                  <a:cubicBezTo>
                    <a:pt x="134675" y="5230"/>
                    <a:pt x="132799" y="3787"/>
                    <a:pt x="131140" y="2849"/>
                  </a:cubicBezTo>
                  <a:cubicBezTo>
                    <a:pt x="129517" y="1912"/>
                    <a:pt x="128147" y="1479"/>
                    <a:pt x="127028" y="1479"/>
                  </a:cubicBezTo>
                  <a:cubicBezTo>
                    <a:pt x="126235" y="1479"/>
                    <a:pt x="125550" y="1731"/>
                    <a:pt x="125117" y="2200"/>
                  </a:cubicBezTo>
                  <a:cubicBezTo>
                    <a:pt x="124756" y="2597"/>
                    <a:pt x="124540" y="3138"/>
                    <a:pt x="124396" y="3751"/>
                  </a:cubicBezTo>
                  <a:cubicBezTo>
                    <a:pt x="124215" y="4653"/>
                    <a:pt x="124215" y="5735"/>
                    <a:pt x="124179" y="7033"/>
                  </a:cubicBezTo>
                  <a:cubicBezTo>
                    <a:pt x="124143" y="8332"/>
                    <a:pt x="124035" y="9846"/>
                    <a:pt x="123710" y="11542"/>
                  </a:cubicBezTo>
                  <a:cubicBezTo>
                    <a:pt x="123278" y="13778"/>
                    <a:pt x="121654" y="19116"/>
                    <a:pt x="119779" y="24814"/>
                  </a:cubicBezTo>
                  <a:cubicBezTo>
                    <a:pt x="117904" y="30513"/>
                    <a:pt x="115812" y="36608"/>
                    <a:pt x="114405" y="40540"/>
                  </a:cubicBezTo>
                  <a:cubicBezTo>
                    <a:pt x="112674" y="45373"/>
                    <a:pt x="112349" y="51215"/>
                    <a:pt x="112349" y="55075"/>
                  </a:cubicBezTo>
                  <a:cubicBezTo>
                    <a:pt x="112349" y="57010"/>
                    <a:pt x="112439" y="58429"/>
                    <a:pt x="112477" y="58941"/>
                  </a:cubicBezTo>
                  <a:lnTo>
                    <a:pt x="112477" y="58941"/>
                  </a:lnTo>
                  <a:cubicBezTo>
                    <a:pt x="111604" y="59257"/>
                    <a:pt x="108459" y="60490"/>
                    <a:pt x="106110" y="62252"/>
                  </a:cubicBezTo>
                  <a:cubicBezTo>
                    <a:pt x="104775" y="63262"/>
                    <a:pt x="103044" y="64452"/>
                    <a:pt x="101673" y="65426"/>
                  </a:cubicBezTo>
                  <a:cubicBezTo>
                    <a:pt x="100988" y="65895"/>
                    <a:pt x="100411" y="66291"/>
                    <a:pt x="99978" y="66616"/>
                  </a:cubicBezTo>
                  <a:cubicBezTo>
                    <a:pt x="99741" y="66774"/>
                    <a:pt x="99558" y="66900"/>
                    <a:pt x="99441" y="66981"/>
                  </a:cubicBezTo>
                  <a:lnTo>
                    <a:pt x="99441" y="66981"/>
                  </a:lnTo>
                  <a:lnTo>
                    <a:pt x="98825" y="66683"/>
                  </a:lnTo>
                  <a:lnTo>
                    <a:pt x="98825" y="66683"/>
                  </a:lnTo>
                  <a:cubicBezTo>
                    <a:pt x="99364" y="66134"/>
                    <a:pt x="100585" y="64872"/>
                    <a:pt x="101926" y="63370"/>
                  </a:cubicBezTo>
                  <a:cubicBezTo>
                    <a:pt x="103729" y="61350"/>
                    <a:pt x="105785" y="58862"/>
                    <a:pt x="106795" y="57022"/>
                  </a:cubicBezTo>
                  <a:cubicBezTo>
                    <a:pt x="107408" y="55832"/>
                    <a:pt x="107913" y="55002"/>
                    <a:pt x="108238" y="54353"/>
                  </a:cubicBezTo>
                  <a:cubicBezTo>
                    <a:pt x="108562" y="53704"/>
                    <a:pt x="108779" y="53199"/>
                    <a:pt x="108779" y="52622"/>
                  </a:cubicBezTo>
                  <a:cubicBezTo>
                    <a:pt x="108779" y="52081"/>
                    <a:pt x="108562" y="51540"/>
                    <a:pt x="108238" y="50819"/>
                  </a:cubicBezTo>
                  <a:cubicBezTo>
                    <a:pt x="107949" y="50242"/>
                    <a:pt x="107264" y="49196"/>
                    <a:pt x="106290" y="47861"/>
                  </a:cubicBezTo>
                  <a:cubicBezTo>
                    <a:pt x="103405" y="43822"/>
                    <a:pt x="98103" y="37185"/>
                    <a:pt x="95434" y="33723"/>
                  </a:cubicBezTo>
                  <a:cubicBezTo>
                    <a:pt x="93630" y="31451"/>
                    <a:pt x="91647" y="28349"/>
                    <a:pt x="90024" y="25572"/>
                  </a:cubicBezTo>
                  <a:cubicBezTo>
                    <a:pt x="88365" y="22794"/>
                    <a:pt x="87030" y="20306"/>
                    <a:pt x="86597" y="19224"/>
                  </a:cubicBezTo>
                  <a:cubicBezTo>
                    <a:pt x="86164" y="18142"/>
                    <a:pt x="85984" y="17060"/>
                    <a:pt x="85984" y="16050"/>
                  </a:cubicBezTo>
                  <a:cubicBezTo>
                    <a:pt x="85984" y="15040"/>
                    <a:pt x="86164" y="14138"/>
                    <a:pt x="86489" y="13381"/>
                  </a:cubicBezTo>
                  <a:cubicBezTo>
                    <a:pt x="86561" y="13273"/>
                    <a:pt x="86705" y="13056"/>
                    <a:pt x="86922" y="12804"/>
                  </a:cubicBezTo>
                  <a:cubicBezTo>
                    <a:pt x="87715" y="12010"/>
                    <a:pt x="89338" y="10820"/>
                    <a:pt x="90781" y="9305"/>
                  </a:cubicBezTo>
                  <a:cubicBezTo>
                    <a:pt x="92224" y="7827"/>
                    <a:pt x="93522" y="5987"/>
                    <a:pt x="93594" y="3751"/>
                  </a:cubicBezTo>
                  <a:cubicBezTo>
                    <a:pt x="93594" y="3679"/>
                    <a:pt x="93594" y="3571"/>
                    <a:pt x="93594" y="3499"/>
                  </a:cubicBezTo>
                  <a:cubicBezTo>
                    <a:pt x="93594" y="2236"/>
                    <a:pt x="93342" y="1371"/>
                    <a:pt x="92909" y="794"/>
                  </a:cubicBezTo>
                  <a:cubicBezTo>
                    <a:pt x="92693" y="505"/>
                    <a:pt x="92404" y="289"/>
                    <a:pt x="92079" y="180"/>
                  </a:cubicBezTo>
                  <a:cubicBezTo>
                    <a:pt x="91791" y="36"/>
                    <a:pt x="91430" y="0"/>
                    <a:pt x="9107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703;p63">
              <a:extLst>
                <a:ext uri="{FF2B5EF4-FFF2-40B4-BE49-F238E27FC236}">
                  <a16:creationId xmlns:a16="http://schemas.microsoft.com/office/drawing/2014/main" id="{C9B39BD8-B280-46DD-8DEA-97483998D4ED}"/>
                </a:ext>
              </a:extLst>
            </p:cNvPr>
            <p:cNvSpPr/>
            <p:nvPr/>
          </p:nvSpPr>
          <p:spPr>
            <a:xfrm>
              <a:off x="2728875" y="2701500"/>
              <a:ext cx="2002650" cy="1227200"/>
            </a:xfrm>
            <a:custGeom>
              <a:avLst/>
              <a:gdLst/>
              <a:ahLst/>
              <a:cxnLst/>
              <a:rect l="l" t="t" r="r" b="b"/>
              <a:pathLst>
                <a:path w="80106" h="49088" extrusionOk="0">
                  <a:moveTo>
                    <a:pt x="57852" y="0"/>
                  </a:moveTo>
                  <a:cubicBezTo>
                    <a:pt x="56446" y="0"/>
                    <a:pt x="54714" y="109"/>
                    <a:pt x="53055" y="289"/>
                  </a:cubicBezTo>
                  <a:cubicBezTo>
                    <a:pt x="51468" y="2525"/>
                    <a:pt x="50783" y="3896"/>
                    <a:pt x="50783" y="3896"/>
                  </a:cubicBezTo>
                  <a:cubicBezTo>
                    <a:pt x="50783" y="3896"/>
                    <a:pt x="30513" y="7394"/>
                    <a:pt x="24238" y="12768"/>
                  </a:cubicBezTo>
                  <a:cubicBezTo>
                    <a:pt x="24238" y="12768"/>
                    <a:pt x="14932" y="15221"/>
                    <a:pt x="11001" y="18936"/>
                  </a:cubicBezTo>
                  <a:cubicBezTo>
                    <a:pt x="7070" y="22651"/>
                    <a:pt x="5266" y="29467"/>
                    <a:pt x="5266" y="29467"/>
                  </a:cubicBezTo>
                  <a:cubicBezTo>
                    <a:pt x="5266" y="29467"/>
                    <a:pt x="2489" y="31848"/>
                    <a:pt x="1" y="33651"/>
                  </a:cubicBezTo>
                  <a:cubicBezTo>
                    <a:pt x="364" y="33624"/>
                    <a:pt x="773" y="33606"/>
                    <a:pt x="1210" y="33606"/>
                  </a:cubicBezTo>
                  <a:cubicBezTo>
                    <a:pt x="3118" y="33606"/>
                    <a:pt x="5553" y="33951"/>
                    <a:pt x="6962" y="35418"/>
                  </a:cubicBezTo>
                  <a:cubicBezTo>
                    <a:pt x="8729" y="37258"/>
                    <a:pt x="8585" y="40504"/>
                    <a:pt x="8332" y="42379"/>
                  </a:cubicBezTo>
                  <a:cubicBezTo>
                    <a:pt x="11398" y="40396"/>
                    <a:pt x="16375" y="37113"/>
                    <a:pt x="16375" y="37113"/>
                  </a:cubicBezTo>
                  <a:cubicBezTo>
                    <a:pt x="16375" y="37113"/>
                    <a:pt x="23985" y="42379"/>
                    <a:pt x="32641" y="43822"/>
                  </a:cubicBezTo>
                  <a:cubicBezTo>
                    <a:pt x="35381" y="44292"/>
                    <a:pt x="38212" y="44452"/>
                    <a:pt x="40799" y="44452"/>
                  </a:cubicBezTo>
                  <a:cubicBezTo>
                    <a:pt x="46352" y="44452"/>
                    <a:pt x="50783" y="43714"/>
                    <a:pt x="50783" y="43714"/>
                  </a:cubicBezTo>
                  <a:lnTo>
                    <a:pt x="50783" y="43714"/>
                  </a:lnTo>
                  <a:lnTo>
                    <a:pt x="50350" y="45048"/>
                  </a:lnTo>
                  <a:cubicBezTo>
                    <a:pt x="51450" y="44242"/>
                    <a:pt x="53412" y="43153"/>
                    <a:pt x="56145" y="43153"/>
                  </a:cubicBezTo>
                  <a:cubicBezTo>
                    <a:pt x="57445" y="43153"/>
                    <a:pt x="58919" y="43399"/>
                    <a:pt x="60557" y="44038"/>
                  </a:cubicBezTo>
                  <a:cubicBezTo>
                    <a:pt x="63334" y="45156"/>
                    <a:pt x="64741" y="47068"/>
                    <a:pt x="65390" y="49088"/>
                  </a:cubicBezTo>
                  <a:cubicBezTo>
                    <a:pt x="66256" y="46563"/>
                    <a:pt x="66905" y="44507"/>
                    <a:pt x="66941" y="44147"/>
                  </a:cubicBezTo>
                  <a:cubicBezTo>
                    <a:pt x="67049" y="43389"/>
                    <a:pt x="69285" y="41369"/>
                    <a:pt x="69646" y="36536"/>
                  </a:cubicBezTo>
                  <a:lnTo>
                    <a:pt x="69971" y="31703"/>
                  </a:lnTo>
                  <a:lnTo>
                    <a:pt x="79889" y="22831"/>
                  </a:lnTo>
                  <a:cubicBezTo>
                    <a:pt x="80106" y="20667"/>
                    <a:pt x="79817" y="17349"/>
                    <a:pt x="77833" y="12768"/>
                  </a:cubicBezTo>
                  <a:cubicBezTo>
                    <a:pt x="73902" y="3787"/>
                    <a:pt x="61351" y="0"/>
                    <a:pt x="57852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704;p63">
              <a:extLst>
                <a:ext uri="{FF2B5EF4-FFF2-40B4-BE49-F238E27FC236}">
                  <a16:creationId xmlns:a16="http://schemas.microsoft.com/office/drawing/2014/main" id="{4D8366E6-23EF-4600-949E-1F2972EA7A22}"/>
                </a:ext>
              </a:extLst>
            </p:cNvPr>
            <p:cNvSpPr/>
            <p:nvPr/>
          </p:nvSpPr>
          <p:spPr>
            <a:xfrm>
              <a:off x="2941675" y="3491375"/>
              <a:ext cx="1069400" cy="313800"/>
            </a:xfrm>
            <a:custGeom>
              <a:avLst/>
              <a:gdLst/>
              <a:ahLst/>
              <a:cxnLst/>
              <a:rect l="l" t="t" r="r" b="b"/>
              <a:pathLst>
                <a:path w="42776" h="12552" extrusionOk="0">
                  <a:moveTo>
                    <a:pt x="8620" y="0"/>
                  </a:moveTo>
                  <a:cubicBezTo>
                    <a:pt x="8620" y="0"/>
                    <a:pt x="7683" y="2777"/>
                    <a:pt x="5122" y="3715"/>
                  </a:cubicBezTo>
                  <a:cubicBezTo>
                    <a:pt x="3968" y="4148"/>
                    <a:pt x="1912" y="5194"/>
                    <a:pt x="0" y="6204"/>
                  </a:cubicBezTo>
                  <a:cubicBezTo>
                    <a:pt x="217" y="7033"/>
                    <a:pt x="289" y="7899"/>
                    <a:pt x="289" y="8692"/>
                  </a:cubicBezTo>
                  <a:cubicBezTo>
                    <a:pt x="289" y="9233"/>
                    <a:pt x="253" y="9738"/>
                    <a:pt x="217" y="10171"/>
                  </a:cubicBezTo>
                  <a:cubicBezTo>
                    <a:pt x="2453" y="8692"/>
                    <a:pt x="5447" y="6745"/>
                    <a:pt x="6853" y="5807"/>
                  </a:cubicBezTo>
                  <a:cubicBezTo>
                    <a:pt x="7394" y="5446"/>
                    <a:pt x="7683" y="5266"/>
                    <a:pt x="7683" y="5266"/>
                  </a:cubicBezTo>
                  <a:cubicBezTo>
                    <a:pt x="7755" y="5230"/>
                    <a:pt x="7791" y="5194"/>
                    <a:pt x="7863" y="5194"/>
                  </a:cubicBezTo>
                  <a:cubicBezTo>
                    <a:pt x="7935" y="5194"/>
                    <a:pt x="7971" y="5230"/>
                    <a:pt x="8043" y="5266"/>
                  </a:cubicBezTo>
                  <a:cubicBezTo>
                    <a:pt x="8043" y="5266"/>
                    <a:pt x="8043" y="5266"/>
                    <a:pt x="8115" y="5302"/>
                  </a:cubicBezTo>
                  <a:cubicBezTo>
                    <a:pt x="8188" y="5338"/>
                    <a:pt x="8260" y="5410"/>
                    <a:pt x="8368" y="5482"/>
                  </a:cubicBezTo>
                  <a:cubicBezTo>
                    <a:pt x="8584" y="5627"/>
                    <a:pt x="8909" y="5843"/>
                    <a:pt x="9342" y="6096"/>
                  </a:cubicBezTo>
                  <a:cubicBezTo>
                    <a:pt x="10171" y="6600"/>
                    <a:pt x="11398" y="7322"/>
                    <a:pt x="12876" y="8043"/>
                  </a:cubicBezTo>
                  <a:cubicBezTo>
                    <a:pt x="15870" y="9558"/>
                    <a:pt x="19909" y="11217"/>
                    <a:pt x="24165" y="11938"/>
                  </a:cubicBezTo>
                  <a:cubicBezTo>
                    <a:pt x="26870" y="12407"/>
                    <a:pt x="29684" y="12552"/>
                    <a:pt x="32280" y="12552"/>
                  </a:cubicBezTo>
                  <a:cubicBezTo>
                    <a:pt x="36428" y="12552"/>
                    <a:pt x="39963" y="12155"/>
                    <a:pt x="41478" y="11938"/>
                  </a:cubicBezTo>
                  <a:cubicBezTo>
                    <a:pt x="41802" y="11902"/>
                    <a:pt x="42055" y="11866"/>
                    <a:pt x="42163" y="11830"/>
                  </a:cubicBezTo>
                  <a:cubicBezTo>
                    <a:pt x="42596" y="10640"/>
                    <a:pt x="42776" y="9378"/>
                    <a:pt x="42019" y="8873"/>
                  </a:cubicBezTo>
                  <a:cubicBezTo>
                    <a:pt x="40612" y="7935"/>
                    <a:pt x="41081" y="5375"/>
                    <a:pt x="41081" y="5374"/>
                  </a:cubicBezTo>
                  <a:lnTo>
                    <a:pt x="41081" y="5374"/>
                  </a:lnTo>
                  <a:cubicBezTo>
                    <a:pt x="41081" y="5375"/>
                    <a:pt x="40287" y="7142"/>
                    <a:pt x="34697" y="7719"/>
                  </a:cubicBezTo>
                  <a:cubicBezTo>
                    <a:pt x="33651" y="8981"/>
                    <a:pt x="32389" y="9414"/>
                    <a:pt x="31162" y="9414"/>
                  </a:cubicBezTo>
                  <a:cubicBezTo>
                    <a:pt x="29215" y="9414"/>
                    <a:pt x="27303" y="8296"/>
                    <a:pt x="26257" y="7466"/>
                  </a:cubicBezTo>
                  <a:cubicBezTo>
                    <a:pt x="17781" y="5735"/>
                    <a:pt x="8620" y="0"/>
                    <a:pt x="8620" y="0"/>
                  </a:cubicBezTo>
                  <a:close/>
                </a:path>
              </a:pathLst>
            </a:custGeom>
            <a:solidFill>
              <a:srgbClr val="5F9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705;p63">
              <a:extLst>
                <a:ext uri="{FF2B5EF4-FFF2-40B4-BE49-F238E27FC236}">
                  <a16:creationId xmlns:a16="http://schemas.microsoft.com/office/drawing/2014/main" id="{33A49F0C-D88D-418A-A995-F3F728194EA2}"/>
                </a:ext>
              </a:extLst>
            </p:cNvPr>
            <p:cNvSpPr/>
            <p:nvPr/>
          </p:nvSpPr>
          <p:spPr>
            <a:xfrm>
              <a:off x="4294200" y="3286675"/>
              <a:ext cx="393150" cy="620400"/>
            </a:xfrm>
            <a:custGeom>
              <a:avLst/>
              <a:gdLst/>
              <a:ahLst/>
              <a:cxnLst/>
              <a:rect l="l" t="t" r="r" b="b"/>
              <a:pathLst>
                <a:path w="15726" h="24816" extrusionOk="0">
                  <a:moveTo>
                    <a:pt x="15256" y="1"/>
                  </a:moveTo>
                  <a:lnTo>
                    <a:pt x="5663" y="4437"/>
                  </a:lnTo>
                  <a:cubicBezTo>
                    <a:pt x="5663" y="4437"/>
                    <a:pt x="6131" y="11687"/>
                    <a:pt x="3571" y="15402"/>
                  </a:cubicBezTo>
                  <a:cubicBezTo>
                    <a:pt x="1010" y="19153"/>
                    <a:pt x="72" y="20307"/>
                    <a:pt x="72" y="20307"/>
                  </a:cubicBezTo>
                  <a:cubicBezTo>
                    <a:pt x="72" y="20307"/>
                    <a:pt x="72" y="20740"/>
                    <a:pt x="0" y="21389"/>
                  </a:cubicBezTo>
                  <a:cubicBezTo>
                    <a:pt x="1335" y="22327"/>
                    <a:pt x="2236" y="23517"/>
                    <a:pt x="2777" y="24815"/>
                  </a:cubicBezTo>
                  <a:cubicBezTo>
                    <a:pt x="3282" y="23264"/>
                    <a:pt x="3715" y="21966"/>
                    <a:pt x="3895" y="21244"/>
                  </a:cubicBezTo>
                  <a:cubicBezTo>
                    <a:pt x="3967" y="20956"/>
                    <a:pt x="4040" y="20776"/>
                    <a:pt x="4040" y="20703"/>
                  </a:cubicBezTo>
                  <a:cubicBezTo>
                    <a:pt x="4040" y="20559"/>
                    <a:pt x="4112" y="20415"/>
                    <a:pt x="4184" y="20271"/>
                  </a:cubicBezTo>
                  <a:cubicBezTo>
                    <a:pt x="4292" y="20126"/>
                    <a:pt x="4364" y="19946"/>
                    <a:pt x="4508" y="19766"/>
                  </a:cubicBezTo>
                  <a:cubicBezTo>
                    <a:pt x="4725" y="19369"/>
                    <a:pt x="5013" y="18900"/>
                    <a:pt x="5338" y="18323"/>
                  </a:cubicBezTo>
                  <a:cubicBezTo>
                    <a:pt x="5915" y="17133"/>
                    <a:pt x="6564" y="15474"/>
                    <a:pt x="6709" y="13093"/>
                  </a:cubicBezTo>
                  <a:cubicBezTo>
                    <a:pt x="6889" y="10713"/>
                    <a:pt x="6961" y="9487"/>
                    <a:pt x="7033" y="8910"/>
                  </a:cubicBezTo>
                  <a:cubicBezTo>
                    <a:pt x="7069" y="8296"/>
                    <a:pt x="7069" y="8296"/>
                    <a:pt x="7069" y="8296"/>
                  </a:cubicBezTo>
                  <a:cubicBezTo>
                    <a:pt x="7069" y="8224"/>
                    <a:pt x="7105" y="8152"/>
                    <a:pt x="7141" y="8080"/>
                  </a:cubicBezTo>
                  <a:lnTo>
                    <a:pt x="15725" y="398"/>
                  </a:lnTo>
                  <a:lnTo>
                    <a:pt x="15256" y="1"/>
                  </a:lnTo>
                  <a:close/>
                </a:path>
              </a:pathLst>
            </a:custGeom>
            <a:solidFill>
              <a:srgbClr val="5F9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706;p63">
              <a:extLst>
                <a:ext uri="{FF2B5EF4-FFF2-40B4-BE49-F238E27FC236}">
                  <a16:creationId xmlns:a16="http://schemas.microsoft.com/office/drawing/2014/main" id="{70D6952D-8277-4DA7-BB8A-75D4816A67EB}"/>
                </a:ext>
              </a:extLst>
            </p:cNvPr>
            <p:cNvSpPr/>
            <p:nvPr/>
          </p:nvSpPr>
          <p:spPr>
            <a:xfrm>
              <a:off x="2720750" y="2693375"/>
              <a:ext cx="2014375" cy="1243450"/>
            </a:xfrm>
            <a:custGeom>
              <a:avLst/>
              <a:gdLst/>
              <a:ahLst/>
              <a:cxnLst/>
              <a:rect l="l" t="t" r="r" b="b"/>
              <a:pathLst>
                <a:path w="80575" h="49738" extrusionOk="0">
                  <a:moveTo>
                    <a:pt x="58177" y="614"/>
                  </a:moveTo>
                  <a:cubicBezTo>
                    <a:pt x="59007" y="614"/>
                    <a:pt x="60413" y="830"/>
                    <a:pt x="62145" y="1335"/>
                  </a:cubicBezTo>
                  <a:cubicBezTo>
                    <a:pt x="64705" y="2057"/>
                    <a:pt x="67915" y="3391"/>
                    <a:pt x="70873" y="5339"/>
                  </a:cubicBezTo>
                  <a:cubicBezTo>
                    <a:pt x="73794" y="7322"/>
                    <a:pt x="76427" y="9919"/>
                    <a:pt x="77870" y="13201"/>
                  </a:cubicBezTo>
                  <a:cubicBezTo>
                    <a:pt x="79493" y="16952"/>
                    <a:pt x="79962" y="19838"/>
                    <a:pt x="79962" y="21894"/>
                  </a:cubicBezTo>
                  <a:cubicBezTo>
                    <a:pt x="79962" y="22323"/>
                    <a:pt x="79962" y="22692"/>
                    <a:pt x="79934" y="23029"/>
                  </a:cubicBezTo>
                  <a:lnTo>
                    <a:pt x="79934" y="23029"/>
                  </a:lnTo>
                  <a:lnTo>
                    <a:pt x="70079" y="31812"/>
                  </a:lnTo>
                  <a:cubicBezTo>
                    <a:pt x="70043" y="31884"/>
                    <a:pt x="70007" y="31956"/>
                    <a:pt x="70007" y="32028"/>
                  </a:cubicBezTo>
                  <a:cubicBezTo>
                    <a:pt x="70007" y="32028"/>
                    <a:pt x="70007" y="32028"/>
                    <a:pt x="69971" y="32642"/>
                  </a:cubicBezTo>
                  <a:cubicBezTo>
                    <a:pt x="69899" y="33219"/>
                    <a:pt x="69827" y="34445"/>
                    <a:pt x="69647" y="36825"/>
                  </a:cubicBezTo>
                  <a:cubicBezTo>
                    <a:pt x="69502" y="39206"/>
                    <a:pt x="68853" y="40865"/>
                    <a:pt x="68276" y="42055"/>
                  </a:cubicBezTo>
                  <a:cubicBezTo>
                    <a:pt x="67951" y="42632"/>
                    <a:pt x="67663" y="43101"/>
                    <a:pt x="67446" y="43498"/>
                  </a:cubicBezTo>
                  <a:cubicBezTo>
                    <a:pt x="67302" y="43678"/>
                    <a:pt x="67230" y="43858"/>
                    <a:pt x="67122" y="44003"/>
                  </a:cubicBezTo>
                  <a:cubicBezTo>
                    <a:pt x="67050" y="44147"/>
                    <a:pt x="66978" y="44291"/>
                    <a:pt x="66978" y="44435"/>
                  </a:cubicBezTo>
                  <a:cubicBezTo>
                    <a:pt x="66978" y="44508"/>
                    <a:pt x="66905" y="44688"/>
                    <a:pt x="66833" y="44976"/>
                  </a:cubicBezTo>
                  <a:cubicBezTo>
                    <a:pt x="66648" y="45688"/>
                    <a:pt x="66250" y="46984"/>
                    <a:pt x="65707" y="48545"/>
                  </a:cubicBezTo>
                  <a:lnTo>
                    <a:pt x="65707" y="48545"/>
                  </a:lnTo>
                  <a:cubicBezTo>
                    <a:pt x="64932" y="46727"/>
                    <a:pt x="63512" y="45088"/>
                    <a:pt x="60990" y="44111"/>
                  </a:cubicBezTo>
                  <a:cubicBezTo>
                    <a:pt x="59295" y="43426"/>
                    <a:pt x="57780" y="43173"/>
                    <a:pt x="56446" y="43173"/>
                  </a:cubicBezTo>
                  <a:cubicBezTo>
                    <a:pt x="54166" y="43173"/>
                    <a:pt x="52431" y="43907"/>
                    <a:pt x="51241" y="44627"/>
                  </a:cubicBezTo>
                  <a:lnTo>
                    <a:pt x="51241" y="44627"/>
                  </a:lnTo>
                  <a:lnTo>
                    <a:pt x="51397" y="44147"/>
                  </a:lnTo>
                  <a:cubicBezTo>
                    <a:pt x="51433" y="44039"/>
                    <a:pt x="51433" y="43931"/>
                    <a:pt x="51361" y="43858"/>
                  </a:cubicBezTo>
                  <a:cubicBezTo>
                    <a:pt x="51306" y="43777"/>
                    <a:pt x="51232" y="43737"/>
                    <a:pt x="51153" y="43737"/>
                  </a:cubicBezTo>
                  <a:cubicBezTo>
                    <a:pt x="51126" y="43737"/>
                    <a:pt x="51099" y="43741"/>
                    <a:pt x="51072" y="43750"/>
                  </a:cubicBezTo>
                  <a:cubicBezTo>
                    <a:pt x="51072" y="43750"/>
                    <a:pt x="50783" y="43786"/>
                    <a:pt x="50315" y="43858"/>
                  </a:cubicBezTo>
                  <a:cubicBezTo>
                    <a:pt x="48800" y="44075"/>
                    <a:pt x="45265" y="44472"/>
                    <a:pt x="41117" y="44472"/>
                  </a:cubicBezTo>
                  <a:cubicBezTo>
                    <a:pt x="38521" y="44472"/>
                    <a:pt x="35707" y="44327"/>
                    <a:pt x="33002" y="43858"/>
                  </a:cubicBezTo>
                  <a:cubicBezTo>
                    <a:pt x="28746" y="43137"/>
                    <a:pt x="24707" y="41478"/>
                    <a:pt x="21713" y="39963"/>
                  </a:cubicBezTo>
                  <a:cubicBezTo>
                    <a:pt x="20235" y="39242"/>
                    <a:pt x="19008" y="38520"/>
                    <a:pt x="18179" y="38016"/>
                  </a:cubicBezTo>
                  <a:cubicBezTo>
                    <a:pt x="17746" y="37763"/>
                    <a:pt x="17421" y="37547"/>
                    <a:pt x="17205" y="37402"/>
                  </a:cubicBezTo>
                  <a:cubicBezTo>
                    <a:pt x="17097" y="37330"/>
                    <a:pt x="17025" y="37258"/>
                    <a:pt x="16952" y="37222"/>
                  </a:cubicBezTo>
                  <a:cubicBezTo>
                    <a:pt x="16880" y="37186"/>
                    <a:pt x="16880" y="37186"/>
                    <a:pt x="16880" y="37186"/>
                  </a:cubicBezTo>
                  <a:cubicBezTo>
                    <a:pt x="16826" y="37150"/>
                    <a:pt x="16763" y="37132"/>
                    <a:pt x="16700" y="37132"/>
                  </a:cubicBezTo>
                  <a:cubicBezTo>
                    <a:pt x="16637" y="37132"/>
                    <a:pt x="16574" y="37150"/>
                    <a:pt x="16520" y="37186"/>
                  </a:cubicBezTo>
                  <a:cubicBezTo>
                    <a:pt x="16520" y="37186"/>
                    <a:pt x="16231" y="37366"/>
                    <a:pt x="15690" y="37727"/>
                  </a:cubicBezTo>
                  <a:cubicBezTo>
                    <a:pt x="14291" y="38660"/>
                    <a:pt x="11291" y="40639"/>
                    <a:pt x="9050" y="42102"/>
                  </a:cubicBezTo>
                  <a:lnTo>
                    <a:pt x="9050" y="42102"/>
                  </a:lnTo>
                  <a:cubicBezTo>
                    <a:pt x="9093" y="41645"/>
                    <a:pt x="9126" y="41145"/>
                    <a:pt x="9126" y="40612"/>
                  </a:cubicBezTo>
                  <a:cubicBezTo>
                    <a:pt x="9126" y="38917"/>
                    <a:pt x="8801" y="36897"/>
                    <a:pt x="7503" y="35527"/>
                  </a:cubicBezTo>
                  <a:cubicBezTo>
                    <a:pt x="6745" y="34733"/>
                    <a:pt x="5736" y="34265"/>
                    <a:pt x="4690" y="34012"/>
                  </a:cubicBezTo>
                  <a:cubicBezTo>
                    <a:pt x="3644" y="33724"/>
                    <a:pt x="2526" y="33651"/>
                    <a:pt x="1588" y="33651"/>
                  </a:cubicBezTo>
                  <a:cubicBezTo>
                    <a:pt x="1486" y="33651"/>
                    <a:pt x="1385" y="33651"/>
                    <a:pt x="1287" y="33652"/>
                  </a:cubicBezTo>
                  <a:lnTo>
                    <a:pt x="1287" y="33652"/>
                  </a:lnTo>
                  <a:cubicBezTo>
                    <a:pt x="3541" y="31957"/>
                    <a:pt x="5775" y="30045"/>
                    <a:pt x="5808" y="30045"/>
                  </a:cubicBezTo>
                  <a:cubicBezTo>
                    <a:pt x="5844" y="29973"/>
                    <a:pt x="5880" y="29937"/>
                    <a:pt x="5880" y="29864"/>
                  </a:cubicBezTo>
                  <a:cubicBezTo>
                    <a:pt x="5880" y="29864"/>
                    <a:pt x="5916" y="29756"/>
                    <a:pt x="5988" y="29576"/>
                  </a:cubicBezTo>
                  <a:cubicBezTo>
                    <a:pt x="6349" y="28241"/>
                    <a:pt x="8152" y="22615"/>
                    <a:pt x="11506" y="19477"/>
                  </a:cubicBezTo>
                  <a:cubicBezTo>
                    <a:pt x="13418" y="17674"/>
                    <a:pt x="16700" y="16123"/>
                    <a:pt x="19513" y="15077"/>
                  </a:cubicBezTo>
                  <a:cubicBezTo>
                    <a:pt x="20920" y="14536"/>
                    <a:pt x="22182" y="14103"/>
                    <a:pt x="23120" y="13814"/>
                  </a:cubicBezTo>
                  <a:cubicBezTo>
                    <a:pt x="23589" y="13670"/>
                    <a:pt x="23950" y="13562"/>
                    <a:pt x="24238" y="13490"/>
                  </a:cubicBezTo>
                  <a:cubicBezTo>
                    <a:pt x="24491" y="13418"/>
                    <a:pt x="24635" y="13382"/>
                    <a:pt x="24635" y="13382"/>
                  </a:cubicBezTo>
                  <a:lnTo>
                    <a:pt x="24743" y="13310"/>
                  </a:lnTo>
                  <a:cubicBezTo>
                    <a:pt x="26258" y="12011"/>
                    <a:pt x="28674" y="10785"/>
                    <a:pt x="31451" y="9703"/>
                  </a:cubicBezTo>
                  <a:cubicBezTo>
                    <a:pt x="35599" y="8116"/>
                    <a:pt x="40540" y="6817"/>
                    <a:pt x="44436" y="5916"/>
                  </a:cubicBezTo>
                  <a:cubicBezTo>
                    <a:pt x="46383" y="5447"/>
                    <a:pt x="48078" y="5122"/>
                    <a:pt x="49269" y="4870"/>
                  </a:cubicBezTo>
                  <a:cubicBezTo>
                    <a:pt x="49882" y="4762"/>
                    <a:pt x="50351" y="4690"/>
                    <a:pt x="50675" y="4617"/>
                  </a:cubicBezTo>
                  <a:cubicBezTo>
                    <a:pt x="51000" y="4545"/>
                    <a:pt x="51180" y="4545"/>
                    <a:pt x="51180" y="4545"/>
                  </a:cubicBezTo>
                  <a:cubicBezTo>
                    <a:pt x="51252" y="4509"/>
                    <a:pt x="51361" y="4437"/>
                    <a:pt x="51397" y="4365"/>
                  </a:cubicBezTo>
                  <a:lnTo>
                    <a:pt x="51433" y="4293"/>
                  </a:lnTo>
                  <a:cubicBezTo>
                    <a:pt x="51575" y="4009"/>
                    <a:pt x="52205" y="2747"/>
                    <a:pt x="53565" y="886"/>
                  </a:cubicBezTo>
                  <a:lnTo>
                    <a:pt x="53565" y="886"/>
                  </a:lnTo>
                  <a:cubicBezTo>
                    <a:pt x="55147" y="716"/>
                    <a:pt x="56848" y="614"/>
                    <a:pt x="58177" y="614"/>
                  </a:cubicBezTo>
                  <a:close/>
                  <a:moveTo>
                    <a:pt x="58177" y="1"/>
                  </a:moveTo>
                  <a:cubicBezTo>
                    <a:pt x="56771" y="1"/>
                    <a:pt x="55003" y="145"/>
                    <a:pt x="53344" y="325"/>
                  </a:cubicBezTo>
                  <a:cubicBezTo>
                    <a:pt x="53272" y="325"/>
                    <a:pt x="53164" y="361"/>
                    <a:pt x="53128" y="434"/>
                  </a:cubicBezTo>
                  <a:cubicBezTo>
                    <a:pt x="51832" y="2259"/>
                    <a:pt x="51137" y="3532"/>
                    <a:pt x="50926" y="3957"/>
                  </a:cubicBezTo>
                  <a:lnTo>
                    <a:pt x="50926" y="3957"/>
                  </a:lnTo>
                  <a:cubicBezTo>
                    <a:pt x="50056" y="4111"/>
                    <a:pt x="45404" y="4952"/>
                    <a:pt x="40108" y="6349"/>
                  </a:cubicBezTo>
                  <a:cubicBezTo>
                    <a:pt x="37186" y="7142"/>
                    <a:pt x="34048" y="8080"/>
                    <a:pt x="31235" y="9162"/>
                  </a:cubicBezTo>
                  <a:cubicBezTo>
                    <a:pt x="28464" y="10228"/>
                    <a:pt x="26042" y="11434"/>
                    <a:pt x="24419" y="12814"/>
                  </a:cubicBezTo>
                  <a:lnTo>
                    <a:pt x="24419" y="12814"/>
                  </a:lnTo>
                  <a:cubicBezTo>
                    <a:pt x="24119" y="12895"/>
                    <a:pt x="21941" y="13496"/>
                    <a:pt x="19297" y="14500"/>
                  </a:cubicBezTo>
                  <a:cubicBezTo>
                    <a:pt x="16448" y="15582"/>
                    <a:pt x="13129" y="17133"/>
                    <a:pt x="11110" y="19044"/>
                  </a:cubicBezTo>
                  <a:cubicBezTo>
                    <a:pt x="9090" y="20956"/>
                    <a:pt x="7647" y="23589"/>
                    <a:pt x="6709" y="25789"/>
                  </a:cubicBezTo>
                  <a:cubicBezTo>
                    <a:pt x="5884" y="27725"/>
                    <a:pt x="5422" y="29299"/>
                    <a:pt x="5323" y="29648"/>
                  </a:cubicBezTo>
                  <a:lnTo>
                    <a:pt x="5323" y="29648"/>
                  </a:lnTo>
                  <a:cubicBezTo>
                    <a:pt x="5243" y="29714"/>
                    <a:pt x="5111" y="29825"/>
                    <a:pt x="4942" y="29973"/>
                  </a:cubicBezTo>
                  <a:cubicBezTo>
                    <a:pt x="4040" y="30730"/>
                    <a:pt x="1985" y="32389"/>
                    <a:pt x="145" y="33760"/>
                  </a:cubicBezTo>
                  <a:cubicBezTo>
                    <a:pt x="37" y="33832"/>
                    <a:pt x="1" y="33976"/>
                    <a:pt x="37" y="34084"/>
                  </a:cubicBezTo>
                  <a:cubicBezTo>
                    <a:pt x="109" y="34228"/>
                    <a:pt x="217" y="34301"/>
                    <a:pt x="362" y="34301"/>
                  </a:cubicBezTo>
                  <a:cubicBezTo>
                    <a:pt x="722" y="34265"/>
                    <a:pt x="1119" y="34228"/>
                    <a:pt x="1588" y="34228"/>
                  </a:cubicBezTo>
                  <a:cubicBezTo>
                    <a:pt x="2490" y="34228"/>
                    <a:pt x="3572" y="34337"/>
                    <a:pt x="4545" y="34589"/>
                  </a:cubicBezTo>
                  <a:cubicBezTo>
                    <a:pt x="5519" y="34842"/>
                    <a:pt x="6421" y="35274"/>
                    <a:pt x="7070" y="35960"/>
                  </a:cubicBezTo>
                  <a:cubicBezTo>
                    <a:pt x="8188" y="37114"/>
                    <a:pt x="8513" y="38953"/>
                    <a:pt x="8513" y="40612"/>
                  </a:cubicBezTo>
                  <a:cubicBezTo>
                    <a:pt x="8513" y="41370"/>
                    <a:pt x="8441" y="42091"/>
                    <a:pt x="8369" y="42668"/>
                  </a:cubicBezTo>
                  <a:cubicBezTo>
                    <a:pt x="8369" y="42776"/>
                    <a:pt x="8405" y="42885"/>
                    <a:pt x="8513" y="42957"/>
                  </a:cubicBezTo>
                  <a:cubicBezTo>
                    <a:pt x="8567" y="42975"/>
                    <a:pt x="8621" y="42984"/>
                    <a:pt x="8675" y="42984"/>
                  </a:cubicBezTo>
                  <a:cubicBezTo>
                    <a:pt x="8729" y="42984"/>
                    <a:pt x="8783" y="42975"/>
                    <a:pt x="8837" y="42957"/>
                  </a:cubicBezTo>
                  <a:cubicBezTo>
                    <a:pt x="11549" y="41181"/>
                    <a:pt x="15850" y="38365"/>
                    <a:pt x="16723" y="37794"/>
                  </a:cubicBezTo>
                  <a:lnTo>
                    <a:pt x="16723" y="37794"/>
                  </a:lnTo>
                  <a:cubicBezTo>
                    <a:pt x="17991" y="38640"/>
                    <a:pt x="25012" y="43095"/>
                    <a:pt x="32894" y="44435"/>
                  </a:cubicBezTo>
                  <a:cubicBezTo>
                    <a:pt x="35671" y="44904"/>
                    <a:pt x="38521" y="45085"/>
                    <a:pt x="41117" y="45085"/>
                  </a:cubicBezTo>
                  <a:cubicBezTo>
                    <a:pt x="45600" y="45085"/>
                    <a:pt x="49341" y="44598"/>
                    <a:pt x="50666" y="44405"/>
                  </a:cubicBezTo>
                  <a:lnTo>
                    <a:pt x="50666" y="44405"/>
                  </a:lnTo>
                  <a:lnTo>
                    <a:pt x="50387" y="45265"/>
                  </a:lnTo>
                  <a:cubicBezTo>
                    <a:pt x="50351" y="45409"/>
                    <a:pt x="50423" y="45554"/>
                    <a:pt x="50531" y="45626"/>
                  </a:cubicBezTo>
                  <a:cubicBezTo>
                    <a:pt x="50567" y="45662"/>
                    <a:pt x="50621" y="45680"/>
                    <a:pt x="50680" y="45680"/>
                  </a:cubicBezTo>
                  <a:cubicBezTo>
                    <a:pt x="50738" y="45680"/>
                    <a:pt x="50801" y="45662"/>
                    <a:pt x="50856" y="45626"/>
                  </a:cubicBezTo>
                  <a:cubicBezTo>
                    <a:pt x="51938" y="44832"/>
                    <a:pt x="53813" y="43786"/>
                    <a:pt x="56446" y="43786"/>
                  </a:cubicBezTo>
                  <a:cubicBezTo>
                    <a:pt x="57708" y="43786"/>
                    <a:pt x="59151" y="44039"/>
                    <a:pt x="60774" y="44652"/>
                  </a:cubicBezTo>
                  <a:cubicBezTo>
                    <a:pt x="63479" y="45734"/>
                    <a:pt x="64814" y="47537"/>
                    <a:pt x="65427" y="49521"/>
                  </a:cubicBezTo>
                  <a:cubicBezTo>
                    <a:pt x="65499" y="49629"/>
                    <a:pt x="65607" y="49737"/>
                    <a:pt x="65715" y="49737"/>
                  </a:cubicBezTo>
                  <a:cubicBezTo>
                    <a:pt x="65859" y="49737"/>
                    <a:pt x="65968" y="49665"/>
                    <a:pt x="66004" y="49521"/>
                  </a:cubicBezTo>
                  <a:cubicBezTo>
                    <a:pt x="66437" y="48259"/>
                    <a:pt x="66833" y="47104"/>
                    <a:pt x="67086" y="46239"/>
                  </a:cubicBezTo>
                  <a:cubicBezTo>
                    <a:pt x="67230" y="45806"/>
                    <a:pt x="67338" y="45409"/>
                    <a:pt x="67410" y="45121"/>
                  </a:cubicBezTo>
                  <a:cubicBezTo>
                    <a:pt x="67482" y="44832"/>
                    <a:pt x="67555" y="44652"/>
                    <a:pt x="67555" y="44544"/>
                  </a:cubicBezTo>
                  <a:cubicBezTo>
                    <a:pt x="67555" y="44508"/>
                    <a:pt x="67591" y="44399"/>
                    <a:pt x="67663" y="44255"/>
                  </a:cubicBezTo>
                  <a:cubicBezTo>
                    <a:pt x="67915" y="43822"/>
                    <a:pt x="68492" y="43029"/>
                    <a:pt x="69033" y="41839"/>
                  </a:cubicBezTo>
                  <a:cubicBezTo>
                    <a:pt x="69574" y="40648"/>
                    <a:pt x="70115" y="39025"/>
                    <a:pt x="70260" y="36897"/>
                  </a:cubicBezTo>
                  <a:lnTo>
                    <a:pt x="70573" y="32226"/>
                  </a:lnTo>
                  <a:lnTo>
                    <a:pt x="80431" y="23372"/>
                  </a:lnTo>
                  <a:cubicBezTo>
                    <a:pt x="80467" y="23336"/>
                    <a:pt x="80503" y="23264"/>
                    <a:pt x="80503" y="23192"/>
                  </a:cubicBezTo>
                  <a:cubicBezTo>
                    <a:pt x="80539" y="22795"/>
                    <a:pt x="80575" y="22362"/>
                    <a:pt x="80575" y="21894"/>
                  </a:cubicBezTo>
                  <a:cubicBezTo>
                    <a:pt x="80575" y="19730"/>
                    <a:pt x="80106" y="16772"/>
                    <a:pt x="78411" y="12985"/>
                  </a:cubicBezTo>
                  <a:cubicBezTo>
                    <a:pt x="76427" y="8404"/>
                    <a:pt x="72243" y="5158"/>
                    <a:pt x="68132" y="3066"/>
                  </a:cubicBezTo>
                  <a:cubicBezTo>
                    <a:pt x="66076" y="2021"/>
                    <a:pt x="64056" y="1263"/>
                    <a:pt x="62289" y="758"/>
                  </a:cubicBezTo>
                  <a:cubicBezTo>
                    <a:pt x="60558" y="253"/>
                    <a:pt x="59115" y="1"/>
                    <a:pt x="5817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707;p63">
              <a:extLst>
                <a:ext uri="{FF2B5EF4-FFF2-40B4-BE49-F238E27FC236}">
                  <a16:creationId xmlns:a16="http://schemas.microsoft.com/office/drawing/2014/main" id="{25888136-3C87-45D3-B16D-30A219169AAF}"/>
                </a:ext>
              </a:extLst>
            </p:cNvPr>
            <p:cNvSpPr/>
            <p:nvPr/>
          </p:nvSpPr>
          <p:spPr>
            <a:xfrm>
              <a:off x="3962375" y="3422450"/>
              <a:ext cx="140675" cy="348425"/>
            </a:xfrm>
            <a:custGeom>
              <a:avLst/>
              <a:gdLst/>
              <a:ahLst/>
              <a:cxnLst/>
              <a:rect l="l" t="t" r="r" b="b"/>
              <a:pathLst>
                <a:path w="5627" h="13937" extrusionOk="0">
                  <a:moveTo>
                    <a:pt x="5273" y="0"/>
                  </a:moveTo>
                  <a:cubicBezTo>
                    <a:pt x="5222" y="0"/>
                    <a:pt x="5170" y="16"/>
                    <a:pt x="5122" y="52"/>
                  </a:cubicBezTo>
                  <a:cubicBezTo>
                    <a:pt x="5086" y="52"/>
                    <a:pt x="1659" y="2108"/>
                    <a:pt x="505" y="6616"/>
                  </a:cubicBezTo>
                  <a:cubicBezTo>
                    <a:pt x="145" y="8023"/>
                    <a:pt x="0" y="9213"/>
                    <a:pt x="0" y="10259"/>
                  </a:cubicBezTo>
                  <a:cubicBezTo>
                    <a:pt x="0" y="12495"/>
                    <a:pt x="613" y="13758"/>
                    <a:pt x="613" y="13758"/>
                  </a:cubicBezTo>
                  <a:cubicBezTo>
                    <a:pt x="663" y="13881"/>
                    <a:pt x="763" y="13937"/>
                    <a:pt x="867" y="13937"/>
                  </a:cubicBezTo>
                  <a:cubicBezTo>
                    <a:pt x="915" y="13937"/>
                    <a:pt x="965" y="13925"/>
                    <a:pt x="1010" y="13902"/>
                  </a:cubicBezTo>
                  <a:cubicBezTo>
                    <a:pt x="1191" y="13830"/>
                    <a:pt x="1227" y="13649"/>
                    <a:pt x="1154" y="13505"/>
                  </a:cubicBezTo>
                  <a:cubicBezTo>
                    <a:pt x="1118" y="13397"/>
                    <a:pt x="613" y="12243"/>
                    <a:pt x="613" y="10259"/>
                  </a:cubicBezTo>
                  <a:cubicBezTo>
                    <a:pt x="613" y="9285"/>
                    <a:pt x="722" y="8095"/>
                    <a:pt x="1082" y="6761"/>
                  </a:cubicBezTo>
                  <a:cubicBezTo>
                    <a:pt x="1623" y="4633"/>
                    <a:pt x="2705" y="3082"/>
                    <a:pt x="3679" y="2072"/>
                  </a:cubicBezTo>
                  <a:cubicBezTo>
                    <a:pt x="4148" y="1567"/>
                    <a:pt x="4581" y="1170"/>
                    <a:pt x="4905" y="918"/>
                  </a:cubicBezTo>
                  <a:cubicBezTo>
                    <a:pt x="5086" y="810"/>
                    <a:pt x="5194" y="701"/>
                    <a:pt x="5302" y="629"/>
                  </a:cubicBezTo>
                  <a:lnTo>
                    <a:pt x="5410" y="593"/>
                  </a:lnTo>
                  <a:lnTo>
                    <a:pt x="5410" y="557"/>
                  </a:lnTo>
                  <a:cubicBezTo>
                    <a:pt x="5555" y="485"/>
                    <a:pt x="5627" y="305"/>
                    <a:pt x="5519" y="160"/>
                  </a:cubicBezTo>
                  <a:cubicBezTo>
                    <a:pt x="5471" y="64"/>
                    <a:pt x="5374" y="0"/>
                    <a:pt x="527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708;p63">
              <a:extLst>
                <a:ext uri="{FF2B5EF4-FFF2-40B4-BE49-F238E27FC236}">
                  <a16:creationId xmlns:a16="http://schemas.microsoft.com/office/drawing/2014/main" id="{66A8EBB6-C0F3-4811-9526-B2D985015F24}"/>
                </a:ext>
              </a:extLst>
            </p:cNvPr>
            <p:cNvSpPr/>
            <p:nvPr/>
          </p:nvSpPr>
          <p:spPr>
            <a:xfrm>
              <a:off x="3011100" y="2579750"/>
              <a:ext cx="993675" cy="569675"/>
            </a:xfrm>
            <a:custGeom>
              <a:avLst/>
              <a:gdLst/>
              <a:ahLst/>
              <a:cxnLst/>
              <a:rect l="l" t="t" r="r" b="b"/>
              <a:pathLst>
                <a:path w="39747" h="22787" extrusionOk="0">
                  <a:moveTo>
                    <a:pt x="18201" y="0"/>
                  </a:moveTo>
                  <a:cubicBezTo>
                    <a:pt x="13076" y="0"/>
                    <a:pt x="8219" y="1488"/>
                    <a:pt x="6168" y="3103"/>
                  </a:cubicBezTo>
                  <a:cubicBezTo>
                    <a:pt x="3283" y="5375"/>
                    <a:pt x="5916" y="6097"/>
                    <a:pt x="7286" y="6493"/>
                  </a:cubicBezTo>
                  <a:cubicBezTo>
                    <a:pt x="8693" y="6854"/>
                    <a:pt x="4545" y="7107"/>
                    <a:pt x="2381" y="9523"/>
                  </a:cubicBezTo>
                  <a:cubicBezTo>
                    <a:pt x="253" y="11903"/>
                    <a:pt x="1" y="16195"/>
                    <a:pt x="1768" y="17169"/>
                  </a:cubicBezTo>
                  <a:cubicBezTo>
                    <a:pt x="2093" y="17355"/>
                    <a:pt x="2529" y="17431"/>
                    <a:pt x="3023" y="17431"/>
                  </a:cubicBezTo>
                  <a:cubicBezTo>
                    <a:pt x="5212" y="17431"/>
                    <a:pt x="8548" y="15943"/>
                    <a:pt x="8548" y="15943"/>
                  </a:cubicBezTo>
                  <a:lnTo>
                    <a:pt x="9811" y="16809"/>
                  </a:lnTo>
                  <a:lnTo>
                    <a:pt x="22651" y="13527"/>
                  </a:lnTo>
                  <a:lnTo>
                    <a:pt x="22759" y="14428"/>
                  </a:lnTo>
                  <a:cubicBezTo>
                    <a:pt x="22850" y="14975"/>
                    <a:pt x="24797" y="15076"/>
                    <a:pt x="26501" y="15076"/>
                  </a:cubicBezTo>
                  <a:cubicBezTo>
                    <a:pt x="27495" y="15076"/>
                    <a:pt x="28406" y="15041"/>
                    <a:pt x="28818" y="15041"/>
                  </a:cubicBezTo>
                  <a:cubicBezTo>
                    <a:pt x="29936" y="15041"/>
                    <a:pt x="30946" y="20199"/>
                    <a:pt x="32713" y="21714"/>
                  </a:cubicBezTo>
                  <a:cubicBezTo>
                    <a:pt x="33597" y="22471"/>
                    <a:pt x="34418" y="22787"/>
                    <a:pt x="35143" y="22787"/>
                  </a:cubicBezTo>
                  <a:cubicBezTo>
                    <a:pt x="35869" y="22787"/>
                    <a:pt x="36500" y="22471"/>
                    <a:pt x="37005" y="21966"/>
                  </a:cubicBezTo>
                  <a:cubicBezTo>
                    <a:pt x="38015" y="20956"/>
                    <a:pt x="39747" y="18576"/>
                    <a:pt x="39494" y="15943"/>
                  </a:cubicBezTo>
                  <a:cubicBezTo>
                    <a:pt x="39278" y="13274"/>
                    <a:pt x="38123" y="12156"/>
                    <a:pt x="38123" y="12156"/>
                  </a:cubicBezTo>
                  <a:cubicBezTo>
                    <a:pt x="38123" y="12156"/>
                    <a:pt x="38881" y="11507"/>
                    <a:pt x="38376" y="10533"/>
                  </a:cubicBezTo>
                  <a:cubicBezTo>
                    <a:pt x="38232" y="10244"/>
                    <a:pt x="37881" y="10141"/>
                    <a:pt x="37454" y="10141"/>
                  </a:cubicBezTo>
                  <a:cubicBezTo>
                    <a:pt x="36387" y="10141"/>
                    <a:pt x="34841" y="10785"/>
                    <a:pt x="34841" y="10785"/>
                  </a:cubicBezTo>
                  <a:cubicBezTo>
                    <a:pt x="34841" y="10785"/>
                    <a:pt x="34841" y="10136"/>
                    <a:pt x="34336" y="8369"/>
                  </a:cubicBezTo>
                  <a:cubicBezTo>
                    <a:pt x="33831" y="6602"/>
                    <a:pt x="31343" y="2851"/>
                    <a:pt x="24418" y="831"/>
                  </a:cubicBezTo>
                  <a:cubicBezTo>
                    <a:pt x="22415" y="247"/>
                    <a:pt x="20286" y="0"/>
                    <a:pt x="1820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709;p63">
              <a:extLst>
                <a:ext uri="{FF2B5EF4-FFF2-40B4-BE49-F238E27FC236}">
                  <a16:creationId xmlns:a16="http://schemas.microsoft.com/office/drawing/2014/main" id="{B1530789-EE21-406B-9BA6-B75C81F9B94A}"/>
                </a:ext>
              </a:extLst>
            </p:cNvPr>
            <p:cNvSpPr/>
            <p:nvPr/>
          </p:nvSpPr>
          <p:spPr>
            <a:xfrm>
              <a:off x="3018325" y="2572550"/>
              <a:ext cx="988250" cy="584325"/>
            </a:xfrm>
            <a:custGeom>
              <a:avLst/>
              <a:gdLst/>
              <a:ahLst/>
              <a:cxnLst/>
              <a:rect l="l" t="t" r="r" b="b"/>
              <a:pathLst>
                <a:path w="39530" h="23373" extrusionOk="0">
                  <a:moveTo>
                    <a:pt x="17925" y="578"/>
                  </a:moveTo>
                  <a:cubicBezTo>
                    <a:pt x="19981" y="578"/>
                    <a:pt x="22073" y="830"/>
                    <a:pt x="24057" y="1407"/>
                  </a:cubicBezTo>
                  <a:cubicBezTo>
                    <a:pt x="27447" y="2417"/>
                    <a:pt x="29792" y="3824"/>
                    <a:pt x="31306" y="5194"/>
                  </a:cubicBezTo>
                  <a:cubicBezTo>
                    <a:pt x="32821" y="6601"/>
                    <a:pt x="33542" y="7936"/>
                    <a:pt x="33759" y="8765"/>
                  </a:cubicBezTo>
                  <a:cubicBezTo>
                    <a:pt x="34011" y="9631"/>
                    <a:pt x="34156" y="10208"/>
                    <a:pt x="34192" y="10568"/>
                  </a:cubicBezTo>
                  <a:cubicBezTo>
                    <a:pt x="34228" y="10749"/>
                    <a:pt x="34264" y="10893"/>
                    <a:pt x="34264" y="10965"/>
                  </a:cubicBezTo>
                  <a:lnTo>
                    <a:pt x="34264" y="11037"/>
                  </a:lnTo>
                  <a:lnTo>
                    <a:pt x="34264" y="11073"/>
                  </a:lnTo>
                  <a:cubicBezTo>
                    <a:pt x="34264" y="11146"/>
                    <a:pt x="34300" y="11254"/>
                    <a:pt x="34408" y="11290"/>
                  </a:cubicBezTo>
                  <a:cubicBezTo>
                    <a:pt x="34450" y="11332"/>
                    <a:pt x="34505" y="11350"/>
                    <a:pt x="34565" y="11350"/>
                  </a:cubicBezTo>
                  <a:cubicBezTo>
                    <a:pt x="34607" y="11350"/>
                    <a:pt x="34652" y="11341"/>
                    <a:pt x="34697" y="11326"/>
                  </a:cubicBezTo>
                  <a:lnTo>
                    <a:pt x="34733" y="11326"/>
                  </a:lnTo>
                  <a:cubicBezTo>
                    <a:pt x="34877" y="11254"/>
                    <a:pt x="35274" y="11109"/>
                    <a:pt x="35743" y="10965"/>
                  </a:cubicBezTo>
                  <a:cubicBezTo>
                    <a:pt x="36211" y="10821"/>
                    <a:pt x="36752" y="10713"/>
                    <a:pt x="37185" y="10713"/>
                  </a:cubicBezTo>
                  <a:cubicBezTo>
                    <a:pt x="37366" y="10713"/>
                    <a:pt x="37510" y="10749"/>
                    <a:pt x="37618" y="10785"/>
                  </a:cubicBezTo>
                  <a:cubicBezTo>
                    <a:pt x="37726" y="10821"/>
                    <a:pt x="37798" y="10857"/>
                    <a:pt x="37834" y="10929"/>
                  </a:cubicBezTo>
                  <a:cubicBezTo>
                    <a:pt x="37943" y="11146"/>
                    <a:pt x="37979" y="11326"/>
                    <a:pt x="37979" y="11470"/>
                  </a:cubicBezTo>
                  <a:cubicBezTo>
                    <a:pt x="37979" y="11723"/>
                    <a:pt x="37871" y="11903"/>
                    <a:pt x="37798" y="12011"/>
                  </a:cubicBezTo>
                  <a:cubicBezTo>
                    <a:pt x="37762" y="12083"/>
                    <a:pt x="37726" y="12155"/>
                    <a:pt x="37690" y="12155"/>
                  </a:cubicBezTo>
                  <a:lnTo>
                    <a:pt x="37654" y="12191"/>
                  </a:lnTo>
                  <a:lnTo>
                    <a:pt x="37654" y="12228"/>
                  </a:lnTo>
                  <a:cubicBezTo>
                    <a:pt x="37582" y="12264"/>
                    <a:pt x="37546" y="12336"/>
                    <a:pt x="37546" y="12444"/>
                  </a:cubicBezTo>
                  <a:cubicBezTo>
                    <a:pt x="37546" y="12516"/>
                    <a:pt x="37582" y="12588"/>
                    <a:pt x="37618" y="12660"/>
                  </a:cubicBezTo>
                  <a:cubicBezTo>
                    <a:pt x="37654" y="12696"/>
                    <a:pt x="38700" y="13778"/>
                    <a:pt x="38916" y="16231"/>
                  </a:cubicBezTo>
                  <a:cubicBezTo>
                    <a:pt x="38953" y="16411"/>
                    <a:pt x="38953" y="16556"/>
                    <a:pt x="38953" y="16736"/>
                  </a:cubicBezTo>
                  <a:cubicBezTo>
                    <a:pt x="38953" y="17890"/>
                    <a:pt x="38556" y="18972"/>
                    <a:pt x="38051" y="19910"/>
                  </a:cubicBezTo>
                  <a:cubicBezTo>
                    <a:pt x="37582" y="20848"/>
                    <a:pt x="36933" y="21605"/>
                    <a:pt x="36500" y="22038"/>
                  </a:cubicBezTo>
                  <a:cubicBezTo>
                    <a:pt x="36031" y="22507"/>
                    <a:pt x="35490" y="22759"/>
                    <a:pt x="34841" y="22759"/>
                  </a:cubicBezTo>
                  <a:cubicBezTo>
                    <a:pt x="34228" y="22759"/>
                    <a:pt x="33470" y="22507"/>
                    <a:pt x="32641" y="21785"/>
                  </a:cubicBezTo>
                  <a:cubicBezTo>
                    <a:pt x="32244" y="21461"/>
                    <a:pt x="31847" y="20884"/>
                    <a:pt x="31487" y="20198"/>
                  </a:cubicBezTo>
                  <a:cubicBezTo>
                    <a:pt x="30982" y="19152"/>
                    <a:pt x="30513" y="17926"/>
                    <a:pt x="30080" y="16916"/>
                  </a:cubicBezTo>
                  <a:cubicBezTo>
                    <a:pt x="29864" y="16411"/>
                    <a:pt x="29647" y="15979"/>
                    <a:pt x="29395" y="15654"/>
                  </a:cubicBezTo>
                  <a:cubicBezTo>
                    <a:pt x="29287" y="15474"/>
                    <a:pt x="29178" y="15329"/>
                    <a:pt x="29034" y="15221"/>
                  </a:cubicBezTo>
                  <a:cubicBezTo>
                    <a:pt x="28890" y="15113"/>
                    <a:pt x="28710" y="15041"/>
                    <a:pt x="28529" y="15041"/>
                  </a:cubicBezTo>
                  <a:cubicBezTo>
                    <a:pt x="28096" y="15041"/>
                    <a:pt x="27231" y="15077"/>
                    <a:pt x="26257" y="15077"/>
                  </a:cubicBezTo>
                  <a:cubicBezTo>
                    <a:pt x="25391" y="15077"/>
                    <a:pt x="24490" y="15041"/>
                    <a:pt x="23804" y="14933"/>
                  </a:cubicBezTo>
                  <a:cubicBezTo>
                    <a:pt x="23444" y="14897"/>
                    <a:pt x="23155" y="14824"/>
                    <a:pt x="22975" y="14752"/>
                  </a:cubicBezTo>
                  <a:cubicBezTo>
                    <a:pt x="22903" y="14716"/>
                    <a:pt x="22831" y="14680"/>
                    <a:pt x="22795" y="14680"/>
                  </a:cubicBezTo>
                  <a:lnTo>
                    <a:pt x="22795" y="14644"/>
                  </a:lnTo>
                  <a:lnTo>
                    <a:pt x="22790" y="14649"/>
                  </a:lnTo>
                  <a:lnTo>
                    <a:pt x="22790" y="14649"/>
                  </a:lnTo>
                  <a:lnTo>
                    <a:pt x="22650" y="13778"/>
                  </a:lnTo>
                  <a:cubicBezTo>
                    <a:pt x="22650" y="13706"/>
                    <a:pt x="22614" y="13634"/>
                    <a:pt x="22542" y="13562"/>
                  </a:cubicBezTo>
                  <a:cubicBezTo>
                    <a:pt x="22470" y="13526"/>
                    <a:pt x="22362" y="13526"/>
                    <a:pt x="22290" y="13526"/>
                  </a:cubicBezTo>
                  <a:lnTo>
                    <a:pt x="9594" y="16772"/>
                  </a:lnTo>
                  <a:lnTo>
                    <a:pt x="8440" y="15979"/>
                  </a:lnTo>
                  <a:cubicBezTo>
                    <a:pt x="8398" y="15936"/>
                    <a:pt x="8343" y="15919"/>
                    <a:pt x="8283" y="15919"/>
                  </a:cubicBezTo>
                  <a:cubicBezTo>
                    <a:pt x="8241" y="15919"/>
                    <a:pt x="8196" y="15928"/>
                    <a:pt x="8151" y="15942"/>
                  </a:cubicBezTo>
                  <a:cubicBezTo>
                    <a:pt x="8151" y="15942"/>
                    <a:pt x="8079" y="15979"/>
                    <a:pt x="8007" y="16015"/>
                  </a:cubicBezTo>
                  <a:cubicBezTo>
                    <a:pt x="7682" y="16159"/>
                    <a:pt x="6817" y="16520"/>
                    <a:pt x="5807" y="16844"/>
                  </a:cubicBezTo>
                  <a:cubicBezTo>
                    <a:pt x="4761" y="17169"/>
                    <a:pt x="3607" y="17421"/>
                    <a:pt x="2705" y="17421"/>
                  </a:cubicBezTo>
                  <a:cubicBezTo>
                    <a:pt x="2236" y="17421"/>
                    <a:pt x="1876" y="17349"/>
                    <a:pt x="1623" y="17205"/>
                  </a:cubicBezTo>
                  <a:cubicBezTo>
                    <a:pt x="1299" y="17024"/>
                    <a:pt x="1046" y="16700"/>
                    <a:pt x="866" y="16267"/>
                  </a:cubicBezTo>
                  <a:cubicBezTo>
                    <a:pt x="685" y="15834"/>
                    <a:pt x="613" y="15257"/>
                    <a:pt x="613" y="14644"/>
                  </a:cubicBezTo>
                  <a:cubicBezTo>
                    <a:pt x="613" y="13129"/>
                    <a:pt x="1190" y="11254"/>
                    <a:pt x="2344" y="9991"/>
                  </a:cubicBezTo>
                  <a:cubicBezTo>
                    <a:pt x="3210" y="9018"/>
                    <a:pt x="4436" y="8404"/>
                    <a:pt x="5482" y="8008"/>
                  </a:cubicBezTo>
                  <a:cubicBezTo>
                    <a:pt x="6023" y="7791"/>
                    <a:pt x="6492" y="7647"/>
                    <a:pt x="6853" y="7503"/>
                  </a:cubicBezTo>
                  <a:cubicBezTo>
                    <a:pt x="6997" y="7467"/>
                    <a:pt x="7141" y="7395"/>
                    <a:pt x="7286" y="7322"/>
                  </a:cubicBezTo>
                  <a:cubicBezTo>
                    <a:pt x="7322" y="7286"/>
                    <a:pt x="7394" y="7286"/>
                    <a:pt x="7466" y="7214"/>
                  </a:cubicBezTo>
                  <a:lnTo>
                    <a:pt x="7538" y="7106"/>
                  </a:lnTo>
                  <a:cubicBezTo>
                    <a:pt x="7574" y="7070"/>
                    <a:pt x="7574" y="6998"/>
                    <a:pt x="7574" y="6926"/>
                  </a:cubicBezTo>
                  <a:cubicBezTo>
                    <a:pt x="7574" y="6854"/>
                    <a:pt x="7538" y="6745"/>
                    <a:pt x="7502" y="6709"/>
                  </a:cubicBezTo>
                  <a:cubicBezTo>
                    <a:pt x="7430" y="6637"/>
                    <a:pt x="7358" y="6601"/>
                    <a:pt x="7322" y="6565"/>
                  </a:cubicBezTo>
                  <a:cubicBezTo>
                    <a:pt x="7250" y="6529"/>
                    <a:pt x="7177" y="6529"/>
                    <a:pt x="7105" y="6493"/>
                  </a:cubicBezTo>
                  <a:cubicBezTo>
                    <a:pt x="6636" y="6349"/>
                    <a:pt x="6023" y="6204"/>
                    <a:pt x="5590" y="5952"/>
                  </a:cubicBezTo>
                  <a:cubicBezTo>
                    <a:pt x="5374" y="5844"/>
                    <a:pt x="5158" y="5699"/>
                    <a:pt x="5049" y="5591"/>
                  </a:cubicBezTo>
                  <a:cubicBezTo>
                    <a:pt x="4941" y="5447"/>
                    <a:pt x="4869" y="5303"/>
                    <a:pt x="4869" y="5158"/>
                  </a:cubicBezTo>
                  <a:cubicBezTo>
                    <a:pt x="4869" y="5014"/>
                    <a:pt x="4941" y="4798"/>
                    <a:pt x="5122" y="4545"/>
                  </a:cubicBezTo>
                  <a:cubicBezTo>
                    <a:pt x="5302" y="4293"/>
                    <a:pt x="5590" y="3968"/>
                    <a:pt x="6059" y="3608"/>
                  </a:cubicBezTo>
                  <a:cubicBezTo>
                    <a:pt x="7033" y="2850"/>
                    <a:pt x="8728" y="2093"/>
                    <a:pt x="10820" y="1516"/>
                  </a:cubicBezTo>
                  <a:cubicBezTo>
                    <a:pt x="12912" y="975"/>
                    <a:pt x="15365" y="578"/>
                    <a:pt x="17925" y="578"/>
                  </a:cubicBezTo>
                  <a:close/>
                  <a:moveTo>
                    <a:pt x="17925" y="1"/>
                  </a:moveTo>
                  <a:cubicBezTo>
                    <a:pt x="15329" y="1"/>
                    <a:pt x="12804" y="361"/>
                    <a:pt x="10676" y="939"/>
                  </a:cubicBezTo>
                  <a:cubicBezTo>
                    <a:pt x="8512" y="1516"/>
                    <a:pt x="6781" y="2309"/>
                    <a:pt x="5699" y="3139"/>
                  </a:cubicBezTo>
                  <a:cubicBezTo>
                    <a:pt x="5194" y="3535"/>
                    <a:pt x="4869" y="3860"/>
                    <a:pt x="4617" y="4221"/>
                  </a:cubicBezTo>
                  <a:cubicBezTo>
                    <a:pt x="4400" y="4545"/>
                    <a:pt x="4292" y="4834"/>
                    <a:pt x="4292" y="5158"/>
                  </a:cubicBezTo>
                  <a:cubicBezTo>
                    <a:pt x="4292" y="5483"/>
                    <a:pt x="4400" y="5772"/>
                    <a:pt x="4617" y="5988"/>
                  </a:cubicBezTo>
                  <a:cubicBezTo>
                    <a:pt x="4905" y="6313"/>
                    <a:pt x="5302" y="6493"/>
                    <a:pt x="5735" y="6673"/>
                  </a:cubicBezTo>
                  <a:cubicBezTo>
                    <a:pt x="6016" y="6801"/>
                    <a:pt x="6315" y="6893"/>
                    <a:pt x="6594" y="6974"/>
                  </a:cubicBezTo>
                  <a:lnTo>
                    <a:pt x="6594" y="6974"/>
                  </a:lnTo>
                  <a:cubicBezTo>
                    <a:pt x="6121" y="7126"/>
                    <a:pt x="5394" y="7360"/>
                    <a:pt x="4617" y="7719"/>
                  </a:cubicBezTo>
                  <a:cubicBezTo>
                    <a:pt x="3679" y="8116"/>
                    <a:pt x="2669" y="8729"/>
                    <a:pt x="1876" y="9595"/>
                  </a:cubicBezTo>
                  <a:cubicBezTo>
                    <a:pt x="613" y="11001"/>
                    <a:pt x="0" y="12985"/>
                    <a:pt x="0" y="14644"/>
                  </a:cubicBezTo>
                  <a:cubicBezTo>
                    <a:pt x="0" y="15329"/>
                    <a:pt x="108" y="15942"/>
                    <a:pt x="325" y="16483"/>
                  </a:cubicBezTo>
                  <a:cubicBezTo>
                    <a:pt x="541" y="17024"/>
                    <a:pt x="866" y="17457"/>
                    <a:pt x="1335" y="17746"/>
                  </a:cubicBezTo>
                  <a:cubicBezTo>
                    <a:pt x="1731" y="17962"/>
                    <a:pt x="2200" y="18034"/>
                    <a:pt x="2705" y="18034"/>
                  </a:cubicBezTo>
                  <a:cubicBezTo>
                    <a:pt x="3859" y="18034"/>
                    <a:pt x="5266" y="17638"/>
                    <a:pt x="6420" y="17277"/>
                  </a:cubicBezTo>
                  <a:cubicBezTo>
                    <a:pt x="7244" y="16985"/>
                    <a:pt x="7930" y="16692"/>
                    <a:pt x="8235" y="16559"/>
                  </a:cubicBezTo>
                  <a:lnTo>
                    <a:pt x="8235" y="16559"/>
                  </a:lnTo>
                  <a:lnTo>
                    <a:pt x="9341" y="17349"/>
                  </a:lnTo>
                  <a:cubicBezTo>
                    <a:pt x="9392" y="17375"/>
                    <a:pt x="9462" y="17400"/>
                    <a:pt x="9523" y="17400"/>
                  </a:cubicBezTo>
                  <a:cubicBezTo>
                    <a:pt x="9549" y="17400"/>
                    <a:pt x="9573" y="17396"/>
                    <a:pt x="9594" y="17385"/>
                  </a:cubicBezTo>
                  <a:lnTo>
                    <a:pt x="22106" y="14187"/>
                  </a:lnTo>
                  <a:lnTo>
                    <a:pt x="22106" y="14187"/>
                  </a:lnTo>
                  <a:cubicBezTo>
                    <a:pt x="22121" y="14314"/>
                    <a:pt x="22138" y="14495"/>
                    <a:pt x="22181" y="14752"/>
                  </a:cubicBezTo>
                  <a:cubicBezTo>
                    <a:pt x="22217" y="14897"/>
                    <a:pt x="22290" y="15041"/>
                    <a:pt x="22398" y="15113"/>
                  </a:cubicBezTo>
                  <a:cubicBezTo>
                    <a:pt x="22578" y="15293"/>
                    <a:pt x="22795" y="15365"/>
                    <a:pt x="23083" y="15438"/>
                  </a:cubicBezTo>
                  <a:cubicBezTo>
                    <a:pt x="23877" y="15618"/>
                    <a:pt x="25103" y="15654"/>
                    <a:pt x="26257" y="15654"/>
                  </a:cubicBezTo>
                  <a:lnTo>
                    <a:pt x="28529" y="15654"/>
                  </a:lnTo>
                  <a:cubicBezTo>
                    <a:pt x="28538" y="15645"/>
                    <a:pt x="28549" y="15640"/>
                    <a:pt x="28563" y="15640"/>
                  </a:cubicBezTo>
                  <a:cubicBezTo>
                    <a:pt x="28604" y="15640"/>
                    <a:pt x="28664" y="15681"/>
                    <a:pt x="28746" y="15762"/>
                  </a:cubicBezTo>
                  <a:cubicBezTo>
                    <a:pt x="28926" y="15979"/>
                    <a:pt x="29178" y="16411"/>
                    <a:pt x="29431" y="16916"/>
                  </a:cubicBezTo>
                  <a:cubicBezTo>
                    <a:pt x="29792" y="17746"/>
                    <a:pt x="30188" y="18792"/>
                    <a:pt x="30621" y="19766"/>
                  </a:cubicBezTo>
                  <a:cubicBezTo>
                    <a:pt x="31090" y="20775"/>
                    <a:pt x="31595" y="21677"/>
                    <a:pt x="32244" y="22218"/>
                  </a:cubicBezTo>
                  <a:cubicBezTo>
                    <a:pt x="33146" y="23012"/>
                    <a:pt x="34047" y="23372"/>
                    <a:pt x="34841" y="23372"/>
                  </a:cubicBezTo>
                  <a:cubicBezTo>
                    <a:pt x="35670" y="23372"/>
                    <a:pt x="36356" y="23012"/>
                    <a:pt x="36933" y="22471"/>
                  </a:cubicBezTo>
                  <a:cubicBezTo>
                    <a:pt x="37402" y="21966"/>
                    <a:pt x="38051" y="21172"/>
                    <a:pt x="38592" y="20198"/>
                  </a:cubicBezTo>
                  <a:cubicBezTo>
                    <a:pt x="39133" y="19225"/>
                    <a:pt x="39530" y="17998"/>
                    <a:pt x="39530" y="16736"/>
                  </a:cubicBezTo>
                  <a:cubicBezTo>
                    <a:pt x="39530" y="16556"/>
                    <a:pt x="39530" y="16375"/>
                    <a:pt x="39530" y="16195"/>
                  </a:cubicBezTo>
                  <a:cubicBezTo>
                    <a:pt x="39335" y="14081"/>
                    <a:pt x="38583" y="12890"/>
                    <a:pt x="38232" y="12438"/>
                  </a:cubicBezTo>
                  <a:lnTo>
                    <a:pt x="38232" y="12438"/>
                  </a:lnTo>
                  <a:cubicBezTo>
                    <a:pt x="38255" y="12407"/>
                    <a:pt x="38278" y="12373"/>
                    <a:pt x="38303" y="12336"/>
                  </a:cubicBezTo>
                  <a:cubicBezTo>
                    <a:pt x="38448" y="12155"/>
                    <a:pt x="38556" y="11867"/>
                    <a:pt x="38556" y="11470"/>
                  </a:cubicBezTo>
                  <a:cubicBezTo>
                    <a:pt x="38556" y="11254"/>
                    <a:pt x="38520" y="10965"/>
                    <a:pt x="38375" y="10677"/>
                  </a:cubicBezTo>
                  <a:cubicBezTo>
                    <a:pt x="38267" y="10460"/>
                    <a:pt x="38051" y="10316"/>
                    <a:pt x="37834" y="10208"/>
                  </a:cubicBezTo>
                  <a:cubicBezTo>
                    <a:pt x="37618" y="10136"/>
                    <a:pt x="37402" y="10100"/>
                    <a:pt x="37185" y="10100"/>
                  </a:cubicBezTo>
                  <a:cubicBezTo>
                    <a:pt x="36572" y="10100"/>
                    <a:pt x="35923" y="10280"/>
                    <a:pt x="35382" y="10460"/>
                  </a:cubicBezTo>
                  <a:cubicBezTo>
                    <a:pt x="35174" y="10516"/>
                    <a:pt x="34987" y="10577"/>
                    <a:pt x="34836" y="10630"/>
                  </a:cubicBezTo>
                  <a:lnTo>
                    <a:pt x="34836" y="10630"/>
                  </a:lnTo>
                  <a:cubicBezTo>
                    <a:pt x="34780" y="10251"/>
                    <a:pt x="34648" y="9604"/>
                    <a:pt x="34336" y="8585"/>
                  </a:cubicBezTo>
                  <a:cubicBezTo>
                    <a:pt x="34084" y="7647"/>
                    <a:pt x="33290" y="6204"/>
                    <a:pt x="31703" y="4762"/>
                  </a:cubicBezTo>
                  <a:cubicBezTo>
                    <a:pt x="30116" y="3319"/>
                    <a:pt x="27700" y="1840"/>
                    <a:pt x="24201" y="830"/>
                  </a:cubicBezTo>
                  <a:cubicBezTo>
                    <a:pt x="22181" y="253"/>
                    <a:pt x="20017" y="1"/>
                    <a:pt x="1792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710;p63">
              <a:extLst>
                <a:ext uri="{FF2B5EF4-FFF2-40B4-BE49-F238E27FC236}">
                  <a16:creationId xmlns:a16="http://schemas.microsoft.com/office/drawing/2014/main" id="{BEED902C-5259-4897-80C9-FBE44AF0CFC9}"/>
                </a:ext>
              </a:extLst>
            </p:cNvPr>
            <p:cNvSpPr/>
            <p:nvPr/>
          </p:nvSpPr>
          <p:spPr>
            <a:xfrm>
              <a:off x="3553000" y="3237875"/>
              <a:ext cx="350775" cy="489200"/>
            </a:xfrm>
            <a:custGeom>
              <a:avLst/>
              <a:gdLst/>
              <a:ahLst/>
              <a:cxnLst/>
              <a:rect l="l" t="t" r="r" b="b"/>
              <a:pathLst>
                <a:path w="14031" h="19568" extrusionOk="0">
                  <a:moveTo>
                    <a:pt x="12612" y="1"/>
                  </a:moveTo>
                  <a:cubicBezTo>
                    <a:pt x="11647" y="1"/>
                    <a:pt x="9796" y="3410"/>
                    <a:pt x="8513" y="6678"/>
                  </a:cubicBezTo>
                  <a:cubicBezTo>
                    <a:pt x="6962" y="10717"/>
                    <a:pt x="1" y="15875"/>
                    <a:pt x="1227" y="17101"/>
                  </a:cubicBezTo>
                  <a:cubicBezTo>
                    <a:pt x="1976" y="17850"/>
                    <a:pt x="4325" y="19567"/>
                    <a:pt x="6731" y="19567"/>
                  </a:cubicBezTo>
                  <a:cubicBezTo>
                    <a:pt x="8265" y="19567"/>
                    <a:pt x="9822" y="18869"/>
                    <a:pt x="11001" y="16777"/>
                  </a:cubicBezTo>
                  <a:cubicBezTo>
                    <a:pt x="14031" y="11366"/>
                    <a:pt x="13129" y="618"/>
                    <a:pt x="13129" y="618"/>
                  </a:cubicBezTo>
                  <a:cubicBezTo>
                    <a:pt x="13019" y="191"/>
                    <a:pt x="12840" y="1"/>
                    <a:pt x="12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711;p63">
              <a:extLst>
                <a:ext uri="{FF2B5EF4-FFF2-40B4-BE49-F238E27FC236}">
                  <a16:creationId xmlns:a16="http://schemas.microsoft.com/office/drawing/2014/main" id="{7E765151-0A88-4668-826C-11CAF6981EE2}"/>
                </a:ext>
              </a:extLst>
            </p:cNvPr>
            <p:cNvSpPr/>
            <p:nvPr/>
          </p:nvSpPr>
          <p:spPr>
            <a:xfrm>
              <a:off x="3580050" y="3238000"/>
              <a:ext cx="303900" cy="488725"/>
            </a:xfrm>
            <a:custGeom>
              <a:avLst/>
              <a:gdLst/>
              <a:ahLst/>
              <a:cxnLst/>
              <a:rect l="l" t="t" r="r" b="b"/>
              <a:pathLst>
                <a:path w="12156" h="19549" extrusionOk="0">
                  <a:moveTo>
                    <a:pt x="11542" y="0"/>
                  </a:moveTo>
                  <a:cubicBezTo>
                    <a:pt x="10569" y="0"/>
                    <a:pt x="8729" y="3391"/>
                    <a:pt x="7431" y="6673"/>
                  </a:cubicBezTo>
                  <a:cubicBezTo>
                    <a:pt x="5988" y="10388"/>
                    <a:pt x="1" y="15040"/>
                    <a:pt x="1" y="16735"/>
                  </a:cubicBezTo>
                  <a:cubicBezTo>
                    <a:pt x="1" y="16880"/>
                    <a:pt x="73" y="16988"/>
                    <a:pt x="145" y="17096"/>
                  </a:cubicBezTo>
                  <a:cubicBezTo>
                    <a:pt x="903" y="17854"/>
                    <a:pt x="3247" y="19549"/>
                    <a:pt x="5627" y="19549"/>
                  </a:cubicBezTo>
                  <a:cubicBezTo>
                    <a:pt x="7178" y="19549"/>
                    <a:pt x="8729" y="18863"/>
                    <a:pt x="9919" y="16772"/>
                  </a:cubicBezTo>
                  <a:cubicBezTo>
                    <a:pt x="11795" y="13381"/>
                    <a:pt x="12156" y="7863"/>
                    <a:pt x="12156" y="4256"/>
                  </a:cubicBezTo>
                  <a:cubicBezTo>
                    <a:pt x="12156" y="2092"/>
                    <a:pt x="12047" y="613"/>
                    <a:pt x="12047" y="613"/>
                  </a:cubicBezTo>
                  <a:cubicBezTo>
                    <a:pt x="11939" y="181"/>
                    <a:pt x="11759" y="0"/>
                    <a:pt x="1154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712;p63">
              <a:extLst>
                <a:ext uri="{FF2B5EF4-FFF2-40B4-BE49-F238E27FC236}">
                  <a16:creationId xmlns:a16="http://schemas.microsoft.com/office/drawing/2014/main" id="{D0FD433F-60CF-47C5-BCB2-C97E0F910DB6}"/>
                </a:ext>
              </a:extLst>
            </p:cNvPr>
            <p:cNvSpPr/>
            <p:nvPr/>
          </p:nvSpPr>
          <p:spPr>
            <a:xfrm>
              <a:off x="3572850" y="3229875"/>
              <a:ext cx="319225" cy="504975"/>
            </a:xfrm>
            <a:custGeom>
              <a:avLst/>
              <a:gdLst/>
              <a:ahLst/>
              <a:cxnLst/>
              <a:rect l="l" t="t" r="r" b="b"/>
              <a:pathLst>
                <a:path w="12769" h="20199" extrusionOk="0">
                  <a:moveTo>
                    <a:pt x="11830" y="614"/>
                  </a:moveTo>
                  <a:lnTo>
                    <a:pt x="11903" y="650"/>
                  </a:lnTo>
                  <a:cubicBezTo>
                    <a:pt x="11939" y="722"/>
                    <a:pt x="11975" y="830"/>
                    <a:pt x="12047" y="1011"/>
                  </a:cubicBezTo>
                  <a:cubicBezTo>
                    <a:pt x="12047" y="1049"/>
                    <a:pt x="12047" y="1118"/>
                    <a:pt x="12047" y="1227"/>
                  </a:cubicBezTo>
                  <a:cubicBezTo>
                    <a:pt x="12083" y="1732"/>
                    <a:pt x="12155" y="2958"/>
                    <a:pt x="12155" y="4581"/>
                  </a:cubicBezTo>
                  <a:cubicBezTo>
                    <a:pt x="12155" y="6385"/>
                    <a:pt x="12047" y="8657"/>
                    <a:pt x="11758" y="10893"/>
                  </a:cubicBezTo>
                  <a:cubicBezTo>
                    <a:pt x="11434" y="13129"/>
                    <a:pt x="10857" y="15293"/>
                    <a:pt x="9919" y="16952"/>
                  </a:cubicBezTo>
                  <a:cubicBezTo>
                    <a:pt x="9378" y="17962"/>
                    <a:pt x="8729" y="18611"/>
                    <a:pt x="8043" y="19008"/>
                  </a:cubicBezTo>
                  <a:cubicBezTo>
                    <a:pt x="7358" y="19405"/>
                    <a:pt x="6637" y="19585"/>
                    <a:pt x="5915" y="19585"/>
                  </a:cubicBezTo>
                  <a:cubicBezTo>
                    <a:pt x="4797" y="19585"/>
                    <a:pt x="3643" y="19188"/>
                    <a:pt x="2705" y="18684"/>
                  </a:cubicBezTo>
                  <a:cubicBezTo>
                    <a:pt x="1768" y="18179"/>
                    <a:pt x="1010" y="17565"/>
                    <a:pt x="650" y="17205"/>
                  </a:cubicBezTo>
                  <a:cubicBezTo>
                    <a:pt x="614" y="17169"/>
                    <a:pt x="614" y="17133"/>
                    <a:pt x="614" y="17060"/>
                  </a:cubicBezTo>
                  <a:cubicBezTo>
                    <a:pt x="577" y="16916"/>
                    <a:pt x="650" y="16700"/>
                    <a:pt x="830" y="16447"/>
                  </a:cubicBezTo>
                  <a:cubicBezTo>
                    <a:pt x="1082" y="15942"/>
                    <a:pt x="1587" y="15329"/>
                    <a:pt x="2200" y="14608"/>
                  </a:cubicBezTo>
                  <a:cubicBezTo>
                    <a:pt x="3138" y="13562"/>
                    <a:pt x="4364" y="12300"/>
                    <a:pt x="5446" y="11001"/>
                  </a:cubicBezTo>
                  <a:cubicBezTo>
                    <a:pt x="6529" y="9703"/>
                    <a:pt x="7502" y="8368"/>
                    <a:pt x="8007" y="7106"/>
                  </a:cubicBezTo>
                  <a:cubicBezTo>
                    <a:pt x="8656" y="5483"/>
                    <a:pt x="9414" y="3824"/>
                    <a:pt x="10135" y="2598"/>
                  </a:cubicBezTo>
                  <a:cubicBezTo>
                    <a:pt x="10532" y="1948"/>
                    <a:pt x="10857" y="1443"/>
                    <a:pt x="11181" y="1119"/>
                  </a:cubicBezTo>
                  <a:cubicBezTo>
                    <a:pt x="11325" y="938"/>
                    <a:pt x="11470" y="794"/>
                    <a:pt x="11578" y="722"/>
                  </a:cubicBezTo>
                  <a:cubicBezTo>
                    <a:pt x="11686" y="650"/>
                    <a:pt x="11794" y="614"/>
                    <a:pt x="11830" y="614"/>
                  </a:cubicBezTo>
                  <a:close/>
                  <a:moveTo>
                    <a:pt x="11830" y="1"/>
                  </a:moveTo>
                  <a:cubicBezTo>
                    <a:pt x="11614" y="37"/>
                    <a:pt x="11434" y="109"/>
                    <a:pt x="11253" y="217"/>
                  </a:cubicBezTo>
                  <a:cubicBezTo>
                    <a:pt x="10929" y="434"/>
                    <a:pt x="10640" y="758"/>
                    <a:pt x="10316" y="1191"/>
                  </a:cubicBezTo>
                  <a:cubicBezTo>
                    <a:pt x="9378" y="2525"/>
                    <a:pt x="8296" y="4726"/>
                    <a:pt x="7466" y="6890"/>
                  </a:cubicBezTo>
                  <a:cubicBezTo>
                    <a:pt x="6781" y="8657"/>
                    <a:pt x="4942" y="10749"/>
                    <a:pt x="3246" y="12588"/>
                  </a:cubicBezTo>
                  <a:cubicBezTo>
                    <a:pt x="2417" y="13490"/>
                    <a:pt x="1623" y="14355"/>
                    <a:pt x="1010" y="15113"/>
                  </a:cubicBezTo>
                  <a:cubicBezTo>
                    <a:pt x="722" y="15474"/>
                    <a:pt x="469" y="15834"/>
                    <a:pt x="289" y="16123"/>
                  </a:cubicBezTo>
                  <a:cubicBezTo>
                    <a:pt x="109" y="16447"/>
                    <a:pt x="0" y="16736"/>
                    <a:pt x="0" y="17060"/>
                  </a:cubicBezTo>
                  <a:cubicBezTo>
                    <a:pt x="0" y="17241"/>
                    <a:pt x="72" y="17493"/>
                    <a:pt x="217" y="17638"/>
                  </a:cubicBezTo>
                  <a:cubicBezTo>
                    <a:pt x="650" y="18034"/>
                    <a:pt x="1407" y="18647"/>
                    <a:pt x="2417" y="19188"/>
                  </a:cubicBezTo>
                  <a:cubicBezTo>
                    <a:pt x="3427" y="19729"/>
                    <a:pt x="4653" y="20198"/>
                    <a:pt x="5915" y="20198"/>
                  </a:cubicBezTo>
                  <a:cubicBezTo>
                    <a:pt x="6745" y="20198"/>
                    <a:pt x="7574" y="19982"/>
                    <a:pt x="8332" y="19513"/>
                  </a:cubicBezTo>
                  <a:cubicBezTo>
                    <a:pt x="9125" y="19080"/>
                    <a:pt x="9847" y="18323"/>
                    <a:pt x="10460" y="17241"/>
                  </a:cubicBezTo>
                  <a:cubicBezTo>
                    <a:pt x="11434" y="15474"/>
                    <a:pt x="12011" y="13237"/>
                    <a:pt x="12335" y="10965"/>
                  </a:cubicBezTo>
                  <a:cubicBezTo>
                    <a:pt x="12660" y="8693"/>
                    <a:pt x="12768" y="6385"/>
                    <a:pt x="12768" y="4581"/>
                  </a:cubicBezTo>
                  <a:cubicBezTo>
                    <a:pt x="12768" y="2417"/>
                    <a:pt x="12624" y="902"/>
                    <a:pt x="12624" y="902"/>
                  </a:cubicBezTo>
                  <a:lnTo>
                    <a:pt x="12624" y="866"/>
                  </a:lnTo>
                  <a:cubicBezTo>
                    <a:pt x="12552" y="614"/>
                    <a:pt x="12480" y="434"/>
                    <a:pt x="12335" y="289"/>
                  </a:cubicBezTo>
                  <a:cubicBezTo>
                    <a:pt x="12227" y="109"/>
                    <a:pt x="12011" y="1"/>
                    <a:pt x="1183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713;p63">
              <a:extLst>
                <a:ext uri="{FF2B5EF4-FFF2-40B4-BE49-F238E27FC236}">
                  <a16:creationId xmlns:a16="http://schemas.microsoft.com/office/drawing/2014/main" id="{F9362A9E-78A6-40F1-9C95-471C356683F6}"/>
                </a:ext>
              </a:extLst>
            </p:cNvPr>
            <p:cNvSpPr/>
            <p:nvPr/>
          </p:nvSpPr>
          <p:spPr>
            <a:xfrm>
              <a:off x="3224800" y="2836750"/>
              <a:ext cx="786275" cy="880150"/>
            </a:xfrm>
            <a:custGeom>
              <a:avLst/>
              <a:gdLst/>
              <a:ahLst/>
              <a:cxnLst/>
              <a:rect l="l" t="t" r="r" b="b"/>
              <a:pathLst>
                <a:path w="31451" h="35206" extrusionOk="0">
                  <a:moveTo>
                    <a:pt x="19513" y="0"/>
                  </a:moveTo>
                  <a:cubicBezTo>
                    <a:pt x="19512" y="1"/>
                    <a:pt x="3138" y="4256"/>
                    <a:pt x="0" y="5663"/>
                  </a:cubicBezTo>
                  <a:cubicBezTo>
                    <a:pt x="0" y="5663"/>
                    <a:pt x="253" y="14211"/>
                    <a:pt x="3535" y="23156"/>
                  </a:cubicBezTo>
                  <a:cubicBezTo>
                    <a:pt x="6817" y="32064"/>
                    <a:pt x="12335" y="35094"/>
                    <a:pt x="14716" y="35202"/>
                  </a:cubicBezTo>
                  <a:cubicBezTo>
                    <a:pt x="14753" y="35204"/>
                    <a:pt x="14791" y="35205"/>
                    <a:pt x="14830" y="35205"/>
                  </a:cubicBezTo>
                  <a:cubicBezTo>
                    <a:pt x="17272" y="35205"/>
                    <a:pt x="21672" y="30736"/>
                    <a:pt x="23660" y="26546"/>
                  </a:cubicBezTo>
                  <a:cubicBezTo>
                    <a:pt x="25680" y="22254"/>
                    <a:pt x="27051" y="17349"/>
                    <a:pt x="27051" y="17349"/>
                  </a:cubicBezTo>
                  <a:cubicBezTo>
                    <a:pt x="27051" y="17349"/>
                    <a:pt x="29972" y="16339"/>
                    <a:pt x="30730" y="13706"/>
                  </a:cubicBezTo>
                  <a:cubicBezTo>
                    <a:pt x="31451" y="11073"/>
                    <a:pt x="31343" y="8657"/>
                    <a:pt x="29323" y="8404"/>
                  </a:cubicBezTo>
                  <a:cubicBezTo>
                    <a:pt x="29239" y="8394"/>
                    <a:pt x="29158" y="8389"/>
                    <a:pt x="29078" y="8389"/>
                  </a:cubicBezTo>
                  <a:cubicBezTo>
                    <a:pt x="27233" y="8389"/>
                    <a:pt x="26438" y="11073"/>
                    <a:pt x="26438" y="11073"/>
                  </a:cubicBezTo>
                  <a:cubicBezTo>
                    <a:pt x="26438" y="11073"/>
                    <a:pt x="23913" y="9414"/>
                    <a:pt x="22903" y="6168"/>
                  </a:cubicBezTo>
                  <a:cubicBezTo>
                    <a:pt x="22001" y="3236"/>
                    <a:pt x="23517" y="908"/>
                    <a:pt x="23130" y="908"/>
                  </a:cubicBezTo>
                  <a:cubicBezTo>
                    <a:pt x="23084" y="908"/>
                    <a:pt x="23011" y="941"/>
                    <a:pt x="22903" y="1010"/>
                  </a:cubicBezTo>
                  <a:cubicBezTo>
                    <a:pt x="21982" y="1569"/>
                    <a:pt x="20222" y="3298"/>
                    <a:pt x="19180" y="3298"/>
                  </a:cubicBezTo>
                  <a:cubicBezTo>
                    <a:pt x="19080" y="3298"/>
                    <a:pt x="18986" y="3282"/>
                    <a:pt x="18900" y="3247"/>
                  </a:cubicBezTo>
                  <a:cubicBezTo>
                    <a:pt x="17890" y="2886"/>
                    <a:pt x="19513" y="1"/>
                    <a:pt x="19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714;p63">
              <a:extLst>
                <a:ext uri="{FF2B5EF4-FFF2-40B4-BE49-F238E27FC236}">
                  <a16:creationId xmlns:a16="http://schemas.microsoft.com/office/drawing/2014/main" id="{8FF3C03C-5706-4B0B-8F6E-5AA1B77C4068}"/>
                </a:ext>
              </a:extLst>
            </p:cNvPr>
            <p:cNvSpPr/>
            <p:nvPr/>
          </p:nvSpPr>
          <p:spPr>
            <a:xfrm>
              <a:off x="3217575" y="2829200"/>
              <a:ext cx="793500" cy="895725"/>
            </a:xfrm>
            <a:custGeom>
              <a:avLst/>
              <a:gdLst/>
              <a:ahLst/>
              <a:cxnLst/>
              <a:rect l="l" t="t" r="r" b="b"/>
              <a:pathLst>
                <a:path w="31740" h="35829" extrusionOk="0">
                  <a:moveTo>
                    <a:pt x="19227" y="757"/>
                  </a:moveTo>
                  <a:cubicBezTo>
                    <a:pt x="19168" y="873"/>
                    <a:pt x="19106" y="999"/>
                    <a:pt x="19044" y="1132"/>
                  </a:cubicBezTo>
                  <a:cubicBezTo>
                    <a:pt x="18792" y="1709"/>
                    <a:pt x="18539" y="2358"/>
                    <a:pt x="18539" y="2935"/>
                  </a:cubicBezTo>
                  <a:cubicBezTo>
                    <a:pt x="18539" y="3116"/>
                    <a:pt x="18575" y="3296"/>
                    <a:pt x="18648" y="3476"/>
                  </a:cubicBezTo>
                  <a:cubicBezTo>
                    <a:pt x="18720" y="3621"/>
                    <a:pt x="18864" y="3765"/>
                    <a:pt x="19080" y="3837"/>
                  </a:cubicBezTo>
                  <a:cubicBezTo>
                    <a:pt x="19189" y="3873"/>
                    <a:pt x="19333" y="3909"/>
                    <a:pt x="19441" y="3909"/>
                  </a:cubicBezTo>
                  <a:cubicBezTo>
                    <a:pt x="19802" y="3909"/>
                    <a:pt x="20126" y="3765"/>
                    <a:pt x="20487" y="3585"/>
                  </a:cubicBezTo>
                  <a:cubicBezTo>
                    <a:pt x="21028" y="3332"/>
                    <a:pt x="21569" y="2899"/>
                    <a:pt x="22074" y="2503"/>
                  </a:cubicBezTo>
                  <a:cubicBezTo>
                    <a:pt x="22443" y="2239"/>
                    <a:pt x="22794" y="1955"/>
                    <a:pt x="23082" y="1752"/>
                  </a:cubicBezTo>
                  <a:lnTo>
                    <a:pt x="23082" y="1752"/>
                  </a:lnTo>
                  <a:cubicBezTo>
                    <a:pt x="22898" y="2318"/>
                    <a:pt x="22615" y="3308"/>
                    <a:pt x="22615" y="4486"/>
                  </a:cubicBezTo>
                  <a:cubicBezTo>
                    <a:pt x="22615" y="5135"/>
                    <a:pt x="22687" y="5821"/>
                    <a:pt x="22904" y="6542"/>
                  </a:cubicBezTo>
                  <a:cubicBezTo>
                    <a:pt x="23949" y="9932"/>
                    <a:pt x="26546" y="11591"/>
                    <a:pt x="26546" y="11628"/>
                  </a:cubicBezTo>
                  <a:cubicBezTo>
                    <a:pt x="26600" y="11646"/>
                    <a:pt x="26645" y="11655"/>
                    <a:pt x="26691" y="11655"/>
                  </a:cubicBezTo>
                  <a:cubicBezTo>
                    <a:pt x="26736" y="11655"/>
                    <a:pt x="26781" y="11646"/>
                    <a:pt x="26835" y="11628"/>
                  </a:cubicBezTo>
                  <a:cubicBezTo>
                    <a:pt x="26907" y="11628"/>
                    <a:pt x="26979" y="11555"/>
                    <a:pt x="27015" y="11447"/>
                  </a:cubicBezTo>
                  <a:lnTo>
                    <a:pt x="27015" y="11411"/>
                  </a:lnTo>
                  <a:cubicBezTo>
                    <a:pt x="27051" y="11303"/>
                    <a:pt x="27268" y="10654"/>
                    <a:pt x="27700" y="10077"/>
                  </a:cubicBezTo>
                  <a:cubicBezTo>
                    <a:pt x="27881" y="9788"/>
                    <a:pt x="28133" y="9500"/>
                    <a:pt x="28422" y="9319"/>
                  </a:cubicBezTo>
                  <a:cubicBezTo>
                    <a:pt x="28710" y="9139"/>
                    <a:pt x="28999" y="8995"/>
                    <a:pt x="29360" y="8995"/>
                  </a:cubicBezTo>
                  <a:cubicBezTo>
                    <a:pt x="29432" y="8995"/>
                    <a:pt x="29504" y="8995"/>
                    <a:pt x="29576" y="9031"/>
                  </a:cubicBezTo>
                  <a:cubicBezTo>
                    <a:pt x="30153" y="9103"/>
                    <a:pt x="30514" y="9319"/>
                    <a:pt x="30766" y="9716"/>
                  </a:cubicBezTo>
                  <a:cubicBezTo>
                    <a:pt x="31019" y="10113"/>
                    <a:pt x="31127" y="10690"/>
                    <a:pt x="31127" y="11375"/>
                  </a:cubicBezTo>
                  <a:cubicBezTo>
                    <a:pt x="31127" y="12096"/>
                    <a:pt x="30983" y="12998"/>
                    <a:pt x="30694" y="13936"/>
                  </a:cubicBezTo>
                  <a:cubicBezTo>
                    <a:pt x="30369" y="15162"/>
                    <a:pt x="29504" y="16028"/>
                    <a:pt x="28710" y="16569"/>
                  </a:cubicBezTo>
                  <a:cubicBezTo>
                    <a:pt x="28314" y="16857"/>
                    <a:pt x="27953" y="17038"/>
                    <a:pt x="27700" y="17182"/>
                  </a:cubicBezTo>
                  <a:cubicBezTo>
                    <a:pt x="27556" y="17254"/>
                    <a:pt x="27448" y="17290"/>
                    <a:pt x="27376" y="17326"/>
                  </a:cubicBezTo>
                  <a:lnTo>
                    <a:pt x="27268" y="17362"/>
                  </a:lnTo>
                  <a:cubicBezTo>
                    <a:pt x="27159" y="17398"/>
                    <a:pt x="27087" y="17470"/>
                    <a:pt x="27051" y="17579"/>
                  </a:cubicBezTo>
                  <a:cubicBezTo>
                    <a:pt x="27051" y="17579"/>
                    <a:pt x="26979" y="17867"/>
                    <a:pt x="26835" y="18408"/>
                  </a:cubicBezTo>
                  <a:cubicBezTo>
                    <a:pt x="26330" y="19959"/>
                    <a:pt x="25176" y="23530"/>
                    <a:pt x="23697" y="26704"/>
                  </a:cubicBezTo>
                  <a:cubicBezTo>
                    <a:pt x="22723" y="28795"/>
                    <a:pt x="21136" y="30923"/>
                    <a:pt x="19477" y="32546"/>
                  </a:cubicBezTo>
                  <a:cubicBezTo>
                    <a:pt x="18684" y="33376"/>
                    <a:pt x="17854" y="34025"/>
                    <a:pt x="17097" y="34494"/>
                  </a:cubicBezTo>
                  <a:cubicBezTo>
                    <a:pt x="16339" y="34963"/>
                    <a:pt x="15618" y="35215"/>
                    <a:pt x="15113" y="35215"/>
                  </a:cubicBezTo>
                  <a:lnTo>
                    <a:pt x="15041" y="35215"/>
                  </a:lnTo>
                  <a:cubicBezTo>
                    <a:pt x="13959" y="35179"/>
                    <a:pt x="12011" y="34422"/>
                    <a:pt x="9955" y="32546"/>
                  </a:cubicBezTo>
                  <a:cubicBezTo>
                    <a:pt x="7900" y="30707"/>
                    <a:pt x="5736" y="27750"/>
                    <a:pt x="4113" y="23349"/>
                  </a:cubicBezTo>
                  <a:cubicBezTo>
                    <a:pt x="2490" y="18913"/>
                    <a:pt x="1588" y="14549"/>
                    <a:pt x="1119" y="11303"/>
                  </a:cubicBezTo>
                  <a:cubicBezTo>
                    <a:pt x="903" y="9680"/>
                    <a:pt x="758" y="8345"/>
                    <a:pt x="686" y="7408"/>
                  </a:cubicBezTo>
                  <a:cubicBezTo>
                    <a:pt x="650" y="6939"/>
                    <a:pt x="614" y="6578"/>
                    <a:pt x="614" y="6326"/>
                  </a:cubicBezTo>
                  <a:cubicBezTo>
                    <a:pt x="614" y="6256"/>
                    <a:pt x="614" y="6195"/>
                    <a:pt x="614" y="6142"/>
                  </a:cubicBezTo>
                  <a:lnTo>
                    <a:pt x="614" y="6142"/>
                  </a:lnTo>
                  <a:cubicBezTo>
                    <a:pt x="1427" y="5813"/>
                    <a:pt x="2924" y="5309"/>
                    <a:pt x="4762" y="4775"/>
                  </a:cubicBezTo>
                  <a:cubicBezTo>
                    <a:pt x="7719" y="3873"/>
                    <a:pt x="11506" y="2827"/>
                    <a:pt x="14536" y="1998"/>
                  </a:cubicBezTo>
                  <a:cubicBezTo>
                    <a:pt x="16051" y="1601"/>
                    <a:pt x="17385" y="1240"/>
                    <a:pt x="18359" y="988"/>
                  </a:cubicBezTo>
                  <a:cubicBezTo>
                    <a:pt x="18699" y="896"/>
                    <a:pt x="18992" y="819"/>
                    <a:pt x="19227" y="757"/>
                  </a:cubicBezTo>
                  <a:close/>
                  <a:moveTo>
                    <a:pt x="19816" y="0"/>
                  </a:moveTo>
                  <a:cubicBezTo>
                    <a:pt x="19786" y="0"/>
                    <a:pt x="19757" y="5"/>
                    <a:pt x="19730" y="14"/>
                  </a:cubicBezTo>
                  <a:cubicBezTo>
                    <a:pt x="19730" y="14"/>
                    <a:pt x="15618" y="1060"/>
                    <a:pt x="11146" y="2322"/>
                  </a:cubicBezTo>
                  <a:cubicBezTo>
                    <a:pt x="8909" y="2935"/>
                    <a:pt x="6565" y="3585"/>
                    <a:pt x="4581" y="4198"/>
                  </a:cubicBezTo>
                  <a:cubicBezTo>
                    <a:pt x="2598" y="4775"/>
                    <a:pt x="1011" y="5316"/>
                    <a:pt x="181" y="5676"/>
                  </a:cubicBezTo>
                  <a:cubicBezTo>
                    <a:pt x="73" y="5713"/>
                    <a:pt x="1" y="5821"/>
                    <a:pt x="1" y="5965"/>
                  </a:cubicBezTo>
                  <a:cubicBezTo>
                    <a:pt x="1" y="5965"/>
                    <a:pt x="253" y="14549"/>
                    <a:pt x="3536" y="23530"/>
                  </a:cubicBezTo>
                  <a:cubicBezTo>
                    <a:pt x="5195" y="28038"/>
                    <a:pt x="7431" y="31068"/>
                    <a:pt x="9559" y="33015"/>
                  </a:cubicBezTo>
                  <a:cubicBezTo>
                    <a:pt x="11687" y="34927"/>
                    <a:pt x="13706" y="35756"/>
                    <a:pt x="15005" y="35829"/>
                  </a:cubicBezTo>
                  <a:lnTo>
                    <a:pt x="15113" y="35829"/>
                  </a:lnTo>
                  <a:cubicBezTo>
                    <a:pt x="15798" y="35829"/>
                    <a:pt x="16592" y="35504"/>
                    <a:pt x="17385" y="34999"/>
                  </a:cubicBezTo>
                  <a:cubicBezTo>
                    <a:pt x="19838" y="33520"/>
                    <a:pt x="22687" y="30202"/>
                    <a:pt x="24238" y="26956"/>
                  </a:cubicBezTo>
                  <a:cubicBezTo>
                    <a:pt x="26041" y="23124"/>
                    <a:pt x="27327" y="18802"/>
                    <a:pt x="27582" y="17895"/>
                  </a:cubicBezTo>
                  <a:lnTo>
                    <a:pt x="27582" y="17895"/>
                  </a:lnTo>
                  <a:cubicBezTo>
                    <a:pt x="27834" y="17799"/>
                    <a:pt x="28411" y="17541"/>
                    <a:pt x="29071" y="17074"/>
                  </a:cubicBezTo>
                  <a:cubicBezTo>
                    <a:pt x="29901" y="16461"/>
                    <a:pt x="30874" y="15487"/>
                    <a:pt x="31307" y="14080"/>
                  </a:cubicBezTo>
                  <a:cubicBezTo>
                    <a:pt x="31560" y="13142"/>
                    <a:pt x="31740" y="12205"/>
                    <a:pt x="31740" y="11375"/>
                  </a:cubicBezTo>
                  <a:cubicBezTo>
                    <a:pt x="31740" y="10618"/>
                    <a:pt x="31596" y="9932"/>
                    <a:pt x="31271" y="9391"/>
                  </a:cubicBezTo>
                  <a:cubicBezTo>
                    <a:pt x="30946" y="8886"/>
                    <a:pt x="30369" y="8490"/>
                    <a:pt x="29648" y="8418"/>
                  </a:cubicBezTo>
                  <a:lnTo>
                    <a:pt x="29360" y="8418"/>
                  </a:lnTo>
                  <a:cubicBezTo>
                    <a:pt x="28855" y="8418"/>
                    <a:pt x="28386" y="8598"/>
                    <a:pt x="27989" y="8886"/>
                  </a:cubicBezTo>
                  <a:cubicBezTo>
                    <a:pt x="27448" y="9283"/>
                    <a:pt x="27051" y="9896"/>
                    <a:pt x="26799" y="10365"/>
                  </a:cubicBezTo>
                  <a:cubicBezTo>
                    <a:pt x="26706" y="10551"/>
                    <a:pt x="26632" y="10723"/>
                    <a:pt x="26577" y="10865"/>
                  </a:cubicBezTo>
                  <a:lnTo>
                    <a:pt x="26577" y="10865"/>
                  </a:lnTo>
                  <a:cubicBezTo>
                    <a:pt x="25881" y="10313"/>
                    <a:pt x="24225" y="8805"/>
                    <a:pt x="23481" y="6362"/>
                  </a:cubicBezTo>
                  <a:cubicBezTo>
                    <a:pt x="23300" y="5713"/>
                    <a:pt x="23192" y="5063"/>
                    <a:pt x="23192" y="4486"/>
                  </a:cubicBezTo>
                  <a:cubicBezTo>
                    <a:pt x="23192" y="3729"/>
                    <a:pt x="23336" y="3044"/>
                    <a:pt x="23481" y="2503"/>
                  </a:cubicBezTo>
                  <a:cubicBezTo>
                    <a:pt x="23553" y="2214"/>
                    <a:pt x="23625" y="1998"/>
                    <a:pt x="23697" y="1781"/>
                  </a:cubicBezTo>
                  <a:cubicBezTo>
                    <a:pt x="23733" y="1601"/>
                    <a:pt x="23769" y="1457"/>
                    <a:pt x="23805" y="1312"/>
                  </a:cubicBezTo>
                  <a:cubicBezTo>
                    <a:pt x="23805" y="1240"/>
                    <a:pt x="23769" y="1168"/>
                    <a:pt x="23733" y="1060"/>
                  </a:cubicBezTo>
                  <a:cubicBezTo>
                    <a:pt x="23697" y="1024"/>
                    <a:pt x="23625" y="952"/>
                    <a:pt x="23589" y="916"/>
                  </a:cubicBezTo>
                  <a:cubicBezTo>
                    <a:pt x="23517" y="916"/>
                    <a:pt x="23481" y="880"/>
                    <a:pt x="23408" y="880"/>
                  </a:cubicBezTo>
                  <a:cubicBezTo>
                    <a:pt x="23336" y="916"/>
                    <a:pt x="23264" y="916"/>
                    <a:pt x="23228" y="952"/>
                  </a:cubicBezTo>
                  <a:cubicBezTo>
                    <a:pt x="23156" y="988"/>
                    <a:pt x="23084" y="988"/>
                    <a:pt x="23048" y="1024"/>
                  </a:cubicBezTo>
                  <a:cubicBezTo>
                    <a:pt x="22543" y="1348"/>
                    <a:pt x="21894" y="1925"/>
                    <a:pt x="21208" y="2430"/>
                  </a:cubicBezTo>
                  <a:cubicBezTo>
                    <a:pt x="20848" y="2683"/>
                    <a:pt x="20523" y="2899"/>
                    <a:pt x="20198" y="3044"/>
                  </a:cubicBezTo>
                  <a:cubicBezTo>
                    <a:pt x="19910" y="3224"/>
                    <a:pt x="19621" y="3296"/>
                    <a:pt x="19441" y="3296"/>
                  </a:cubicBezTo>
                  <a:lnTo>
                    <a:pt x="19297" y="3296"/>
                  </a:lnTo>
                  <a:lnTo>
                    <a:pt x="19189" y="3188"/>
                  </a:lnTo>
                  <a:cubicBezTo>
                    <a:pt x="19153" y="3152"/>
                    <a:pt x="19153" y="3080"/>
                    <a:pt x="19153" y="2935"/>
                  </a:cubicBezTo>
                  <a:cubicBezTo>
                    <a:pt x="19153" y="2539"/>
                    <a:pt x="19369" y="1889"/>
                    <a:pt x="19585" y="1384"/>
                  </a:cubicBezTo>
                  <a:cubicBezTo>
                    <a:pt x="19730" y="1096"/>
                    <a:pt x="19838" y="880"/>
                    <a:pt x="19910" y="699"/>
                  </a:cubicBezTo>
                  <a:cubicBezTo>
                    <a:pt x="19946" y="627"/>
                    <a:pt x="19982" y="555"/>
                    <a:pt x="20018" y="519"/>
                  </a:cubicBezTo>
                  <a:lnTo>
                    <a:pt x="20054" y="447"/>
                  </a:lnTo>
                  <a:cubicBezTo>
                    <a:pt x="20126" y="339"/>
                    <a:pt x="20126" y="194"/>
                    <a:pt x="20054" y="122"/>
                  </a:cubicBezTo>
                  <a:cubicBezTo>
                    <a:pt x="20000" y="41"/>
                    <a:pt x="19905" y="0"/>
                    <a:pt x="1981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715;p63">
              <a:extLst>
                <a:ext uri="{FF2B5EF4-FFF2-40B4-BE49-F238E27FC236}">
                  <a16:creationId xmlns:a16="http://schemas.microsoft.com/office/drawing/2014/main" id="{F5B616D3-7BD3-4A7D-8281-E7BBE7A54AF5}"/>
                </a:ext>
              </a:extLst>
            </p:cNvPr>
            <p:cNvSpPr/>
            <p:nvPr/>
          </p:nvSpPr>
          <p:spPr>
            <a:xfrm>
              <a:off x="3751375" y="3083575"/>
              <a:ext cx="155125" cy="68600"/>
            </a:xfrm>
            <a:custGeom>
              <a:avLst/>
              <a:gdLst/>
              <a:ahLst/>
              <a:cxnLst/>
              <a:rect l="l" t="t" r="r" b="b"/>
              <a:pathLst>
                <a:path w="6205" h="2744" extrusionOk="0">
                  <a:moveTo>
                    <a:pt x="5848" y="1"/>
                  </a:moveTo>
                  <a:cubicBezTo>
                    <a:pt x="5822" y="1"/>
                    <a:pt x="5796" y="4"/>
                    <a:pt x="5771" y="10"/>
                  </a:cubicBezTo>
                  <a:lnTo>
                    <a:pt x="217" y="2174"/>
                  </a:lnTo>
                  <a:cubicBezTo>
                    <a:pt x="73" y="2210"/>
                    <a:pt x="1" y="2390"/>
                    <a:pt x="73" y="2571"/>
                  </a:cubicBezTo>
                  <a:cubicBezTo>
                    <a:pt x="99" y="2676"/>
                    <a:pt x="203" y="2743"/>
                    <a:pt x="313" y="2743"/>
                  </a:cubicBezTo>
                  <a:cubicBezTo>
                    <a:pt x="354" y="2743"/>
                    <a:pt x="395" y="2734"/>
                    <a:pt x="433" y="2715"/>
                  </a:cubicBezTo>
                  <a:lnTo>
                    <a:pt x="5988" y="587"/>
                  </a:lnTo>
                  <a:cubicBezTo>
                    <a:pt x="6132" y="515"/>
                    <a:pt x="6204" y="334"/>
                    <a:pt x="6168" y="190"/>
                  </a:cubicBezTo>
                  <a:cubicBezTo>
                    <a:pt x="6108" y="71"/>
                    <a:pt x="5974" y="1"/>
                    <a:pt x="584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716;p63">
              <a:extLst>
                <a:ext uri="{FF2B5EF4-FFF2-40B4-BE49-F238E27FC236}">
                  <a16:creationId xmlns:a16="http://schemas.microsoft.com/office/drawing/2014/main" id="{95148E6F-D2F4-4F17-A8CE-63B35744E25A}"/>
                </a:ext>
              </a:extLst>
            </p:cNvPr>
            <p:cNvSpPr/>
            <p:nvPr/>
          </p:nvSpPr>
          <p:spPr>
            <a:xfrm>
              <a:off x="3156275" y="3109950"/>
              <a:ext cx="628500" cy="217975"/>
            </a:xfrm>
            <a:custGeom>
              <a:avLst/>
              <a:gdLst/>
              <a:ahLst/>
              <a:cxnLst/>
              <a:rect l="l" t="t" r="r" b="b"/>
              <a:pathLst>
                <a:path w="25140" h="8719" extrusionOk="0">
                  <a:moveTo>
                    <a:pt x="0" y="1"/>
                  </a:moveTo>
                  <a:cubicBezTo>
                    <a:pt x="0" y="1"/>
                    <a:pt x="109" y="3535"/>
                    <a:pt x="1876" y="5555"/>
                  </a:cubicBezTo>
                  <a:cubicBezTo>
                    <a:pt x="3144" y="6979"/>
                    <a:pt x="5380" y="7511"/>
                    <a:pt x="7047" y="7511"/>
                  </a:cubicBezTo>
                  <a:cubicBezTo>
                    <a:pt x="7702" y="7511"/>
                    <a:pt x="8270" y="7429"/>
                    <a:pt x="8656" y="7286"/>
                  </a:cubicBezTo>
                  <a:cubicBezTo>
                    <a:pt x="9996" y="6840"/>
                    <a:pt x="9831" y="3255"/>
                    <a:pt x="11120" y="3255"/>
                  </a:cubicBezTo>
                  <a:cubicBezTo>
                    <a:pt x="11184" y="3255"/>
                    <a:pt x="11253" y="3264"/>
                    <a:pt x="11325" y="3283"/>
                  </a:cubicBezTo>
                  <a:cubicBezTo>
                    <a:pt x="12804" y="3644"/>
                    <a:pt x="12552" y="5303"/>
                    <a:pt x="13201" y="6817"/>
                  </a:cubicBezTo>
                  <a:cubicBezTo>
                    <a:pt x="13814" y="8296"/>
                    <a:pt x="14463" y="8188"/>
                    <a:pt x="17204" y="8549"/>
                  </a:cubicBezTo>
                  <a:cubicBezTo>
                    <a:pt x="17971" y="8658"/>
                    <a:pt x="18726" y="8718"/>
                    <a:pt x="19439" y="8718"/>
                  </a:cubicBezTo>
                  <a:cubicBezTo>
                    <a:pt x="21311" y="8718"/>
                    <a:pt x="22893" y="8305"/>
                    <a:pt x="23624" y="7286"/>
                  </a:cubicBezTo>
                  <a:cubicBezTo>
                    <a:pt x="24634" y="5916"/>
                    <a:pt x="25139" y="1624"/>
                    <a:pt x="24129" y="1407"/>
                  </a:cubicBezTo>
                  <a:cubicBezTo>
                    <a:pt x="23922" y="1355"/>
                    <a:pt x="23613" y="1334"/>
                    <a:pt x="23223" y="1334"/>
                  </a:cubicBezTo>
                  <a:cubicBezTo>
                    <a:pt x="21714" y="1334"/>
                    <a:pt x="18980" y="1653"/>
                    <a:pt x="16086" y="1768"/>
                  </a:cubicBezTo>
                  <a:cubicBezTo>
                    <a:pt x="12444" y="1876"/>
                    <a:pt x="11073" y="2021"/>
                    <a:pt x="11073" y="202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717;p63">
              <a:extLst>
                <a:ext uri="{FF2B5EF4-FFF2-40B4-BE49-F238E27FC236}">
                  <a16:creationId xmlns:a16="http://schemas.microsoft.com/office/drawing/2014/main" id="{5D514AD8-EF78-486C-94FA-14655276289C}"/>
                </a:ext>
              </a:extLst>
            </p:cNvPr>
            <p:cNvSpPr/>
            <p:nvPr/>
          </p:nvSpPr>
          <p:spPr>
            <a:xfrm>
              <a:off x="3501625" y="3169475"/>
              <a:ext cx="275025" cy="158450"/>
            </a:xfrm>
            <a:custGeom>
              <a:avLst/>
              <a:gdLst/>
              <a:ahLst/>
              <a:cxnLst/>
              <a:rect l="l" t="t" r="r" b="b"/>
              <a:pathLst>
                <a:path w="11001" h="6338" extrusionOk="0">
                  <a:moveTo>
                    <a:pt x="10820" y="0"/>
                  </a:moveTo>
                  <a:lnTo>
                    <a:pt x="0" y="5374"/>
                  </a:lnTo>
                  <a:cubicBezTo>
                    <a:pt x="577" y="5879"/>
                    <a:pt x="1443" y="5915"/>
                    <a:pt x="3390" y="6168"/>
                  </a:cubicBezTo>
                  <a:cubicBezTo>
                    <a:pt x="4157" y="6277"/>
                    <a:pt x="4912" y="6337"/>
                    <a:pt x="5625" y="6337"/>
                  </a:cubicBezTo>
                  <a:cubicBezTo>
                    <a:pt x="7497" y="6337"/>
                    <a:pt x="9079" y="5924"/>
                    <a:pt x="9810" y="4905"/>
                  </a:cubicBezTo>
                  <a:cubicBezTo>
                    <a:pt x="10568" y="3932"/>
                    <a:pt x="11001" y="1407"/>
                    <a:pt x="10820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718;p63">
              <a:extLst>
                <a:ext uri="{FF2B5EF4-FFF2-40B4-BE49-F238E27FC236}">
                  <a16:creationId xmlns:a16="http://schemas.microsoft.com/office/drawing/2014/main" id="{1721B576-347A-45B6-8597-C68467D6EA1A}"/>
                </a:ext>
              </a:extLst>
            </p:cNvPr>
            <p:cNvSpPr/>
            <p:nvPr/>
          </p:nvSpPr>
          <p:spPr>
            <a:xfrm>
              <a:off x="3217575" y="3153250"/>
              <a:ext cx="351700" cy="144800"/>
            </a:xfrm>
            <a:custGeom>
              <a:avLst/>
              <a:gdLst/>
              <a:ahLst/>
              <a:cxnLst/>
              <a:rect l="l" t="t" r="r" b="b"/>
              <a:pathLst>
                <a:path w="14068" h="5792" extrusionOk="0">
                  <a:moveTo>
                    <a:pt x="14067" y="0"/>
                  </a:moveTo>
                  <a:lnTo>
                    <a:pt x="14067" y="0"/>
                  </a:lnTo>
                  <a:cubicBezTo>
                    <a:pt x="13923" y="36"/>
                    <a:pt x="13779" y="36"/>
                    <a:pt x="13634" y="36"/>
                  </a:cubicBezTo>
                  <a:cubicBezTo>
                    <a:pt x="12552" y="72"/>
                    <a:pt x="11687" y="108"/>
                    <a:pt x="10965" y="144"/>
                  </a:cubicBezTo>
                  <a:lnTo>
                    <a:pt x="1" y="4364"/>
                  </a:lnTo>
                  <a:cubicBezTo>
                    <a:pt x="1302" y="5395"/>
                    <a:pt x="3138" y="5791"/>
                    <a:pt x="4564" y="5791"/>
                  </a:cubicBezTo>
                  <a:cubicBezTo>
                    <a:pt x="5234" y="5791"/>
                    <a:pt x="5813" y="5704"/>
                    <a:pt x="6204" y="5554"/>
                  </a:cubicBezTo>
                  <a:cubicBezTo>
                    <a:pt x="7544" y="5108"/>
                    <a:pt x="7379" y="1523"/>
                    <a:pt x="8668" y="1523"/>
                  </a:cubicBezTo>
                  <a:cubicBezTo>
                    <a:pt x="8732" y="1523"/>
                    <a:pt x="8801" y="1532"/>
                    <a:pt x="8873" y="1551"/>
                  </a:cubicBezTo>
                  <a:cubicBezTo>
                    <a:pt x="9739" y="1767"/>
                    <a:pt x="10028" y="2453"/>
                    <a:pt x="10244" y="3282"/>
                  </a:cubicBezTo>
                  <a:lnTo>
                    <a:pt x="14067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719;p63">
              <a:extLst>
                <a:ext uri="{FF2B5EF4-FFF2-40B4-BE49-F238E27FC236}">
                  <a16:creationId xmlns:a16="http://schemas.microsoft.com/office/drawing/2014/main" id="{82CDEBE1-8090-45D9-8FF7-599231DA0BE9}"/>
                </a:ext>
              </a:extLst>
            </p:cNvPr>
            <p:cNvSpPr/>
            <p:nvPr/>
          </p:nvSpPr>
          <p:spPr>
            <a:xfrm>
              <a:off x="3148150" y="3102400"/>
              <a:ext cx="633000" cy="233000"/>
            </a:xfrm>
            <a:custGeom>
              <a:avLst/>
              <a:gdLst/>
              <a:ahLst/>
              <a:cxnLst/>
              <a:rect l="l" t="t" r="r" b="b"/>
              <a:pathLst>
                <a:path w="25320" h="9320" extrusionOk="0">
                  <a:moveTo>
                    <a:pt x="638" y="661"/>
                  </a:moveTo>
                  <a:lnTo>
                    <a:pt x="11326" y="2611"/>
                  </a:lnTo>
                  <a:lnTo>
                    <a:pt x="11686" y="2611"/>
                  </a:lnTo>
                  <a:cubicBezTo>
                    <a:pt x="12228" y="2575"/>
                    <a:pt x="13706" y="2467"/>
                    <a:pt x="16411" y="2359"/>
                  </a:cubicBezTo>
                  <a:cubicBezTo>
                    <a:pt x="19369" y="2250"/>
                    <a:pt x="22146" y="1926"/>
                    <a:pt x="23625" y="1926"/>
                  </a:cubicBezTo>
                  <a:cubicBezTo>
                    <a:pt x="23985" y="1926"/>
                    <a:pt x="24238" y="1962"/>
                    <a:pt x="24382" y="1998"/>
                  </a:cubicBezTo>
                  <a:lnTo>
                    <a:pt x="24490" y="2034"/>
                  </a:lnTo>
                  <a:cubicBezTo>
                    <a:pt x="24526" y="2142"/>
                    <a:pt x="24599" y="2286"/>
                    <a:pt x="24635" y="2539"/>
                  </a:cubicBezTo>
                  <a:cubicBezTo>
                    <a:pt x="24707" y="2755"/>
                    <a:pt x="24707" y="3044"/>
                    <a:pt x="24707" y="3369"/>
                  </a:cubicBezTo>
                  <a:cubicBezTo>
                    <a:pt x="24707" y="4054"/>
                    <a:pt x="24599" y="4883"/>
                    <a:pt x="24418" y="5641"/>
                  </a:cubicBezTo>
                  <a:cubicBezTo>
                    <a:pt x="24238" y="6398"/>
                    <a:pt x="23985" y="7047"/>
                    <a:pt x="23733" y="7444"/>
                  </a:cubicBezTo>
                  <a:cubicBezTo>
                    <a:pt x="23408" y="7877"/>
                    <a:pt x="22867" y="8202"/>
                    <a:pt x="22182" y="8418"/>
                  </a:cubicBezTo>
                  <a:cubicBezTo>
                    <a:pt x="21497" y="8634"/>
                    <a:pt x="20667" y="8706"/>
                    <a:pt x="19729" y="8706"/>
                  </a:cubicBezTo>
                  <a:cubicBezTo>
                    <a:pt x="19044" y="8706"/>
                    <a:pt x="18323" y="8670"/>
                    <a:pt x="17602" y="8562"/>
                  </a:cubicBezTo>
                  <a:cubicBezTo>
                    <a:pt x="16195" y="8382"/>
                    <a:pt x="15329" y="8310"/>
                    <a:pt x="14824" y="8129"/>
                  </a:cubicBezTo>
                  <a:cubicBezTo>
                    <a:pt x="14572" y="8021"/>
                    <a:pt x="14392" y="7913"/>
                    <a:pt x="14247" y="7769"/>
                  </a:cubicBezTo>
                  <a:cubicBezTo>
                    <a:pt x="14103" y="7588"/>
                    <a:pt x="13959" y="7336"/>
                    <a:pt x="13814" y="6975"/>
                  </a:cubicBezTo>
                  <a:cubicBezTo>
                    <a:pt x="13490" y="6290"/>
                    <a:pt x="13418" y="5496"/>
                    <a:pt x="13201" y="4811"/>
                  </a:cubicBezTo>
                  <a:cubicBezTo>
                    <a:pt x="13093" y="4487"/>
                    <a:pt x="12949" y="4162"/>
                    <a:pt x="12696" y="3873"/>
                  </a:cubicBezTo>
                  <a:cubicBezTo>
                    <a:pt x="12480" y="3621"/>
                    <a:pt x="12119" y="3405"/>
                    <a:pt x="11723" y="3296"/>
                  </a:cubicBezTo>
                  <a:cubicBezTo>
                    <a:pt x="11614" y="3260"/>
                    <a:pt x="11506" y="3260"/>
                    <a:pt x="11434" y="3260"/>
                  </a:cubicBezTo>
                  <a:cubicBezTo>
                    <a:pt x="11218" y="3260"/>
                    <a:pt x="11001" y="3332"/>
                    <a:pt x="10821" y="3477"/>
                  </a:cubicBezTo>
                  <a:cubicBezTo>
                    <a:pt x="10532" y="3729"/>
                    <a:pt x="10352" y="4054"/>
                    <a:pt x="10208" y="4451"/>
                  </a:cubicBezTo>
                  <a:cubicBezTo>
                    <a:pt x="9991" y="5028"/>
                    <a:pt x="9847" y="5713"/>
                    <a:pt x="9631" y="6254"/>
                  </a:cubicBezTo>
                  <a:cubicBezTo>
                    <a:pt x="9522" y="6542"/>
                    <a:pt x="9414" y="6795"/>
                    <a:pt x="9270" y="6975"/>
                  </a:cubicBezTo>
                  <a:cubicBezTo>
                    <a:pt x="9162" y="7156"/>
                    <a:pt x="9018" y="7264"/>
                    <a:pt x="8873" y="7336"/>
                  </a:cubicBezTo>
                  <a:cubicBezTo>
                    <a:pt x="8549" y="7444"/>
                    <a:pt x="8008" y="7516"/>
                    <a:pt x="7395" y="7516"/>
                  </a:cubicBezTo>
                  <a:cubicBezTo>
                    <a:pt x="6565" y="7516"/>
                    <a:pt x="5627" y="7408"/>
                    <a:pt x="4726" y="7083"/>
                  </a:cubicBezTo>
                  <a:cubicBezTo>
                    <a:pt x="3824" y="6795"/>
                    <a:pt x="2994" y="6326"/>
                    <a:pt x="2417" y="5641"/>
                  </a:cubicBezTo>
                  <a:cubicBezTo>
                    <a:pt x="1588" y="4703"/>
                    <a:pt x="1119" y="3369"/>
                    <a:pt x="866" y="2250"/>
                  </a:cubicBezTo>
                  <a:cubicBezTo>
                    <a:pt x="758" y="1709"/>
                    <a:pt x="686" y="1204"/>
                    <a:pt x="650" y="844"/>
                  </a:cubicBezTo>
                  <a:cubicBezTo>
                    <a:pt x="650" y="773"/>
                    <a:pt x="644" y="714"/>
                    <a:pt x="638" y="661"/>
                  </a:cubicBezTo>
                  <a:close/>
                  <a:moveTo>
                    <a:pt x="297" y="0"/>
                  </a:moveTo>
                  <a:cubicBezTo>
                    <a:pt x="234" y="0"/>
                    <a:pt x="162" y="34"/>
                    <a:pt x="109" y="86"/>
                  </a:cubicBezTo>
                  <a:cubicBezTo>
                    <a:pt x="37" y="122"/>
                    <a:pt x="1" y="231"/>
                    <a:pt x="1" y="303"/>
                  </a:cubicBezTo>
                  <a:cubicBezTo>
                    <a:pt x="1" y="339"/>
                    <a:pt x="37" y="1241"/>
                    <a:pt x="289" y="2395"/>
                  </a:cubicBezTo>
                  <a:cubicBezTo>
                    <a:pt x="542" y="3549"/>
                    <a:pt x="1047" y="4955"/>
                    <a:pt x="1984" y="6037"/>
                  </a:cubicBezTo>
                  <a:cubicBezTo>
                    <a:pt x="2634" y="6831"/>
                    <a:pt x="3571" y="7336"/>
                    <a:pt x="4545" y="7660"/>
                  </a:cubicBezTo>
                  <a:cubicBezTo>
                    <a:pt x="5519" y="7985"/>
                    <a:pt x="6529" y="8129"/>
                    <a:pt x="7395" y="8129"/>
                  </a:cubicBezTo>
                  <a:cubicBezTo>
                    <a:pt x="8044" y="8129"/>
                    <a:pt x="8657" y="8057"/>
                    <a:pt x="9090" y="7877"/>
                  </a:cubicBezTo>
                  <a:cubicBezTo>
                    <a:pt x="9306" y="7805"/>
                    <a:pt x="9486" y="7660"/>
                    <a:pt x="9631" y="7480"/>
                  </a:cubicBezTo>
                  <a:cubicBezTo>
                    <a:pt x="9919" y="7192"/>
                    <a:pt x="10063" y="6795"/>
                    <a:pt x="10244" y="6398"/>
                  </a:cubicBezTo>
                  <a:cubicBezTo>
                    <a:pt x="10460" y="5785"/>
                    <a:pt x="10604" y="5100"/>
                    <a:pt x="10821" y="4595"/>
                  </a:cubicBezTo>
                  <a:cubicBezTo>
                    <a:pt x="10893" y="4342"/>
                    <a:pt x="11001" y="4126"/>
                    <a:pt x="11109" y="4018"/>
                  </a:cubicBezTo>
                  <a:cubicBezTo>
                    <a:pt x="11254" y="3910"/>
                    <a:pt x="11326" y="3873"/>
                    <a:pt x="11434" y="3837"/>
                  </a:cubicBezTo>
                  <a:lnTo>
                    <a:pt x="11542" y="3873"/>
                  </a:lnTo>
                  <a:cubicBezTo>
                    <a:pt x="11903" y="3946"/>
                    <a:pt x="12083" y="4090"/>
                    <a:pt x="12264" y="4270"/>
                  </a:cubicBezTo>
                  <a:cubicBezTo>
                    <a:pt x="12480" y="4559"/>
                    <a:pt x="12624" y="4955"/>
                    <a:pt x="12769" y="5496"/>
                  </a:cubicBezTo>
                  <a:cubicBezTo>
                    <a:pt x="12877" y="6001"/>
                    <a:pt x="12985" y="6615"/>
                    <a:pt x="13237" y="7228"/>
                  </a:cubicBezTo>
                  <a:cubicBezTo>
                    <a:pt x="13418" y="7624"/>
                    <a:pt x="13562" y="7913"/>
                    <a:pt x="13814" y="8165"/>
                  </a:cubicBezTo>
                  <a:cubicBezTo>
                    <a:pt x="14139" y="8526"/>
                    <a:pt x="14572" y="8706"/>
                    <a:pt x="15149" y="8851"/>
                  </a:cubicBezTo>
                  <a:cubicBezTo>
                    <a:pt x="15726" y="8959"/>
                    <a:pt x="16483" y="9031"/>
                    <a:pt x="17493" y="9175"/>
                  </a:cubicBezTo>
                  <a:cubicBezTo>
                    <a:pt x="18251" y="9247"/>
                    <a:pt x="19008" y="9320"/>
                    <a:pt x="19729" y="9320"/>
                  </a:cubicBezTo>
                  <a:cubicBezTo>
                    <a:pt x="20703" y="9320"/>
                    <a:pt x="21605" y="9211"/>
                    <a:pt x="22362" y="8995"/>
                  </a:cubicBezTo>
                  <a:cubicBezTo>
                    <a:pt x="23156" y="8743"/>
                    <a:pt x="23805" y="8346"/>
                    <a:pt x="24202" y="7769"/>
                  </a:cubicBezTo>
                  <a:cubicBezTo>
                    <a:pt x="24562" y="7300"/>
                    <a:pt x="24815" y="6578"/>
                    <a:pt x="25031" y="5785"/>
                  </a:cubicBezTo>
                  <a:cubicBezTo>
                    <a:pt x="25212" y="4955"/>
                    <a:pt x="25320" y="4090"/>
                    <a:pt x="25320" y="3369"/>
                  </a:cubicBezTo>
                  <a:cubicBezTo>
                    <a:pt x="25320" y="2900"/>
                    <a:pt x="25284" y="2467"/>
                    <a:pt x="25176" y="2142"/>
                  </a:cubicBezTo>
                  <a:cubicBezTo>
                    <a:pt x="25103" y="1962"/>
                    <a:pt x="25067" y="1818"/>
                    <a:pt x="24959" y="1673"/>
                  </a:cubicBezTo>
                  <a:cubicBezTo>
                    <a:pt x="24851" y="1565"/>
                    <a:pt x="24707" y="1457"/>
                    <a:pt x="24526" y="1385"/>
                  </a:cubicBezTo>
                  <a:cubicBezTo>
                    <a:pt x="24310" y="1349"/>
                    <a:pt x="23985" y="1313"/>
                    <a:pt x="23625" y="1313"/>
                  </a:cubicBezTo>
                  <a:cubicBezTo>
                    <a:pt x="22074" y="1313"/>
                    <a:pt x="19333" y="1673"/>
                    <a:pt x="16411" y="1782"/>
                  </a:cubicBezTo>
                  <a:cubicBezTo>
                    <a:pt x="13121" y="1878"/>
                    <a:pt x="11677" y="2004"/>
                    <a:pt x="11409" y="2029"/>
                  </a:cubicBezTo>
                  <a:lnTo>
                    <a:pt x="11409" y="2029"/>
                  </a:lnTo>
                  <a:lnTo>
                    <a:pt x="361" y="14"/>
                  </a:lnTo>
                  <a:cubicBezTo>
                    <a:pt x="342" y="5"/>
                    <a:pt x="320" y="0"/>
                    <a:pt x="29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720;p63">
              <a:extLst>
                <a:ext uri="{FF2B5EF4-FFF2-40B4-BE49-F238E27FC236}">
                  <a16:creationId xmlns:a16="http://schemas.microsoft.com/office/drawing/2014/main" id="{03537873-CDC5-4EB9-ACAD-29224F5B82F2}"/>
                </a:ext>
              </a:extLst>
            </p:cNvPr>
            <p:cNvSpPr/>
            <p:nvPr/>
          </p:nvSpPr>
          <p:spPr>
            <a:xfrm>
              <a:off x="3403325" y="3253325"/>
              <a:ext cx="122650" cy="195700"/>
            </a:xfrm>
            <a:custGeom>
              <a:avLst/>
              <a:gdLst/>
              <a:ahLst/>
              <a:cxnLst/>
              <a:rect l="l" t="t" r="r" b="b"/>
              <a:pathLst>
                <a:path w="4906" h="7828" extrusionOk="0">
                  <a:moveTo>
                    <a:pt x="434" y="0"/>
                  </a:moveTo>
                  <a:cubicBezTo>
                    <a:pt x="253" y="0"/>
                    <a:pt x="109" y="145"/>
                    <a:pt x="109" y="289"/>
                  </a:cubicBezTo>
                  <a:cubicBezTo>
                    <a:pt x="109" y="289"/>
                    <a:pt x="1" y="3571"/>
                    <a:pt x="1" y="5591"/>
                  </a:cubicBezTo>
                  <a:cubicBezTo>
                    <a:pt x="1" y="6420"/>
                    <a:pt x="109" y="6961"/>
                    <a:pt x="434" y="7358"/>
                  </a:cubicBezTo>
                  <a:cubicBezTo>
                    <a:pt x="578" y="7539"/>
                    <a:pt x="758" y="7683"/>
                    <a:pt x="975" y="7755"/>
                  </a:cubicBezTo>
                  <a:cubicBezTo>
                    <a:pt x="1191" y="7791"/>
                    <a:pt x="1443" y="7827"/>
                    <a:pt x="1660" y="7827"/>
                  </a:cubicBezTo>
                  <a:cubicBezTo>
                    <a:pt x="1912" y="7827"/>
                    <a:pt x="2165" y="7791"/>
                    <a:pt x="2453" y="7791"/>
                  </a:cubicBezTo>
                  <a:cubicBezTo>
                    <a:pt x="3932" y="7647"/>
                    <a:pt x="4726" y="6997"/>
                    <a:pt x="4762" y="6961"/>
                  </a:cubicBezTo>
                  <a:cubicBezTo>
                    <a:pt x="4906" y="6853"/>
                    <a:pt x="4906" y="6673"/>
                    <a:pt x="4798" y="6529"/>
                  </a:cubicBezTo>
                  <a:cubicBezTo>
                    <a:pt x="4735" y="6466"/>
                    <a:pt x="4648" y="6427"/>
                    <a:pt x="4557" y="6427"/>
                  </a:cubicBezTo>
                  <a:cubicBezTo>
                    <a:pt x="4492" y="6427"/>
                    <a:pt x="4425" y="6447"/>
                    <a:pt x="4365" y="6493"/>
                  </a:cubicBezTo>
                  <a:cubicBezTo>
                    <a:pt x="4365" y="6493"/>
                    <a:pt x="3680" y="7070"/>
                    <a:pt x="2417" y="7178"/>
                  </a:cubicBezTo>
                  <a:cubicBezTo>
                    <a:pt x="2129" y="7214"/>
                    <a:pt x="1876" y="7214"/>
                    <a:pt x="1660" y="7214"/>
                  </a:cubicBezTo>
                  <a:cubicBezTo>
                    <a:pt x="1479" y="7214"/>
                    <a:pt x="1299" y="7214"/>
                    <a:pt x="1155" y="7178"/>
                  </a:cubicBezTo>
                  <a:cubicBezTo>
                    <a:pt x="975" y="7106"/>
                    <a:pt x="866" y="7034"/>
                    <a:pt x="758" y="6781"/>
                  </a:cubicBezTo>
                  <a:cubicBezTo>
                    <a:pt x="650" y="6565"/>
                    <a:pt x="578" y="6168"/>
                    <a:pt x="578" y="5591"/>
                  </a:cubicBezTo>
                  <a:cubicBezTo>
                    <a:pt x="578" y="4581"/>
                    <a:pt x="614" y="3283"/>
                    <a:pt x="650" y="2201"/>
                  </a:cubicBezTo>
                  <a:cubicBezTo>
                    <a:pt x="686" y="1155"/>
                    <a:pt x="722" y="325"/>
                    <a:pt x="722" y="325"/>
                  </a:cubicBezTo>
                  <a:cubicBezTo>
                    <a:pt x="722" y="145"/>
                    <a:pt x="614" y="0"/>
                    <a:pt x="43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721;p63">
              <a:extLst>
                <a:ext uri="{FF2B5EF4-FFF2-40B4-BE49-F238E27FC236}">
                  <a16:creationId xmlns:a16="http://schemas.microsoft.com/office/drawing/2014/main" id="{693E7935-456B-4366-B8F1-3373580D9065}"/>
                </a:ext>
              </a:extLst>
            </p:cNvPr>
            <p:cNvSpPr/>
            <p:nvPr/>
          </p:nvSpPr>
          <p:spPr>
            <a:xfrm>
              <a:off x="3510625" y="3441775"/>
              <a:ext cx="207425" cy="137075"/>
            </a:xfrm>
            <a:custGeom>
              <a:avLst/>
              <a:gdLst/>
              <a:ahLst/>
              <a:cxnLst/>
              <a:rect l="l" t="t" r="r" b="b"/>
              <a:pathLst>
                <a:path w="8297" h="5483" extrusionOk="0">
                  <a:moveTo>
                    <a:pt x="5411" y="578"/>
                  </a:moveTo>
                  <a:cubicBezTo>
                    <a:pt x="5519" y="578"/>
                    <a:pt x="5663" y="614"/>
                    <a:pt x="5771" y="614"/>
                  </a:cubicBezTo>
                  <a:cubicBezTo>
                    <a:pt x="6493" y="722"/>
                    <a:pt x="6962" y="974"/>
                    <a:pt x="7250" y="1299"/>
                  </a:cubicBezTo>
                  <a:cubicBezTo>
                    <a:pt x="7575" y="1587"/>
                    <a:pt x="7683" y="1948"/>
                    <a:pt x="7683" y="2309"/>
                  </a:cubicBezTo>
                  <a:cubicBezTo>
                    <a:pt x="7683" y="2850"/>
                    <a:pt x="7394" y="3391"/>
                    <a:pt x="6926" y="3715"/>
                  </a:cubicBezTo>
                  <a:cubicBezTo>
                    <a:pt x="6385" y="4040"/>
                    <a:pt x="5483" y="4329"/>
                    <a:pt x="4545" y="4545"/>
                  </a:cubicBezTo>
                  <a:cubicBezTo>
                    <a:pt x="3607" y="4761"/>
                    <a:pt x="2598" y="4870"/>
                    <a:pt x="1948" y="4870"/>
                  </a:cubicBezTo>
                  <a:cubicBezTo>
                    <a:pt x="1696" y="4870"/>
                    <a:pt x="1479" y="4834"/>
                    <a:pt x="1371" y="4797"/>
                  </a:cubicBezTo>
                  <a:cubicBezTo>
                    <a:pt x="866" y="4689"/>
                    <a:pt x="614" y="4292"/>
                    <a:pt x="614" y="4004"/>
                  </a:cubicBezTo>
                  <a:cubicBezTo>
                    <a:pt x="614" y="3896"/>
                    <a:pt x="650" y="3788"/>
                    <a:pt x="758" y="3679"/>
                  </a:cubicBezTo>
                  <a:lnTo>
                    <a:pt x="758" y="3643"/>
                  </a:lnTo>
                  <a:lnTo>
                    <a:pt x="794" y="3607"/>
                  </a:lnTo>
                  <a:cubicBezTo>
                    <a:pt x="938" y="3463"/>
                    <a:pt x="1552" y="2669"/>
                    <a:pt x="2417" y="1948"/>
                  </a:cubicBezTo>
                  <a:cubicBezTo>
                    <a:pt x="3247" y="1227"/>
                    <a:pt x="4365" y="578"/>
                    <a:pt x="5411" y="578"/>
                  </a:cubicBezTo>
                  <a:close/>
                  <a:moveTo>
                    <a:pt x="5411" y="1"/>
                  </a:moveTo>
                  <a:cubicBezTo>
                    <a:pt x="4040" y="1"/>
                    <a:pt x="2778" y="830"/>
                    <a:pt x="1840" y="1660"/>
                  </a:cubicBezTo>
                  <a:cubicBezTo>
                    <a:pt x="902" y="2453"/>
                    <a:pt x="289" y="3283"/>
                    <a:pt x="289" y="3283"/>
                  </a:cubicBezTo>
                  <a:lnTo>
                    <a:pt x="290" y="3283"/>
                  </a:lnTo>
                  <a:lnTo>
                    <a:pt x="290" y="3283"/>
                  </a:lnTo>
                  <a:cubicBezTo>
                    <a:pt x="97" y="3495"/>
                    <a:pt x="1" y="3766"/>
                    <a:pt x="1" y="4004"/>
                  </a:cubicBezTo>
                  <a:cubicBezTo>
                    <a:pt x="1" y="4617"/>
                    <a:pt x="470" y="5194"/>
                    <a:pt x="1191" y="5375"/>
                  </a:cubicBezTo>
                  <a:cubicBezTo>
                    <a:pt x="1407" y="5447"/>
                    <a:pt x="1660" y="5483"/>
                    <a:pt x="1948" y="5483"/>
                  </a:cubicBezTo>
                  <a:cubicBezTo>
                    <a:pt x="2670" y="5483"/>
                    <a:pt x="3680" y="5338"/>
                    <a:pt x="4653" y="5122"/>
                  </a:cubicBezTo>
                  <a:cubicBezTo>
                    <a:pt x="5663" y="4906"/>
                    <a:pt x="6601" y="4617"/>
                    <a:pt x="7250" y="4220"/>
                  </a:cubicBezTo>
                  <a:cubicBezTo>
                    <a:pt x="7899" y="3788"/>
                    <a:pt x="8296" y="3066"/>
                    <a:pt x="8296" y="2309"/>
                  </a:cubicBezTo>
                  <a:cubicBezTo>
                    <a:pt x="8296" y="1804"/>
                    <a:pt x="8116" y="1263"/>
                    <a:pt x="7683" y="866"/>
                  </a:cubicBezTo>
                  <a:cubicBezTo>
                    <a:pt x="7286" y="433"/>
                    <a:pt x="6673" y="145"/>
                    <a:pt x="5844" y="37"/>
                  </a:cubicBezTo>
                  <a:cubicBezTo>
                    <a:pt x="5699" y="1"/>
                    <a:pt x="5555" y="1"/>
                    <a:pt x="541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722;p63">
              <a:extLst>
                <a:ext uri="{FF2B5EF4-FFF2-40B4-BE49-F238E27FC236}">
                  <a16:creationId xmlns:a16="http://schemas.microsoft.com/office/drawing/2014/main" id="{FD05D09D-3A0B-492E-A7CA-5EDECA106A70}"/>
                </a:ext>
              </a:extLst>
            </p:cNvPr>
            <p:cNvSpPr/>
            <p:nvPr/>
          </p:nvSpPr>
          <p:spPr>
            <a:xfrm>
              <a:off x="3519650" y="3464200"/>
              <a:ext cx="179450" cy="87600"/>
            </a:xfrm>
            <a:custGeom>
              <a:avLst/>
              <a:gdLst/>
              <a:ahLst/>
              <a:cxnLst/>
              <a:rect l="l" t="t" r="r" b="b"/>
              <a:pathLst>
                <a:path w="7178" h="3504" extrusionOk="0">
                  <a:moveTo>
                    <a:pt x="6850" y="0"/>
                  </a:moveTo>
                  <a:cubicBezTo>
                    <a:pt x="6778" y="0"/>
                    <a:pt x="6704" y="27"/>
                    <a:pt x="6637" y="77"/>
                  </a:cubicBezTo>
                  <a:lnTo>
                    <a:pt x="6601" y="113"/>
                  </a:lnTo>
                  <a:cubicBezTo>
                    <a:pt x="6420" y="258"/>
                    <a:pt x="5591" y="943"/>
                    <a:pt x="4401" y="1592"/>
                  </a:cubicBezTo>
                  <a:cubicBezTo>
                    <a:pt x="3246" y="2241"/>
                    <a:pt x="1732" y="2854"/>
                    <a:pt x="289" y="2891"/>
                  </a:cubicBezTo>
                  <a:cubicBezTo>
                    <a:pt x="109" y="2891"/>
                    <a:pt x="0" y="3035"/>
                    <a:pt x="0" y="3215"/>
                  </a:cubicBezTo>
                  <a:cubicBezTo>
                    <a:pt x="0" y="3359"/>
                    <a:pt x="145" y="3504"/>
                    <a:pt x="289" y="3504"/>
                  </a:cubicBezTo>
                  <a:cubicBezTo>
                    <a:pt x="2020" y="3432"/>
                    <a:pt x="3679" y="2674"/>
                    <a:pt x="4942" y="1953"/>
                  </a:cubicBezTo>
                  <a:cubicBezTo>
                    <a:pt x="6204" y="1231"/>
                    <a:pt x="7033" y="546"/>
                    <a:pt x="7033" y="546"/>
                  </a:cubicBezTo>
                  <a:cubicBezTo>
                    <a:pt x="7142" y="438"/>
                    <a:pt x="7178" y="222"/>
                    <a:pt x="7070" y="113"/>
                  </a:cubicBezTo>
                  <a:cubicBezTo>
                    <a:pt x="7012" y="36"/>
                    <a:pt x="6933" y="0"/>
                    <a:pt x="68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723;p63">
              <a:extLst>
                <a:ext uri="{FF2B5EF4-FFF2-40B4-BE49-F238E27FC236}">
                  <a16:creationId xmlns:a16="http://schemas.microsoft.com/office/drawing/2014/main" id="{228974D5-A598-48FA-88D9-2180F74BFEF2}"/>
                </a:ext>
              </a:extLst>
            </p:cNvPr>
            <p:cNvSpPr/>
            <p:nvPr/>
          </p:nvSpPr>
          <p:spPr>
            <a:xfrm>
              <a:off x="3448425" y="3008125"/>
              <a:ext cx="265700" cy="114050"/>
            </a:xfrm>
            <a:custGeom>
              <a:avLst/>
              <a:gdLst/>
              <a:ahLst/>
              <a:cxnLst/>
              <a:rect l="l" t="t" r="r" b="b"/>
              <a:pathLst>
                <a:path w="10628" h="4562" extrusionOk="0">
                  <a:moveTo>
                    <a:pt x="6842" y="0"/>
                  </a:moveTo>
                  <a:cubicBezTo>
                    <a:pt x="6622" y="0"/>
                    <a:pt x="6397" y="11"/>
                    <a:pt x="6168" y="34"/>
                  </a:cubicBezTo>
                  <a:cubicBezTo>
                    <a:pt x="4040" y="287"/>
                    <a:pt x="2525" y="2451"/>
                    <a:pt x="1767" y="2811"/>
                  </a:cubicBezTo>
                  <a:cubicBezTo>
                    <a:pt x="1010" y="3208"/>
                    <a:pt x="0" y="3208"/>
                    <a:pt x="0" y="3208"/>
                  </a:cubicBezTo>
                  <a:cubicBezTo>
                    <a:pt x="0" y="3208"/>
                    <a:pt x="1243" y="4561"/>
                    <a:pt x="1988" y="4561"/>
                  </a:cubicBezTo>
                  <a:cubicBezTo>
                    <a:pt x="2095" y="4561"/>
                    <a:pt x="2191" y="4534"/>
                    <a:pt x="2272" y="4471"/>
                  </a:cubicBezTo>
                  <a:cubicBezTo>
                    <a:pt x="2885" y="3966"/>
                    <a:pt x="5158" y="1693"/>
                    <a:pt x="7791" y="1441"/>
                  </a:cubicBezTo>
                  <a:cubicBezTo>
                    <a:pt x="8395" y="1384"/>
                    <a:pt x="8881" y="1365"/>
                    <a:pt x="9268" y="1365"/>
                  </a:cubicBezTo>
                  <a:cubicBezTo>
                    <a:pt x="9956" y="1365"/>
                    <a:pt x="10327" y="1424"/>
                    <a:pt x="10484" y="1424"/>
                  </a:cubicBezTo>
                  <a:cubicBezTo>
                    <a:pt x="10628" y="1424"/>
                    <a:pt x="10593" y="1375"/>
                    <a:pt x="10460" y="1188"/>
                  </a:cubicBezTo>
                  <a:cubicBezTo>
                    <a:pt x="10106" y="738"/>
                    <a:pt x="8660" y="0"/>
                    <a:pt x="684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724;p63">
              <a:extLst>
                <a:ext uri="{FF2B5EF4-FFF2-40B4-BE49-F238E27FC236}">
                  <a16:creationId xmlns:a16="http://schemas.microsoft.com/office/drawing/2014/main" id="{598DF9C2-A74B-482A-9784-9F559D413C7B}"/>
                </a:ext>
              </a:extLst>
            </p:cNvPr>
            <p:cNvSpPr/>
            <p:nvPr/>
          </p:nvSpPr>
          <p:spPr>
            <a:xfrm>
              <a:off x="3440300" y="3000850"/>
              <a:ext cx="279550" cy="128075"/>
            </a:xfrm>
            <a:custGeom>
              <a:avLst/>
              <a:gdLst/>
              <a:ahLst/>
              <a:cxnLst/>
              <a:rect l="l" t="t" r="r" b="b"/>
              <a:pathLst>
                <a:path w="11182" h="5123" extrusionOk="0">
                  <a:moveTo>
                    <a:pt x="7250" y="614"/>
                  </a:moveTo>
                  <a:cubicBezTo>
                    <a:pt x="8116" y="614"/>
                    <a:pt x="8873" y="758"/>
                    <a:pt x="9450" y="1011"/>
                  </a:cubicBezTo>
                  <a:cubicBezTo>
                    <a:pt x="9731" y="1116"/>
                    <a:pt x="9977" y="1221"/>
                    <a:pt x="10156" y="1359"/>
                  </a:cubicBezTo>
                  <a:lnTo>
                    <a:pt x="10156" y="1359"/>
                  </a:lnTo>
                  <a:cubicBezTo>
                    <a:pt x="9999" y="1349"/>
                    <a:pt x="9817" y="1335"/>
                    <a:pt x="9594" y="1335"/>
                  </a:cubicBezTo>
                  <a:cubicBezTo>
                    <a:pt x="9198" y="1335"/>
                    <a:pt x="8693" y="1371"/>
                    <a:pt x="8080" y="1443"/>
                  </a:cubicBezTo>
                  <a:cubicBezTo>
                    <a:pt x="6709" y="1552"/>
                    <a:pt x="5447" y="2201"/>
                    <a:pt x="4437" y="2886"/>
                  </a:cubicBezTo>
                  <a:cubicBezTo>
                    <a:pt x="3932" y="3247"/>
                    <a:pt x="3499" y="3571"/>
                    <a:pt x="3138" y="3860"/>
                  </a:cubicBezTo>
                  <a:cubicBezTo>
                    <a:pt x="2814" y="4148"/>
                    <a:pt x="2561" y="4401"/>
                    <a:pt x="2417" y="4509"/>
                  </a:cubicBezTo>
                  <a:lnTo>
                    <a:pt x="2309" y="4545"/>
                  </a:lnTo>
                  <a:cubicBezTo>
                    <a:pt x="2237" y="4545"/>
                    <a:pt x="2020" y="4473"/>
                    <a:pt x="1840" y="4365"/>
                  </a:cubicBezTo>
                  <a:cubicBezTo>
                    <a:pt x="1571" y="4197"/>
                    <a:pt x="1270" y="3965"/>
                    <a:pt x="1026" y="3730"/>
                  </a:cubicBezTo>
                  <a:lnTo>
                    <a:pt x="1026" y="3730"/>
                  </a:lnTo>
                  <a:cubicBezTo>
                    <a:pt x="1382" y="3678"/>
                    <a:pt x="1826" y="3579"/>
                    <a:pt x="2237" y="3391"/>
                  </a:cubicBezTo>
                  <a:cubicBezTo>
                    <a:pt x="2453" y="3247"/>
                    <a:pt x="2706" y="3030"/>
                    <a:pt x="2994" y="2778"/>
                  </a:cubicBezTo>
                  <a:cubicBezTo>
                    <a:pt x="3860" y="1984"/>
                    <a:pt x="5050" y="794"/>
                    <a:pt x="6529" y="650"/>
                  </a:cubicBezTo>
                  <a:cubicBezTo>
                    <a:pt x="6781" y="614"/>
                    <a:pt x="6998" y="614"/>
                    <a:pt x="7250" y="614"/>
                  </a:cubicBezTo>
                  <a:close/>
                  <a:moveTo>
                    <a:pt x="7250" y="1"/>
                  </a:moveTo>
                  <a:cubicBezTo>
                    <a:pt x="6998" y="1"/>
                    <a:pt x="6709" y="1"/>
                    <a:pt x="6457" y="37"/>
                  </a:cubicBezTo>
                  <a:cubicBezTo>
                    <a:pt x="5302" y="181"/>
                    <a:pt x="4329" y="830"/>
                    <a:pt x="3571" y="1443"/>
                  </a:cubicBezTo>
                  <a:cubicBezTo>
                    <a:pt x="3210" y="1768"/>
                    <a:pt x="2850" y="2093"/>
                    <a:pt x="2597" y="2345"/>
                  </a:cubicBezTo>
                  <a:cubicBezTo>
                    <a:pt x="2309" y="2598"/>
                    <a:pt x="2092" y="2778"/>
                    <a:pt x="1948" y="2850"/>
                  </a:cubicBezTo>
                  <a:cubicBezTo>
                    <a:pt x="1624" y="2994"/>
                    <a:pt x="1191" y="3102"/>
                    <a:pt x="866" y="3139"/>
                  </a:cubicBezTo>
                  <a:cubicBezTo>
                    <a:pt x="722" y="3175"/>
                    <a:pt x="578" y="3175"/>
                    <a:pt x="469" y="3175"/>
                  </a:cubicBezTo>
                  <a:lnTo>
                    <a:pt x="325" y="3175"/>
                  </a:lnTo>
                  <a:cubicBezTo>
                    <a:pt x="217" y="3175"/>
                    <a:pt x="109" y="3247"/>
                    <a:pt x="37" y="3355"/>
                  </a:cubicBezTo>
                  <a:cubicBezTo>
                    <a:pt x="0" y="3463"/>
                    <a:pt x="37" y="3607"/>
                    <a:pt x="109" y="3680"/>
                  </a:cubicBezTo>
                  <a:cubicBezTo>
                    <a:pt x="109" y="3716"/>
                    <a:pt x="433" y="4040"/>
                    <a:pt x="866" y="4401"/>
                  </a:cubicBezTo>
                  <a:cubicBezTo>
                    <a:pt x="1046" y="4581"/>
                    <a:pt x="1299" y="4762"/>
                    <a:pt x="1551" y="4870"/>
                  </a:cubicBezTo>
                  <a:cubicBezTo>
                    <a:pt x="1768" y="5014"/>
                    <a:pt x="2020" y="5122"/>
                    <a:pt x="2309" y="5122"/>
                  </a:cubicBezTo>
                  <a:cubicBezTo>
                    <a:pt x="2453" y="5122"/>
                    <a:pt x="2633" y="5086"/>
                    <a:pt x="2778" y="4978"/>
                  </a:cubicBezTo>
                  <a:cubicBezTo>
                    <a:pt x="2958" y="4834"/>
                    <a:pt x="3210" y="4617"/>
                    <a:pt x="3535" y="4329"/>
                  </a:cubicBezTo>
                  <a:cubicBezTo>
                    <a:pt x="4545" y="3463"/>
                    <a:pt x="6276" y="2201"/>
                    <a:pt x="8152" y="2020"/>
                  </a:cubicBezTo>
                  <a:cubicBezTo>
                    <a:pt x="8729" y="1984"/>
                    <a:pt x="9234" y="1948"/>
                    <a:pt x="9594" y="1948"/>
                  </a:cubicBezTo>
                  <a:cubicBezTo>
                    <a:pt x="9919" y="1948"/>
                    <a:pt x="10171" y="1948"/>
                    <a:pt x="10388" y="1984"/>
                  </a:cubicBezTo>
                  <a:cubicBezTo>
                    <a:pt x="10568" y="1984"/>
                    <a:pt x="10676" y="2020"/>
                    <a:pt x="10785" y="2020"/>
                  </a:cubicBezTo>
                  <a:cubicBezTo>
                    <a:pt x="10857" y="2020"/>
                    <a:pt x="10893" y="2020"/>
                    <a:pt x="10965" y="1984"/>
                  </a:cubicBezTo>
                  <a:cubicBezTo>
                    <a:pt x="11001" y="1984"/>
                    <a:pt x="11073" y="1948"/>
                    <a:pt x="11109" y="1876"/>
                  </a:cubicBezTo>
                  <a:cubicBezTo>
                    <a:pt x="11181" y="1804"/>
                    <a:pt x="11181" y="1732"/>
                    <a:pt x="11181" y="1660"/>
                  </a:cubicBezTo>
                  <a:cubicBezTo>
                    <a:pt x="11181" y="1588"/>
                    <a:pt x="11181" y="1552"/>
                    <a:pt x="11145" y="1515"/>
                  </a:cubicBezTo>
                  <a:cubicBezTo>
                    <a:pt x="11109" y="1407"/>
                    <a:pt x="11073" y="1371"/>
                    <a:pt x="11001" y="1299"/>
                  </a:cubicBezTo>
                  <a:cubicBezTo>
                    <a:pt x="10893" y="1155"/>
                    <a:pt x="10712" y="1011"/>
                    <a:pt x="10496" y="866"/>
                  </a:cubicBezTo>
                  <a:cubicBezTo>
                    <a:pt x="9811" y="433"/>
                    <a:pt x="8657" y="1"/>
                    <a:pt x="725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725;p63">
              <a:extLst>
                <a:ext uri="{FF2B5EF4-FFF2-40B4-BE49-F238E27FC236}">
                  <a16:creationId xmlns:a16="http://schemas.microsoft.com/office/drawing/2014/main" id="{5AC075F2-C1AD-48F9-A652-B4AE284C8F12}"/>
                </a:ext>
              </a:extLst>
            </p:cNvPr>
            <p:cNvSpPr/>
            <p:nvPr/>
          </p:nvSpPr>
          <p:spPr>
            <a:xfrm>
              <a:off x="3222100" y="3043825"/>
              <a:ext cx="154200" cy="61775"/>
            </a:xfrm>
            <a:custGeom>
              <a:avLst/>
              <a:gdLst/>
              <a:ahLst/>
              <a:cxnLst/>
              <a:rect l="l" t="t" r="r" b="b"/>
              <a:pathLst>
                <a:path w="6168" h="2471" extrusionOk="0">
                  <a:moveTo>
                    <a:pt x="1786" y="0"/>
                  </a:moveTo>
                  <a:cubicBezTo>
                    <a:pt x="1695" y="0"/>
                    <a:pt x="1604" y="4"/>
                    <a:pt x="1515" y="13"/>
                  </a:cubicBezTo>
                  <a:cubicBezTo>
                    <a:pt x="0" y="121"/>
                    <a:pt x="108" y="1131"/>
                    <a:pt x="108" y="1131"/>
                  </a:cubicBezTo>
                  <a:cubicBezTo>
                    <a:pt x="108" y="1131"/>
                    <a:pt x="758" y="1275"/>
                    <a:pt x="2886" y="1888"/>
                  </a:cubicBezTo>
                  <a:cubicBezTo>
                    <a:pt x="4332" y="2330"/>
                    <a:pt x="4862" y="2471"/>
                    <a:pt x="5166" y="2471"/>
                  </a:cubicBezTo>
                  <a:cubicBezTo>
                    <a:pt x="5310" y="2471"/>
                    <a:pt x="5403" y="2440"/>
                    <a:pt x="5519" y="2393"/>
                  </a:cubicBezTo>
                  <a:cubicBezTo>
                    <a:pt x="5915" y="2285"/>
                    <a:pt x="6168" y="1275"/>
                    <a:pt x="6168" y="1275"/>
                  </a:cubicBezTo>
                  <a:lnTo>
                    <a:pt x="6168" y="1275"/>
                  </a:lnTo>
                  <a:cubicBezTo>
                    <a:pt x="6078" y="1357"/>
                    <a:pt x="5963" y="1389"/>
                    <a:pt x="5840" y="1389"/>
                  </a:cubicBezTo>
                  <a:cubicBezTo>
                    <a:pt x="5422" y="1389"/>
                    <a:pt x="4905" y="1023"/>
                    <a:pt x="4905" y="1023"/>
                  </a:cubicBezTo>
                  <a:cubicBezTo>
                    <a:pt x="4905" y="1023"/>
                    <a:pt x="3244" y="0"/>
                    <a:pt x="17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726;p63">
              <a:extLst>
                <a:ext uri="{FF2B5EF4-FFF2-40B4-BE49-F238E27FC236}">
                  <a16:creationId xmlns:a16="http://schemas.microsoft.com/office/drawing/2014/main" id="{2334CE21-122C-4D8C-8240-162FAC223F1A}"/>
                </a:ext>
              </a:extLst>
            </p:cNvPr>
            <p:cNvSpPr/>
            <p:nvPr/>
          </p:nvSpPr>
          <p:spPr>
            <a:xfrm>
              <a:off x="3217575" y="3036025"/>
              <a:ext cx="166850" cy="76650"/>
            </a:xfrm>
            <a:custGeom>
              <a:avLst/>
              <a:gdLst/>
              <a:ahLst/>
              <a:cxnLst/>
              <a:rect l="l" t="t" r="r" b="b"/>
              <a:pathLst>
                <a:path w="6674" h="3066" extrusionOk="0">
                  <a:moveTo>
                    <a:pt x="1912" y="613"/>
                  </a:moveTo>
                  <a:cubicBezTo>
                    <a:pt x="2598" y="613"/>
                    <a:pt x="3355" y="866"/>
                    <a:pt x="3932" y="1082"/>
                  </a:cubicBezTo>
                  <a:cubicBezTo>
                    <a:pt x="4221" y="1227"/>
                    <a:pt x="4473" y="1335"/>
                    <a:pt x="4654" y="1443"/>
                  </a:cubicBezTo>
                  <a:cubicBezTo>
                    <a:pt x="4726" y="1479"/>
                    <a:pt x="4798" y="1515"/>
                    <a:pt x="4870" y="1551"/>
                  </a:cubicBezTo>
                  <a:lnTo>
                    <a:pt x="4916" y="1574"/>
                  </a:lnTo>
                  <a:lnTo>
                    <a:pt x="4916" y="1574"/>
                  </a:lnTo>
                  <a:lnTo>
                    <a:pt x="4906" y="1587"/>
                  </a:lnTo>
                  <a:cubicBezTo>
                    <a:pt x="4906" y="1587"/>
                    <a:pt x="5050" y="1659"/>
                    <a:pt x="5267" y="1768"/>
                  </a:cubicBezTo>
                  <a:cubicBezTo>
                    <a:pt x="5418" y="1859"/>
                    <a:pt x="5647" y="1950"/>
                    <a:pt x="5887" y="1976"/>
                  </a:cubicBezTo>
                  <a:lnTo>
                    <a:pt x="5887" y="1976"/>
                  </a:lnTo>
                  <a:cubicBezTo>
                    <a:pt x="5874" y="2004"/>
                    <a:pt x="5859" y="2031"/>
                    <a:pt x="5844" y="2056"/>
                  </a:cubicBezTo>
                  <a:cubicBezTo>
                    <a:pt x="5808" y="2164"/>
                    <a:pt x="5736" y="2273"/>
                    <a:pt x="5700" y="2345"/>
                  </a:cubicBezTo>
                  <a:lnTo>
                    <a:pt x="5627" y="2417"/>
                  </a:lnTo>
                  <a:cubicBezTo>
                    <a:pt x="5483" y="2453"/>
                    <a:pt x="5447" y="2489"/>
                    <a:pt x="5375" y="2489"/>
                  </a:cubicBezTo>
                  <a:cubicBezTo>
                    <a:pt x="5159" y="2489"/>
                    <a:pt x="4618" y="2345"/>
                    <a:pt x="3139" y="1912"/>
                  </a:cubicBezTo>
                  <a:cubicBezTo>
                    <a:pt x="1749" y="1511"/>
                    <a:pt x="990" y="1311"/>
                    <a:pt x="631" y="1220"/>
                  </a:cubicBezTo>
                  <a:lnTo>
                    <a:pt x="631" y="1220"/>
                  </a:lnTo>
                  <a:cubicBezTo>
                    <a:pt x="645" y="1152"/>
                    <a:pt x="672" y="1077"/>
                    <a:pt x="722" y="1010"/>
                  </a:cubicBezTo>
                  <a:cubicBezTo>
                    <a:pt x="867" y="866"/>
                    <a:pt x="1119" y="686"/>
                    <a:pt x="1696" y="613"/>
                  </a:cubicBezTo>
                  <a:close/>
                  <a:moveTo>
                    <a:pt x="1912" y="0"/>
                  </a:moveTo>
                  <a:cubicBezTo>
                    <a:pt x="1840" y="0"/>
                    <a:pt x="1732" y="0"/>
                    <a:pt x="1660" y="36"/>
                  </a:cubicBezTo>
                  <a:cubicBezTo>
                    <a:pt x="939" y="72"/>
                    <a:pt x="506" y="325"/>
                    <a:pt x="253" y="613"/>
                  </a:cubicBezTo>
                  <a:cubicBezTo>
                    <a:pt x="37" y="938"/>
                    <a:pt x="1" y="1263"/>
                    <a:pt x="1" y="1407"/>
                  </a:cubicBezTo>
                  <a:lnTo>
                    <a:pt x="1" y="1479"/>
                  </a:lnTo>
                  <a:cubicBezTo>
                    <a:pt x="1" y="1623"/>
                    <a:pt x="109" y="1732"/>
                    <a:pt x="253" y="1732"/>
                  </a:cubicBezTo>
                  <a:lnTo>
                    <a:pt x="253" y="1768"/>
                  </a:lnTo>
                  <a:cubicBezTo>
                    <a:pt x="398" y="1768"/>
                    <a:pt x="1119" y="1948"/>
                    <a:pt x="2994" y="2489"/>
                  </a:cubicBezTo>
                  <a:cubicBezTo>
                    <a:pt x="4473" y="2922"/>
                    <a:pt x="4978" y="3066"/>
                    <a:pt x="5375" y="3066"/>
                  </a:cubicBezTo>
                  <a:cubicBezTo>
                    <a:pt x="5555" y="3066"/>
                    <a:pt x="5700" y="3030"/>
                    <a:pt x="5808" y="2994"/>
                  </a:cubicBezTo>
                  <a:cubicBezTo>
                    <a:pt x="5988" y="2922"/>
                    <a:pt x="6132" y="2777"/>
                    <a:pt x="6204" y="2633"/>
                  </a:cubicBezTo>
                  <a:cubicBezTo>
                    <a:pt x="6349" y="2453"/>
                    <a:pt x="6457" y="2200"/>
                    <a:pt x="6529" y="2020"/>
                  </a:cubicBezTo>
                  <a:cubicBezTo>
                    <a:pt x="6601" y="1804"/>
                    <a:pt x="6637" y="1659"/>
                    <a:pt x="6637" y="1659"/>
                  </a:cubicBezTo>
                  <a:cubicBezTo>
                    <a:pt x="6673" y="1515"/>
                    <a:pt x="6601" y="1371"/>
                    <a:pt x="6493" y="1335"/>
                  </a:cubicBezTo>
                  <a:cubicBezTo>
                    <a:pt x="6444" y="1302"/>
                    <a:pt x="6381" y="1285"/>
                    <a:pt x="6320" y="1285"/>
                  </a:cubicBezTo>
                  <a:cubicBezTo>
                    <a:pt x="6245" y="1285"/>
                    <a:pt x="6172" y="1311"/>
                    <a:pt x="6132" y="1371"/>
                  </a:cubicBezTo>
                  <a:cubicBezTo>
                    <a:pt x="6096" y="1371"/>
                    <a:pt x="6096" y="1407"/>
                    <a:pt x="6024" y="1407"/>
                  </a:cubicBezTo>
                  <a:cubicBezTo>
                    <a:pt x="5880" y="1407"/>
                    <a:pt x="5700" y="1335"/>
                    <a:pt x="5519" y="1263"/>
                  </a:cubicBezTo>
                  <a:cubicBezTo>
                    <a:pt x="5447" y="1191"/>
                    <a:pt x="5375" y="1154"/>
                    <a:pt x="5339" y="1118"/>
                  </a:cubicBezTo>
                  <a:lnTo>
                    <a:pt x="5267" y="1082"/>
                  </a:lnTo>
                  <a:lnTo>
                    <a:pt x="5231" y="1082"/>
                  </a:lnTo>
                  <a:cubicBezTo>
                    <a:pt x="5231" y="1046"/>
                    <a:pt x="4798" y="794"/>
                    <a:pt x="4149" y="541"/>
                  </a:cubicBezTo>
                  <a:cubicBezTo>
                    <a:pt x="3536" y="289"/>
                    <a:pt x="2742" y="0"/>
                    <a:pt x="191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727;p63">
              <a:extLst>
                <a:ext uri="{FF2B5EF4-FFF2-40B4-BE49-F238E27FC236}">
                  <a16:creationId xmlns:a16="http://schemas.microsoft.com/office/drawing/2014/main" id="{23858B17-E508-42F8-A7EF-188C7120EA66}"/>
                </a:ext>
              </a:extLst>
            </p:cNvPr>
            <p:cNvSpPr/>
            <p:nvPr/>
          </p:nvSpPr>
          <p:spPr>
            <a:xfrm>
              <a:off x="3744175" y="2649575"/>
              <a:ext cx="185750" cy="297200"/>
            </a:xfrm>
            <a:custGeom>
              <a:avLst/>
              <a:gdLst/>
              <a:ahLst/>
              <a:cxnLst/>
              <a:rect l="l" t="t" r="r" b="b"/>
              <a:pathLst>
                <a:path w="7430" h="11888" extrusionOk="0">
                  <a:moveTo>
                    <a:pt x="712" y="1"/>
                  </a:moveTo>
                  <a:cubicBezTo>
                    <a:pt x="275" y="1"/>
                    <a:pt x="0" y="58"/>
                    <a:pt x="0" y="58"/>
                  </a:cubicBezTo>
                  <a:cubicBezTo>
                    <a:pt x="0" y="58"/>
                    <a:pt x="5663" y="2438"/>
                    <a:pt x="6168" y="11888"/>
                  </a:cubicBezTo>
                  <a:lnTo>
                    <a:pt x="7286" y="11743"/>
                  </a:lnTo>
                  <a:cubicBezTo>
                    <a:pt x="7286" y="11743"/>
                    <a:pt x="7430" y="7343"/>
                    <a:pt x="5518" y="3304"/>
                  </a:cubicBezTo>
                  <a:cubicBezTo>
                    <a:pt x="4158" y="399"/>
                    <a:pt x="1867" y="1"/>
                    <a:pt x="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728;p63">
              <a:extLst>
                <a:ext uri="{FF2B5EF4-FFF2-40B4-BE49-F238E27FC236}">
                  <a16:creationId xmlns:a16="http://schemas.microsoft.com/office/drawing/2014/main" id="{7A26B45B-E548-4338-9460-2A611B0F6539}"/>
                </a:ext>
              </a:extLst>
            </p:cNvPr>
            <p:cNvSpPr/>
            <p:nvPr/>
          </p:nvSpPr>
          <p:spPr>
            <a:xfrm>
              <a:off x="3736050" y="2641975"/>
              <a:ext cx="198400" cy="312025"/>
            </a:xfrm>
            <a:custGeom>
              <a:avLst/>
              <a:gdLst/>
              <a:ahLst/>
              <a:cxnLst/>
              <a:rect l="l" t="t" r="r" b="b"/>
              <a:pathLst>
                <a:path w="7936" h="12481" extrusionOk="0">
                  <a:moveTo>
                    <a:pt x="1384" y="626"/>
                  </a:moveTo>
                  <a:cubicBezTo>
                    <a:pt x="1898" y="660"/>
                    <a:pt x="2554" y="777"/>
                    <a:pt x="3210" y="1119"/>
                  </a:cubicBezTo>
                  <a:cubicBezTo>
                    <a:pt x="4040" y="1552"/>
                    <a:pt x="4906" y="2345"/>
                    <a:pt x="5591" y="3752"/>
                  </a:cubicBezTo>
                  <a:cubicBezTo>
                    <a:pt x="7165" y="7109"/>
                    <a:pt x="7314" y="10806"/>
                    <a:pt x="7322" y="11783"/>
                  </a:cubicBezTo>
                  <a:lnTo>
                    <a:pt x="7322" y="11783"/>
                  </a:lnTo>
                  <a:lnTo>
                    <a:pt x="6762" y="11837"/>
                  </a:lnTo>
                  <a:lnTo>
                    <a:pt x="6762" y="11837"/>
                  </a:lnTo>
                  <a:cubicBezTo>
                    <a:pt x="6459" y="7259"/>
                    <a:pt x="4944" y="4324"/>
                    <a:pt x="3463" y="2526"/>
                  </a:cubicBezTo>
                  <a:cubicBezTo>
                    <a:pt x="2690" y="1626"/>
                    <a:pt x="1943" y="1014"/>
                    <a:pt x="1384" y="626"/>
                  </a:cubicBezTo>
                  <a:close/>
                  <a:moveTo>
                    <a:pt x="1010" y="1"/>
                  </a:moveTo>
                  <a:cubicBezTo>
                    <a:pt x="578" y="1"/>
                    <a:pt x="289" y="73"/>
                    <a:pt x="253" y="73"/>
                  </a:cubicBezTo>
                  <a:cubicBezTo>
                    <a:pt x="145" y="73"/>
                    <a:pt x="37" y="181"/>
                    <a:pt x="37" y="326"/>
                  </a:cubicBezTo>
                  <a:cubicBezTo>
                    <a:pt x="1" y="470"/>
                    <a:pt x="73" y="578"/>
                    <a:pt x="217" y="614"/>
                  </a:cubicBezTo>
                  <a:lnTo>
                    <a:pt x="217" y="650"/>
                  </a:lnTo>
                  <a:cubicBezTo>
                    <a:pt x="361" y="686"/>
                    <a:pt x="1732" y="1335"/>
                    <a:pt x="3102" y="3103"/>
                  </a:cubicBezTo>
                  <a:cubicBezTo>
                    <a:pt x="4509" y="4834"/>
                    <a:pt x="5952" y="7683"/>
                    <a:pt x="6204" y="12192"/>
                  </a:cubicBezTo>
                  <a:cubicBezTo>
                    <a:pt x="6204" y="12264"/>
                    <a:pt x="6240" y="12372"/>
                    <a:pt x="6276" y="12408"/>
                  </a:cubicBezTo>
                  <a:cubicBezTo>
                    <a:pt x="6348" y="12480"/>
                    <a:pt x="6420" y="12480"/>
                    <a:pt x="6529" y="12480"/>
                  </a:cubicBezTo>
                  <a:lnTo>
                    <a:pt x="7647" y="12336"/>
                  </a:lnTo>
                  <a:cubicBezTo>
                    <a:pt x="7791" y="12336"/>
                    <a:pt x="7899" y="12228"/>
                    <a:pt x="7935" y="12047"/>
                  </a:cubicBezTo>
                  <a:cubicBezTo>
                    <a:pt x="7935" y="12047"/>
                    <a:pt x="7935" y="12011"/>
                    <a:pt x="7935" y="11867"/>
                  </a:cubicBezTo>
                  <a:cubicBezTo>
                    <a:pt x="7935" y="11001"/>
                    <a:pt x="7827" y="7106"/>
                    <a:pt x="6132" y="3499"/>
                  </a:cubicBezTo>
                  <a:cubicBezTo>
                    <a:pt x="5411" y="1985"/>
                    <a:pt x="4437" y="1083"/>
                    <a:pt x="3499" y="614"/>
                  </a:cubicBezTo>
                  <a:cubicBezTo>
                    <a:pt x="2561" y="109"/>
                    <a:pt x="1624" y="1"/>
                    <a:pt x="101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729;p63">
              <a:extLst>
                <a:ext uri="{FF2B5EF4-FFF2-40B4-BE49-F238E27FC236}">
                  <a16:creationId xmlns:a16="http://schemas.microsoft.com/office/drawing/2014/main" id="{4F69E881-1B8A-49D7-A5F6-B1A608155C7E}"/>
                </a:ext>
              </a:extLst>
            </p:cNvPr>
            <p:cNvSpPr/>
            <p:nvPr/>
          </p:nvSpPr>
          <p:spPr>
            <a:xfrm>
              <a:off x="3817200" y="2908125"/>
              <a:ext cx="233550" cy="136925"/>
            </a:xfrm>
            <a:custGeom>
              <a:avLst/>
              <a:gdLst/>
              <a:ahLst/>
              <a:cxnLst/>
              <a:rect l="l" t="t" r="r" b="b"/>
              <a:pathLst>
                <a:path w="9342" h="5477" extrusionOk="0">
                  <a:moveTo>
                    <a:pt x="7313" y="0"/>
                  </a:moveTo>
                  <a:cubicBezTo>
                    <a:pt x="7114" y="0"/>
                    <a:pt x="6910" y="34"/>
                    <a:pt x="6709" y="103"/>
                  </a:cubicBezTo>
                  <a:lnTo>
                    <a:pt x="1407" y="2015"/>
                  </a:lnTo>
                  <a:cubicBezTo>
                    <a:pt x="469" y="2339"/>
                    <a:pt x="1" y="3349"/>
                    <a:pt x="325" y="4287"/>
                  </a:cubicBezTo>
                  <a:cubicBezTo>
                    <a:pt x="578" y="5044"/>
                    <a:pt x="1263" y="5477"/>
                    <a:pt x="2020" y="5477"/>
                  </a:cubicBezTo>
                  <a:cubicBezTo>
                    <a:pt x="2201" y="5477"/>
                    <a:pt x="2417" y="5441"/>
                    <a:pt x="2633" y="5369"/>
                  </a:cubicBezTo>
                  <a:lnTo>
                    <a:pt x="7899" y="3493"/>
                  </a:lnTo>
                  <a:cubicBezTo>
                    <a:pt x="8837" y="3169"/>
                    <a:pt x="9342" y="2123"/>
                    <a:pt x="8981" y="1185"/>
                  </a:cubicBezTo>
                  <a:cubicBezTo>
                    <a:pt x="8726" y="448"/>
                    <a:pt x="8047" y="0"/>
                    <a:pt x="7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730;p63">
              <a:extLst>
                <a:ext uri="{FF2B5EF4-FFF2-40B4-BE49-F238E27FC236}">
                  <a16:creationId xmlns:a16="http://schemas.microsoft.com/office/drawing/2014/main" id="{3308217C-94DE-4B62-896C-058D75CB1030}"/>
                </a:ext>
              </a:extLst>
            </p:cNvPr>
            <p:cNvSpPr/>
            <p:nvPr/>
          </p:nvSpPr>
          <p:spPr>
            <a:xfrm>
              <a:off x="3815400" y="2900775"/>
              <a:ext cx="237175" cy="152400"/>
            </a:xfrm>
            <a:custGeom>
              <a:avLst/>
              <a:gdLst/>
              <a:ahLst/>
              <a:cxnLst/>
              <a:rect l="l" t="t" r="r" b="b"/>
              <a:pathLst>
                <a:path w="9487" h="6096" extrusionOk="0">
                  <a:moveTo>
                    <a:pt x="7394" y="613"/>
                  </a:moveTo>
                  <a:cubicBezTo>
                    <a:pt x="8007" y="613"/>
                    <a:pt x="8584" y="974"/>
                    <a:pt x="8801" y="1587"/>
                  </a:cubicBezTo>
                  <a:cubicBezTo>
                    <a:pt x="8837" y="1768"/>
                    <a:pt x="8873" y="1912"/>
                    <a:pt x="8873" y="2092"/>
                  </a:cubicBezTo>
                  <a:cubicBezTo>
                    <a:pt x="8873" y="2705"/>
                    <a:pt x="8476" y="3282"/>
                    <a:pt x="7899" y="3499"/>
                  </a:cubicBezTo>
                  <a:lnTo>
                    <a:pt x="2597" y="5410"/>
                  </a:lnTo>
                  <a:cubicBezTo>
                    <a:pt x="2417" y="5446"/>
                    <a:pt x="2237" y="5482"/>
                    <a:pt x="2092" y="5482"/>
                  </a:cubicBezTo>
                  <a:cubicBezTo>
                    <a:pt x="1479" y="5482"/>
                    <a:pt x="902" y="5086"/>
                    <a:pt x="686" y="4473"/>
                  </a:cubicBezTo>
                  <a:cubicBezTo>
                    <a:pt x="614" y="4328"/>
                    <a:pt x="577" y="4148"/>
                    <a:pt x="577" y="4004"/>
                  </a:cubicBezTo>
                  <a:cubicBezTo>
                    <a:pt x="577" y="3391"/>
                    <a:pt x="974" y="2813"/>
                    <a:pt x="1587" y="2597"/>
                  </a:cubicBezTo>
                  <a:lnTo>
                    <a:pt x="6889" y="686"/>
                  </a:lnTo>
                  <a:cubicBezTo>
                    <a:pt x="7033" y="613"/>
                    <a:pt x="7214" y="613"/>
                    <a:pt x="7394" y="613"/>
                  </a:cubicBezTo>
                  <a:close/>
                  <a:moveTo>
                    <a:pt x="7394" y="0"/>
                  </a:moveTo>
                  <a:cubicBezTo>
                    <a:pt x="7142" y="0"/>
                    <a:pt x="6889" y="36"/>
                    <a:pt x="6673" y="108"/>
                  </a:cubicBezTo>
                  <a:lnTo>
                    <a:pt x="1371" y="2020"/>
                  </a:lnTo>
                  <a:cubicBezTo>
                    <a:pt x="541" y="2309"/>
                    <a:pt x="0" y="3138"/>
                    <a:pt x="0" y="4004"/>
                  </a:cubicBezTo>
                  <a:cubicBezTo>
                    <a:pt x="0" y="4220"/>
                    <a:pt x="36" y="4473"/>
                    <a:pt x="109" y="4689"/>
                  </a:cubicBezTo>
                  <a:cubicBezTo>
                    <a:pt x="433" y="5555"/>
                    <a:pt x="1227" y="6096"/>
                    <a:pt x="2092" y="6096"/>
                  </a:cubicBezTo>
                  <a:cubicBezTo>
                    <a:pt x="2309" y="6096"/>
                    <a:pt x="2561" y="6060"/>
                    <a:pt x="2778" y="5951"/>
                  </a:cubicBezTo>
                  <a:lnTo>
                    <a:pt x="8079" y="4076"/>
                  </a:lnTo>
                  <a:cubicBezTo>
                    <a:pt x="8945" y="3751"/>
                    <a:pt x="9486" y="2958"/>
                    <a:pt x="9486" y="2092"/>
                  </a:cubicBezTo>
                  <a:cubicBezTo>
                    <a:pt x="9486" y="1876"/>
                    <a:pt x="9450" y="1623"/>
                    <a:pt x="9342" y="1371"/>
                  </a:cubicBezTo>
                  <a:cubicBezTo>
                    <a:pt x="9053" y="541"/>
                    <a:pt x="8224" y="0"/>
                    <a:pt x="739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731;p63">
              <a:extLst>
                <a:ext uri="{FF2B5EF4-FFF2-40B4-BE49-F238E27FC236}">
                  <a16:creationId xmlns:a16="http://schemas.microsoft.com/office/drawing/2014/main" id="{F61F2461-0EB2-458E-BA40-8183656CC63F}"/>
                </a:ext>
              </a:extLst>
            </p:cNvPr>
            <p:cNvSpPr/>
            <p:nvPr/>
          </p:nvSpPr>
          <p:spPr>
            <a:xfrm>
              <a:off x="3821700" y="2967975"/>
              <a:ext cx="66750" cy="73075"/>
            </a:xfrm>
            <a:custGeom>
              <a:avLst/>
              <a:gdLst/>
              <a:ahLst/>
              <a:cxnLst/>
              <a:rect l="l" t="t" r="r" b="b"/>
              <a:pathLst>
                <a:path w="2670" h="2923" extrusionOk="0">
                  <a:moveTo>
                    <a:pt x="1091" y="0"/>
                  </a:moveTo>
                  <a:cubicBezTo>
                    <a:pt x="990" y="0"/>
                    <a:pt x="890" y="17"/>
                    <a:pt x="794" y="53"/>
                  </a:cubicBezTo>
                  <a:cubicBezTo>
                    <a:pt x="217" y="270"/>
                    <a:pt x="1" y="1063"/>
                    <a:pt x="289" y="1857"/>
                  </a:cubicBezTo>
                  <a:cubicBezTo>
                    <a:pt x="528" y="2513"/>
                    <a:pt x="1062" y="2922"/>
                    <a:pt x="1566" y="2922"/>
                  </a:cubicBezTo>
                  <a:cubicBezTo>
                    <a:pt x="1672" y="2922"/>
                    <a:pt x="1776" y="2904"/>
                    <a:pt x="1876" y="2867"/>
                  </a:cubicBezTo>
                  <a:cubicBezTo>
                    <a:pt x="2453" y="2650"/>
                    <a:pt x="2670" y="1857"/>
                    <a:pt x="2381" y="1063"/>
                  </a:cubicBezTo>
                  <a:cubicBezTo>
                    <a:pt x="2141" y="431"/>
                    <a:pt x="1599" y="0"/>
                    <a:pt x="10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732;p63">
              <a:extLst>
                <a:ext uri="{FF2B5EF4-FFF2-40B4-BE49-F238E27FC236}">
                  <a16:creationId xmlns:a16="http://schemas.microsoft.com/office/drawing/2014/main" id="{9FD55E40-BB3C-4D65-9FAE-0ECE1DA67DDA}"/>
                </a:ext>
              </a:extLst>
            </p:cNvPr>
            <p:cNvSpPr/>
            <p:nvPr/>
          </p:nvSpPr>
          <p:spPr>
            <a:xfrm>
              <a:off x="3818100" y="2960275"/>
              <a:ext cx="73975" cy="88400"/>
            </a:xfrm>
            <a:custGeom>
              <a:avLst/>
              <a:gdLst/>
              <a:ahLst/>
              <a:cxnLst/>
              <a:rect l="l" t="t" r="r" b="b"/>
              <a:pathLst>
                <a:path w="2959" h="3536" extrusionOk="0">
                  <a:moveTo>
                    <a:pt x="1263" y="614"/>
                  </a:moveTo>
                  <a:cubicBezTo>
                    <a:pt x="1407" y="614"/>
                    <a:pt x="1624" y="686"/>
                    <a:pt x="1804" y="830"/>
                  </a:cubicBezTo>
                  <a:cubicBezTo>
                    <a:pt x="1984" y="974"/>
                    <a:pt x="2129" y="1227"/>
                    <a:pt x="2237" y="1479"/>
                  </a:cubicBezTo>
                  <a:cubicBezTo>
                    <a:pt x="2309" y="1696"/>
                    <a:pt x="2345" y="1876"/>
                    <a:pt x="2345" y="2056"/>
                  </a:cubicBezTo>
                  <a:cubicBezTo>
                    <a:pt x="2345" y="2273"/>
                    <a:pt x="2309" y="2453"/>
                    <a:pt x="2201" y="2597"/>
                  </a:cubicBezTo>
                  <a:cubicBezTo>
                    <a:pt x="2129" y="2742"/>
                    <a:pt x="2020" y="2850"/>
                    <a:pt x="1912" y="2886"/>
                  </a:cubicBezTo>
                  <a:cubicBezTo>
                    <a:pt x="1840" y="2922"/>
                    <a:pt x="1768" y="2922"/>
                    <a:pt x="1696" y="2922"/>
                  </a:cubicBezTo>
                  <a:cubicBezTo>
                    <a:pt x="1551" y="2922"/>
                    <a:pt x="1335" y="2850"/>
                    <a:pt x="1155" y="2706"/>
                  </a:cubicBezTo>
                  <a:cubicBezTo>
                    <a:pt x="974" y="2561"/>
                    <a:pt x="830" y="2345"/>
                    <a:pt x="722" y="2056"/>
                  </a:cubicBezTo>
                  <a:cubicBezTo>
                    <a:pt x="650" y="1876"/>
                    <a:pt x="614" y="1660"/>
                    <a:pt x="614" y="1479"/>
                  </a:cubicBezTo>
                  <a:cubicBezTo>
                    <a:pt x="614" y="1263"/>
                    <a:pt x="650" y="1083"/>
                    <a:pt x="722" y="938"/>
                  </a:cubicBezTo>
                  <a:cubicBezTo>
                    <a:pt x="830" y="794"/>
                    <a:pt x="938" y="686"/>
                    <a:pt x="1047" y="650"/>
                  </a:cubicBezTo>
                  <a:cubicBezTo>
                    <a:pt x="1119" y="614"/>
                    <a:pt x="1191" y="614"/>
                    <a:pt x="1263" y="614"/>
                  </a:cubicBezTo>
                  <a:close/>
                  <a:moveTo>
                    <a:pt x="1263" y="1"/>
                  </a:moveTo>
                  <a:cubicBezTo>
                    <a:pt x="1119" y="1"/>
                    <a:pt x="974" y="37"/>
                    <a:pt x="830" y="73"/>
                  </a:cubicBezTo>
                  <a:cubicBezTo>
                    <a:pt x="578" y="181"/>
                    <a:pt x="361" y="397"/>
                    <a:pt x="217" y="650"/>
                  </a:cubicBezTo>
                  <a:cubicBezTo>
                    <a:pt x="73" y="902"/>
                    <a:pt x="1" y="1191"/>
                    <a:pt x="1" y="1479"/>
                  </a:cubicBezTo>
                  <a:cubicBezTo>
                    <a:pt x="1" y="1732"/>
                    <a:pt x="37" y="2020"/>
                    <a:pt x="145" y="2273"/>
                  </a:cubicBezTo>
                  <a:cubicBezTo>
                    <a:pt x="289" y="2634"/>
                    <a:pt x="506" y="2958"/>
                    <a:pt x="794" y="3175"/>
                  </a:cubicBezTo>
                  <a:cubicBezTo>
                    <a:pt x="1047" y="3391"/>
                    <a:pt x="1371" y="3535"/>
                    <a:pt x="1696" y="3535"/>
                  </a:cubicBezTo>
                  <a:cubicBezTo>
                    <a:pt x="1840" y="3535"/>
                    <a:pt x="1984" y="3499"/>
                    <a:pt x="2093" y="3463"/>
                  </a:cubicBezTo>
                  <a:cubicBezTo>
                    <a:pt x="2381" y="3355"/>
                    <a:pt x="2597" y="3138"/>
                    <a:pt x="2742" y="2922"/>
                  </a:cubicBezTo>
                  <a:cubicBezTo>
                    <a:pt x="2886" y="2670"/>
                    <a:pt x="2958" y="2381"/>
                    <a:pt x="2958" y="2056"/>
                  </a:cubicBezTo>
                  <a:cubicBezTo>
                    <a:pt x="2958" y="1804"/>
                    <a:pt x="2886" y="1552"/>
                    <a:pt x="2814" y="1263"/>
                  </a:cubicBezTo>
                  <a:cubicBezTo>
                    <a:pt x="2670" y="902"/>
                    <a:pt x="2453" y="614"/>
                    <a:pt x="2165" y="361"/>
                  </a:cubicBezTo>
                  <a:cubicBezTo>
                    <a:pt x="1912" y="145"/>
                    <a:pt x="1588" y="1"/>
                    <a:pt x="126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733;p63">
              <a:extLst>
                <a:ext uri="{FF2B5EF4-FFF2-40B4-BE49-F238E27FC236}">
                  <a16:creationId xmlns:a16="http://schemas.microsoft.com/office/drawing/2014/main" id="{34A24157-59FB-4D19-AD2B-6F08053794DF}"/>
                </a:ext>
              </a:extLst>
            </p:cNvPr>
            <p:cNvSpPr/>
            <p:nvPr/>
          </p:nvSpPr>
          <p:spPr>
            <a:xfrm>
              <a:off x="3797375" y="3155050"/>
              <a:ext cx="75750" cy="128050"/>
            </a:xfrm>
            <a:custGeom>
              <a:avLst/>
              <a:gdLst/>
              <a:ahLst/>
              <a:cxnLst/>
              <a:rect l="l" t="t" r="r" b="b"/>
              <a:pathLst>
                <a:path w="3030" h="5122" extrusionOk="0">
                  <a:moveTo>
                    <a:pt x="1516" y="1024"/>
                  </a:moveTo>
                  <a:cubicBezTo>
                    <a:pt x="1664" y="1404"/>
                    <a:pt x="1873" y="1892"/>
                    <a:pt x="2056" y="2381"/>
                  </a:cubicBezTo>
                  <a:cubicBezTo>
                    <a:pt x="2164" y="2633"/>
                    <a:pt x="2236" y="2922"/>
                    <a:pt x="2308" y="3138"/>
                  </a:cubicBezTo>
                  <a:cubicBezTo>
                    <a:pt x="2380" y="3354"/>
                    <a:pt x="2417" y="3535"/>
                    <a:pt x="2417" y="3607"/>
                  </a:cubicBezTo>
                  <a:cubicBezTo>
                    <a:pt x="2417" y="4112"/>
                    <a:pt x="2020" y="4509"/>
                    <a:pt x="1515" y="4509"/>
                  </a:cubicBezTo>
                  <a:cubicBezTo>
                    <a:pt x="1010" y="4509"/>
                    <a:pt x="613" y="4112"/>
                    <a:pt x="613" y="3607"/>
                  </a:cubicBezTo>
                  <a:cubicBezTo>
                    <a:pt x="613" y="3535"/>
                    <a:pt x="685" y="3210"/>
                    <a:pt x="794" y="2886"/>
                  </a:cubicBezTo>
                  <a:cubicBezTo>
                    <a:pt x="938" y="2417"/>
                    <a:pt x="1190" y="1767"/>
                    <a:pt x="1407" y="1263"/>
                  </a:cubicBezTo>
                  <a:cubicBezTo>
                    <a:pt x="1445" y="1180"/>
                    <a:pt x="1481" y="1100"/>
                    <a:pt x="1516" y="1024"/>
                  </a:cubicBezTo>
                  <a:close/>
                  <a:moveTo>
                    <a:pt x="1515" y="0"/>
                  </a:moveTo>
                  <a:cubicBezTo>
                    <a:pt x="1407" y="0"/>
                    <a:pt x="1298" y="36"/>
                    <a:pt x="1226" y="144"/>
                  </a:cubicBezTo>
                  <a:cubicBezTo>
                    <a:pt x="1226" y="144"/>
                    <a:pt x="938" y="830"/>
                    <a:pt x="649" y="1587"/>
                  </a:cubicBezTo>
                  <a:cubicBezTo>
                    <a:pt x="469" y="1948"/>
                    <a:pt x="325" y="2345"/>
                    <a:pt x="216" y="2705"/>
                  </a:cubicBezTo>
                  <a:cubicBezTo>
                    <a:pt x="108" y="3066"/>
                    <a:pt x="0" y="3354"/>
                    <a:pt x="0" y="3607"/>
                  </a:cubicBezTo>
                  <a:cubicBezTo>
                    <a:pt x="0" y="4436"/>
                    <a:pt x="685" y="5122"/>
                    <a:pt x="1515" y="5122"/>
                  </a:cubicBezTo>
                  <a:cubicBezTo>
                    <a:pt x="2344" y="5122"/>
                    <a:pt x="3030" y="4436"/>
                    <a:pt x="3030" y="3607"/>
                  </a:cubicBezTo>
                  <a:cubicBezTo>
                    <a:pt x="3030" y="3354"/>
                    <a:pt x="2922" y="3066"/>
                    <a:pt x="2813" y="2705"/>
                  </a:cubicBezTo>
                  <a:cubicBezTo>
                    <a:pt x="2453" y="1659"/>
                    <a:pt x="1803" y="180"/>
                    <a:pt x="1803" y="144"/>
                  </a:cubicBezTo>
                  <a:cubicBezTo>
                    <a:pt x="1731" y="36"/>
                    <a:pt x="1623" y="0"/>
                    <a:pt x="151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734;p63">
              <a:extLst>
                <a:ext uri="{FF2B5EF4-FFF2-40B4-BE49-F238E27FC236}">
                  <a16:creationId xmlns:a16="http://schemas.microsoft.com/office/drawing/2014/main" id="{D611FF70-8E18-48D7-B4A8-0D64DA56E7DA}"/>
                </a:ext>
              </a:extLst>
            </p:cNvPr>
            <p:cNvSpPr/>
            <p:nvPr/>
          </p:nvSpPr>
          <p:spPr>
            <a:xfrm>
              <a:off x="4011050" y="1025400"/>
              <a:ext cx="1925125" cy="2285650"/>
            </a:xfrm>
            <a:custGeom>
              <a:avLst/>
              <a:gdLst/>
              <a:ahLst/>
              <a:cxnLst/>
              <a:rect l="l" t="t" r="r" b="b"/>
              <a:pathLst>
                <a:path w="77005" h="91426" extrusionOk="0">
                  <a:moveTo>
                    <a:pt x="23983" y="0"/>
                  </a:moveTo>
                  <a:cubicBezTo>
                    <a:pt x="22904" y="0"/>
                    <a:pt x="21562" y="517"/>
                    <a:pt x="20271" y="969"/>
                  </a:cubicBezTo>
                  <a:cubicBezTo>
                    <a:pt x="17349" y="1979"/>
                    <a:pt x="9487" y="9626"/>
                    <a:pt x="7683" y="14422"/>
                  </a:cubicBezTo>
                  <a:cubicBezTo>
                    <a:pt x="5916" y="19255"/>
                    <a:pt x="7467" y="20842"/>
                    <a:pt x="10605" y="23728"/>
                  </a:cubicBezTo>
                  <a:cubicBezTo>
                    <a:pt x="13743" y="26649"/>
                    <a:pt x="17566" y="32600"/>
                    <a:pt x="19585" y="38227"/>
                  </a:cubicBezTo>
                  <a:cubicBezTo>
                    <a:pt x="21605" y="43817"/>
                    <a:pt x="24166" y="49191"/>
                    <a:pt x="28314" y="50670"/>
                  </a:cubicBezTo>
                  <a:cubicBezTo>
                    <a:pt x="28314" y="50670"/>
                    <a:pt x="21713" y="53808"/>
                    <a:pt x="17349" y="56946"/>
                  </a:cubicBezTo>
                  <a:cubicBezTo>
                    <a:pt x="12949" y="60083"/>
                    <a:pt x="10821" y="61526"/>
                    <a:pt x="10821" y="61526"/>
                  </a:cubicBezTo>
                  <a:cubicBezTo>
                    <a:pt x="10821" y="61526"/>
                    <a:pt x="4906" y="63221"/>
                    <a:pt x="2634" y="66143"/>
                  </a:cubicBezTo>
                  <a:cubicBezTo>
                    <a:pt x="1299" y="67874"/>
                    <a:pt x="470" y="69244"/>
                    <a:pt x="1" y="70074"/>
                  </a:cubicBezTo>
                  <a:cubicBezTo>
                    <a:pt x="1227" y="69625"/>
                    <a:pt x="3287" y="69061"/>
                    <a:pt x="5893" y="69061"/>
                  </a:cubicBezTo>
                  <a:cubicBezTo>
                    <a:pt x="8731" y="69061"/>
                    <a:pt x="12218" y="69731"/>
                    <a:pt x="15979" y="71950"/>
                  </a:cubicBezTo>
                  <a:cubicBezTo>
                    <a:pt x="24995" y="77251"/>
                    <a:pt x="26871" y="86016"/>
                    <a:pt x="26871" y="91426"/>
                  </a:cubicBezTo>
                  <a:lnTo>
                    <a:pt x="30442" y="88216"/>
                  </a:lnTo>
                  <a:cubicBezTo>
                    <a:pt x="30442" y="88216"/>
                    <a:pt x="39783" y="84537"/>
                    <a:pt x="47501" y="75989"/>
                  </a:cubicBezTo>
                  <a:cubicBezTo>
                    <a:pt x="55256" y="67477"/>
                    <a:pt x="56482" y="63329"/>
                    <a:pt x="57276" y="55719"/>
                  </a:cubicBezTo>
                  <a:cubicBezTo>
                    <a:pt x="58033" y="48073"/>
                    <a:pt x="61171" y="17921"/>
                    <a:pt x="61279" y="17452"/>
                  </a:cubicBezTo>
                  <a:cubicBezTo>
                    <a:pt x="61423" y="17019"/>
                    <a:pt x="62433" y="14783"/>
                    <a:pt x="63768" y="14567"/>
                  </a:cubicBezTo>
                  <a:cubicBezTo>
                    <a:pt x="63793" y="14562"/>
                    <a:pt x="63820" y="14560"/>
                    <a:pt x="63850" y="14560"/>
                  </a:cubicBezTo>
                  <a:cubicBezTo>
                    <a:pt x="65380" y="14560"/>
                    <a:pt x="72515" y="20855"/>
                    <a:pt x="73506" y="21492"/>
                  </a:cubicBezTo>
                  <a:cubicBezTo>
                    <a:pt x="73935" y="21783"/>
                    <a:pt x="74548" y="22009"/>
                    <a:pt x="75126" y="22009"/>
                  </a:cubicBezTo>
                  <a:cubicBezTo>
                    <a:pt x="75908" y="22009"/>
                    <a:pt x="76627" y="21596"/>
                    <a:pt x="76752" y="20374"/>
                  </a:cubicBezTo>
                  <a:cubicBezTo>
                    <a:pt x="77004" y="18246"/>
                    <a:pt x="75201" y="12980"/>
                    <a:pt x="69466" y="7245"/>
                  </a:cubicBezTo>
                  <a:cubicBezTo>
                    <a:pt x="65304" y="3083"/>
                    <a:pt x="61970" y="1480"/>
                    <a:pt x="59954" y="1480"/>
                  </a:cubicBezTo>
                  <a:cubicBezTo>
                    <a:pt x="59210" y="1480"/>
                    <a:pt x="58645" y="1698"/>
                    <a:pt x="58285" y="2087"/>
                  </a:cubicBezTo>
                  <a:cubicBezTo>
                    <a:pt x="56915" y="3566"/>
                    <a:pt x="57817" y="6704"/>
                    <a:pt x="56915" y="11285"/>
                  </a:cubicBezTo>
                  <a:cubicBezTo>
                    <a:pt x="56013" y="15901"/>
                    <a:pt x="50423" y="32492"/>
                    <a:pt x="47610" y="40355"/>
                  </a:cubicBezTo>
                  <a:cubicBezTo>
                    <a:pt x="44796" y="48181"/>
                    <a:pt x="45698" y="58857"/>
                    <a:pt x="45698" y="58857"/>
                  </a:cubicBezTo>
                  <a:cubicBezTo>
                    <a:pt x="45698" y="58857"/>
                    <a:pt x="41911" y="60192"/>
                    <a:pt x="39206" y="62211"/>
                  </a:cubicBezTo>
                  <a:cubicBezTo>
                    <a:pt x="36501" y="64231"/>
                    <a:pt x="32353" y="67044"/>
                    <a:pt x="32353" y="67044"/>
                  </a:cubicBezTo>
                  <a:lnTo>
                    <a:pt x="31235" y="66467"/>
                  </a:lnTo>
                  <a:cubicBezTo>
                    <a:pt x="31235" y="66467"/>
                    <a:pt x="37511" y="60192"/>
                    <a:pt x="39422" y="56585"/>
                  </a:cubicBezTo>
                  <a:cubicBezTo>
                    <a:pt x="41334" y="53014"/>
                    <a:pt x="41911" y="52798"/>
                    <a:pt x="40901" y="50670"/>
                  </a:cubicBezTo>
                  <a:cubicBezTo>
                    <a:pt x="39891" y="48542"/>
                    <a:pt x="31704" y="38227"/>
                    <a:pt x="28097" y="33610"/>
                  </a:cubicBezTo>
                  <a:cubicBezTo>
                    <a:pt x="24527" y="29030"/>
                    <a:pt x="20126" y="21275"/>
                    <a:pt x="19261" y="19039"/>
                  </a:cubicBezTo>
                  <a:cubicBezTo>
                    <a:pt x="18359" y="16803"/>
                    <a:pt x="18467" y="14567"/>
                    <a:pt x="19117" y="12980"/>
                  </a:cubicBezTo>
                  <a:cubicBezTo>
                    <a:pt x="19802" y="11393"/>
                    <a:pt x="26077" y="8255"/>
                    <a:pt x="26186" y="3458"/>
                  </a:cubicBezTo>
                  <a:cubicBezTo>
                    <a:pt x="26245" y="788"/>
                    <a:pt x="25315" y="0"/>
                    <a:pt x="2398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735;p63">
              <a:extLst>
                <a:ext uri="{FF2B5EF4-FFF2-40B4-BE49-F238E27FC236}">
                  <a16:creationId xmlns:a16="http://schemas.microsoft.com/office/drawing/2014/main" id="{73BB35C4-3C1C-403D-9EE4-6CEE479A466A}"/>
                </a:ext>
              </a:extLst>
            </p:cNvPr>
            <p:cNvSpPr/>
            <p:nvPr/>
          </p:nvSpPr>
          <p:spPr>
            <a:xfrm>
              <a:off x="4002950" y="1018075"/>
              <a:ext cx="1935025" cy="2300275"/>
            </a:xfrm>
            <a:custGeom>
              <a:avLst/>
              <a:gdLst/>
              <a:ahLst/>
              <a:cxnLst/>
              <a:rect l="l" t="t" r="r" b="b"/>
              <a:pathLst>
                <a:path w="77401" h="92011" extrusionOk="0">
                  <a:moveTo>
                    <a:pt x="24310" y="613"/>
                  </a:moveTo>
                  <a:cubicBezTo>
                    <a:pt x="24634" y="613"/>
                    <a:pt x="24887" y="649"/>
                    <a:pt x="25103" y="721"/>
                  </a:cubicBezTo>
                  <a:cubicBezTo>
                    <a:pt x="25428" y="866"/>
                    <a:pt x="25680" y="1082"/>
                    <a:pt x="25897" y="1515"/>
                  </a:cubicBezTo>
                  <a:cubicBezTo>
                    <a:pt x="26113" y="1948"/>
                    <a:pt x="26221" y="2597"/>
                    <a:pt x="26221" y="3499"/>
                  </a:cubicBezTo>
                  <a:cubicBezTo>
                    <a:pt x="26221" y="3571"/>
                    <a:pt x="26221" y="3643"/>
                    <a:pt x="26221" y="3751"/>
                  </a:cubicBezTo>
                  <a:cubicBezTo>
                    <a:pt x="26185" y="4869"/>
                    <a:pt x="25788" y="5915"/>
                    <a:pt x="25211" y="6889"/>
                  </a:cubicBezTo>
                  <a:cubicBezTo>
                    <a:pt x="24310" y="8332"/>
                    <a:pt x="22975" y="9594"/>
                    <a:pt x="21749" y="10604"/>
                  </a:cubicBezTo>
                  <a:cubicBezTo>
                    <a:pt x="21172" y="11109"/>
                    <a:pt x="20595" y="11578"/>
                    <a:pt x="20162" y="12010"/>
                  </a:cubicBezTo>
                  <a:cubicBezTo>
                    <a:pt x="19693" y="12407"/>
                    <a:pt x="19332" y="12768"/>
                    <a:pt x="19188" y="13165"/>
                  </a:cubicBezTo>
                  <a:cubicBezTo>
                    <a:pt x="18827" y="13994"/>
                    <a:pt x="18611" y="14968"/>
                    <a:pt x="18611" y="16050"/>
                  </a:cubicBezTo>
                  <a:cubicBezTo>
                    <a:pt x="18611" y="17132"/>
                    <a:pt x="18827" y="18286"/>
                    <a:pt x="19296" y="19440"/>
                  </a:cubicBezTo>
                  <a:cubicBezTo>
                    <a:pt x="19765" y="20594"/>
                    <a:pt x="21064" y="23083"/>
                    <a:pt x="22723" y="25896"/>
                  </a:cubicBezTo>
                  <a:cubicBezTo>
                    <a:pt x="24382" y="28673"/>
                    <a:pt x="26401" y="31775"/>
                    <a:pt x="28205" y="34084"/>
                  </a:cubicBezTo>
                  <a:cubicBezTo>
                    <a:pt x="29972" y="36392"/>
                    <a:pt x="32930" y="40107"/>
                    <a:pt x="35563" y="43533"/>
                  </a:cubicBezTo>
                  <a:cubicBezTo>
                    <a:pt x="36861" y="45228"/>
                    <a:pt x="38087" y="46887"/>
                    <a:pt x="39061" y="48222"/>
                  </a:cubicBezTo>
                  <a:cubicBezTo>
                    <a:pt x="39999" y="49556"/>
                    <a:pt x="40720" y="50602"/>
                    <a:pt x="40937" y="51071"/>
                  </a:cubicBezTo>
                  <a:cubicBezTo>
                    <a:pt x="41261" y="51756"/>
                    <a:pt x="41405" y="52225"/>
                    <a:pt x="41405" y="52622"/>
                  </a:cubicBezTo>
                  <a:cubicBezTo>
                    <a:pt x="41405" y="53019"/>
                    <a:pt x="41261" y="53452"/>
                    <a:pt x="40937" y="54065"/>
                  </a:cubicBezTo>
                  <a:cubicBezTo>
                    <a:pt x="40612" y="54714"/>
                    <a:pt x="40143" y="55543"/>
                    <a:pt x="39494" y="56734"/>
                  </a:cubicBezTo>
                  <a:cubicBezTo>
                    <a:pt x="38556" y="58501"/>
                    <a:pt x="36536" y="60954"/>
                    <a:pt x="34733" y="62973"/>
                  </a:cubicBezTo>
                  <a:cubicBezTo>
                    <a:pt x="33831" y="63983"/>
                    <a:pt x="32966" y="64885"/>
                    <a:pt x="32353" y="65498"/>
                  </a:cubicBezTo>
                  <a:cubicBezTo>
                    <a:pt x="32064" y="65823"/>
                    <a:pt x="31812" y="66111"/>
                    <a:pt x="31631" y="66255"/>
                  </a:cubicBezTo>
                  <a:cubicBezTo>
                    <a:pt x="31451" y="66436"/>
                    <a:pt x="31343" y="66544"/>
                    <a:pt x="31343" y="66544"/>
                  </a:cubicBezTo>
                  <a:cubicBezTo>
                    <a:pt x="31271" y="66616"/>
                    <a:pt x="31271" y="66724"/>
                    <a:pt x="31271" y="66796"/>
                  </a:cubicBezTo>
                  <a:cubicBezTo>
                    <a:pt x="31271" y="66905"/>
                    <a:pt x="31343" y="66977"/>
                    <a:pt x="31451" y="67013"/>
                  </a:cubicBezTo>
                  <a:lnTo>
                    <a:pt x="32569" y="67590"/>
                  </a:lnTo>
                  <a:cubicBezTo>
                    <a:pt x="32599" y="67605"/>
                    <a:pt x="32641" y="67614"/>
                    <a:pt x="32685" y="67614"/>
                  </a:cubicBezTo>
                  <a:cubicBezTo>
                    <a:pt x="32748" y="67614"/>
                    <a:pt x="32815" y="67596"/>
                    <a:pt x="32857" y="67554"/>
                  </a:cubicBezTo>
                  <a:cubicBezTo>
                    <a:pt x="32857" y="67554"/>
                    <a:pt x="37005" y="64777"/>
                    <a:pt x="39710" y="62757"/>
                  </a:cubicBezTo>
                  <a:cubicBezTo>
                    <a:pt x="41009" y="61747"/>
                    <a:pt x="42632" y="60917"/>
                    <a:pt x="43930" y="60340"/>
                  </a:cubicBezTo>
                  <a:cubicBezTo>
                    <a:pt x="44543" y="60052"/>
                    <a:pt x="45120" y="59799"/>
                    <a:pt x="45517" y="59655"/>
                  </a:cubicBezTo>
                  <a:cubicBezTo>
                    <a:pt x="45697" y="59583"/>
                    <a:pt x="45878" y="59511"/>
                    <a:pt x="45986" y="59475"/>
                  </a:cubicBezTo>
                  <a:cubicBezTo>
                    <a:pt x="46094" y="59439"/>
                    <a:pt x="46130" y="59403"/>
                    <a:pt x="46130" y="59403"/>
                  </a:cubicBezTo>
                  <a:cubicBezTo>
                    <a:pt x="46274" y="59367"/>
                    <a:pt x="46347" y="59258"/>
                    <a:pt x="46347" y="59114"/>
                  </a:cubicBezTo>
                  <a:cubicBezTo>
                    <a:pt x="46347" y="59114"/>
                    <a:pt x="46311" y="59006"/>
                    <a:pt x="46311" y="58826"/>
                  </a:cubicBezTo>
                  <a:cubicBezTo>
                    <a:pt x="46274" y="58248"/>
                    <a:pt x="46202" y="56878"/>
                    <a:pt x="46202" y="55075"/>
                  </a:cubicBezTo>
                  <a:cubicBezTo>
                    <a:pt x="46202" y="51251"/>
                    <a:pt x="46527" y="45445"/>
                    <a:pt x="48222" y="40720"/>
                  </a:cubicBezTo>
                  <a:cubicBezTo>
                    <a:pt x="49629" y="36789"/>
                    <a:pt x="51721" y="30693"/>
                    <a:pt x="53596" y="24995"/>
                  </a:cubicBezTo>
                  <a:cubicBezTo>
                    <a:pt x="55472" y="19260"/>
                    <a:pt x="57095" y="13994"/>
                    <a:pt x="57527" y="11650"/>
                  </a:cubicBezTo>
                  <a:cubicBezTo>
                    <a:pt x="57996" y="9305"/>
                    <a:pt x="57996" y="7358"/>
                    <a:pt x="58068" y="5843"/>
                  </a:cubicBezTo>
                  <a:cubicBezTo>
                    <a:pt x="58068" y="5049"/>
                    <a:pt x="58104" y="4400"/>
                    <a:pt x="58249" y="3859"/>
                  </a:cubicBezTo>
                  <a:cubicBezTo>
                    <a:pt x="58357" y="3318"/>
                    <a:pt x="58537" y="2922"/>
                    <a:pt x="58826" y="2597"/>
                  </a:cubicBezTo>
                  <a:cubicBezTo>
                    <a:pt x="59114" y="2272"/>
                    <a:pt x="59583" y="2092"/>
                    <a:pt x="60268" y="2092"/>
                  </a:cubicBezTo>
                  <a:cubicBezTo>
                    <a:pt x="61206" y="2092"/>
                    <a:pt x="62505" y="2453"/>
                    <a:pt x="64092" y="3354"/>
                  </a:cubicBezTo>
                  <a:cubicBezTo>
                    <a:pt x="65679" y="4256"/>
                    <a:pt x="67518" y="5699"/>
                    <a:pt x="69610" y="7754"/>
                  </a:cubicBezTo>
                  <a:cubicBezTo>
                    <a:pt x="72279" y="10460"/>
                    <a:pt x="74082" y="13020"/>
                    <a:pt x="75236" y="15220"/>
                  </a:cubicBezTo>
                  <a:cubicBezTo>
                    <a:pt x="76354" y="17420"/>
                    <a:pt x="76823" y="19224"/>
                    <a:pt x="76823" y="20306"/>
                  </a:cubicBezTo>
                  <a:cubicBezTo>
                    <a:pt x="76823" y="20414"/>
                    <a:pt x="76787" y="20522"/>
                    <a:pt x="76787" y="20630"/>
                  </a:cubicBezTo>
                  <a:cubicBezTo>
                    <a:pt x="76751" y="21208"/>
                    <a:pt x="76535" y="21532"/>
                    <a:pt x="76318" y="21712"/>
                  </a:cubicBezTo>
                  <a:cubicBezTo>
                    <a:pt x="76102" y="21929"/>
                    <a:pt x="75813" y="22001"/>
                    <a:pt x="75453" y="22001"/>
                  </a:cubicBezTo>
                  <a:cubicBezTo>
                    <a:pt x="74948" y="22001"/>
                    <a:pt x="74371" y="21785"/>
                    <a:pt x="74010" y="21532"/>
                  </a:cubicBezTo>
                  <a:cubicBezTo>
                    <a:pt x="73902" y="21460"/>
                    <a:pt x="73685" y="21316"/>
                    <a:pt x="73397" y="21063"/>
                  </a:cubicBezTo>
                  <a:cubicBezTo>
                    <a:pt x="72351" y="20234"/>
                    <a:pt x="70439" y="18647"/>
                    <a:pt x="68600" y="17204"/>
                  </a:cubicBezTo>
                  <a:cubicBezTo>
                    <a:pt x="67662" y="16519"/>
                    <a:pt x="66761" y="15834"/>
                    <a:pt x="66003" y="15365"/>
                  </a:cubicBezTo>
                  <a:cubicBezTo>
                    <a:pt x="65606" y="15112"/>
                    <a:pt x="65282" y="14932"/>
                    <a:pt x="64957" y="14788"/>
                  </a:cubicBezTo>
                  <a:cubicBezTo>
                    <a:pt x="64669" y="14643"/>
                    <a:pt x="64416" y="14535"/>
                    <a:pt x="64164" y="14535"/>
                  </a:cubicBezTo>
                  <a:lnTo>
                    <a:pt x="64019" y="14535"/>
                  </a:lnTo>
                  <a:cubicBezTo>
                    <a:pt x="63226" y="14679"/>
                    <a:pt x="62613" y="15365"/>
                    <a:pt x="62144" y="16050"/>
                  </a:cubicBezTo>
                  <a:cubicBezTo>
                    <a:pt x="61928" y="16375"/>
                    <a:pt x="61711" y="16735"/>
                    <a:pt x="61603" y="17024"/>
                  </a:cubicBezTo>
                  <a:cubicBezTo>
                    <a:pt x="61459" y="17312"/>
                    <a:pt x="61350" y="17529"/>
                    <a:pt x="61314" y="17673"/>
                  </a:cubicBezTo>
                  <a:lnTo>
                    <a:pt x="61314" y="17745"/>
                  </a:lnTo>
                  <a:cubicBezTo>
                    <a:pt x="61278" y="18106"/>
                    <a:pt x="61026" y="20198"/>
                    <a:pt x="60701" y="23263"/>
                  </a:cubicBezTo>
                  <a:cubicBezTo>
                    <a:pt x="59727" y="32424"/>
                    <a:pt x="57852" y="50350"/>
                    <a:pt x="57275" y="55976"/>
                  </a:cubicBezTo>
                  <a:cubicBezTo>
                    <a:pt x="56878" y="59763"/>
                    <a:pt x="56409" y="62685"/>
                    <a:pt x="55039" y="65678"/>
                  </a:cubicBezTo>
                  <a:cubicBezTo>
                    <a:pt x="53668" y="68708"/>
                    <a:pt x="51468" y="71846"/>
                    <a:pt x="47609" y="76102"/>
                  </a:cubicBezTo>
                  <a:cubicBezTo>
                    <a:pt x="43750" y="80322"/>
                    <a:pt x="39530" y="83351"/>
                    <a:pt x="36248" y="85335"/>
                  </a:cubicBezTo>
                  <a:cubicBezTo>
                    <a:pt x="34625" y="86345"/>
                    <a:pt x="33218" y="87066"/>
                    <a:pt x="32244" y="87535"/>
                  </a:cubicBezTo>
                  <a:cubicBezTo>
                    <a:pt x="31739" y="87787"/>
                    <a:pt x="31343" y="87932"/>
                    <a:pt x="31090" y="88076"/>
                  </a:cubicBezTo>
                  <a:cubicBezTo>
                    <a:pt x="30946" y="88112"/>
                    <a:pt x="30838" y="88148"/>
                    <a:pt x="30766" y="88184"/>
                  </a:cubicBezTo>
                  <a:cubicBezTo>
                    <a:pt x="30693" y="88220"/>
                    <a:pt x="30657" y="88220"/>
                    <a:pt x="30657" y="88220"/>
                  </a:cubicBezTo>
                  <a:lnTo>
                    <a:pt x="30585" y="88292"/>
                  </a:lnTo>
                  <a:lnTo>
                    <a:pt x="27510" y="91057"/>
                  </a:lnTo>
                  <a:lnTo>
                    <a:pt x="27510" y="91057"/>
                  </a:lnTo>
                  <a:cubicBezTo>
                    <a:pt x="27433" y="88416"/>
                    <a:pt x="26887" y="85123"/>
                    <a:pt x="25392" y="81800"/>
                  </a:cubicBezTo>
                  <a:cubicBezTo>
                    <a:pt x="23769" y="78230"/>
                    <a:pt x="21027" y="74659"/>
                    <a:pt x="16483" y="71990"/>
                  </a:cubicBezTo>
                  <a:cubicBezTo>
                    <a:pt x="12624" y="69754"/>
                    <a:pt x="9089" y="69069"/>
                    <a:pt x="6204" y="69069"/>
                  </a:cubicBezTo>
                  <a:cubicBezTo>
                    <a:pt x="4025" y="69069"/>
                    <a:pt x="2231" y="69453"/>
                    <a:pt x="978" y="69830"/>
                  </a:cubicBezTo>
                  <a:lnTo>
                    <a:pt x="978" y="69830"/>
                  </a:lnTo>
                  <a:cubicBezTo>
                    <a:pt x="1473" y="69020"/>
                    <a:pt x="2195" y="67933"/>
                    <a:pt x="3210" y="66616"/>
                  </a:cubicBezTo>
                  <a:cubicBezTo>
                    <a:pt x="4256" y="65209"/>
                    <a:pt x="6276" y="64091"/>
                    <a:pt x="8043" y="63298"/>
                  </a:cubicBezTo>
                  <a:cubicBezTo>
                    <a:pt x="8909" y="62901"/>
                    <a:pt x="9702" y="62613"/>
                    <a:pt x="10279" y="62432"/>
                  </a:cubicBezTo>
                  <a:cubicBezTo>
                    <a:pt x="10604" y="62324"/>
                    <a:pt x="10820" y="62252"/>
                    <a:pt x="11001" y="62180"/>
                  </a:cubicBezTo>
                  <a:cubicBezTo>
                    <a:pt x="11145" y="62144"/>
                    <a:pt x="11253" y="62108"/>
                    <a:pt x="11253" y="62108"/>
                  </a:cubicBezTo>
                  <a:lnTo>
                    <a:pt x="11325" y="62072"/>
                  </a:lnTo>
                  <a:cubicBezTo>
                    <a:pt x="11325" y="62072"/>
                    <a:pt x="13453" y="60629"/>
                    <a:pt x="17854" y="57491"/>
                  </a:cubicBezTo>
                  <a:cubicBezTo>
                    <a:pt x="20018" y="55904"/>
                    <a:pt x="22759" y="54353"/>
                    <a:pt x="24923" y="53163"/>
                  </a:cubicBezTo>
                  <a:cubicBezTo>
                    <a:pt x="26041" y="52586"/>
                    <a:pt x="27015" y="52117"/>
                    <a:pt x="27700" y="51756"/>
                  </a:cubicBezTo>
                  <a:cubicBezTo>
                    <a:pt x="28385" y="51432"/>
                    <a:pt x="28782" y="51215"/>
                    <a:pt x="28782" y="51215"/>
                  </a:cubicBezTo>
                  <a:cubicBezTo>
                    <a:pt x="28890" y="51179"/>
                    <a:pt x="28962" y="51071"/>
                    <a:pt x="28962" y="50927"/>
                  </a:cubicBezTo>
                  <a:cubicBezTo>
                    <a:pt x="28962" y="50819"/>
                    <a:pt x="28854" y="50710"/>
                    <a:pt x="28746" y="50674"/>
                  </a:cubicBezTo>
                  <a:cubicBezTo>
                    <a:pt x="26762" y="49989"/>
                    <a:pt x="25139" y="48330"/>
                    <a:pt x="23733" y="46130"/>
                  </a:cubicBezTo>
                  <a:cubicBezTo>
                    <a:pt x="22326" y="43930"/>
                    <a:pt x="21208" y="41189"/>
                    <a:pt x="20198" y="38412"/>
                  </a:cubicBezTo>
                  <a:cubicBezTo>
                    <a:pt x="18142" y="32749"/>
                    <a:pt x="14319" y="26798"/>
                    <a:pt x="11145" y="23804"/>
                  </a:cubicBezTo>
                  <a:cubicBezTo>
                    <a:pt x="10027" y="22794"/>
                    <a:pt x="9125" y="21929"/>
                    <a:pt x="8512" y="21063"/>
                  </a:cubicBezTo>
                  <a:cubicBezTo>
                    <a:pt x="7899" y="20198"/>
                    <a:pt x="7574" y="19332"/>
                    <a:pt x="7574" y="18214"/>
                  </a:cubicBezTo>
                  <a:cubicBezTo>
                    <a:pt x="7574" y="17312"/>
                    <a:pt x="7791" y="16194"/>
                    <a:pt x="8296" y="14824"/>
                  </a:cubicBezTo>
                  <a:cubicBezTo>
                    <a:pt x="9161" y="12515"/>
                    <a:pt x="11578" y="9414"/>
                    <a:pt x="14103" y="6781"/>
                  </a:cubicBezTo>
                  <a:cubicBezTo>
                    <a:pt x="15365" y="5482"/>
                    <a:pt x="16663" y="4292"/>
                    <a:pt x="17818" y="3354"/>
                  </a:cubicBezTo>
                  <a:cubicBezTo>
                    <a:pt x="18972" y="2453"/>
                    <a:pt x="20018" y="1803"/>
                    <a:pt x="20667" y="1551"/>
                  </a:cubicBezTo>
                  <a:cubicBezTo>
                    <a:pt x="22001" y="1118"/>
                    <a:pt x="23336" y="613"/>
                    <a:pt x="24310" y="613"/>
                  </a:cubicBezTo>
                  <a:close/>
                  <a:moveTo>
                    <a:pt x="24310" y="0"/>
                  </a:moveTo>
                  <a:cubicBezTo>
                    <a:pt x="23155" y="0"/>
                    <a:pt x="21785" y="541"/>
                    <a:pt x="20486" y="974"/>
                  </a:cubicBezTo>
                  <a:cubicBezTo>
                    <a:pt x="19693" y="1262"/>
                    <a:pt x="18647" y="1948"/>
                    <a:pt x="17457" y="2885"/>
                  </a:cubicBezTo>
                  <a:cubicBezTo>
                    <a:pt x="15690" y="4292"/>
                    <a:pt x="13598" y="6312"/>
                    <a:pt x="11794" y="8440"/>
                  </a:cubicBezTo>
                  <a:cubicBezTo>
                    <a:pt x="9991" y="10532"/>
                    <a:pt x="8440" y="12768"/>
                    <a:pt x="7755" y="14643"/>
                  </a:cubicBezTo>
                  <a:cubicBezTo>
                    <a:pt x="7214" y="16050"/>
                    <a:pt x="6961" y="17204"/>
                    <a:pt x="6961" y="18214"/>
                  </a:cubicBezTo>
                  <a:cubicBezTo>
                    <a:pt x="6961" y="19440"/>
                    <a:pt x="7358" y="20486"/>
                    <a:pt x="8007" y="21388"/>
                  </a:cubicBezTo>
                  <a:cubicBezTo>
                    <a:pt x="8693" y="22362"/>
                    <a:pt x="9630" y="23227"/>
                    <a:pt x="10748" y="24273"/>
                  </a:cubicBezTo>
                  <a:cubicBezTo>
                    <a:pt x="13814" y="27123"/>
                    <a:pt x="17637" y="33038"/>
                    <a:pt x="19621" y="38592"/>
                  </a:cubicBezTo>
                  <a:cubicBezTo>
                    <a:pt x="20631" y="41405"/>
                    <a:pt x="21785" y="44182"/>
                    <a:pt x="23228" y="46455"/>
                  </a:cubicBezTo>
                  <a:cubicBezTo>
                    <a:pt x="24528" y="48469"/>
                    <a:pt x="26062" y="50104"/>
                    <a:pt x="27936" y="50961"/>
                  </a:cubicBezTo>
                  <a:lnTo>
                    <a:pt x="27936" y="50961"/>
                  </a:lnTo>
                  <a:cubicBezTo>
                    <a:pt x="26212" y="51806"/>
                    <a:pt x="21101" y="54384"/>
                    <a:pt x="17493" y="56986"/>
                  </a:cubicBezTo>
                  <a:cubicBezTo>
                    <a:pt x="15293" y="58537"/>
                    <a:pt x="13670" y="59691"/>
                    <a:pt x="12588" y="60449"/>
                  </a:cubicBezTo>
                  <a:cubicBezTo>
                    <a:pt x="12047" y="60845"/>
                    <a:pt x="11650" y="61134"/>
                    <a:pt x="11398" y="61314"/>
                  </a:cubicBezTo>
                  <a:cubicBezTo>
                    <a:pt x="11208" y="61432"/>
                    <a:pt x="11097" y="61504"/>
                    <a:pt x="11042" y="61540"/>
                  </a:cubicBezTo>
                  <a:lnTo>
                    <a:pt x="11042" y="61540"/>
                  </a:lnTo>
                  <a:cubicBezTo>
                    <a:pt x="10819" y="61605"/>
                    <a:pt x="9411" y="62029"/>
                    <a:pt x="7791" y="62757"/>
                  </a:cubicBezTo>
                  <a:cubicBezTo>
                    <a:pt x="5988" y="63550"/>
                    <a:pt x="3932" y="64704"/>
                    <a:pt x="2741" y="66255"/>
                  </a:cubicBezTo>
                  <a:cubicBezTo>
                    <a:pt x="1371" y="67987"/>
                    <a:pt x="541" y="69393"/>
                    <a:pt x="36" y="70223"/>
                  </a:cubicBezTo>
                  <a:cubicBezTo>
                    <a:pt x="0" y="70331"/>
                    <a:pt x="0" y="70475"/>
                    <a:pt x="73" y="70547"/>
                  </a:cubicBezTo>
                  <a:cubicBezTo>
                    <a:pt x="127" y="70629"/>
                    <a:pt x="221" y="70669"/>
                    <a:pt x="311" y="70669"/>
                  </a:cubicBezTo>
                  <a:cubicBezTo>
                    <a:pt x="341" y="70669"/>
                    <a:pt x="370" y="70665"/>
                    <a:pt x="397" y="70656"/>
                  </a:cubicBezTo>
                  <a:cubicBezTo>
                    <a:pt x="1623" y="70223"/>
                    <a:pt x="3643" y="69646"/>
                    <a:pt x="6204" y="69646"/>
                  </a:cubicBezTo>
                  <a:cubicBezTo>
                    <a:pt x="8981" y="69646"/>
                    <a:pt x="12444" y="70331"/>
                    <a:pt x="16158" y="72531"/>
                  </a:cubicBezTo>
                  <a:cubicBezTo>
                    <a:pt x="20595" y="75128"/>
                    <a:pt x="23264" y="78590"/>
                    <a:pt x="24851" y="82053"/>
                  </a:cubicBezTo>
                  <a:cubicBezTo>
                    <a:pt x="26438" y="85551"/>
                    <a:pt x="26906" y="89050"/>
                    <a:pt x="26906" y="91719"/>
                  </a:cubicBezTo>
                  <a:cubicBezTo>
                    <a:pt x="26906" y="91827"/>
                    <a:pt x="26979" y="91935"/>
                    <a:pt x="27087" y="91971"/>
                  </a:cubicBezTo>
                  <a:cubicBezTo>
                    <a:pt x="27128" y="91999"/>
                    <a:pt x="27175" y="92011"/>
                    <a:pt x="27221" y="92011"/>
                  </a:cubicBezTo>
                  <a:cubicBezTo>
                    <a:pt x="27295" y="92011"/>
                    <a:pt x="27367" y="91980"/>
                    <a:pt x="27411" y="91935"/>
                  </a:cubicBezTo>
                  <a:lnTo>
                    <a:pt x="30907" y="88792"/>
                  </a:lnTo>
                  <a:lnTo>
                    <a:pt x="30907" y="88792"/>
                  </a:lnTo>
                  <a:lnTo>
                    <a:pt x="30910" y="88797"/>
                  </a:lnTo>
                  <a:cubicBezTo>
                    <a:pt x="30910" y="88797"/>
                    <a:pt x="40251" y="85082"/>
                    <a:pt x="48042" y="76498"/>
                  </a:cubicBezTo>
                  <a:cubicBezTo>
                    <a:pt x="51937" y="72206"/>
                    <a:pt x="54209" y="69033"/>
                    <a:pt x="55580" y="65931"/>
                  </a:cubicBezTo>
                  <a:cubicBezTo>
                    <a:pt x="56986" y="62829"/>
                    <a:pt x="57491" y="59835"/>
                    <a:pt x="57888" y="56012"/>
                  </a:cubicBezTo>
                  <a:cubicBezTo>
                    <a:pt x="58285" y="52225"/>
                    <a:pt x="59259" y="42776"/>
                    <a:pt x="60160" y="34228"/>
                  </a:cubicBezTo>
                  <a:cubicBezTo>
                    <a:pt x="60593" y="29936"/>
                    <a:pt x="61026" y="25896"/>
                    <a:pt x="61350" y="22867"/>
                  </a:cubicBezTo>
                  <a:cubicBezTo>
                    <a:pt x="61495" y="21388"/>
                    <a:pt x="61639" y="20126"/>
                    <a:pt x="61747" y="19260"/>
                  </a:cubicBezTo>
                  <a:cubicBezTo>
                    <a:pt x="61783" y="18827"/>
                    <a:pt x="61819" y="18466"/>
                    <a:pt x="61855" y="18214"/>
                  </a:cubicBezTo>
                  <a:cubicBezTo>
                    <a:pt x="61892" y="18106"/>
                    <a:pt x="61892" y="17998"/>
                    <a:pt x="61892" y="17925"/>
                  </a:cubicBezTo>
                  <a:lnTo>
                    <a:pt x="61892" y="17853"/>
                  </a:lnTo>
                  <a:lnTo>
                    <a:pt x="61928" y="17817"/>
                  </a:lnTo>
                  <a:cubicBezTo>
                    <a:pt x="61928" y="17745"/>
                    <a:pt x="62000" y="17529"/>
                    <a:pt x="62144" y="17276"/>
                  </a:cubicBezTo>
                  <a:cubicBezTo>
                    <a:pt x="62324" y="16879"/>
                    <a:pt x="62613" y="16375"/>
                    <a:pt x="62974" y="15942"/>
                  </a:cubicBezTo>
                  <a:cubicBezTo>
                    <a:pt x="63334" y="15509"/>
                    <a:pt x="63731" y="15184"/>
                    <a:pt x="64128" y="15148"/>
                  </a:cubicBezTo>
                  <a:lnTo>
                    <a:pt x="64164" y="15148"/>
                  </a:lnTo>
                  <a:cubicBezTo>
                    <a:pt x="64236" y="15148"/>
                    <a:pt x="64524" y="15220"/>
                    <a:pt x="64849" y="15365"/>
                  </a:cubicBezTo>
                  <a:cubicBezTo>
                    <a:pt x="66003" y="15942"/>
                    <a:pt x="67987" y="17493"/>
                    <a:pt x="69790" y="18935"/>
                  </a:cubicBezTo>
                  <a:cubicBezTo>
                    <a:pt x="70692" y="19657"/>
                    <a:pt x="71557" y="20342"/>
                    <a:pt x="72243" y="20919"/>
                  </a:cubicBezTo>
                  <a:cubicBezTo>
                    <a:pt x="72928" y="21460"/>
                    <a:pt x="73433" y="21893"/>
                    <a:pt x="73685" y="22037"/>
                  </a:cubicBezTo>
                  <a:cubicBezTo>
                    <a:pt x="74154" y="22362"/>
                    <a:pt x="74804" y="22614"/>
                    <a:pt x="75453" y="22614"/>
                  </a:cubicBezTo>
                  <a:cubicBezTo>
                    <a:pt x="75922" y="22614"/>
                    <a:pt x="76354" y="22506"/>
                    <a:pt x="76715" y="22181"/>
                  </a:cubicBezTo>
                  <a:cubicBezTo>
                    <a:pt x="77076" y="21857"/>
                    <a:pt x="77328" y="21352"/>
                    <a:pt x="77400" y="20703"/>
                  </a:cubicBezTo>
                  <a:cubicBezTo>
                    <a:pt x="77400" y="20594"/>
                    <a:pt x="77400" y="20450"/>
                    <a:pt x="77400" y="20306"/>
                  </a:cubicBezTo>
                  <a:cubicBezTo>
                    <a:pt x="77400" y="19044"/>
                    <a:pt x="76931" y="17204"/>
                    <a:pt x="75741" y="14932"/>
                  </a:cubicBezTo>
                  <a:cubicBezTo>
                    <a:pt x="74587" y="12696"/>
                    <a:pt x="72748" y="10063"/>
                    <a:pt x="70007" y="7358"/>
                  </a:cubicBezTo>
                  <a:cubicBezTo>
                    <a:pt x="67915" y="5230"/>
                    <a:pt x="66039" y="3787"/>
                    <a:pt x="64380" y="2849"/>
                  </a:cubicBezTo>
                  <a:cubicBezTo>
                    <a:pt x="62757" y="1912"/>
                    <a:pt x="61387" y="1479"/>
                    <a:pt x="60268" y="1479"/>
                  </a:cubicBezTo>
                  <a:cubicBezTo>
                    <a:pt x="59475" y="1479"/>
                    <a:pt x="58790" y="1731"/>
                    <a:pt x="58357" y="2200"/>
                  </a:cubicBezTo>
                  <a:cubicBezTo>
                    <a:pt x="57996" y="2597"/>
                    <a:pt x="57780" y="3138"/>
                    <a:pt x="57636" y="3751"/>
                  </a:cubicBezTo>
                  <a:cubicBezTo>
                    <a:pt x="57455" y="4653"/>
                    <a:pt x="57455" y="5735"/>
                    <a:pt x="57419" y="7033"/>
                  </a:cubicBezTo>
                  <a:cubicBezTo>
                    <a:pt x="57383" y="8332"/>
                    <a:pt x="57275" y="9846"/>
                    <a:pt x="56950" y="11542"/>
                  </a:cubicBezTo>
                  <a:cubicBezTo>
                    <a:pt x="56518" y="13778"/>
                    <a:pt x="54894" y="19116"/>
                    <a:pt x="53019" y="24814"/>
                  </a:cubicBezTo>
                  <a:cubicBezTo>
                    <a:pt x="51144" y="30513"/>
                    <a:pt x="49052" y="36608"/>
                    <a:pt x="47645" y="40540"/>
                  </a:cubicBezTo>
                  <a:cubicBezTo>
                    <a:pt x="45914" y="45373"/>
                    <a:pt x="45589" y="51215"/>
                    <a:pt x="45589" y="55075"/>
                  </a:cubicBezTo>
                  <a:cubicBezTo>
                    <a:pt x="45589" y="57010"/>
                    <a:pt x="45679" y="58429"/>
                    <a:pt x="45717" y="58941"/>
                  </a:cubicBezTo>
                  <a:lnTo>
                    <a:pt x="45717" y="58941"/>
                  </a:lnTo>
                  <a:cubicBezTo>
                    <a:pt x="44844" y="59257"/>
                    <a:pt x="41699" y="60490"/>
                    <a:pt x="39350" y="62252"/>
                  </a:cubicBezTo>
                  <a:cubicBezTo>
                    <a:pt x="38015" y="63262"/>
                    <a:pt x="36284" y="64452"/>
                    <a:pt x="34913" y="65426"/>
                  </a:cubicBezTo>
                  <a:cubicBezTo>
                    <a:pt x="34228" y="65895"/>
                    <a:pt x="33651" y="66291"/>
                    <a:pt x="33218" y="66616"/>
                  </a:cubicBezTo>
                  <a:cubicBezTo>
                    <a:pt x="32981" y="66774"/>
                    <a:pt x="32798" y="66900"/>
                    <a:pt x="32681" y="66981"/>
                  </a:cubicBezTo>
                  <a:lnTo>
                    <a:pt x="32681" y="66981"/>
                  </a:lnTo>
                  <a:lnTo>
                    <a:pt x="32065" y="66683"/>
                  </a:lnTo>
                  <a:lnTo>
                    <a:pt x="32065" y="66683"/>
                  </a:lnTo>
                  <a:cubicBezTo>
                    <a:pt x="32604" y="66134"/>
                    <a:pt x="33825" y="64872"/>
                    <a:pt x="35166" y="63370"/>
                  </a:cubicBezTo>
                  <a:cubicBezTo>
                    <a:pt x="36969" y="61350"/>
                    <a:pt x="39025" y="58862"/>
                    <a:pt x="40035" y="57022"/>
                  </a:cubicBezTo>
                  <a:cubicBezTo>
                    <a:pt x="40648" y="55832"/>
                    <a:pt x="41153" y="55002"/>
                    <a:pt x="41478" y="54353"/>
                  </a:cubicBezTo>
                  <a:cubicBezTo>
                    <a:pt x="41802" y="53704"/>
                    <a:pt x="42019" y="53199"/>
                    <a:pt x="42019" y="52622"/>
                  </a:cubicBezTo>
                  <a:cubicBezTo>
                    <a:pt x="42019" y="52081"/>
                    <a:pt x="41802" y="51540"/>
                    <a:pt x="41478" y="50819"/>
                  </a:cubicBezTo>
                  <a:cubicBezTo>
                    <a:pt x="41189" y="50242"/>
                    <a:pt x="40504" y="49196"/>
                    <a:pt x="39530" y="47861"/>
                  </a:cubicBezTo>
                  <a:cubicBezTo>
                    <a:pt x="36645" y="43822"/>
                    <a:pt x="31343" y="37185"/>
                    <a:pt x="28674" y="33723"/>
                  </a:cubicBezTo>
                  <a:cubicBezTo>
                    <a:pt x="26870" y="31451"/>
                    <a:pt x="24887" y="28349"/>
                    <a:pt x="23264" y="25572"/>
                  </a:cubicBezTo>
                  <a:cubicBezTo>
                    <a:pt x="21605" y="22794"/>
                    <a:pt x="20270" y="20306"/>
                    <a:pt x="19837" y="19224"/>
                  </a:cubicBezTo>
                  <a:cubicBezTo>
                    <a:pt x="19404" y="18142"/>
                    <a:pt x="19224" y="17060"/>
                    <a:pt x="19224" y="16050"/>
                  </a:cubicBezTo>
                  <a:cubicBezTo>
                    <a:pt x="19224" y="15040"/>
                    <a:pt x="19404" y="14138"/>
                    <a:pt x="19729" y="13381"/>
                  </a:cubicBezTo>
                  <a:cubicBezTo>
                    <a:pt x="19801" y="13273"/>
                    <a:pt x="19945" y="13056"/>
                    <a:pt x="20162" y="12804"/>
                  </a:cubicBezTo>
                  <a:cubicBezTo>
                    <a:pt x="20955" y="12010"/>
                    <a:pt x="22578" y="10820"/>
                    <a:pt x="24021" y="9305"/>
                  </a:cubicBezTo>
                  <a:cubicBezTo>
                    <a:pt x="25464" y="7827"/>
                    <a:pt x="26762" y="5987"/>
                    <a:pt x="26834" y="3751"/>
                  </a:cubicBezTo>
                  <a:cubicBezTo>
                    <a:pt x="26834" y="3679"/>
                    <a:pt x="26834" y="3571"/>
                    <a:pt x="26834" y="3499"/>
                  </a:cubicBezTo>
                  <a:cubicBezTo>
                    <a:pt x="26834" y="2236"/>
                    <a:pt x="26582" y="1371"/>
                    <a:pt x="26149" y="794"/>
                  </a:cubicBezTo>
                  <a:cubicBezTo>
                    <a:pt x="25933" y="505"/>
                    <a:pt x="25644" y="289"/>
                    <a:pt x="25319" y="180"/>
                  </a:cubicBezTo>
                  <a:cubicBezTo>
                    <a:pt x="25031" y="36"/>
                    <a:pt x="24670" y="0"/>
                    <a:pt x="2431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36;p63">
              <a:extLst>
                <a:ext uri="{FF2B5EF4-FFF2-40B4-BE49-F238E27FC236}">
                  <a16:creationId xmlns:a16="http://schemas.microsoft.com/office/drawing/2014/main" id="{8B37DFAB-6F41-47C3-A912-19120566F529}"/>
                </a:ext>
              </a:extLst>
            </p:cNvPr>
            <p:cNvSpPr/>
            <p:nvPr/>
          </p:nvSpPr>
          <p:spPr>
            <a:xfrm>
              <a:off x="4489850" y="2578700"/>
              <a:ext cx="470700" cy="295075"/>
            </a:xfrm>
            <a:custGeom>
              <a:avLst/>
              <a:gdLst/>
              <a:ahLst/>
              <a:cxnLst/>
              <a:rect l="l" t="t" r="r" b="b"/>
              <a:pathLst>
                <a:path w="18828" h="11803" extrusionOk="0">
                  <a:moveTo>
                    <a:pt x="293" y="0"/>
                  </a:moveTo>
                  <a:cubicBezTo>
                    <a:pt x="146" y="0"/>
                    <a:pt x="37" y="103"/>
                    <a:pt x="37" y="260"/>
                  </a:cubicBezTo>
                  <a:cubicBezTo>
                    <a:pt x="1" y="440"/>
                    <a:pt x="109" y="584"/>
                    <a:pt x="289" y="584"/>
                  </a:cubicBezTo>
                  <a:cubicBezTo>
                    <a:pt x="289" y="584"/>
                    <a:pt x="325" y="584"/>
                    <a:pt x="397" y="620"/>
                  </a:cubicBezTo>
                  <a:cubicBezTo>
                    <a:pt x="1047" y="729"/>
                    <a:pt x="4076" y="1234"/>
                    <a:pt x="7647" y="2893"/>
                  </a:cubicBezTo>
                  <a:cubicBezTo>
                    <a:pt x="11217" y="4516"/>
                    <a:pt x="15329" y="7221"/>
                    <a:pt x="18214" y="11693"/>
                  </a:cubicBezTo>
                  <a:cubicBezTo>
                    <a:pt x="18284" y="11763"/>
                    <a:pt x="18384" y="11803"/>
                    <a:pt x="18485" y="11803"/>
                  </a:cubicBezTo>
                  <a:cubicBezTo>
                    <a:pt x="18541" y="11803"/>
                    <a:pt x="18596" y="11791"/>
                    <a:pt x="18647" y="11765"/>
                  </a:cubicBezTo>
                  <a:cubicBezTo>
                    <a:pt x="18792" y="11657"/>
                    <a:pt x="18828" y="11477"/>
                    <a:pt x="18719" y="11332"/>
                  </a:cubicBezTo>
                  <a:cubicBezTo>
                    <a:pt x="15546" y="6463"/>
                    <a:pt x="10965" y="3614"/>
                    <a:pt x="7178" y="2027"/>
                  </a:cubicBezTo>
                  <a:cubicBezTo>
                    <a:pt x="3355" y="404"/>
                    <a:pt x="361" y="7"/>
                    <a:pt x="361" y="7"/>
                  </a:cubicBezTo>
                  <a:cubicBezTo>
                    <a:pt x="338" y="3"/>
                    <a:pt x="315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37;p63">
              <a:extLst>
                <a:ext uri="{FF2B5EF4-FFF2-40B4-BE49-F238E27FC236}">
                  <a16:creationId xmlns:a16="http://schemas.microsoft.com/office/drawing/2014/main" id="{7F8F5F4A-3B0D-442A-A57C-58FB26D0B0E9}"/>
                </a:ext>
              </a:extLst>
            </p:cNvPr>
            <p:cNvSpPr/>
            <p:nvPr/>
          </p:nvSpPr>
          <p:spPr>
            <a:xfrm>
              <a:off x="5419475" y="1062375"/>
              <a:ext cx="516700" cy="513275"/>
            </a:xfrm>
            <a:custGeom>
              <a:avLst/>
              <a:gdLst/>
              <a:ahLst/>
              <a:cxnLst/>
              <a:rect l="l" t="t" r="r" b="b"/>
              <a:pathLst>
                <a:path w="20668" h="20531" extrusionOk="0">
                  <a:moveTo>
                    <a:pt x="3617" y="1"/>
                  </a:moveTo>
                  <a:cubicBezTo>
                    <a:pt x="2873" y="1"/>
                    <a:pt x="2308" y="219"/>
                    <a:pt x="1948" y="608"/>
                  </a:cubicBezTo>
                  <a:cubicBezTo>
                    <a:pt x="578" y="2087"/>
                    <a:pt x="1480" y="5225"/>
                    <a:pt x="578" y="9806"/>
                  </a:cubicBezTo>
                  <a:cubicBezTo>
                    <a:pt x="470" y="10419"/>
                    <a:pt x="253" y="11284"/>
                    <a:pt x="1" y="12258"/>
                  </a:cubicBezTo>
                  <a:cubicBezTo>
                    <a:pt x="207" y="12224"/>
                    <a:pt x="438" y="12202"/>
                    <a:pt x="692" y="12202"/>
                  </a:cubicBezTo>
                  <a:cubicBezTo>
                    <a:pt x="1500" y="12202"/>
                    <a:pt x="2535" y="12427"/>
                    <a:pt x="3716" y="13196"/>
                  </a:cubicBezTo>
                  <a:cubicBezTo>
                    <a:pt x="4473" y="13665"/>
                    <a:pt x="5050" y="14206"/>
                    <a:pt x="5519" y="14783"/>
                  </a:cubicBezTo>
                  <a:cubicBezTo>
                    <a:pt x="5952" y="14025"/>
                    <a:pt x="6637" y="13196"/>
                    <a:pt x="7431" y="13088"/>
                  </a:cubicBezTo>
                  <a:cubicBezTo>
                    <a:pt x="7456" y="13083"/>
                    <a:pt x="7483" y="13081"/>
                    <a:pt x="7513" y="13081"/>
                  </a:cubicBezTo>
                  <a:cubicBezTo>
                    <a:pt x="9043" y="13081"/>
                    <a:pt x="16178" y="19376"/>
                    <a:pt x="17169" y="20013"/>
                  </a:cubicBezTo>
                  <a:cubicBezTo>
                    <a:pt x="17598" y="20304"/>
                    <a:pt x="18211" y="20530"/>
                    <a:pt x="18789" y="20530"/>
                  </a:cubicBezTo>
                  <a:cubicBezTo>
                    <a:pt x="19571" y="20530"/>
                    <a:pt x="20290" y="20117"/>
                    <a:pt x="20415" y="18895"/>
                  </a:cubicBezTo>
                  <a:cubicBezTo>
                    <a:pt x="20667" y="16767"/>
                    <a:pt x="18864" y="11501"/>
                    <a:pt x="13129" y="5766"/>
                  </a:cubicBezTo>
                  <a:cubicBezTo>
                    <a:pt x="8967" y="1604"/>
                    <a:pt x="5633" y="1"/>
                    <a:pt x="361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38;p63">
              <a:extLst>
                <a:ext uri="{FF2B5EF4-FFF2-40B4-BE49-F238E27FC236}">
                  <a16:creationId xmlns:a16="http://schemas.microsoft.com/office/drawing/2014/main" id="{DF3E747E-908C-4045-9B6F-AF966C9FBCCE}"/>
                </a:ext>
              </a:extLst>
            </p:cNvPr>
            <p:cNvSpPr/>
            <p:nvPr/>
          </p:nvSpPr>
          <p:spPr>
            <a:xfrm>
              <a:off x="5411375" y="1055025"/>
              <a:ext cx="526600" cy="528425"/>
            </a:xfrm>
            <a:custGeom>
              <a:avLst/>
              <a:gdLst/>
              <a:ahLst/>
              <a:cxnLst/>
              <a:rect l="l" t="t" r="r" b="b"/>
              <a:pathLst>
                <a:path w="21064" h="21137" extrusionOk="0">
                  <a:moveTo>
                    <a:pt x="3931" y="614"/>
                  </a:moveTo>
                  <a:cubicBezTo>
                    <a:pt x="4869" y="614"/>
                    <a:pt x="6168" y="975"/>
                    <a:pt x="7755" y="1876"/>
                  </a:cubicBezTo>
                  <a:cubicBezTo>
                    <a:pt x="9342" y="2778"/>
                    <a:pt x="11181" y="4221"/>
                    <a:pt x="13273" y="6276"/>
                  </a:cubicBezTo>
                  <a:cubicBezTo>
                    <a:pt x="15942" y="8982"/>
                    <a:pt x="17745" y="11542"/>
                    <a:pt x="18899" y="13742"/>
                  </a:cubicBezTo>
                  <a:cubicBezTo>
                    <a:pt x="20017" y="15942"/>
                    <a:pt x="20486" y="17746"/>
                    <a:pt x="20486" y="18828"/>
                  </a:cubicBezTo>
                  <a:cubicBezTo>
                    <a:pt x="20486" y="18936"/>
                    <a:pt x="20450" y="19044"/>
                    <a:pt x="20450" y="19152"/>
                  </a:cubicBezTo>
                  <a:cubicBezTo>
                    <a:pt x="20414" y="19730"/>
                    <a:pt x="20198" y="20054"/>
                    <a:pt x="19981" y="20234"/>
                  </a:cubicBezTo>
                  <a:cubicBezTo>
                    <a:pt x="19765" y="20451"/>
                    <a:pt x="19476" y="20523"/>
                    <a:pt x="19116" y="20523"/>
                  </a:cubicBezTo>
                  <a:cubicBezTo>
                    <a:pt x="18611" y="20523"/>
                    <a:pt x="18034" y="20307"/>
                    <a:pt x="17673" y="20054"/>
                  </a:cubicBezTo>
                  <a:cubicBezTo>
                    <a:pt x="17565" y="19982"/>
                    <a:pt x="17348" y="19838"/>
                    <a:pt x="17060" y="19585"/>
                  </a:cubicBezTo>
                  <a:cubicBezTo>
                    <a:pt x="16014" y="18756"/>
                    <a:pt x="14102" y="17169"/>
                    <a:pt x="12263" y="15726"/>
                  </a:cubicBezTo>
                  <a:cubicBezTo>
                    <a:pt x="11325" y="15041"/>
                    <a:pt x="10424" y="14356"/>
                    <a:pt x="9666" y="13887"/>
                  </a:cubicBezTo>
                  <a:cubicBezTo>
                    <a:pt x="9269" y="13634"/>
                    <a:pt x="8945" y="13454"/>
                    <a:pt x="8620" y="13310"/>
                  </a:cubicBezTo>
                  <a:cubicBezTo>
                    <a:pt x="8332" y="13165"/>
                    <a:pt x="8079" y="13057"/>
                    <a:pt x="7827" y="13057"/>
                  </a:cubicBezTo>
                  <a:lnTo>
                    <a:pt x="7682" y="13057"/>
                  </a:lnTo>
                  <a:cubicBezTo>
                    <a:pt x="7214" y="13165"/>
                    <a:pt x="6817" y="13418"/>
                    <a:pt x="6456" y="13778"/>
                  </a:cubicBezTo>
                  <a:cubicBezTo>
                    <a:pt x="6199" y="14010"/>
                    <a:pt x="5979" y="14296"/>
                    <a:pt x="5795" y="14585"/>
                  </a:cubicBezTo>
                  <a:lnTo>
                    <a:pt x="5795" y="14585"/>
                  </a:lnTo>
                  <a:cubicBezTo>
                    <a:pt x="5367" y="14105"/>
                    <a:pt x="4842" y="13623"/>
                    <a:pt x="4220" y="13237"/>
                  </a:cubicBezTo>
                  <a:cubicBezTo>
                    <a:pt x="2994" y="12444"/>
                    <a:pt x="1876" y="12192"/>
                    <a:pt x="1010" y="12192"/>
                  </a:cubicBezTo>
                  <a:cubicBezTo>
                    <a:pt x="914" y="12192"/>
                    <a:pt x="818" y="12197"/>
                    <a:pt x="721" y="12205"/>
                  </a:cubicBezTo>
                  <a:lnTo>
                    <a:pt x="721" y="12205"/>
                  </a:lnTo>
                  <a:cubicBezTo>
                    <a:pt x="927" y="11403"/>
                    <a:pt x="1098" y="10695"/>
                    <a:pt x="1190" y="10172"/>
                  </a:cubicBezTo>
                  <a:cubicBezTo>
                    <a:pt x="1659" y="7827"/>
                    <a:pt x="1659" y="5880"/>
                    <a:pt x="1731" y="4365"/>
                  </a:cubicBezTo>
                  <a:cubicBezTo>
                    <a:pt x="1731" y="3571"/>
                    <a:pt x="1767" y="2922"/>
                    <a:pt x="1912" y="2381"/>
                  </a:cubicBezTo>
                  <a:cubicBezTo>
                    <a:pt x="2020" y="1840"/>
                    <a:pt x="2200" y="1444"/>
                    <a:pt x="2489" y="1119"/>
                  </a:cubicBezTo>
                  <a:cubicBezTo>
                    <a:pt x="2777" y="794"/>
                    <a:pt x="3246" y="614"/>
                    <a:pt x="3931" y="614"/>
                  </a:cubicBezTo>
                  <a:close/>
                  <a:moveTo>
                    <a:pt x="3931" y="1"/>
                  </a:moveTo>
                  <a:cubicBezTo>
                    <a:pt x="3138" y="1"/>
                    <a:pt x="2453" y="253"/>
                    <a:pt x="2020" y="722"/>
                  </a:cubicBezTo>
                  <a:cubicBezTo>
                    <a:pt x="1659" y="1119"/>
                    <a:pt x="1443" y="1660"/>
                    <a:pt x="1299" y="2273"/>
                  </a:cubicBezTo>
                  <a:cubicBezTo>
                    <a:pt x="1118" y="3175"/>
                    <a:pt x="1118" y="4257"/>
                    <a:pt x="1082" y="5555"/>
                  </a:cubicBezTo>
                  <a:cubicBezTo>
                    <a:pt x="1046" y="6854"/>
                    <a:pt x="938" y="8368"/>
                    <a:pt x="613" y="10064"/>
                  </a:cubicBezTo>
                  <a:cubicBezTo>
                    <a:pt x="505" y="10641"/>
                    <a:pt x="289" y="11506"/>
                    <a:pt x="36" y="12480"/>
                  </a:cubicBezTo>
                  <a:cubicBezTo>
                    <a:pt x="0" y="12588"/>
                    <a:pt x="36" y="12696"/>
                    <a:pt x="72" y="12769"/>
                  </a:cubicBezTo>
                  <a:cubicBezTo>
                    <a:pt x="125" y="12821"/>
                    <a:pt x="197" y="12855"/>
                    <a:pt x="275" y="12855"/>
                  </a:cubicBezTo>
                  <a:cubicBezTo>
                    <a:pt x="303" y="12855"/>
                    <a:pt x="332" y="12850"/>
                    <a:pt x="361" y="12841"/>
                  </a:cubicBezTo>
                  <a:cubicBezTo>
                    <a:pt x="541" y="12841"/>
                    <a:pt x="794" y="12805"/>
                    <a:pt x="1010" y="12805"/>
                  </a:cubicBezTo>
                  <a:cubicBezTo>
                    <a:pt x="1767" y="12805"/>
                    <a:pt x="2741" y="13021"/>
                    <a:pt x="3895" y="13742"/>
                  </a:cubicBezTo>
                  <a:cubicBezTo>
                    <a:pt x="4617" y="14175"/>
                    <a:pt x="5158" y="14716"/>
                    <a:pt x="5627" y="15257"/>
                  </a:cubicBezTo>
                  <a:cubicBezTo>
                    <a:pt x="5656" y="15316"/>
                    <a:pt x="5734" y="15375"/>
                    <a:pt x="5820" y="15375"/>
                  </a:cubicBezTo>
                  <a:cubicBezTo>
                    <a:pt x="5839" y="15375"/>
                    <a:pt x="5859" y="15372"/>
                    <a:pt x="5879" y="15365"/>
                  </a:cubicBezTo>
                  <a:cubicBezTo>
                    <a:pt x="5951" y="15365"/>
                    <a:pt x="6059" y="15329"/>
                    <a:pt x="6096" y="15221"/>
                  </a:cubicBezTo>
                  <a:cubicBezTo>
                    <a:pt x="6312" y="14860"/>
                    <a:pt x="6564" y="14500"/>
                    <a:pt x="6889" y="14211"/>
                  </a:cubicBezTo>
                  <a:cubicBezTo>
                    <a:pt x="7178" y="13923"/>
                    <a:pt x="7502" y="13706"/>
                    <a:pt x="7791" y="13670"/>
                  </a:cubicBezTo>
                  <a:lnTo>
                    <a:pt x="7827" y="13670"/>
                  </a:lnTo>
                  <a:cubicBezTo>
                    <a:pt x="7899" y="13670"/>
                    <a:pt x="8187" y="13742"/>
                    <a:pt x="8512" y="13887"/>
                  </a:cubicBezTo>
                  <a:cubicBezTo>
                    <a:pt x="9666" y="14464"/>
                    <a:pt x="11650" y="16015"/>
                    <a:pt x="13453" y="17457"/>
                  </a:cubicBezTo>
                  <a:cubicBezTo>
                    <a:pt x="14355" y="18179"/>
                    <a:pt x="15220" y="18864"/>
                    <a:pt x="15906" y="19441"/>
                  </a:cubicBezTo>
                  <a:cubicBezTo>
                    <a:pt x="16591" y="19982"/>
                    <a:pt x="17096" y="20415"/>
                    <a:pt x="17348" y="20559"/>
                  </a:cubicBezTo>
                  <a:cubicBezTo>
                    <a:pt x="17817" y="20884"/>
                    <a:pt x="18467" y="21136"/>
                    <a:pt x="19116" y="21136"/>
                  </a:cubicBezTo>
                  <a:cubicBezTo>
                    <a:pt x="19585" y="21136"/>
                    <a:pt x="20017" y="21028"/>
                    <a:pt x="20378" y="20703"/>
                  </a:cubicBezTo>
                  <a:cubicBezTo>
                    <a:pt x="20739" y="20379"/>
                    <a:pt x="20991" y="19874"/>
                    <a:pt x="21063" y="19225"/>
                  </a:cubicBezTo>
                  <a:cubicBezTo>
                    <a:pt x="21063" y="19116"/>
                    <a:pt x="21063" y="18972"/>
                    <a:pt x="21063" y="18828"/>
                  </a:cubicBezTo>
                  <a:cubicBezTo>
                    <a:pt x="21063" y="17566"/>
                    <a:pt x="20594" y="15726"/>
                    <a:pt x="19404" y="13454"/>
                  </a:cubicBezTo>
                  <a:cubicBezTo>
                    <a:pt x="18250" y="11218"/>
                    <a:pt x="16411" y="8585"/>
                    <a:pt x="13670" y="5880"/>
                  </a:cubicBezTo>
                  <a:cubicBezTo>
                    <a:pt x="11578" y="3752"/>
                    <a:pt x="9702" y="2309"/>
                    <a:pt x="8043" y="1371"/>
                  </a:cubicBezTo>
                  <a:cubicBezTo>
                    <a:pt x="6420" y="434"/>
                    <a:pt x="5050" y="1"/>
                    <a:pt x="393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9;p63">
              <a:extLst>
                <a:ext uri="{FF2B5EF4-FFF2-40B4-BE49-F238E27FC236}">
                  <a16:creationId xmlns:a16="http://schemas.microsoft.com/office/drawing/2014/main" id="{869C4C0B-02C2-42BF-820B-7325206D2064}"/>
                </a:ext>
              </a:extLst>
            </p:cNvPr>
            <p:cNvSpPr/>
            <p:nvPr/>
          </p:nvSpPr>
          <p:spPr>
            <a:xfrm>
              <a:off x="4158925" y="1025400"/>
              <a:ext cx="508275" cy="645500"/>
            </a:xfrm>
            <a:custGeom>
              <a:avLst/>
              <a:gdLst/>
              <a:ahLst/>
              <a:cxnLst/>
              <a:rect l="l" t="t" r="r" b="b"/>
              <a:pathLst>
                <a:path w="20331" h="25820" extrusionOk="0">
                  <a:moveTo>
                    <a:pt x="18068" y="0"/>
                  </a:moveTo>
                  <a:cubicBezTo>
                    <a:pt x="16989" y="0"/>
                    <a:pt x="15647" y="517"/>
                    <a:pt x="14356" y="969"/>
                  </a:cubicBezTo>
                  <a:cubicBezTo>
                    <a:pt x="11434" y="1979"/>
                    <a:pt x="3572" y="9626"/>
                    <a:pt x="1768" y="14422"/>
                  </a:cubicBezTo>
                  <a:cubicBezTo>
                    <a:pt x="1" y="19255"/>
                    <a:pt x="1552" y="20842"/>
                    <a:pt x="4690" y="23728"/>
                  </a:cubicBezTo>
                  <a:cubicBezTo>
                    <a:pt x="5303" y="24305"/>
                    <a:pt x="5952" y="25026"/>
                    <a:pt x="6637" y="25820"/>
                  </a:cubicBezTo>
                  <a:cubicBezTo>
                    <a:pt x="8946" y="25784"/>
                    <a:pt x="12192" y="24954"/>
                    <a:pt x="14392" y="21239"/>
                  </a:cubicBezTo>
                  <a:cubicBezTo>
                    <a:pt x="13887" y="20301"/>
                    <a:pt x="13526" y="19544"/>
                    <a:pt x="13346" y="19039"/>
                  </a:cubicBezTo>
                  <a:cubicBezTo>
                    <a:pt x="12444" y="16803"/>
                    <a:pt x="12552" y="14567"/>
                    <a:pt x="13202" y="12980"/>
                  </a:cubicBezTo>
                  <a:cubicBezTo>
                    <a:pt x="13887" y="11393"/>
                    <a:pt x="20162" y="8255"/>
                    <a:pt x="20271" y="3458"/>
                  </a:cubicBezTo>
                  <a:cubicBezTo>
                    <a:pt x="20330" y="788"/>
                    <a:pt x="19400" y="0"/>
                    <a:pt x="1806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0;p63">
              <a:extLst>
                <a:ext uri="{FF2B5EF4-FFF2-40B4-BE49-F238E27FC236}">
                  <a16:creationId xmlns:a16="http://schemas.microsoft.com/office/drawing/2014/main" id="{3BE8AEEC-8C5E-46C6-A448-FEAD241A16A2}"/>
                </a:ext>
              </a:extLst>
            </p:cNvPr>
            <p:cNvSpPr/>
            <p:nvPr/>
          </p:nvSpPr>
          <p:spPr>
            <a:xfrm>
              <a:off x="4176975" y="1018075"/>
              <a:ext cx="496850" cy="660050"/>
            </a:xfrm>
            <a:custGeom>
              <a:avLst/>
              <a:gdLst/>
              <a:ahLst/>
              <a:cxnLst/>
              <a:rect l="l" t="t" r="r" b="b"/>
              <a:pathLst>
                <a:path w="19874" h="26402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4" y="4869"/>
                    <a:pt x="18827" y="5915"/>
                    <a:pt x="18250" y="6889"/>
                  </a:cubicBezTo>
                  <a:cubicBezTo>
                    <a:pt x="17349" y="8332"/>
                    <a:pt x="16014" y="9594"/>
                    <a:pt x="14788" y="10604"/>
                  </a:cubicBezTo>
                  <a:cubicBezTo>
                    <a:pt x="14211" y="11109"/>
                    <a:pt x="13634" y="11578"/>
                    <a:pt x="13201" y="12010"/>
                  </a:cubicBezTo>
                  <a:cubicBezTo>
                    <a:pt x="12732" y="12407"/>
                    <a:pt x="12371" y="12768"/>
                    <a:pt x="12227" y="13165"/>
                  </a:cubicBezTo>
                  <a:cubicBezTo>
                    <a:pt x="11866" y="13994"/>
                    <a:pt x="11650" y="14968"/>
                    <a:pt x="11650" y="16050"/>
                  </a:cubicBezTo>
                  <a:cubicBezTo>
                    <a:pt x="11650" y="17132"/>
                    <a:pt x="11866" y="18286"/>
                    <a:pt x="12335" y="19440"/>
                  </a:cubicBezTo>
                  <a:cubicBezTo>
                    <a:pt x="12540" y="19917"/>
                    <a:pt x="12873" y="20652"/>
                    <a:pt x="13335" y="21523"/>
                  </a:cubicBezTo>
                  <a:lnTo>
                    <a:pt x="13335" y="21523"/>
                  </a:lnTo>
                  <a:cubicBezTo>
                    <a:pt x="12270" y="23245"/>
                    <a:pt x="11003" y="24290"/>
                    <a:pt x="9702" y="24922"/>
                  </a:cubicBezTo>
                  <a:cubicBezTo>
                    <a:pt x="8430" y="25542"/>
                    <a:pt x="7157" y="25767"/>
                    <a:pt x="6041" y="25787"/>
                  </a:cubicBezTo>
                  <a:lnTo>
                    <a:pt x="6041" y="25787"/>
                  </a:lnTo>
                  <a:cubicBezTo>
                    <a:pt x="5419" y="25039"/>
                    <a:pt x="4769" y="24389"/>
                    <a:pt x="4184" y="23804"/>
                  </a:cubicBezTo>
                  <a:cubicBezTo>
                    <a:pt x="3066" y="22794"/>
                    <a:pt x="2164" y="21929"/>
                    <a:pt x="1551" y="21063"/>
                  </a:cubicBezTo>
                  <a:cubicBezTo>
                    <a:pt x="938" y="20198"/>
                    <a:pt x="613" y="19332"/>
                    <a:pt x="613" y="18214"/>
                  </a:cubicBezTo>
                  <a:cubicBezTo>
                    <a:pt x="613" y="17312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440"/>
                    <a:pt x="397" y="20486"/>
                    <a:pt x="1046" y="21388"/>
                  </a:cubicBezTo>
                  <a:cubicBezTo>
                    <a:pt x="1732" y="22362"/>
                    <a:pt x="2669" y="23227"/>
                    <a:pt x="3787" y="24273"/>
                  </a:cubicBezTo>
                  <a:cubicBezTo>
                    <a:pt x="4364" y="24814"/>
                    <a:pt x="5014" y="25500"/>
                    <a:pt x="5663" y="26293"/>
                  </a:cubicBezTo>
                  <a:cubicBezTo>
                    <a:pt x="5735" y="26365"/>
                    <a:pt x="5807" y="26401"/>
                    <a:pt x="5915" y="26401"/>
                  </a:cubicBezTo>
                  <a:cubicBezTo>
                    <a:pt x="7106" y="26401"/>
                    <a:pt x="8548" y="26185"/>
                    <a:pt x="9955" y="25463"/>
                  </a:cubicBezTo>
                  <a:cubicBezTo>
                    <a:pt x="11398" y="24778"/>
                    <a:pt x="12804" y="23588"/>
                    <a:pt x="13922" y="21676"/>
                  </a:cubicBezTo>
                  <a:cubicBezTo>
                    <a:pt x="13994" y="21604"/>
                    <a:pt x="13994" y="21460"/>
                    <a:pt x="13922" y="21388"/>
                  </a:cubicBezTo>
                  <a:cubicBezTo>
                    <a:pt x="13453" y="20450"/>
                    <a:pt x="13093" y="19693"/>
                    <a:pt x="12876" y="19224"/>
                  </a:cubicBezTo>
                  <a:cubicBezTo>
                    <a:pt x="12443" y="18142"/>
                    <a:pt x="12263" y="17060"/>
                    <a:pt x="12263" y="16050"/>
                  </a:cubicBezTo>
                  <a:cubicBezTo>
                    <a:pt x="12263" y="15040"/>
                    <a:pt x="12443" y="14138"/>
                    <a:pt x="12768" y="13381"/>
                  </a:cubicBezTo>
                  <a:cubicBezTo>
                    <a:pt x="12840" y="13273"/>
                    <a:pt x="12984" y="13056"/>
                    <a:pt x="13201" y="12804"/>
                  </a:cubicBezTo>
                  <a:cubicBezTo>
                    <a:pt x="13994" y="12010"/>
                    <a:pt x="15617" y="10820"/>
                    <a:pt x="17060" y="9305"/>
                  </a:cubicBezTo>
                  <a:cubicBezTo>
                    <a:pt x="18503" y="7827"/>
                    <a:pt x="19801" y="5987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41;p63">
              <a:extLst>
                <a:ext uri="{FF2B5EF4-FFF2-40B4-BE49-F238E27FC236}">
                  <a16:creationId xmlns:a16="http://schemas.microsoft.com/office/drawing/2014/main" id="{F89E0AD8-9F3A-4E04-BCF2-C4CF2AEDA939}"/>
                </a:ext>
              </a:extLst>
            </p:cNvPr>
            <p:cNvSpPr/>
            <p:nvPr/>
          </p:nvSpPr>
          <p:spPr>
            <a:xfrm>
              <a:off x="4167950" y="1025400"/>
              <a:ext cx="499250" cy="549925"/>
            </a:xfrm>
            <a:custGeom>
              <a:avLst/>
              <a:gdLst/>
              <a:ahLst/>
              <a:cxnLst/>
              <a:rect l="l" t="t" r="r" b="b"/>
              <a:pathLst>
                <a:path w="19970" h="21997" extrusionOk="0">
                  <a:moveTo>
                    <a:pt x="17707" y="0"/>
                  </a:moveTo>
                  <a:cubicBezTo>
                    <a:pt x="16628" y="0"/>
                    <a:pt x="15286" y="517"/>
                    <a:pt x="13995" y="969"/>
                  </a:cubicBezTo>
                  <a:cubicBezTo>
                    <a:pt x="11073" y="1979"/>
                    <a:pt x="3211" y="9626"/>
                    <a:pt x="1407" y="14422"/>
                  </a:cubicBezTo>
                  <a:cubicBezTo>
                    <a:pt x="1" y="18210"/>
                    <a:pt x="686" y="20013"/>
                    <a:pt x="2561" y="21997"/>
                  </a:cubicBezTo>
                  <a:cubicBezTo>
                    <a:pt x="3211" y="21852"/>
                    <a:pt x="4004" y="21492"/>
                    <a:pt x="4906" y="20842"/>
                  </a:cubicBezTo>
                  <a:cubicBezTo>
                    <a:pt x="7575" y="18823"/>
                    <a:pt x="8693" y="15216"/>
                    <a:pt x="10388" y="13990"/>
                  </a:cubicBezTo>
                  <a:cubicBezTo>
                    <a:pt x="11362" y="13304"/>
                    <a:pt x="13057" y="12186"/>
                    <a:pt x="14824" y="11032"/>
                  </a:cubicBezTo>
                  <a:cubicBezTo>
                    <a:pt x="16880" y="9265"/>
                    <a:pt x="19838" y="6740"/>
                    <a:pt x="19910" y="3458"/>
                  </a:cubicBezTo>
                  <a:cubicBezTo>
                    <a:pt x="19969" y="788"/>
                    <a:pt x="19039" y="0"/>
                    <a:pt x="17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42;p63">
              <a:extLst>
                <a:ext uri="{FF2B5EF4-FFF2-40B4-BE49-F238E27FC236}">
                  <a16:creationId xmlns:a16="http://schemas.microsoft.com/office/drawing/2014/main" id="{6FA48565-90CF-47F4-8E0C-53755512A798}"/>
                </a:ext>
              </a:extLst>
            </p:cNvPr>
            <p:cNvSpPr/>
            <p:nvPr/>
          </p:nvSpPr>
          <p:spPr>
            <a:xfrm>
              <a:off x="4176975" y="1018075"/>
              <a:ext cx="496850" cy="564825"/>
            </a:xfrm>
            <a:custGeom>
              <a:avLst/>
              <a:gdLst/>
              <a:ahLst/>
              <a:cxnLst/>
              <a:rect l="l" t="t" r="r" b="b"/>
              <a:pathLst>
                <a:path w="19874" h="22593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4" y="5302"/>
                    <a:pt x="18503" y="6672"/>
                    <a:pt x="17529" y="7899"/>
                  </a:cubicBezTo>
                  <a:cubicBezTo>
                    <a:pt x="16519" y="9125"/>
                    <a:pt x="15293" y="10207"/>
                    <a:pt x="14247" y="11073"/>
                  </a:cubicBezTo>
                  <a:lnTo>
                    <a:pt x="14260" y="11088"/>
                  </a:lnTo>
                  <a:lnTo>
                    <a:pt x="14260" y="11088"/>
                  </a:lnTo>
                  <a:cubicBezTo>
                    <a:pt x="12536" y="12237"/>
                    <a:pt x="10816" y="13348"/>
                    <a:pt x="9847" y="14030"/>
                  </a:cubicBezTo>
                  <a:cubicBezTo>
                    <a:pt x="8945" y="14715"/>
                    <a:pt x="8224" y="15942"/>
                    <a:pt x="7394" y="17240"/>
                  </a:cubicBezTo>
                  <a:cubicBezTo>
                    <a:pt x="6601" y="18539"/>
                    <a:pt x="5663" y="19909"/>
                    <a:pt x="4364" y="20883"/>
                  </a:cubicBezTo>
                  <a:cubicBezTo>
                    <a:pt x="3571" y="21478"/>
                    <a:pt x="2869" y="21800"/>
                    <a:pt x="2286" y="21961"/>
                  </a:cubicBezTo>
                  <a:lnTo>
                    <a:pt x="2286" y="21961"/>
                  </a:lnTo>
                  <a:cubicBezTo>
                    <a:pt x="1769" y="21371"/>
                    <a:pt x="1349" y="20836"/>
                    <a:pt x="1082" y="20270"/>
                  </a:cubicBezTo>
                  <a:cubicBezTo>
                    <a:pt x="758" y="19657"/>
                    <a:pt x="613" y="18971"/>
                    <a:pt x="613" y="18214"/>
                  </a:cubicBezTo>
                  <a:cubicBezTo>
                    <a:pt x="613" y="17276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080"/>
                    <a:pt x="181" y="19837"/>
                    <a:pt x="541" y="20522"/>
                  </a:cubicBezTo>
                  <a:cubicBezTo>
                    <a:pt x="866" y="21208"/>
                    <a:pt x="1371" y="21857"/>
                    <a:pt x="1984" y="22506"/>
                  </a:cubicBezTo>
                  <a:cubicBezTo>
                    <a:pt x="2037" y="22559"/>
                    <a:pt x="2109" y="22592"/>
                    <a:pt x="2186" y="22592"/>
                  </a:cubicBezTo>
                  <a:cubicBezTo>
                    <a:pt x="2215" y="22592"/>
                    <a:pt x="2244" y="22588"/>
                    <a:pt x="2273" y="22578"/>
                  </a:cubicBezTo>
                  <a:cubicBezTo>
                    <a:pt x="2958" y="22398"/>
                    <a:pt x="3823" y="22037"/>
                    <a:pt x="4725" y="21352"/>
                  </a:cubicBezTo>
                  <a:cubicBezTo>
                    <a:pt x="6096" y="20306"/>
                    <a:pt x="7069" y="18863"/>
                    <a:pt x="7899" y="17565"/>
                  </a:cubicBezTo>
                  <a:cubicBezTo>
                    <a:pt x="8729" y="16266"/>
                    <a:pt x="9450" y="15076"/>
                    <a:pt x="10207" y="14535"/>
                  </a:cubicBezTo>
                  <a:cubicBezTo>
                    <a:pt x="11145" y="13850"/>
                    <a:pt x="12876" y="12732"/>
                    <a:pt x="14607" y="11542"/>
                  </a:cubicBezTo>
                  <a:lnTo>
                    <a:pt x="14644" y="11542"/>
                  </a:lnTo>
                  <a:cubicBezTo>
                    <a:pt x="15690" y="10640"/>
                    <a:pt x="16952" y="9594"/>
                    <a:pt x="17998" y="8296"/>
                  </a:cubicBezTo>
                  <a:cubicBezTo>
                    <a:pt x="19008" y="6997"/>
                    <a:pt x="19837" y="5482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43;p63">
              <a:extLst>
                <a:ext uri="{FF2B5EF4-FFF2-40B4-BE49-F238E27FC236}">
                  <a16:creationId xmlns:a16="http://schemas.microsoft.com/office/drawing/2014/main" id="{9EBF3FBD-DDE6-4D8D-9D6F-A165B1E86382}"/>
                </a:ext>
              </a:extLst>
            </p:cNvPr>
            <p:cNvSpPr/>
            <p:nvPr/>
          </p:nvSpPr>
          <p:spPr>
            <a:xfrm>
              <a:off x="4178775" y="1025400"/>
              <a:ext cx="488425" cy="508700"/>
            </a:xfrm>
            <a:custGeom>
              <a:avLst/>
              <a:gdLst/>
              <a:ahLst/>
              <a:cxnLst/>
              <a:rect l="l" t="t" r="r" b="b"/>
              <a:pathLst>
                <a:path w="19537" h="20348" extrusionOk="0">
                  <a:moveTo>
                    <a:pt x="17274" y="0"/>
                  </a:moveTo>
                  <a:cubicBezTo>
                    <a:pt x="16195" y="0"/>
                    <a:pt x="14853" y="517"/>
                    <a:pt x="13562" y="969"/>
                  </a:cubicBezTo>
                  <a:cubicBezTo>
                    <a:pt x="10640" y="1979"/>
                    <a:pt x="2778" y="9626"/>
                    <a:pt x="974" y="14422"/>
                  </a:cubicBezTo>
                  <a:cubicBezTo>
                    <a:pt x="0" y="17127"/>
                    <a:pt x="37" y="18823"/>
                    <a:pt x="830" y="20265"/>
                  </a:cubicBezTo>
                  <a:cubicBezTo>
                    <a:pt x="1060" y="20318"/>
                    <a:pt x="1303" y="20348"/>
                    <a:pt x="1559" y="20348"/>
                  </a:cubicBezTo>
                  <a:cubicBezTo>
                    <a:pt x="2345" y="20348"/>
                    <a:pt x="3249" y="20071"/>
                    <a:pt x="4256" y="19364"/>
                  </a:cubicBezTo>
                  <a:cubicBezTo>
                    <a:pt x="7935" y="16695"/>
                    <a:pt x="6601" y="13881"/>
                    <a:pt x="9847" y="12294"/>
                  </a:cubicBezTo>
                  <a:cubicBezTo>
                    <a:pt x="12480" y="11032"/>
                    <a:pt x="16303" y="8580"/>
                    <a:pt x="18900" y="5838"/>
                  </a:cubicBezTo>
                  <a:cubicBezTo>
                    <a:pt x="19260" y="5081"/>
                    <a:pt x="19477" y="4288"/>
                    <a:pt x="19477" y="3458"/>
                  </a:cubicBezTo>
                  <a:cubicBezTo>
                    <a:pt x="19536" y="788"/>
                    <a:pt x="18606" y="0"/>
                    <a:pt x="17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44;p63">
              <a:extLst>
                <a:ext uri="{FF2B5EF4-FFF2-40B4-BE49-F238E27FC236}">
                  <a16:creationId xmlns:a16="http://schemas.microsoft.com/office/drawing/2014/main" id="{54A4E315-50BB-4C63-A1EB-D7E1F612B4B0}"/>
                </a:ext>
              </a:extLst>
            </p:cNvPr>
            <p:cNvSpPr/>
            <p:nvPr/>
          </p:nvSpPr>
          <p:spPr>
            <a:xfrm>
              <a:off x="4176975" y="1018075"/>
              <a:ext cx="496850" cy="523900"/>
            </a:xfrm>
            <a:custGeom>
              <a:avLst/>
              <a:gdLst/>
              <a:ahLst/>
              <a:cxnLst/>
              <a:rect l="l" t="t" r="r" b="b"/>
              <a:pathLst>
                <a:path w="19874" h="20956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5" y="4519"/>
                    <a:pt x="19055" y="5253"/>
                    <a:pt x="18750" y="5920"/>
                  </a:cubicBezTo>
                  <a:lnTo>
                    <a:pt x="18750" y="5920"/>
                  </a:lnTo>
                  <a:cubicBezTo>
                    <a:pt x="16190" y="8623"/>
                    <a:pt x="12406" y="11073"/>
                    <a:pt x="9774" y="12335"/>
                  </a:cubicBezTo>
                  <a:cubicBezTo>
                    <a:pt x="8945" y="12732"/>
                    <a:pt x="8368" y="13237"/>
                    <a:pt x="7935" y="13814"/>
                  </a:cubicBezTo>
                  <a:cubicBezTo>
                    <a:pt x="7322" y="14643"/>
                    <a:pt x="7033" y="15581"/>
                    <a:pt x="6601" y="16519"/>
                  </a:cubicBezTo>
                  <a:cubicBezTo>
                    <a:pt x="6132" y="17457"/>
                    <a:pt x="5483" y="18430"/>
                    <a:pt x="4148" y="19404"/>
                  </a:cubicBezTo>
                  <a:cubicBezTo>
                    <a:pt x="3210" y="20089"/>
                    <a:pt x="2345" y="20342"/>
                    <a:pt x="1623" y="20342"/>
                  </a:cubicBezTo>
                  <a:cubicBezTo>
                    <a:pt x="1456" y="20342"/>
                    <a:pt x="1267" y="20320"/>
                    <a:pt x="1090" y="20294"/>
                  </a:cubicBezTo>
                  <a:lnTo>
                    <a:pt x="1090" y="20294"/>
                  </a:lnTo>
                  <a:cubicBezTo>
                    <a:pt x="772" y="19676"/>
                    <a:pt x="613" y="18993"/>
                    <a:pt x="613" y="18214"/>
                  </a:cubicBezTo>
                  <a:cubicBezTo>
                    <a:pt x="613" y="17276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152"/>
                    <a:pt x="217" y="19945"/>
                    <a:pt x="613" y="20703"/>
                  </a:cubicBezTo>
                  <a:cubicBezTo>
                    <a:pt x="650" y="20775"/>
                    <a:pt x="758" y="20847"/>
                    <a:pt x="830" y="20847"/>
                  </a:cubicBezTo>
                  <a:cubicBezTo>
                    <a:pt x="1082" y="20919"/>
                    <a:pt x="1335" y="20955"/>
                    <a:pt x="1623" y="20955"/>
                  </a:cubicBezTo>
                  <a:cubicBezTo>
                    <a:pt x="2489" y="20955"/>
                    <a:pt x="3463" y="20667"/>
                    <a:pt x="4473" y="19909"/>
                  </a:cubicBezTo>
                  <a:cubicBezTo>
                    <a:pt x="6384" y="18539"/>
                    <a:pt x="7033" y="17060"/>
                    <a:pt x="7574" y="15834"/>
                  </a:cubicBezTo>
                  <a:cubicBezTo>
                    <a:pt x="7827" y="15220"/>
                    <a:pt x="8079" y="14643"/>
                    <a:pt x="8440" y="14174"/>
                  </a:cubicBezTo>
                  <a:cubicBezTo>
                    <a:pt x="8801" y="13670"/>
                    <a:pt x="9270" y="13237"/>
                    <a:pt x="10063" y="12876"/>
                  </a:cubicBezTo>
                  <a:cubicBezTo>
                    <a:pt x="12732" y="11578"/>
                    <a:pt x="16555" y="9125"/>
                    <a:pt x="19188" y="6348"/>
                  </a:cubicBezTo>
                  <a:lnTo>
                    <a:pt x="19260" y="6240"/>
                  </a:lnTo>
                  <a:cubicBezTo>
                    <a:pt x="19621" y="5482"/>
                    <a:pt x="19837" y="4653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45;p63">
              <a:extLst>
                <a:ext uri="{FF2B5EF4-FFF2-40B4-BE49-F238E27FC236}">
                  <a16:creationId xmlns:a16="http://schemas.microsoft.com/office/drawing/2014/main" id="{C1945B15-35C7-4458-94D3-CCF59CAAA28C}"/>
                </a:ext>
              </a:extLst>
            </p:cNvPr>
            <p:cNvSpPr/>
            <p:nvPr/>
          </p:nvSpPr>
          <p:spPr>
            <a:xfrm>
              <a:off x="5450150" y="1062375"/>
              <a:ext cx="486025" cy="512950"/>
            </a:xfrm>
            <a:custGeom>
              <a:avLst/>
              <a:gdLst/>
              <a:ahLst/>
              <a:cxnLst/>
              <a:rect l="l" t="t" r="r" b="b"/>
              <a:pathLst>
                <a:path w="19441" h="20518" extrusionOk="0">
                  <a:moveTo>
                    <a:pt x="2390" y="1"/>
                  </a:moveTo>
                  <a:cubicBezTo>
                    <a:pt x="1646" y="1"/>
                    <a:pt x="1081" y="219"/>
                    <a:pt x="721" y="608"/>
                  </a:cubicBezTo>
                  <a:cubicBezTo>
                    <a:pt x="325" y="1041"/>
                    <a:pt x="108" y="1618"/>
                    <a:pt x="0" y="2304"/>
                  </a:cubicBezTo>
                  <a:cubicBezTo>
                    <a:pt x="482" y="2137"/>
                    <a:pt x="1126" y="1994"/>
                    <a:pt x="1909" y="1994"/>
                  </a:cubicBezTo>
                  <a:cubicBezTo>
                    <a:pt x="2825" y="1994"/>
                    <a:pt x="3931" y="2190"/>
                    <a:pt x="5194" y="2773"/>
                  </a:cubicBezTo>
                  <a:cubicBezTo>
                    <a:pt x="9125" y="4540"/>
                    <a:pt x="16302" y="13521"/>
                    <a:pt x="17420" y="15973"/>
                  </a:cubicBezTo>
                  <a:cubicBezTo>
                    <a:pt x="18070" y="17416"/>
                    <a:pt x="17889" y="19219"/>
                    <a:pt x="17709" y="20518"/>
                  </a:cubicBezTo>
                  <a:cubicBezTo>
                    <a:pt x="18430" y="20481"/>
                    <a:pt x="19080" y="20049"/>
                    <a:pt x="19188" y="18895"/>
                  </a:cubicBezTo>
                  <a:cubicBezTo>
                    <a:pt x="19440" y="16767"/>
                    <a:pt x="17637" y="11501"/>
                    <a:pt x="11902" y="5766"/>
                  </a:cubicBezTo>
                  <a:cubicBezTo>
                    <a:pt x="7740" y="1604"/>
                    <a:pt x="4406" y="1"/>
                    <a:pt x="2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746;p63">
              <a:extLst>
                <a:ext uri="{FF2B5EF4-FFF2-40B4-BE49-F238E27FC236}">
                  <a16:creationId xmlns:a16="http://schemas.microsoft.com/office/drawing/2014/main" id="{81876679-C8ED-4CAF-A862-E807458A1105}"/>
                </a:ext>
              </a:extLst>
            </p:cNvPr>
            <p:cNvSpPr/>
            <p:nvPr/>
          </p:nvSpPr>
          <p:spPr>
            <a:xfrm>
              <a:off x="5442025" y="1055025"/>
              <a:ext cx="495950" cy="528425"/>
            </a:xfrm>
            <a:custGeom>
              <a:avLst/>
              <a:gdLst/>
              <a:ahLst/>
              <a:cxnLst/>
              <a:rect l="l" t="t" r="r" b="b"/>
              <a:pathLst>
                <a:path w="19838" h="21137" extrusionOk="0">
                  <a:moveTo>
                    <a:pt x="2705" y="614"/>
                  </a:moveTo>
                  <a:cubicBezTo>
                    <a:pt x="3643" y="614"/>
                    <a:pt x="4942" y="975"/>
                    <a:pt x="6529" y="1876"/>
                  </a:cubicBezTo>
                  <a:cubicBezTo>
                    <a:pt x="8116" y="2778"/>
                    <a:pt x="9955" y="4221"/>
                    <a:pt x="12047" y="6276"/>
                  </a:cubicBezTo>
                  <a:cubicBezTo>
                    <a:pt x="14716" y="8982"/>
                    <a:pt x="16519" y="11542"/>
                    <a:pt x="17673" y="13742"/>
                  </a:cubicBezTo>
                  <a:cubicBezTo>
                    <a:pt x="18791" y="15942"/>
                    <a:pt x="19260" y="17746"/>
                    <a:pt x="19260" y="18828"/>
                  </a:cubicBezTo>
                  <a:cubicBezTo>
                    <a:pt x="19260" y="18936"/>
                    <a:pt x="19224" y="19044"/>
                    <a:pt x="19224" y="19152"/>
                  </a:cubicBezTo>
                  <a:cubicBezTo>
                    <a:pt x="19188" y="19693"/>
                    <a:pt x="19008" y="20018"/>
                    <a:pt x="18791" y="20198"/>
                  </a:cubicBezTo>
                  <a:cubicBezTo>
                    <a:pt x="18690" y="20320"/>
                    <a:pt x="18555" y="20396"/>
                    <a:pt x="18404" y="20446"/>
                  </a:cubicBezTo>
                  <a:lnTo>
                    <a:pt x="18404" y="20446"/>
                  </a:lnTo>
                  <a:cubicBezTo>
                    <a:pt x="18458" y="19939"/>
                    <a:pt x="18503" y="19388"/>
                    <a:pt x="18503" y="18792"/>
                  </a:cubicBezTo>
                  <a:cubicBezTo>
                    <a:pt x="18503" y="17926"/>
                    <a:pt x="18395" y="16988"/>
                    <a:pt x="17998" y="16159"/>
                  </a:cubicBezTo>
                  <a:cubicBezTo>
                    <a:pt x="17709" y="15510"/>
                    <a:pt x="17060" y="14464"/>
                    <a:pt x="16159" y="13237"/>
                  </a:cubicBezTo>
                  <a:cubicBezTo>
                    <a:pt x="14788" y="11398"/>
                    <a:pt x="12949" y="9162"/>
                    <a:pt x="11037" y="7178"/>
                  </a:cubicBezTo>
                  <a:cubicBezTo>
                    <a:pt x="9125" y="5194"/>
                    <a:pt x="7178" y="3499"/>
                    <a:pt x="5627" y="2778"/>
                  </a:cubicBezTo>
                  <a:cubicBezTo>
                    <a:pt x="4365" y="2201"/>
                    <a:pt x="3210" y="1985"/>
                    <a:pt x="2273" y="1985"/>
                  </a:cubicBezTo>
                  <a:cubicBezTo>
                    <a:pt x="1678" y="1985"/>
                    <a:pt x="1158" y="2059"/>
                    <a:pt x="712" y="2167"/>
                  </a:cubicBezTo>
                  <a:lnTo>
                    <a:pt x="712" y="2167"/>
                  </a:lnTo>
                  <a:cubicBezTo>
                    <a:pt x="825" y="1737"/>
                    <a:pt x="994" y="1388"/>
                    <a:pt x="1263" y="1119"/>
                  </a:cubicBezTo>
                  <a:cubicBezTo>
                    <a:pt x="1551" y="794"/>
                    <a:pt x="2020" y="614"/>
                    <a:pt x="2705" y="614"/>
                  </a:cubicBezTo>
                  <a:close/>
                  <a:moveTo>
                    <a:pt x="2705" y="1"/>
                  </a:moveTo>
                  <a:cubicBezTo>
                    <a:pt x="1912" y="1"/>
                    <a:pt x="1227" y="253"/>
                    <a:pt x="794" y="722"/>
                  </a:cubicBezTo>
                  <a:cubicBezTo>
                    <a:pt x="361" y="1191"/>
                    <a:pt x="145" y="1840"/>
                    <a:pt x="37" y="2562"/>
                  </a:cubicBezTo>
                  <a:cubicBezTo>
                    <a:pt x="0" y="2670"/>
                    <a:pt x="73" y="2778"/>
                    <a:pt x="145" y="2850"/>
                  </a:cubicBezTo>
                  <a:cubicBezTo>
                    <a:pt x="196" y="2876"/>
                    <a:pt x="265" y="2901"/>
                    <a:pt x="339" y="2901"/>
                  </a:cubicBezTo>
                  <a:cubicBezTo>
                    <a:pt x="370" y="2901"/>
                    <a:pt x="402" y="2897"/>
                    <a:pt x="433" y="2886"/>
                  </a:cubicBezTo>
                  <a:cubicBezTo>
                    <a:pt x="902" y="2706"/>
                    <a:pt x="1515" y="2598"/>
                    <a:pt x="2273" y="2598"/>
                  </a:cubicBezTo>
                  <a:cubicBezTo>
                    <a:pt x="3138" y="2598"/>
                    <a:pt x="4184" y="2778"/>
                    <a:pt x="5374" y="3319"/>
                  </a:cubicBezTo>
                  <a:cubicBezTo>
                    <a:pt x="6312" y="3752"/>
                    <a:pt x="7502" y="4617"/>
                    <a:pt x="8729" y="5735"/>
                  </a:cubicBezTo>
                  <a:cubicBezTo>
                    <a:pt x="10568" y="7431"/>
                    <a:pt x="12552" y="9631"/>
                    <a:pt x="14175" y="11687"/>
                  </a:cubicBezTo>
                  <a:cubicBezTo>
                    <a:pt x="15004" y="12696"/>
                    <a:pt x="15726" y="13634"/>
                    <a:pt x="16267" y="14464"/>
                  </a:cubicBezTo>
                  <a:cubicBezTo>
                    <a:pt x="16844" y="15293"/>
                    <a:pt x="17277" y="15979"/>
                    <a:pt x="17457" y="16411"/>
                  </a:cubicBezTo>
                  <a:cubicBezTo>
                    <a:pt x="17782" y="17133"/>
                    <a:pt x="17890" y="17962"/>
                    <a:pt x="17890" y="18792"/>
                  </a:cubicBezTo>
                  <a:cubicBezTo>
                    <a:pt x="17890" y="19477"/>
                    <a:pt x="17818" y="20162"/>
                    <a:pt x="17745" y="20775"/>
                  </a:cubicBezTo>
                  <a:cubicBezTo>
                    <a:pt x="17745" y="20884"/>
                    <a:pt x="17782" y="20956"/>
                    <a:pt x="17818" y="21028"/>
                  </a:cubicBezTo>
                  <a:cubicBezTo>
                    <a:pt x="17890" y="21100"/>
                    <a:pt x="17998" y="21136"/>
                    <a:pt x="18070" y="21136"/>
                  </a:cubicBezTo>
                  <a:cubicBezTo>
                    <a:pt x="18467" y="21100"/>
                    <a:pt x="18900" y="20956"/>
                    <a:pt x="19224" y="20631"/>
                  </a:cubicBezTo>
                  <a:cubicBezTo>
                    <a:pt x="19549" y="20307"/>
                    <a:pt x="19765" y="19838"/>
                    <a:pt x="19837" y="19225"/>
                  </a:cubicBezTo>
                  <a:cubicBezTo>
                    <a:pt x="19837" y="19116"/>
                    <a:pt x="19837" y="18972"/>
                    <a:pt x="19837" y="18828"/>
                  </a:cubicBezTo>
                  <a:cubicBezTo>
                    <a:pt x="19837" y="17566"/>
                    <a:pt x="19368" y="15726"/>
                    <a:pt x="18178" y="13454"/>
                  </a:cubicBezTo>
                  <a:cubicBezTo>
                    <a:pt x="17024" y="11218"/>
                    <a:pt x="15185" y="8585"/>
                    <a:pt x="12444" y="5880"/>
                  </a:cubicBezTo>
                  <a:cubicBezTo>
                    <a:pt x="10352" y="3752"/>
                    <a:pt x="8476" y="2309"/>
                    <a:pt x="6817" y="1371"/>
                  </a:cubicBezTo>
                  <a:cubicBezTo>
                    <a:pt x="5194" y="434"/>
                    <a:pt x="3824" y="1"/>
                    <a:pt x="270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747;p63">
              <a:extLst>
                <a:ext uri="{FF2B5EF4-FFF2-40B4-BE49-F238E27FC236}">
                  <a16:creationId xmlns:a16="http://schemas.microsoft.com/office/drawing/2014/main" id="{22846363-5F50-44DF-B61F-41D6874B57DD}"/>
                </a:ext>
              </a:extLst>
            </p:cNvPr>
            <p:cNvSpPr/>
            <p:nvPr/>
          </p:nvSpPr>
          <p:spPr>
            <a:xfrm>
              <a:off x="4674700" y="3104025"/>
              <a:ext cx="162325" cy="244525"/>
            </a:xfrm>
            <a:custGeom>
              <a:avLst/>
              <a:gdLst/>
              <a:ahLst/>
              <a:cxnLst/>
              <a:rect l="l" t="t" r="r" b="b"/>
              <a:pathLst>
                <a:path w="6493" h="9781" extrusionOk="0">
                  <a:moveTo>
                    <a:pt x="5667" y="0"/>
                  </a:moveTo>
                  <a:cubicBezTo>
                    <a:pt x="5576" y="0"/>
                    <a:pt x="5485" y="29"/>
                    <a:pt x="5410" y="94"/>
                  </a:cubicBezTo>
                  <a:lnTo>
                    <a:pt x="145" y="4386"/>
                  </a:lnTo>
                  <a:cubicBezTo>
                    <a:pt x="36" y="4458"/>
                    <a:pt x="0" y="4602"/>
                    <a:pt x="0" y="4746"/>
                  </a:cubicBezTo>
                  <a:lnTo>
                    <a:pt x="181" y="9363"/>
                  </a:lnTo>
                  <a:cubicBezTo>
                    <a:pt x="181" y="9616"/>
                    <a:pt x="395" y="9781"/>
                    <a:pt x="622" y="9781"/>
                  </a:cubicBezTo>
                  <a:cubicBezTo>
                    <a:pt x="718" y="9781"/>
                    <a:pt x="816" y="9752"/>
                    <a:pt x="902" y="9687"/>
                  </a:cubicBezTo>
                  <a:lnTo>
                    <a:pt x="6312" y="5323"/>
                  </a:lnTo>
                  <a:cubicBezTo>
                    <a:pt x="6420" y="5251"/>
                    <a:pt x="6492" y="5107"/>
                    <a:pt x="6456" y="4963"/>
                  </a:cubicBezTo>
                  <a:lnTo>
                    <a:pt x="6096" y="418"/>
                  </a:lnTo>
                  <a:cubicBezTo>
                    <a:pt x="6096" y="164"/>
                    <a:pt x="5882" y="0"/>
                    <a:pt x="566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748;p63">
              <a:extLst>
                <a:ext uri="{FF2B5EF4-FFF2-40B4-BE49-F238E27FC236}">
                  <a16:creationId xmlns:a16="http://schemas.microsoft.com/office/drawing/2014/main" id="{D4D14426-9CBA-4E47-9612-60E818D5F315}"/>
                </a:ext>
              </a:extLst>
            </p:cNvPr>
            <p:cNvSpPr/>
            <p:nvPr/>
          </p:nvSpPr>
          <p:spPr>
            <a:xfrm>
              <a:off x="4667475" y="3096425"/>
              <a:ext cx="176750" cy="259725"/>
            </a:xfrm>
            <a:custGeom>
              <a:avLst/>
              <a:gdLst/>
              <a:ahLst/>
              <a:cxnLst/>
              <a:rect l="l" t="t" r="r" b="b"/>
              <a:pathLst>
                <a:path w="7070" h="10389" extrusionOk="0">
                  <a:moveTo>
                    <a:pt x="5952" y="614"/>
                  </a:moveTo>
                  <a:lnTo>
                    <a:pt x="6060" y="650"/>
                  </a:lnTo>
                  <a:lnTo>
                    <a:pt x="6096" y="722"/>
                  </a:lnTo>
                  <a:lnTo>
                    <a:pt x="6457" y="5303"/>
                  </a:lnTo>
                  <a:lnTo>
                    <a:pt x="6421" y="5411"/>
                  </a:lnTo>
                  <a:lnTo>
                    <a:pt x="975" y="9775"/>
                  </a:lnTo>
                  <a:lnTo>
                    <a:pt x="902" y="9811"/>
                  </a:lnTo>
                  <a:lnTo>
                    <a:pt x="794" y="9775"/>
                  </a:lnTo>
                  <a:lnTo>
                    <a:pt x="758" y="9667"/>
                  </a:lnTo>
                  <a:lnTo>
                    <a:pt x="578" y="5014"/>
                  </a:lnTo>
                  <a:lnTo>
                    <a:pt x="650" y="4906"/>
                  </a:lnTo>
                  <a:lnTo>
                    <a:pt x="5880" y="650"/>
                  </a:lnTo>
                  <a:lnTo>
                    <a:pt x="5952" y="614"/>
                  </a:lnTo>
                  <a:close/>
                  <a:moveTo>
                    <a:pt x="5952" y="1"/>
                  </a:moveTo>
                  <a:cubicBezTo>
                    <a:pt x="5808" y="1"/>
                    <a:pt x="5627" y="73"/>
                    <a:pt x="5519" y="181"/>
                  </a:cubicBezTo>
                  <a:lnTo>
                    <a:pt x="253" y="4437"/>
                  </a:lnTo>
                  <a:cubicBezTo>
                    <a:pt x="73" y="4581"/>
                    <a:pt x="1" y="4798"/>
                    <a:pt x="1" y="5014"/>
                  </a:cubicBezTo>
                  <a:lnTo>
                    <a:pt x="1" y="5086"/>
                  </a:lnTo>
                  <a:lnTo>
                    <a:pt x="2" y="5086"/>
                  </a:lnTo>
                  <a:lnTo>
                    <a:pt x="2" y="5086"/>
                  </a:lnTo>
                  <a:lnTo>
                    <a:pt x="181" y="9703"/>
                  </a:lnTo>
                  <a:cubicBezTo>
                    <a:pt x="181" y="9883"/>
                    <a:pt x="253" y="10064"/>
                    <a:pt x="398" y="10208"/>
                  </a:cubicBezTo>
                  <a:cubicBezTo>
                    <a:pt x="542" y="10316"/>
                    <a:pt x="722" y="10388"/>
                    <a:pt x="902" y="10388"/>
                  </a:cubicBezTo>
                  <a:cubicBezTo>
                    <a:pt x="1047" y="10388"/>
                    <a:pt x="1227" y="10352"/>
                    <a:pt x="1371" y="10244"/>
                  </a:cubicBezTo>
                  <a:lnTo>
                    <a:pt x="6781" y="5880"/>
                  </a:lnTo>
                  <a:cubicBezTo>
                    <a:pt x="6962" y="5735"/>
                    <a:pt x="7070" y="5519"/>
                    <a:pt x="7070" y="5303"/>
                  </a:cubicBezTo>
                  <a:lnTo>
                    <a:pt x="7070" y="5231"/>
                  </a:lnTo>
                  <a:lnTo>
                    <a:pt x="6709" y="686"/>
                  </a:lnTo>
                  <a:cubicBezTo>
                    <a:pt x="6673" y="470"/>
                    <a:pt x="6601" y="325"/>
                    <a:pt x="6457" y="181"/>
                  </a:cubicBezTo>
                  <a:cubicBezTo>
                    <a:pt x="6313" y="73"/>
                    <a:pt x="6132" y="1"/>
                    <a:pt x="595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749;p63">
              <a:extLst>
                <a:ext uri="{FF2B5EF4-FFF2-40B4-BE49-F238E27FC236}">
                  <a16:creationId xmlns:a16="http://schemas.microsoft.com/office/drawing/2014/main" id="{DD65B981-2C8B-49BE-AB60-A874928C6212}"/>
                </a:ext>
              </a:extLst>
            </p:cNvPr>
            <p:cNvSpPr/>
            <p:nvPr/>
          </p:nvSpPr>
          <p:spPr>
            <a:xfrm>
              <a:off x="4739591" y="-166683"/>
              <a:ext cx="18104" cy="2089879"/>
            </a:xfrm>
            <a:custGeom>
              <a:avLst/>
              <a:gdLst/>
              <a:ahLst/>
              <a:cxnLst/>
              <a:rect l="l" t="t" r="r" b="b"/>
              <a:pathLst>
                <a:path w="722" h="67410" extrusionOk="0">
                  <a:moveTo>
                    <a:pt x="433" y="0"/>
                  </a:moveTo>
                  <a:cubicBezTo>
                    <a:pt x="253" y="0"/>
                    <a:pt x="108" y="144"/>
                    <a:pt x="108" y="289"/>
                  </a:cubicBezTo>
                  <a:cubicBezTo>
                    <a:pt x="36" y="11325"/>
                    <a:pt x="0" y="22362"/>
                    <a:pt x="0" y="33506"/>
                  </a:cubicBezTo>
                  <a:cubicBezTo>
                    <a:pt x="0" y="44651"/>
                    <a:pt x="36" y="55832"/>
                    <a:pt x="108" y="67085"/>
                  </a:cubicBezTo>
                  <a:cubicBezTo>
                    <a:pt x="108" y="67265"/>
                    <a:pt x="253" y="67409"/>
                    <a:pt x="433" y="67409"/>
                  </a:cubicBezTo>
                  <a:cubicBezTo>
                    <a:pt x="577" y="67409"/>
                    <a:pt x="722" y="67265"/>
                    <a:pt x="722" y="67085"/>
                  </a:cubicBezTo>
                  <a:cubicBezTo>
                    <a:pt x="649" y="55832"/>
                    <a:pt x="613" y="44651"/>
                    <a:pt x="613" y="33506"/>
                  </a:cubicBezTo>
                  <a:cubicBezTo>
                    <a:pt x="613" y="22362"/>
                    <a:pt x="649" y="11325"/>
                    <a:pt x="722" y="289"/>
                  </a:cubicBezTo>
                  <a:cubicBezTo>
                    <a:pt x="722" y="144"/>
                    <a:pt x="577" y="0"/>
                    <a:pt x="43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750;p63">
              <a:extLst>
                <a:ext uri="{FF2B5EF4-FFF2-40B4-BE49-F238E27FC236}">
                  <a16:creationId xmlns:a16="http://schemas.microsoft.com/office/drawing/2014/main" id="{3D5B5B71-AF4B-4EF1-ADA5-5A9986313B36}"/>
                </a:ext>
              </a:extLst>
            </p:cNvPr>
            <p:cNvSpPr/>
            <p:nvPr/>
          </p:nvSpPr>
          <p:spPr>
            <a:xfrm>
              <a:off x="4742325" y="1908025"/>
              <a:ext cx="15350" cy="1251550"/>
            </a:xfrm>
            <a:custGeom>
              <a:avLst/>
              <a:gdLst/>
              <a:ahLst/>
              <a:cxnLst/>
              <a:rect l="l" t="t" r="r" b="b"/>
              <a:pathLst>
                <a:path w="614" h="50062" extrusionOk="0">
                  <a:moveTo>
                    <a:pt x="325" y="0"/>
                  </a:moveTo>
                  <a:cubicBezTo>
                    <a:pt x="145" y="0"/>
                    <a:pt x="0" y="145"/>
                    <a:pt x="0" y="289"/>
                  </a:cubicBezTo>
                  <a:lnTo>
                    <a:pt x="0" y="49773"/>
                  </a:lnTo>
                  <a:cubicBezTo>
                    <a:pt x="0" y="49953"/>
                    <a:pt x="145" y="50061"/>
                    <a:pt x="325" y="50061"/>
                  </a:cubicBezTo>
                  <a:cubicBezTo>
                    <a:pt x="469" y="50061"/>
                    <a:pt x="614" y="49953"/>
                    <a:pt x="614" y="49773"/>
                  </a:cubicBezTo>
                  <a:lnTo>
                    <a:pt x="614" y="289"/>
                  </a:lnTo>
                  <a:cubicBezTo>
                    <a:pt x="614" y="145"/>
                    <a:pt x="469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751;p63">
              <a:extLst>
                <a:ext uri="{FF2B5EF4-FFF2-40B4-BE49-F238E27FC236}">
                  <a16:creationId xmlns:a16="http://schemas.microsoft.com/office/drawing/2014/main" id="{F203FE66-163D-4556-8AFA-6AB46656AA3A}"/>
                </a:ext>
              </a:extLst>
            </p:cNvPr>
            <p:cNvSpPr/>
            <p:nvPr/>
          </p:nvSpPr>
          <p:spPr>
            <a:xfrm>
              <a:off x="3923552" y="-166737"/>
              <a:ext cx="18104" cy="2984732"/>
            </a:xfrm>
            <a:custGeom>
              <a:avLst/>
              <a:gdLst/>
              <a:ahLst/>
              <a:cxnLst/>
              <a:rect l="l" t="t" r="r" b="b"/>
              <a:pathLst>
                <a:path w="722" h="103153" extrusionOk="0">
                  <a:moveTo>
                    <a:pt x="325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73" y="17312"/>
                    <a:pt x="109" y="34372"/>
                    <a:pt x="109" y="51468"/>
                  </a:cubicBezTo>
                  <a:cubicBezTo>
                    <a:pt x="109" y="68564"/>
                    <a:pt x="73" y="85696"/>
                    <a:pt x="0" y="102864"/>
                  </a:cubicBezTo>
                  <a:cubicBezTo>
                    <a:pt x="0" y="103008"/>
                    <a:pt x="145" y="103152"/>
                    <a:pt x="325" y="103152"/>
                  </a:cubicBezTo>
                  <a:cubicBezTo>
                    <a:pt x="469" y="103152"/>
                    <a:pt x="614" y="103008"/>
                    <a:pt x="614" y="102864"/>
                  </a:cubicBezTo>
                  <a:cubicBezTo>
                    <a:pt x="686" y="85696"/>
                    <a:pt x="722" y="68564"/>
                    <a:pt x="722" y="51468"/>
                  </a:cubicBezTo>
                  <a:cubicBezTo>
                    <a:pt x="722" y="34372"/>
                    <a:pt x="686" y="17312"/>
                    <a:pt x="614" y="289"/>
                  </a:cubicBezTo>
                  <a:cubicBezTo>
                    <a:pt x="614" y="108"/>
                    <a:pt x="469" y="0"/>
                    <a:pt x="32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752;p63">
              <a:extLst>
                <a:ext uri="{FF2B5EF4-FFF2-40B4-BE49-F238E27FC236}">
                  <a16:creationId xmlns:a16="http://schemas.microsoft.com/office/drawing/2014/main" id="{74DD5C70-395B-44F1-A24D-AA5918F1954A}"/>
                </a:ext>
              </a:extLst>
            </p:cNvPr>
            <p:cNvSpPr/>
            <p:nvPr/>
          </p:nvSpPr>
          <p:spPr>
            <a:xfrm>
              <a:off x="3599900" y="4261400"/>
              <a:ext cx="339050" cy="267825"/>
            </a:xfrm>
            <a:custGeom>
              <a:avLst/>
              <a:gdLst/>
              <a:ahLst/>
              <a:cxnLst/>
              <a:rect l="l" t="t" r="r" b="b"/>
              <a:pathLst>
                <a:path w="13562" h="10713" extrusionOk="0">
                  <a:moveTo>
                    <a:pt x="3102" y="1"/>
                  </a:moveTo>
                  <a:cubicBezTo>
                    <a:pt x="2128" y="1732"/>
                    <a:pt x="1010" y="3607"/>
                    <a:pt x="0" y="5375"/>
                  </a:cubicBezTo>
                  <a:cubicBezTo>
                    <a:pt x="1840" y="5663"/>
                    <a:pt x="4617" y="6348"/>
                    <a:pt x="6312" y="7863"/>
                  </a:cubicBezTo>
                  <a:cubicBezTo>
                    <a:pt x="7466" y="8909"/>
                    <a:pt x="8260" y="9883"/>
                    <a:pt x="8801" y="10712"/>
                  </a:cubicBezTo>
                  <a:cubicBezTo>
                    <a:pt x="10207" y="9847"/>
                    <a:pt x="11830" y="8909"/>
                    <a:pt x="13562" y="8007"/>
                  </a:cubicBezTo>
                  <a:cubicBezTo>
                    <a:pt x="12588" y="6132"/>
                    <a:pt x="10748" y="3210"/>
                    <a:pt x="7899" y="1696"/>
                  </a:cubicBezTo>
                  <a:cubicBezTo>
                    <a:pt x="5266" y="325"/>
                    <a:pt x="3860" y="37"/>
                    <a:pt x="310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753;p63">
              <a:extLst>
                <a:ext uri="{FF2B5EF4-FFF2-40B4-BE49-F238E27FC236}">
                  <a16:creationId xmlns:a16="http://schemas.microsoft.com/office/drawing/2014/main" id="{B1C5CD5D-3CD2-42F1-8C91-5F238F329F7F}"/>
                </a:ext>
              </a:extLst>
            </p:cNvPr>
            <p:cNvSpPr/>
            <p:nvPr/>
          </p:nvSpPr>
          <p:spPr>
            <a:xfrm>
              <a:off x="3591775" y="4254175"/>
              <a:ext cx="355300" cy="282700"/>
            </a:xfrm>
            <a:custGeom>
              <a:avLst/>
              <a:gdLst/>
              <a:ahLst/>
              <a:cxnLst/>
              <a:rect l="l" t="t" r="r" b="b"/>
              <a:pathLst>
                <a:path w="14212" h="11308" extrusionOk="0">
                  <a:moveTo>
                    <a:pt x="3576" y="618"/>
                  </a:moveTo>
                  <a:cubicBezTo>
                    <a:pt x="4280" y="655"/>
                    <a:pt x="5666" y="966"/>
                    <a:pt x="8080" y="2273"/>
                  </a:cubicBezTo>
                  <a:cubicBezTo>
                    <a:pt x="10683" y="3643"/>
                    <a:pt x="12473" y="6282"/>
                    <a:pt x="13480" y="8150"/>
                  </a:cubicBezTo>
                  <a:lnTo>
                    <a:pt x="13480" y="8150"/>
                  </a:lnTo>
                  <a:cubicBezTo>
                    <a:pt x="11945" y="8987"/>
                    <a:pt x="10500" y="9821"/>
                    <a:pt x="9223" y="10601"/>
                  </a:cubicBezTo>
                  <a:lnTo>
                    <a:pt x="9223" y="10601"/>
                  </a:lnTo>
                  <a:cubicBezTo>
                    <a:pt x="8661" y="9816"/>
                    <a:pt x="7907" y="8891"/>
                    <a:pt x="6854" y="7936"/>
                  </a:cubicBezTo>
                  <a:cubicBezTo>
                    <a:pt x="5187" y="6469"/>
                    <a:pt x="2659" y="5773"/>
                    <a:pt x="804" y="5419"/>
                  </a:cubicBezTo>
                  <a:lnTo>
                    <a:pt x="804" y="5419"/>
                  </a:lnTo>
                  <a:cubicBezTo>
                    <a:pt x="1717" y="3856"/>
                    <a:pt x="2700" y="2171"/>
                    <a:pt x="3576" y="618"/>
                  </a:cubicBezTo>
                  <a:close/>
                  <a:moveTo>
                    <a:pt x="3427" y="1"/>
                  </a:moveTo>
                  <a:cubicBezTo>
                    <a:pt x="3319" y="1"/>
                    <a:pt x="3211" y="73"/>
                    <a:pt x="3175" y="145"/>
                  </a:cubicBezTo>
                  <a:cubicBezTo>
                    <a:pt x="2201" y="1840"/>
                    <a:pt x="1083" y="3752"/>
                    <a:pt x="73" y="5483"/>
                  </a:cubicBezTo>
                  <a:cubicBezTo>
                    <a:pt x="1" y="5591"/>
                    <a:pt x="1" y="5700"/>
                    <a:pt x="37" y="5772"/>
                  </a:cubicBezTo>
                  <a:cubicBezTo>
                    <a:pt x="73" y="5880"/>
                    <a:pt x="181" y="5916"/>
                    <a:pt x="253" y="5952"/>
                  </a:cubicBezTo>
                  <a:cubicBezTo>
                    <a:pt x="2093" y="6241"/>
                    <a:pt x="4834" y="6926"/>
                    <a:pt x="6421" y="8405"/>
                  </a:cubicBezTo>
                  <a:cubicBezTo>
                    <a:pt x="7539" y="9378"/>
                    <a:pt x="8332" y="10352"/>
                    <a:pt x="8873" y="11182"/>
                  </a:cubicBezTo>
                  <a:cubicBezTo>
                    <a:pt x="8920" y="11252"/>
                    <a:pt x="9013" y="11307"/>
                    <a:pt x="9112" y="11307"/>
                  </a:cubicBezTo>
                  <a:cubicBezTo>
                    <a:pt x="9165" y="11307"/>
                    <a:pt x="9220" y="11292"/>
                    <a:pt x="9270" y="11254"/>
                  </a:cubicBezTo>
                  <a:cubicBezTo>
                    <a:pt x="10713" y="10388"/>
                    <a:pt x="12300" y="9487"/>
                    <a:pt x="14031" y="8549"/>
                  </a:cubicBezTo>
                  <a:cubicBezTo>
                    <a:pt x="14175" y="8477"/>
                    <a:pt x="14211" y="8296"/>
                    <a:pt x="14139" y="8152"/>
                  </a:cubicBezTo>
                  <a:cubicBezTo>
                    <a:pt x="13165" y="6241"/>
                    <a:pt x="11290" y="3319"/>
                    <a:pt x="8332" y="1732"/>
                  </a:cubicBezTo>
                  <a:cubicBezTo>
                    <a:pt x="5735" y="326"/>
                    <a:pt x="4257" y="1"/>
                    <a:pt x="342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754;p63">
              <a:extLst>
                <a:ext uri="{FF2B5EF4-FFF2-40B4-BE49-F238E27FC236}">
                  <a16:creationId xmlns:a16="http://schemas.microsoft.com/office/drawing/2014/main" id="{235EF525-4FD3-4830-96F7-3E81F573497F}"/>
                </a:ext>
              </a:extLst>
            </p:cNvPr>
            <p:cNvSpPr/>
            <p:nvPr/>
          </p:nvSpPr>
          <p:spPr>
            <a:xfrm>
              <a:off x="3592675" y="4213600"/>
              <a:ext cx="394975" cy="349875"/>
            </a:xfrm>
            <a:custGeom>
              <a:avLst/>
              <a:gdLst/>
              <a:ahLst/>
              <a:cxnLst/>
              <a:rect l="l" t="t" r="r" b="b"/>
              <a:pathLst>
                <a:path w="15799" h="13995" extrusionOk="0">
                  <a:moveTo>
                    <a:pt x="8801" y="1"/>
                  </a:moveTo>
                  <a:lnTo>
                    <a:pt x="1" y="10569"/>
                  </a:lnTo>
                  <a:lnTo>
                    <a:pt x="5375" y="13995"/>
                  </a:lnTo>
                  <a:lnTo>
                    <a:pt x="15798" y="3572"/>
                  </a:lnTo>
                  <a:lnTo>
                    <a:pt x="8801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755;p63">
              <a:extLst>
                <a:ext uri="{FF2B5EF4-FFF2-40B4-BE49-F238E27FC236}">
                  <a16:creationId xmlns:a16="http://schemas.microsoft.com/office/drawing/2014/main" id="{F2A16FB0-E78D-4344-875E-9917510F564F}"/>
                </a:ext>
              </a:extLst>
            </p:cNvPr>
            <p:cNvSpPr/>
            <p:nvPr/>
          </p:nvSpPr>
          <p:spPr>
            <a:xfrm>
              <a:off x="3584575" y="4205450"/>
              <a:ext cx="411175" cy="365600"/>
            </a:xfrm>
            <a:custGeom>
              <a:avLst/>
              <a:gdLst/>
              <a:ahLst/>
              <a:cxnLst/>
              <a:rect l="l" t="t" r="r" b="b"/>
              <a:pathLst>
                <a:path w="16447" h="14624" extrusionOk="0">
                  <a:moveTo>
                    <a:pt x="9192" y="687"/>
                  </a:moveTo>
                  <a:lnTo>
                    <a:pt x="15617" y="3970"/>
                  </a:lnTo>
                  <a:lnTo>
                    <a:pt x="5663" y="13960"/>
                  </a:lnTo>
                  <a:lnTo>
                    <a:pt x="758" y="10822"/>
                  </a:lnTo>
                  <a:lnTo>
                    <a:pt x="9192" y="687"/>
                  </a:lnTo>
                  <a:close/>
                  <a:moveTo>
                    <a:pt x="9118" y="1"/>
                  </a:moveTo>
                  <a:cubicBezTo>
                    <a:pt x="9028" y="1"/>
                    <a:pt x="8943" y="41"/>
                    <a:pt x="8873" y="111"/>
                  </a:cubicBezTo>
                  <a:lnTo>
                    <a:pt x="72" y="10714"/>
                  </a:lnTo>
                  <a:cubicBezTo>
                    <a:pt x="36" y="10786"/>
                    <a:pt x="0" y="10859"/>
                    <a:pt x="36" y="10967"/>
                  </a:cubicBezTo>
                  <a:cubicBezTo>
                    <a:pt x="36" y="11039"/>
                    <a:pt x="72" y="11111"/>
                    <a:pt x="145" y="11147"/>
                  </a:cubicBezTo>
                  <a:lnTo>
                    <a:pt x="5555" y="14573"/>
                  </a:lnTo>
                  <a:cubicBezTo>
                    <a:pt x="5603" y="14606"/>
                    <a:pt x="5659" y="14624"/>
                    <a:pt x="5716" y="14624"/>
                  </a:cubicBezTo>
                  <a:cubicBezTo>
                    <a:pt x="5785" y="14624"/>
                    <a:pt x="5856" y="14597"/>
                    <a:pt x="5915" y="14537"/>
                  </a:cubicBezTo>
                  <a:lnTo>
                    <a:pt x="16339" y="4114"/>
                  </a:lnTo>
                  <a:cubicBezTo>
                    <a:pt x="16411" y="4042"/>
                    <a:pt x="16447" y="3934"/>
                    <a:pt x="16411" y="3862"/>
                  </a:cubicBezTo>
                  <a:cubicBezTo>
                    <a:pt x="16411" y="3753"/>
                    <a:pt x="16339" y="3681"/>
                    <a:pt x="16266" y="3645"/>
                  </a:cubicBezTo>
                  <a:lnTo>
                    <a:pt x="9269" y="38"/>
                  </a:lnTo>
                  <a:cubicBezTo>
                    <a:pt x="9218" y="13"/>
                    <a:pt x="9167" y="1"/>
                    <a:pt x="911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756;p63">
              <a:extLst>
                <a:ext uri="{FF2B5EF4-FFF2-40B4-BE49-F238E27FC236}">
                  <a16:creationId xmlns:a16="http://schemas.microsoft.com/office/drawing/2014/main" id="{2ECF530C-C548-4402-BAD1-BC24CC546284}"/>
                </a:ext>
              </a:extLst>
            </p:cNvPr>
            <p:cNvSpPr/>
            <p:nvPr/>
          </p:nvSpPr>
          <p:spPr>
            <a:xfrm>
              <a:off x="3659400" y="4259600"/>
              <a:ext cx="255200" cy="233550"/>
            </a:xfrm>
            <a:custGeom>
              <a:avLst/>
              <a:gdLst/>
              <a:ahLst/>
              <a:cxnLst/>
              <a:rect l="l" t="t" r="r" b="b"/>
              <a:pathLst>
                <a:path w="10208" h="9342" extrusionOk="0">
                  <a:moveTo>
                    <a:pt x="6601" y="0"/>
                  </a:moveTo>
                  <a:lnTo>
                    <a:pt x="1" y="7827"/>
                  </a:lnTo>
                  <a:lnTo>
                    <a:pt x="2598" y="9342"/>
                  </a:lnTo>
                  <a:lnTo>
                    <a:pt x="10208" y="1623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757;p63">
              <a:extLst>
                <a:ext uri="{FF2B5EF4-FFF2-40B4-BE49-F238E27FC236}">
                  <a16:creationId xmlns:a16="http://schemas.microsoft.com/office/drawing/2014/main" id="{1CAAE8FA-D7BB-47C1-8424-8D82507DF857}"/>
                </a:ext>
              </a:extLst>
            </p:cNvPr>
            <p:cNvSpPr/>
            <p:nvPr/>
          </p:nvSpPr>
          <p:spPr>
            <a:xfrm>
              <a:off x="3651300" y="4252025"/>
              <a:ext cx="271425" cy="248425"/>
            </a:xfrm>
            <a:custGeom>
              <a:avLst/>
              <a:gdLst/>
              <a:ahLst/>
              <a:cxnLst/>
              <a:rect l="l" t="t" r="r" b="b"/>
              <a:pathLst>
                <a:path w="10857" h="9937" extrusionOk="0">
                  <a:moveTo>
                    <a:pt x="7032" y="655"/>
                  </a:moveTo>
                  <a:lnTo>
                    <a:pt x="10027" y="2035"/>
                  </a:lnTo>
                  <a:lnTo>
                    <a:pt x="2886" y="9284"/>
                  </a:lnTo>
                  <a:lnTo>
                    <a:pt x="758" y="8058"/>
                  </a:lnTo>
                  <a:lnTo>
                    <a:pt x="7032" y="655"/>
                  </a:lnTo>
                  <a:close/>
                  <a:moveTo>
                    <a:pt x="6955" y="1"/>
                  </a:moveTo>
                  <a:cubicBezTo>
                    <a:pt x="6853" y="1"/>
                    <a:pt x="6761" y="34"/>
                    <a:pt x="6709" y="87"/>
                  </a:cubicBezTo>
                  <a:lnTo>
                    <a:pt x="72" y="7914"/>
                  </a:lnTo>
                  <a:cubicBezTo>
                    <a:pt x="36" y="7986"/>
                    <a:pt x="0" y="8094"/>
                    <a:pt x="0" y="8166"/>
                  </a:cubicBezTo>
                  <a:cubicBezTo>
                    <a:pt x="36" y="8274"/>
                    <a:pt x="72" y="8346"/>
                    <a:pt x="144" y="8382"/>
                  </a:cubicBezTo>
                  <a:lnTo>
                    <a:pt x="2777" y="9897"/>
                  </a:lnTo>
                  <a:cubicBezTo>
                    <a:pt x="2819" y="9925"/>
                    <a:pt x="2865" y="9937"/>
                    <a:pt x="2913" y="9937"/>
                  </a:cubicBezTo>
                  <a:cubicBezTo>
                    <a:pt x="2991" y="9937"/>
                    <a:pt x="3071" y="9906"/>
                    <a:pt x="3138" y="9861"/>
                  </a:cubicBezTo>
                  <a:lnTo>
                    <a:pt x="10748" y="2143"/>
                  </a:lnTo>
                  <a:cubicBezTo>
                    <a:pt x="10820" y="2071"/>
                    <a:pt x="10856" y="1962"/>
                    <a:pt x="10820" y="1890"/>
                  </a:cubicBezTo>
                  <a:cubicBezTo>
                    <a:pt x="10820" y="1782"/>
                    <a:pt x="10748" y="1710"/>
                    <a:pt x="10640" y="1638"/>
                  </a:cubicBezTo>
                  <a:lnTo>
                    <a:pt x="7069" y="15"/>
                  </a:lnTo>
                  <a:cubicBezTo>
                    <a:pt x="7031" y="5"/>
                    <a:pt x="6992" y="1"/>
                    <a:pt x="695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758;p63">
              <a:extLst>
                <a:ext uri="{FF2B5EF4-FFF2-40B4-BE49-F238E27FC236}">
                  <a16:creationId xmlns:a16="http://schemas.microsoft.com/office/drawing/2014/main" id="{9502F9E0-8DF8-41A5-B23A-CF6ED9474FFF}"/>
                </a:ext>
              </a:extLst>
            </p:cNvPr>
            <p:cNvSpPr/>
            <p:nvPr/>
          </p:nvSpPr>
          <p:spPr>
            <a:xfrm>
              <a:off x="2214925" y="4282725"/>
              <a:ext cx="151500" cy="319300"/>
            </a:xfrm>
            <a:custGeom>
              <a:avLst/>
              <a:gdLst/>
              <a:ahLst/>
              <a:cxnLst/>
              <a:rect l="l" t="t" r="r" b="b"/>
              <a:pathLst>
                <a:path w="6060" h="12772" extrusionOk="0">
                  <a:moveTo>
                    <a:pt x="2113" y="0"/>
                  </a:moveTo>
                  <a:cubicBezTo>
                    <a:pt x="1723" y="0"/>
                    <a:pt x="1333" y="155"/>
                    <a:pt x="974" y="482"/>
                  </a:cubicBezTo>
                  <a:cubicBezTo>
                    <a:pt x="0" y="1384"/>
                    <a:pt x="577" y="3440"/>
                    <a:pt x="830" y="4522"/>
                  </a:cubicBezTo>
                  <a:cubicBezTo>
                    <a:pt x="1227" y="6469"/>
                    <a:pt x="1551" y="8453"/>
                    <a:pt x="2200" y="10328"/>
                  </a:cubicBezTo>
                  <a:cubicBezTo>
                    <a:pt x="2489" y="11086"/>
                    <a:pt x="2814" y="12528"/>
                    <a:pt x="3751" y="12709"/>
                  </a:cubicBezTo>
                  <a:cubicBezTo>
                    <a:pt x="3943" y="12751"/>
                    <a:pt x="4121" y="12772"/>
                    <a:pt x="4285" y="12772"/>
                  </a:cubicBezTo>
                  <a:cubicBezTo>
                    <a:pt x="5503" y="12772"/>
                    <a:pt x="5956" y="11638"/>
                    <a:pt x="5987" y="10112"/>
                  </a:cubicBezTo>
                  <a:cubicBezTo>
                    <a:pt x="6060" y="7371"/>
                    <a:pt x="4761" y="3295"/>
                    <a:pt x="4473" y="2430"/>
                  </a:cubicBezTo>
                  <a:cubicBezTo>
                    <a:pt x="3988" y="899"/>
                    <a:pt x="3053" y="0"/>
                    <a:pt x="2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759;p63">
              <a:extLst>
                <a:ext uri="{FF2B5EF4-FFF2-40B4-BE49-F238E27FC236}">
                  <a16:creationId xmlns:a16="http://schemas.microsoft.com/office/drawing/2014/main" id="{ABA5FB73-16F6-4FBF-BCCA-8CD5A2E46E5C}"/>
                </a:ext>
              </a:extLst>
            </p:cNvPr>
            <p:cNvSpPr/>
            <p:nvPr/>
          </p:nvSpPr>
          <p:spPr>
            <a:xfrm>
              <a:off x="2218525" y="4275825"/>
              <a:ext cx="153300" cy="333650"/>
            </a:xfrm>
            <a:custGeom>
              <a:avLst/>
              <a:gdLst/>
              <a:ahLst/>
              <a:cxnLst/>
              <a:rect l="l" t="t" r="r" b="b"/>
              <a:pathLst>
                <a:path w="6132" h="13346" extrusionOk="0">
                  <a:moveTo>
                    <a:pt x="1984" y="578"/>
                  </a:moveTo>
                  <a:cubicBezTo>
                    <a:pt x="2345" y="578"/>
                    <a:pt x="2742" y="758"/>
                    <a:pt x="3102" y="1119"/>
                  </a:cubicBezTo>
                  <a:cubicBezTo>
                    <a:pt x="3463" y="1515"/>
                    <a:pt x="3824" y="2056"/>
                    <a:pt x="4040" y="2814"/>
                  </a:cubicBezTo>
                  <a:cubicBezTo>
                    <a:pt x="4329" y="3643"/>
                    <a:pt x="5555" y="7539"/>
                    <a:pt x="5555" y="10208"/>
                  </a:cubicBezTo>
                  <a:cubicBezTo>
                    <a:pt x="5555" y="10280"/>
                    <a:pt x="5555" y="10316"/>
                    <a:pt x="5555" y="10388"/>
                  </a:cubicBezTo>
                  <a:cubicBezTo>
                    <a:pt x="5519" y="11145"/>
                    <a:pt x="5411" y="11758"/>
                    <a:pt x="5194" y="12155"/>
                  </a:cubicBezTo>
                  <a:cubicBezTo>
                    <a:pt x="5050" y="12336"/>
                    <a:pt x="4942" y="12480"/>
                    <a:pt x="4761" y="12588"/>
                  </a:cubicBezTo>
                  <a:cubicBezTo>
                    <a:pt x="4581" y="12696"/>
                    <a:pt x="4401" y="12768"/>
                    <a:pt x="4112" y="12768"/>
                  </a:cubicBezTo>
                  <a:cubicBezTo>
                    <a:pt x="4004" y="12768"/>
                    <a:pt x="3824" y="12732"/>
                    <a:pt x="3679" y="12696"/>
                  </a:cubicBezTo>
                  <a:cubicBezTo>
                    <a:pt x="3499" y="12660"/>
                    <a:pt x="3355" y="12588"/>
                    <a:pt x="3211" y="12444"/>
                  </a:cubicBezTo>
                  <a:cubicBezTo>
                    <a:pt x="3030" y="12227"/>
                    <a:pt x="2850" y="11903"/>
                    <a:pt x="2706" y="11542"/>
                  </a:cubicBezTo>
                  <a:cubicBezTo>
                    <a:pt x="2561" y="11181"/>
                    <a:pt x="2453" y="10785"/>
                    <a:pt x="2345" y="10496"/>
                  </a:cubicBezTo>
                  <a:cubicBezTo>
                    <a:pt x="1696" y="8657"/>
                    <a:pt x="1371" y="6709"/>
                    <a:pt x="974" y="4761"/>
                  </a:cubicBezTo>
                  <a:cubicBezTo>
                    <a:pt x="830" y="4112"/>
                    <a:pt x="578" y="3175"/>
                    <a:pt x="578" y="2345"/>
                  </a:cubicBezTo>
                  <a:cubicBezTo>
                    <a:pt x="578" y="1768"/>
                    <a:pt x="722" y="1299"/>
                    <a:pt x="1047" y="1010"/>
                  </a:cubicBezTo>
                  <a:cubicBezTo>
                    <a:pt x="1371" y="722"/>
                    <a:pt x="1660" y="578"/>
                    <a:pt x="1984" y="578"/>
                  </a:cubicBezTo>
                  <a:close/>
                  <a:moveTo>
                    <a:pt x="1984" y="1"/>
                  </a:moveTo>
                  <a:cubicBezTo>
                    <a:pt x="1515" y="1"/>
                    <a:pt x="1047" y="181"/>
                    <a:pt x="650" y="542"/>
                  </a:cubicBezTo>
                  <a:cubicBezTo>
                    <a:pt x="109" y="1010"/>
                    <a:pt x="1" y="1696"/>
                    <a:pt x="1" y="2345"/>
                  </a:cubicBezTo>
                  <a:cubicBezTo>
                    <a:pt x="1" y="3283"/>
                    <a:pt x="253" y="4257"/>
                    <a:pt x="397" y="4870"/>
                  </a:cubicBezTo>
                  <a:cubicBezTo>
                    <a:pt x="794" y="6817"/>
                    <a:pt x="1083" y="8801"/>
                    <a:pt x="1804" y="10713"/>
                  </a:cubicBezTo>
                  <a:cubicBezTo>
                    <a:pt x="1912" y="11073"/>
                    <a:pt x="2056" y="11614"/>
                    <a:pt x="2309" y="12155"/>
                  </a:cubicBezTo>
                  <a:cubicBezTo>
                    <a:pt x="2453" y="12408"/>
                    <a:pt x="2597" y="12660"/>
                    <a:pt x="2778" y="12840"/>
                  </a:cubicBezTo>
                  <a:cubicBezTo>
                    <a:pt x="2994" y="13057"/>
                    <a:pt x="3247" y="13237"/>
                    <a:pt x="3535" y="13309"/>
                  </a:cubicBezTo>
                  <a:cubicBezTo>
                    <a:pt x="3752" y="13345"/>
                    <a:pt x="3932" y="13345"/>
                    <a:pt x="4112" y="13345"/>
                  </a:cubicBezTo>
                  <a:cubicBezTo>
                    <a:pt x="4473" y="13345"/>
                    <a:pt x="4798" y="13273"/>
                    <a:pt x="5086" y="13129"/>
                  </a:cubicBezTo>
                  <a:cubicBezTo>
                    <a:pt x="5483" y="12877"/>
                    <a:pt x="5735" y="12480"/>
                    <a:pt x="5916" y="12011"/>
                  </a:cubicBezTo>
                  <a:cubicBezTo>
                    <a:pt x="6060" y="11542"/>
                    <a:pt x="6132" y="11001"/>
                    <a:pt x="6132" y="10424"/>
                  </a:cubicBezTo>
                  <a:cubicBezTo>
                    <a:pt x="6132" y="10352"/>
                    <a:pt x="6132" y="10280"/>
                    <a:pt x="6132" y="10208"/>
                  </a:cubicBezTo>
                  <a:cubicBezTo>
                    <a:pt x="6132" y="7358"/>
                    <a:pt x="4906" y="3499"/>
                    <a:pt x="4617" y="2633"/>
                  </a:cubicBezTo>
                  <a:cubicBezTo>
                    <a:pt x="4365" y="1804"/>
                    <a:pt x="4004" y="1155"/>
                    <a:pt x="3535" y="722"/>
                  </a:cubicBezTo>
                  <a:cubicBezTo>
                    <a:pt x="3102" y="253"/>
                    <a:pt x="2561" y="1"/>
                    <a:pt x="198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760;p63">
              <a:extLst>
                <a:ext uri="{FF2B5EF4-FFF2-40B4-BE49-F238E27FC236}">
                  <a16:creationId xmlns:a16="http://schemas.microsoft.com/office/drawing/2014/main" id="{5C86E25C-38DB-4FA4-96FF-B7C8DBD31DF2}"/>
                </a:ext>
              </a:extLst>
            </p:cNvPr>
            <p:cNvSpPr/>
            <p:nvPr/>
          </p:nvSpPr>
          <p:spPr>
            <a:xfrm>
              <a:off x="2166225" y="4403450"/>
              <a:ext cx="113650" cy="239800"/>
            </a:xfrm>
            <a:custGeom>
              <a:avLst/>
              <a:gdLst/>
              <a:ahLst/>
              <a:cxnLst/>
              <a:rect l="l" t="t" r="r" b="b"/>
              <a:pathLst>
                <a:path w="4546" h="9592" extrusionOk="0">
                  <a:moveTo>
                    <a:pt x="1591" y="1"/>
                  </a:moveTo>
                  <a:cubicBezTo>
                    <a:pt x="1297" y="1"/>
                    <a:pt x="1000" y="121"/>
                    <a:pt x="722" y="378"/>
                  </a:cubicBezTo>
                  <a:cubicBezTo>
                    <a:pt x="1" y="1063"/>
                    <a:pt x="433" y="2578"/>
                    <a:pt x="614" y="3407"/>
                  </a:cubicBezTo>
                  <a:cubicBezTo>
                    <a:pt x="902" y="4850"/>
                    <a:pt x="1155" y="6329"/>
                    <a:pt x="1660" y="7772"/>
                  </a:cubicBezTo>
                  <a:cubicBezTo>
                    <a:pt x="1876" y="8313"/>
                    <a:pt x="2093" y="9395"/>
                    <a:pt x="2814" y="9539"/>
                  </a:cubicBezTo>
                  <a:cubicBezTo>
                    <a:pt x="2965" y="9574"/>
                    <a:pt x="3104" y="9591"/>
                    <a:pt x="3231" y="9591"/>
                  </a:cubicBezTo>
                  <a:cubicBezTo>
                    <a:pt x="4141" y="9591"/>
                    <a:pt x="4477" y="8730"/>
                    <a:pt x="4509" y="7591"/>
                  </a:cubicBezTo>
                  <a:cubicBezTo>
                    <a:pt x="4545" y="5535"/>
                    <a:pt x="3571" y="2470"/>
                    <a:pt x="3355" y="1820"/>
                  </a:cubicBezTo>
                  <a:cubicBezTo>
                    <a:pt x="2974" y="679"/>
                    <a:pt x="2290" y="1"/>
                    <a:pt x="1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761;p63">
              <a:extLst>
                <a:ext uri="{FF2B5EF4-FFF2-40B4-BE49-F238E27FC236}">
                  <a16:creationId xmlns:a16="http://schemas.microsoft.com/office/drawing/2014/main" id="{6B8BC6F3-CC6E-4515-8AC1-A1C36F67DF39}"/>
                </a:ext>
              </a:extLst>
            </p:cNvPr>
            <p:cNvSpPr/>
            <p:nvPr/>
          </p:nvSpPr>
          <p:spPr>
            <a:xfrm>
              <a:off x="2166225" y="4395750"/>
              <a:ext cx="119950" cy="255200"/>
            </a:xfrm>
            <a:custGeom>
              <a:avLst/>
              <a:gdLst/>
              <a:ahLst/>
              <a:cxnLst/>
              <a:rect l="l" t="t" r="r" b="b"/>
              <a:pathLst>
                <a:path w="4798" h="10208" extrusionOk="0">
                  <a:moveTo>
                    <a:pt x="1588" y="614"/>
                  </a:moveTo>
                  <a:cubicBezTo>
                    <a:pt x="1840" y="614"/>
                    <a:pt x="2129" y="722"/>
                    <a:pt x="2381" y="1010"/>
                  </a:cubicBezTo>
                  <a:cubicBezTo>
                    <a:pt x="2670" y="1263"/>
                    <a:pt x="2886" y="1696"/>
                    <a:pt x="3066" y="2237"/>
                  </a:cubicBezTo>
                  <a:cubicBezTo>
                    <a:pt x="3283" y="2850"/>
                    <a:pt x="4184" y="5771"/>
                    <a:pt x="4184" y="7755"/>
                  </a:cubicBezTo>
                  <a:lnTo>
                    <a:pt x="4184" y="7899"/>
                  </a:lnTo>
                  <a:cubicBezTo>
                    <a:pt x="4184" y="8440"/>
                    <a:pt x="4076" y="8909"/>
                    <a:pt x="3932" y="9198"/>
                  </a:cubicBezTo>
                  <a:cubicBezTo>
                    <a:pt x="3860" y="9342"/>
                    <a:pt x="3752" y="9414"/>
                    <a:pt x="3643" y="9486"/>
                  </a:cubicBezTo>
                  <a:cubicBezTo>
                    <a:pt x="3535" y="9558"/>
                    <a:pt x="3391" y="9594"/>
                    <a:pt x="3211" y="9594"/>
                  </a:cubicBezTo>
                  <a:cubicBezTo>
                    <a:pt x="3102" y="9594"/>
                    <a:pt x="2994" y="9594"/>
                    <a:pt x="2886" y="9558"/>
                  </a:cubicBezTo>
                  <a:cubicBezTo>
                    <a:pt x="2778" y="9558"/>
                    <a:pt x="2670" y="9486"/>
                    <a:pt x="2561" y="9378"/>
                  </a:cubicBezTo>
                  <a:cubicBezTo>
                    <a:pt x="2453" y="9234"/>
                    <a:pt x="2309" y="8981"/>
                    <a:pt x="2201" y="8729"/>
                  </a:cubicBezTo>
                  <a:cubicBezTo>
                    <a:pt x="2093" y="8476"/>
                    <a:pt x="2020" y="8188"/>
                    <a:pt x="1948" y="7971"/>
                  </a:cubicBezTo>
                  <a:cubicBezTo>
                    <a:pt x="1443" y="6601"/>
                    <a:pt x="1227" y="5122"/>
                    <a:pt x="902" y="3643"/>
                  </a:cubicBezTo>
                  <a:cubicBezTo>
                    <a:pt x="794" y="3174"/>
                    <a:pt x="614" y="2453"/>
                    <a:pt x="614" y="1876"/>
                  </a:cubicBezTo>
                  <a:cubicBezTo>
                    <a:pt x="614" y="1443"/>
                    <a:pt x="722" y="1083"/>
                    <a:pt x="938" y="902"/>
                  </a:cubicBezTo>
                  <a:cubicBezTo>
                    <a:pt x="1155" y="686"/>
                    <a:pt x="1371" y="614"/>
                    <a:pt x="1588" y="614"/>
                  </a:cubicBezTo>
                  <a:close/>
                  <a:moveTo>
                    <a:pt x="1588" y="1"/>
                  </a:moveTo>
                  <a:cubicBezTo>
                    <a:pt x="1227" y="1"/>
                    <a:pt x="830" y="181"/>
                    <a:pt x="542" y="469"/>
                  </a:cubicBezTo>
                  <a:cubicBezTo>
                    <a:pt x="109" y="830"/>
                    <a:pt x="1" y="1371"/>
                    <a:pt x="1" y="1876"/>
                  </a:cubicBezTo>
                  <a:cubicBezTo>
                    <a:pt x="1" y="2561"/>
                    <a:pt x="217" y="3319"/>
                    <a:pt x="325" y="3788"/>
                  </a:cubicBezTo>
                  <a:cubicBezTo>
                    <a:pt x="614" y="5230"/>
                    <a:pt x="866" y="6709"/>
                    <a:pt x="1371" y="8152"/>
                  </a:cubicBezTo>
                  <a:cubicBezTo>
                    <a:pt x="1479" y="8440"/>
                    <a:pt x="1588" y="8873"/>
                    <a:pt x="1768" y="9234"/>
                  </a:cubicBezTo>
                  <a:cubicBezTo>
                    <a:pt x="1876" y="9450"/>
                    <a:pt x="1984" y="9630"/>
                    <a:pt x="2129" y="9811"/>
                  </a:cubicBezTo>
                  <a:cubicBezTo>
                    <a:pt x="2309" y="9955"/>
                    <a:pt x="2489" y="10099"/>
                    <a:pt x="2742" y="10171"/>
                  </a:cubicBezTo>
                  <a:cubicBezTo>
                    <a:pt x="2922" y="10171"/>
                    <a:pt x="3066" y="10208"/>
                    <a:pt x="3211" y="10208"/>
                  </a:cubicBezTo>
                  <a:cubicBezTo>
                    <a:pt x="3499" y="10208"/>
                    <a:pt x="3752" y="10135"/>
                    <a:pt x="3932" y="10027"/>
                  </a:cubicBezTo>
                  <a:cubicBezTo>
                    <a:pt x="4257" y="9811"/>
                    <a:pt x="4473" y="9486"/>
                    <a:pt x="4617" y="9126"/>
                  </a:cubicBezTo>
                  <a:cubicBezTo>
                    <a:pt x="4725" y="8765"/>
                    <a:pt x="4798" y="8368"/>
                    <a:pt x="4798" y="7899"/>
                  </a:cubicBezTo>
                  <a:lnTo>
                    <a:pt x="4798" y="7755"/>
                  </a:lnTo>
                  <a:cubicBezTo>
                    <a:pt x="4798" y="5627"/>
                    <a:pt x="3860" y="2706"/>
                    <a:pt x="3643" y="2056"/>
                  </a:cubicBezTo>
                  <a:cubicBezTo>
                    <a:pt x="3463" y="1443"/>
                    <a:pt x="3175" y="938"/>
                    <a:pt x="2814" y="578"/>
                  </a:cubicBezTo>
                  <a:cubicBezTo>
                    <a:pt x="2453" y="217"/>
                    <a:pt x="2057" y="1"/>
                    <a:pt x="158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762;p63">
              <a:extLst>
                <a:ext uri="{FF2B5EF4-FFF2-40B4-BE49-F238E27FC236}">
                  <a16:creationId xmlns:a16="http://schemas.microsoft.com/office/drawing/2014/main" id="{0B713E00-E830-49B6-8631-962BFA0CD15E}"/>
                </a:ext>
              </a:extLst>
            </p:cNvPr>
            <p:cNvSpPr/>
            <p:nvPr/>
          </p:nvSpPr>
          <p:spPr>
            <a:xfrm>
              <a:off x="2527800" y="4365100"/>
              <a:ext cx="239875" cy="326075"/>
            </a:xfrm>
            <a:custGeom>
              <a:avLst/>
              <a:gdLst/>
              <a:ahLst/>
              <a:cxnLst/>
              <a:rect l="l" t="t" r="r" b="b"/>
              <a:pathLst>
                <a:path w="9595" h="13043" extrusionOk="0">
                  <a:moveTo>
                    <a:pt x="289" y="0"/>
                  </a:moveTo>
                  <a:cubicBezTo>
                    <a:pt x="289" y="1"/>
                    <a:pt x="1" y="5302"/>
                    <a:pt x="686" y="5699"/>
                  </a:cubicBezTo>
                  <a:cubicBezTo>
                    <a:pt x="1371" y="6096"/>
                    <a:pt x="3896" y="6781"/>
                    <a:pt x="4220" y="6853"/>
                  </a:cubicBezTo>
                  <a:cubicBezTo>
                    <a:pt x="4509" y="6961"/>
                    <a:pt x="4293" y="7358"/>
                    <a:pt x="3896" y="8728"/>
                  </a:cubicBezTo>
                  <a:cubicBezTo>
                    <a:pt x="3535" y="10099"/>
                    <a:pt x="3896" y="11975"/>
                    <a:pt x="5086" y="12660"/>
                  </a:cubicBezTo>
                  <a:cubicBezTo>
                    <a:pt x="5525" y="12913"/>
                    <a:pt x="5920" y="13043"/>
                    <a:pt x="6250" y="13043"/>
                  </a:cubicBezTo>
                  <a:cubicBezTo>
                    <a:pt x="6812" y="13043"/>
                    <a:pt x="7182" y="12663"/>
                    <a:pt x="7250" y="11866"/>
                  </a:cubicBezTo>
                  <a:cubicBezTo>
                    <a:pt x="7358" y="10604"/>
                    <a:pt x="9594" y="6961"/>
                    <a:pt x="8909" y="5879"/>
                  </a:cubicBezTo>
                  <a:cubicBezTo>
                    <a:pt x="8224" y="4797"/>
                    <a:pt x="7142" y="3715"/>
                    <a:pt x="4978" y="3427"/>
                  </a:cubicBezTo>
                  <a:cubicBezTo>
                    <a:pt x="2850" y="3138"/>
                    <a:pt x="289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763;p63">
              <a:extLst>
                <a:ext uri="{FF2B5EF4-FFF2-40B4-BE49-F238E27FC236}">
                  <a16:creationId xmlns:a16="http://schemas.microsoft.com/office/drawing/2014/main" id="{7712AE98-A203-4FC2-AD1D-CE312C71E80D}"/>
                </a:ext>
              </a:extLst>
            </p:cNvPr>
            <p:cNvSpPr/>
            <p:nvPr/>
          </p:nvSpPr>
          <p:spPr>
            <a:xfrm>
              <a:off x="2526000" y="4357550"/>
              <a:ext cx="235350" cy="341200"/>
            </a:xfrm>
            <a:custGeom>
              <a:avLst/>
              <a:gdLst/>
              <a:ahLst/>
              <a:cxnLst/>
              <a:rect l="l" t="t" r="r" b="b"/>
              <a:pathLst>
                <a:path w="9414" h="13648" extrusionOk="0">
                  <a:moveTo>
                    <a:pt x="613" y="1069"/>
                  </a:moveTo>
                  <a:cubicBezTo>
                    <a:pt x="885" y="1369"/>
                    <a:pt x="1254" y="1751"/>
                    <a:pt x="1696" y="2142"/>
                  </a:cubicBezTo>
                  <a:cubicBezTo>
                    <a:pt x="2633" y="2971"/>
                    <a:pt x="3824" y="3873"/>
                    <a:pt x="5014" y="4053"/>
                  </a:cubicBezTo>
                  <a:cubicBezTo>
                    <a:pt x="6060" y="4161"/>
                    <a:pt x="6817" y="4486"/>
                    <a:pt x="7394" y="4919"/>
                  </a:cubicBezTo>
                  <a:cubicBezTo>
                    <a:pt x="7971" y="5316"/>
                    <a:pt x="8404" y="5821"/>
                    <a:pt x="8729" y="6362"/>
                  </a:cubicBezTo>
                  <a:cubicBezTo>
                    <a:pt x="8765" y="6434"/>
                    <a:pt x="8801" y="6542"/>
                    <a:pt x="8801" y="6722"/>
                  </a:cubicBezTo>
                  <a:cubicBezTo>
                    <a:pt x="8801" y="7047"/>
                    <a:pt x="8729" y="7480"/>
                    <a:pt x="8548" y="7948"/>
                  </a:cubicBezTo>
                  <a:cubicBezTo>
                    <a:pt x="8332" y="8670"/>
                    <a:pt x="7971" y="9463"/>
                    <a:pt x="7647" y="10221"/>
                  </a:cubicBezTo>
                  <a:cubicBezTo>
                    <a:pt x="7502" y="10617"/>
                    <a:pt x="7358" y="10942"/>
                    <a:pt x="7214" y="11267"/>
                  </a:cubicBezTo>
                  <a:cubicBezTo>
                    <a:pt x="7106" y="11591"/>
                    <a:pt x="7034" y="11880"/>
                    <a:pt x="7034" y="12132"/>
                  </a:cubicBezTo>
                  <a:cubicBezTo>
                    <a:pt x="6997" y="12493"/>
                    <a:pt x="6889" y="12745"/>
                    <a:pt x="6781" y="12854"/>
                  </a:cubicBezTo>
                  <a:cubicBezTo>
                    <a:pt x="6673" y="12998"/>
                    <a:pt x="6529" y="13034"/>
                    <a:pt x="6312" y="13034"/>
                  </a:cubicBezTo>
                  <a:cubicBezTo>
                    <a:pt x="6060" y="13034"/>
                    <a:pt x="5735" y="12926"/>
                    <a:pt x="5302" y="12709"/>
                  </a:cubicBezTo>
                  <a:cubicBezTo>
                    <a:pt x="4942" y="12493"/>
                    <a:pt x="4653" y="12096"/>
                    <a:pt x="4437" y="11663"/>
                  </a:cubicBezTo>
                  <a:cubicBezTo>
                    <a:pt x="4256" y="11195"/>
                    <a:pt x="4148" y="10654"/>
                    <a:pt x="4148" y="10113"/>
                  </a:cubicBezTo>
                  <a:cubicBezTo>
                    <a:pt x="4148" y="9788"/>
                    <a:pt x="4184" y="9427"/>
                    <a:pt x="4256" y="9103"/>
                  </a:cubicBezTo>
                  <a:cubicBezTo>
                    <a:pt x="4401" y="8670"/>
                    <a:pt x="4509" y="8309"/>
                    <a:pt x="4581" y="8057"/>
                  </a:cubicBezTo>
                  <a:cubicBezTo>
                    <a:pt x="4653" y="7768"/>
                    <a:pt x="4725" y="7588"/>
                    <a:pt x="4725" y="7407"/>
                  </a:cubicBezTo>
                  <a:cubicBezTo>
                    <a:pt x="4725" y="7299"/>
                    <a:pt x="4689" y="7191"/>
                    <a:pt x="4653" y="7083"/>
                  </a:cubicBezTo>
                  <a:cubicBezTo>
                    <a:pt x="4581" y="6975"/>
                    <a:pt x="4473" y="6903"/>
                    <a:pt x="4365" y="6866"/>
                  </a:cubicBezTo>
                  <a:cubicBezTo>
                    <a:pt x="4292" y="6866"/>
                    <a:pt x="4076" y="6794"/>
                    <a:pt x="3788" y="6722"/>
                  </a:cubicBezTo>
                  <a:cubicBezTo>
                    <a:pt x="3355" y="6578"/>
                    <a:pt x="2742" y="6398"/>
                    <a:pt x="2164" y="6217"/>
                  </a:cubicBezTo>
                  <a:cubicBezTo>
                    <a:pt x="1623" y="6037"/>
                    <a:pt x="1119" y="5857"/>
                    <a:pt x="902" y="5748"/>
                  </a:cubicBezTo>
                  <a:cubicBezTo>
                    <a:pt x="902" y="5712"/>
                    <a:pt x="830" y="5604"/>
                    <a:pt x="794" y="5388"/>
                  </a:cubicBezTo>
                  <a:cubicBezTo>
                    <a:pt x="650" y="4811"/>
                    <a:pt x="578" y="3693"/>
                    <a:pt x="578" y="2683"/>
                  </a:cubicBezTo>
                  <a:cubicBezTo>
                    <a:pt x="578" y="2091"/>
                    <a:pt x="611" y="1499"/>
                    <a:pt x="613" y="1069"/>
                  </a:cubicBezTo>
                  <a:close/>
                  <a:moveTo>
                    <a:pt x="354" y="0"/>
                  </a:moveTo>
                  <a:cubicBezTo>
                    <a:pt x="323" y="0"/>
                    <a:pt x="289" y="5"/>
                    <a:pt x="253" y="14"/>
                  </a:cubicBezTo>
                  <a:cubicBezTo>
                    <a:pt x="145" y="50"/>
                    <a:pt x="73" y="158"/>
                    <a:pt x="73" y="302"/>
                  </a:cubicBezTo>
                  <a:cubicBezTo>
                    <a:pt x="73" y="302"/>
                    <a:pt x="0" y="1420"/>
                    <a:pt x="0" y="2683"/>
                  </a:cubicBezTo>
                  <a:cubicBezTo>
                    <a:pt x="0" y="3440"/>
                    <a:pt x="0" y="4197"/>
                    <a:pt x="73" y="4847"/>
                  </a:cubicBezTo>
                  <a:cubicBezTo>
                    <a:pt x="109" y="5171"/>
                    <a:pt x="181" y="5460"/>
                    <a:pt x="217" y="5676"/>
                  </a:cubicBezTo>
                  <a:cubicBezTo>
                    <a:pt x="253" y="5784"/>
                    <a:pt x="289" y="5893"/>
                    <a:pt x="361" y="6001"/>
                  </a:cubicBezTo>
                  <a:cubicBezTo>
                    <a:pt x="397" y="6109"/>
                    <a:pt x="469" y="6181"/>
                    <a:pt x="614" y="6253"/>
                  </a:cubicBezTo>
                  <a:cubicBezTo>
                    <a:pt x="794" y="6362"/>
                    <a:pt x="1082" y="6470"/>
                    <a:pt x="1443" y="6614"/>
                  </a:cubicBezTo>
                  <a:cubicBezTo>
                    <a:pt x="1984" y="6794"/>
                    <a:pt x="2597" y="6975"/>
                    <a:pt x="3138" y="7155"/>
                  </a:cubicBezTo>
                  <a:cubicBezTo>
                    <a:pt x="3565" y="7277"/>
                    <a:pt x="3940" y="7373"/>
                    <a:pt x="4111" y="7422"/>
                  </a:cubicBezTo>
                  <a:lnTo>
                    <a:pt x="4111" y="7422"/>
                  </a:lnTo>
                  <a:cubicBezTo>
                    <a:pt x="4105" y="7478"/>
                    <a:pt x="4069" y="7648"/>
                    <a:pt x="4004" y="7876"/>
                  </a:cubicBezTo>
                  <a:cubicBezTo>
                    <a:pt x="3932" y="8129"/>
                    <a:pt x="3824" y="8489"/>
                    <a:pt x="3679" y="8958"/>
                  </a:cubicBezTo>
                  <a:cubicBezTo>
                    <a:pt x="3571" y="9319"/>
                    <a:pt x="3535" y="9716"/>
                    <a:pt x="3535" y="10113"/>
                  </a:cubicBezTo>
                  <a:cubicBezTo>
                    <a:pt x="3535" y="10726"/>
                    <a:pt x="3643" y="11339"/>
                    <a:pt x="3896" y="11880"/>
                  </a:cubicBezTo>
                  <a:cubicBezTo>
                    <a:pt x="4148" y="12421"/>
                    <a:pt x="4509" y="12926"/>
                    <a:pt x="5014" y="13214"/>
                  </a:cubicBezTo>
                  <a:cubicBezTo>
                    <a:pt x="5483" y="13467"/>
                    <a:pt x="5915" y="13647"/>
                    <a:pt x="6312" y="13647"/>
                  </a:cubicBezTo>
                  <a:cubicBezTo>
                    <a:pt x="6673" y="13647"/>
                    <a:pt x="6997" y="13503"/>
                    <a:pt x="7250" y="13250"/>
                  </a:cubicBezTo>
                  <a:cubicBezTo>
                    <a:pt x="7466" y="12998"/>
                    <a:pt x="7575" y="12637"/>
                    <a:pt x="7611" y="12204"/>
                  </a:cubicBezTo>
                  <a:cubicBezTo>
                    <a:pt x="7647" y="11988"/>
                    <a:pt x="7755" y="11591"/>
                    <a:pt x="7899" y="11158"/>
                  </a:cubicBezTo>
                  <a:cubicBezTo>
                    <a:pt x="8152" y="10509"/>
                    <a:pt x="8548" y="9680"/>
                    <a:pt x="8837" y="8922"/>
                  </a:cubicBezTo>
                  <a:cubicBezTo>
                    <a:pt x="9162" y="8129"/>
                    <a:pt x="9414" y="7371"/>
                    <a:pt x="9414" y="6722"/>
                  </a:cubicBezTo>
                  <a:cubicBezTo>
                    <a:pt x="9414" y="6470"/>
                    <a:pt x="9378" y="6253"/>
                    <a:pt x="9234" y="6037"/>
                  </a:cubicBezTo>
                  <a:cubicBezTo>
                    <a:pt x="8873" y="5460"/>
                    <a:pt x="8404" y="4883"/>
                    <a:pt x="7755" y="4414"/>
                  </a:cubicBezTo>
                  <a:cubicBezTo>
                    <a:pt x="7070" y="3945"/>
                    <a:pt x="6240" y="3584"/>
                    <a:pt x="5086" y="3440"/>
                  </a:cubicBezTo>
                  <a:cubicBezTo>
                    <a:pt x="4148" y="3332"/>
                    <a:pt x="2994" y="2502"/>
                    <a:pt x="2092" y="1673"/>
                  </a:cubicBezTo>
                  <a:cubicBezTo>
                    <a:pt x="1660" y="1276"/>
                    <a:pt x="1263" y="879"/>
                    <a:pt x="1010" y="591"/>
                  </a:cubicBezTo>
                  <a:cubicBezTo>
                    <a:pt x="866" y="447"/>
                    <a:pt x="758" y="338"/>
                    <a:pt x="686" y="230"/>
                  </a:cubicBezTo>
                  <a:cubicBezTo>
                    <a:pt x="614" y="158"/>
                    <a:pt x="578" y="122"/>
                    <a:pt x="578" y="122"/>
                  </a:cubicBezTo>
                  <a:cubicBezTo>
                    <a:pt x="523" y="41"/>
                    <a:pt x="449" y="0"/>
                    <a:pt x="35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764;p63">
              <a:extLst>
                <a:ext uri="{FF2B5EF4-FFF2-40B4-BE49-F238E27FC236}">
                  <a16:creationId xmlns:a16="http://schemas.microsoft.com/office/drawing/2014/main" id="{2F5F1194-83A9-429F-BB7D-9143AAF300B1}"/>
                </a:ext>
              </a:extLst>
            </p:cNvPr>
            <p:cNvSpPr/>
            <p:nvPr/>
          </p:nvSpPr>
          <p:spPr>
            <a:xfrm>
              <a:off x="2313200" y="4261075"/>
              <a:ext cx="151500" cy="319325"/>
            </a:xfrm>
            <a:custGeom>
              <a:avLst/>
              <a:gdLst/>
              <a:ahLst/>
              <a:cxnLst/>
              <a:rect l="l" t="t" r="r" b="b"/>
              <a:pathLst>
                <a:path w="6060" h="12773" extrusionOk="0">
                  <a:moveTo>
                    <a:pt x="2142" y="1"/>
                  </a:moveTo>
                  <a:cubicBezTo>
                    <a:pt x="1757" y="1"/>
                    <a:pt x="1370" y="155"/>
                    <a:pt x="1011" y="482"/>
                  </a:cubicBezTo>
                  <a:cubicBezTo>
                    <a:pt x="1" y="1384"/>
                    <a:pt x="614" y="3440"/>
                    <a:pt x="830" y="4522"/>
                  </a:cubicBezTo>
                  <a:cubicBezTo>
                    <a:pt x="1263" y="6470"/>
                    <a:pt x="1552" y="8453"/>
                    <a:pt x="2237" y="10329"/>
                  </a:cubicBezTo>
                  <a:cubicBezTo>
                    <a:pt x="2525" y="11086"/>
                    <a:pt x="2850" y="12529"/>
                    <a:pt x="3788" y="12709"/>
                  </a:cubicBezTo>
                  <a:cubicBezTo>
                    <a:pt x="3980" y="12752"/>
                    <a:pt x="4157" y="12772"/>
                    <a:pt x="4321" y="12772"/>
                  </a:cubicBezTo>
                  <a:cubicBezTo>
                    <a:pt x="5540" y="12772"/>
                    <a:pt x="5992" y="11639"/>
                    <a:pt x="6024" y="10112"/>
                  </a:cubicBezTo>
                  <a:cubicBezTo>
                    <a:pt x="6060" y="7371"/>
                    <a:pt x="4798" y="3296"/>
                    <a:pt x="4509" y="2430"/>
                  </a:cubicBezTo>
                  <a:cubicBezTo>
                    <a:pt x="3999" y="900"/>
                    <a:pt x="3074" y="1"/>
                    <a:pt x="2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765;p63">
              <a:extLst>
                <a:ext uri="{FF2B5EF4-FFF2-40B4-BE49-F238E27FC236}">
                  <a16:creationId xmlns:a16="http://schemas.microsoft.com/office/drawing/2014/main" id="{DCA56845-498B-4FB3-8D67-526705535D24}"/>
                </a:ext>
              </a:extLst>
            </p:cNvPr>
            <p:cNvSpPr/>
            <p:nvPr/>
          </p:nvSpPr>
          <p:spPr>
            <a:xfrm>
              <a:off x="2316800" y="4254175"/>
              <a:ext cx="154225" cy="333650"/>
            </a:xfrm>
            <a:custGeom>
              <a:avLst/>
              <a:gdLst/>
              <a:ahLst/>
              <a:cxnLst/>
              <a:rect l="l" t="t" r="r" b="b"/>
              <a:pathLst>
                <a:path w="6169" h="13346" extrusionOk="0">
                  <a:moveTo>
                    <a:pt x="2021" y="578"/>
                  </a:moveTo>
                  <a:cubicBezTo>
                    <a:pt x="2381" y="578"/>
                    <a:pt x="2778" y="758"/>
                    <a:pt x="3139" y="1119"/>
                  </a:cubicBezTo>
                  <a:cubicBezTo>
                    <a:pt x="3499" y="1516"/>
                    <a:pt x="3824" y="2057"/>
                    <a:pt x="4076" y="2814"/>
                  </a:cubicBezTo>
                  <a:cubicBezTo>
                    <a:pt x="4365" y="3644"/>
                    <a:pt x="5591" y="7539"/>
                    <a:pt x="5555" y="10208"/>
                  </a:cubicBezTo>
                  <a:cubicBezTo>
                    <a:pt x="5555" y="10280"/>
                    <a:pt x="5555" y="10316"/>
                    <a:pt x="5555" y="10388"/>
                  </a:cubicBezTo>
                  <a:cubicBezTo>
                    <a:pt x="5555" y="11146"/>
                    <a:pt x="5447" y="11759"/>
                    <a:pt x="5195" y="12156"/>
                  </a:cubicBezTo>
                  <a:cubicBezTo>
                    <a:pt x="5086" y="12336"/>
                    <a:pt x="4942" y="12516"/>
                    <a:pt x="4798" y="12588"/>
                  </a:cubicBezTo>
                  <a:cubicBezTo>
                    <a:pt x="4617" y="12697"/>
                    <a:pt x="4401" y="12769"/>
                    <a:pt x="4149" y="12769"/>
                  </a:cubicBezTo>
                  <a:cubicBezTo>
                    <a:pt x="4004" y="12769"/>
                    <a:pt x="3860" y="12733"/>
                    <a:pt x="3680" y="12697"/>
                  </a:cubicBezTo>
                  <a:cubicBezTo>
                    <a:pt x="3535" y="12661"/>
                    <a:pt x="3391" y="12588"/>
                    <a:pt x="3247" y="12444"/>
                  </a:cubicBezTo>
                  <a:cubicBezTo>
                    <a:pt x="3031" y="12228"/>
                    <a:pt x="2886" y="11903"/>
                    <a:pt x="2742" y="11542"/>
                  </a:cubicBezTo>
                  <a:cubicBezTo>
                    <a:pt x="2598" y="11182"/>
                    <a:pt x="2490" y="10785"/>
                    <a:pt x="2381" y="10497"/>
                  </a:cubicBezTo>
                  <a:cubicBezTo>
                    <a:pt x="1696" y="8657"/>
                    <a:pt x="1408" y="6709"/>
                    <a:pt x="975" y="4762"/>
                  </a:cubicBezTo>
                  <a:cubicBezTo>
                    <a:pt x="867" y="4113"/>
                    <a:pt x="614" y="3175"/>
                    <a:pt x="614" y="2345"/>
                  </a:cubicBezTo>
                  <a:cubicBezTo>
                    <a:pt x="614" y="1768"/>
                    <a:pt x="722" y="1299"/>
                    <a:pt x="1047" y="1011"/>
                  </a:cubicBezTo>
                  <a:cubicBezTo>
                    <a:pt x="1371" y="722"/>
                    <a:pt x="1696" y="578"/>
                    <a:pt x="2021" y="578"/>
                  </a:cubicBezTo>
                  <a:close/>
                  <a:moveTo>
                    <a:pt x="2021" y="1"/>
                  </a:moveTo>
                  <a:cubicBezTo>
                    <a:pt x="1516" y="1"/>
                    <a:pt x="1047" y="181"/>
                    <a:pt x="650" y="542"/>
                  </a:cubicBezTo>
                  <a:cubicBezTo>
                    <a:pt x="145" y="1011"/>
                    <a:pt x="1" y="1696"/>
                    <a:pt x="1" y="2345"/>
                  </a:cubicBezTo>
                  <a:cubicBezTo>
                    <a:pt x="1" y="3283"/>
                    <a:pt x="289" y="4257"/>
                    <a:pt x="398" y="4870"/>
                  </a:cubicBezTo>
                  <a:cubicBezTo>
                    <a:pt x="830" y="6818"/>
                    <a:pt x="1119" y="8801"/>
                    <a:pt x="1804" y="10713"/>
                  </a:cubicBezTo>
                  <a:cubicBezTo>
                    <a:pt x="1949" y="11074"/>
                    <a:pt x="2093" y="11615"/>
                    <a:pt x="2345" y="12156"/>
                  </a:cubicBezTo>
                  <a:cubicBezTo>
                    <a:pt x="2453" y="12408"/>
                    <a:pt x="2634" y="12661"/>
                    <a:pt x="2814" y="12841"/>
                  </a:cubicBezTo>
                  <a:cubicBezTo>
                    <a:pt x="2994" y="13057"/>
                    <a:pt x="3247" y="13238"/>
                    <a:pt x="3572" y="13274"/>
                  </a:cubicBezTo>
                  <a:cubicBezTo>
                    <a:pt x="3788" y="13346"/>
                    <a:pt x="3968" y="13346"/>
                    <a:pt x="4149" y="13346"/>
                  </a:cubicBezTo>
                  <a:cubicBezTo>
                    <a:pt x="4509" y="13346"/>
                    <a:pt x="4834" y="13274"/>
                    <a:pt x="5086" y="13129"/>
                  </a:cubicBezTo>
                  <a:cubicBezTo>
                    <a:pt x="5483" y="12877"/>
                    <a:pt x="5772" y="12480"/>
                    <a:pt x="5916" y="12011"/>
                  </a:cubicBezTo>
                  <a:cubicBezTo>
                    <a:pt x="6096" y="11542"/>
                    <a:pt x="6168" y="11001"/>
                    <a:pt x="6168" y="10424"/>
                  </a:cubicBezTo>
                  <a:cubicBezTo>
                    <a:pt x="6168" y="10352"/>
                    <a:pt x="6168" y="10280"/>
                    <a:pt x="6168" y="10208"/>
                  </a:cubicBezTo>
                  <a:cubicBezTo>
                    <a:pt x="6168" y="7359"/>
                    <a:pt x="4942" y="3499"/>
                    <a:pt x="4654" y="2634"/>
                  </a:cubicBezTo>
                  <a:cubicBezTo>
                    <a:pt x="4401" y="1804"/>
                    <a:pt x="4004" y="1155"/>
                    <a:pt x="3572" y="722"/>
                  </a:cubicBezTo>
                  <a:cubicBezTo>
                    <a:pt x="3103" y="253"/>
                    <a:pt x="2562" y="1"/>
                    <a:pt x="202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766;p63">
              <a:extLst>
                <a:ext uri="{FF2B5EF4-FFF2-40B4-BE49-F238E27FC236}">
                  <a16:creationId xmlns:a16="http://schemas.microsoft.com/office/drawing/2014/main" id="{4552B821-65D0-4243-BDA5-621D98C41853}"/>
                </a:ext>
              </a:extLst>
            </p:cNvPr>
            <p:cNvSpPr/>
            <p:nvPr/>
          </p:nvSpPr>
          <p:spPr>
            <a:xfrm>
              <a:off x="2431325" y="4289025"/>
              <a:ext cx="151500" cy="319325"/>
            </a:xfrm>
            <a:custGeom>
              <a:avLst/>
              <a:gdLst/>
              <a:ahLst/>
              <a:cxnLst/>
              <a:rect l="l" t="t" r="r" b="b"/>
              <a:pathLst>
                <a:path w="6060" h="12773" extrusionOk="0">
                  <a:moveTo>
                    <a:pt x="2113" y="1"/>
                  </a:moveTo>
                  <a:cubicBezTo>
                    <a:pt x="1723" y="1"/>
                    <a:pt x="1333" y="155"/>
                    <a:pt x="974" y="482"/>
                  </a:cubicBezTo>
                  <a:cubicBezTo>
                    <a:pt x="0" y="1384"/>
                    <a:pt x="577" y="3440"/>
                    <a:pt x="830" y="4522"/>
                  </a:cubicBezTo>
                  <a:cubicBezTo>
                    <a:pt x="1227" y="6470"/>
                    <a:pt x="1515" y="8453"/>
                    <a:pt x="2201" y="10329"/>
                  </a:cubicBezTo>
                  <a:cubicBezTo>
                    <a:pt x="2489" y="11086"/>
                    <a:pt x="2814" y="12493"/>
                    <a:pt x="3751" y="12709"/>
                  </a:cubicBezTo>
                  <a:cubicBezTo>
                    <a:pt x="3944" y="12752"/>
                    <a:pt x="4121" y="12772"/>
                    <a:pt x="4285" y="12772"/>
                  </a:cubicBezTo>
                  <a:cubicBezTo>
                    <a:pt x="5503" y="12772"/>
                    <a:pt x="5956" y="11639"/>
                    <a:pt x="5988" y="10112"/>
                  </a:cubicBezTo>
                  <a:cubicBezTo>
                    <a:pt x="6060" y="7335"/>
                    <a:pt x="4761" y="3296"/>
                    <a:pt x="4473" y="2430"/>
                  </a:cubicBezTo>
                  <a:cubicBezTo>
                    <a:pt x="3988" y="900"/>
                    <a:pt x="3053" y="1"/>
                    <a:pt x="2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767;p63">
              <a:extLst>
                <a:ext uri="{FF2B5EF4-FFF2-40B4-BE49-F238E27FC236}">
                  <a16:creationId xmlns:a16="http://schemas.microsoft.com/office/drawing/2014/main" id="{CECBBE04-CB2C-40AC-B710-E869D28F7509}"/>
                </a:ext>
              </a:extLst>
            </p:cNvPr>
            <p:cNvSpPr/>
            <p:nvPr/>
          </p:nvSpPr>
          <p:spPr>
            <a:xfrm>
              <a:off x="2434025" y="4281225"/>
              <a:ext cx="154225" cy="334550"/>
            </a:xfrm>
            <a:custGeom>
              <a:avLst/>
              <a:gdLst/>
              <a:ahLst/>
              <a:cxnLst/>
              <a:rect l="l" t="t" r="r" b="b"/>
              <a:pathLst>
                <a:path w="6169" h="13382" extrusionOk="0">
                  <a:moveTo>
                    <a:pt x="2020" y="614"/>
                  </a:moveTo>
                  <a:cubicBezTo>
                    <a:pt x="2381" y="614"/>
                    <a:pt x="2778" y="794"/>
                    <a:pt x="3138" y="1155"/>
                  </a:cubicBezTo>
                  <a:cubicBezTo>
                    <a:pt x="3499" y="1516"/>
                    <a:pt x="3860" y="2093"/>
                    <a:pt x="4076" y="2814"/>
                  </a:cubicBezTo>
                  <a:cubicBezTo>
                    <a:pt x="4365" y="3680"/>
                    <a:pt x="5591" y="7539"/>
                    <a:pt x="5591" y="10208"/>
                  </a:cubicBezTo>
                  <a:cubicBezTo>
                    <a:pt x="5591" y="10280"/>
                    <a:pt x="5591" y="10352"/>
                    <a:pt x="5591" y="10424"/>
                  </a:cubicBezTo>
                  <a:cubicBezTo>
                    <a:pt x="5555" y="11146"/>
                    <a:pt x="5447" y="11759"/>
                    <a:pt x="5230" y="12192"/>
                  </a:cubicBezTo>
                  <a:cubicBezTo>
                    <a:pt x="5086" y="12372"/>
                    <a:pt x="4978" y="12516"/>
                    <a:pt x="4798" y="12624"/>
                  </a:cubicBezTo>
                  <a:cubicBezTo>
                    <a:pt x="4617" y="12733"/>
                    <a:pt x="4437" y="12769"/>
                    <a:pt x="4148" y="12769"/>
                  </a:cubicBezTo>
                  <a:cubicBezTo>
                    <a:pt x="4040" y="12769"/>
                    <a:pt x="3860" y="12769"/>
                    <a:pt x="3716" y="12733"/>
                  </a:cubicBezTo>
                  <a:cubicBezTo>
                    <a:pt x="3535" y="12697"/>
                    <a:pt x="3391" y="12588"/>
                    <a:pt x="3247" y="12444"/>
                  </a:cubicBezTo>
                  <a:cubicBezTo>
                    <a:pt x="3066" y="12264"/>
                    <a:pt x="2886" y="11903"/>
                    <a:pt x="2742" y="11542"/>
                  </a:cubicBezTo>
                  <a:cubicBezTo>
                    <a:pt x="2597" y="11182"/>
                    <a:pt x="2489" y="10821"/>
                    <a:pt x="2381" y="10533"/>
                  </a:cubicBezTo>
                  <a:cubicBezTo>
                    <a:pt x="1732" y="8693"/>
                    <a:pt x="1407" y="6746"/>
                    <a:pt x="1010" y="4762"/>
                  </a:cubicBezTo>
                  <a:cubicBezTo>
                    <a:pt x="866" y="4113"/>
                    <a:pt x="614" y="3175"/>
                    <a:pt x="614" y="2381"/>
                  </a:cubicBezTo>
                  <a:cubicBezTo>
                    <a:pt x="614" y="1804"/>
                    <a:pt x="758" y="1299"/>
                    <a:pt x="1083" y="1011"/>
                  </a:cubicBezTo>
                  <a:cubicBezTo>
                    <a:pt x="1407" y="722"/>
                    <a:pt x="1696" y="614"/>
                    <a:pt x="2020" y="614"/>
                  </a:cubicBezTo>
                  <a:close/>
                  <a:moveTo>
                    <a:pt x="2020" y="1"/>
                  </a:moveTo>
                  <a:cubicBezTo>
                    <a:pt x="1551" y="1"/>
                    <a:pt x="1083" y="217"/>
                    <a:pt x="650" y="578"/>
                  </a:cubicBezTo>
                  <a:cubicBezTo>
                    <a:pt x="145" y="1047"/>
                    <a:pt x="1" y="1732"/>
                    <a:pt x="1" y="2381"/>
                  </a:cubicBezTo>
                  <a:cubicBezTo>
                    <a:pt x="37" y="3319"/>
                    <a:pt x="289" y="4257"/>
                    <a:pt x="397" y="4906"/>
                  </a:cubicBezTo>
                  <a:cubicBezTo>
                    <a:pt x="830" y="6818"/>
                    <a:pt x="1119" y="8801"/>
                    <a:pt x="1840" y="10749"/>
                  </a:cubicBezTo>
                  <a:cubicBezTo>
                    <a:pt x="1948" y="11074"/>
                    <a:pt x="2093" y="11651"/>
                    <a:pt x="2345" y="12156"/>
                  </a:cubicBezTo>
                  <a:cubicBezTo>
                    <a:pt x="2489" y="12408"/>
                    <a:pt x="2634" y="12661"/>
                    <a:pt x="2814" y="12877"/>
                  </a:cubicBezTo>
                  <a:cubicBezTo>
                    <a:pt x="3030" y="13093"/>
                    <a:pt x="3283" y="13238"/>
                    <a:pt x="3571" y="13310"/>
                  </a:cubicBezTo>
                  <a:cubicBezTo>
                    <a:pt x="3788" y="13346"/>
                    <a:pt x="3968" y="13382"/>
                    <a:pt x="4148" y="13382"/>
                  </a:cubicBezTo>
                  <a:cubicBezTo>
                    <a:pt x="4509" y="13382"/>
                    <a:pt x="4834" y="13310"/>
                    <a:pt x="5122" y="13129"/>
                  </a:cubicBezTo>
                  <a:cubicBezTo>
                    <a:pt x="5519" y="12877"/>
                    <a:pt x="5771" y="12480"/>
                    <a:pt x="5916" y="12047"/>
                  </a:cubicBezTo>
                  <a:cubicBezTo>
                    <a:pt x="6096" y="11579"/>
                    <a:pt x="6168" y="11038"/>
                    <a:pt x="6168" y="10424"/>
                  </a:cubicBezTo>
                  <a:cubicBezTo>
                    <a:pt x="6168" y="10352"/>
                    <a:pt x="6168" y="10280"/>
                    <a:pt x="6168" y="10208"/>
                  </a:cubicBezTo>
                  <a:cubicBezTo>
                    <a:pt x="6168" y="7395"/>
                    <a:pt x="4942" y="3500"/>
                    <a:pt x="4653" y="2634"/>
                  </a:cubicBezTo>
                  <a:cubicBezTo>
                    <a:pt x="4401" y="1840"/>
                    <a:pt x="4040" y="1191"/>
                    <a:pt x="3571" y="722"/>
                  </a:cubicBezTo>
                  <a:cubicBezTo>
                    <a:pt x="3138" y="290"/>
                    <a:pt x="2597" y="1"/>
                    <a:pt x="202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768;p63">
              <a:extLst>
                <a:ext uri="{FF2B5EF4-FFF2-40B4-BE49-F238E27FC236}">
                  <a16:creationId xmlns:a16="http://schemas.microsoft.com/office/drawing/2014/main" id="{C1A15B85-6CC0-4732-9784-E680F3A325EA}"/>
                </a:ext>
              </a:extLst>
            </p:cNvPr>
            <p:cNvSpPr/>
            <p:nvPr/>
          </p:nvSpPr>
          <p:spPr>
            <a:xfrm>
              <a:off x="3493500" y="4624625"/>
              <a:ext cx="241675" cy="332750"/>
            </a:xfrm>
            <a:custGeom>
              <a:avLst/>
              <a:gdLst/>
              <a:ahLst/>
              <a:cxnLst/>
              <a:rect l="l" t="t" r="r" b="b"/>
              <a:pathLst>
                <a:path w="9667" h="13310" extrusionOk="0">
                  <a:moveTo>
                    <a:pt x="7152" y="0"/>
                  </a:moveTo>
                  <a:cubicBezTo>
                    <a:pt x="6332" y="0"/>
                    <a:pt x="5421" y="554"/>
                    <a:pt x="4653" y="1630"/>
                  </a:cubicBezTo>
                  <a:cubicBezTo>
                    <a:pt x="4076" y="2459"/>
                    <a:pt x="1371" y="6246"/>
                    <a:pt x="541" y="9312"/>
                  </a:cubicBezTo>
                  <a:cubicBezTo>
                    <a:pt x="0" y="11223"/>
                    <a:pt x="181" y="12846"/>
                    <a:pt x="2020" y="13279"/>
                  </a:cubicBezTo>
                  <a:cubicBezTo>
                    <a:pt x="2105" y="13300"/>
                    <a:pt x="2188" y="13309"/>
                    <a:pt x="2269" y="13309"/>
                  </a:cubicBezTo>
                  <a:cubicBezTo>
                    <a:pt x="3193" y="13309"/>
                    <a:pt x="3903" y="12070"/>
                    <a:pt x="4401" y="11440"/>
                  </a:cubicBezTo>
                  <a:cubicBezTo>
                    <a:pt x="5735" y="9709"/>
                    <a:pt x="6709" y="7725"/>
                    <a:pt x="7791" y="5777"/>
                  </a:cubicBezTo>
                  <a:cubicBezTo>
                    <a:pt x="8368" y="4695"/>
                    <a:pt x="9666" y="2784"/>
                    <a:pt x="8945" y="1305"/>
                  </a:cubicBezTo>
                  <a:cubicBezTo>
                    <a:pt x="8523" y="428"/>
                    <a:pt x="7873" y="0"/>
                    <a:pt x="7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769;p63">
              <a:extLst>
                <a:ext uri="{FF2B5EF4-FFF2-40B4-BE49-F238E27FC236}">
                  <a16:creationId xmlns:a16="http://schemas.microsoft.com/office/drawing/2014/main" id="{23D40E23-CE2F-46B4-A38F-F9EC14F636DB}"/>
                </a:ext>
              </a:extLst>
            </p:cNvPr>
            <p:cNvSpPr/>
            <p:nvPr/>
          </p:nvSpPr>
          <p:spPr>
            <a:xfrm>
              <a:off x="3492600" y="4617575"/>
              <a:ext cx="237175" cy="347150"/>
            </a:xfrm>
            <a:custGeom>
              <a:avLst/>
              <a:gdLst/>
              <a:ahLst/>
              <a:cxnLst/>
              <a:rect l="l" t="t" r="r" b="b"/>
              <a:pathLst>
                <a:path w="9487" h="13886" extrusionOk="0">
                  <a:moveTo>
                    <a:pt x="7178" y="577"/>
                  </a:moveTo>
                  <a:cubicBezTo>
                    <a:pt x="7502" y="577"/>
                    <a:pt x="7755" y="685"/>
                    <a:pt x="8007" y="866"/>
                  </a:cubicBezTo>
                  <a:cubicBezTo>
                    <a:pt x="8260" y="1046"/>
                    <a:pt x="8512" y="1298"/>
                    <a:pt x="8693" y="1695"/>
                  </a:cubicBezTo>
                  <a:cubicBezTo>
                    <a:pt x="8837" y="1984"/>
                    <a:pt x="8909" y="2236"/>
                    <a:pt x="8909" y="2561"/>
                  </a:cubicBezTo>
                  <a:cubicBezTo>
                    <a:pt x="8909" y="3138"/>
                    <a:pt x="8693" y="3751"/>
                    <a:pt x="8404" y="4364"/>
                  </a:cubicBezTo>
                  <a:cubicBezTo>
                    <a:pt x="8115" y="4941"/>
                    <a:pt x="7791" y="5482"/>
                    <a:pt x="7538" y="5915"/>
                  </a:cubicBezTo>
                  <a:cubicBezTo>
                    <a:pt x="6456" y="7863"/>
                    <a:pt x="5519" y="9846"/>
                    <a:pt x="4220" y="11542"/>
                  </a:cubicBezTo>
                  <a:cubicBezTo>
                    <a:pt x="3932" y="11866"/>
                    <a:pt x="3643" y="12335"/>
                    <a:pt x="3319" y="12696"/>
                  </a:cubicBezTo>
                  <a:cubicBezTo>
                    <a:pt x="3138" y="12876"/>
                    <a:pt x="2958" y="13020"/>
                    <a:pt x="2814" y="13128"/>
                  </a:cubicBezTo>
                  <a:cubicBezTo>
                    <a:pt x="2633" y="13237"/>
                    <a:pt x="2453" y="13309"/>
                    <a:pt x="2309" y="13309"/>
                  </a:cubicBezTo>
                  <a:cubicBezTo>
                    <a:pt x="2237" y="13309"/>
                    <a:pt x="2200" y="13273"/>
                    <a:pt x="2128" y="13273"/>
                  </a:cubicBezTo>
                  <a:cubicBezTo>
                    <a:pt x="1551" y="13128"/>
                    <a:pt x="1191" y="12876"/>
                    <a:pt x="974" y="12551"/>
                  </a:cubicBezTo>
                  <a:cubicBezTo>
                    <a:pt x="722" y="12227"/>
                    <a:pt x="614" y="11758"/>
                    <a:pt x="614" y="11253"/>
                  </a:cubicBezTo>
                  <a:cubicBezTo>
                    <a:pt x="614" y="10784"/>
                    <a:pt x="722" y="10243"/>
                    <a:pt x="866" y="9666"/>
                  </a:cubicBezTo>
                  <a:cubicBezTo>
                    <a:pt x="1696" y="6709"/>
                    <a:pt x="4328" y="2885"/>
                    <a:pt x="4942" y="2092"/>
                  </a:cubicBezTo>
                  <a:cubicBezTo>
                    <a:pt x="5663" y="1082"/>
                    <a:pt x="6529" y="577"/>
                    <a:pt x="7178" y="577"/>
                  </a:cubicBezTo>
                  <a:close/>
                  <a:moveTo>
                    <a:pt x="7178" y="0"/>
                  </a:moveTo>
                  <a:cubicBezTo>
                    <a:pt x="6240" y="0"/>
                    <a:pt x="5266" y="613"/>
                    <a:pt x="4437" y="1731"/>
                  </a:cubicBezTo>
                  <a:cubicBezTo>
                    <a:pt x="3860" y="2597"/>
                    <a:pt x="1155" y="6348"/>
                    <a:pt x="289" y="9522"/>
                  </a:cubicBezTo>
                  <a:cubicBezTo>
                    <a:pt x="109" y="10099"/>
                    <a:pt x="0" y="10712"/>
                    <a:pt x="0" y="11253"/>
                  </a:cubicBezTo>
                  <a:cubicBezTo>
                    <a:pt x="0" y="11866"/>
                    <a:pt x="145" y="12407"/>
                    <a:pt x="469" y="12876"/>
                  </a:cubicBezTo>
                  <a:cubicBezTo>
                    <a:pt x="794" y="13345"/>
                    <a:pt x="1299" y="13669"/>
                    <a:pt x="1984" y="13850"/>
                  </a:cubicBezTo>
                  <a:cubicBezTo>
                    <a:pt x="2092" y="13886"/>
                    <a:pt x="2200" y="13886"/>
                    <a:pt x="2309" y="13886"/>
                  </a:cubicBezTo>
                  <a:cubicBezTo>
                    <a:pt x="2597" y="13886"/>
                    <a:pt x="2886" y="13778"/>
                    <a:pt x="3102" y="13633"/>
                  </a:cubicBezTo>
                  <a:cubicBezTo>
                    <a:pt x="3463" y="13417"/>
                    <a:pt x="3787" y="13092"/>
                    <a:pt x="4040" y="12768"/>
                  </a:cubicBezTo>
                  <a:cubicBezTo>
                    <a:pt x="4292" y="12443"/>
                    <a:pt x="4509" y="12119"/>
                    <a:pt x="4689" y="11902"/>
                  </a:cubicBezTo>
                  <a:cubicBezTo>
                    <a:pt x="6024" y="10135"/>
                    <a:pt x="6997" y="8151"/>
                    <a:pt x="8079" y="6204"/>
                  </a:cubicBezTo>
                  <a:cubicBezTo>
                    <a:pt x="8296" y="5807"/>
                    <a:pt x="8656" y="5230"/>
                    <a:pt x="8945" y="4617"/>
                  </a:cubicBezTo>
                  <a:cubicBezTo>
                    <a:pt x="9234" y="3967"/>
                    <a:pt x="9486" y="3282"/>
                    <a:pt x="9486" y="2561"/>
                  </a:cubicBezTo>
                  <a:cubicBezTo>
                    <a:pt x="9486" y="2164"/>
                    <a:pt x="9414" y="1803"/>
                    <a:pt x="9234" y="1443"/>
                  </a:cubicBezTo>
                  <a:cubicBezTo>
                    <a:pt x="9017" y="974"/>
                    <a:pt x="8729" y="613"/>
                    <a:pt x="8368" y="361"/>
                  </a:cubicBezTo>
                  <a:cubicBezTo>
                    <a:pt x="8007" y="108"/>
                    <a:pt x="7611" y="0"/>
                    <a:pt x="717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770;p63">
              <a:extLst>
                <a:ext uri="{FF2B5EF4-FFF2-40B4-BE49-F238E27FC236}">
                  <a16:creationId xmlns:a16="http://schemas.microsoft.com/office/drawing/2014/main" id="{C85AEF3F-6BC2-40AF-8E45-ED0FDAAF2399}"/>
                </a:ext>
              </a:extLst>
            </p:cNvPr>
            <p:cNvSpPr/>
            <p:nvPr/>
          </p:nvSpPr>
          <p:spPr>
            <a:xfrm>
              <a:off x="3610725" y="4730250"/>
              <a:ext cx="182150" cy="250325"/>
            </a:xfrm>
            <a:custGeom>
              <a:avLst/>
              <a:gdLst/>
              <a:ahLst/>
              <a:cxnLst/>
              <a:rect l="l" t="t" r="r" b="b"/>
              <a:pathLst>
                <a:path w="7286" h="10013" extrusionOk="0">
                  <a:moveTo>
                    <a:pt x="5370" y="1"/>
                  </a:moveTo>
                  <a:cubicBezTo>
                    <a:pt x="4757" y="1"/>
                    <a:pt x="4076" y="419"/>
                    <a:pt x="3499" y="1228"/>
                  </a:cubicBezTo>
                  <a:cubicBezTo>
                    <a:pt x="3066" y="1841"/>
                    <a:pt x="1046" y="4690"/>
                    <a:pt x="397" y="6998"/>
                  </a:cubicBezTo>
                  <a:cubicBezTo>
                    <a:pt x="0" y="8441"/>
                    <a:pt x="144" y="9631"/>
                    <a:pt x="1515" y="9992"/>
                  </a:cubicBezTo>
                  <a:cubicBezTo>
                    <a:pt x="1577" y="10006"/>
                    <a:pt x="1637" y="10013"/>
                    <a:pt x="1697" y="10013"/>
                  </a:cubicBezTo>
                  <a:cubicBezTo>
                    <a:pt x="2403" y="10013"/>
                    <a:pt x="2952" y="9084"/>
                    <a:pt x="3318" y="8585"/>
                  </a:cubicBezTo>
                  <a:cubicBezTo>
                    <a:pt x="4328" y="7323"/>
                    <a:pt x="5050" y="5808"/>
                    <a:pt x="5843" y="4366"/>
                  </a:cubicBezTo>
                  <a:cubicBezTo>
                    <a:pt x="6312" y="3536"/>
                    <a:pt x="7286" y="2093"/>
                    <a:pt x="6709" y="975"/>
                  </a:cubicBezTo>
                  <a:cubicBezTo>
                    <a:pt x="6389" y="320"/>
                    <a:pt x="5905" y="1"/>
                    <a:pt x="5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771;p63">
              <a:extLst>
                <a:ext uri="{FF2B5EF4-FFF2-40B4-BE49-F238E27FC236}">
                  <a16:creationId xmlns:a16="http://schemas.microsoft.com/office/drawing/2014/main" id="{A04FAC78-77DC-4F9C-A7E5-8A90E801E799}"/>
                </a:ext>
              </a:extLst>
            </p:cNvPr>
            <p:cNvSpPr/>
            <p:nvPr/>
          </p:nvSpPr>
          <p:spPr>
            <a:xfrm>
              <a:off x="3608925" y="4723050"/>
              <a:ext cx="181250" cy="265125"/>
            </a:xfrm>
            <a:custGeom>
              <a:avLst/>
              <a:gdLst/>
              <a:ahLst/>
              <a:cxnLst/>
              <a:rect l="l" t="t" r="r" b="b"/>
              <a:pathLst>
                <a:path w="7250" h="10605" extrusionOk="0">
                  <a:moveTo>
                    <a:pt x="5446" y="614"/>
                  </a:moveTo>
                  <a:cubicBezTo>
                    <a:pt x="5663" y="614"/>
                    <a:pt x="5843" y="650"/>
                    <a:pt x="6023" y="794"/>
                  </a:cubicBezTo>
                  <a:cubicBezTo>
                    <a:pt x="6204" y="903"/>
                    <a:pt x="6384" y="1119"/>
                    <a:pt x="6528" y="1408"/>
                  </a:cubicBezTo>
                  <a:cubicBezTo>
                    <a:pt x="6600" y="1588"/>
                    <a:pt x="6672" y="1804"/>
                    <a:pt x="6672" y="2021"/>
                  </a:cubicBezTo>
                  <a:cubicBezTo>
                    <a:pt x="6672" y="2417"/>
                    <a:pt x="6492" y="2886"/>
                    <a:pt x="6312" y="3319"/>
                  </a:cubicBezTo>
                  <a:cubicBezTo>
                    <a:pt x="6095" y="3752"/>
                    <a:pt x="5843" y="4185"/>
                    <a:pt x="5663" y="4509"/>
                  </a:cubicBezTo>
                  <a:cubicBezTo>
                    <a:pt x="4833" y="5952"/>
                    <a:pt x="4112" y="7467"/>
                    <a:pt x="3138" y="8693"/>
                  </a:cubicBezTo>
                  <a:cubicBezTo>
                    <a:pt x="2958" y="8946"/>
                    <a:pt x="2741" y="9306"/>
                    <a:pt x="2489" y="9559"/>
                  </a:cubicBezTo>
                  <a:cubicBezTo>
                    <a:pt x="2344" y="9703"/>
                    <a:pt x="2236" y="9811"/>
                    <a:pt x="2128" y="9883"/>
                  </a:cubicBezTo>
                  <a:cubicBezTo>
                    <a:pt x="1984" y="9955"/>
                    <a:pt x="1876" y="9991"/>
                    <a:pt x="1767" y="9991"/>
                  </a:cubicBezTo>
                  <a:lnTo>
                    <a:pt x="1659" y="9991"/>
                  </a:lnTo>
                  <a:cubicBezTo>
                    <a:pt x="1226" y="9883"/>
                    <a:pt x="1010" y="9703"/>
                    <a:pt x="830" y="9450"/>
                  </a:cubicBezTo>
                  <a:cubicBezTo>
                    <a:pt x="685" y="9234"/>
                    <a:pt x="577" y="8909"/>
                    <a:pt x="577" y="8549"/>
                  </a:cubicBezTo>
                  <a:cubicBezTo>
                    <a:pt x="577" y="8188"/>
                    <a:pt x="649" y="7791"/>
                    <a:pt x="757" y="7359"/>
                  </a:cubicBezTo>
                  <a:cubicBezTo>
                    <a:pt x="1371" y="5158"/>
                    <a:pt x="3390" y="2309"/>
                    <a:pt x="3823" y="1696"/>
                  </a:cubicBezTo>
                  <a:cubicBezTo>
                    <a:pt x="4364" y="939"/>
                    <a:pt x="4977" y="614"/>
                    <a:pt x="5446" y="614"/>
                  </a:cubicBezTo>
                  <a:close/>
                  <a:moveTo>
                    <a:pt x="5446" y="1"/>
                  </a:moveTo>
                  <a:cubicBezTo>
                    <a:pt x="4689" y="1"/>
                    <a:pt x="3931" y="506"/>
                    <a:pt x="3318" y="1371"/>
                  </a:cubicBezTo>
                  <a:cubicBezTo>
                    <a:pt x="2885" y="1985"/>
                    <a:pt x="866" y="4834"/>
                    <a:pt x="180" y="7214"/>
                  </a:cubicBezTo>
                  <a:cubicBezTo>
                    <a:pt x="72" y="7683"/>
                    <a:pt x="0" y="8116"/>
                    <a:pt x="0" y="8549"/>
                  </a:cubicBezTo>
                  <a:cubicBezTo>
                    <a:pt x="0" y="8982"/>
                    <a:pt x="72" y="9450"/>
                    <a:pt x="325" y="9811"/>
                  </a:cubicBezTo>
                  <a:cubicBezTo>
                    <a:pt x="577" y="10172"/>
                    <a:pt x="1010" y="10424"/>
                    <a:pt x="1515" y="10569"/>
                  </a:cubicBezTo>
                  <a:cubicBezTo>
                    <a:pt x="1623" y="10569"/>
                    <a:pt x="1695" y="10605"/>
                    <a:pt x="1767" y="10605"/>
                  </a:cubicBezTo>
                  <a:cubicBezTo>
                    <a:pt x="2020" y="10605"/>
                    <a:pt x="2236" y="10496"/>
                    <a:pt x="2417" y="10388"/>
                  </a:cubicBezTo>
                  <a:cubicBezTo>
                    <a:pt x="2705" y="10208"/>
                    <a:pt x="2921" y="9955"/>
                    <a:pt x="3138" y="9739"/>
                  </a:cubicBezTo>
                  <a:cubicBezTo>
                    <a:pt x="3318" y="9487"/>
                    <a:pt x="3499" y="9234"/>
                    <a:pt x="3607" y="9054"/>
                  </a:cubicBezTo>
                  <a:cubicBezTo>
                    <a:pt x="4653" y="7755"/>
                    <a:pt x="5374" y="6241"/>
                    <a:pt x="6168" y="4798"/>
                  </a:cubicBezTo>
                  <a:cubicBezTo>
                    <a:pt x="6348" y="4473"/>
                    <a:pt x="6600" y="4040"/>
                    <a:pt x="6853" y="3572"/>
                  </a:cubicBezTo>
                  <a:cubicBezTo>
                    <a:pt x="7069" y="3103"/>
                    <a:pt x="7250" y="2562"/>
                    <a:pt x="7250" y="2021"/>
                  </a:cubicBezTo>
                  <a:cubicBezTo>
                    <a:pt x="7250" y="1732"/>
                    <a:pt x="7213" y="1408"/>
                    <a:pt x="7069" y="1119"/>
                  </a:cubicBezTo>
                  <a:cubicBezTo>
                    <a:pt x="6889" y="758"/>
                    <a:pt x="6636" y="506"/>
                    <a:pt x="6384" y="289"/>
                  </a:cubicBezTo>
                  <a:cubicBezTo>
                    <a:pt x="6095" y="109"/>
                    <a:pt x="5771" y="1"/>
                    <a:pt x="544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772;p63">
              <a:extLst>
                <a:ext uri="{FF2B5EF4-FFF2-40B4-BE49-F238E27FC236}">
                  <a16:creationId xmlns:a16="http://schemas.microsoft.com/office/drawing/2014/main" id="{2DBB2694-FB1E-4136-BCF1-D55CE9097238}"/>
                </a:ext>
              </a:extLst>
            </p:cNvPr>
            <p:cNvSpPr/>
            <p:nvPr/>
          </p:nvSpPr>
          <p:spPr>
            <a:xfrm>
              <a:off x="3129225" y="4525600"/>
              <a:ext cx="300275" cy="286350"/>
            </a:xfrm>
            <a:custGeom>
              <a:avLst/>
              <a:gdLst/>
              <a:ahLst/>
              <a:cxnLst/>
              <a:rect l="l" t="t" r="r" b="b"/>
              <a:pathLst>
                <a:path w="12011" h="11454" extrusionOk="0">
                  <a:moveTo>
                    <a:pt x="12011" y="0"/>
                  </a:moveTo>
                  <a:cubicBezTo>
                    <a:pt x="12010" y="0"/>
                    <a:pt x="9320" y="1568"/>
                    <a:pt x="7073" y="1568"/>
                  </a:cubicBezTo>
                  <a:cubicBezTo>
                    <a:pt x="6680" y="1568"/>
                    <a:pt x="6301" y="1520"/>
                    <a:pt x="5951" y="1407"/>
                  </a:cubicBezTo>
                  <a:cubicBezTo>
                    <a:pt x="5202" y="1153"/>
                    <a:pt x="4541" y="1047"/>
                    <a:pt x="3953" y="1047"/>
                  </a:cubicBezTo>
                  <a:cubicBezTo>
                    <a:pt x="2702" y="1047"/>
                    <a:pt x="1782" y="1528"/>
                    <a:pt x="1046" y="2092"/>
                  </a:cubicBezTo>
                  <a:cubicBezTo>
                    <a:pt x="0" y="2922"/>
                    <a:pt x="1154" y="8043"/>
                    <a:pt x="830" y="9486"/>
                  </a:cubicBezTo>
                  <a:cubicBezTo>
                    <a:pt x="535" y="10797"/>
                    <a:pt x="1223" y="11453"/>
                    <a:pt x="2435" y="11453"/>
                  </a:cubicBezTo>
                  <a:cubicBezTo>
                    <a:pt x="2556" y="11453"/>
                    <a:pt x="2682" y="11447"/>
                    <a:pt x="2814" y="11433"/>
                  </a:cubicBezTo>
                  <a:cubicBezTo>
                    <a:pt x="4256" y="11289"/>
                    <a:pt x="5302" y="9450"/>
                    <a:pt x="5338" y="7719"/>
                  </a:cubicBezTo>
                  <a:cubicBezTo>
                    <a:pt x="5373" y="6079"/>
                    <a:pt x="5307" y="5553"/>
                    <a:pt x="5596" y="5553"/>
                  </a:cubicBezTo>
                  <a:cubicBezTo>
                    <a:pt x="5606" y="5553"/>
                    <a:pt x="5616" y="5553"/>
                    <a:pt x="5627" y="5555"/>
                  </a:cubicBezTo>
                  <a:cubicBezTo>
                    <a:pt x="5955" y="5587"/>
                    <a:pt x="8371" y="6038"/>
                    <a:pt x="9430" y="6038"/>
                  </a:cubicBezTo>
                  <a:cubicBezTo>
                    <a:pt x="9535" y="6038"/>
                    <a:pt x="9627" y="6033"/>
                    <a:pt x="9702" y="6023"/>
                  </a:cubicBezTo>
                  <a:cubicBezTo>
                    <a:pt x="10568" y="5951"/>
                    <a:pt x="12011" y="0"/>
                    <a:pt x="120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773;p63">
              <a:extLst>
                <a:ext uri="{FF2B5EF4-FFF2-40B4-BE49-F238E27FC236}">
                  <a16:creationId xmlns:a16="http://schemas.microsoft.com/office/drawing/2014/main" id="{31ABEAC8-7606-4E92-8193-069A59828D6E}"/>
                </a:ext>
              </a:extLst>
            </p:cNvPr>
            <p:cNvSpPr/>
            <p:nvPr/>
          </p:nvSpPr>
          <p:spPr>
            <a:xfrm>
              <a:off x="3136425" y="4518300"/>
              <a:ext cx="300300" cy="301275"/>
            </a:xfrm>
            <a:custGeom>
              <a:avLst/>
              <a:gdLst/>
              <a:ahLst/>
              <a:cxnLst/>
              <a:rect l="l" t="t" r="r" b="b"/>
              <a:pathLst>
                <a:path w="12012" h="12051" extrusionOk="0">
                  <a:moveTo>
                    <a:pt x="11248" y="899"/>
                  </a:moveTo>
                  <a:cubicBezTo>
                    <a:pt x="11228" y="980"/>
                    <a:pt x="11206" y="1067"/>
                    <a:pt x="11182" y="1158"/>
                  </a:cubicBezTo>
                  <a:cubicBezTo>
                    <a:pt x="10965" y="1987"/>
                    <a:pt x="10605" y="3250"/>
                    <a:pt x="10244" y="4296"/>
                  </a:cubicBezTo>
                  <a:cubicBezTo>
                    <a:pt x="10064" y="4801"/>
                    <a:pt x="9847" y="5269"/>
                    <a:pt x="9667" y="5594"/>
                  </a:cubicBezTo>
                  <a:cubicBezTo>
                    <a:pt x="9595" y="5774"/>
                    <a:pt x="9523" y="5883"/>
                    <a:pt x="9450" y="5955"/>
                  </a:cubicBezTo>
                  <a:lnTo>
                    <a:pt x="9378" y="6027"/>
                  </a:lnTo>
                  <a:lnTo>
                    <a:pt x="9198" y="6027"/>
                  </a:lnTo>
                  <a:cubicBezTo>
                    <a:pt x="8729" y="6027"/>
                    <a:pt x="7827" y="5919"/>
                    <a:pt x="7070" y="5810"/>
                  </a:cubicBezTo>
                  <a:cubicBezTo>
                    <a:pt x="6673" y="5738"/>
                    <a:pt x="6277" y="5702"/>
                    <a:pt x="5988" y="5630"/>
                  </a:cubicBezTo>
                  <a:cubicBezTo>
                    <a:pt x="5699" y="5594"/>
                    <a:pt x="5483" y="5558"/>
                    <a:pt x="5375" y="5558"/>
                  </a:cubicBezTo>
                  <a:lnTo>
                    <a:pt x="5303" y="5522"/>
                  </a:lnTo>
                  <a:cubicBezTo>
                    <a:pt x="5231" y="5522"/>
                    <a:pt x="5122" y="5558"/>
                    <a:pt x="5050" y="5630"/>
                  </a:cubicBezTo>
                  <a:cubicBezTo>
                    <a:pt x="4906" y="5702"/>
                    <a:pt x="4870" y="5847"/>
                    <a:pt x="4834" y="5991"/>
                  </a:cubicBezTo>
                  <a:cubicBezTo>
                    <a:pt x="4798" y="6171"/>
                    <a:pt x="4762" y="6424"/>
                    <a:pt x="4762" y="6748"/>
                  </a:cubicBezTo>
                  <a:cubicBezTo>
                    <a:pt x="4762" y="7073"/>
                    <a:pt x="4762" y="7470"/>
                    <a:pt x="4762" y="8011"/>
                  </a:cubicBezTo>
                  <a:cubicBezTo>
                    <a:pt x="4726" y="8804"/>
                    <a:pt x="4473" y="9670"/>
                    <a:pt x="4076" y="10283"/>
                  </a:cubicBezTo>
                  <a:cubicBezTo>
                    <a:pt x="3644" y="10932"/>
                    <a:pt x="3103" y="11365"/>
                    <a:pt x="2490" y="11437"/>
                  </a:cubicBezTo>
                  <a:lnTo>
                    <a:pt x="2129" y="11437"/>
                  </a:lnTo>
                  <a:cubicBezTo>
                    <a:pt x="1660" y="11437"/>
                    <a:pt x="1299" y="11329"/>
                    <a:pt x="1119" y="11148"/>
                  </a:cubicBezTo>
                  <a:cubicBezTo>
                    <a:pt x="903" y="11004"/>
                    <a:pt x="758" y="10752"/>
                    <a:pt x="758" y="10355"/>
                  </a:cubicBezTo>
                  <a:cubicBezTo>
                    <a:pt x="758" y="10211"/>
                    <a:pt x="794" y="10030"/>
                    <a:pt x="830" y="9850"/>
                  </a:cubicBezTo>
                  <a:cubicBezTo>
                    <a:pt x="866" y="9634"/>
                    <a:pt x="903" y="9345"/>
                    <a:pt x="903" y="9057"/>
                  </a:cubicBezTo>
                  <a:cubicBezTo>
                    <a:pt x="903" y="7794"/>
                    <a:pt x="614" y="5847"/>
                    <a:pt x="614" y="4368"/>
                  </a:cubicBezTo>
                  <a:cubicBezTo>
                    <a:pt x="614" y="3899"/>
                    <a:pt x="650" y="3502"/>
                    <a:pt x="686" y="3178"/>
                  </a:cubicBezTo>
                  <a:cubicBezTo>
                    <a:pt x="758" y="2889"/>
                    <a:pt x="866" y="2709"/>
                    <a:pt x="975" y="2637"/>
                  </a:cubicBezTo>
                  <a:cubicBezTo>
                    <a:pt x="1660" y="2096"/>
                    <a:pt x="2490" y="1663"/>
                    <a:pt x="3680" y="1627"/>
                  </a:cubicBezTo>
                  <a:cubicBezTo>
                    <a:pt x="4221" y="1627"/>
                    <a:pt x="4870" y="1735"/>
                    <a:pt x="5591" y="1987"/>
                  </a:cubicBezTo>
                  <a:cubicBezTo>
                    <a:pt x="5952" y="2096"/>
                    <a:pt x="6385" y="2168"/>
                    <a:pt x="6818" y="2168"/>
                  </a:cubicBezTo>
                  <a:cubicBezTo>
                    <a:pt x="8008" y="2168"/>
                    <a:pt x="9234" y="1735"/>
                    <a:pt x="10208" y="1338"/>
                  </a:cubicBezTo>
                  <a:cubicBezTo>
                    <a:pt x="10615" y="1187"/>
                    <a:pt x="10971" y="1031"/>
                    <a:pt x="11248" y="899"/>
                  </a:cubicBezTo>
                  <a:close/>
                  <a:moveTo>
                    <a:pt x="11678" y="0"/>
                  </a:moveTo>
                  <a:cubicBezTo>
                    <a:pt x="11630" y="0"/>
                    <a:pt x="11584" y="12"/>
                    <a:pt x="11542" y="40"/>
                  </a:cubicBezTo>
                  <a:cubicBezTo>
                    <a:pt x="11542" y="40"/>
                    <a:pt x="11506" y="76"/>
                    <a:pt x="11434" y="112"/>
                  </a:cubicBezTo>
                  <a:cubicBezTo>
                    <a:pt x="11182" y="256"/>
                    <a:pt x="10496" y="617"/>
                    <a:pt x="9631" y="941"/>
                  </a:cubicBezTo>
                  <a:cubicBezTo>
                    <a:pt x="8765" y="1266"/>
                    <a:pt x="7719" y="1555"/>
                    <a:pt x="6818" y="1555"/>
                  </a:cubicBezTo>
                  <a:cubicBezTo>
                    <a:pt x="6421" y="1555"/>
                    <a:pt x="6096" y="1518"/>
                    <a:pt x="5772" y="1410"/>
                  </a:cubicBezTo>
                  <a:cubicBezTo>
                    <a:pt x="4978" y="1158"/>
                    <a:pt x="4293" y="1050"/>
                    <a:pt x="3680" y="1050"/>
                  </a:cubicBezTo>
                  <a:cubicBezTo>
                    <a:pt x="2345" y="1050"/>
                    <a:pt x="1335" y="1555"/>
                    <a:pt x="578" y="2168"/>
                  </a:cubicBezTo>
                  <a:cubicBezTo>
                    <a:pt x="325" y="2384"/>
                    <a:pt x="181" y="2709"/>
                    <a:pt x="109" y="3069"/>
                  </a:cubicBezTo>
                  <a:cubicBezTo>
                    <a:pt x="37" y="3430"/>
                    <a:pt x="1" y="3863"/>
                    <a:pt x="1" y="4368"/>
                  </a:cubicBezTo>
                  <a:cubicBezTo>
                    <a:pt x="1" y="5883"/>
                    <a:pt x="289" y="7866"/>
                    <a:pt x="289" y="9057"/>
                  </a:cubicBezTo>
                  <a:cubicBezTo>
                    <a:pt x="289" y="9345"/>
                    <a:pt x="289" y="9561"/>
                    <a:pt x="253" y="9706"/>
                  </a:cubicBezTo>
                  <a:cubicBezTo>
                    <a:pt x="181" y="9922"/>
                    <a:pt x="181" y="10139"/>
                    <a:pt x="181" y="10355"/>
                  </a:cubicBezTo>
                  <a:cubicBezTo>
                    <a:pt x="181" y="10860"/>
                    <a:pt x="362" y="11329"/>
                    <a:pt x="722" y="11617"/>
                  </a:cubicBezTo>
                  <a:cubicBezTo>
                    <a:pt x="1083" y="11906"/>
                    <a:pt x="1552" y="12050"/>
                    <a:pt x="2129" y="12050"/>
                  </a:cubicBezTo>
                  <a:cubicBezTo>
                    <a:pt x="2273" y="12050"/>
                    <a:pt x="2417" y="12050"/>
                    <a:pt x="2562" y="12014"/>
                  </a:cubicBezTo>
                  <a:cubicBezTo>
                    <a:pt x="3391" y="11942"/>
                    <a:pt x="4076" y="11365"/>
                    <a:pt x="4581" y="10607"/>
                  </a:cubicBezTo>
                  <a:cubicBezTo>
                    <a:pt x="5050" y="9886"/>
                    <a:pt x="5303" y="8948"/>
                    <a:pt x="5339" y="8047"/>
                  </a:cubicBezTo>
                  <a:cubicBezTo>
                    <a:pt x="5375" y="7217"/>
                    <a:pt x="5375" y="6640"/>
                    <a:pt x="5375" y="6351"/>
                  </a:cubicBezTo>
                  <a:cubicBezTo>
                    <a:pt x="5394" y="6256"/>
                    <a:pt x="5403" y="6191"/>
                    <a:pt x="5407" y="6145"/>
                  </a:cubicBezTo>
                  <a:lnTo>
                    <a:pt x="5407" y="6145"/>
                  </a:lnTo>
                  <a:cubicBezTo>
                    <a:pt x="5514" y="6160"/>
                    <a:pt x="5679" y="6193"/>
                    <a:pt x="5880" y="6243"/>
                  </a:cubicBezTo>
                  <a:cubicBezTo>
                    <a:pt x="6782" y="6388"/>
                    <a:pt x="8368" y="6640"/>
                    <a:pt x="9198" y="6640"/>
                  </a:cubicBezTo>
                  <a:lnTo>
                    <a:pt x="9450" y="6640"/>
                  </a:lnTo>
                  <a:cubicBezTo>
                    <a:pt x="9595" y="6604"/>
                    <a:pt x="9703" y="6568"/>
                    <a:pt x="9775" y="6496"/>
                  </a:cubicBezTo>
                  <a:cubicBezTo>
                    <a:pt x="9955" y="6351"/>
                    <a:pt x="10064" y="6171"/>
                    <a:pt x="10172" y="5919"/>
                  </a:cubicBezTo>
                  <a:cubicBezTo>
                    <a:pt x="10605" y="5125"/>
                    <a:pt x="11073" y="3755"/>
                    <a:pt x="11398" y="2564"/>
                  </a:cubicBezTo>
                  <a:cubicBezTo>
                    <a:pt x="11759" y="1374"/>
                    <a:pt x="12011" y="364"/>
                    <a:pt x="12011" y="364"/>
                  </a:cubicBezTo>
                  <a:cubicBezTo>
                    <a:pt x="12011" y="256"/>
                    <a:pt x="11975" y="148"/>
                    <a:pt x="11903" y="76"/>
                  </a:cubicBezTo>
                  <a:cubicBezTo>
                    <a:pt x="11836" y="31"/>
                    <a:pt x="11756" y="0"/>
                    <a:pt x="1167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774;p63">
              <a:extLst>
                <a:ext uri="{FF2B5EF4-FFF2-40B4-BE49-F238E27FC236}">
                  <a16:creationId xmlns:a16="http://schemas.microsoft.com/office/drawing/2014/main" id="{6973D43A-7818-47F9-BABC-21269350CC24}"/>
                </a:ext>
              </a:extLst>
            </p:cNvPr>
            <p:cNvSpPr/>
            <p:nvPr/>
          </p:nvSpPr>
          <p:spPr>
            <a:xfrm>
              <a:off x="3441200" y="4492850"/>
              <a:ext cx="241675" cy="331975"/>
            </a:xfrm>
            <a:custGeom>
              <a:avLst/>
              <a:gdLst/>
              <a:ahLst/>
              <a:cxnLst/>
              <a:rect l="l" t="t" r="r" b="b"/>
              <a:pathLst>
                <a:path w="9667" h="13279" extrusionOk="0">
                  <a:moveTo>
                    <a:pt x="7141" y="0"/>
                  </a:moveTo>
                  <a:cubicBezTo>
                    <a:pt x="6323" y="0"/>
                    <a:pt x="5408" y="554"/>
                    <a:pt x="4617" y="1635"/>
                  </a:cubicBezTo>
                  <a:cubicBezTo>
                    <a:pt x="4040" y="2428"/>
                    <a:pt x="1371" y="6215"/>
                    <a:pt x="542" y="9281"/>
                  </a:cubicBezTo>
                  <a:cubicBezTo>
                    <a:pt x="1" y="11193"/>
                    <a:pt x="181" y="12816"/>
                    <a:pt x="2020" y="13248"/>
                  </a:cubicBezTo>
                  <a:cubicBezTo>
                    <a:pt x="2102" y="13269"/>
                    <a:pt x="2182" y="13278"/>
                    <a:pt x="2261" y="13278"/>
                  </a:cubicBezTo>
                  <a:cubicBezTo>
                    <a:pt x="3162" y="13278"/>
                    <a:pt x="3903" y="12039"/>
                    <a:pt x="4401" y="11409"/>
                  </a:cubicBezTo>
                  <a:cubicBezTo>
                    <a:pt x="5735" y="9714"/>
                    <a:pt x="6673" y="7694"/>
                    <a:pt x="7755" y="5783"/>
                  </a:cubicBezTo>
                  <a:cubicBezTo>
                    <a:pt x="8368" y="4701"/>
                    <a:pt x="9667" y="2753"/>
                    <a:pt x="8909" y="1274"/>
                  </a:cubicBezTo>
                  <a:cubicBezTo>
                    <a:pt x="8490" y="419"/>
                    <a:pt x="7852" y="0"/>
                    <a:pt x="7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4775;p63">
              <a:extLst>
                <a:ext uri="{FF2B5EF4-FFF2-40B4-BE49-F238E27FC236}">
                  <a16:creationId xmlns:a16="http://schemas.microsoft.com/office/drawing/2014/main" id="{FBEA7B62-6238-44D8-9ACF-B787626FC3FF}"/>
                </a:ext>
              </a:extLst>
            </p:cNvPr>
            <p:cNvSpPr/>
            <p:nvPr/>
          </p:nvSpPr>
          <p:spPr>
            <a:xfrm>
              <a:off x="3440300" y="4485025"/>
              <a:ext cx="237175" cy="348075"/>
            </a:xfrm>
            <a:custGeom>
              <a:avLst/>
              <a:gdLst/>
              <a:ahLst/>
              <a:cxnLst/>
              <a:rect l="l" t="t" r="r" b="b"/>
              <a:pathLst>
                <a:path w="9487" h="13923" extrusionOk="0">
                  <a:moveTo>
                    <a:pt x="7178" y="613"/>
                  </a:moveTo>
                  <a:cubicBezTo>
                    <a:pt x="7466" y="613"/>
                    <a:pt x="7755" y="685"/>
                    <a:pt x="8007" y="866"/>
                  </a:cubicBezTo>
                  <a:cubicBezTo>
                    <a:pt x="8260" y="1046"/>
                    <a:pt x="8512" y="1335"/>
                    <a:pt x="8693" y="1731"/>
                  </a:cubicBezTo>
                  <a:cubicBezTo>
                    <a:pt x="8837" y="1984"/>
                    <a:pt x="8873" y="2272"/>
                    <a:pt x="8873" y="2561"/>
                  </a:cubicBezTo>
                  <a:cubicBezTo>
                    <a:pt x="8873" y="3138"/>
                    <a:pt x="8657" y="3751"/>
                    <a:pt x="8404" y="4364"/>
                  </a:cubicBezTo>
                  <a:cubicBezTo>
                    <a:pt x="8116" y="4941"/>
                    <a:pt x="7791" y="5518"/>
                    <a:pt x="7539" y="5951"/>
                  </a:cubicBezTo>
                  <a:cubicBezTo>
                    <a:pt x="6457" y="7863"/>
                    <a:pt x="5483" y="9883"/>
                    <a:pt x="4184" y="11542"/>
                  </a:cubicBezTo>
                  <a:cubicBezTo>
                    <a:pt x="3932" y="11866"/>
                    <a:pt x="3643" y="12335"/>
                    <a:pt x="3283" y="12696"/>
                  </a:cubicBezTo>
                  <a:cubicBezTo>
                    <a:pt x="3138" y="12876"/>
                    <a:pt x="2958" y="13056"/>
                    <a:pt x="2778" y="13129"/>
                  </a:cubicBezTo>
                  <a:cubicBezTo>
                    <a:pt x="2597" y="13237"/>
                    <a:pt x="2453" y="13309"/>
                    <a:pt x="2273" y="13309"/>
                  </a:cubicBezTo>
                  <a:cubicBezTo>
                    <a:pt x="2237" y="13309"/>
                    <a:pt x="2165" y="13309"/>
                    <a:pt x="2128" y="13273"/>
                  </a:cubicBezTo>
                  <a:cubicBezTo>
                    <a:pt x="1551" y="13129"/>
                    <a:pt x="1191" y="12876"/>
                    <a:pt x="938" y="12552"/>
                  </a:cubicBezTo>
                  <a:cubicBezTo>
                    <a:pt x="722" y="12227"/>
                    <a:pt x="614" y="11794"/>
                    <a:pt x="614" y="11253"/>
                  </a:cubicBezTo>
                  <a:cubicBezTo>
                    <a:pt x="614" y="10784"/>
                    <a:pt x="686" y="10243"/>
                    <a:pt x="866" y="9666"/>
                  </a:cubicBezTo>
                  <a:cubicBezTo>
                    <a:pt x="1660" y="6709"/>
                    <a:pt x="4329" y="2922"/>
                    <a:pt x="4906" y="2128"/>
                  </a:cubicBezTo>
                  <a:cubicBezTo>
                    <a:pt x="5663" y="1082"/>
                    <a:pt x="6493" y="613"/>
                    <a:pt x="7178" y="613"/>
                  </a:cubicBezTo>
                  <a:close/>
                  <a:moveTo>
                    <a:pt x="7178" y="0"/>
                  </a:moveTo>
                  <a:cubicBezTo>
                    <a:pt x="6204" y="0"/>
                    <a:pt x="5230" y="649"/>
                    <a:pt x="4437" y="1767"/>
                  </a:cubicBezTo>
                  <a:cubicBezTo>
                    <a:pt x="3824" y="2597"/>
                    <a:pt x="1155" y="6384"/>
                    <a:pt x="253" y="9522"/>
                  </a:cubicBezTo>
                  <a:cubicBezTo>
                    <a:pt x="109" y="10135"/>
                    <a:pt x="0" y="10712"/>
                    <a:pt x="0" y="11253"/>
                  </a:cubicBezTo>
                  <a:cubicBezTo>
                    <a:pt x="0" y="11866"/>
                    <a:pt x="145" y="12443"/>
                    <a:pt x="433" y="12912"/>
                  </a:cubicBezTo>
                  <a:cubicBezTo>
                    <a:pt x="758" y="13345"/>
                    <a:pt x="1299" y="13706"/>
                    <a:pt x="1984" y="13850"/>
                  </a:cubicBezTo>
                  <a:cubicBezTo>
                    <a:pt x="2092" y="13886"/>
                    <a:pt x="2201" y="13922"/>
                    <a:pt x="2273" y="13922"/>
                  </a:cubicBezTo>
                  <a:cubicBezTo>
                    <a:pt x="2597" y="13922"/>
                    <a:pt x="2850" y="13814"/>
                    <a:pt x="3102" y="13670"/>
                  </a:cubicBezTo>
                  <a:cubicBezTo>
                    <a:pt x="3463" y="13417"/>
                    <a:pt x="3751" y="13129"/>
                    <a:pt x="4004" y="12804"/>
                  </a:cubicBezTo>
                  <a:cubicBezTo>
                    <a:pt x="4256" y="12479"/>
                    <a:pt x="4509" y="12155"/>
                    <a:pt x="4653" y="11902"/>
                  </a:cubicBezTo>
                  <a:cubicBezTo>
                    <a:pt x="6024" y="10171"/>
                    <a:pt x="6998" y="8151"/>
                    <a:pt x="8043" y="6240"/>
                  </a:cubicBezTo>
                  <a:cubicBezTo>
                    <a:pt x="8296" y="5807"/>
                    <a:pt x="8657" y="5266"/>
                    <a:pt x="8945" y="4617"/>
                  </a:cubicBezTo>
                  <a:cubicBezTo>
                    <a:pt x="9234" y="3968"/>
                    <a:pt x="9486" y="3282"/>
                    <a:pt x="9486" y="2561"/>
                  </a:cubicBezTo>
                  <a:cubicBezTo>
                    <a:pt x="9486" y="2200"/>
                    <a:pt x="9414" y="1804"/>
                    <a:pt x="9234" y="1443"/>
                  </a:cubicBezTo>
                  <a:cubicBezTo>
                    <a:pt x="9017" y="974"/>
                    <a:pt x="8693" y="613"/>
                    <a:pt x="8368" y="361"/>
                  </a:cubicBezTo>
                  <a:cubicBezTo>
                    <a:pt x="8007" y="144"/>
                    <a:pt x="7611" y="0"/>
                    <a:pt x="717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4776;p63">
              <a:extLst>
                <a:ext uri="{FF2B5EF4-FFF2-40B4-BE49-F238E27FC236}">
                  <a16:creationId xmlns:a16="http://schemas.microsoft.com/office/drawing/2014/main" id="{AECDDE66-044E-401F-8BD4-186DC45460ED}"/>
                </a:ext>
              </a:extLst>
            </p:cNvPr>
            <p:cNvSpPr/>
            <p:nvPr/>
          </p:nvSpPr>
          <p:spPr>
            <a:xfrm>
              <a:off x="3309550" y="4463625"/>
              <a:ext cx="241675" cy="332350"/>
            </a:xfrm>
            <a:custGeom>
              <a:avLst/>
              <a:gdLst/>
              <a:ahLst/>
              <a:cxnLst/>
              <a:rect l="l" t="t" r="r" b="b"/>
              <a:pathLst>
                <a:path w="9667" h="13294" extrusionOk="0">
                  <a:moveTo>
                    <a:pt x="7156" y="1"/>
                  </a:moveTo>
                  <a:cubicBezTo>
                    <a:pt x="6330" y="1"/>
                    <a:pt x="5411" y="565"/>
                    <a:pt x="4617" y="1650"/>
                  </a:cubicBezTo>
                  <a:cubicBezTo>
                    <a:pt x="4040" y="2443"/>
                    <a:pt x="1371" y="6230"/>
                    <a:pt x="542" y="9296"/>
                  </a:cubicBezTo>
                  <a:cubicBezTo>
                    <a:pt x="1" y="11207"/>
                    <a:pt x="181" y="12830"/>
                    <a:pt x="2021" y="13263"/>
                  </a:cubicBezTo>
                  <a:cubicBezTo>
                    <a:pt x="2102" y="13284"/>
                    <a:pt x="2182" y="13293"/>
                    <a:pt x="2262" y="13293"/>
                  </a:cubicBezTo>
                  <a:cubicBezTo>
                    <a:pt x="3163" y="13293"/>
                    <a:pt x="3904" y="12054"/>
                    <a:pt x="4401" y="11424"/>
                  </a:cubicBezTo>
                  <a:cubicBezTo>
                    <a:pt x="5735" y="9729"/>
                    <a:pt x="6673" y="7709"/>
                    <a:pt x="7755" y="5797"/>
                  </a:cubicBezTo>
                  <a:cubicBezTo>
                    <a:pt x="8368" y="4715"/>
                    <a:pt x="9667" y="2768"/>
                    <a:pt x="8945" y="1289"/>
                  </a:cubicBezTo>
                  <a:cubicBezTo>
                    <a:pt x="8511" y="421"/>
                    <a:pt x="7868" y="1"/>
                    <a:pt x="7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4777;p63">
              <a:extLst>
                <a:ext uri="{FF2B5EF4-FFF2-40B4-BE49-F238E27FC236}">
                  <a16:creationId xmlns:a16="http://schemas.microsoft.com/office/drawing/2014/main" id="{D07B1576-BCC1-443B-BDF7-074BE76BEB6E}"/>
                </a:ext>
              </a:extLst>
            </p:cNvPr>
            <p:cNvSpPr/>
            <p:nvPr/>
          </p:nvSpPr>
          <p:spPr>
            <a:xfrm>
              <a:off x="3308650" y="4456175"/>
              <a:ext cx="237175" cy="347150"/>
            </a:xfrm>
            <a:custGeom>
              <a:avLst/>
              <a:gdLst/>
              <a:ahLst/>
              <a:cxnLst/>
              <a:rect l="l" t="t" r="r" b="b"/>
              <a:pathLst>
                <a:path w="9487" h="13886" extrusionOk="0">
                  <a:moveTo>
                    <a:pt x="7109" y="611"/>
                  </a:moveTo>
                  <a:cubicBezTo>
                    <a:pt x="7132" y="611"/>
                    <a:pt x="7155" y="612"/>
                    <a:pt x="7178" y="613"/>
                  </a:cubicBezTo>
                  <a:cubicBezTo>
                    <a:pt x="7467" y="613"/>
                    <a:pt x="7755" y="685"/>
                    <a:pt x="8008" y="866"/>
                  </a:cubicBezTo>
                  <a:cubicBezTo>
                    <a:pt x="8260" y="1046"/>
                    <a:pt x="8513" y="1298"/>
                    <a:pt x="8693" y="1695"/>
                  </a:cubicBezTo>
                  <a:cubicBezTo>
                    <a:pt x="8837" y="1984"/>
                    <a:pt x="8873" y="2272"/>
                    <a:pt x="8873" y="2561"/>
                  </a:cubicBezTo>
                  <a:cubicBezTo>
                    <a:pt x="8873" y="3138"/>
                    <a:pt x="8657" y="3751"/>
                    <a:pt x="8404" y="4364"/>
                  </a:cubicBezTo>
                  <a:cubicBezTo>
                    <a:pt x="8116" y="4941"/>
                    <a:pt x="7791" y="5482"/>
                    <a:pt x="7539" y="5951"/>
                  </a:cubicBezTo>
                  <a:cubicBezTo>
                    <a:pt x="6457" y="7863"/>
                    <a:pt x="5483" y="9846"/>
                    <a:pt x="4184" y="11542"/>
                  </a:cubicBezTo>
                  <a:cubicBezTo>
                    <a:pt x="3932" y="11866"/>
                    <a:pt x="3643" y="12335"/>
                    <a:pt x="3319" y="12696"/>
                  </a:cubicBezTo>
                  <a:cubicBezTo>
                    <a:pt x="3139" y="12876"/>
                    <a:pt x="2958" y="13020"/>
                    <a:pt x="2778" y="13128"/>
                  </a:cubicBezTo>
                  <a:cubicBezTo>
                    <a:pt x="2634" y="13237"/>
                    <a:pt x="2453" y="13309"/>
                    <a:pt x="2309" y="13309"/>
                  </a:cubicBezTo>
                  <a:cubicBezTo>
                    <a:pt x="2237" y="13309"/>
                    <a:pt x="2165" y="13309"/>
                    <a:pt x="2129" y="13273"/>
                  </a:cubicBezTo>
                  <a:cubicBezTo>
                    <a:pt x="1552" y="13128"/>
                    <a:pt x="1191" y="12876"/>
                    <a:pt x="938" y="12551"/>
                  </a:cubicBezTo>
                  <a:cubicBezTo>
                    <a:pt x="722" y="12227"/>
                    <a:pt x="614" y="11794"/>
                    <a:pt x="614" y="11253"/>
                  </a:cubicBezTo>
                  <a:cubicBezTo>
                    <a:pt x="614" y="10784"/>
                    <a:pt x="686" y="10243"/>
                    <a:pt x="866" y="9666"/>
                  </a:cubicBezTo>
                  <a:cubicBezTo>
                    <a:pt x="1660" y="6709"/>
                    <a:pt x="4329" y="2921"/>
                    <a:pt x="4906" y="2092"/>
                  </a:cubicBezTo>
                  <a:cubicBezTo>
                    <a:pt x="5638" y="1116"/>
                    <a:pt x="6437" y="611"/>
                    <a:pt x="7109" y="611"/>
                  </a:cubicBezTo>
                  <a:close/>
                  <a:moveTo>
                    <a:pt x="7178" y="0"/>
                  </a:moveTo>
                  <a:cubicBezTo>
                    <a:pt x="6204" y="0"/>
                    <a:pt x="5230" y="613"/>
                    <a:pt x="4437" y="1767"/>
                  </a:cubicBezTo>
                  <a:cubicBezTo>
                    <a:pt x="3824" y="2597"/>
                    <a:pt x="1155" y="6384"/>
                    <a:pt x="289" y="9522"/>
                  </a:cubicBezTo>
                  <a:cubicBezTo>
                    <a:pt x="109" y="10135"/>
                    <a:pt x="1" y="10712"/>
                    <a:pt x="1" y="11253"/>
                  </a:cubicBezTo>
                  <a:cubicBezTo>
                    <a:pt x="1" y="11866"/>
                    <a:pt x="145" y="12443"/>
                    <a:pt x="470" y="12876"/>
                  </a:cubicBezTo>
                  <a:cubicBezTo>
                    <a:pt x="758" y="13345"/>
                    <a:pt x="1299" y="13706"/>
                    <a:pt x="1984" y="13850"/>
                  </a:cubicBezTo>
                  <a:cubicBezTo>
                    <a:pt x="2093" y="13886"/>
                    <a:pt x="2201" y="13886"/>
                    <a:pt x="2309" y="13886"/>
                  </a:cubicBezTo>
                  <a:cubicBezTo>
                    <a:pt x="2598" y="13886"/>
                    <a:pt x="2850" y="13814"/>
                    <a:pt x="3102" y="13633"/>
                  </a:cubicBezTo>
                  <a:cubicBezTo>
                    <a:pt x="3463" y="13417"/>
                    <a:pt x="3752" y="13092"/>
                    <a:pt x="4004" y="12768"/>
                  </a:cubicBezTo>
                  <a:cubicBezTo>
                    <a:pt x="4257" y="12443"/>
                    <a:pt x="4509" y="12119"/>
                    <a:pt x="4653" y="11902"/>
                  </a:cubicBezTo>
                  <a:cubicBezTo>
                    <a:pt x="6024" y="10171"/>
                    <a:pt x="6998" y="8151"/>
                    <a:pt x="8044" y="6240"/>
                  </a:cubicBezTo>
                  <a:cubicBezTo>
                    <a:pt x="8296" y="5807"/>
                    <a:pt x="8657" y="5230"/>
                    <a:pt x="8945" y="4617"/>
                  </a:cubicBezTo>
                  <a:cubicBezTo>
                    <a:pt x="9234" y="3967"/>
                    <a:pt x="9486" y="3282"/>
                    <a:pt x="9486" y="2561"/>
                  </a:cubicBezTo>
                  <a:cubicBezTo>
                    <a:pt x="9486" y="2200"/>
                    <a:pt x="9414" y="1803"/>
                    <a:pt x="9234" y="1443"/>
                  </a:cubicBezTo>
                  <a:cubicBezTo>
                    <a:pt x="9017" y="974"/>
                    <a:pt x="8693" y="613"/>
                    <a:pt x="8368" y="361"/>
                  </a:cubicBezTo>
                  <a:cubicBezTo>
                    <a:pt x="8008" y="108"/>
                    <a:pt x="7611" y="0"/>
                    <a:pt x="717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4778;p63">
              <a:extLst>
                <a:ext uri="{FF2B5EF4-FFF2-40B4-BE49-F238E27FC236}">
                  <a16:creationId xmlns:a16="http://schemas.microsoft.com/office/drawing/2014/main" id="{7B4138DF-DC06-41CC-9528-091B7CF86FF9}"/>
                </a:ext>
              </a:extLst>
            </p:cNvPr>
            <p:cNvSpPr/>
            <p:nvPr/>
          </p:nvSpPr>
          <p:spPr>
            <a:xfrm>
              <a:off x="1841625" y="4237050"/>
              <a:ext cx="1703300" cy="1232625"/>
            </a:xfrm>
            <a:custGeom>
              <a:avLst/>
              <a:gdLst/>
              <a:ahLst/>
              <a:cxnLst/>
              <a:rect l="l" t="t" r="r" b="b"/>
              <a:pathLst>
                <a:path w="68132" h="49305" extrusionOk="0">
                  <a:moveTo>
                    <a:pt x="1" y="1"/>
                  </a:moveTo>
                  <a:lnTo>
                    <a:pt x="10712" y="29287"/>
                  </a:lnTo>
                  <a:lnTo>
                    <a:pt x="68131" y="49304"/>
                  </a:lnTo>
                  <a:lnTo>
                    <a:pt x="64849" y="213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4779;p63">
              <a:extLst>
                <a:ext uri="{FF2B5EF4-FFF2-40B4-BE49-F238E27FC236}">
                  <a16:creationId xmlns:a16="http://schemas.microsoft.com/office/drawing/2014/main" id="{7D82E15A-8DEA-42C2-B015-5D65140FF70D}"/>
                </a:ext>
              </a:extLst>
            </p:cNvPr>
            <p:cNvSpPr/>
            <p:nvPr/>
          </p:nvSpPr>
          <p:spPr>
            <a:xfrm>
              <a:off x="1833500" y="4229500"/>
              <a:ext cx="1718625" cy="1247750"/>
            </a:xfrm>
            <a:custGeom>
              <a:avLst/>
              <a:gdLst/>
              <a:ahLst/>
              <a:cxnLst/>
              <a:rect l="l" t="t" r="r" b="b"/>
              <a:pathLst>
                <a:path w="68745" h="49910" extrusionOk="0">
                  <a:moveTo>
                    <a:pt x="828" y="780"/>
                  </a:moveTo>
                  <a:lnTo>
                    <a:pt x="64886" y="21871"/>
                  </a:lnTo>
                  <a:lnTo>
                    <a:pt x="68096" y="49174"/>
                  </a:lnTo>
                  <a:lnTo>
                    <a:pt x="11254" y="29337"/>
                  </a:lnTo>
                  <a:lnTo>
                    <a:pt x="828" y="780"/>
                  </a:lnTo>
                  <a:close/>
                  <a:moveTo>
                    <a:pt x="341" y="0"/>
                  </a:moveTo>
                  <a:cubicBezTo>
                    <a:pt x="253" y="0"/>
                    <a:pt x="162" y="34"/>
                    <a:pt x="109" y="86"/>
                  </a:cubicBezTo>
                  <a:cubicBezTo>
                    <a:pt x="37" y="195"/>
                    <a:pt x="1" y="303"/>
                    <a:pt x="37" y="411"/>
                  </a:cubicBezTo>
                  <a:lnTo>
                    <a:pt x="10749" y="29697"/>
                  </a:lnTo>
                  <a:cubicBezTo>
                    <a:pt x="10785" y="29770"/>
                    <a:pt x="10857" y="29842"/>
                    <a:pt x="10929" y="29878"/>
                  </a:cubicBezTo>
                  <a:lnTo>
                    <a:pt x="68348" y="49895"/>
                  </a:lnTo>
                  <a:cubicBezTo>
                    <a:pt x="68380" y="49906"/>
                    <a:pt x="68411" y="49910"/>
                    <a:pt x="68442" y="49910"/>
                  </a:cubicBezTo>
                  <a:cubicBezTo>
                    <a:pt x="68517" y="49910"/>
                    <a:pt x="68586" y="49884"/>
                    <a:pt x="68637" y="49859"/>
                  </a:cubicBezTo>
                  <a:cubicBezTo>
                    <a:pt x="68709" y="49787"/>
                    <a:pt x="68745" y="49679"/>
                    <a:pt x="68745" y="49570"/>
                  </a:cubicBezTo>
                  <a:lnTo>
                    <a:pt x="65463" y="21618"/>
                  </a:lnTo>
                  <a:cubicBezTo>
                    <a:pt x="65427" y="21510"/>
                    <a:pt x="65355" y="21402"/>
                    <a:pt x="65246" y="21366"/>
                  </a:cubicBezTo>
                  <a:lnTo>
                    <a:pt x="434" y="14"/>
                  </a:lnTo>
                  <a:cubicBezTo>
                    <a:pt x="405" y="5"/>
                    <a:pt x="373" y="0"/>
                    <a:pt x="34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4780;p63">
              <a:extLst>
                <a:ext uri="{FF2B5EF4-FFF2-40B4-BE49-F238E27FC236}">
                  <a16:creationId xmlns:a16="http://schemas.microsoft.com/office/drawing/2014/main" id="{E25D689D-D3DC-4FC8-BC4E-ABCDA51EED17}"/>
                </a:ext>
              </a:extLst>
            </p:cNvPr>
            <p:cNvSpPr/>
            <p:nvPr/>
          </p:nvSpPr>
          <p:spPr>
            <a:xfrm>
              <a:off x="5068725" y="3813275"/>
              <a:ext cx="471600" cy="14450"/>
            </a:xfrm>
            <a:custGeom>
              <a:avLst/>
              <a:gdLst/>
              <a:ahLst/>
              <a:cxnLst/>
              <a:rect l="l" t="t" r="r" b="b"/>
              <a:pathLst>
                <a:path w="18864" h="578" extrusionOk="0">
                  <a:moveTo>
                    <a:pt x="325" y="0"/>
                  </a:moveTo>
                  <a:cubicBezTo>
                    <a:pt x="145" y="0"/>
                    <a:pt x="1" y="108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18539" y="577"/>
                  </a:lnTo>
                  <a:cubicBezTo>
                    <a:pt x="18719" y="577"/>
                    <a:pt x="18864" y="469"/>
                    <a:pt x="18864" y="289"/>
                  </a:cubicBezTo>
                  <a:cubicBezTo>
                    <a:pt x="18864" y="108"/>
                    <a:pt x="18719" y="0"/>
                    <a:pt x="1853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4781;p63">
              <a:extLst>
                <a:ext uri="{FF2B5EF4-FFF2-40B4-BE49-F238E27FC236}">
                  <a16:creationId xmlns:a16="http://schemas.microsoft.com/office/drawing/2014/main" id="{65C15744-63BE-4F6D-AA3A-21730506CB27}"/>
                </a:ext>
              </a:extLst>
            </p:cNvPr>
            <p:cNvSpPr/>
            <p:nvPr/>
          </p:nvSpPr>
          <p:spPr>
            <a:xfrm>
              <a:off x="4743225" y="3813275"/>
              <a:ext cx="174050" cy="14450"/>
            </a:xfrm>
            <a:custGeom>
              <a:avLst/>
              <a:gdLst/>
              <a:ahLst/>
              <a:cxnLst/>
              <a:rect l="l" t="t" r="r" b="b"/>
              <a:pathLst>
                <a:path w="6962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6673" y="577"/>
                  </a:lnTo>
                  <a:cubicBezTo>
                    <a:pt x="6853" y="577"/>
                    <a:pt x="6961" y="469"/>
                    <a:pt x="6961" y="289"/>
                  </a:cubicBezTo>
                  <a:cubicBezTo>
                    <a:pt x="6961" y="108"/>
                    <a:pt x="6853" y="0"/>
                    <a:pt x="667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4782;p63">
              <a:extLst>
                <a:ext uri="{FF2B5EF4-FFF2-40B4-BE49-F238E27FC236}">
                  <a16:creationId xmlns:a16="http://schemas.microsoft.com/office/drawing/2014/main" id="{D46C3CA6-32CD-4E54-9180-F06845483DC3}"/>
                </a:ext>
              </a:extLst>
            </p:cNvPr>
            <p:cNvSpPr/>
            <p:nvPr/>
          </p:nvSpPr>
          <p:spPr>
            <a:xfrm>
              <a:off x="5445625" y="389622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5"/>
                    <a:pt x="1" y="289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289"/>
                  </a:cubicBezTo>
                  <a:cubicBezTo>
                    <a:pt x="3788" y="145"/>
                    <a:pt x="3643" y="0"/>
                    <a:pt x="34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4783;p63">
              <a:extLst>
                <a:ext uri="{FF2B5EF4-FFF2-40B4-BE49-F238E27FC236}">
                  <a16:creationId xmlns:a16="http://schemas.microsoft.com/office/drawing/2014/main" id="{19E65C0E-D8A2-4BD5-9C71-8FBEFE3A3AB9}"/>
                </a:ext>
              </a:extLst>
            </p:cNvPr>
            <p:cNvSpPr/>
            <p:nvPr/>
          </p:nvSpPr>
          <p:spPr>
            <a:xfrm>
              <a:off x="5221125" y="389622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5"/>
                    <a:pt x="0" y="289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289"/>
                  </a:cubicBezTo>
                  <a:cubicBezTo>
                    <a:pt x="6961" y="145"/>
                    <a:pt x="6817" y="0"/>
                    <a:pt x="667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4784;p63">
              <a:extLst>
                <a:ext uri="{FF2B5EF4-FFF2-40B4-BE49-F238E27FC236}">
                  <a16:creationId xmlns:a16="http://schemas.microsoft.com/office/drawing/2014/main" id="{9E908256-CAD1-4229-B7C6-526B2C752EA1}"/>
                </a:ext>
              </a:extLst>
            </p:cNvPr>
            <p:cNvSpPr/>
            <p:nvPr/>
          </p:nvSpPr>
          <p:spPr>
            <a:xfrm>
              <a:off x="4743225" y="389622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289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289"/>
                  </a:cubicBezTo>
                  <a:cubicBezTo>
                    <a:pt x="15365" y="145"/>
                    <a:pt x="15221" y="0"/>
                    <a:pt x="1507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4785;p63">
              <a:extLst>
                <a:ext uri="{FF2B5EF4-FFF2-40B4-BE49-F238E27FC236}">
                  <a16:creationId xmlns:a16="http://schemas.microsoft.com/office/drawing/2014/main" id="{F36AF18E-4B34-4FCA-AC8A-6A54C271FE43}"/>
                </a:ext>
              </a:extLst>
            </p:cNvPr>
            <p:cNvSpPr/>
            <p:nvPr/>
          </p:nvSpPr>
          <p:spPr>
            <a:xfrm>
              <a:off x="5120125" y="3979175"/>
              <a:ext cx="420200" cy="15350"/>
            </a:xfrm>
            <a:custGeom>
              <a:avLst/>
              <a:gdLst/>
              <a:ahLst/>
              <a:cxnLst/>
              <a:rect l="l" t="t" r="r" b="b"/>
              <a:pathLst>
                <a:path w="16808" h="614" extrusionOk="0">
                  <a:moveTo>
                    <a:pt x="289" y="1"/>
                  </a:moveTo>
                  <a:cubicBezTo>
                    <a:pt x="109" y="1"/>
                    <a:pt x="1" y="145"/>
                    <a:pt x="1" y="325"/>
                  </a:cubicBezTo>
                  <a:cubicBezTo>
                    <a:pt x="1" y="469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69"/>
                    <a:pt x="16808" y="325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4786;p63">
              <a:extLst>
                <a:ext uri="{FF2B5EF4-FFF2-40B4-BE49-F238E27FC236}">
                  <a16:creationId xmlns:a16="http://schemas.microsoft.com/office/drawing/2014/main" id="{96157532-F0FF-418E-8C52-8E0EC201FD75}"/>
                </a:ext>
              </a:extLst>
            </p:cNvPr>
            <p:cNvSpPr/>
            <p:nvPr/>
          </p:nvSpPr>
          <p:spPr>
            <a:xfrm>
              <a:off x="4743225" y="3979175"/>
              <a:ext cx="304800" cy="15350"/>
            </a:xfrm>
            <a:custGeom>
              <a:avLst/>
              <a:gdLst/>
              <a:ahLst/>
              <a:cxnLst/>
              <a:rect l="l" t="t" r="r" b="b"/>
              <a:pathLst>
                <a:path w="1219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11903" y="614"/>
                  </a:lnTo>
                  <a:cubicBezTo>
                    <a:pt x="12047" y="614"/>
                    <a:pt x="12191" y="469"/>
                    <a:pt x="12191" y="325"/>
                  </a:cubicBezTo>
                  <a:cubicBezTo>
                    <a:pt x="12191" y="145"/>
                    <a:pt x="12047" y="1"/>
                    <a:pt x="1190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4787;p63">
              <a:extLst>
                <a:ext uri="{FF2B5EF4-FFF2-40B4-BE49-F238E27FC236}">
                  <a16:creationId xmlns:a16="http://schemas.microsoft.com/office/drawing/2014/main" id="{03E6789D-E6EA-4764-AE07-FF94721C6FEA}"/>
                </a:ext>
              </a:extLst>
            </p:cNvPr>
            <p:cNvSpPr/>
            <p:nvPr/>
          </p:nvSpPr>
          <p:spPr>
            <a:xfrm>
              <a:off x="5350950" y="406212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325" y="614"/>
                  </a:cubicBezTo>
                  <a:lnTo>
                    <a:pt x="7250" y="614"/>
                  </a:lnTo>
                  <a:cubicBezTo>
                    <a:pt x="7430" y="614"/>
                    <a:pt x="7575" y="470"/>
                    <a:pt x="7575" y="325"/>
                  </a:cubicBezTo>
                  <a:cubicBezTo>
                    <a:pt x="7575" y="145"/>
                    <a:pt x="7430" y="1"/>
                    <a:pt x="725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4788;p63">
              <a:extLst>
                <a:ext uri="{FF2B5EF4-FFF2-40B4-BE49-F238E27FC236}">
                  <a16:creationId xmlns:a16="http://schemas.microsoft.com/office/drawing/2014/main" id="{41C53473-DA87-42AA-98D4-B61AAB14B0B2}"/>
                </a:ext>
              </a:extLst>
            </p:cNvPr>
            <p:cNvSpPr/>
            <p:nvPr/>
          </p:nvSpPr>
          <p:spPr>
            <a:xfrm>
              <a:off x="4917250" y="406212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1"/>
                  </a:moveTo>
                  <a:cubicBezTo>
                    <a:pt x="109" y="1"/>
                    <a:pt x="0" y="145"/>
                    <a:pt x="0" y="325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4752" y="614"/>
                  </a:lnTo>
                  <a:cubicBezTo>
                    <a:pt x="14932" y="614"/>
                    <a:pt x="15076" y="470"/>
                    <a:pt x="15076" y="325"/>
                  </a:cubicBezTo>
                  <a:cubicBezTo>
                    <a:pt x="15076" y="145"/>
                    <a:pt x="14932" y="1"/>
                    <a:pt x="1475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4789;p63">
              <a:extLst>
                <a:ext uri="{FF2B5EF4-FFF2-40B4-BE49-F238E27FC236}">
                  <a16:creationId xmlns:a16="http://schemas.microsoft.com/office/drawing/2014/main" id="{7E4183B7-93AB-4747-929B-011A16717735}"/>
                </a:ext>
              </a:extLst>
            </p:cNvPr>
            <p:cNvSpPr/>
            <p:nvPr/>
          </p:nvSpPr>
          <p:spPr>
            <a:xfrm>
              <a:off x="4743225" y="406212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4076" y="614"/>
                  </a:lnTo>
                  <a:cubicBezTo>
                    <a:pt x="4220" y="614"/>
                    <a:pt x="4365" y="470"/>
                    <a:pt x="4365" y="325"/>
                  </a:cubicBezTo>
                  <a:cubicBezTo>
                    <a:pt x="4365" y="145"/>
                    <a:pt x="4220" y="1"/>
                    <a:pt x="407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4790;p63">
              <a:extLst>
                <a:ext uri="{FF2B5EF4-FFF2-40B4-BE49-F238E27FC236}">
                  <a16:creationId xmlns:a16="http://schemas.microsoft.com/office/drawing/2014/main" id="{C6F46849-8C70-42D9-B15E-810DB676B866}"/>
                </a:ext>
              </a:extLst>
            </p:cNvPr>
            <p:cNvSpPr/>
            <p:nvPr/>
          </p:nvSpPr>
          <p:spPr>
            <a:xfrm>
              <a:off x="5068725" y="4135175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18539" y="613"/>
                  </a:lnTo>
                  <a:cubicBezTo>
                    <a:pt x="18719" y="613"/>
                    <a:pt x="18864" y="469"/>
                    <a:pt x="18864" y="325"/>
                  </a:cubicBezTo>
                  <a:cubicBezTo>
                    <a:pt x="18864" y="144"/>
                    <a:pt x="18719" y="0"/>
                    <a:pt x="1853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4791;p63">
              <a:extLst>
                <a:ext uri="{FF2B5EF4-FFF2-40B4-BE49-F238E27FC236}">
                  <a16:creationId xmlns:a16="http://schemas.microsoft.com/office/drawing/2014/main" id="{0BD6EF87-9DE1-44CF-8985-5C57535478FB}"/>
                </a:ext>
              </a:extLst>
            </p:cNvPr>
            <p:cNvSpPr/>
            <p:nvPr/>
          </p:nvSpPr>
          <p:spPr>
            <a:xfrm>
              <a:off x="4743225" y="4135175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6673" y="613"/>
                  </a:lnTo>
                  <a:cubicBezTo>
                    <a:pt x="6853" y="613"/>
                    <a:pt x="6961" y="469"/>
                    <a:pt x="6961" y="325"/>
                  </a:cubicBezTo>
                  <a:cubicBezTo>
                    <a:pt x="6961" y="144"/>
                    <a:pt x="6853" y="0"/>
                    <a:pt x="667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4792;p63">
              <a:extLst>
                <a:ext uri="{FF2B5EF4-FFF2-40B4-BE49-F238E27FC236}">
                  <a16:creationId xmlns:a16="http://schemas.microsoft.com/office/drawing/2014/main" id="{15D057EF-1AA9-4CE3-9016-AA0E4C6B8E85}"/>
                </a:ext>
              </a:extLst>
            </p:cNvPr>
            <p:cNvSpPr/>
            <p:nvPr/>
          </p:nvSpPr>
          <p:spPr>
            <a:xfrm>
              <a:off x="5445625" y="421812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5"/>
                    <a:pt x="1" y="325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325"/>
                  </a:cubicBezTo>
                  <a:cubicBezTo>
                    <a:pt x="3788" y="145"/>
                    <a:pt x="3643" y="0"/>
                    <a:pt x="34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4793;p63">
              <a:extLst>
                <a:ext uri="{FF2B5EF4-FFF2-40B4-BE49-F238E27FC236}">
                  <a16:creationId xmlns:a16="http://schemas.microsoft.com/office/drawing/2014/main" id="{41A780BA-A13B-4B37-AC8F-9F7FCAF73734}"/>
                </a:ext>
              </a:extLst>
            </p:cNvPr>
            <p:cNvSpPr/>
            <p:nvPr/>
          </p:nvSpPr>
          <p:spPr>
            <a:xfrm>
              <a:off x="5221125" y="421812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5"/>
                    <a:pt x="0" y="325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325"/>
                  </a:cubicBezTo>
                  <a:cubicBezTo>
                    <a:pt x="6961" y="145"/>
                    <a:pt x="6817" y="0"/>
                    <a:pt x="667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4794;p63">
              <a:extLst>
                <a:ext uri="{FF2B5EF4-FFF2-40B4-BE49-F238E27FC236}">
                  <a16:creationId xmlns:a16="http://schemas.microsoft.com/office/drawing/2014/main" id="{7B7566C6-D9FC-43B8-9C1F-3E17379FF1CA}"/>
                </a:ext>
              </a:extLst>
            </p:cNvPr>
            <p:cNvSpPr/>
            <p:nvPr/>
          </p:nvSpPr>
          <p:spPr>
            <a:xfrm>
              <a:off x="4743225" y="421812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325"/>
                  </a:cubicBezTo>
                  <a:cubicBezTo>
                    <a:pt x="15365" y="145"/>
                    <a:pt x="15221" y="0"/>
                    <a:pt x="1507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4795;p63">
              <a:extLst>
                <a:ext uri="{FF2B5EF4-FFF2-40B4-BE49-F238E27FC236}">
                  <a16:creationId xmlns:a16="http://schemas.microsoft.com/office/drawing/2014/main" id="{AA9F180E-B1F7-4A58-AED2-CA6B9C3D41E0}"/>
                </a:ext>
              </a:extLst>
            </p:cNvPr>
            <p:cNvSpPr/>
            <p:nvPr/>
          </p:nvSpPr>
          <p:spPr>
            <a:xfrm>
              <a:off x="5120125" y="4301975"/>
              <a:ext cx="420200" cy="14450"/>
            </a:xfrm>
            <a:custGeom>
              <a:avLst/>
              <a:gdLst/>
              <a:ahLst/>
              <a:cxnLst/>
              <a:rect l="l" t="t" r="r" b="b"/>
              <a:pathLst>
                <a:path w="16808" h="578" extrusionOk="0">
                  <a:moveTo>
                    <a:pt x="289" y="1"/>
                  </a:moveTo>
                  <a:cubicBezTo>
                    <a:pt x="109" y="1"/>
                    <a:pt x="1" y="109"/>
                    <a:pt x="1" y="289"/>
                  </a:cubicBezTo>
                  <a:cubicBezTo>
                    <a:pt x="1" y="469"/>
                    <a:pt x="109" y="578"/>
                    <a:pt x="289" y="578"/>
                  </a:cubicBezTo>
                  <a:lnTo>
                    <a:pt x="16483" y="578"/>
                  </a:lnTo>
                  <a:cubicBezTo>
                    <a:pt x="16663" y="578"/>
                    <a:pt x="16808" y="469"/>
                    <a:pt x="16808" y="289"/>
                  </a:cubicBezTo>
                  <a:cubicBezTo>
                    <a:pt x="16808" y="109"/>
                    <a:pt x="16663" y="1"/>
                    <a:pt x="164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4796;p63">
              <a:extLst>
                <a:ext uri="{FF2B5EF4-FFF2-40B4-BE49-F238E27FC236}">
                  <a16:creationId xmlns:a16="http://schemas.microsoft.com/office/drawing/2014/main" id="{00A1CAB2-89FA-4CF9-8C4E-DB8F7F5FA81B}"/>
                </a:ext>
              </a:extLst>
            </p:cNvPr>
            <p:cNvSpPr/>
            <p:nvPr/>
          </p:nvSpPr>
          <p:spPr>
            <a:xfrm>
              <a:off x="4743225" y="4301975"/>
              <a:ext cx="304800" cy="14450"/>
            </a:xfrm>
            <a:custGeom>
              <a:avLst/>
              <a:gdLst/>
              <a:ahLst/>
              <a:cxnLst/>
              <a:rect l="l" t="t" r="r" b="b"/>
              <a:pathLst>
                <a:path w="12192" h="578" extrusionOk="0">
                  <a:moveTo>
                    <a:pt x="289" y="1"/>
                  </a:moveTo>
                  <a:cubicBezTo>
                    <a:pt x="145" y="1"/>
                    <a:pt x="0" y="109"/>
                    <a:pt x="0" y="289"/>
                  </a:cubicBezTo>
                  <a:cubicBezTo>
                    <a:pt x="0" y="469"/>
                    <a:pt x="145" y="578"/>
                    <a:pt x="289" y="578"/>
                  </a:cubicBezTo>
                  <a:lnTo>
                    <a:pt x="11903" y="578"/>
                  </a:lnTo>
                  <a:cubicBezTo>
                    <a:pt x="12047" y="578"/>
                    <a:pt x="12191" y="469"/>
                    <a:pt x="12191" y="289"/>
                  </a:cubicBezTo>
                  <a:cubicBezTo>
                    <a:pt x="12191" y="109"/>
                    <a:pt x="12047" y="1"/>
                    <a:pt x="1190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4797;p63">
              <a:extLst>
                <a:ext uri="{FF2B5EF4-FFF2-40B4-BE49-F238E27FC236}">
                  <a16:creationId xmlns:a16="http://schemas.microsoft.com/office/drawing/2014/main" id="{E0E553C6-3C3B-4A35-A423-12A053C47086}"/>
                </a:ext>
              </a:extLst>
            </p:cNvPr>
            <p:cNvSpPr/>
            <p:nvPr/>
          </p:nvSpPr>
          <p:spPr>
            <a:xfrm>
              <a:off x="5445625" y="445797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4"/>
                    <a:pt x="1" y="289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289"/>
                  </a:cubicBezTo>
                  <a:cubicBezTo>
                    <a:pt x="3788" y="144"/>
                    <a:pt x="3643" y="0"/>
                    <a:pt x="34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4798;p63">
              <a:extLst>
                <a:ext uri="{FF2B5EF4-FFF2-40B4-BE49-F238E27FC236}">
                  <a16:creationId xmlns:a16="http://schemas.microsoft.com/office/drawing/2014/main" id="{F6F9BE72-AB2A-4149-8185-5BC71C7718FF}"/>
                </a:ext>
              </a:extLst>
            </p:cNvPr>
            <p:cNvSpPr/>
            <p:nvPr/>
          </p:nvSpPr>
          <p:spPr>
            <a:xfrm>
              <a:off x="5221125" y="445797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4"/>
                    <a:pt x="0" y="289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289"/>
                  </a:cubicBezTo>
                  <a:cubicBezTo>
                    <a:pt x="6961" y="144"/>
                    <a:pt x="6817" y="0"/>
                    <a:pt x="667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4799;p63">
              <a:extLst>
                <a:ext uri="{FF2B5EF4-FFF2-40B4-BE49-F238E27FC236}">
                  <a16:creationId xmlns:a16="http://schemas.microsoft.com/office/drawing/2014/main" id="{049FC01A-6428-4ADF-BE50-138A05342197}"/>
                </a:ext>
              </a:extLst>
            </p:cNvPr>
            <p:cNvSpPr/>
            <p:nvPr/>
          </p:nvSpPr>
          <p:spPr>
            <a:xfrm>
              <a:off x="4743225" y="445797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289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289"/>
                  </a:cubicBezTo>
                  <a:cubicBezTo>
                    <a:pt x="15365" y="144"/>
                    <a:pt x="15221" y="0"/>
                    <a:pt x="1507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4800;p63">
              <a:extLst>
                <a:ext uri="{FF2B5EF4-FFF2-40B4-BE49-F238E27FC236}">
                  <a16:creationId xmlns:a16="http://schemas.microsoft.com/office/drawing/2014/main" id="{771659F2-56C9-4D0D-A44C-81DB2A49AD4D}"/>
                </a:ext>
              </a:extLst>
            </p:cNvPr>
            <p:cNvSpPr/>
            <p:nvPr/>
          </p:nvSpPr>
          <p:spPr>
            <a:xfrm>
              <a:off x="5120125" y="4540925"/>
              <a:ext cx="420200" cy="15350"/>
            </a:xfrm>
            <a:custGeom>
              <a:avLst/>
              <a:gdLst/>
              <a:ahLst/>
              <a:cxnLst/>
              <a:rect l="l" t="t" r="r" b="b"/>
              <a:pathLst>
                <a:path w="16808" h="614" extrusionOk="0">
                  <a:moveTo>
                    <a:pt x="289" y="0"/>
                  </a:moveTo>
                  <a:cubicBezTo>
                    <a:pt x="109" y="0"/>
                    <a:pt x="1" y="145"/>
                    <a:pt x="1" y="325"/>
                  </a:cubicBezTo>
                  <a:cubicBezTo>
                    <a:pt x="1" y="469"/>
                    <a:pt x="109" y="613"/>
                    <a:pt x="289" y="613"/>
                  </a:cubicBezTo>
                  <a:lnTo>
                    <a:pt x="16483" y="613"/>
                  </a:lnTo>
                  <a:cubicBezTo>
                    <a:pt x="16663" y="613"/>
                    <a:pt x="16808" y="469"/>
                    <a:pt x="16808" y="325"/>
                  </a:cubicBezTo>
                  <a:cubicBezTo>
                    <a:pt x="16808" y="145"/>
                    <a:pt x="16663" y="0"/>
                    <a:pt x="1648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4801;p63">
              <a:extLst>
                <a:ext uri="{FF2B5EF4-FFF2-40B4-BE49-F238E27FC236}">
                  <a16:creationId xmlns:a16="http://schemas.microsoft.com/office/drawing/2014/main" id="{31B9210B-7E6A-4B68-B025-982D028FF823}"/>
                </a:ext>
              </a:extLst>
            </p:cNvPr>
            <p:cNvSpPr/>
            <p:nvPr/>
          </p:nvSpPr>
          <p:spPr>
            <a:xfrm>
              <a:off x="4743225" y="4540925"/>
              <a:ext cx="304800" cy="15350"/>
            </a:xfrm>
            <a:custGeom>
              <a:avLst/>
              <a:gdLst/>
              <a:ahLst/>
              <a:cxnLst/>
              <a:rect l="l" t="t" r="r" b="b"/>
              <a:pathLst>
                <a:path w="12192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1903" y="613"/>
                  </a:lnTo>
                  <a:cubicBezTo>
                    <a:pt x="12047" y="613"/>
                    <a:pt x="12191" y="469"/>
                    <a:pt x="12191" y="325"/>
                  </a:cubicBezTo>
                  <a:cubicBezTo>
                    <a:pt x="12191" y="145"/>
                    <a:pt x="12047" y="0"/>
                    <a:pt x="1190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4802;p63">
              <a:extLst>
                <a:ext uri="{FF2B5EF4-FFF2-40B4-BE49-F238E27FC236}">
                  <a16:creationId xmlns:a16="http://schemas.microsoft.com/office/drawing/2014/main" id="{069CD9B0-F80B-4BF1-A8E9-FEC75D4D6475}"/>
                </a:ext>
              </a:extLst>
            </p:cNvPr>
            <p:cNvSpPr/>
            <p:nvPr/>
          </p:nvSpPr>
          <p:spPr>
            <a:xfrm>
              <a:off x="5350950" y="46238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7250" y="614"/>
                  </a:lnTo>
                  <a:cubicBezTo>
                    <a:pt x="7430" y="614"/>
                    <a:pt x="7575" y="469"/>
                    <a:pt x="7575" y="325"/>
                  </a:cubicBezTo>
                  <a:cubicBezTo>
                    <a:pt x="7575" y="145"/>
                    <a:pt x="7430" y="1"/>
                    <a:pt x="725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4803;p63">
              <a:extLst>
                <a:ext uri="{FF2B5EF4-FFF2-40B4-BE49-F238E27FC236}">
                  <a16:creationId xmlns:a16="http://schemas.microsoft.com/office/drawing/2014/main" id="{089E723F-45EF-4840-B06A-392D888523E2}"/>
                </a:ext>
              </a:extLst>
            </p:cNvPr>
            <p:cNvSpPr/>
            <p:nvPr/>
          </p:nvSpPr>
          <p:spPr>
            <a:xfrm>
              <a:off x="4917250" y="46238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1"/>
                  </a:moveTo>
                  <a:cubicBezTo>
                    <a:pt x="109" y="1"/>
                    <a:pt x="0" y="145"/>
                    <a:pt x="0" y="325"/>
                  </a:cubicBezTo>
                  <a:cubicBezTo>
                    <a:pt x="0" y="469"/>
                    <a:pt x="109" y="614"/>
                    <a:pt x="289" y="614"/>
                  </a:cubicBezTo>
                  <a:lnTo>
                    <a:pt x="14752" y="614"/>
                  </a:lnTo>
                  <a:cubicBezTo>
                    <a:pt x="14932" y="614"/>
                    <a:pt x="15076" y="469"/>
                    <a:pt x="15076" y="325"/>
                  </a:cubicBezTo>
                  <a:cubicBezTo>
                    <a:pt x="15076" y="145"/>
                    <a:pt x="14932" y="1"/>
                    <a:pt x="1475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4804;p63">
              <a:extLst>
                <a:ext uri="{FF2B5EF4-FFF2-40B4-BE49-F238E27FC236}">
                  <a16:creationId xmlns:a16="http://schemas.microsoft.com/office/drawing/2014/main" id="{60F97276-84D3-42D1-B416-64541854AECF}"/>
                </a:ext>
              </a:extLst>
            </p:cNvPr>
            <p:cNvSpPr/>
            <p:nvPr/>
          </p:nvSpPr>
          <p:spPr>
            <a:xfrm>
              <a:off x="4743225" y="46238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4076" y="614"/>
                  </a:lnTo>
                  <a:cubicBezTo>
                    <a:pt x="4220" y="614"/>
                    <a:pt x="4365" y="469"/>
                    <a:pt x="4365" y="325"/>
                  </a:cubicBezTo>
                  <a:cubicBezTo>
                    <a:pt x="4365" y="145"/>
                    <a:pt x="4220" y="1"/>
                    <a:pt x="407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4805;p63">
              <a:extLst>
                <a:ext uri="{FF2B5EF4-FFF2-40B4-BE49-F238E27FC236}">
                  <a16:creationId xmlns:a16="http://schemas.microsoft.com/office/drawing/2014/main" id="{68795E97-D432-4728-BD4F-4773BA54C62B}"/>
                </a:ext>
              </a:extLst>
            </p:cNvPr>
            <p:cNvSpPr/>
            <p:nvPr/>
          </p:nvSpPr>
          <p:spPr>
            <a:xfrm>
              <a:off x="5068725" y="4696900"/>
              <a:ext cx="471600" cy="15375"/>
            </a:xfrm>
            <a:custGeom>
              <a:avLst/>
              <a:gdLst/>
              <a:ahLst/>
              <a:cxnLst/>
              <a:rect l="l" t="t" r="r" b="b"/>
              <a:pathLst>
                <a:path w="18864" h="615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70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70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4806;p63">
              <a:extLst>
                <a:ext uri="{FF2B5EF4-FFF2-40B4-BE49-F238E27FC236}">
                  <a16:creationId xmlns:a16="http://schemas.microsoft.com/office/drawing/2014/main" id="{750C76FB-068E-440F-9A50-9D5B5A3C2877}"/>
                </a:ext>
              </a:extLst>
            </p:cNvPr>
            <p:cNvSpPr/>
            <p:nvPr/>
          </p:nvSpPr>
          <p:spPr>
            <a:xfrm>
              <a:off x="4743225" y="4696900"/>
              <a:ext cx="174050" cy="15375"/>
            </a:xfrm>
            <a:custGeom>
              <a:avLst/>
              <a:gdLst/>
              <a:ahLst/>
              <a:cxnLst/>
              <a:rect l="l" t="t" r="r" b="b"/>
              <a:pathLst>
                <a:path w="6962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70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4807;p63">
              <a:extLst>
                <a:ext uri="{FF2B5EF4-FFF2-40B4-BE49-F238E27FC236}">
                  <a16:creationId xmlns:a16="http://schemas.microsoft.com/office/drawing/2014/main" id="{9FD41B7E-1EB8-44B9-988F-49A1C7FF93D6}"/>
                </a:ext>
              </a:extLst>
            </p:cNvPr>
            <p:cNvSpPr/>
            <p:nvPr/>
          </p:nvSpPr>
          <p:spPr>
            <a:xfrm>
              <a:off x="5445625" y="477987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325"/>
                  </a:cubicBezTo>
                  <a:cubicBezTo>
                    <a:pt x="3788" y="144"/>
                    <a:pt x="3643" y="0"/>
                    <a:pt x="34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4808;p63">
              <a:extLst>
                <a:ext uri="{FF2B5EF4-FFF2-40B4-BE49-F238E27FC236}">
                  <a16:creationId xmlns:a16="http://schemas.microsoft.com/office/drawing/2014/main" id="{334239E4-FC0B-4430-A892-917CCC0EE36A}"/>
                </a:ext>
              </a:extLst>
            </p:cNvPr>
            <p:cNvSpPr/>
            <p:nvPr/>
          </p:nvSpPr>
          <p:spPr>
            <a:xfrm>
              <a:off x="5221125" y="477987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4"/>
                    <a:pt x="0" y="325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325"/>
                  </a:cubicBezTo>
                  <a:cubicBezTo>
                    <a:pt x="6961" y="144"/>
                    <a:pt x="6817" y="0"/>
                    <a:pt x="667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4809;p63">
              <a:extLst>
                <a:ext uri="{FF2B5EF4-FFF2-40B4-BE49-F238E27FC236}">
                  <a16:creationId xmlns:a16="http://schemas.microsoft.com/office/drawing/2014/main" id="{107976B5-07C9-43B6-BDF6-04321F1BD252}"/>
                </a:ext>
              </a:extLst>
            </p:cNvPr>
            <p:cNvSpPr/>
            <p:nvPr/>
          </p:nvSpPr>
          <p:spPr>
            <a:xfrm>
              <a:off x="4743225" y="477987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325"/>
                  </a:cubicBezTo>
                  <a:cubicBezTo>
                    <a:pt x="15365" y="144"/>
                    <a:pt x="15221" y="0"/>
                    <a:pt x="1507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4810;p63">
              <a:extLst>
                <a:ext uri="{FF2B5EF4-FFF2-40B4-BE49-F238E27FC236}">
                  <a16:creationId xmlns:a16="http://schemas.microsoft.com/office/drawing/2014/main" id="{6092A6C1-EA87-4426-8712-D92501AC002D}"/>
                </a:ext>
              </a:extLst>
            </p:cNvPr>
            <p:cNvSpPr/>
            <p:nvPr/>
          </p:nvSpPr>
          <p:spPr>
            <a:xfrm>
              <a:off x="5619650" y="3718600"/>
              <a:ext cx="671775" cy="1228275"/>
            </a:xfrm>
            <a:custGeom>
              <a:avLst/>
              <a:gdLst/>
              <a:ahLst/>
              <a:cxnLst/>
              <a:rect l="l" t="t" r="r" b="b"/>
              <a:pathLst>
                <a:path w="26871" h="49131" extrusionOk="0">
                  <a:moveTo>
                    <a:pt x="17529" y="0"/>
                  </a:moveTo>
                  <a:cubicBezTo>
                    <a:pt x="17385" y="0"/>
                    <a:pt x="17277" y="108"/>
                    <a:pt x="17241" y="253"/>
                  </a:cubicBezTo>
                  <a:lnTo>
                    <a:pt x="12408" y="36428"/>
                  </a:lnTo>
                  <a:lnTo>
                    <a:pt x="8440" y="16302"/>
                  </a:lnTo>
                  <a:cubicBezTo>
                    <a:pt x="8404" y="16158"/>
                    <a:pt x="8296" y="16050"/>
                    <a:pt x="8152" y="16050"/>
                  </a:cubicBezTo>
                  <a:cubicBezTo>
                    <a:pt x="7972" y="16050"/>
                    <a:pt x="7863" y="16158"/>
                    <a:pt x="7863" y="16302"/>
                  </a:cubicBezTo>
                  <a:lnTo>
                    <a:pt x="4870" y="43569"/>
                  </a:lnTo>
                  <a:lnTo>
                    <a:pt x="2958" y="38159"/>
                  </a:lnTo>
                  <a:cubicBezTo>
                    <a:pt x="2927" y="38065"/>
                    <a:pt x="2815" y="37972"/>
                    <a:pt x="2691" y="37972"/>
                  </a:cubicBezTo>
                  <a:cubicBezTo>
                    <a:pt x="2672" y="37972"/>
                    <a:pt x="2653" y="37974"/>
                    <a:pt x="2634" y="37979"/>
                  </a:cubicBezTo>
                  <a:cubicBezTo>
                    <a:pt x="2525" y="37979"/>
                    <a:pt x="2417" y="38087"/>
                    <a:pt x="2381" y="38195"/>
                  </a:cubicBezTo>
                  <a:lnTo>
                    <a:pt x="37" y="48763"/>
                  </a:lnTo>
                  <a:cubicBezTo>
                    <a:pt x="1" y="48943"/>
                    <a:pt x="109" y="49087"/>
                    <a:pt x="253" y="49124"/>
                  </a:cubicBezTo>
                  <a:cubicBezTo>
                    <a:pt x="277" y="49128"/>
                    <a:pt x="300" y="49131"/>
                    <a:pt x="322" y="49131"/>
                  </a:cubicBezTo>
                  <a:cubicBezTo>
                    <a:pt x="470" y="49131"/>
                    <a:pt x="582" y="49032"/>
                    <a:pt x="614" y="48907"/>
                  </a:cubicBezTo>
                  <a:lnTo>
                    <a:pt x="2742" y="39349"/>
                  </a:lnTo>
                  <a:lnTo>
                    <a:pt x="4725" y="45012"/>
                  </a:lnTo>
                  <a:cubicBezTo>
                    <a:pt x="4798" y="45156"/>
                    <a:pt x="4906" y="45228"/>
                    <a:pt x="5050" y="45228"/>
                  </a:cubicBezTo>
                  <a:cubicBezTo>
                    <a:pt x="5194" y="45192"/>
                    <a:pt x="5303" y="45084"/>
                    <a:pt x="5303" y="44940"/>
                  </a:cubicBezTo>
                  <a:lnTo>
                    <a:pt x="8224" y="18358"/>
                  </a:lnTo>
                  <a:lnTo>
                    <a:pt x="12155" y="38339"/>
                  </a:lnTo>
                  <a:cubicBezTo>
                    <a:pt x="12191" y="38484"/>
                    <a:pt x="12300" y="38556"/>
                    <a:pt x="12444" y="38556"/>
                  </a:cubicBezTo>
                  <a:cubicBezTo>
                    <a:pt x="12624" y="38556"/>
                    <a:pt x="12732" y="38448"/>
                    <a:pt x="12732" y="38303"/>
                  </a:cubicBezTo>
                  <a:lnTo>
                    <a:pt x="17529" y="2633"/>
                  </a:lnTo>
                  <a:lnTo>
                    <a:pt x="22723" y="44182"/>
                  </a:lnTo>
                  <a:cubicBezTo>
                    <a:pt x="22723" y="44291"/>
                    <a:pt x="22831" y="44399"/>
                    <a:pt x="22975" y="44435"/>
                  </a:cubicBezTo>
                  <a:cubicBezTo>
                    <a:pt x="22995" y="44441"/>
                    <a:pt x="23015" y="44444"/>
                    <a:pt x="23036" y="44444"/>
                  </a:cubicBezTo>
                  <a:cubicBezTo>
                    <a:pt x="23131" y="44444"/>
                    <a:pt x="23234" y="44380"/>
                    <a:pt x="23264" y="44291"/>
                  </a:cubicBezTo>
                  <a:lnTo>
                    <a:pt x="25176" y="40792"/>
                  </a:lnTo>
                  <a:lnTo>
                    <a:pt x="26258" y="48474"/>
                  </a:lnTo>
                  <a:cubicBezTo>
                    <a:pt x="26258" y="48631"/>
                    <a:pt x="26367" y="48734"/>
                    <a:pt x="26514" y="48734"/>
                  </a:cubicBezTo>
                  <a:cubicBezTo>
                    <a:pt x="26536" y="48734"/>
                    <a:pt x="26559" y="48731"/>
                    <a:pt x="26582" y="48727"/>
                  </a:cubicBezTo>
                  <a:cubicBezTo>
                    <a:pt x="26726" y="48727"/>
                    <a:pt x="26871" y="48583"/>
                    <a:pt x="26835" y="48402"/>
                  </a:cubicBezTo>
                  <a:lnTo>
                    <a:pt x="25680" y="39782"/>
                  </a:lnTo>
                  <a:cubicBezTo>
                    <a:pt x="25644" y="39674"/>
                    <a:pt x="25536" y="39566"/>
                    <a:pt x="25428" y="39530"/>
                  </a:cubicBezTo>
                  <a:cubicBezTo>
                    <a:pt x="25284" y="39530"/>
                    <a:pt x="25176" y="39566"/>
                    <a:pt x="25103" y="39674"/>
                  </a:cubicBezTo>
                  <a:lnTo>
                    <a:pt x="23192" y="43172"/>
                  </a:lnTo>
                  <a:lnTo>
                    <a:pt x="17854" y="289"/>
                  </a:lnTo>
                  <a:cubicBezTo>
                    <a:pt x="17818" y="108"/>
                    <a:pt x="17710" y="0"/>
                    <a:pt x="1752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4811;p63">
              <a:extLst>
                <a:ext uri="{FF2B5EF4-FFF2-40B4-BE49-F238E27FC236}">
                  <a16:creationId xmlns:a16="http://schemas.microsoft.com/office/drawing/2014/main" id="{AD4AF2B8-400A-4C78-AFC9-36FF0F009798}"/>
                </a:ext>
              </a:extLst>
            </p:cNvPr>
            <p:cNvSpPr/>
            <p:nvPr/>
          </p:nvSpPr>
          <p:spPr>
            <a:xfrm>
              <a:off x="4803625" y="3226950"/>
              <a:ext cx="1458050" cy="440500"/>
            </a:xfrm>
            <a:custGeom>
              <a:avLst/>
              <a:gdLst/>
              <a:ahLst/>
              <a:cxnLst/>
              <a:rect l="l" t="t" r="r" b="b"/>
              <a:pathLst>
                <a:path w="58322" h="17620" extrusionOk="0">
                  <a:moveTo>
                    <a:pt x="57979" y="1"/>
                  </a:moveTo>
                  <a:cubicBezTo>
                    <a:pt x="57907" y="1"/>
                    <a:pt x="57835" y="28"/>
                    <a:pt x="57780" y="82"/>
                  </a:cubicBezTo>
                  <a:lnTo>
                    <a:pt x="44508" y="14112"/>
                  </a:lnTo>
                  <a:lnTo>
                    <a:pt x="32281" y="4879"/>
                  </a:lnTo>
                  <a:cubicBezTo>
                    <a:pt x="32216" y="4846"/>
                    <a:pt x="32151" y="4828"/>
                    <a:pt x="32090" y="4828"/>
                  </a:cubicBezTo>
                  <a:cubicBezTo>
                    <a:pt x="32014" y="4828"/>
                    <a:pt x="31944" y="4855"/>
                    <a:pt x="31884" y="4915"/>
                  </a:cubicBezTo>
                  <a:lnTo>
                    <a:pt x="23697" y="12344"/>
                  </a:lnTo>
                  <a:lnTo>
                    <a:pt x="13995" y="3652"/>
                  </a:lnTo>
                  <a:cubicBezTo>
                    <a:pt x="13941" y="3598"/>
                    <a:pt x="13869" y="3571"/>
                    <a:pt x="13797" y="3571"/>
                  </a:cubicBezTo>
                  <a:cubicBezTo>
                    <a:pt x="13724" y="3571"/>
                    <a:pt x="13652" y="3598"/>
                    <a:pt x="13598" y="3652"/>
                  </a:cubicBezTo>
                  <a:lnTo>
                    <a:pt x="145" y="17105"/>
                  </a:lnTo>
                  <a:cubicBezTo>
                    <a:pt x="1" y="17214"/>
                    <a:pt x="1" y="17430"/>
                    <a:pt x="145" y="17538"/>
                  </a:cubicBezTo>
                  <a:cubicBezTo>
                    <a:pt x="199" y="17592"/>
                    <a:pt x="271" y="17619"/>
                    <a:pt x="344" y="17619"/>
                  </a:cubicBezTo>
                  <a:cubicBezTo>
                    <a:pt x="416" y="17619"/>
                    <a:pt x="488" y="17592"/>
                    <a:pt x="542" y="17538"/>
                  </a:cubicBezTo>
                  <a:lnTo>
                    <a:pt x="13815" y="4265"/>
                  </a:lnTo>
                  <a:lnTo>
                    <a:pt x="23517" y="12958"/>
                  </a:lnTo>
                  <a:cubicBezTo>
                    <a:pt x="23571" y="13012"/>
                    <a:pt x="23643" y="13039"/>
                    <a:pt x="23715" y="13039"/>
                  </a:cubicBezTo>
                  <a:cubicBezTo>
                    <a:pt x="23787" y="13039"/>
                    <a:pt x="23859" y="13012"/>
                    <a:pt x="23913" y="12958"/>
                  </a:cubicBezTo>
                  <a:lnTo>
                    <a:pt x="32101" y="5528"/>
                  </a:lnTo>
                  <a:lnTo>
                    <a:pt x="44327" y="14761"/>
                  </a:lnTo>
                  <a:cubicBezTo>
                    <a:pt x="44388" y="14806"/>
                    <a:pt x="44455" y="14826"/>
                    <a:pt x="44520" y="14826"/>
                  </a:cubicBezTo>
                  <a:cubicBezTo>
                    <a:pt x="44610" y="14826"/>
                    <a:pt x="44697" y="14788"/>
                    <a:pt x="44760" y="14725"/>
                  </a:cubicBezTo>
                  <a:lnTo>
                    <a:pt x="58213" y="514"/>
                  </a:lnTo>
                  <a:cubicBezTo>
                    <a:pt x="58321" y="406"/>
                    <a:pt x="58321" y="190"/>
                    <a:pt x="58177" y="82"/>
                  </a:cubicBezTo>
                  <a:cubicBezTo>
                    <a:pt x="58123" y="28"/>
                    <a:pt x="58051" y="1"/>
                    <a:pt x="5797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4812;p63">
              <a:extLst>
                <a:ext uri="{FF2B5EF4-FFF2-40B4-BE49-F238E27FC236}">
                  <a16:creationId xmlns:a16="http://schemas.microsoft.com/office/drawing/2014/main" id="{F0C10317-DD42-442B-A6BB-959DE8F5D56B}"/>
                </a:ext>
              </a:extLst>
            </p:cNvPr>
            <p:cNvSpPr/>
            <p:nvPr/>
          </p:nvSpPr>
          <p:spPr>
            <a:xfrm>
              <a:off x="5103900" y="3278575"/>
              <a:ext cx="89275" cy="89275"/>
            </a:xfrm>
            <a:custGeom>
              <a:avLst/>
              <a:gdLst/>
              <a:ahLst/>
              <a:cxnLst/>
              <a:rect l="l" t="t" r="r" b="b"/>
              <a:pathLst>
                <a:path w="3571" h="3571" extrusionOk="0">
                  <a:moveTo>
                    <a:pt x="1804" y="0"/>
                  </a:moveTo>
                  <a:cubicBezTo>
                    <a:pt x="794" y="0"/>
                    <a:pt x="0" y="830"/>
                    <a:pt x="0" y="1804"/>
                  </a:cubicBezTo>
                  <a:cubicBezTo>
                    <a:pt x="0" y="2778"/>
                    <a:pt x="794" y="3571"/>
                    <a:pt x="1804" y="3571"/>
                  </a:cubicBezTo>
                  <a:cubicBezTo>
                    <a:pt x="2777" y="3571"/>
                    <a:pt x="3571" y="2778"/>
                    <a:pt x="3571" y="1804"/>
                  </a:cubicBezTo>
                  <a:cubicBezTo>
                    <a:pt x="3571" y="830"/>
                    <a:pt x="2777" y="0"/>
                    <a:pt x="1804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4813;p63">
              <a:extLst>
                <a:ext uri="{FF2B5EF4-FFF2-40B4-BE49-F238E27FC236}">
                  <a16:creationId xmlns:a16="http://schemas.microsoft.com/office/drawing/2014/main" id="{35843BDD-0640-4F37-BD7D-5C54FF3CBF2B}"/>
                </a:ext>
              </a:extLst>
            </p:cNvPr>
            <p:cNvSpPr/>
            <p:nvPr/>
          </p:nvSpPr>
          <p:spPr>
            <a:xfrm>
              <a:off x="5096675" y="3271350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93" y="614"/>
                  </a:moveTo>
                  <a:cubicBezTo>
                    <a:pt x="2886" y="614"/>
                    <a:pt x="3571" y="1263"/>
                    <a:pt x="3571" y="2093"/>
                  </a:cubicBezTo>
                  <a:cubicBezTo>
                    <a:pt x="3571" y="2886"/>
                    <a:pt x="2886" y="3571"/>
                    <a:pt x="2093" y="3571"/>
                  </a:cubicBezTo>
                  <a:cubicBezTo>
                    <a:pt x="1263" y="3571"/>
                    <a:pt x="614" y="2886"/>
                    <a:pt x="614" y="2093"/>
                  </a:cubicBezTo>
                  <a:cubicBezTo>
                    <a:pt x="614" y="1263"/>
                    <a:pt x="1263" y="614"/>
                    <a:pt x="2093" y="614"/>
                  </a:cubicBezTo>
                  <a:close/>
                  <a:moveTo>
                    <a:pt x="2093" y="1"/>
                  </a:moveTo>
                  <a:cubicBezTo>
                    <a:pt x="939" y="1"/>
                    <a:pt x="1" y="939"/>
                    <a:pt x="1" y="2093"/>
                  </a:cubicBezTo>
                  <a:cubicBezTo>
                    <a:pt x="1" y="3247"/>
                    <a:pt x="939" y="4149"/>
                    <a:pt x="2093" y="4149"/>
                  </a:cubicBezTo>
                  <a:cubicBezTo>
                    <a:pt x="3211" y="4149"/>
                    <a:pt x="4148" y="3247"/>
                    <a:pt x="4148" y="2093"/>
                  </a:cubicBezTo>
                  <a:cubicBezTo>
                    <a:pt x="4148" y="939"/>
                    <a:pt x="3211" y="1"/>
                    <a:pt x="209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4814;p63">
              <a:extLst>
                <a:ext uri="{FF2B5EF4-FFF2-40B4-BE49-F238E27FC236}">
                  <a16:creationId xmlns:a16="http://schemas.microsoft.com/office/drawing/2014/main" id="{C478B9C5-4087-4693-AD61-04628109475E}"/>
                </a:ext>
              </a:extLst>
            </p:cNvPr>
            <p:cNvSpPr/>
            <p:nvPr/>
          </p:nvSpPr>
          <p:spPr>
            <a:xfrm>
              <a:off x="5561050" y="3311025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4" y="1"/>
                  </a:moveTo>
                  <a:cubicBezTo>
                    <a:pt x="794" y="1"/>
                    <a:pt x="0" y="794"/>
                    <a:pt x="0" y="1768"/>
                  </a:cubicBezTo>
                  <a:cubicBezTo>
                    <a:pt x="0" y="2742"/>
                    <a:pt x="794" y="3535"/>
                    <a:pt x="1804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1"/>
                    <a:pt x="1804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4815;p63">
              <a:extLst>
                <a:ext uri="{FF2B5EF4-FFF2-40B4-BE49-F238E27FC236}">
                  <a16:creationId xmlns:a16="http://schemas.microsoft.com/office/drawing/2014/main" id="{658766CD-520A-4B84-B97D-37E7A072DC81}"/>
                </a:ext>
              </a:extLst>
            </p:cNvPr>
            <p:cNvSpPr/>
            <p:nvPr/>
          </p:nvSpPr>
          <p:spPr>
            <a:xfrm>
              <a:off x="5553825" y="3302925"/>
              <a:ext cx="103725" cy="104600"/>
            </a:xfrm>
            <a:custGeom>
              <a:avLst/>
              <a:gdLst/>
              <a:ahLst/>
              <a:cxnLst/>
              <a:rect l="l" t="t" r="r" b="b"/>
              <a:pathLst>
                <a:path w="4149" h="4184" extrusionOk="0">
                  <a:moveTo>
                    <a:pt x="2093" y="613"/>
                  </a:moveTo>
                  <a:cubicBezTo>
                    <a:pt x="2886" y="613"/>
                    <a:pt x="3535" y="1263"/>
                    <a:pt x="3535" y="2092"/>
                  </a:cubicBezTo>
                  <a:cubicBezTo>
                    <a:pt x="3535" y="2922"/>
                    <a:pt x="2886" y="3571"/>
                    <a:pt x="2093" y="3571"/>
                  </a:cubicBezTo>
                  <a:cubicBezTo>
                    <a:pt x="1263" y="3571"/>
                    <a:pt x="614" y="2922"/>
                    <a:pt x="614" y="2092"/>
                  </a:cubicBezTo>
                  <a:cubicBezTo>
                    <a:pt x="614" y="1263"/>
                    <a:pt x="1263" y="613"/>
                    <a:pt x="2093" y="613"/>
                  </a:cubicBezTo>
                  <a:close/>
                  <a:moveTo>
                    <a:pt x="2093" y="0"/>
                  </a:moveTo>
                  <a:cubicBezTo>
                    <a:pt x="939" y="0"/>
                    <a:pt x="1" y="938"/>
                    <a:pt x="1" y="2092"/>
                  </a:cubicBezTo>
                  <a:cubicBezTo>
                    <a:pt x="1" y="3246"/>
                    <a:pt x="939" y="4184"/>
                    <a:pt x="2093" y="4184"/>
                  </a:cubicBezTo>
                  <a:cubicBezTo>
                    <a:pt x="3211" y="4184"/>
                    <a:pt x="4148" y="3246"/>
                    <a:pt x="4148" y="2092"/>
                  </a:cubicBezTo>
                  <a:cubicBezTo>
                    <a:pt x="4148" y="938"/>
                    <a:pt x="3211" y="0"/>
                    <a:pt x="209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4816;p63">
              <a:extLst>
                <a:ext uri="{FF2B5EF4-FFF2-40B4-BE49-F238E27FC236}">
                  <a16:creationId xmlns:a16="http://schemas.microsoft.com/office/drawing/2014/main" id="{C9035535-5C95-4B63-9365-0DD9312F45EC}"/>
                </a:ext>
              </a:extLst>
            </p:cNvPr>
            <p:cNvSpPr/>
            <p:nvPr/>
          </p:nvSpPr>
          <p:spPr>
            <a:xfrm>
              <a:off x="5872125" y="3545475"/>
              <a:ext cx="89300" cy="89275"/>
            </a:xfrm>
            <a:custGeom>
              <a:avLst/>
              <a:gdLst/>
              <a:ahLst/>
              <a:cxnLst/>
              <a:rect l="l" t="t" r="r" b="b"/>
              <a:pathLst>
                <a:path w="3572" h="3571" extrusionOk="0">
                  <a:moveTo>
                    <a:pt x="1768" y="0"/>
                  </a:moveTo>
                  <a:cubicBezTo>
                    <a:pt x="794" y="0"/>
                    <a:pt x="0" y="794"/>
                    <a:pt x="0" y="1768"/>
                  </a:cubicBezTo>
                  <a:cubicBezTo>
                    <a:pt x="0" y="2777"/>
                    <a:pt x="794" y="3571"/>
                    <a:pt x="1768" y="3571"/>
                  </a:cubicBezTo>
                  <a:cubicBezTo>
                    <a:pt x="2778" y="3571"/>
                    <a:pt x="3571" y="2777"/>
                    <a:pt x="3571" y="1768"/>
                  </a:cubicBezTo>
                  <a:cubicBezTo>
                    <a:pt x="3571" y="794"/>
                    <a:pt x="2778" y="0"/>
                    <a:pt x="1768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4817;p63">
              <a:extLst>
                <a:ext uri="{FF2B5EF4-FFF2-40B4-BE49-F238E27FC236}">
                  <a16:creationId xmlns:a16="http://schemas.microsoft.com/office/drawing/2014/main" id="{0C161145-6734-4136-8FDD-4B0FA3D386B0}"/>
                </a:ext>
              </a:extLst>
            </p:cNvPr>
            <p:cNvSpPr/>
            <p:nvPr/>
          </p:nvSpPr>
          <p:spPr>
            <a:xfrm>
              <a:off x="5864900" y="3538250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57" y="578"/>
                  </a:moveTo>
                  <a:cubicBezTo>
                    <a:pt x="2886" y="614"/>
                    <a:pt x="3535" y="1263"/>
                    <a:pt x="3535" y="2057"/>
                  </a:cubicBezTo>
                  <a:cubicBezTo>
                    <a:pt x="3535" y="2886"/>
                    <a:pt x="2886" y="3535"/>
                    <a:pt x="2057" y="3535"/>
                  </a:cubicBezTo>
                  <a:cubicBezTo>
                    <a:pt x="1263" y="3535"/>
                    <a:pt x="614" y="2886"/>
                    <a:pt x="614" y="2057"/>
                  </a:cubicBezTo>
                  <a:cubicBezTo>
                    <a:pt x="614" y="1263"/>
                    <a:pt x="1263" y="614"/>
                    <a:pt x="2057" y="578"/>
                  </a:cubicBezTo>
                  <a:close/>
                  <a:moveTo>
                    <a:pt x="2057" y="1"/>
                  </a:moveTo>
                  <a:cubicBezTo>
                    <a:pt x="939" y="1"/>
                    <a:pt x="1" y="938"/>
                    <a:pt x="1" y="2057"/>
                  </a:cubicBezTo>
                  <a:cubicBezTo>
                    <a:pt x="1" y="3211"/>
                    <a:pt x="939" y="4148"/>
                    <a:pt x="2057" y="4148"/>
                  </a:cubicBezTo>
                  <a:cubicBezTo>
                    <a:pt x="3211" y="4148"/>
                    <a:pt x="4149" y="3211"/>
                    <a:pt x="4149" y="2057"/>
                  </a:cubicBezTo>
                  <a:cubicBezTo>
                    <a:pt x="4149" y="938"/>
                    <a:pt x="3211" y="1"/>
                    <a:pt x="205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4818;p63">
              <a:extLst>
                <a:ext uri="{FF2B5EF4-FFF2-40B4-BE49-F238E27FC236}">
                  <a16:creationId xmlns:a16="http://schemas.microsoft.com/office/drawing/2014/main" id="{A140EC7D-99CF-4461-97D8-107AB612E07D}"/>
                </a:ext>
              </a:extLst>
            </p:cNvPr>
            <p:cNvSpPr/>
            <p:nvPr/>
          </p:nvSpPr>
          <p:spPr>
            <a:xfrm>
              <a:off x="6202150" y="3190200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3" y="1"/>
                  </a:moveTo>
                  <a:cubicBezTo>
                    <a:pt x="793" y="1"/>
                    <a:pt x="0" y="794"/>
                    <a:pt x="0" y="1768"/>
                  </a:cubicBezTo>
                  <a:cubicBezTo>
                    <a:pt x="0" y="2742"/>
                    <a:pt x="793" y="3535"/>
                    <a:pt x="1803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1"/>
                    <a:pt x="1803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4819;p63">
              <a:extLst>
                <a:ext uri="{FF2B5EF4-FFF2-40B4-BE49-F238E27FC236}">
                  <a16:creationId xmlns:a16="http://schemas.microsoft.com/office/drawing/2014/main" id="{893D5F31-7636-4A77-8941-F5B668A4B81F}"/>
                </a:ext>
              </a:extLst>
            </p:cNvPr>
            <p:cNvSpPr/>
            <p:nvPr/>
          </p:nvSpPr>
          <p:spPr>
            <a:xfrm>
              <a:off x="6194925" y="3183000"/>
              <a:ext cx="103725" cy="103700"/>
            </a:xfrm>
            <a:custGeom>
              <a:avLst/>
              <a:gdLst/>
              <a:ahLst/>
              <a:cxnLst/>
              <a:rect l="l" t="t" r="r" b="b"/>
              <a:pathLst>
                <a:path w="4149" h="4148" extrusionOk="0">
                  <a:moveTo>
                    <a:pt x="2092" y="577"/>
                  </a:moveTo>
                  <a:cubicBezTo>
                    <a:pt x="2886" y="577"/>
                    <a:pt x="3535" y="1263"/>
                    <a:pt x="3535" y="2056"/>
                  </a:cubicBezTo>
                  <a:cubicBezTo>
                    <a:pt x="3535" y="2886"/>
                    <a:pt x="2886" y="3535"/>
                    <a:pt x="2092" y="3535"/>
                  </a:cubicBezTo>
                  <a:cubicBezTo>
                    <a:pt x="1263" y="3535"/>
                    <a:pt x="614" y="2886"/>
                    <a:pt x="614" y="2056"/>
                  </a:cubicBezTo>
                  <a:cubicBezTo>
                    <a:pt x="614" y="1263"/>
                    <a:pt x="1263" y="577"/>
                    <a:pt x="2092" y="577"/>
                  </a:cubicBezTo>
                  <a:close/>
                  <a:moveTo>
                    <a:pt x="2092" y="0"/>
                  </a:moveTo>
                  <a:cubicBezTo>
                    <a:pt x="938" y="0"/>
                    <a:pt x="0" y="902"/>
                    <a:pt x="0" y="2056"/>
                  </a:cubicBezTo>
                  <a:cubicBezTo>
                    <a:pt x="0" y="3210"/>
                    <a:pt x="938" y="4148"/>
                    <a:pt x="2092" y="4148"/>
                  </a:cubicBezTo>
                  <a:cubicBezTo>
                    <a:pt x="3210" y="4148"/>
                    <a:pt x="4148" y="3210"/>
                    <a:pt x="4148" y="2056"/>
                  </a:cubicBezTo>
                  <a:cubicBezTo>
                    <a:pt x="4148" y="902"/>
                    <a:pt x="3210" y="0"/>
                    <a:pt x="209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4820;p63">
              <a:extLst>
                <a:ext uri="{FF2B5EF4-FFF2-40B4-BE49-F238E27FC236}">
                  <a16:creationId xmlns:a16="http://schemas.microsoft.com/office/drawing/2014/main" id="{5C7508BF-4ABD-4F18-AA1F-ECBE976EF4CD}"/>
                </a:ext>
              </a:extLst>
            </p:cNvPr>
            <p:cNvSpPr/>
            <p:nvPr/>
          </p:nvSpPr>
          <p:spPr>
            <a:xfrm>
              <a:off x="4767575" y="3615800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4" y="0"/>
                  </a:moveTo>
                  <a:cubicBezTo>
                    <a:pt x="794" y="0"/>
                    <a:pt x="0" y="794"/>
                    <a:pt x="0" y="1768"/>
                  </a:cubicBezTo>
                  <a:cubicBezTo>
                    <a:pt x="0" y="2742"/>
                    <a:pt x="794" y="3535"/>
                    <a:pt x="1804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0"/>
                    <a:pt x="1804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4821;p63">
              <a:extLst>
                <a:ext uri="{FF2B5EF4-FFF2-40B4-BE49-F238E27FC236}">
                  <a16:creationId xmlns:a16="http://schemas.microsoft.com/office/drawing/2014/main" id="{76E4ADC7-BD55-4EB1-BD2A-1D351BFBED12}"/>
                </a:ext>
              </a:extLst>
            </p:cNvPr>
            <p:cNvSpPr/>
            <p:nvPr/>
          </p:nvSpPr>
          <p:spPr>
            <a:xfrm>
              <a:off x="4760350" y="3607675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93" y="614"/>
                  </a:moveTo>
                  <a:cubicBezTo>
                    <a:pt x="2886" y="614"/>
                    <a:pt x="3535" y="1263"/>
                    <a:pt x="3571" y="2093"/>
                  </a:cubicBezTo>
                  <a:cubicBezTo>
                    <a:pt x="3535" y="2886"/>
                    <a:pt x="2886" y="3572"/>
                    <a:pt x="2093" y="3572"/>
                  </a:cubicBezTo>
                  <a:cubicBezTo>
                    <a:pt x="1263" y="3572"/>
                    <a:pt x="614" y="2886"/>
                    <a:pt x="614" y="2093"/>
                  </a:cubicBezTo>
                  <a:cubicBezTo>
                    <a:pt x="614" y="1263"/>
                    <a:pt x="1263" y="614"/>
                    <a:pt x="2093" y="614"/>
                  </a:cubicBezTo>
                  <a:close/>
                  <a:moveTo>
                    <a:pt x="2093" y="1"/>
                  </a:moveTo>
                  <a:cubicBezTo>
                    <a:pt x="938" y="1"/>
                    <a:pt x="1" y="939"/>
                    <a:pt x="1" y="2093"/>
                  </a:cubicBezTo>
                  <a:cubicBezTo>
                    <a:pt x="1" y="3247"/>
                    <a:pt x="938" y="4149"/>
                    <a:pt x="2093" y="4149"/>
                  </a:cubicBezTo>
                  <a:cubicBezTo>
                    <a:pt x="3211" y="4149"/>
                    <a:pt x="4148" y="3247"/>
                    <a:pt x="4148" y="2093"/>
                  </a:cubicBezTo>
                  <a:cubicBezTo>
                    <a:pt x="4148" y="939"/>
                    <a:pt x="3211" y="1"/>
                    <a:pt x="209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4822;p63">
              <a:extLst>
                <a:ext uri="{FF2B5EF4-FFF2-40B4-BE49-F238E27FC236}">
                  <a16:creationId xmlns:a16="http://schemas.microsoft.com/office/drawing/2014/main" id="{2B406485-B24E-4A1C-A1B5-6EC7C5173F7E}"/>
                </a:ext>
              </a:extLst>
            </p:cNvPr>
            <p:cNvSpPr/>
            <p:nvPr/>
          </p:nvSpPr>
          <p:spPr>
            <a:xfrm>
              <a:off x="5351850" y="3488650"/>
              <a:ext cx="89300" cy="88400"/>
            </a:xfrm>
            <a:custGeom>
              <a:avLst/>
              <a:gdLst/>
              <a:ahLst/>
              <a:cxnLst/>
              <a:rect l="l" t="t" r="r" b="b"/>
              <a:pathLst>
                <a:path w="3572" h="3536" extrusionOk="0">
                  <a:moveTo>
                    <a:pt x="1768" y="1"/>
                  </a:moveTo>
                  <a:cubicBezTo>
                    <a:pt x="794" y="1"/>
                    <a:pt x="1" y="794"/>
                    <a:pt x="1" y="1768"/>
                  </a:cubicBezTo>
                  <a:cubicBezTo>
                    <a:pt x="1" y="2742"/>
                    <a:pt x="794" y="3536"/>
                    <a:pt x="1768" y="3536"/>
                  </a:cubicBezTo>
                  <a:cubicBezTo>
                    <a:pt x="2742" y="3536"/>
                    <a:pt x="3571" y="2742"/>
                    <a:pt x="3571" y="1768"/>
                  </a:cubicBezTo>
                  <a:cubicBezTo>
                    <a:pt x="3571" y="794"/>
                    <a:pt x="2742" y="1"/>
                    <a:pt x="1768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4823;p63">
              <a:extLst>
                <a:ext uri="{FF2B5EF4-FFF2-40B4-BE49-F238E27FC236}">
                  <a16:creationId xmlns:a16="http://schemas.microsoft.com/office/drawing/2014/main" id="{D0B92197-DCFB-46E9-B1DF-D9766D8F097A}"/>
                </a:ext>
              </a:extLst>
            </p:cNvPr>
            <p:cNvSpPr/>
            <p:nvPr/>
          </p:nvSpPr>
          <p:spPr>
            <a:xfrm>
              <a:off x="5344650" y="3480550"/>
              <a:ext cx="103700" cy="104625"/>
            </a:xfrm>
            <a:custGeom>
              <a:avLst/>
              <a:gdLst/>
              <a:ahLst/>
              <a:cxnLst/>
              <a:rect l="l" t="t" r="r" b="b"/>
              <a:pathLst>
                <a:path w="4148" h="4185" extrusionOk="0">
                  <a:moveTo>
                    <a:pt x="2056" y="614"/>
                  </a:moveTo>
                  <a:cubicBezTo>
                    <a:pt x="2886" y="614"/>
                    <a:pt x="3535" y="1263"/>
                    <a:pt x="3535" y="2092"/>
                  </a:cubicBezTo>
                  <a:cubicBezTo>
                    <a:pt x="3535" y="2922"/>
                    <a:pt x="2886" y="3571"/>
                    <a:pt x="2056" y="3571"/>
                  </a:cubicBezTo>
                  <a:cubicBezTo>
                    <a:pt x="1263" y="3571"/>
                    <a:pt x="577" y="2922"/>
                    <a:pt x="577" y="2092"/>
                  </a:cubicBezTo>
                  <a:cubicBezTo>
                    <a:pt x="577" y="1263"/>
                    <a:pt x="1263" y="614"/>
                    <a:pt x="2056" y="614"/>
                  </a:cubicBezTo>
                  <a:close/>
                  <a:moveTo>
                    <a:pt x="2056" y="0"/>
                  </a:moveTo>
                  <a:cubicBezTo>
                    <a:pt x="902" y="0"/>
                    <a:pt x="0" y="938"/>
                    <a:pt x="0" y="2092"/>
                  </a:cubicBezTo>
                  <a:cubicBezTo>
                    <a:pt x="0" y="3246"/>
                    <a:pt x="902" y="4184"/>
                    <a:pt x="2056" y="4184"/>
                  </a:cubicBezTo>
                  <a:cubicBezTo>
                    <a:pt x="3210" y="4184"/>
                    <a:pt x="4148" y="3246"/>
                    <a:pt x="4148" y="2092"/>
                  </a:cubicBezTo>
                  <a:cubicBezTo>
                    <a:pt x="4148" y="938"/>
                    <a:pt x="3210" y="0"/>
                    <a:pt x="205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4824;p63">
              <a:extLst>
                <a:ext uri="{FF2B5EF4-FFF2-40B4-BE49-F238E27FC236}">
                  <a16:creationId xmlns:a16="http://schemas.microsoft.com/office/drawing/2014/main" id="{D53B4BC7-809E-4BE6-BB0B-F333F16EA753}"/>
                </a:ext>
              </a:extLst>
            </p:cNvPr>
            <p:cNvSpPr/>
            <p:nvPr/>
          </p:nvSpPr>
          <p:spPr>
            <a:xfrm>
              <a:off x="2393450" y="2124425"/>
              <a:ext cx="147900" cy="90200"/>
            </a:xfrm>
            <a:custGeom>
              <a:avLst/>
              <a:gdLst/>
              <a:ahLst/>
              <a:cxnLst/>
              <a:rect l="l" t="t" r="r" b="b"/>
              <a:pathLst>
                <a:path w="5916" h="3608" extrusionOk="0">
                  <a:moveTo>
                    <a:pt x="5563" y="0"/>
                  </a:moveTo>
                  <a:cubicBezTo>
                    <a:pt x="5511" y="0"/>
                    <a:pt x="5459" y="12"/>
                    <a:pt x="5411" y="36"/>
                  </a:cubicBezTo>
                  <a:lnTo>
                    <a:pt x="181" y="3066"/>
                  </a:lnTo>
                  <a:cubicBezTo>
                    <a:pt x="37" y="3138"/>
                    <a:pt x="1" y="3319"/>
                    <a:pt x="73" y="3463"/>
                  </a:cubicBezTo>
                  <a:cubicBezTo>
                    <a:pt x="145" y="3559"/>
                    <a:pt x="249" y="3607"/>
                    <a:pt x="353" y="3607"/>
                  </a:cubicBezTo>
                  <a:cubicBezTo>
                    <a:pt x="405" y="3607"/>
                    <a:pt x="457" y="3595"/>
                    <a:pt x="506" y="3571"/>
                  </a:cubicBezTo>
                  <a:lnTo>
                    <a:pt x="5735" y="578"/>
                  </a:lnTo>
                  <a:cubicBezTo>
                    <a:pt x="5880" y="469"/>
                    <a:pt x="5916" y="289"/>
                    <a:pt x="5843" y="145"/>
                  </a:cubicBezTo>
                  <a:cubicBezTo>
                    <a:pt x="5771" y="49"/>
                    <a:pt x="5667" y="0"/>
                    <a:pt x="55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4825;p63">
              <a:extLst>
                <a:ext uri="{FF2B5EF4-FFF2-40B4-BE49-F238E27FC236}">
                  <a16:creationId xmlns:a16="http://schemas.microsoft.com/office/drawing/2014/main" id="{91D20916-F2C0-4EE6-8E76-44452A529DAD}"/>
                </a:ext>
              </a:extLst>
            </p:cNvPr>
            <p:cNvSpPr/>
            <p:nvPr/>
          </p:nvSpPr>
          <p:spPr>
            <a:xfrm>
              <a:off x="1756875" y="1902825"/>
              <a:ext cx="783575" cy="901950"/>
            </a:xfrm>
            <a:custGeom>
              <a:avLst/>
              <a:gdLst/>
              <a:ahLst/>
              <a:cxnLst/>
              <a:rect l="l" t="t" r="r" b="b"/>
              <a:pathLst>
                <a:path w="31343" h="36078" extrusionOk="0">
                  <a:moveTo>
                    <a:pt x="15653" y="641"/>
                  </a:moveTo>
                  <a:lnTo>
                    <a:pt x="30729" y="9333"/>
                  </a:lnTo>
                  <a:lnTo>
                    <a:pt x="30729" y="26718"/>
                  </a:lnTo>
                  <a:lnTo>
                    <a:pt x="15653" y="35446"/>
                  </a:lnTo>
                  <a:lnTo>
                    <a:pt x="613" y="26718"/>
                  </a:lnTo>
                  <a:lnTo>
                    <a:pt x="613" y="9358"/>
                  </a:lnTo>
                  <a:lnTo>
                    <a:pt x="15653" y="641"/>
                  </a:lnTo>
                  <a:close/>
                  <a:moveTo>
                    <a:pt x="15671" y="1"/>
                  </a:moveTo>
                  <a:cubicBezTo>
                    <a:pt x="15617" y="1"/>
                    <a:pt x="15563" y="10"/>
                    <a:pt x="15509" y="28"/>
                  </a:cubicBezTo>
                  <a:lnTo>
                    <a:pt x="144" y="8900"/>
                  </a:lnTo>
                  <a:cubicBezTo>
                    <a:pt x="72" y="8973"/>
                    <a:pt x="0" y="9045"/>
                    <a:pt x="0" y="9153"/>
                  </a:cubicBezTo>
                  <a:lnTo>
                    <a:pt x="0" y="26898"/>
                  </a:lnTo>
                  <a:cubicBezTo>
                    <a:pt x="0" y="27006"/>
                    <a:pt x="72" y="27114"/>
                    <a:pt x="144" y="27150"/>
                  </a:cubicBezTo>
                  <a:lnTo>
                    <a:pt x="15509" y="36023"/>
                  </a:lnTo>
                  <a:cubicBezTo>
                    <a:pt x="15563" y="36059"/>
                    <a:pt x="15617" y="36077"/>
                    <a:pt x="15671" y="36077"/>
                  </a:cubicBezTo>
                  <a:cubicBezTo>
                    <a:pt x="15725" y="36077"/>
                    <a:pt x="15780" y="36059"/>
                    <a:pt x="15834" y="36023"/>
                  </a:cubicBezTo>
                  <a:lnTo>
                    <a:pt x="31198" y="27150"/>
                  </a:lnTo>
                  <a:cubicBezTo>
                    <a:pt x="31270" y="27114"/>
                    <a:pt x="31343" y="27006"/>
                    <a:pt x="31343" y="26898"/>
                  </a:cubicBezTo>
                  <a:lnTo>
                    <a:pt x="31343" y="9153"/>
                  </a:lnTo>
                  <a:cubicBezTo>
                    <a:pt x="31343" y="9045"/>
                    <a:pt x="31270" y="8973"/>
                    <a:pt x="31198" y="8900"/>
                  </a:cubicBezTo>
                  <a:lnTo>
                    <a:pt x="15834" y="28"/>
                  </a:lnTo>
                  <a:cubicBezTo>
                    <a:pt x="15780" y="10"/>
                    <a:pt x="15725" y="1"/>
                    <a:pt x="1567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4826;p63">
              <a:extLst>
                <a:ext uri="{FF2B5EF4-FFF2-40B4-BE49-F238E27FC236}">
                  <a16:creationId xmlns:a16="http://schemas.microsoft.com/office/drawing/2014/main" id="{20208E44-5022-4D07-A0C5-C850BD24FC46}"/>
                </a:ext>
              </a:extLst>
            </p:cNvPr>
            <p:cNvSpPr/>
            <p:nvPr/>
          </p:nvSpPr>
          <p:spPr>
            <a:xfrm>
              <a:off x="1887600" y="2053425"/>
              <a:ext cx="522100" cy="600750"/>
            </a:xfrm>
            <a:custGeom>
              <a:avLst/>
              <a:gdLst/>
              <a:ahLst/>
              <a:cxnLst/>
              <a:rect l="l" t="t" r="r" b="b"/>
              <a:pathLst>
                <a:path w="20884" h="24030" extrusionOk="0">
                  <a:moveTo>
                    <a:pt x="10424" y="640"/>
                  </a:moveTo>
                  <a:lnTo>
                    <a:pt x="20271" y="6339"/>
                  </a:lnTo>
                  <a:lnTo>
                    <a:pt x="20271" y="17700"/>
                  </a:lnTo>
                  <a:lnTo>
                    <a:pt x="10424" y="23363"/>
                  </a:lnTo>
                  <a:lnTo>
                    <a:pt x="614" y="17700"/>
                  </a:lnTo>
                  <a:lnTo>
                    <a:pt x="614" y="6307"/>
                  </a:lnTo>
                  <a:lnTo>
                    <a:pt x="10424" y="640"/>
                  </a:lnTo>
                  <a:close/>
                  <a:moveTo>
                    <a:pt x="10442" y="0"/>
                  </a:moveTo>
                  <a:cubicBezTo>
                    <a:pt x="10388" y="0"/>
                    <a:pt x="10334" y="9"/>
                    <a:pt x="10280" y="27"/>
                  </a:cubicBezTo>
                  <a:lnTo>
                    <a:pt x="145" y="5906"/>
                  </a:lnTo>
                  <a:cubicBezTo>
                    <a:pt x="73" y="5942"/>
                    <a:pt x="1" y="6050"/>
                    <a:pt x="1" y="6159"/>
                  </a:cubicBezTo>
                  <a:lnTo>
                    <a:pt x="1" y="17880"/>
                  </a:lnTo>
                  <a:cubicBezTo>
                    <a:pt x="1" y="17989"/>
                    <a:pt x="73" y="18061"/>
                    <a:pt x="145" y="18133"/>
                  </a:cubicBezTo>
                  <a:lnTo>
                    <a:pt x="10280" y="23976"/>
                  </a:lnTo>
                  <a:cubicBezTo>
                    <a:pt x="10334" y="24012"/>
                    <a:pt x="10388" y="24030"/>
                    <a:pt x="10442" y="24030"/>
                  </a:cubicBezTo>
                  <a:cubicBezTo>
                    <a:pt x="10496" y="24030"/>
                    <a:pt x="10551" y="24012"/>
                    <a:pt x="10605" y="23976"/>
                  </a:cubicBezTo>
                  <a:lnTo>
                    <a:pt x="20740" y="18133"/>
                  </a:lnTo>
                  <a:cubicBezTo>
                    <a:pt x="20812" y="18061"/>
                    <a:pt x="20884" y="17989"/>
                    <a:pt x="20884" y="17880"/>
                  </a:cubicBezTo>
                  <a:lnTo>
                    <a:pt x="20884" y="6159"/>
                  </a:lnTo>
                  <a:cubicBezTo>
                    <a:pt x="20884" y="6050"/>
                    <a:pt x="20812" y="5942"/>
                    <a:pt x="20740" y="5906"/>
                  </a:cubicBezTo>
                  <a:lnTo>
                    <a:pt x="10605" y="27"/>
                  </a:lnTo>
                  <a:cubicBezTo>
                    <a:pt x="10551" y="9"/>
                    <a:pt x="10496" y="0"/>
                    <a:pt x="1044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4827;p63">
              <a:extLst>
                <a:ext uri="{FF2B5EF4-FFF2-40B4-BE49-F238E27FC236}">
                  <a16:creationId xmlns:a16="http://schemas.microsoft.com/office/drawing/2014/main" id="{3B0985C8-73BC-4EA5-9B5E-07539C98D296}"/>
                </a:ext>
              </a:extLst>
            </p:cNvPr>
            <p:cNvSpPr/>
            <p:nvPr/>
          </p:nvSpPr>
          <p:spPr>
            <a:xfrm>
              <a:off x="2140975" y="1573500"/>
              <a:ext cx="15350" cy="344475"/>
            </a:xfrm>
            <a:custGeom>
              <a:avLst/>
              <a:gdLst/>
              <a:ahLst/>
              <a:cxnLst/>
              <a:rect l="l" t="t" r="r" b="b"/>
              <a:pathLst>
                <a:path w="614" h="13779" extrusionOk="0">
                  <a:moveTo>
                    <a:pt x="289" y="0"/>
                  </a:moveTo>
                  <a:cubicBezTo>
                    <a:pt x="145" y="0"/>
                    <a:pt x="1" y="109"/>
                    <a:pt x="1" y="289"/>
                  </a:cubicBezTo>
                  <a:lnTo>
                    <a:pt x="1" y="13453"/>
                  </a:lnTo>
                  <a:cubicBezTo>
                    <a:pt x="1" y="13634"/>
                    <a:pt x="145" y="13778"/>
                    <a:pt x="289" y="13778"/>
                  </a:cubicBezTo>
                  <a:cubicBezTo>
                    <a:pt x="470" y="13778"/>
                    <a:pt x="614" y="13634"/>
                    <a:pt x="614" y="13453"/>
                  </a:cubicBezTo>
                  <a:lnTo>
                    <a:pt x="614" y="289"/>
                  </a:lnTo>
                  <a:cubicBezTo>
                    <a:pt x="614" y="109"/>
                    <a:pt x="470" y="0"/>
                    <a:pt x="28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4828;p63">
              <a:extLst>
                <a:ext uri="{FF2B5EF4-FFF2-40B4-BE49-F238E27FC236}">
                  <a16:creationId xmlns:a16="http://schemas.microsoft.com/office/drawing/2014/main" id="{DD40F168-F0D9-4F5B-9154-7B495DC50B65}"/>
                </a:ext>
              </a:extLst>
            </p:cNvPr>
            <p:cNvSpPr/>
            <p:nvPr/>
          </p:nvSpPr>
          <p:spPr>
            <a:xfrm>
              <a:off x="2083275" y="1499550"/>
              <a:ext cx="129875" cy="129875"/>
            </a:xfrm>
            <a:custGeom>
              <a:avLst/>
              <a:gdLst/>
              <a:ahLst/>
              <a:cxnLst/>
              <a:rect l="l" t="t" r="r" b="b"/>
              <a:pathLst>
                <a:path w="5195" h="5195" extrusionOk="0">
                  <a:moveTo>
                    <a:pt x="2597" y="1"/>
                  </a:moveTo>
                  <a:cubicBezTo>
                    <a:pt x="1191" y="1"/>
                    <a:pt x="1" y="1155"/>
                    <a:pt x="1" y="2598"/>
                  </a:cubicBezTo>
                  <a:cubicBezTo>
                    <a:pt x="1" y="4040"/>
                    <a:pt x="1191" y="5195"/>
                    <a:pt x="2597" y="5195"/>
                  </a:cubicBezTo>
                  <a:cubicBezTo>
                    <a:pt x="4040" y="5195"/>
                    <a:pt x="5194" y="4040"/>
                    <a:pt x="5194" y="2598"/>
                  </a:cubicBezTo>
                  <a:cubicBezTo>
                    <a:pt x="5194" y="1155"/>
                    <a:pt x="4040" y="1"/>
                    <a:pt x="259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4829;p63">
              <a:extLst>
                <a:ext uri="{FF2B5EF4-FFF2-40B4-BE49-F238E27FC236}">
                  <a16:creationId xmlns:a16="http://schemas.microsoft.com/office/drawing/2014/main" id="{E2469881-46D7-44B5-83D4-731885FBD483}"/>
                </a:ext>
              </a:extLst>
            </p:cNvPr>
            <p:cNvSpPr/>
            <p:nvPr/>
          </p:nvSpPr>
          <p:spPr>
            <a:xfrm>
              <a:off x="2076050" y="1492350"/>
              <a:ext cx="145200" cy="144300"/>
            </a:xfrm>
            <a:custGeom>
              <a:avLst/>
              <a:gdLst/>
              <a:ahLst/>
              <a:cxnLst/>
              <a:rect l="l" t="t" r="r" b="b"/>
              <a:pathLst>
                <a:path w="5808" h="5772" extrusionOk="0">
                  <a:moveTo>
                    <a:pt x="2886" y="577"/>
                  </a:moveTo>
                  <a:cubicBezTo>
                    <a:pt x="3536" y="577"/>
                    <a:pt x="4113" y="830"/>
                    <a:pt x="4509" y="1263"/>
                  </a:cubicBezTo>
                  <a:cubicBezTo>
                    <a:pt x="4942" y="1659"/>
                    <a:pt x="5195" y="2237"/>
                    <a:pt x="5195" y="2886"/>
                  </a:cubicBezTo>
                  <a:cubicBezTo>
                    <a:pt x="5195" y="3499"/>
                    <a:pt x="4942" y="4076"/>
                    <a:pt x="4509" y="4509"/>
                  </a:cubicBezTo>
                  <a:cubicBezTo>
                    <a:pt x="4113" y="4906"/>
                    <a:pt x="3536" y="5158"/>
                    <a:pt x="2886" y="5158"/>
                  </a:cubicBezTo>
                  <a:cubicBezTo>
                    <a:pt x="2273" y="5158"/>
                    <a:pt x="1696" y="4906"/>
                    <a:pt x="1263" y="4509"/>
                  </a:cubicBezTo>
                  <a:cubicBezTo>
                    <a:pt x="867" y="4076"/>
                    <a:pt x="614" y="3499"/>
                    <a:pt x="614" y="2886"/>
                  </a:cubicBezTo>
                  <a:cubicBezTo>
                    <a:pt x="614" y="2237"/>
                    <a:pt x="867" y="1659"/>
                    <a:pt x="1263" y="1263"/>
                  </a:cubicBezTo>
                  <a:cubicBezTo>
                    <a:pt x="1696" y="830"/>
                    <a:pt x="2273" y="577"/>
                    <a:pt x="2886" y="577"/>
                  </a:cubicBezTo>
                  <a:close/>
                  <a:moveTo>
                    <a:pt x="2886" y="0"/>
                  </a:moveTo>
                  <a:cubicBezTo>
                    <a:pt x="1299" y="0"/>
                    <a:pt x="1" y="1299"/>
                    <a:pt x="1" y="2886"/>
                  </a:cubicBezTo>
                  <a:cubicBezTo>
                    <a:pt x="1" y="4473"/>
                    <a:pt x="1299" y="5771"/>
                    <a:pt x="2886" y="5771"/>
                  </a:cubicBezTo>
                  <a:cubicBezTo>
                    <a:pt x="4509" y="5771"/>
                    <a:pt x="5808" y="4473"/>
                    <a:pt x="5808" y="2886"/>
                  </a:cubicBezTo>
                  <a:cubicBezTo>
                    <a:pt x="5808" y="1299"/>
                    <a:pt x="4509" y="0"/>
                    <a:pt x="28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4830;p63">
              <a:extLst>
                <a:ext uri="{FF2B5EF4-FFF2-40B4-BE49-F238E27FC236}">
                  <a16:creationId xmlns:a16="http://schemas.microsoft.com/office/drawing/2014/main" id="{55D4E4C4-1A9D-49CC-B299-C7214FFA315C}"/>
                </a:ext>
              </a:extLst>
            </p:cNvPr>
            <p:cNvSpPr/>
            <p:nvPr/>
          </p:nvSpPr>
          <p:spPr>
            <a:xfrm>
              <a:off x="2140975" y="2779950"/>
              <a:ext cx="15350" cy="345350"/>
            </a:xfrm>
            <a:custGeom>
              <a:avLst/>
              <a:gdLst/>
              <a:ahLst/>
              <a:cxnLst/>
              <a:rect l="l" t="t" r="r" b="b"/>
              <a:pathLst>
                <a:path w="614" h="13814" extrusionOk="0">
                  <a:moveTo>
                    <a:pt x="289" y="0"/>
                  </a:moveTo>
                  <a:cubicBezTo>
                    <a:pt x="145" y="0"/>
                    <a:pt x="1" y="144"/>
                    <a:pt x="1" y="325"/>
                  </a:cubicBezTo>
                  <a:lnTo>
                    <a:pt x="1" y="13489"/>
                  </a:lnTo>
                  <a:cubicBezTo>
                    <a:pt x="1" y="13670"/>
                    <a:pt x="145" y="13814"/>
                    <a:pt x="289" y="13814"/>
                  </a:cubicBezTo>
                  <a:cubicBezTo>
                    <a:pt x="470" y="13814"/>
                    <a:pt x="614" y="13670"/>
                    <a:pt x="614" y="13489"/>
                  </a:cubicBezTo>
                  <a:lnTo>
                    <a:pt x="614" y="325"/>
                  </a:lnTo>
                  <a:cubicBezTo>
                    <a:pt x="614" y="144"/>
                    <a:pt x="470" y="0"/>
                    <a:pt x="28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4831;p63">
              <a:extLst>
                <a:ext uri="{FF2B5EF4-FFF2-40B4-BE49-F238E27FC236}">
                  <a16:creationId xmlns:a16="http://schemas.microsoft.com/office/drawing/2014/main" id="{6B2D1618-B752-429B-988E-5A2247625AB1}"/>
                </a:ext>
              </a:extLst>
            </p:cNvPr>
            <p:cNvSpPr/>
            <p:nvPr/>
          </p:nvSpPr>
          <p:spPr>
            <a:xfrm>
              <a:off x="2083275" y="3068475"/>
              <a:ext cx="129875" cy="129875"/>
            </a:xfrm>
            <a:custGeom>
              <a:avLst/>
              <a:gdLst/>
              <a:ahLst/>
              <a:cxnLst/>
              <a:rect l="l" t="t" r="r" b="b"/>
              <a:pathLst>
                <a:path w="5195" h="5195" extrusionOk="0">
                  <a:moveTo>
                    <a:pt x="2597" y="1"/>
                  </a:moveTo>
                  <a:cubicBezTo>
                    <a:pt x="1191" y="1"/>
                    <a:pt x="1" y="1191"/>
                    <a:pt x="1" y="2598"/>
                  </a:cubicBezTo>
                  <a:cubicBezTo>
                    <a:pt x="1" y="4040"/>
                    <a:pt x="1191" y="5194"/>
                    <a:pt x="2597" y="5194"/>
                  </a:cubicBezTo>
                  <a:cubicBezTo>
                    <a:pt x="4040" y="5194"/>
                    <a:pt x="5194" y="4040"/>
                    <a:pt x="5194" y="2598"/>
                  </a:cubicBezTo>
                  <a:cubicBezTo>
                    <a:pt x="5194" y="1191"/>
                    <a:pt x="4040" y="1"/>
                    <a:pt x="259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4832;p63">
              <a:extLst>
                <a:ext uri="{FF2B5EF4-FFF2-40B4-BE49-F238E27FC236}">
                  <a16:creationId xmlns:a16="http://schemas.microsoft.com/office/drawing/2014/main" id="{559CC20B-4E68-4F30-9F3E-27F60D7E94F8}"/>
                </a:ext>
              </a:extLst>
            </p:cNvPr>
            <p:cNvSpPr/>
            <p:nvPr/>
          </p:nvSpPr>
          <p:spPr>
            <a:xfrm>
              <a:off x="2076050" y="3061275"/>
              <a:ext cx="145200" cy="145175"/>
            </a:xfrm>
            <a:custGeom>
              <a:avLst/>
              <a:gdLst/>
              <a:ahLst/>
              <a:cxnLst/>
              <a:rect l="l" t="t" r="r" b="b"/>
              <a:pathLst>
                <a:path w="5808" h="5807" extrusionOk="0">
                  <a:moveTo>
                    <a:pt x="2886" y="613"/>
                  </a:moveTo>
                  <a:cubicBezTo>
                    <a:pt x="3536" y="613"/>
                    <a:pt x="4113" y="866"/>
                    <a:pt x="4509" y="1263"/>
                  </a:cubicBezTo>
                  <a:cubicBezTo>
                    <a:pt x="4942" y="1695"/>
                    <a:pt x="5195" y="2272"/>
                    <a:pt x="5195" y="2886"/>
                  </a:cubicBezTo>
                  <a:cubicBezTo>
                    <a:pt x="5195" y="3535"/>
                    <a:pt x="4942" y="4112"/>
                    <a:pt x="4509" y="4509"/>
                  </a:cubicBezTo>
                  <a:cubicBezTo>
                    <a:pt x="4113" y="4941"/>
                    <a:pt x="3536" y="5194"/>
                    <a:pt x="2886" y="5194"/>
                  </a:cubicBezTo>
                  <a:cubicBezTo>
                    <a:pt x="2273" y="5194"/>
                    <a:pt x="1696" y="4941"/>
                    <a:pt x="1263" y="4509"/>
                  </a:cubicBezTo>
                  <a:cubicBezTo>
                    <a:pt x="867" y="4112"/>
                    <a:pt x="614" y="3535"/>
                    <a:pt x="614" y="2886"/>
                  </a:cubicBezTo>
                  <a:cubicBezTo>
                    <a:pt x="614" y="2272"/>
                    <a:pt x="867" y="1695"/>
                    <a:pt x="1263" y="1263"/>
                  </a:cubicBezTo>
                  <a:cubicBezTo>
                    <a:pt x="1696" y="866"/>
                    <a:pt x="2273" y="613"/>
                    <a:pt x="2886" y="613"/>
                  </a:cubicBezTo>
                  <a:close/>
                  <a:moveTo>
                    <a:pt x="2886" y="0"/>
                  </a:moveTo>
                  <a:cubicBezTo>
                    <a:pt x="1299" y="0"/>
                    <a:pt x="1" y="1299"/>
                    <a:pt x="1" y="2886"/>
                  </a:cubicBezTo>
                  <a:cubicBezTo>
                    <a:pt x="1" y="4509"/>
                    <a:pt x="1299" y="5771"/>
                    <a:pt x="2886" y="5807"/>
                  </a:cubicBezTo>
                  <a:cubicBezTo>
                    <a:pt x="4509" y="5771"/>
                    <a:pt x="5808" y="4509"/>
                    <a:pt x="5808" y="2886"/>
                  </a:cubicBezTo>
                  <a:cubicBezTo>
                    <a:pt x="5808" y="1299"/>
                    <a:pt x="4509" y="0"/>
                    <a:pt x="28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4833;p63">
              <a:extLst>
                <a:ext uri="{FF2B5EF4-FFF2-40B4-BE49-F238E27FC236}">
                  <a16:creationId xmlns:a16="http://schemas.microsoft.com/office/drawing/2014/main" id="{6EF94B69-8C15-4C07-A7E7-CDF336D24DC5}"/>
                </a:ext>
              </a:extLst>
            </p:cNvPr>
            <p:cNvSpPr/>
            <p:nvPr/>
          </p:nvSpPr>
          <p:spPr>
            <a:xfrm>
              <a:off x="1755975" y="2124425"/>
              <a:ext cx="147900" cy="90200"/>
            </a:xfrm>
            <a:custGeom>
              <a:avLst/>
              <a:gdLst/>
              <a:ahLst/>
              <a:cxnLst/>
              <a:rect l="l" t="t" r="r" b="b"/>
              <a:pathLst>
                <a:path w="5916" h="3608" extrusionOk="0">
                  <a:moveTo>
                    <a:pt x="345" y="0"/>
                  </a:moveTo>
                  <a:cubicBezTo>
                    <a:pt x="233" y="0"/>
                    <a:pt x="120" y="49"/>
                    <a:pt x="72" y="145"/>
                  </a:cubicBezTo>
                  <a:cubicBezTo>
                    <a:pt x="0" y="289"/>
                    <a:pt x="36" y="469"/>
                    <a:pt x="180" y="578"/>
                  </a:cubicBezTo>
                  <a:lnTo>
                    <a:pt x="5410" y="3571"/>
                  </a:lnTo>
                  <a:cubicBezTo>
                    <a:pt x="5458" y="3595"/>
                    <a:pt x="5510" y="3607"/>
                    <a:pt x="5563" y="3607"/>
                  </a:cubicBezTo>
                  <a:cubicBezTo>
                    <a:pt x="5667" y="3607"/>
                    <a:pt x="5771" y="3559"/>
                    <a:pt x="5843" y="3463"/>
                  </a:cubicBezTo>
                  <a:cubicBezTo>
                    <a:pt x="5915" y="3319"/>
                    <a:pt x="5843" y="3138"/>
                    <a:pt x="5699" y="3066"/>
                  </a:cubicBezTo>
                  <a:lnTo>
                    <a:pt x="505" y="36"/>
                  </a:lnTo>
                  <a:cubicBezTo>
                    <a:pt x="457" y="12"/>
                    <a:pt x="401" y="0"/>
                    <a:pt x="34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4834;p63">
              <a:extLst>
                <a:ext uri="{FF2B5EF4-FFF2-40B4-BE49-F238E27FC236}">
                  <a16:creationId xmlns:a16="http://schemas.microsoft.com/office/drawing/2014/main" id="{8BBF4536-129B-4838-8E99-0CAAAFFF8192}"/>
                </a:ext>
              </a:extLst>
            </p:cNvPr>
            <p:cNvSpPr/>
            <p:nvPr/>
          </p:nvSpPr>
          <p:spPr>
            <a:xfrm>
              <a:off x="1897525" y="2348350"/>
              <a:ext cx="513075" cy="161125"/>
            </a:xfrm>
            <a:custGeom>
              <a:avLst/>
              <a:gdLst/>
              <a:ahLst/>
              <a:cxnLst/>
              <a:rect l="l" t="t" r="r" b="b"/>
              <a:pathLst>
                <a:path w="20523" h="6445" extrusionOk="0">
                  <a:moveTo>
                    <a:pt x="10450" y="0"/>
                  </a:moveTo>
                  <a:cubicBezTo>
                    <a:pt x="10406" y="0"/>
                    <a:pt x="10361" y="9"/>
                    <a:pt x="10316" y="24"/>
                  </a:cubicBezTo>
                  <a:lnTo>
                    <a:pt x="181" y="5903"/>
                  </a:lnTo>
                  <a:cubicBezTo>
                    <a:pt x="37" y="5975"/>
                    <a:pt x="1" y="6156"/>
                    <a:pt x="73" y="6300"/>
                  </a:cubicBezTo>
                  <a:cubicBezTo>
                    <a:pt x="145" y="6396"/>
                    <a:pt x="249" y="6444"/>
                    <a:pt x="353" y="6444"/>
                  </a:cubicBezTo>
                  <a:cubicBezTo>
                    <a:pt x="405" y="6444"/>
                    <a:pt x="458" y="6432"/>
                    <a:pt x="506" y="6408"/>
                  </a:cubicBezTo>
                  <a:lnTo>
                    <a:pt x="10496" y="637"/>
                  </a:lnTo>
                  <a:lnTo>
                    <a:pt x="20018" y="6336"/>
                  </a:lnTo>
                  <a:cubicBezTo>
                    <a:pt x="20066" y="6360"/>
                    <a:pt x="20118" y="6372"/>
                    <a:pt x="20170" y="6372"/>
                  </a:cubicBezTo>
                  <a:cubicBezTo>
                    <a:pt x="20274" y="6372"/>
                    <a:pt x="20379" y="6324"/>
                    <a:pt x="20451" y="6228"/>
                  </a:cubicBezTo>
                  <a:cubicBezTo>
                    <a:pt x="20523" y="6083"/>
                    <a:pt x="20487" y="5903"/>
                    <a:pt x="20343" y="5795"/>
                  </a:cubicBezTo>
                  <a:lnTo>
                    <a:pt x="10640" y="60"/>
                  </a:lnTo>
                  <a:cubicBezTo>
                    <a:pt x="10577" y="18"/>
                    <a:pt x="10514" y="0"/>
                    <a:pt x="104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4835;p63">
              <a:extLst>
                <a:ext uri="{FF2B5EF4-FFF2-40B4-BE49-F238E27FC236}">
                  <a16:creationId xmlns:a16="http://schemas.microsoft.com/office/drawing/2014/main" id="{B5620D16-3B35-4F38-A182-31CC03605800}"/>
                </a:ext>
              </a:extLst>
            </p:cNvPr>
            <p:cNvSpPr/>
            <p:nvPr/>
          </p:nvSpPr>
          <p:spPr>
            <a:xfrm>
              <a:off x="2151800" y="2053200"/>
              <a:ext cx="15350" cy="310200"/>
            </a:xfrm>
            <a:custGeom>
              <a:avLst/>
              <a:gdLst/>
              <a:ahLst/>
              <a:cxnLst/>
              <a:rect l="l" t="t" r="r" b="b"/>
              <a:pathLst>
                <a:path w="614" h="12408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lnTo>
                    <a:pt x="1" y="12119"/>
                  </a:lnTo>
                  <a:cubicBezTo>
                    <a:pt x="1" y="12263"/>
                    <a:pt x="145" y="12407"/>
                    <a:pt x="325" y="12407"/>
                  </a:cubicBezTo>
                  <a:cubicBezTo>
                    <a:pt x="469" y="12407"/>
                    <a:pt x="614" y="12263"/>
                    <a:pt x="614" y="12119"/>
                  </a:cubicBezTo>
                  <a:lnTo>
                    <a:pt x="614" y="325"/>
                  </a:lnTo>
                  <a:cubicBezTo>
                    <a:pt x="614" y="144"/>
                    <a:pt x="469" y="0"/>
                    <a:pt x="32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4836;p63">
              <a:extLst>
                <a:ext uri="{FF2B5EF4-FFF2-40B4-BE49-F238E27FC236}">
                  <a16:creationId xmlns:a16="http://schemas.microsoft.com/office/drawing/2014/main" id="{75F828C7-0747-44D0-993B-51CCF5C97734}"/>
                </a:ext>
              </a:extLst>
            </p:cNvPr>
            <p:cNvSpPr/>
            <p:nvPr/>
          </p:nvSpPr>
          <p:spPr>
            <a:xfrm>
              <a:off x="2929950" y="9116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7250" y="613"/>
                  </a:lnTo>
                  <a:cubicBezTo>
                    <a:pt x="7430" y="613"/>
                    <a:pt x="7575" y="469"/>
                    <a:pt x="7575" y="325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4837;p63">
              <a:extLst>
                <a:ext uri="{FF2B5EF4-FFF2-40B4-BE49-F238E27FC236}">
                  <a16:creationId xmlns:a16="http://schemas.microsoft.com/office/drawing/2014/main" id="{DA49554F-5CA1-4475-A205-082D5C2CC4BC}"/>
                </a:ext>
              </a:extLst>
            </p:cNvPr>
            <p:cNvSpPr/>
            <p:nvPr/>
          </p:nvSpPr>
          <p:spPr>
            <a:xfrm>
              <a:off x="2496250" y="9116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0"/>
                  </a:moveTo>
                  <a:cubicBezTo>
                    <a:pt x="108" y="0"/>
                    <a:pt x="0" y="144"/>
                    <a:pt x="0" y="325"/>
                  </a:cubicBezTo>
                  <a:cubicBezTo>
                    <a:pt x="0" y="469"/>
                    <a:pt x="108" y="613"/>
                    <a:pt x="289" y="613"/>
                  </a:cubicBezTo>
                  <a:lnTo>
                    <a:pt x="14788" y="613"/>
                  </a:lnTo>
                  <a:cubicBezTo>
                    <a:pt x="14932" y="613"/>
                    <a:pt x="15076" y="469"/>
                    <a:pt x="15076" y="325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4838;p63">
              <a:extLst>
                <a:ext uri="{FF2B5EF4-FFF2-40B4-BE49-F238E27FC236}">
                  <a16:creationId xmlns:a16="http://schemas.microsoft.com/office/drawing/2014/main" id="{03A9FA47-8224-4C92-B11E-0BCFD067B14F}"/>
                </a:ext>
              </a:extLst>
            </p:cNvPr>
            <p:cNvSpPr/>
            <p:nvPr/>
          </p:nvSpPr>
          <p:spPr>
            <a:xfrm>
              <a:off x="2322225" y="9116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4076" y="613"/>
                  </a:lnTo>
                  <a:cubicBezTo>
                    <a:pt x="4220" y="613"/>
                    <a:pt x="4364" y="469"/>
                    <a:pt x="4364" y="325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4839;p63">
              <a:extLst>
                <a:ext uri="{FF2B5EF4-FFF2-40B4-BE49-F238E27FC236}">
                  <a16:creationId xmlns:a16="http://schemas.microsoft.com/office/drawing/2014/main" id="{3C6CBA29-D47B-46B3-8266-EADAE2ABB602}"/>
                </a:ext>
              </a:extLst>
            </p:cNvPr>
            <p:cNvSpPr/>
            <p:nvPr/>
          </p:nvSpPr>
          <p:spPr>
            <a:xfrm>
              <a:off x="2647725" y="9847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4840;p63">
              <a:extLst>
                <a:ext uri="{FF2B5EF4-FFF2-40B4-BE49-F238E27FC236}">
                  <a16:creationId xmlns:a16="http://schemas.microsoft.com/office/drawing/2014/main" id="{01F80187-8EB8-4DE3-B5E0-F6FD7BC047B0}"/>
                </a:ext>
              </a:extLst>
            </p:cNvPr>
            <p:cNvSpPr/>
            <p:nvPr/>
          </p:nvSpPr>
          <p:spPr>
            <a:xfrm>
              <a:off x="2322225" y="9847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4841;p63">
              <a:extLst>
                <a:ext uri="{FF2B5EF4-FFF2-40B4-BE49-F238E27FC236}">
                  <a16:creationId xmlns:a16="http://schemas.microsoft.com/office/drawing/2014/main" id="{B440833C-9F82-4310-A7C9-838027A128AB}"/>
                </a:ext>
              </a:extLst>
            </p:cNvPr>
            <p:cNvSpPr/>
            <p:nvPr/>
          </p:nvSpPr>
          <p:spPr>
            <a:xfrm>
              <a:off x="3024625" y="1067650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3463" y="614"/>
                  </a:lnTo>
                  <a:cubicBezTo>
                    <a:pt x="3643" y="614"/>
                    <a:pt x="3788" y="470"/>
                    <a:pt x="3788" y="325"/>
                  </a:cubicBezTo>
                  <a:cubicBezTo>
                    <a:pt x="3788" y="145"/>
                    <a:pt x="3643" y="1"/>
                    <a:pt x="346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4842;p63">
              <a:extLst>
                <a:ext uri="{FF2B5EF4-FFF2-40B4-BE49-F238E27FC236}">
                  <a16:creationId xmlns:a16="http://schemas.microsoft.com/office/drawing/2014/main" id="{3A165B6A-2057-4421-9DF1-2CC5FB492706}"/>
                </a:ext>
              </a:extLst>
            </p:cNvPr>
            <p:cNvSpPr/>
            <p:nvPr/>
          </p:nvSpPr>
          <p:spPr>
            <a:xfrm>
              <a:off x="2800100" y="106765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4" y="614"/>
                    <a:pt x="6962" y="470"/>
                    <a:pt x="6962" y="325"/>
                  </a:cubicBezTo>
                  <a:cubicBezTo>
                    <a:pt x="6962" y="145"/>
                    <a:pt x="6854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4843;p63">
              <a:extLst>
                <a:ext uri="{FF2B5EF4-FFF2-40B4-BE49-F238E27FC236}">
                  <a16:creationId xmlns:a16="http://schemas.microsoft.com/office/drawing/2014/main" id="{FD0C7E10-CF97-41AF-BE80-D0A6AD6ECF29}"/>
                </a:ext>
              </a:extLst>
            </p:cNvPr>
            <p:cNvSpPr/>
            <p:nvPr/>
          </p:nvSpPr>
          <p:spPr>
            <a:xfrm>
              <a:off x="2322225" y="1067650"/>
              <a:ext cx="384125" cy="15350"/>
            </a:xfrm>
            <a:custGeom>
              <a:avLst/>
              <a:gdLst/>
              <a:ahLst/>
              <a:cxnLst/>
              <a:rect l="l" t="t" r="r" b="b"/>
              <a:pathLst>
                <a:path w="15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5076" y="614"/>
                  </a:lnTo>
                  <a:cubicBezTo>
                    <a:pt x="15221" y="614"/>
                    <a:pt x="15365" y="470"/>
                    <a:pt x="15365" y="325"/>
                  </a:cubicBezTo>
                  <a:cubicBezTo>
                    <a:pt x="15365" y="145"/>
                    <a:pt x="15221" y="1"/>
                    <a:pt x="1507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4844;p63">
              <a:extLst>
                <a:ext uri="{FF2B5EF4-FFF2-40B4-BE49-F238E27FC236}">
                  <a16:creationId xmlns:a16="http://schemas.microsoft.com/office/drawing/2014/main" id="{CE5561FD-A27A-4875-90D7-ECDD19724671}"/>
                </a:ext>
              </a:extLst>
            </p:cNvPr>
            <p:cNvSpPr/>
            <p:nvPr/>
          </p:nvSpPr>
          <p:spPr>
            <a:xfrm>
              <a:off x="2699125" y="1151525"/>
              <a:ext cx="420200" cy="14450"/>
            </a:xfrm>
            <a:custGeom>
              <a:avLst/>
              <a:gdLst/>
              <a:ahLst/>
              <a:cxnLst/>
              <a:rect l="l" t="t" r="r" b="b"/>
              <a:pathLst>
                <a:path w="16808" h="578" extrusionOk="0">
                  <a:moveTo>
                    <a:pt x="289" y="0"/>
                  </a:moveTo>
                  <a:cubicBezTo>
                    <a:pt x="109" y="0"/>
                    <a:pt x="0" y="108"/>
                    <a:pt x="0" y="289"/>
                  </a:cubicBezTo>
                  <a:cubicBezTo>
                    <a:pt x="0" y="433"/>
                    <a:pt x="109" y="577"/>
                    <a:pt x="289" y="577"/>
                  </a:cubicBezTo>
                  <a:lnTo>
                    <a:pt x="16483" y="577"/>
                  </a:lnTo>
                  <a:cubicBezTo>
                    <a:pt x="16663" y="577"/>
                    <a:pt x="16808" y="433"/>
                    <a:pt x="16808" y="289"/>
                  </a:cubicBezTo>
                  <a:cubicBezTo>
                    <a:pt x="16808" y="108"/>
                    <a:pt x="16663" y="0"/>
                    <a:pt x="1648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4845;p63">
              <a:extLst>
                <a:ext uri="{FF2B5EF4-FFF2-40B4-BE49-F238E27FC236}">
                  <a16:creationId xmlns:a16="http://schemas.microsoft.com/office/drawing/2014/main" id="{FE803E66-8D77-41E3-90C5-83A8A04767A8}"/>
                </a:ext>
              </a:extLst>
            </p:cNvPr>
            <p:cNvSpPr/>
            <p:nvPr/>
          </p:nvSpPr>
          <p:spPr>
            <a:xfrm>
              <a:off x="2322225" y="1151525"/>
              <a:ext cx="304775" cy="14450"/>
            </a:xfrm>
            <a:custGeom>
              <a:avLst/>
              <a:gdLst/>
              <a:ahLst/>
              <a:cxnLst/>
              <a:rect l="l" t="t" r="r" b="b"/>
              <a:pathLst>
                <a:path w="12191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33"/>
                    <a:pt x="145" y="577"/>
                    <a:pt x="289" y="577"/>
                  </a:cubicBezTo>
                  <a:lnTo>
                    <a:pt x="11902" y="577"/>
                  </a:lnTo>
                  <a:cubicBezTo>
                    <a:pt x="12047" y="577"/>
                    <a:pt x="12191" y="433"/>
                    <a:pt x="12191" y="289"/>
                  </a:cubicBezTo>
                  <a:cubicBezTo>
                    <a:pt x="12191" y="108"/>
                    <a:pt x="12047" y="0"/>
                    <a:pt x="1190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4846;p63">
              <a:extLst>
                <a:ext uri="{FF2B5EF4-FFF2-40B4-BE49-F238E27FC236}">
                  <a16:creationId xmlns:a16="http://schemas.microsoft.com/office/drawing/2014/main" id="{7A5B1935-0DFB-4A2C-B620-447B0C09A513}"/>
                </a:ext>
              </a:extLst>
            </p:cNvPr>
            <p:cNvSpPr/>
            <p:nvPr/>
          </p:nvSpPr>
          <p:spPr>
            <a:xfrm>
              <a:off x="2929950" y="1234475"/>
              <a:ext cx="189375" cy="14450"/>
            </a:xfrm>
            <a:custGeom>
              <a:avLst/>
              <a:gdLst/>
              <a:ahLst/>
              <a:cxnLst/>
              <a:rect l="l" t="t" r="r" b="b"/>
              <a:pathLst>
                <a:path w="7575" h="578" extrusionOk="0">
                  <a:moveTo>
                    <a:pt x="325" y="0"/>
                  </a:moveTo>
                  <a:cubicBezTo>
                    <a:pt x="145" y="0"/>
                    <a:pt x="1" y="144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7250" y="577"/>
                  </a:lnTo>
                  <a:cubicBezTo>
                    <a:pt x="7430" y="577"/>
                    <a:pt x="7575" y="469"/>
                    <a:pt x="7575" y="289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4847;p63">
              <a:extLst>
                <a:ext uri="{FF2B5EF4-FFF2-40B4-BE49-F238E27FC236}">
                  <a16:creationId xmlns:a16="http://schemas.microsoft.com/office/drawing/2014/main" id="{B7504E45-A440-431A-A878-AC099529A2FC}"/>
                </a:ext>
              </a:extLst>
            </p:cNvPr>
            <p:cNvSpPr/>
            <p:nvPr/>
          </p:nvSpPr>
          <p:spPr>
            <a:xfrm>
              <a:off x="2496250" y="1234475"/>
              <a:ext cx="376925" cy="14450"/>
            </a:xfrm>
            <a:custGeom>
              <a:avLst/>
              <a:gdLst/>
              <a:ahLst/>
              <a:cxnLst/>
              <a:rect l="l" t="t" r="r" b="b"/>
              <a:pathLst>
                <a:path w="15077" h="578" extrusionOk="0">
                  <a:moveTo>
                    <a:pt x="289" y="0"/>
                  </a:moveTo>
                  <a:cubicBezTo>
                    <a:pt x="108" y="0"/>
                    <a:pt x="0" y="144"/>
                    <a:pt x="0" y="289"/>
                  </a:cubicBezTo>
                  <a:cubicBezTo>
                    <a:pt x="0" y="469"/>
                    <a:pt x="108" y="577"/>
                    <a:pt x="289" y="577"/>
                  </a:cubicBezTo>
                  <a:lnTo>
                    <a:pt x="14788" y="577"/>
                  </a:lnTo>
                  <a:cubicBezTo>
                    <a:pt x="14932" y="577"/>
                    <a:pt x="15076" y="469"/>
                    <a:pt x="15076" y="289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4848;p63">
              <a:extLst>
                <a:ext uri="{FF2B5EF4-FFF2-40B4-BE49-F238E27FC236}">
                  <a16:creationId xmlns:a16="http://schemas.microsoft.com/office/drawing/2014/main" id="{DFDA22B4-0241-4B9A-BDFA-EB7580A34551}"/>
                </a:ext>
              </a:extLst>
            </p:cNvPr>
            <p:cNvSpPr/>
            <p:nvPr/>
          </p:nvSpPr>
          <p:spPr>
            <a:xfrm>
              <a:off x="2322225" y="1234475"/>
              <a:ext cx="109125" cy="14450"/>
            </a:xfrm>
            <a:custGeom>
              <a:avLst/>
              <a:gdLst/>
              <a:ahLst/>
              <a:cxnLst/>
              <a:rect l="l" t="t" r="r" b="b"/>
              <a:pathLst>
                <a:path w="4365" h="578" extrusionOk="0">
                  <a:moveTo>
                    <a:pt x="289" y="0"/>
                  </a:moveTo>
                  <a:cubicBezTo>
                    <a:pt x="145" y="0"/>
                    <a:pt x="0" y="144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4076" y="577"/>
                  </a:lnTo>
                  <a:cubicBezTo>
                    <a:pt x="4220" y="577"/>
                    <a:pt x="4364" y="469"/>
                    <a:pt x="4364" y="289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4849;p63">
              <a:extLst>
                <a:ext uri="{FF2B5EF4-FFF2-40B4-BE49-F238E27FC236}">
                  <a16:creationId xmlns:a16="http://schemas.microsoft.com/office/drawing/2014/main" id="{728C093D-CFDC-49B9-A909-70C9B3CBE05A}"/>
                </a:ext>
              </a:extLst>
            </p:cNvPr>
            <p:cNvSpPr/>
            <p:nvPr/>
          </p:nvSpPr>
          <p:spPr>
            <a:xfrm>
              <a:off x="2647725" y="13066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325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4850;p63">
              <a:extLst>
                <a:ext uri="{FF2B5EF4-FFF2-40B4-BE49-F238E27FC236}">
                  <a16:creationId xmlns:a16="http://schemas.microsoft.com/office/drawing/2014/main" id="{2182658F-C148-4BD8-ACF9-AD4DDBABE6A4}"/>
                </a:ext>
              </a:extLst>
            </p:cNvPr>
            <p:cNvSpPr/>
            <p:nvPr/>
          </p:nvSpPr>
          <p:spPr>
            <a:xfrm>
              <a:off x="2322225" y="13066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325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4851;p63">
              <a:extLst>
                <a:ext uri="{FF2B5EF4-FFF2-40B4-BE49-F238E27FC236}">
                  <a16:creationId xmlns:a16="http://schemas.microsoft.com/office/drawing/2014/main" id="{563CB80B-4A8F-4515-90C7-A478D377EDBE}"/>
                </a:ext>
              </a:extLst>
            </p:cNvPr>
            <p:cNvSpPr/>
            <p:nvPr/>
          </p:nvSpPr>
          <p:spPr>
            <a:xfrm>
              <a:off x="3024625" y="1390450"/>
              <a:ext cx="94700" cy="14450"/>
            </a:xfrm>
            <a:custGeom>
              <a:avLst/>
              <a:gdLst/>
              <a:ahLst/>
              <a:cxnLst/>
              <a:rect l="l" t="t" r="r" b="b"/>
              <a:pathLst>
                <a:path w="3788" h="578" extrusionOk="0">
                  <a:moveTo>
                    <a:pt x="289" y="1"/>
                  </a:moveTo>
                  <a:cubicBezTo>
                    <a:pt x="145" y="1"/>
                    <a:pt x="1" y="109"/>
                    <a:pt x="1" y="289"/>
                  </a:cubicBezTo>
                  <a:cubicBezTo>
                    <a:pt x="1" y="470"/>
                    <a:pt x="145" y="578"/>
                    <a:pt x="289" y="578"/>
                  </a:cubicBezTo>
                  <a:lnTo>
                    <a:pt x="3463" y="578"/>
                  </a:lnTo>
                  <a:cubicBezTo>
                    <a:pt x="3643" y="578"/>
                    <a:pt x="3788" y="470"/>
                    <a:pt x="3788" y="289"/>
                  </a:cubicBezTo>
                  <a:cubicBezTo>
                    <a:pt x="3788" y="109"/>
                    <a:pt x="3643" y="1"/>
                    <a:pt x="346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4852;p63">
              <a:extLst>
                <a:ext uri="{FF2B5EF4-FFF2-40B4-BE49-F238E27FC236}">
                  <a16:creationId xmlns:a16="http://schemas.microsoft.com/office/drawing/2014/main" id="{74C22018-56E8-48D7-9EDE-AC85427712D2}"/>
                </a:ext>
              </a:extLst>
            </p:cNvPr>
            <p:cNvSpPr/>
            <p:nvPr/>
          </p:nvSpPr>
          <p:spPr>
            <a:xfrm>
              <a:off x="2800100" y="1390450"/>
              <a:ext cx="174050" cy="14450"/>
            </a:xfrm>
            <a:custGeom>
              <a:avLst/>
              <a:gdLst/>
              <a:ahLst/>
              <a:cxnLst/>
              <a:rect l="l" t="t" r="r" b="b"/>
              <a:pathLst>
                <a:path w="6962" h="578" extrusionOk="0">
                  <a:moveTo>
                    <a:pt x="289" y="1"/>
                  </a:moveTo>
                  <a:cubicBezTo>
                    <a:pt x="145" y="1"/>
                    <a:pt x="1" y="109"/>
                    <a:pt x="1" y="289"/>
                  </a:cubicBezTo>
                  <a:cubicBezTo>
                    <a:pt x="1" y="470"/>
                    <a:pt x="145" y="578"/>
                    <a:pt x="289" y="578"/>
                  </a:cubicBezTo>
                  <a:lnTo>
                    <a:pt x="6673" y="578"/>
                  </a:lnTo>
                  <a:cubicBezTo>
                    <a:pt x="6854" y="578"/>
                    <a:pt x="6962" y="470"/>
                    <a:pt x="6962" y="289"/>
                  </a:cubicBezTo>
                  <a:cubicBezTo>
                    <a:pt x="6962" y="109"/>
                    <a:pt x="6854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4853;p63">
              <a:extLst>
                <a:ext uri="{FF2B5EF4-FFF2-40B4-BE49-F238E27FC236}">
                  <a16:creationId xmlns:a16="http://schemas.microsoft.com/office/drawing/2014/main" id="{BBBEE38F-9B74-41D6-950A-F5B82A3BA5DA}"/>
                </a:ext>
              </a:extLst>
            </p:cNvPr>
            <p:cNvSpPr/>
            <p:nvPr/>
          </p:nvSpPr>
          <p:spPr>
            <a:xfrm>
              <a:off x="2322225" y="1390450"/>
              <a:ext cx="384125" cy="14450"/>
            </a:xfrm>
            <a:custGeom>
              <a:avLst/>
              <a:gdLst/>
              <a:ahLst/>
              <a:cxnLst/>
              <a:rect l="l" t="t" r="r" b="b"/>
              <a:pathLst>
                <a:path w="15365" h="578" extrusionOk="0">
                  <a:moveTo>
                    <a:pt x="289" y="1"/>
                  </a:moveTo>
                  <a:cubicBezTo>
                    <a:pt x="145" y="1"/>
                    <a:pt x="0" y="109"/>
                    <a:pt x="0" y="289"/>
                  </a:cubicBezTo>
                  <a:cubicBezTo>
                    <a:pt x="0" y="470"/>
                    <a:pt x="145" y="578"/>
                    <a:pt x="289" y="578"/>
                  </a:cubicBezTo>
                  <a:lnTo>
                    <a:pt x="15076" y="578"/>
                  </a:lnTo>
                  <a:cubicBezTo>
                    <a:pt x="15221" y="578"/>
                    <a:pt x="15365" y="470"/>
                    <a:pt x="15365" y="289"/>
                  </a:cubicBezTo>
                  <a:cubicBezTo>
                    <a:pt x="15365" y="109"/>
                    <a:pt x="15221" y="1"/>
                    <a:pt x="1507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4854;p63">
              <a:extLst>
                <a:ext uri="{FF2B5EF4-FFF2-40B4-BE49-F238E27FC236}">
                  <a16:creationId xmlns:a16="http://schemas.microsoft.com/office/drawing/2014/main" id="{92D6B27D-C4FB-4590-872A-66DEB626677B}"/>
                </a:ext>
              </a:extLst>
            </p:cNvPr>
            <p:cNvSpPr/>
            <p:nvPr/>
          </p:nvSpPr>
          <p:spPr>
            <a:xfrm>
              <a:off x="2699125" y="1473400"/>
              <a:ext cx="420200" cy="15375"/>
            </a:xfrm>
            <a:custGeom>
              <a:avLst/>
              <a:gdLst/>
              <a:ahLst/>
              <a:cxnLst/>
              <a:rect l="l" t="t" r="r" b="b"/>
              <a:pathLst>
                <a:path w="16808" h="615" extrusionOk="0">
                  <a:moveTo>
                    <a:pt x="289" y="1"/>
                  </a:moveTo>
                  <a:cubicBezTo>
                    <a:pt x="109" y="1"/>
                    <a:pt x="0" y="145"/>
                    <a:pt x="0" y="290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70"/>
                    <a:pt x="16808" y="290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4855;p63">
              <a:extLst>
                <a:ext uri="{FF2B5EF4-FFF2-40B4-BE49-F238E27FC236}">
                  <a16:creationId xmlns:a16="http://schemas.microsoft.com/office/drawing/2014/main" id="{D8AB66E7-1337-40E7-B7DE-42BC1E1854F7}"/>
                </a:ext>
              </a:extLst>
            </p:cNvPr>
            <p:cNvSpPr/>
            <p:nvPr/>
          </p:nvSpPr>
          <p:spPr>
            <a:xfrm>
              <a:off x="2322225" y="1473400"/>
              <a:ext cx="304775" cy="15375"/>
            </a:xfrm>
            <a:custGeom>
              <a:avLst/>
              <a:gdLst/>
              <a:ahLst/>
              <a:cxnLst/>
              <a:rect l="l" t="t" r="r" b="b"/>
              <a:pathLst>
                <a:path w="12191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290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1902" y="614"/>
                  </a:lnTo>
                  <a:cubicBezTo>
                    <a:pt x="12047" y="614"/>
                    <a:pt x="12191" y="470"/>
                    <a:pt x="12191" y="290"/>
                  </a:cubicBezTo>
                  <a:cubicBezTo>
                    <a:pt x="12191" y="145"/>
                    <a:pt x="12047" y="1"/>
                    <a:pt x="1190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4856;p63">
              <a:extLst>
                <a:ext uri="{FF2B5EF4-FFF2-40B4-BE49-F238E27FC236}">
                  <a16:creationId xmlns:a16="http://schemas.microsoft.com/office/drawing/2014/main" id="{CF5C423E-C10C-4F89-947F-0EEEF569FE80}"/>
                </a:ext>
              </a:extLst>
            </p:cNvPr>
            <p:cNvSpPr/>
            <p:nvPr/>
          </p:nvSpPr>
          <p:spPr>
            <a:xfrm>
              <a:off x="2929950" y="15563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7250" y="613"/>
                  </a:lnTo>
                  <a:cubicBezTo>
                    <a:pt x="7430" y="613"/>
                    <a:pt x="7575" y="469"/>
                    <a:pt x="7575" y="325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4857;p63">
              <a:extLst>
                <a:ext uri="{FF2B5EF4-FFF2-40B4-BE49-F238E27FC236}">
                  <a16:creationId xmlns:a16="http://schemas.microsoft.com/office/drawing/2014/main" id="{8F9FF966-00FB-43F2-B2C4-3A6646C38F0C}"/>
                </a:ext>
              </a:extLst>
            </p:cNvPr>
            <p:cNvSpPr/>
            <p:nvPr/>
          </p:nvSpPr>
          <p:spPr>
            <a:xfrm>
              <a:off x="2496250" y="15563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0"/>
                  </a:moveTo>
                  <a:cubicBezTo>
                    <a:pt x="108" y="0"/>
                    <a:pt x="0" y="144"/>
                    <a:pt x="0" y="325"/>
                  </a:cubicBezTo>
                  <a:cubicBezTo>
                    <a:pt x="0" y="469"/>
                    <a:pt x="108" y="613"/>
                    <a:pt x="289" y="613"/>
                  </a:cubicBezTo>
                  <a:lnTo>
                    <a:pt x="14788" y="613"/>
                  </a:lnTo>
                  <a:cubicBezTo>
                    <a:pt x="14932" y="613"/>
                    <a:pt x="15076" y="469"/>
                    <a:pt x="15076" y="325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4858;p63">
              <a:extLst>
                <a:ext uri="{FF2B5EF4-FFF2-40B4-BE49-F238E27FC236}">
                  <a16:creationId xmlns:a16="http://schemas.microsoft.com/office/drawing/2014/main" id="{60738366-01B1-4D63-B4ED-33F3FC153EB0}"/>
                </a:ext>
              </a:extLst>
            </p:cNvPr>
            <p:cNvSpPr/>
            <p:nvPr/>
          </p:nvSpPr>
          <p:spPr>
            <a:xfrm>
              <a:off x="2322225" y="15563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4076" y="613"/>
                  </a:lnTo>
                  <a:cubicBezTo>
                    <a:pt x="4220" y="613"/>
                    <a:pt x="4364" y="469"/>
                    <a:pt x="4364" y="325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4859;p63">
              <a:extLst>
                <a:ext uri="{FF2B5EF4-FFF2-40B4-BE49-F238E27FC236}">
                  <a16:creationId xmlns:a16="http://schemas.microsoft.com/office/drawing/2014/main" id="{D0FA0454-9573-4499-9031-0C20B2AC98A0}"/>
                </a:ext>
              </a:extLst>
            </p:cNvPr>
            <p:cNvSpPr/>
            <p:nvPr/>
          </p:nvSpPr>
          <p:spPr>
            <a:xfrm>
              <a:off x="2647725" y="16294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4860;p63">
              <a:extLst>
                <a:ext uri="{FF2B5EF4-FFF2-40B4-BE49-F238E27FC236}">
                  <a16:creationId xmlns:a16="http://schemas.microsoft.com/office/drawing/2014/main" id="{24BD7877-D6D7-4239-B0AE-196961E875BE}"/>
                </a:ext>
              </a:extLst>
            </p:cNvPr>
            <p:cNvSpPr/>
            <p:nvPr/>
          </p:nvSpPr>
          <p:spPr>
            <a:xfrm>
              <a:off x="2322225" y="16294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4861;p63">
              <a:extLst>
                <a:ext uri="{FF2B5EF4-FFF2-40B4-BE49-F238E27FC236}">
                  <a16:creationId xmlns:a16="http://schemas.microsoft.com/office/drawing/2014/main" id="{D6B148A5-3E38-4818-8723-1BD9B6529A15}"/>
                </a:ext>
              </a:extLst>
            </p:cNvPr>
            <p:cNvSpPr/>
            <p:nvPr/>
          </p:nvSpPr>
          <p:spPr>
            <a:xfrm>
              <a:off x="3024625" y="1712350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3463" y="614"/>
                  </a:lnTo>
                  <a:cubicBezTo>
                    <a:pt x="3643" y="614"/>
                    <a:pt x="3788" y="470"/>
                    <a:pt x="3788" y="325"/>
                  </a:cubicBezTo>
                  <a:cubicBezTo>
                    <a:pt x="3788" y="145"/>
                    <a:pt x="3643" y="1"/>
                    <a:pt x="346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4862;p63">
              <a:extLst>
                <a:ext uri="{FF2B5EF4-FFF2-40B4-BE49-F238E27FC236}">
                  <a16:creationId xmlns:a16="http://schemas.microsoft.com/office/drawing/2014/main" id="{8F7C58A8-A6BA-48FB-AA8D-494C44331FD1}"/>
                </a:ext>
              </a:extLst>
            </p:cNvPr>
            <p:cNvSpPr/>
            <p:nvPr/>
          </p:nvSpPr>
          <p:spPr>
            <a:xfrm>
              <a:off x="2800100" y="171235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4" y="614"/>
                    <a:pt x="6962" y="470"/>
                    <a:pt x="6962" y="325"/>
                  </a:cubicBezTo>
                  <a:cubicBezTo>
                    <a:pt x="6962" y="145"/>
                    <a:pt x="6854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4863;p63">
              <a:extLst>
                <a:ext uri="{FF2B5EF4-FFF2-40B4-BE49-F238E27FC236}">
                  <a16:creationId xmlns:a16="http://schemas.microsoft.com/office/drawing/2014/main" id="{82C08E11-E73F-4E78-B48E-AFB4C0147290}"/>
                </a:ext>
              </a:extLst>
            </p:cNvPr>
            <p:cNvSpPr/>
            <p:nvPr/>
          </p:nvSpPr>
          <p:spPr>
            <a:xfrm>
              <a:off x="2322225" y="1712350"/>
              <a:ext cx="384125" cy="15350"/>
            </a:xfrm>
            <a:custGeom>
              <a:avLst/>
              <a:gdLst/>
              <a:ahLst/>
              <a:cxnLst/>
              <a:rect l="l" t="t" r="r" b="b"/>
              <a:pathLst>
                <a:path w="15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5076" y="614"/>
                  </a:lnTo>
                  <a:cubicBezTo>
                    <a:pt x="15221" y="614"/>
                    <a:pt x="15365" y="470"/>
                    <a:pt x="15365" y="325"/>
                  </a:cubicBezTo>
                  <a:cubicBezTo>
                    <a:pt x="15365" y="145"/>
                    <a:pt x="15221" y="1"/>
                    <a:pt x="1507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4864;p63">
              <a:extLst>
                <a:ext uri="{FF2B5EF4-FFF2-40B4-BE49-F238E27FC236}">
                  <a16:creationId xmlns:a16="http://schemas.microsoft.com/office/drawing/2014/main" id="{0883227F-E009-409A-88DF-5332FA20F2F8}"/>
                </a:ext>
              </a:extLst>
            </p:cNvPr>
            <p:cNvSpPr/>
            <p:nvPr/>
          </p:nvSpPr>
          <p:spPr>
            <a:xfrm>
              <a:off x="2699125" y="1795300"/>
              <a:ext cx="420200" cy="15375"/>
            </a:xfrm>
            <a:custGeom>
              <a:avLst/>
              <a:gdLst/>
              <a:ahLst/>
              <a:cxnLst/>
              <a:rect l="l" t="t" r="r" b="b"/>
              <a:pathLst>
                <a:path w="16808" h="615" extrusionOk="0">
                  <a:moveTo>
                    <a:pt x="289" y="1"/>
                  </a:moveTo>
                  <a:cubicBezTo>
                    <a:pt x="109" y="1"/>
                    <a:pt x="0" y="145"/>
                    <a:pt x="0" y="326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70"/>
                    <a:pt x="16808" y="326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4865;p63">
              <a:extLst>
                <a:ext uri="{FF2B5EF4-FFF2-40B4-BE49-F238E27FC236}">
                  <a16:creationId xmlns:a16="http://schemas.microsoft.com/office/drawing/2014/main" id="{4F7B3F7D-3945-4918-9E46-5F412C98493D}"/>
                </a:ext>
              </a:extLst>
            </p:cNvPr>
            <p:cNvSpPr/>
            <p:nvPr/>
          </p:nvSpPr>
          <p:spPr>
            <a:xfrm>
              <a:off x="2322225" y="1795300"/>
              <a:ext cx="304775" cy="15375"/>
            </a:xfrm>
            <a:custGeom>
              <a:avLst/>
              <a:gdLst/>
              <a:ahLst/>
              <a:cxnLst/>
              <a:rect l="l" t="t" r="r" b="b"/>
              <a:pathLst>
                <a:path w="12191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326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1902" y="614"/>
                  </a:lnTo>
                  <a:cubicBezTo>
                    <a:pt x="12047" y="614"/>
                    <a:pt x="12191" y="470"/>
                    <a:pt x="12191" y="326"/>
                  </a:cubicBezTo>
                  <a:cubicBezTo>
                    <a:pt x="12191" y="145"/>
                    <a:pt x="12047" y="1"/>
                    <a:pt x="1190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4866;p63">
              <a:extLst>
                <a:ext uri="{FF2B5EF4-FFF2-40B4-BE49-F238E27FC236}">
                  <a16:creationId xmlns:a16="http://schemas.microsoft.com/office/drawing/2014/main" id="{C6AB67EB-4DE1-4B50-A13B-A2AC4015FEBC}"/>
                </a:ext>
              </a:extLst>
            </p:cNvPr>
            <p:cNvSpPr/>
            <p:nvPr/>
          </p:nvSpPr>
          <p:spPr>
            <a:xfrm>
              <a:off x="2929950" y="1879175"/>
              <a:ext cx="189375" cy="14450"/>
            </a:xfrm>
            <a:custGeom>
              <a:avLst/>
              <a:gdLst/>
              <a:ahLst/>
              <a:cxnLst/>
              <a:rect l="l" t="t" r="r" b="b"/>
              <a:pathLst>
                <a:path w="7575" h="578" extrusionOk="0">
                  <a:moveTo>
                    <a:pt x="325" y="0"/>
                  </a:moveTo>
                  <a:cubicBezTo>
                    <a:pt x="145" y="0"/>
                    <a:pt x="1" y="108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7250" y="577"/>
                  </a:lnTo>
                  <a:cubicBezTo>
                    <a:pt x="7430" y="577"/>
                    <a:pt x="7575" y="469"/>
                    <a:pt x="7575" y="289"/>
                  </a:cubicBezTo>
                  <a:cubicBezTo>
                    <a:pt x="7575" y="108"/>
                    <a:pt x="7430" y="0"/>
                    <a:pt x="72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4867;p63">
              <a:extLst>
                <a:ext uri="{FF2B5EF4-FFF2-40B4-BE49-F238E27FC236}">
                  <a16:creationId xmlns:a16="http://schemas.microsoft.com/office/drawing/2014/main" id="{58FDB998-C823-4F21-8E70-AB44899EA659}"/>
                </a:ext>
              </a:extLst>
            </p:cNvPr>
            <p:cNvSpPr/>
            <p:nvPr/>
          </p:nvSpPr>
          <p:spPr>
            <a:xfrm>
              <a:off x="2496250" y="1879175"/>
              <a:ext cx="376925" cy="14450"/>
            </a:xfrm>
            <a:custGeom>
              <a:avLst/>
              <a:gdLst/>
              <a:ahLst/>
              <a:cxnLst/>
              <a:rect l="l" t="t" r="r" b="b"/>
              <a:pathLst>
                <a:path w="15077" h="578" extrusionOk="0">
                  <a:moveTo>
                    <a:pt x="289" y="0"/>
                  </a:moveTo>
                  <a:cubicBezTo>
                    <a:pt x="108" y="0"/>
                    <a:pt x="0" y="108"/>
                    <a:pt x="0" y="289"/>
                  </a:cubicBezTo>
                  <a:cubicBezTo>
                    <a:pt x="0" y="469"/>
                    <a:pt x="108" y="577"/>
                    <a:pt x="289" y="577"/>
                  </a:cubicBezTo>
                  <a:lnTo>
                    <a:pt x="14788" y="577"/>
                  </a:lnTo>
                  <a:cubicBezTo>
                    <a:pt x="14932" y="577"/>
                    <a:pt x="15076" y="469"/>
                    <a:pt x="15076" y="289"/>
                  </a:cubicBezTo>
                  <a:cubicBezTo>
                    <a:pt x="15076" y="108"/>
                    <a:pt x="14932" y="0"/>
                    <a:pt x="1478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4868;p63">
              <a:extLst>
                <a:ext uri="{FF2B5EF4-FFF2-40B4-BE49-F238E27FC236}">
                  <a16:creationId xmlns:a16="http://schemas.microsoft.com/office/drawing/2014/main" id="{285F597A-CD51-4925-BE14-F3EAE8C065F9}"/>
                </a:ext>
              </a:extLst>
            </p:cNvPr>
            <p:cNvSpPr/>
            <p:nvPr/>
          </p:nvSpPr>
          <p:spPr>
            <a:xfrm>
              <a:off x="2322225" y="1879175"/>
              <a:ext cx="109125" cy="14450"/>
            </a:xfrm>
            <a:custGeom>
              <a:avLst/>
              <a:gdLst/>
              <a:ahLst/>
              <a:cxnLst/>
              <a:rect l="l" t="t" r="r" b="b"/>
              <a:pathLst>
                <a:path w="4365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4076" y="577"/>
                  </a:lnTo>
                  <a:cubicBezTo>
                    <a:pt x="4220" y="577"/>
                    <a:pt x="4364" y="469"/>
                    <a:pt x="4364" y="289"/>
                  </a:cubicBezTo>
                  <a:cubicBezTo>
                    <a:pt x="4364" y="108"/>
                    <a:pt x="4220" y="0"/>
                    <a:pt x="407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9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135D6C90-137C-4DFB-BBCE-BF4BE5A887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9400" end="33398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0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Oval 452">
            <a:extLst>
              <a:ext uri="{FF2B5EF4-FFF2-40B4-BE49-F238E27FC236}">
                <a16:creationId xmlns:a16="http://schemas.microsoft.com/office/drawing/2014/main" id="{48172DD9-857A-438A-8E76-E54C81FF39CD}"/>
              </a:ext>
            </a:extLst>
          </p:cNvPr>
          <p:cNvSpPr/>
          <p:nvPr/>
        </p:nvSpPr>
        <p:spPr>
          <a:xfrm>
            <a:off x="237372" y="1823563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Blended Learning</a:t>
            </a:r>
            <a:endParaRPr lang="en-ID" sz="2800" b="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4409676" y="1939149"/>
            <a:ext cx="4434998" cy="2599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melakukan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diskusi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lain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tanpa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harus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tatap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muka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tempat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sama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Kegiatan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dilakukan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luar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jam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tatap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muka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dikelola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dikontrol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oleh guru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EF3E525-65CE-4103-BAF2-BC3173B056D1}"/>
              </a:ext>
            </a:extLst>
          </p:cNvPr>
          <p:cNvGrpSpPr/>
          <p:nvPr/>
        </p:nvGrpSpPr>
        <p:grpSpPr>
          <a:xfrm>
            <a:off x="1705515" y="1713879"/>
            <a:ext cx="2663732" cy="2279527"/>
            <a:chOff x="7666953" y="628439"/>
            <a:chExt cx="4378442" cy="4004299"/>
          </a:xfrm>
        </p:grpSpPr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8D682DF4-18EF-4AF5-8499-D9C93650971A}"/>
                </a:ext>
              </a:extLst>
            </p:cNvPr>
            <p:cNvGrpSpPr/>
            <p:nvPr/>
          </p:nvGrpSpPr>
          <p:grpSpPr>
            <a:xfrm>
              <a:off x="9179089" y="628439"/>
              <a:ext cx="1138072" cy="2202759"/>
              <a:chOff x="9160839" y="2146343"/>
              <a:chExt cx="1138072" cy="2202759"/>
            </a:xfrm>
          </p:grpSpPr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F7DB206-FFFB-4FDF-91F3-E96FA67DAD0E}"/>
                  </a:ext>
                </a:extLst>
              </p:cNvPr>
              <p:cNvSpPr/>
              <p:nvPr/>
            </p:nvSpPr>
            <p:spPr>
              <a:xfrm>
                <a:off x="9434199" y="3484248"/>
                <a:ext cx="752687" cy="864854"/>
              </a:xfrm>
              <a:custGeom>
                <a:avLst/>
                <a:gdLst>
                  <a:gd name="connsiteX0" fmla="*/ 538018 w 1128382"/>
                  <a:gd name="connsiteY0" fmla="*/ 869267 h 889928"/>
                  <a:gd name="connsiteX1" fmla="*/ 456100 w 1128382"/>
                  <a:gd name="connsiteY1" fmla="*/ 871975 h 889928"/>
                  <a:gd name="connsiteX2" fmla="*/ 30268 w 1128382"/>
                  <a:gd name="connsiteY2" fmla="*/ 512488 h 889928"/>
                  <a:gd name="connsiteX3" fmla="*/ 480 w 1128382"/>
                  <a:gd name="connsiteY3" fmla="*/ 136077 h 889928"/>
                  <a:gd name="connsiteX4" fmla="*/ 337625 w 1128382"/>
                  <a:gd name="connsiteY4" fmla="*/ 499625 h 889928"/>
                  <a:gd name="connsiteX5" fmla="*/ 749241 w 1128382"/>
                  <a:gd name="connsiteY5" fmla="*/ 438695 h 889928"/>
                  <a:gd name="connsiteX6" fmla="*/ 1082324 w 1128382"/>
                  <a:gd name="connsiteY6" fmla="*/ 0 h 889928"/>
                  <a:gd name="connsiteX7" fmla="*/ 1128361 w 1128382"/>
                  <a:gd name="connsiteY7" fmla="*/ 500302 h 889928"/>
                  <a:gd name="connsiteX8" fmla="*/ 538018 w 1128382"/>
                  <a:gd name="connsiteY8" fmla="*/ 869267 h 889928"/>
                  <a:gd name="connsiteX9" fmla="*/ 538018 w 1128382"/>
                  <a:gd name="connsiteY9" fmla="*/ 869267 h 889928"/>
                  <a:gd name="connsiteX0" fmla="*/ 538018 w 1128382"/>
                  <a:gd name="connsiteY0" fmla="*/ 869267 h 997321"/>
                  <a:gd name="connsiteX1" fmla="*/ 326549 w 1128382"/>
                  <a:gd name="connsiteY1" fmla="*/ 994124 h 997321"/>
                  <a:gd name="connsiteX2" fmla="*/ 30268 w 1128382"/>
                  <a:gd name="connsiteY2" fmla="*/ 512488 h 997321"/>
                  <a:gd name="connsiteX3" fmla="*/ 480 w 1128382"/>
                  <a:gd name="connsiteY3" fmla="*/ 136077 h 997321"/>
                  <a:gd name="connsiteX4" fmla="*/ 337625 w 1128382"/>
                  <a:gd name="connsiteY4" fmla="*/ 499625 h 997321"/>
                  <a:gd name="connsiteX5" fmla="*/ 749241 w 1128382"/>
                  <a:gd name="connsiteY5" fmla="*/ 438695 h 997321"/>
                  <a:gd name="connsiteX6" fmla="*/ 1082324 w 1128382"/>
                  <a:gd name="connsiteY6" fmla="*/ 0 h 997321"/>
                  <a:gd name="connsiteX7" fmla="*/ 1128361 w 1128382"/>
                  <a:gd name="connsiteY7" fmla="*/ 500302 h 997321"/>
                  <a:gd name="connsiteX8" fmla="*/ 538018 w 1128382"/>
                  <a:gd name="connsiteY8" fmla="*/ 869267 h 997321"/>
                  <a:gd name="connsiteX9" fmla="*/ 538018 w 1128382"/>
                  <a:gd name="connsiteY9" fmla="*/ 869267 h 997321"/>
                  <a:gd name="connsiteX0" fmla="*/ 541720 w 1128382"/>
                  <a:gd name="connsiteY0" fmla="*/ 1283831 h 1286458"/>
                  <a:gd name="connsiteX1" fmla="*/ 326549 w 1128382"/>
                  <a:gd name="connsiteY1" fmla="*/ 994124 h 1286458"/>
                  <a:gd name="connsiteX2" fmla="*/ 30268 w 1128382"/>
                  <a:gd name="connsiteY2" fmla="*/ 512488 h 1286458"/>
                  <a:gd name="connsiteX3" fmla="*/ 480 w 1128382"/>
                  <a:gd name="connsiteY3" fmla="*/ 136077 h 1286458"/>
                  <a:gd name="connsiteX4" fmla="*/ 337625 w 1128382"/>
                  <a:gd name="connsiteY4" fmla="*/ 499625 h 1286458"/>
                  <a:gd name="connsiteX5" fmla="*/ 749241 w 1128382"/>
                  <a:gd name="connsiteY5" fmla="*/ 438695 h 1286458"/>
                  <a:gd name="connsiteX6" fmla="*/ 1082324 w 1128382"/>
                  <a:gd name="connsiteY6" fmla="*/ 0 h 1286458"/>
                  <a:gd name="connsiteX7" fmla="*/ 1128361 w 1128382"/>
                  <a:gd name="connsiteY7" fmla="*/ 500302 h 1286458"/>
                  <a:gd name="connsiteX8" fmla="*/ 538018 w 1128382"/>
                  <a:gd name="connsiteY8" fmla="*/ 869267 h 1286458"/>
                  <a:gd name="connsiteX9" fmla="*/ 541720 w 1128382"/>
                  <a:gd name="connsiteY9" fmla="*/ 1283831 h 1286458"/>
                  <a:gd name="connsiteX0" fmla="*/ 541720 w 1128405"/>
                  <a:gd name="connsiteY0" fmla="*/ 1283831 h 1286458"/>
                  <a:gd name="connsiteX1" fmla="*/ 326549 w 1128405"/>
                  <a:gd name="connsiteY1" fmla="*/ 994124 h 1286458"/>
                  <a:gd name="connsiteX2" fmla="*/ 30268 w 1128405"/>
                  <a:gd name="connsiteY2" fmla="*/ 512488 h 1286458"/>
                  <a:gd name="connsiteX3" fmla="*/ 480 w 1128405"/>
                  <a:gd name="connsiteY3" fmla="*/ 136077 h 1286458"/>
                  <a:gd name="connsiteX4" fmla="*/ 337625 w 1128405"/>
                  <a:gd name="connsiteY4" fmla="*/ 499625 h 1286458"/>
                  <a:gd name="connsiteX5" fmla="*/ 749241 w 1128405"/>
                  <a:gd name="connsiteY5" fmla="*/ 438695 h 1286458"/>
                  <a:gd name="connsiteX6" fmla="*/ 1082324 w 1128405"/>
                  <a:gd name="connsiteY6" fmla="*/ 0 h 1286458"/>
                  <a:gd name="connsiteX7" fmla="*/ 1128361 w 1128405"/>
                  <a:gd name="connsiteY7" fmla="*/ 500302 h 1286458"/>
                  <a:gd name="connsiteX8" fmla="*/ 830435 w 1128405"/>
                  <a:gd name="connsiteY8" fmla="*/ 961803 h 1286458"/>
                  <a:gd name="connsiteX9" fmla="*/ 541720 w 1128405"/>
                  <a:gd name="connsiteY9" fmla="*/ 1283831 h 1286458"/>
                  <a:gd name="connsiteX0" fmla="*/ 541720 w 1128403"/>
                  <a:gd name="connsiteY0" fmla="*/ 1283831 h 1286458"/>
                  <a:gd name="connsiteX1" fmla="*/ 326549 w 1128403"/>
                  <a:gd name="connsiteY1" fmla="*/ 994124 h 1286458"/>
                  <a:gd name="connsiteX2" fmla="*/ 30268 w 1128403"/>
                  <a:gd name="connsiteY2" fmla="*/ 512488 h 1286458"/>
                  <a:gd name="connsiteX3" fmla="*/ 480 w 1128403"/>
                  <a:gd name="connsiteY3" fmla="*/ 136077 h 1286458"/>
                  <a:gd name="connsiteX4" fmla="*/ 337625 w 1128403"/>
                  <a:gd name="connsiteY4" fmla="*/ 499625 h 1286458"/>
                  <a:gd name="connsiteX5" fmla="*/ 749241 w 1128403"/>
                  <a:gd name="connsiteY5" fmla="*/ 438695 h 1286458"/>
                  <a:gd name="connsiteX6" fmla="*/ 1082324 w 1128403"/>
                  <a:gd name="connsiteY6" fmla="*/ 0 h 1286458"/>
                  <a:gd name="connsiteX7" fmla="*/ 1128361 w 1128403"/>
                  <a:gd name="connsiteY7" fmla="*/ 500302 h 1286458"/>
                  <a:gd name="connsiteX8" fmla="*/ 830435 w 1128403"/>
                  <a:gd name="connsiteY8" fmla="*/ 961803 h 1286458"/>
                  <a:gd name="connsiteX9" fmla="*/ 541720 w 1128403"/>
                  <a:gd name="connsiteY9" fmla="*/ 1283831 h 1286458"/>
                  <a:gd name="connsiteX0" fmla="*/ 523213 w 1128405"/>
                  <a:gd name="connsiteY0" fmla="*/ 1302339 h 1304787"/>
                  <a:gd name="connsiteX1" fmla="*/ 326549 w 1128405"/>
                  <a:gd name="connsiteY1" fmla="*/ 994124 h 1304787"/>
                  <a:gd name="connsiteX2" fmla="*/ 30268 w 1128405"/>
                  <a:gd name="connsiteY2" fmla="*/ 512488 h 1304787"/>
                  <a:gd name="connsiteX3" fmla="*/ 480 w 1128405"/>
                  <a:gd name="connsiteY3" fmla="*/ 136077 h 1304787"/>
                  <a:gd name="connsiteX4" fmla="*/ 337625 w 1128405"/>
                  <a:gd name="connsiteY4" fmla="*/ 499625 h 1304787"/>
                  <a:gd name="connsiteX5" fmla="*/ 749241 w 1128405"/>
                  <a:gd name="connsiteY5" fmla="*/ 438695 h 1304787"/>
                  <a:gd name="connsiteX6" fmla="*/ 1082324 w 1128405"/>
                  <a:gd name="connsiteY6" fmla="*/ 0 h 1304787"/>
                  <a:gd name="connsiteX7" fmla="*/ 1128361 w 1128405"/>
                  <a:gd name="connsiteY7" fmla="*/ 500302 h 1304787"/>
                  <a:gd name="connsiteX8" fmla="*/ 830435 w 1128405"/>
                  <a:gd name="connsiteY8" fmla="*/ 961803 h 1304787"/>
                  <a:gd name="connsiteX9" fmla="*/ 523213 w 1128405"/>
                  <a:gd name="connsiteY9" fmla="*/ 1302339 h 1304787"/>
                  <a:gd name="connsiteX0" fmla="*/ 523213 w 1128403"/>
                  <a:gd name="connsiteY0" fmla="*/ 1302339 h 1304787"/>
                  <a:gd name="connsiteX1" fmla="*/ 326549 w 1128403"/>
                  <a:gd name="connsiteY1" fmla="*/ 994124 h 1304787"/>
                  <a:gd name="connsiteX2" fmla="*/ 30268 w 1128403"/>
                  <a:gd name="connsiteY2" fmla="*/ 512488 h 1304787"/>
                  <a:gd name="connsiteX3" fmla="*/ 480 w 1128403"/>
                  <a:gd name="connsiteY3" fmla="*/ 136077 h 1304787"/>
                  <a:gd name="connsiteX4" fmla="*/ 337625 w 1128403"/>
                  <a:gd name="connsiteY4" fmla="*/ 499625 h 1304787"/>
                  <a:gd name="connsiteX5" fmla="*/ 749241 w 1128403"/>
                  <a:gd name="connsiteY5" fmla="*/ 438695 h 1304787"/>
                  <a:gd name="connsiteX6" fmla="*/ 1082324 w 1128403"/>
                  <a:gd name="connsiteY6" fmla="*/ 0 h 1304787"/>
                  <a:gd name="connsiteX7" fmla="*/ 1128361 w 1128403"/>
                  <a:gd name="connsiteY7" fmla="*/ 500302 h 1304787"/>
                  <a:gd name="connsiteX8" fmla="*/ 830435 w 1128403"/>
                  <a:gd name="connsiteY8" fmla="*/ 961803 h 1304787"/>
                  <a:gd name="connsiteX9" fmla="*/ 523213 w 1128403"/>
                  <a:gd name="connsiteY9" fmla="*/ 1302339 h 1304787"/>
                  <a:gd name="connsiteX0" fmla="*/ 523213 w 1128405"/>
                  <a:gd name="connsiteY0" fmla="*/ 1302339 h 1302338"/>
                  <a:gd name="connsiteX1" fmla="*/ 326549 w 1128405"/>
                  <a:gd name="connsiteY1" fmla="*/ 994124 h 1302338"/>
                  <a:gd name="connsiteX2" fmla="*/ 30268 w 1128405"/>
                  <a:gd name="connsiteY2" fmla="*/ 512488 h 1302338"/>
                  <a:gd name="connsiteX3" fmla="*/ 480 w 1128405"/>
                  <a:gd name="connsiteY3" fmla="*/ 136077 h 1302338"/>
                  <a:gd name="connsiteX4" fmla="*/ 337625 w 1128405"/>
                  <a:gd name="connsiteY4" fmla="*/ 499625 h 1302338"/>
                  <a:gd name="connsiteX5" fmla="*/ 749241 w 1128405"/>
                  <a:gd name="connsiteY5" fmla="*/ 438695 h 1302338"/>
                  <a:gd name="connsiteX6" fmla="*/ 1082324 w 1128405"/>
                  <a:gd name="connsiteY6" fmla="*/ 0 h 1302338"/>
                  <a:gd name="connsiteX7" fmla="*/ 1128361 w 1128405"/>
                  <a:gd name="connsiteY7" fmla="*/ 500302 h 1302338"/>
                  <a:gd name="connsiteX8" fmla="*/ 830435 w 1128405"/>
                  <a:gd name="connsiteY8" fmla="*/ 961803 h 1302338"/>
                  <a:gd name="connsiteX9" fmla="*/ 523213 w 1128405"/>
                  <a:gd name="connsiteY9" fmla="*/ 1302339 h 1302338"/>
                  <a:gd name="connsiteX0" fmla="*/ 523213 w 1128403"/>
                  <a:gd name="connsiteY0" fmla="*/ 1302339 h 1302340"/>
                  <a:gd name="connsiteX1" fmla="*/ 326549 w 1128403"/>
                  <a:gd name="connsiteY1" fmla="*/ 994124 h 1302340"/>
                  <a:gd name="connsiteX2" fmla="*/ 30268 w 1128403"/>
                  <a:gd name="connsiteY2" fmla="*/ 512488 h 1302340"/>
                  <a:gd name="connsiteX3" fmla="*/ 480 w 1128403"/>
                  <a:gd name="connsiteY3" fmla="*/ 136077 h 1302340"/>
                  <a:gd name="connsiteX4" fmla="*/ 337625 w 1128403"/>
                  <a:gd name="connsiteY4" fmla="*/ 499625 h 1302340"/>
                  <a:gd name="connsiteX5" fmla="*/ 749241 w 1128403"/>
                  <a:gd name="connsiteY5" fmla="*/ 438695 h 1302340"/>
                  <a:gd name="connsiteX6" fmla="*/ 1082324 w 1128403"/>
                  <a:gd name="connsiteY6" fmla="*/ 0 h 1302340"/>
                  <a:gd name="connsiteX7" fmla="*/ 1128361 w 1128403"/>
                  <a:gd name="connsiteY7" fmla="*/ 500302 h 1302340"/>
                  <a:gd name="connsiteX8" fmla="*/ 830435 w 1128403"/>
                  <a:gd name="connsiteY8" fmla="*/ 961803 h 1302340"/>
                  <a:gd name="connsiteX9" fmla="*/ 523213 w 1128403"/>
                  <a:gd name="connsiteY9" fmla="*/ 1302339 h 1302340"/>
                  <a:gd name="connsiteX0" fmla="*/ 523743 w 1128935"/>
                  <a:gd name="connsiteY0" fmla="*/ 1302339 h 1302338"/>
                  <a:gd name="connsiteX1" fmla="*/ 327079 w 1128935"/>
                  <a:gd name="connsiteY1" fmla="*/ 994124 h 1302338"/>
                  <a:gd name="connsiteX2" fmla="*/ 12291 w 1128935"/>
                  <a:gd name="connsiteY2" fmla="*/ 482876 h 1302338"/>
                  <a:gd name="connsiteX3" fmla="*/ 1010 w 1128935"/>
                  <a:gd name="connsiteY3" fmla="*/ 136077 h 1302338"/>
                  <a:gd name="connsiteX4" fmla="*/ 338155 w 1128935"/>
                  <a:gd name="connsiteY4" fmla="*/ 499625 h 1302338"/>
                  <a:gd name="connsiteX5" fmla="*/ 749771 w 1128935"/>
                  <a:gd name="connsiteY5" fmla="*/ 438695 h 1302338"/>
                  <a:gd name="connsiteX6" fmla="*/ 1082854 w 1128935"/>
                  <a:gd name="connsiteY6" fmla="*/ 0 h 1302338"/>
                  <a:gd name="connsiteX7" fmla="*/ 1128891 w 1128935"/>
                  <a:gd name="connsiteY7" fmla="*/ 500302 h 1302338"/>
                  <a:gd name="connsiteX8" fmla="*/ 830965 w 1128935"/>
                  <a:gd name="connsiteY8" fmla="*/ 961803 h 1302338"/>
                  <a:gd name="connsiteX9" fmla="*/ 523743 w 1128935"/>
                  <a:gd name="connsiteY9" fmla="*/ 1302339 h 1302338"/>
                  <a:gd name="connsiteX0" fmla="*/ 523743 w 1128933"/>
                  <a:gd name="connsiteY0" fmla="*/ 1302339 h 1302340"/>
                  <a:gd name="connsiteX1" fmla="*/ 301170 w 1128933"/>
                  <a:gd name="connsiteY1" fmla="*/ 1031139 h 1302340"/>
                  <a:gd name="connsiteX2" fmla="*/ 12291 w 1128933"/>
                  <a:gd name="connsiteY2" fmla="*/ 482876 h 1302340"/>
                  <a:gd name="connsiteX3" fmla="*/ 1010 w 1128933"/>
                  <a:gd name="connsiteY3" fmla="*/ 136077 h 1302340"/>
                  <a:gd name="connsiteX4" fmla="*/ 338155 w 1128933"/>
                  <a:gd name="connsiteY4" fmla="*/ 499625 h 1302340"/>
                  <a:gd name="connsiteX5" fmla="*/ 749771 w 1128933"/>
                  <a:gd name="connsiteY5" fmla="*/ 438695 h 1302340"/>
                  <a:gd name="connsiteX6" fmla="*/ 1082854 w 1128933"/>
                  <a:gd name="connsiteY6" fmla="*/ 0 h 1302340"/>
                  <a:gd name="connsiteX7" fmla="*/ 1128891 w 1128933"/>
                  <a:gd name="connsiteY7" fmla="*/ 500302 h 1302340"/>
                  <a:gd name="connsiteX8" fmla="*/ 830965 w 1128933"/>
                  <a:gd name="connsiteY8" fmla="*/ 961803 h 1302340"/>
                  <a:gd name="connsiteX9" fmla="*/ 523743 w 1128933"/>
                  <a:gd name="connsiteY9" fmla="*/ 1302339 h 1302340"/>
                  <a:gd name="connsiteX0" fmla="*/ 523743 w 1128935"/>
                  <a:gd name="connsiteY0" fmla="*/ 1302339 h 1302338"/>
                  <a:gd name="connsiteX1" fmla="*/ 301170 w 1128935"/>
                  <a:gd name="connsiteY1" fmla="*/ 1031139 h 1302338"/>
                  <a:gd name="connsiteX2" fmla="*/ 12291 w 1128935"/>
                  <a:gd name="connsiteY2" fmla="*/ 482876 h 1302338"/>
                  <a:gd name="connsiteX3" fmla="*/ 1010 w 1128935"/>
                  <a:gd name="connsiteY3" fmla="*/ 136077 h 1302338"/>
                  <a:gd name="connsiteX4" fmla="*/ 338155 w 1128935"/>
                  <a:gd name="connsiteY4" fmla="*/ 499625 h 1302338"/>
                  <a:gd name="connsiteX5" fmla="*/ 749771 w 1128935"/>
                  <a:gd name="connsiteY5" fmla="*/ 438695 h 1302338"/>
                  <a:gd name="connsiteX6" fmla="*/ 1082854 w 1128935"/>
                  <a:gd name="connsiteY6" fmla="*/ 0 h 1302338"/>
                  <a:gd name="connsiteX7" fmla="*/ 1128891 w 1128935"/>
                  <a:gd name="connsiteY7" fmla="*/ 500302 h 1302338"/>
                  <a:gd name="connsiteX8" fmla="*/ 830965 w 1128935"/>
                  <a:gd name="connsiteY8" fmla="*/ 961803 h 1302338"/>
                  <a:gd name="connsiteX9" fmla="*/ 523743 w 1128935"/>
                  <a:gd name="connsiteY9" fmla="*/ 1302339 h 1302338"/>
                  <a:gd name="connsiteX0" fmla="*/ 523743 w 1128933"/>
                  <a:gd name="connsiteY0" fmla="*/ 1302339 h 1302340"/>
                  <a:gd name="connsiteX1" fmla="*/ 301170 w 1128933"/>
                  <a:gd name="connsiteY1" fmla="*/ 1031139 h 1302340"/>
                  <a:gd name="connsiteX2" fmla="*/ 12291 w 1128933"/>
                  <a:gd name="connsiteY2" fmla="*/ 482876 h 1302340"/>
                  <a:gd name="connsiteX3" fmla="*/ 1010 w 1128933"/>
                  <a:gd name="connsiteY3" fmla="*/ 136077 h 1302340"/>
                  <a:gd name="connsiteX4" fmla="*/ 338155 w 1128933"/>
                  <a:gd name="connsiteY4" fmla="*/ 499625 h 1302340"/>
                  <a:gd name="connsiteX5" fmla="*/ 749771 w 1128933"/>
                  <a:gd name="connsiteY5" fmla="*/ 438695 h 1302340"/>
                  <a:gd name="connsiteX6" fmla="*/ 1082854 w 1128933"/>
                  <a:gd name="connsiteY6" fmla="*/ 0 h 1302340"/>
                  <a:gd name="connsiteX7" fmla="*/ 1128891 w 1128933"/>
                  <a:gd name="connsiteY7" fmla="*/ 500302 h 1302340"/>
                  <a:gd name="connsiteX8" fmla="*/ 823562 w 1128933"/>
                  <a:gd name="connsiteY8" fmla="*/ 958101 h 1302340"/>
                  <a:gd name="connsiteX9" fmla="*/ 523743 w 1128933"/>
                  <a:gd name="connsiteY9" fmla="*/ 1302339 h 1302340"/>
                  <a:gd name="connsiteX0" fmla="*/ 523743 w 1132634"/>
                  <a:gd name="connsiteY0" fmla="*/ 1302339 h 1302338"/>
                  <a:gd name="connsiteX1" fmla="*/ 301170 w 1132634"/>
                  <a:gd name="connsiteY1" fmla="*/ 1031139 h 1302338"/>
                  <a:gd name="connsiteX2" fmla="*/ 12291 w 1132634"/>
                  <a:gd name="connsiteY2" fmla="*/ 482876 h 1302338"/>
                  <a:gd name="connsiteX3" fmla="*/ 1010 w 1132634"/>
                  <a:gd name="connsiteY3" fmla="*/ 136077 h 1302338"/>
                  <a:gd name="connsiteX4" fmla="*/ 338155 w 1132634"/>
                  <a:gd name="connsiteY4" fmla="*/ 499625 h 1302338"/>
                  <a:gd name="connsiteX5" fmla="*/ 749771 w 1132634"/>
                  <a:gd name="connsiteY5" fmla="*/ 438695 h 1302338"/>
                  <a:gd name="connsiteX6" fmla="*/ 1082854 w 1132634"/>
                  <a:gd name="connsiteY6" fmla="*/ 0 h 1302338"/>
                  <a:gd name="connsiteX7" fmla="*/ 1132592 w 1132634"/>
                  <a:gd name="connsiteY7" fmla="*/ 415169 h 1302338"/>
                  <a:gd name="connsiteX8" fmla="*/ 823562 w 1132634"/>
                  <a:gd name="connsiteY8" fmla="*/ 958101 h 1302338"/>
                  <a:gd name="connsiteX9" fmla="*/ 523743 w 1132634"/>
                  <a:gd name="connsiteY9" fmla="*/ 1302339 h 1302338"/>
                  <a:gd name="connsiteX0" fmla="*/ 523743 w 1133432"/>
                  <a:gd name="connsiteY0" fmla="*/ 1302339 h 1302340"/>
                  <a:gd name="connsiteX1" fmla="*/ 301170 w 1133432"/>
                  <a:gd name="connsiteY1" fmla="*/ 1031139 h 1302340"/>
                  <a:gd name="connsiteX2" fmla="*/ 12291 w 1133432"/>
                  <a:gd name="connsiteY2" fmla="*/ 482876 h 1302340"/>
                  <a:gd name="connsiteX3" fmla="*/ 1010 w 1133432"/>
                  <a:gd name="connsiteY3" fmla="*/ 136077 h 1302340"/>
                  <a:gd name="connsiteX4" fmla="*/ 338155 w 1133432"/>
                  <a:gd name="connsiteY4" fmla="*/ 499625 h 1302340"/>
                  <a:gd name="connsiteX5" fmla="*/ 749771 w 1133432"/>
                  <a:gd name="connsiteY5" fmla="*/ 438695 h 1302340"/>
                  <a:gd name="connsiteX6" fmla="*/ 1082854 w 1133432"/>
                  <a:gd name="connsiteY6" fmla="*/ 0 h 1302340"/>
                  <a:gd name="connsiteX7" fmla="*/ 1132592 w 1133432"/>
                  <a:gd name="connsiteY7" fmla="*/ 415169 h 1302340"/>
                  <a:gd name="connsiteX8" fmla="*/ 823562 w 1133432"/>
                  <a:gd name="connsiteY8" fmla="*/ 958101 h 1302340"/>
                  <a:gd name="connsiteX9" fmla="*/ 523743 w 1133432"/>
                  <a:gd name="connsiteY9" fmla="*/ 1302339 h 130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3432" h="1302340">
                    <a:moveTo>
                      <a:pt x="523743" y="1302339"/>
                    </a:moveTo>
                    <a:cubicBezTo>
                      <a:pt x="359032" y="1207271"/>
                      <a:pt x="386412" y="1167716"/>
                      <a:pt x="301170" y="1031139"/>
                    </a:cubicBezTo>
                    <a:cubicBezTo>
                      <a:pt x="215928" y="894562"/>
                      <a:pt x="71901" y="676514"/>
                      <a:pt x="12291" y="482876"/>
                    </a:cubicBezTo>
                    <a:cubicBezTo>
                      <a:pt x="9583" y="461889"/>
                      <a:pt x="-3729" y="190914"/>
                      <a:pt x="1010" y="136077"/>
                    </a:cubicBezTo>
                    <a:cubicBezTo>
                      <a:pt x="101206" y="283663"/>
                      <a:pt x="271810" y="467129"/>
                      <a:pt x="338155" y="499625"/>
                    </a:cubicBezTo>
                    <a:cubicBezTo>
                      <a:pt x="466108" y="561232"/>
                      <a:pt x="644159" y="532798"/>
                      <a:pt x="749771" y="438695"/>
                    </a:cubicBezTo>
                    <a:cubicBezTo>
                      <a:pt x="879755" y="323606"/>
                      <a:pt x="980628" y="140816"/>
                      <a:pt x="1082854" y="0"/>
                    </a:cubicBezTo>
                    <a:cubicBezTo>
                      <a:pt x="1093687" y="35204"/>
                      <a:pt x="1140223" y="313022"/>
                      <a:pt x="1132592" y="415169"/>
                    </a:cubicBezTo>
                    <a:cubicBezTo>
                      <a:pt x="1136653" y="434125"/>
                      <a:pt x="845225" y="937114"/>
                      <a:pt x="823562" y="958101"/>
                    </a:cubicBezTo>
                    <a:cubicBezTo>
                      <a:pt x="753234" y="1106160"/>
                      <a:pt x="682907" y="1220907"/>
                      <a:pt x="523743" y="1302339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26DCC8FD-E043-441F-9067-D6E0AE1F01A4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F8AFCE5F-F250-4A3C-9F91-152372BA91DA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86FC27BD-6C93-44DD-B0DB-473BE7AA38E3}"/>
                </a:ext>
              </a:extLst>
            </p:cNvPr>
            <p:cNvGrpSpPr/>
            <p:nvPr/>
          </p:nvGrpSpPr>
          <p:grpSpPr>
            <a:xfrm>
              <a:off x="7666953" y="2079628"/>
              <a:ext cx="4378442" cy="2552271"/>
              <a:chOff x="7648703" y="3597532"/>
              <a:chExt cx="4378442" cy="2552271"/>
            </a:xfrm>
          </p:grpSpPr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5A207655-0A12-4C47-90AD-D3733E36AA3D}"/>
                  </a:ext>
                </a:extLst>
              </p:cNvPr>
              <p:cNvSpPr/>
              <p:nvPr/>
            </p:nvSpPr>
            <p:spPr>
              <a:xfrm>
                <a:off x="7690873" y="3597532"/>
                <a:ext cx="4335402" cy="2538590"/>
              </a:xfrm>
              <a:custGeom>
                <a:avLst/>
                <a:gdLst>
                  <a:gd name="connsiteX0" fmla="*/ 6344994 w 6528460"/>
                  <a:gd name="connsiteY0" fmla="*/ 2262547 h 3818030"/>
                  <a:gd name="connsiteX1" fmla="*/ 6144602 w 6528460"/>
                  <a:gd name="connsiteY1" fmla="*/ 1972792 h 3818030"/>
                  <a:gd name="connsiteX2" fmla="*/ 5445939 w 6528460"/>
                  <a:gd name="connsiteY2" fmla="*/ 890270 h 3818030"/>
                  <a:gd name="connsiteX3" fmla="*/ 5229977 w 6528460"/>
                  <a:gd name="connsiteY3" fmla="*/ 680401 h 3818030"/>
                  <a:gd name="connsiteX4" fmla="*/ 3865824 w 6528460"/>
                  <a:gd name="connsiteY4" fmla="*/ 107660 h 3818030"/>
                  <a:gd name="connsiteX5" fmla="*/ 3766982 w 6528460"/>
                  <a:gd name="connsiteY5" fmla="*/ 35898 h 3818030"/>
                  <a:gd name="connsiteX6" fmla="*/ 3748702 w 6528460"/>
                  <a:gd name="connsiteY6" fmla="*/ 16 h 3818030"/>
                  <a:gd name="connsiteX7" fmla="*/ 3731777 w 6528460"/>
                  <a:gd name="connsiteY7" fmla="*/ 16 h 3818030"/>
                  <a:gd name="connsiteX8" fmla="*/ 3712145 w 6528460"/>
                  <a:gd name="connsiteY8" fmla="*/ 32513 h 3818030"/>
                  <a:gd name="connsiteX9" fmla="*/ 3653923 w 6528460"/>
                  <a:gd name="connsiteY9" fmla="*/ 195669 h 3818030"/>
                  <a:gd name="connsiteX10" fmla="*/ 3180023 w 6528460"/>
                  <a:gd name="connsiteY10" fmla="*/ 645874 h 3818030"/>
                  <a:gd name="connsiteX11" fmla="*/ 3076443 w 6528460"/>
                  <a:gd name="connsiteY11" fmla="*/ 645874 h 3818030"/>
                  <a:gd name="connsiteX12" fmla="*/ 2645871 w 6528460"/>
                  <a:gd name="connsiteY12" fmla="*/ 100212 h 3818030"/>
                  <a:gd name="connsiteX13" fmla="*/ 2621499 w 6528460"/>
                  <a:gd name="connsiteY13" fmla="*/ 72455 h 3818030"/>
                  <a:gd name="connsiteX14" fmla="*/ 2594420 w 6528460"/>
                  <a:gd name="connsiteY14" fmla="*/ 137447 h 3818030"/>
                  <a:gd name="connsiteX15" fmla="*/ 2517919 w 6528460"/>
                  <a:gd name="connsiteY15" fmla="*/ 216656 h 3818030"/>
                  <a:gd name="connsiteX16" fmla="*/ 2366271 w 6528460"/>
                  <a:gd name="connsiteY16" fmla="*/ 254568 h 3818030"/>
                  <a:gd name="connsiteX17" fmla="*/ 2113750 w 6528460"/>
                  <a:gd name="connsiteY17" fmla="*/ 353410 h 3818030"/>
                  <a:gd name="connsiteX18" fmla="*/ 1872738 w 6528460"/>
                  <a:gd name="connsiteY18" fmla="*/ 467823 h 3818030"/>
                  <a:gd name="connsiteX19" fmla="*/ 1704843 w 6528460"/>
                  <a:gd name="connsiteY19" fmla="*/ 524691 h 3818030"/>
                  <a:gd name="connsiteX20" fmla="*/ 1379883 w 6528460"/>
                  <a:gd name="connsiteY20" fmla="*/ 749455 h 3818030"/>
                  <a:gd name="connsiteX21" fmla="*/ 1064402 w 6528460"/>
                  <a:gd name="connsiteY21" fmla="*/ 1079153 h 3818030"/>
                  <a:gd name="connsiteX22" fmla="*/ 826098 w 6528460"/>
                  <a:gd name="connsiteY22" fmla="*/ 1349953 h 3818030"/>
                  <a:gd name="connsiteX23" fmla="*/ 475413 w 6528460"/>
                  <a:gd name="connsiteY23" fmla="*/ 2016120 h 3818030"/>
                  <a:gd name="connsiteX24" fmla="*/ 254034 w 6528460"/>
                  <a:gd name="connsiteY24" fmla="*/ 2419611 h 3818030"/>
                  <a:gd name="connsiteX25" fmla="*/ 87492 w 6528460"/>
                  <a:gd name="connsiteY25" fmla="*/ 3492655 h 3818030"/>
                  <a:gd name="connsiteX26" fmla="*/ 2057559 w 6528460"/>
                  <a:gd name="connsiteY26" fmla="*/ 3477084 h 3818030"/>
                  <a:gd name="connsiteX27" fmla="*/ 3437283 w 6528460"/>
                  <a:gd name="connsiteY27" fmla="*/ 3564416 h 3818030"/>
                  <a:gd name="connsiteX28" fmla="*/ 4198230 w 6528460"/>
                  <a:gd name="connsiteY28" fmla="*/ 3807459 h 3818030"/>
                  <a:gd name="connsiteX29" fmla="*/ 4395914 w 6528460"/>
                  <a:gd name="connsiteY29" fmla="*/ 3798658 h 3818030"/>
                  <a:gd name="connsiteX30" fmla="*/ 5188003 w 6528460"/>
                  <a:gd name="connsiteY30" fmla="*/ 3708617 h 3818030"/>
                  <a:gd name="connsiteX31" fmla="*/ 5982799 w 6528460"/>
                  <a:gd name="connsiteY31" fmla="*/ 3600297 h 3818030"/>
                  <a:gd name="connsiteX32" fmla="*/ 6208240 w 6528460"/>
                  <a:gd name="connsiteY32" fmla="*/ 3570510 h 3818030"/>
                  <a:gd name="connsiteX33" fmla="*/ 6409986 w 6528460"/>
                  <a:gd name="connsiteY33" fmla="*/ 3411415 h 3818030"/>
                  <a:gd name="connsiteX34" fmla="*/ 6495288 w 6528460"/>
                  <a:gd name="connsiteY34" fmla="*/ 3106088 h 3818030"/>
                  <a:gd name="connsiteX35" fmla="*/ 6528461 w 6528460"/>
                  <a:gd name="connsiteY35" fmla="*/ 2878617 h 3818030"/>
                  <a:gd name="connsiteX36" fmla="*/ 6344994 w 6528460"/>
                  <a:gd name="connsiteY36" fmla="*/ 2262547 h 3818030"/>
                  <a:gd name="connsiteX37" fmla="*/ 6344994 w 6528460"/>
                  <a:gd name="connsiteY37" fmla="*/ 2262547 h 3818030"/>
                  <a:gd name="connsiteX0" fmla="*/ 6344994 w 6528462"/>
                  <a:gd name="connsiteY0" fmla="*/ 2262547 h 3798693"/>
                  <a:gd name="connsiteX1" fmla="*/ 6144602 w 6528462"/>
                  <a:gd name="connsiteY1" fmla="*/ 1972792 h 3798693"/>
                  <a:gd name="connsiteX2" fmla="*/ 5445939 w 6528462"/>
                  <a:gd name="connsiteY2" fmla="*/ 890270 h 3798693"/>
                  <a:gd name="connsiteX3" fmla="*/ 5229977 w 6528462"/>
                  <a:gd name="connsiteY3" fmla="*/ 680401 h 3798693"/>
                  <a:gd name="connsiteX4" fmla="*/ 3865824 w 6528462"/>
                  <a:gd name="connsiteY4" fmla="*/ 107660 h 3798693"/>
                  <a:gd name="connsiteX5" fmla="*/ 3766982 w 6528462"/>
                  <a:gd name="connsiteY5" fmla="*/ 35898 h 3798693"/>
                  <a:gd name="connsiteX6" fmla="*/ 3748702 w 6528462"/>
                  <a:gd name="connsiteY6" fmla="*/ 16 h 3798693"/>
                  <a:gd name="connsiteX7" fmla="*/ 3731777 w 6528462"/>
                  <a:gd name="connsiteY7" fmla="*/ 16 h 3798693"/>
                  <a:gd name="connsiteX8" fmla="*/ 3712145 w 6528462"/>
                  <a:gd name="connsiteY8" fmla="*/ 32513 h 3798693"/>
                  <a:gd name="connsiteX9" fmla="*/ 3653923 w 6528462"/>
                  <a:gd name="connsiteY9" fmla="*/ 195669 h 3798693"/>
                  <a:gd name="connsiteX10" fmla="*/ 3180023 w 6528462"/>
                  <a:gd name="connsiteY10" fmla="*/ 645874 h 3798693"/>
                  <a:gd name="connsiteX11" fmla="*/ 3076443 w 6528462"/>
                  <a:gd name="connsiteY11" fmla="*/ 645874 h 3798693"/>
                  <a:gd name="connsiteX12" fmla="*/ 2645871 w 6528462"/>
                  <a:gd name="connsiteY12" fmla="*/ 100212 h 3798693"/>
                  <a:gd name="connsiteX13" fmla="*/ 2621499 w 6528462"/>
                  <a:gd name="connsiteY13" fmla="*/ 72455 h 3798693"/>
                  <a:gd name="connsiteX14" fmla="*/ 2594420 w 6528462"/>
                  <a:gd name="connsiteY14" fmla="*/ 137447 h 3798693"/>
                  <a:gd name="connsiteX15" fmla="*/ 2517919 w 6528462"/>
                  <a:gd name="connsiteY15" fmla="*/ 216656 h 3798693"/>
                  <a:gd name="connsiteX16" fmla="*/ 2366271 w 6528462"/>
                  <a:gd name="connsiteY16" fmla="*/ 254568 h 3798693"/>
                  <a:gd name="connsiteX17" fmla="*/ 2113750 w 6528462"/>
                  <a:gd name="connsiteY17" fmla="*/ 353410 h 3798693"/>
                  <a:gd name="connsiteX18" fmla="*/ 1872738 w 6528462"/>
                  <a:gd name="connsiteY18" fmla="*/ 467823 h 3798693"/>
                  <a:gd name="connsiteX19" fmla="*/ 1704843 w 6528462"/>
                  <a:gd name="connsiteY19" fmla="*/ 524691 h 3798693"/>
                  <a:gd name="connsiteX20" fmla="*/ 1379883 w 6528462"/>
                  <a:gd name="connsiteY20" fmla="*/ 749455 h 3798693"/>
                  <a:gd name="connsiteX21" fmla="*/ 1064402 w 6528462"/>
                  <a:gd name="connsiteY21" fmla="*/ 1079153 h 3798693"/>
                  <a:gd name="connsiteX22" fmla="*/ 826098 w 6528462"/>
                  <a:gd name="connsiteY22" fmla="*/ 1349953 h 3798693"/>
                  <a:gd name="connsiteX23" fmla="*/ 475413 w 6528462"/>
                  <a:gd name="connsiteY23" fmla="*/ 2016120 h 3798693"/>
                  <a:gd name="connsiteX24" fmla="*/ 254034 w 6528462"/>
                  <a:gd name="connsiteY24" fmla="*/ 2419611 h 3798693"/>
                  <a:gd name="connsiteX25" fmla="*/ 87492 w 6528462"/>
                  <a:gd name="connsiteY25" fmla="*/ 3492655 h 3798693"/>
                  <a:gd name="connsiteX26" fmla="*/ 2057559 w 6528462"/>
                  <a:gd name="connsiteY26" fmla="*/ 3477084 h 3798693"/>
                  <a:gd name="connsiteX27" fmla="*/ 3437283 w 6528462"/>
                  <a:gd name="connsiteY27" fmla="*/ 3564416 h 3798693"/>
                  <a:gd name="connsiteX28" fmla="*/ 4299808 w 6528462"/>
                  <a:gd name="connsiteY28" fmla="*/ 3626876 h 3798693"/>
                  <a:gd name="connsiteX29" fmla="*/ 4395914 w 6528462"/>
                  <a:gd name="connsiteY29" fmla="*/ 3798658 h 3798693"/>
                  <a:gd name="connsiteX30" fmla="*/ 5188003 w 6528462"/>
                  <a:gd name="connsiteY30" fmla="*/ 3708617 h 3798693"/>
                  <a:gd name="connsiteX31" fmla="*/ 5982799 w 6528462"/>
                  <a:gd name="connsiteY31" fmla="*/ 3600297 h 3798693"/>
                  <a:gd name="connsiteX32" fmla="*/ 6208240 w 6528462"/>
                  <a:gd name="connsiteY32" fmla="*/ 3570510 h 3798693"/>
                  <a:gd name="connsiteX33" fmla="*/ 6409986 w 6528462"/>
                  <a:gd name="connsiteY33" fmla="*/ 3411415 h 3798693"/>
                  <a:gd name="connsiteX34" fmla="*/ 6495288 w 6528462"/>
                  <a:gd name="connsiteY34" fmla="*/ 3106088 h 3798693"/>
                  <a:gd name="connsiteX35" fmla="*/ 6528461 w 6528462"/>
                  <a:gd name="connsiteY35" fmla="*/ 2878617 h 3798693"/>
                  <a:gd name="connsiteX36" fmla="*/ 6344994 w 6528462"/>
                  <a:gd name="connsiteY36" fmla="*/ 2262547 h 3798693"/>
                  <a:gd name="connsiteX37" fmla="*/ 6344994 w 6528462"/>
                  <a:gd name="connsiteY37" fmla="*/ 2262547 h 3798693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57559 w 6528460"/>
                  <a:gd name="connsiteY26" fmla="*/ 3477084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057559 w 6528462"/>
                  <a:gd name="connsiteY26" fmla="*/ 3477084 h 3798658"/>
                  <a:gd name="connsiteX27" fmla="*/ 3437283 w 6528462"/>
                  <a:gd name="connsiteY27" fmla="*/ 3564416 h 3798658"/>
                  <a:gd name="connsiteX28" fmla="*/ 4395914 w 6528462"/>
                  <a:gd name="connsiteY28" fmla="*/ 3798658 h 3798658"/>
                  <a:gd name="connsiteX29" fmla="*/ 5188003 w 6528462"/>
                  <a:gd name="connsiteY29" fmla="*/ 3708617 h 3798658"/>
                  <a:gd name="connsiteX30" fmla="*/ 5982799 w 6528462"/>
                  <a:gd name="connsiteY30" fmla="*/ 3600297 h 3798658"/>
                  <a:gd name="connsiteX31" fmla="*/ 6208240 w 6528462"/>
                  <a:gd name="connsiteY31" fmla="*/ 3570510 h 3798658"/>
                  <a:gd name="connsiteX32" fmla="*/ 6409986 w 6528462"/>
                  <a:gd name="connsiteY32" fmla="*/ 3411415 h 3798658"/>
                  <a:gd name="connsiteX33" fmla="*/ 6495288 w 6528462"/>
                  <a:gd name="connsiteY33" fmla="*/ 3106088 h 3798658"/>
                  <a:gd name="connsiteX34" fmla="*/ 6528461 w 6528462"/>
                  <a:gd name="connsiteY34" fmla="*/ 2878617 h 3798658"/>
                  <a:gd name="connsiteX35" fmla="*/ 6344994 w 6528462"/>
                  <a:gd name="connsiteY35" fmla="*/ 2262547 h 3798658"/>
                  <a:gd name="connsiteX36" fmla="*/ 6344994 w 6528462"/>
                  <a:gd name="connsiteY36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61322 w 6528460"/>
                  <a:gd name="connsiteY26" fmla="*/ 3270167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262344 w 6528462"/>
                  <a:gd name="connsiteY26" fmla="*/ 3500256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596444 w 6528462"/>
                  <a:gd name="connsiteY26" fmla="*/ 3534115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719445 w 6528460"/>
                  <a:gd name="connsiteY28" fmla="*/ 3530555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617867 w 6528462"/>
                  <a:gd name="connsiteY28" fmla="*/ 3669754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830797"/>
                  <a:gd name="connsiteX1" fmla="*/ 6144602 w 6528460"/>
                  <a:gd name="connsiteY1" fmla="*/ 1972792 h 3830797"/>
                  <a:gd name="connsiteX2" fmla="*/ 5445939 w 6528460"/>
                  <a:gd name="connsiteY2" fmla="*/ 890270 h 3830797"/>
                  <a:gd name="connsiteX3" fmla="*/ 5229977 w 6528460"/>
                  <a:gd name="connsiteY3" fmla="*/ 680401 h 3830797"/>
                  <a:gd name="connsiteX4" fmla="*/ 3865824 w 6528460"/>
                  <a:gd name="connsiteY4" fmla="*/ 107660 h 3830797"/>
                  <a:gd name="connsiteX5" fmla="*/ 3766982 w 6528460"/>
                  <a:gd name="connsiteY5" fmla="*/ 35898 h 3830797"/>
                  <a:gd name="connsiteX6" fmla="*/ 3748702 w 6528460"/>
                  <a:gd name="connsiteY6" fmla="*/ 16 h 3830797"/>
                  <a:gd name="connsiteX7" fmla="*/ 3731777 w 6528460"/>
                  <a:gd name="connsiteY7" fmla="*/ 16 h 3830797"/>
                  <a:gd name="connsiteX8" fmla="*/ 3712145 w 6528460"/>
                  <a:gd name="connsiteY8" fmla="*/ 32513 h 3830797"/>
                  <a:gd name="connsiteX9" fmla="*/ 3653923 w 6528460"/>
                  <a:gd name="connsiteY9" fmla="*/ 195669 h 3830797"/>
                  <a:gd name="connsiteX10" fmla="*/ 3180023 w 6528460"/>
                  <a:gd name="connsiteY10" fmla="*/ 645874 h 3830797"/>
                  <a:gd name="connsiteX11" fmla="*/ 3076443 w 6528460"/>
                  <a:gd name="connsiteY11" fmla="*/ 645874 h 3830797"/>
                  <a:gd name="connsiteX12" fmla="*/ 2645871 w 6528460"/>
                  <a:gd name="connsiteY12" fmla="*/ 100212 h 3830797"/>
                  <a:gd name="connsiteX13" fmla="*/ 2621499 w 6528460"/>
                  <a:gd name="connsiteY13" fmla="*/ 72455 h 3830797"/>
                  <a:gd name="connsiteX14" fmla="*/ 2594420 w 6528460"/>
                  <a:gd name="connsiteY14" fmla="*/ 137447 h 3830797"/>
                  <a:gd name="connsiteX15" fmla="*/ 2517919 w 6528460"/>
                  <a:gd name="connsiteY15" fmla="*/ 216656 h 3830797"/>
                  <a:gd name="connsiteX16" fmla="*/ 2366271 w 6528460"/>
                  <a:gd name="connsiteY16" fmla="*/ 254568 h 3830797"/>
                  <a:gd name="connsiteX17" fmla="*/ 2113750 w 6528460"/>
                  <a:gd name="connsiteY17" fmla="*/ 353410 h 3830797"/>
                  <a:gd name="connsiteX18" fmla="*/ 1872738 w 6528460"/>
                  <a:gd name="connsiteY18" fmla="*/ 467823 h 3830797"/>
                  <a:gd name="connsiteX19" fmla="*/ 1704843 w 6528460"/>
                  <a:gd name="connsiteY19" fmla="*/ 524691 h 3830797"/>
                  <a:gd name="connsiteX20" fmla="*/ 1379883 w 6528460"/>
                  <a:gd name="connsiteY20" fmla="*/ 749455 h 3830797"/>
                  <a:gd name="connsiteX21" fmla="*/ 1064402 w 6528460"/>
                  <a:gd name="connsiteY21" fmla="*/ 1079153 h 3830797"/>
                  <a:gd name="connsiteX22" fmla="*/ 826098 w 6528460"/>
                  <a:gd name="connsiteY22" fmla="*/ 1349953 h 3830797"/>
                  <a:gd name="connsiteX23" fmla="*/ 475413 w 6528460"/>
                  <a:gd name="connsiteY23" fmla="*/ 2016120 h 3830797"/>
                  <a:gd name="connsiteX24" fmla="*/ 254034 w 6528460"/>
                  <a:gd name="connsiteY24" fmla="*/ 2419611 h 3830797"/>
                  <a:gd name="connsiteX25" fmla="*/ 87492 w 6528460"/>
                  <a:gd name="connsiteY25" fmla="*/ 3492655 h 3830797"/>
                  <a:gd name="connsiteX26" fmla="*/ 1600207 w 6528460"/>
                  <a:gd name="connsiteY26" fmla="*/ 3541638 h 3830797"/>
                  <a:gd name="connsiteX27" fmla="*/ 2399917 w 6528460"/>
                  <a:gd name="connsiteY27" fmla="*/ 3503420 h 3830797"/>
                  <a:gd name="connsiteX28" fmla="*/ 3617867 w 6528460"/>
                  <a:gd name="connsiteY28" fmla="*/ 3669754 h 3830797"/>
                  <a:gd name="connsiteX29" fmla="*/ 4395914 w 6528460"/>
                  <a:gd name="connsiteY29" fmla="*/ 3798658 h 3830797"/>
                  <a:gd name="connsiteX30" fmla="*/ 5188003 w 6528460"/>
                  <a:gd name="connsiteY30" fmla="*/ 3708617 h 3830797"/>
                  <a:gd name="connsiteX31" fmla="*/ 5982799 w 6528460"/>
                  <a:gd name="connsiteY31" fmla="*/ 3600297 h 3830797"/>
                  <a:gd name="connsiteX32" fmla="*/ 6208240 w 6528460"/>
                  <a:gd name="connsiteY32" fmla="*/ 3570510 h 3830797"/>
                  <a:gd name="connsiteX33" fmla="*/ 6409986 w 6528460"/>
                  <a:gd name="connsiteY33" fmla="*/ 3411415 h 3830797"/>
                  <a:gd name="connsiteX34" fmla="*/ 6495288 w 6528460"/>
                  <a:gd name="connsiteY34" fmla="*/ 3106088 h 3830797"/>
                  <a:gd name="connsiteX35" fmla="*/ 6528461 w 6528460"/>
                  <a:gd name="connsiteY35" fmla="*/ 2878617 h 3830797"/>
                  <a:gd name="connsiteX36" fmla="*/ 6344994 w 6528460"/>
                  <a:gd name="connsiteY36" fmla="*/ 2262547 h 3830797"/>
                  <a:gd name="connsiteX37" fmla="*/ 6344994 w 6528460"/>
                  <a:gd name="connsiteY37" fmla="*/ 2262547 h 3830797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808279"/>
                  <a:gd name="connsiteX1" fmla="*/ 6144602 w 6528460"/>
                  <a:gd name="connsiteY1" fmla="*/ 1972792 h 3808279"/>
                  <a:gd name="connsiteX2" fmla="*/ 5445939 w 6528460"/>
                  <a:gd name="connsiteY2" fmla="*/ 890270 h 3808279"/>
                  <a:gd name="connsiteX3" fmla="*/ 5229977 w 6528460"/>
                  <a:gd name="connsiteY3" fmla="*/ 680401 h 3808279"/>
                  <a:gd name="connsiteX4" fmla="*/ 3865824 w 6528460"/>
                  <a:gd name="connsiteY4" fmla="*/ 107660 h 3808279"/>
                  <a:gd name="connsiteX5" fmla="*/ 3766982 w 6528460"/>
                  <a:gd name="connsiteY5" fmla="*/ 35898 h 3808279"/>
                  <a:gd name="connsiteX6" fmla="*/ 3748702 w 6528460"/>
                  <a:gd name="connsiteY6" fmla="*/ 16 h 3808279"/>
                  <a:gd name="connsiteX7" fmla="*/ 3731777 w 6528460"/>
                  <a:gd name="connsiteY7" fmla="*/ 16 h 3808279"/>
                  <a:gd name="connsiteX8" fmla="*/ 3712145 w 6528460"/>
                  <a:gd name="connsiteY8" fmla="*/ 32513 h 3808279"/>
                  <a:gd name="connsiteX9" fmla="*/ 3653923 w 6528460"/>
                  <a:gd name="connsiteY9" fmla="*/ 195669 h 3808279"/>
                  <a:gd name="connsiteX10" fmla="*/ 3180023 w 6528460"/>
                  <a:gd name="connsiteY10" fmla="*/ 645874 h 3808279"/>
                  <a:gd name="connsiteX11" fmla="*/ 3076443 w 6528460"/>
                  <a:gd name="connsiteY11" fmla="*/ 645874 h 3808279"/>
                  <a:gd name="connsiteX12" fmla="*/ 2645871 w 6528460"/>
                  <a:gd name="connsiteY12" fmla="*/ 100212 h 3808279"/>
                  <a:gd name="connsiteX13" fmla="*/ 2621499 w 6528460"/>
                  <a:gd name="connsiteY13" fmla="*/ 72455 h 3808279"/>
                  <a:gd name="connsiteX14" fmla="*/ 2594420 w 6528460"/>
                  <a:gd name="connsiteY14" fmla="*/ 137447 h 3808279"/>
                  <a:gd name="connsiteX15" fmla="*/ 2517919 w 6528460"/>
                  <a:gd name="connsiteY15" fmla="*/ 216656 h 3808279"/>
                  <a:gd name="connsiteX16" fmla="*/ 2366271 w 6528460"/>
                  <a:gd name="connsiteY16" fmla="*/ 254568 h 3808279"/>
                  <a:gd name="connsiteX17" fmla="*/ 2113750 w 6528460"/>
                  <a:gd name="connsiteY17" fmla="*/ 353410 h 3808279"/>
                  <a:gd name="connsiteX18" fmla="*/ 1872738 w 6528460"/>
                  <a:gd name="connsiteY18" fmla="*/ 467823 h 3808279"/>
                  <a:gd name="connsiteX19" fmla="*/ 1704843 w 6528460"/>
                  <a:gd name="connsiteY19" fmla="*/ 524691 h 3808279"/>
                  <a:gd name="connsiteX20" fmla="*/ 1379883 w 6528460"/>
                  <a:gd name="connsiteY20" fmla="*/ 749455 h 3808279"/>
                  <a:gd name="connsiteX21" fmla="*/ 1064402 w 6528460"/>
                  <a:gd name="connsiteY21" fmla="*/ 1079153 h 3808279"/>
                  <a:gd name="connsiteX22" fmla="*/ 826098 w 6528460"/>
                  <a:gd name="connsiteY22" fmla="*/ 1349953 h 3808279"/>
                  <a:gd name="connsiteX23" fmla="*/ 475413 w 6528460"/>
                  <a:gd name="connsiteY23" fmla="*/ 2016120 h 3808279"/>
                  <a:gd name="connsiteX24" fmla="*/ 254034 w 6528460"/>
                  <a:gd name="connsiteY24" fmla="*/ 2419611 h 3808279"/>
                  <a:gd name="connsiteX25" fmla="*/ 87492 w 6528460"/>
                  <a:gd name="connsiteY25" fmla="*/ 3492655 h 3808279"/>
                  <a:gd name="connsiteX26" fmla="*/ 1600207 w 6528460"/>
                  <a:gd name="connsiteY26" fmla="*/ 3541638 h 3808279"/>
                  <a:gd name="connsiteX27" fmla="*/ 2399917 w 6528460"/>
                  <a:gd name="connsiteY27" fmla="*/ 3503420 h 3808279"/>
                  <a:gd name="connsiteX28" fmla="*/ 3772116 w 6528460"/>
                  <a:gd name="connsiteY28" fmla="*/ 3624607 h 3808279"/>
                  <a:gd name="connsiteX29" fmla="*/ 4395914 w 6528460"/>
                  <a:gd name="connsiteY29" fmla="*/ 3798658 h 3808279"/>
                  <a:gd name="connsiteX30" fmla="*/ 5188003 w 6528460"/>
                  <a:gd name="connsiteY30" fmla="*/ 3708617 h 3808279"/>
                  <a:gd name="connsiteX31" fmla="*/ 5982799 w 6528460"/>
                  <a:gd name="connsiteY31" fmla="*/ 3600297 h 3808279"/>
                  <a:gd name="connsiteX32" fmla="*/ 6208240 w 6528460"/>
                  <a:gd name="connsiteY32" fmla="*/ 3570510 h 3808279"/>
                  <a:gd name="connsiteX33" fmla="*/ 6409986 w 6528460"/>
                  <a:gd name="connsiteY33" fmla="*/ 3411415 h 3808279"/>
                  <a:gd name="connsiteX34" fmla="*/ 6495288 w 6528460"/>
                  <a:gd name="connsiteY34" fmla="*/ 3106088 h 3808279"/>
                  <a:gd name="connsiteX35" fmla="*/ 6528461 w 6528460"/>
                  <a:gd name="connsiteY35" fmla="*/ 2878617 h 3808279"/>
                  <a:gd name="connsiteX36" fmla="*/ 6344994 w 6528460"/>
                  <a:gd name="connsiteY36" fmla="*/ 2262547 h 3808279"/>
                  <a:gd name="connsiteX37" fmla="*/ 6344994 w 6528460"/>
                  <a:gd name="connsiteY37" fmla="*/ 2262547 h 3808279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772116 w 6528462"/>
                  <a:gd name="connsiteY28" fmla="*/ 3624607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2784026 w 6528460"/>
                  <a:gd name="connsiteY11" fmla="*/ 557039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2784026 w 6528462"/>
                  <a:gd name="connsiteY11" fmla="*/ 557039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91128 w 6528460"/>
                  <a:gd name="connsiteY10" fmla="*/ 1075245 h 3798658"/>
                  <a:gd name="connsiteX11" fmla="*/ 2784026 w 6528460"/>
                  <a:gd name="connsiteY11" fmla="*/ 557039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724251 w 6528462"/>
                  <a:gd name="connsiteY9" fmla="*/ 325221 h 3798658"/>
                  <a:gd name="connsiteX10" fmla="*/ 3191128 w 6528462"/>
                  <a:gd name="connsiteY10" fmla="*/ 1075245 h 3798658"/>
                  <a:gd name="connsiteX11" fmla="*/ 2784026 w 6528462"/>
                  <a:gd name="connsiteY11" fmla="*/ 557039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86619 h 3822730"/>
                  <a:gd name="connsiteX1" fmla="*/ 6144602 w 6528460"/>
                  <a:gd name="connsiteY1" fmla="*/ 1996864 h 3822730"/>
                  <a:gd name="connsiteX2" fmla="*/ 5445939 w 6528460"/>
                  <a:gd name="connsiteY2" fmla="*/ 914342 h 3822730"/>
                  <a:gd name="connsiteX3" fmla="*/ 5229977 w 6528460"/>
                  <a:gd name="connsiteY3" fmla="*/ 704473 h 3822730"/>
                  <a:gd name="connsiteX4" fmla="*/ 3865824 w 6528460"/>
                  <a:gd name="connsiteY4" fmla="*/ 131732 h 3822730"/>
                  <a:gd name="connsiteX5" fmla="*/ 3766982 w 6528460"/>
                  <a:gd name="connsiteY5" fmla="*/ 59970 h 3822730"/>
                  <a:gd name="connsiteX6" fmla="*/ 3748702 w 6528460"/>
                  <a:gd name="connsiteY6" fmla="*/ 24088 h 3822730"/>
                  <a:gd name="connsiteX7" fmla="*/ 3731777 w 6528460"/>
                  <a:gd name="connsiteY7" fmla="*/ 24088 h 3822730"/>
                  <a:gd name="connsiteX8" fmla="*/ 3724251 w 6528460"/>
                  <a:gd name="connsiteY8" fmla="*/ 349293 h 3822730"/>
                  <a:gd name="connsiteX9" fmla="*/ 3191128 w 6528460"/>
                  <a:gd name="connsiteY9" fmla="*/ 1099317 h 3822730"/>
                  <a:gd name="connsiteX10" fmla="*/ 2784026 w 6528460"/>
                  <a:gd name="connsiteY10" fmla="*/ 581111 h 3822730"/>
                  <a:gd name="connsiteX11" fmla="*/ 2645871 w 6528460"/>
                  <a:gd name="connsiteY11" fmla="*/ 124284 h 3822730"/>
                  <a:gd name="connsiteX12" fmla="*/ 2621499 w 6528460"/>
                  <a:gd name="connsiteY12" fmla="*/ 96527 h 3822730"/>
                  <a:gd name="connsiteX13" fmla="*/ 2594420 w 6528460"/>
                  <a:gd name="connsiteY13" fmla="*/ 161519 h 3822730"/>
                  <a:gd name="connsiteX14" fmla="*/ 2517919 w 6528460"/>
                  <a:gd name="connsiteY14" fmla="*/ 240728 h 3822730"/>
                  <a:gd name="connsiteX15" fmla="*/ 2366271 w 6528460"/>
                  <a:gd name="connsiteY15" fmla="*/ 278640 h 3822730"/>
                  <a:gd name="connsiteX16" fmla="*/ 2113750 w 6528460"/>
                  <a:gd name="connsiteY16" fmla="*/ 377482 h 3822730"/>
                  <a:gd name="connsiteX17" fmla="*/ 1872738 w 6528460"/>
                  <a:gd name="connsiteY17" fmla="*/ 491895 h 3822730"/>
                  <a:gd name="connsiteX18" fmla="*/ 1704843 w 6528460"/>
                  <a:gd name="connsiteY18" fmla="*/ 548763 h 3822730"/>
                  <a:gd name="connsiteX19" fmla="*/ 1379883 w 6528460"/>
                  <a:gd name="connsiteY19" fmla="*/ 773527 h 3822730"/>
                  <a:gd name="connsiteX20" fmla="*/ 1064402 w 6528460"/>
                  <a:gd name="connsiteY20" fmla="*/ 1103225 h 3822730"/>
                  <a:gd name="connsiteX21" fmla="*/ 826098 w 6528460"/>
                  <a:gd name="connsiteY21" fmla="*/ 1374025 h 3822730"/>
                  <a:gd name="connsiteX22" fmla="*/ 475413 w 6528460"/>
                  <a:gd name="connsiteY22" fmla="*/ 2040192 h 3822730"/>
                  <a:gd name="connsiteX23" fmla="*/ 254034 w 6528460"/>
                  <a:gd name="connsiteY23" fmla="*/ 2443683 h 3822730"/>
                  <a:gd name="connsiteX24" fmla="*/ 87492 w 6528460"/>
                  <a:gd name="connsiteY24" fmla="*/ 3516727 h 3822730"/>
                  <a:gd name="connsiteX25" fmla="*/ 1600207 w 6528460"/>
                  <a:gd name="connsiteY25" fmla="*/ 3565710 h 3822730"/>
                  <a:gd name="connsiteX26" fmla="*/ 2430015 w 6528460"/>
                  <a:gd name="connsiteY26" fmla="*/ 3519967 h 3822730"/>
                  <a:gd name="connsiteX27" fmla="*/ 3666776 w 6528460"/>
                  <a:gd name="connsiteY27" fmla="*/ 3524528 h 3822730"/>
                  <a:gd name="connsiteX28" fmla="*/ 4395914 w 6528460"/>
                  <a:gd name="connsiteY28" fmla="*/ 3822730 h 3822730"/>
                  <a:gd name="connsiteX29" fmla="*/ 5188003 w 6528460"/>
                  <a:gd name="connsiteY29" fmla="*/ 3732689 h 3822730"/>
                  <a:gd name="connsiteX30" fmla="*/ 5982799 w 6528460"/>
                  <a:gd name="connsiteY30" fmla="*/ 3624369 h 3822730"/>
                  <a:gd name="connsiteX31" fmla="*/ 6208240 w 6528460"/>
                  <a:gd name="connsiteY31" fmla="*/ 3594582 h 3822730"/>
                  <a:gd name="connsiteX32" fmla="*/ 6409986 w 6528460"/>
                  <a:gd name="connsiteY32" fmla="*/ 3435487 h 3822730"/>
                  <a:gd name="connsiteX33" fmla="*/ 6495288 w 6528460"/>
                  <a:gd name="connsiteY33" fmla="*/ 3130160 h 3822730"/>
                  <a:gd name="connsiteX34" fmla="*/ 6528461 w 6528460"/>
                  <a:gd name="connsiteY34" fmla="*/ 2902689 h 3822730"/>
                  <a:gd name="connsiteX35" fmla="*/ 6344994 w 6528460"/>
                  <a:gd name="connsiteY35" fmla="*/ 2286619 h 3822730"/>
                  <a:gd name="connsiteX36" fmla="*/ 6344994 w 6528460"/>
                  <a:gd name="connsiteY36" fmla="*/ 2286619 h 3822730"/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84026 w 6528462"/>
                  <a:gd name="connsiteY10" fmla="*/ 581113 h 3822732"/>
                  <a:gd name="connsiteX11" fmla="*/ 2621499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  <a:gd name="connsiteX0" fmla="*/ 6344994 w 6528460"/>
                  <a:gd name="connsiteY0" fmla="*/ 2286621 h 3822732"/>
                  <a:gd name="connsiteX1" fmla="*/ 6144602 w 6528460"/>
                  <a:gd name="connsiteY1" fmla="*/ 1996866 h 3822732"/>
                  <a:gd name="connsiteX2" fmla="*/ 5445939 w 6528460"/>
                  <a:gd name="connsiteY2" fmla="*/ 914344 h 3822732"/>
                  <a:gd name="connsiteX3" fmla="*/ 5229977 w 6528460"/>
                  <a:gd name="connsiteY3" fmla="*/ 704475 h 3822732"/>
                  <a:gd name="connsiteX4" fmla="*/ 3865824 w 6528460"/>
                  <a:gd name="connsiteY4" fmla="*/ 131734 h 3822732"/>
                  <a:gd name="connsiteX5" fmla="*/ 3766982 w 6528460"/>
                  <a:gd name="connsiteY5" fmla="*/ 59972 h 3822732"/>
                  <a:gd name="connsiteX6" fmla="*/ 3748702 w 6528460"/>
                  <a:gd name="connsiteY6" fmla="*/ 24090 h 3822732"/>
                  <a:gd name="connsiteX7" fmla="*/ 3731777 w 6528460"/>
                  <a:gd name="connsiteY7" fmla="*/ 24090 h 3822732"/>
                  <a:gd name="connsiteX8" fmla="*/ 3724251 w 6528460"/>
                  <a:gd name="connsiteY8" fmla="*/ 349295 h 3822732"/>
                  <a:gd name="connsiteX9" fmla="*/ 3191128 w 6528460"/>
                  <a:gd name="connsiteY9" fmla="*/ 1099319 h 3822732"/>
                  <a:gd name="connsiteX10" fmla="*/ 2717400 w 6528460"/>
                  <a:gd name="connsiteY10" fmla="*/ 581113 h 3822732"/>
                  <a:gd name="connsiteX11" fmla="*/ 2621499 w 6528460"/>
                  <a:gd name="connsiteY11" fmla="*/ 96529 h 3822732"/>
                  <a:gd name="connsiteX12" fmla="*/ 2594420 w 6528460"/>
                  <a:gd name="connsiteY12" fmla="*/ 161521 h 3822732"/>
                  <a:gd name="connsiteX13" fmla="*/ 2517919 w 6528460"/>
                  <a:gd name="connsiteY13" fmla="*/ 240730 h 3822732"/>
                  <a:gd name="connsiteX14" fmla="*/ 2366271 w 6528460"/>
                  <a:gd name="connsiteY14" fmla="*/ 278642 h 3822732"/>
                  <a:gd name="connsiteX15" fmla="*/ 2113750 w 6528460"/>
                  <a:gd name="connsiteY15" fmla="*/ 377484 h 3822732"/>
                  <a:gd name="connsiteX16" fmla="*/ 1872738 w 6528460"/>
                  <a:gd name="connsiteY16" fmla="*/ 491897 h 3822732"/>
                  <a:gd name="connsiteX17" fmla="*/ 1704843 w 6528460"/>
                  <a:gd name="connsiteY17" fmla="*/ 548765 h 3822732"/>
                  <a:gd name="connsiteX18" fmla="*/ 1379883 w 6528460"/>
                  <a:gd name="connsiteY18" fmla="*/ 773529 h 3822732"/>
                  <a:gd name="connsiteX19" fmla="*/ 1064402 w 6528460"/>
                  <a:gd name="connsiteY19" fmla="*/ 1103227 h 3822732"/>
                  <a:gd name="connsiteX20" fmla="*/ 826098 w 6528460"/>
                  <a:gd name="connsiteY20" fmla="*/ 1374027 h 3822732"/>
                  <a:gd name="connsiteX21" fmla="*/ 475413 w 6528460"/>
                  <a:gd name="connsiteY21" fmla="*/ 2040194 h 3822732"/>
                  <a:gd name="connsiteX22" fmla="*/ 254034 w 6528460"/>
                  <a:gd name="connsiteY22" fmla="*/ 2443685 h 3822732"/>
                  <a:gd name="connsiteX23" fmla="*/ 87492 w 6528460"/>
                  <a:gd name="connsiteY23" fmla="*/ 3516729 h 3822732"/>
                  <a:gd name="connsiteX24" fmla="*/ 1600207 w 6528460"/>
                  <a:gd name="connsiteY24" fmla="*/ 3565712 h 3822732"/>
                  <a:gd name="connsiteX25" fmla="*/ 2430015 w 6528460"/>
                  <a:gd name="connsiteY25" fmla="*/ 3519969 h 3822732"/>
                  <a:gd name="connsiteX26" fmla="*/ 3666776 w 6528460"/>
                  <a:gd name="connsiteY26" fmla="*/ 3524530 h 3822732"/>
                  <a:gd name="connsiteX27" fmla="*/ 4395914 w 6528460"/>
                  <a:gd name="connsiteY27" fmla="*/ 3822732 h 3822732"/>
                  <a:gd name="connsiteX28" fmla="*/ 5188003 w 6528460"/>
                  <a:gd name="connsiteY28" fmla="*/ 3732691 h 3822732"/>
                  <a:gd name="connsiteX29" fmla="*/ 5982799 w 6528460"/>
                  <a:gd name="connsiteY29" fmla="*/ 3624371 h 3822732"/>
                  <a:gd name="connsiteX30" fmla="*/ 6208240 w 6528460"/>
                  <a:gd name="connsiteY30" fmla="*/ 3594584 h 3822732"/>
                  <a:gd name="connsiteX31" fmla="*/ 6409986 w 6528460"/>
                  <a:gd name="connsiteY31" fmla="*/ 3435489 h 3822732"/>
                  <a:gd name="connsiteX32" fmla="*/ 6495288 w 6528460"/>
                  <a:gd name="connsiteY32" fmla="*/ 3130162 h 3822732"/>
                  <a:gd name="connsiteX33" fmla="*/ 6528461 w 6528460"/>
                  <a:gd name="connsiteY33" fmla="*/ 2902691 h 3822732"/>
                  <a:gd name="connsiteX34" fmla="*/ 6344994 w 6528460"/>
                  <a:gd name="connsiteY34" fmla="*/ 2286621 h 3822732"/>
                  <a:gd name="connsiteX35" fmla="*/ 6344994 w 6528460"/>
                  <a:gd name="connsiteY35" fmla="*/ 2286621 h 3822732"/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17400 w 6528462"/>
                  <a:gd name="connsiteY10" fmla="*/ 581113 h 3822732"/>
                  <a:gd name="connsiteX11" fmla="*/ 2610394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8462" h="3822732">
                    <a:moveTo>
                      <a:pt x="6344994" y="2286621"/>
                    </a:moveTo>
                    <a:cubicBezTo>
                      <a:pt x="6290834" y="2182363"/>
                      <a:pt x="6210272" y="2093677"/>
                      <a:pt x="6144602" y="1996866"/>
                    </a:cubicBezTo>
                    <a:cubicBezTo>
                      <a:pt x="6034252" y="1833709"/>
                      <a:pt x="5492653" y="998969"/>
                      <a:pt x="5445939" y="914344"/>
                    </a:cubicBezTo>
                    <a:cubicBezTo>
                      <a:pt x="5393810" y="821595"/>
                      <a:pt x="5317310" y="755249"/>
                      <a:pt x="5229977" y="704475"/>
                    </a:cubicBezTo>
                    <a:cubicBezTo>
                      <a:pt x="4934805" y="533194"/>
                      <a:pt x="3917952" y="187924"/>
                      <a:pt x="3865824" y="131734"/>
                    </a:cubicBezTo>
                    <a:cubicBezTo>
                      <a:pt x="3821142" y="124286"/>
                      <a:pt x="3776460" y="115485"/>
                      <a:pt x="3766982" y="59972"/>
                    </a:cubicBezTo>
                    <a:cubicBezTo>
                      <a:pt x="3761566" y="48462"/>
                      <a:pt x="3764274" y="30860"/>
                      <a:pt x="3748702" y="24090"/>
                    </a:cubicBezTo>
                    <a:cubicBezTo>
                      <a:pt x="3743060" y="24090"/>
                      <a:pt x="3735852" y="-30111"/>
                      <a:pt x="3731777" y="24090"/>
                    </a:cubicBezTo>
                    <a:cubicBezTo>
                      <a:pt x="3727702" y="78291"/>
                      <a:pt x="3814359" y="170090"/>
                      <a:pt x="3724251" y="349295"/>
                    </a:cubicBezTo>
                    <a:cubicBezTo>
                      <a:pt x="3634143" y="528500"/>
                      <a:pt x="3358936" y="1060683"/>
                      <a:pt x="3191128" y="1099319"/>
                    </a:cubicBezTo>
                    <a:cubicBezTo>
                      <a:pt x="3023320" y="1137955"/>
                      <a:pt x="2814189" y="748245"/>
                      <a:pt x="2717400" y="581113"/>
                    </a:cubicBezTo>
                    <a:cubicBezTo>
                      <a:pt x="2620611" y="413981"/>
                      <a:pt x="2641995" y="166461"/>
                      <a:pt x="2610394" y="96529"/>
                    </a:cubicBezTo>
                    <a:cubicBezTo>
                      <a:pt x="2589407" y="112777"/>
                      <a:pt x="2599835" y="137826"/>
                      <a:pt x="2594420" y="161521"/>
                    </a:cubicBezTo>
                    <a:cubicBezTo>
                      <a:pt x="2584265" y="202818"/>
                      <a:pt x="2561924" y="229898"/>
                      <a:pt x="2517919" y="240730"/>
                    </a:cubicBezTo>
                    <a:cubicBezTo>
                      <a:pt x="2466467" y="252239"/>
                      <a:pt x="2417046" y="267810"/>
                      <a:pt x="2366271" y="278642"/>
                    </a:cubicBezTo>
                    <a:cubicBezTo>
                      <a:pt x="2279615" y="306399"/>
                      <a:pt x="2190928" y="326032"/>
                      <a:pt x="2113750" y="377484"/>
                    </a:cubicBezTo>
                    <a:cubicBezTo>
                      <a:pt x="2039280" y="427582"/>
                      <a:pt x="1960071" y="468202"/>
                      <a:pt x="1872738" y="491897"/>
                    </a:cubicBezTo>
                    <a:cubicBezTo>
                      <a:pt x="1864615" y="495282"/>
                      <a:pt x="1733953" y="537933"/>
                      <a:pt x="1704843" y="548765"/>
                    </a:cubicBezTo>
                    <a:cubicBezTo>
                      <a:pt x="1578244" y="597509"/>
                      <a:pt x="1471955" y="674687"/>
                      <a:pt x="1379883" y="773529"/>
                    </a:cubicBezTo>
                    <a:cubicBezTo>
                      <a:pt x="1373790" y="779621"/>
                      <a:pt x="1170691" y="1005739"/>
                      <a:pt x="1064402" y="1103227"/>
                    </a:cubicBezTo>
                    <a:cubicBezTo>
                      <a:pt x="975715" y="1184467"/>
                      <a:pt x="880935" y="1262322"/>
                      <a:pt x="826098" y="1374027"/>
                    </a:cubicBezTo>
                    <a:cubicBezTo>
                      <a:pt x="725225" y="1604206"/>
                      <a:pt x="612843" y="1828970"/>
                      <a:pt x="475413" y="2040194"/>
                    </a:cubicBezTo>
                    <a:cubicBezTo>
                      <a:pt x="409067" y="2143098"/>
                      <a:pt x="315641" y="2337396"/>
                      <a:pt x="254034" y="2443685"/>
                    </a:cubicBezTo>
                    <a:cubicBezTo>
                      <a:pt x="122019" y="2812650"/>
                      <a:pt x="-135241" y="2612258"/>
                      <a:pt x="87492" y="3516729"/>
                    </a:cubicBezTo>
                    <a:cubicBezTo>
                      <a:pt x="722555" y="3575193"/>
                      <a:pt x="1271235" y="3602793"/>
                      <a:pt x="1600207" y="3565712"/>
                    </a:cubicBezTo>
                    <a:cubicBezTo>
                      <a:pt x="1797504" y="3479722"/>
                      <a:pt x="2098127" y="3508022"/>
                      <a:pt x="2430015" y="3519969"/>
                    </a:cubicBezTo>
                    <a:cubicBezTo>
                      <a:pt x="2783329" y="3513967"/>
                      <a:pt x="3335364" y="3500405"/>
                      <a:pt x="3666776" y="3524530"/>
                    </a:cubicBezTo>
                    <a:cubicBezTo>
                      <a:pt x="3828116" y="3657702"/>
                      <a:pt x="4104127" y="3798699"/>
                      <a:pt x="4395914" y="3822732"/>
                    </a:cubicBezTo>
                    <a:cubicBezTo>
                      <a:pt x="4629479" y="3750970"/>
                      <a:pt x="5077652" y="3746908"/>
                      <a:pt x="5188003" y="3732691"/>
                    </a:cubicBezTo>
                    <a:lnTo>
                      <a:pt x="5982799" y="3624371"/>
                    </a:lnTo>
                    <a:lnTo>
                      <a:pt x="6208240" y="3594584"/>
                    </a:lnTo>
                    <a:cubicBezTo>
                      <a:pt x="6305051" y="3580366"/>
                      <a:pt x="6366658" y="3518760"/>
                      <a:pt x="6409986" y="3435489"/>
                    </a:cubicBezTo>
                    <a:cubicBezTo>
                      <a:pt x="6412694" y="3403670"/>
                      <a:pt x="6491903" y="3141671"/>
                      <a:pt x="6495288" y="3130162"/>
                    </a:cubicBezTo>
                    <a:cubicBezTo>
                      <a:pt x="6517628" y="3055692"/>
                      <a:pt x="6526430" y="2979869"/>
                      <a:pt x="6528461" y="2902691"/>
                    </a:cubicBezTo>
                    <a:cubicBezTo>
                      <a:pt x="6528461" y="2828221"/>
                      <a:pt x="6403893" y="2399680"/>
                      <a:pt x="6344994" y="2286621"/>
                    </a:cubicBezTo>
                    <a:lnTo>
                      <a:pt x="6344994" y="2286621"/>
                    </a:lnTo>
                    <a:close/>
                  </a:path>
                </a:pathLst>
              </a:custGeom>
              <a:solidFill>
                <a:schemeClr val="accent1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4E6DAF1F-B5E8-4B13-9E03-7364D47FA4C6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A5447AE4-637B-45A7-9C7D-72FFC9A37DE9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4FFE4026-FD83-42EE-BCF5-228BBB8914AB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9DDDC7C7-9CD9-40AA-A561-46546C015A2E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C0F7579C-34DA-44FD-9C21-CCA4719C3CA5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4C52C31E-5676-4E79-8DB7-C6BA55400D3C}"/>
                </a:ext>
              </a:extLst>
            </p:cNvPr>
            <p:cNvGrpSpPr/>
            <p:nvPr/>
          </p:nvGrpSpPr>
          <p:grpSpPr>
            <a:xfrm>
              <a:off x="8329747" y="4142405"/>
              <a:ext cx="2189032" cy="490333"/>
              <a:chOff x="8311497" y="5660309"/>
              <a:chExt cx="2189032" cy="490333"/>
            </a:xfrm>
          </p:grpSpPr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7C1FDBC9-8527-4A7C-971E-44F785BC213E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B7820E60-F72B-4946-AA7A-8C870ED7F74F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B3EAD1AB-F658-4EC6-8390-346AE74E61D9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9F55DB03-CC97-4F29-BFB5-2D3F8AD7062A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C94C46AF-C528-44AF-B131-892F08DC002B}"/>
                </a:ext>
              </a:extLst>
            </p:cNvPr>
            <p:cNvGrpSpPr/>
            <p:nvPr/>
          </p:nvGrpSpPr>
          <p:grpSpPr>
            <a:xfrm>
              <a:off x="9341452" y="2042036"/>
              <a:ext cx="967593" cy="1193179"/>
              <a:chOff x="9323202" y="3559940"/>
              <a:chExt cx="967593" cy="11931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4A7C473D-CE81-4FB2-997F-A1ED3713D5CB}"/>
                  </a:ext>
                </a:extLst>
              </p:cNvPr>
              <p:cNvSpPr/>
              <p:nvPr/>
            </p:nvSpPr>
            <p:spPr>
              <a:xfrm>
                <a:off x="9323202" y="3638251"/>
                <a:ext cx="447650" cy="704105"/>
              </a:xfrm>
              <a:custGeom>
                <a:avLst/>
                <a:gdLst>
                  <a:gd name="connsiteX0" fmla="*/ 72460 w 274455"/>
                  <a:gd name="connsiteY0" fmla="*/ 0 h 431688"/>
                  <a:gd name="connsiteX1" fmla="*/ 193387 w 274455"/>
                  <a:gd name="connsiteY1" fmla="*/ 286779 h 431688"/>
                  <a:gd name="connsiteX2" fmla="*/ 215005 w 274455"/>
                  <a:gd name="connsiteY2" fmla="*/ 321571 h 431688"/>
                  <a:gd name="connsiteX3" fmla="*/ 274455 w 274455"/>
                  <a:gd name="connsiteY3" fmla="*/ 431689 h 431688"/>
                  <a:gd name="connsiteX4" fmla="*/ 174809 w 274455"/>
                  <a:gd name="connsiteY4" fmla="*/ 340825 h 431688"/>
                  <a:gd name="connsiteX5" fmla="*/ 131910 w 274455"/>
                  <a:gd name="connsiteY5" fmla="*/ 302655 h 431688"/>
                  <a:gd name="connsiteX6" fmla="*/ 83269 w 274455"/>
                  <a:gd name="connsiteY6" fmla="*/ 326300 h 431688"/>
                  <a:gd name="connsiteX7" fmla="*/ 16726 w 274455"/>
                  <a:gd name="connsiteY7" fmla="*/ 425609 h 431688"/>
                  <a:gd name="connsiteX8" fmla="*/ 1863 w 274455"/>
                  <a:gd name="connsiteY8" fmla="*/ 266850 h 431688"/>
                  <a:gd name="connsiteX9" fmla="*/ 4228 w 274455"/>
                  <a:gd name="connsiteY9" fmla="*/ 101335 h 431688"/>
                  <a:gd name="connsiteX10" fmla="*/ 850 w 274455"/>
                  <a:gd name="connsiteY10" fmla="*/ 79042 h 431688"/>
                  <a:gd name="connsiteX11" fmla="*/ 72460 w 274455"/>
                  <a:gd name="connsiteY11" fmla="*/ 0 h 43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455" h="431688">
                    <a:moveTo>
                      <a:pt x="72460" y="0"/>
                    </a:moveTo>
                    <a:cubicBezTo>
                      <a:pt x="56922" y="119238"/>
                      <a:pt x="125155" y="203009"/>
                      <a:pt x="193387" y="286779"/>
                    </a:cubicBezTo>
                    <a:cubicBezTo>
                      <a:pt x="202170" y="297588"/>
                      <a:pt x="217708" y="307046"/>
                      <a:pt x="215005" y="321571"/>
                    </a:cubicBezTo>
                    <a:cubicBezTo>
                      <a:pt x="205547" y="374941"/>
                      <a:pt x="241353" y="402302"/>
                      <a:pt x="274455" y="431689"/>
                    </a:cubicBezTo>
                    <a:cubicBezTo>
                      <a:pt x="231219" y="412773"/>
                      <a:pt x="180214" y="402977"/>
                      <a:pt x="174809" y="340825"/>
                    </a:cubicBezTo>
                    <a:cubicBezTo>
                      <a:pt x="172782" y="317518"/>
                      <a:pt x="153866" y="306371"/>
                      <a:pt x="131910" y="302655"/>
                    </a:cubicBezTo>
                    <a:cubicBezTo>
                      <a:pt x="110292" y="298940"/>
                      <a:pt x="94078" y="306709"/>
                      <a:pt x="83269" y="326300"/>
                    </a:cubicBezTo>
                    <a:cubicBezTo>
                      <a:pt x="64016" y="360079"/>
                      <a:pt x="44086" y="393181"/>
                      <a:pt x="16726" y="425609"/>
                    </a:cubicBezTo>
                    <a:cubicBezTo>
                      <a:pt x="11659" y="372577"/>
                      <a:pt x="3552" y="319882"/>
                      <a:pt x="1863" y="266850"/>
                    </a:cubicBezTo>
                    <a:cubicBezTo>
                      <a:pt x="-164" y="211791"/>
                      <a:pt x="-1852" y="156394"/>
                      <a:pt x="4228" y="101335"/>
                    </a:cubicBezTo>
                    <a:cubicBezTo>
                      <a:pt x="4903" y="94242"/>
                      <a:pt x="2201" y="86473"/>
                      <a:pt x="850" y="79042"/>
                    </a:cubicBezTo>
                    <a:cubicBezTo>
                      <a:pt x="27535" y="54383"/>
                      <a:pt x="36655" y="15200"/>
                      <a:pt x="72460" y="0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7073FE41-1D7B-4A72-AE13-A6EE2E789984}"/>
                  </a:ext>
                </a:extLst>
              </p:cNvPr>
              <p:cNvSpPr/>
              <p:nvPr/>
            </p:nvSpPr>
            <p:spPr>
              <a:xfrm rot="376497">
                <a:off x="9841143" y="3559940"/>
                <a:ext cx="449652" cy="800321"/>
              </a:xfrm>
              <a:custGeom>
                <a:avLst/>
                <a:gdLst>
                  <a:gd name="connsiteX0" fmla="*/ 0 w 228194"/>
                  <a:gd name="connsiteY0" fmla="*/ 404666 h 404666"/>
                  <a:gd name="connsiteX1" fmla="*/ 48303 w 228194"/>
                  <a:gd name="connsiteY1" fmla="*/ 301642 h 404666"/>
                  <a:gd name="connsiteX2" fmla="*/ 60464 w 228194"/>
                  <a:gd name="connsiteY2" fmla="*/ 272592 h 404666"/>
                  <a:gd name="connsiteX3" fmla="*/ 138492 w 228194"/>
                  <a:gd name="connsiteY3" fmla="*/ 0 h 404666"/>
                  <a:gd name="connsiteX4" fmla="*/ 202671 w 228194"/>
                  <a:gd name="connsiteY4" fmla="*/ 66544 h 404666"/>
                  <a:gd name="connsiteX5" fmla="*/ 218547 w 228194"/>
                  <a:gd name="connsiteY5" fmla="*/ 389466 h 404666"/>
                  <a:gd name="connsiteX6" fmla="*/ 168892 w 228194"/>
                  <a:gd name="connsiteY6" fmla="*/ 305020 h 404666"/>
                  <a:gd name="connsiteX7" fmla="*/ 120589 w 228194"/>
                  <a:gd name="connsiteY7" fmla="*/ 275632 h 404666"/>
                  <a:gd name="connsiteX8" fmla="*/ 82420 w 228194"/>
                  <a:gd name="connsiteY8" fmla="*/ 316842 h 404666"/>
                  <a:gd name="connsiteX9" fmla="*/ 0 w 228194"/>
                  <a:gd name="connsiteY9" fmla="*/ 404666 h 404666"/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357" h="404666">
                    <a:moveTo>
                      <a:pt x="0" y="404666"/>
                    </a:moveTo>
                    <a:cubicBezTo>
                      <a:pt x="28374" y="375954"/>
                      <a:pt x="56410" y="347580"/>
                      <a:pt x="48303" y="301642"/>
                    </a:cubicBezTo>
                    <a:cubicBezTo>
                      <a:pt x="46277" y="290833"/>
                      <a:pt x="53370" y="281037"/>
                      <a:pt x="60464" y="272592"/>
                    </a:cubicBezTo>
                    <a:cubicBezTo>
                      <a:pt x="128021" y="193551"/>
                      <a:pt x="160110" y="104375"/>
                      <a:pt x="138492" y="0"/>
                    </a:cubicBezTo>
                    <a:cubicBezTo>
                      <a:pt x="174635" y="7769"/>
                      <a:pt x="184232" y="34837"/>
                      <a:pt x="199521" y="60639"/>
                    </a:cubicBezTo>
                    <a:cubicBezTo>
                      <a:pt x="223504" y="165352"/>
                      <a:pt x="237463" y="276646"/>
                      <a:pt x="218547" y="389466"/>
                    </a:cubicBezTo>
                    <a:cubicBezTo>
                      <a:pt x="195915" y="360416"/>
                      <a:pt x="182066" y="332718"/>
                      <a:pt x="168892" y="305020"/>
                    </a:cubicBezTo>
                    <a:cubicBezTo>
                      <a:pt x="159097" y="284077"/>
                      <a:pt x="144910" y="272930"/>
                      <a:pt x="120589" y="275632"/>
                    </a:cubicBezTo>
                    <a:cubicBezTo>
                      <a:pt x="95593" y="278672"/>
                      <a:pt x="86473" y="294548"/>
                      <a:pt x="82420" y="316842"/>
                    </a:cubicBezTo>
                    <a:cubicBezTo>
                      <a:pt x="73975" y="363794"/>
                      <a:pt x="46952" y="393519"/>
                      <a:pt x="0" y="404666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DE705D5-C693-4E98-9F27-0D09C5A591F2}"/>
                  </a:ext>
                </a:extLst>
              </p:cNvPr>
              <p:cNvSpPr/>
              <p:nvPr/>
            </p:nvSpPr>
            <p:spPr>
              <a:xfrm>
                <a:off x="9782986" y="4348177"/>
                <a:ext cx="42482" cy="404942"/>
              </a:xfrm>
              <a:custGeom>
                <a:avLst/>
                <a:gdLst>
                  <a:gd name="connsiteX0" fmla="*/ 38 w 26046"/>
                  <a:gd name="connsiteY0" fmla="*/ 0 h 248271"/>
                  <a:gd name="connsiteX1" fmla="*/ 6456 w 26046"/>
                  <a:gd name="connsiteY1" fmla="*/ 2027 h 248271"/>
                  <a:gd name="connsiteX2" fmla="*/ 18278 w 26046"/>
                  <a:gd name="connsiteY2" fmla="*/ 102011 h 248271"/>
                  <a:gd name="connsiteX3" fmla="*/ 26047 w 26046"/>
                  <a:gd name="connsiteY3" fmla="*/ 248272 h 248271"/>
                  <a:gd name="connsiteX4" fmla="*/ 1051 w 26046"/>
                  <a:gd name="connsiteY4" fmla="*/ 207062 h 248271"/>
                  <a:gd name="connsiteX5" fmla="*/ 38 w 26046"/>
                  <a:gd name="connsiteY5" fmla="*/ 0 h 24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46" h="248271">
                    <a:moveTo>
                      <a:pt x="38" y="0"/>
                    </a:moveTo>
                    <a:cubicBezTo>
                      <a:pt x="2064" y="676"/>
                      <a:pt x="4429" y="1351"/>
                      <a:pt x="6456" y="2027"/>
                    </a:cubicBezTo>
                    <a:cubicBezTo>
                      <a:pt x="16589" y="34454"/>
                      <a:pt x="14900" y="68570"/>
                      <a:pt x="18278" y="102011"/>
                    </a:cubicBezTo>
                    <a:cubicBezTo>
                      <a:pt x="23007" y="150652"/>
                      <a:pt x="23682" y="199293"/>
                      <a:pt x="26047" y="248272"/>
                    </a:cubicBezTo>
                    <a:cubicBezTo>
                      <a:pt x="-1314" y="246245"/>
                      <a:pt x="1389" y="224289"/>
                      <a:pt x="1051" y="207062"/>
                    </a:cubicBezTo>
                    <a:cubicBezTo>
                      <a:pt x="-300" y="138154"/>
                      <a:pt x="38" y="69246"/>
                      <a:pt x="38" y="0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E8BC38FF-053D-4CAF-ABA0-C0B47632F699}"/>
              </a:ext>
            </a:extLst>
          </p:cNvPr>
          <p:cNvGrpSpPr/>
          <p:nvPr/>
        </p:nvGrpSpPr>
        <p:grpSpPr>
          <a:xfrm>
            <a:off x="487913" y="2518151"/>
            <a:ext cx="1358261" cy="1902640"/>
            <a:chOff x="4854267" y="3354767"/>
            <a:chExt cx="2232607" cy="3342246"/>
          </a:xfrm>
          <a:effectLst/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58AC3BA0-D82E-4AB0-91AB-4AACA5C344B0}"/>
                </a:ext>
              </a:extLst>
            </p:cNvPr>
            <p:cNvSpPr/>
            <p:nvPr/>
          </p:nvSpPr>
          <p:spPr>
            <a:xfrm>
              <a:off x="4854267" y="3354767"/>
              <a:ext cx="2232607" cy="2910128"/>
            </a:xfrm>
            <a:custGeom>
              <a:avLst/>
              <a:gdLst>
                <a:gd name="connsiteX0" fmla="*/ 3157277 w 3361970"/>
                <a:gd name="connsiteY0" fmla="*/ 4382215 h 4382214"/>
                <a:gd name="connsiteX1" fmla="*/ 674721 w 3361970"/>
                <a:gd name="connsiteY1" fmla="*/ 3821659 h 4382214"/>
                <a:gd name="connsiteX2" fmla="*/ 586712 w 3361970"/>
                <a:gd name="connsiteY2" fmla="*/ 3733649 h 4382214"/>
                <a:gd name="connsiteX3" fmla="*/ 430 w 3361970"/>
                <a:gd name="connsiteY3" fmla="*/ 178051 h 4382214"/>
                <a:gd name="connsiteX4" fmla="*/ 149370 w 3361970"/>
                <a:gd name="connsiteY4" fmla="*/ 83948 h 4382214"/>
                <a:gd name="connsiteX5" fmla="*/ 2656298 w 3361970"/>
                <a:gd name="connsiteY5" fmla="*/ 0 h 4382214"/>
                <a:gd name="connsiteX6" fmla="*/ 2744307 w 3361970"/>
                <a:gd name="connsiteY6" fmla="*/ 88010 h 4382214"/>
                <a:gd name="connsiteX7" fmla="*/ 3359699 w 3361970"/>
                <a:gd name="connsiteY7" fmla="*/ 4176407 h 4382214"/>
                <a:gd name="connsiteX8" fmla="*/ 3157277 w 3361970"/>
                <a:gd name="connsiteY8" fmla="*/ 4382215 h 4382214"/>
                <a:gd name="connsiteX9" fmla="*/ 3157277 w 3361970"/>
                <a:gd name="connsiteY9" fmla="*/ 4382215 h 43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1970" h="4382214">
                  <a:moveTo>
                    <a:pt x="3157277" y="4382215"/>
                  </a:moveTo>
                  <a:lnTo>
                    <a:pt x="674721" y="3821659"/>
                  </a:lnTo>
                  <a:cubicBezTo>
                    <a:pt x="627331" y="3810151"/>
                    <a:pt x="619207" y="3832492"/>
                    <a:pt x="586712" y="3733649"/>
                  </a:cubicBezTo>
                  <a:cubicBezTo>
                    <a:pt x="361271" y="3043788"/>
                    <a:pt x="107396" y="1081167"/>
                    <a:pt x="430" y="178051"/>
                  </a:cubicBezTo>
                  <a:cubicBezTo>
                    <a:pt x="-7694" y="107643"/>
                    <a:pt x="101303" y="83948"/>
                    <a:pt x="149370" y="83948"/>
                  </a:cubicBezTo>
                  <a:lnTo>
                    <a:pt x="2656298" y="0"/>
                  </a:lnTo>
                  <a:cubicBezTo>
                    <a:pt x="2705042" y="0"/>
                    <a:pt x="2744307" y="39943"/>
                    <a:pt x="2744307" y="88010"/>
                  </a:cubicBezTo>
                  <a:lnTo>
                    <a:pt x="3359699" y="4176407"/>
                  </a:lnTo>
                  <a:cubicBezTo>
                    <a:pt x="3384071" y="4254939"/>
                    <a:pt x="3205344" y="4382215"/>
                    <a:pt x="3157277" y="4382215"/>
                  </a:cubicBezTo>
                  <a:lnTo>
                    <a:pt x="3157277" y="4382215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2594FAF4-67F0-494C-A61E-C201718436B6}"/>
                </a:ext>
              </a:extLst>
            </p:cNvPr>
            <p:cNvSpPr/>
            <p:nvPr/>
          </p:nvSpPr>
          <p:spPr>
            <a:xfrm>
              <a:off x="4854311" y="3398826"/>
              <a:ext cx="1987833" cy="2938919"/>
            </a:xfrm>
            <a:custGeom>
              <a:avLst/>
              <a:gdLst>
                <a:gd name="connsiteX0" fmla="*/ 95821 w 2993377"/>
                <a:gd name="connsiteY0" fmla="*/ 1229430 h 4425568"/>
                <a:gd name="connsiteX1" fmla="*/ 57909 w 2993377"/>
                <a:gd name="connsiteY1" fmla="*/ 855050 h 4425568"/>
                <a:gd name="connsiteX2" fmla="*/ 365 w 2993377"/>
                <a:gd name="connsiteY2" fmla="*/ 180759 h 4425568"/>
                <a:gd name="connsiteX3" fmla="*/ 109361 w 2993377"/>
                <a:gd name="connsiteY3" fmla="*/ 44682 h 4425568"/>
                <a:gd name="connsiteX4" fmla="*/ 2393556 w 2993377"/>
                <a:gd name="connsiteY4" fmla="*/ 0 h 4425568"/>
                <a:gd name="connsiteX5" fmla="*/ 1987357 w 2993377"/>
                <a:gd name="connsiteY5" fmla="*/ 1939602 h 4425568"/>
                <a:gd name="connsiteX6" fmla="*/ 2865424 w 2993377"/>
                <a:gd name="connsiteY6" fmla="*/ 4122924 h 4425568"/>
                <a:gd name="connsiteX7" fmla="*/ 2993377 w 2993377"/>
                <a:gd name="connsiteY7" fmla="*/ 4270510 h 4425568"/>
                <a:gd name="connsiteX8" fmla="*/ 1806598 w 2993377"/>
                <a:gd name="connsiteY8" fmla="*/ 4001064 h 4425568"/>
                <a:gd name="connsiteX9" fmla="*/ 1772071 w 2993377"/>
                <a:gd name="connsiteY9" fmla="*/ 4023405 h 4425568"/>
                <a:gd name="connsiteX10" fmla="*/ 1860758 w 2993377"/>
                <a:gd name="connsiteY10" fmla="*/ 4353104 h 4425568"/>
                <a:gd name="connsiteX11" fmla="*/ 1814722 w 2993377"/>
                <a:gd name="connsiteY11" fmla="*/ 4412680 h 4425568"/>
                <a:gd name="connsiteX12" fmla="*/ 1587250 w 2993377"/>
                <a:gd name="connsiteY12" fmla="*/ 4425543 h 4425568"/>
                <a:gd name="connsiteX13" fmla="*/ 1506687 w 2993377"/>
                <a:gd name="connsiteY13" fmla="*/ 4319254 h 4425568"/>
                <a:gd name="connsiteX14" fmla="*/ 1533090 w 2993377"/>
                <a:gd name="connsiteY14" fmla="*/ 3940811 h 4425568"/>
                <a:gd name="connsiteX15" fmla="*/ 648930 w 2993377"/>
                <a:gd name="connsiteY15" fmla="*/ 3752606 h 4425568"/>
                <a:gd name="connsiteX16" fmla="*/ 594770 w 2993377"/>
                <a:gd name="connsiteY16" fmla="*/ 3683552 h 4425568"/>
                <a:gd name="connsiteX17" fmla="*/ 95821 w 2993377"/>
                <a:gd name="connsiteY17" fmla="*/ 1229430 h 4425568"/>
                <a:gd name="connsiteX18" fmla="*/ 95821 w 2993377"/>
                <a:gd name="connsiteY18" fmla="*/ 1229430 h 44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3377" h="4425568">
                  <a:moveTo>
                    <a:pt x="95821" y="1229430"/>
                  </a:moveTo>
                  <a:cubicBezTo>
                    <a:pt x="81604" y="1104863"/>
                    <a:pt x="68741" y="980295"/>
                    <a:pt x="57909" y="855050"/>
                  </a:cubicBezTo>
                  <a:cubicBezTo>
                    <a:pt x="38277" y="636379"/>
                    <a:pt x="8489" y="399429"/>
                    <a:pt x="365" y="180759"/>
                  </a:cubicBezTo>
                  <a:cubicBezTo>
                    <a:pt x="-3020" y="88687"/>
                    <a:pt x="15936" y="67023"/>
                    <a:pt x="109361" y="44682"/>
                  </a:cubicBezTo>
                  <a:cubicBezTo>
                    <a:pt x="504729" y="46713"/>
                    <a:pt x="2393556" y="677"/>
                    <a:pt x="2393556" y="0"/>
                  </a:cubicBezTo>
                  <a:cubicBezTo>
                    <a:pt x="2092969" y="580865"/>
                    <a:pt x="1955538" y="1288329"/>
                    <a:pt x="1987357" y="1939602"/>
                  </a:cubicBezTo>
                  <a:cubicBezTo>
                    <a:pt x="2027300" y="2739815"/>
                    <a:pt x="2325179" y="3524457"/>
                    <a:pt x="2865424" y="4122924"/>
                  </a:cubicBezTo>
                  <a:cubicBezTo>
                    <a:pt x="2904013" y="4166252"/>
                    <a:pt x="2960204" y="4223797"/>
                    <a:pt x="2993377" y="4270510"/>
                  </a:cubicBezTo>
                  <a:cubicBezTo>
                    <a:pt x="2755751" y="4227859"/>
                    <a:pt x="1992773" y="4044392"/>
                    <a:pt x="1806598" y="4001064"/>
                  </a:cubicBezTo>
                  <a:cubicBezTo>
                    <a:pt x="1772071" y="3992940"/>
                    <a:pt x="1765978" y="3992940"/>
                    <a:pt x="1772071" y="4023405"/>
                  </a:cubicBezTo>
                  <a:cubicBezTo>
                    <a:pt x="1777487" y="4051162"/>
                    <a:pt x="1852634" y="4309776"/>
                    <a:pt x="1860758" y="4353104"/>
                  </a:cubicBezTo>
                  <a:cubicBezTo>
                    <a:pt x="1869559" y="4397109"/>
                    <a:pt x="1860081" y="4409972"/>
                    <a:pt x="1814722" y="4412680"/>
                  </a:cubicBezTo>
                  <a:cubicBezTo>
                    <a:pt x="1796443" y="4413357"/>
                    <a:pt x="1593343" y="4426220"/>
                    <a:pt x="1587250" y="4425543"/>
                  </a:cubicBezTo>
                  <a:cubicBezTo>
                    <a:pt x="1498563" y="4412680"/>
                    <a:pt x="1497886" y="4412003"/>
                    <a:pt x="1506687" y="4319254"/>
                  </a:cubicBezTo>
                  <a:cubicBezTo>
                    <a:pt x="1516842" y="4287435"/>
                    <a:pt x="1517519" y="4114800"/>
                    <a:pt x="1533090" y="3940811"/>
                  </a:cubicBezTo>
                  <a:cubicBezTo>
                    <a:pt x="1535798" y="3908316"/>
                    <a:pt x="745740" y="3773593"/>
                    <a:pt x="648930" y="3752606"/>
                  </a:cubicBezTo>
                  <a:cubicBezTo>
                    <a:pt x="602217" y="3739743"/>
                    <a:pt x="602217" y="3708601"/>
                    <a:pt x="594770" y="3683552"/>
                  </a:cubicBezTo>
                  <a:cubicBezTo>
                    <a:pt x="358497" y="2881985"/>
                    <a:pt x="191278" y="2055369"/>
                    <a:pt x="95821" y="1229430"/>
                  </a:cubicBezTo>
                  <a:lnTo>
                    <a:pt x="95821" y="1229430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54B084F9-2386-48B6-9AD5-D4987D9619FA}"/>
                </a:ext>
              </a:extLst>
            </p:cNvPr>
            <p:cNvSpPr/>
            <p:nvPr/>
          </p:nvSpPr>
          <p:spPr>
            <a:xfrm>
              <a:off x="4926017" y="5343420"/>
              <a:ext cx="1915606" cy="1252888"/>
            </a:xfrm>
            <a:custGeom>
              <a:avLst/>
              <a:gdLst>
                <a:gd name="connsiteX0" fmla="*/ 940380 w 2884614"/>
                <a:gd name="connsiteY0" fmla="*/ 27512 h 1886660"/>
                <a:gd name="connsiteX1" fmla="*/ 970845 w 2884614"/>
                <a:gd name="connsiteY1" fmla="*/ 432 h 1886660"/>
                <a:gd name="connsiteX2" fmla="*/ 1500259 w 2884614"/>
                <a:gd name="connsiteY2" fmla="*/ 99951 h 1886660"/>
                <a:gd name="connsiteX3" fmla="*/ 1399386 w 2884614"/>
                <a:gd name="connsiteY3" fmla="*/ 1382864 h 1886660"/>
                <a:gd name="connsiteX4" fmla="*/ 1408187 w 2884614"/>
                <a:gd name="connsiteY4" fmla="*/ 1481029 h 1886660"/>
                <a:gd name="connsiteX5" fmla="*/ 1648521 w 2884614"/>
                <a:gd name="connsiteY5" fmla="*/ 1487121 h 1886660"/>
                <a:gd name="connsiteX6" fmla="*/ 1724345 w 2884614"/>
                <a:gd name="connsiteY6" fmla="*/ 1374063 h 1886660"/>
                <a:gd name="connsiteX7" fmla="*/ 1687110 w 2884614"/>
                <a:gd name="connsiteY7" fmla="*/ 1212260 h 1886660"/>
                <a:gd name="connsiteX8" fmla="*/ 2877952 w 2884614"/>
                <a:gd name="connsiteY8" fmla="*/ 1525034 h 1886660"/>
                <a:gd name="connsiteX9" fmla="*/ 2861704 w 2884614"/>
                <a:gd name="connsiteY9" fmla="*/ 1544666 h 1886660"/>
                <a:gd name="connsiteX10" fmla="*/ 1118431 w 2884614"/>
                <a:gd name="connsiteY10" fmla="*/ 1883843 h 1886660"/>
                <a:gd name="connsiteX11" fmla="*/ 1038545 w 2884614"/>
                <a:gd name="connsiteY11" fmla="*/ 1878427 h 1886660"/>
                <a:gd name="connsiteX12" fmla="*/ 29 w 2884614"/>
                <a:gd name="connsiteY12" fmla="*/ 1543989 h 1886660"/>
                <a:gd name="connsiteX13" fmla="*/ 754206 w 2884614"/>
                <a:gd name="connsiteY13" fmla="*/ 1357138 h 1886660"/>
                <a:gd name="connsiteX14" fmla="*/ 838831 w 2884614"/>
                <a:gd name="connsiteY14" fmla="*/ 1253557 h 1886660"/>
                <a:gd name="connsiteX15" fmla="*/ 940380 w 2884614"/>
                <a:gd name="connsiteY15" fmla="*/ 27512 h 1886660"/>
                <a:gd name="connsiteX16" fmla="*/ 940380 w 2884614"/>
                <a:gd name="connsiteY16" fmla="*/ 27512 h 188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14" h="1886660">
                  <a:moveTo>
                    <a:pt x="940380" y="27512"/>
                  </a:moveTo>
                  <a:cubicBezTo>
                    <a:pt x="943089" y="7878"/>
                    <a:pt x="949181" y="-2277"/>
                    <a:pt x="970845" y="432"/>
                  </a:cubicBezTo>
                  <a:cubicBezTo>
                    <a:pt x="1026359" y="8556"/>
                    <a:pt x="1514476" y="-245"/>
                    <a:pt x="1500259" y="99951"/>
                  </a:cubicBezTo>
                  <a:cubicBezTo>
                    <a:pt x="1459639" y="376843"/>
                    <a:pt x="1404125" y="1241371"/>
                    <a:pt x="1399386" y="1382864"/>
                  </a:cubicBezTo>
                  <a:cubicBezTo>
                    <a:pt x="1398709" y="1411298"/>
                    <a:pt x="1383815" y="1456656"/>
                    <a:pt x="1408187" y="1481029"/>
                  </a:cubicBezTo>
                  <a:cubicBezTo>
                    <a:pt x="1443391" y="1516233"/>
                    <a:pt x="1612641" y="1489153"/>
                    <a:pt x="1648521" y="1487121"/>
                  </a:cubicBezTo>
                  <a:cubicBezTo>
                    <a:pt x="1720283" y="1484414"/>
                    <a:pt x="1733823" y="1436346"/>
                    <a:pt x="1724345" y="1374063"/>
                  </a:cubicBezTo>
                  <a:cubicBezTo>
                    <a:pt x="1719606" y="1345629"/>
                    <a:pt x="1699973" y="1264389"/>
                    <a:pt x="1687110" y="1212260"/>
                  </a:cubicBezTo>
                  <a:cubicBezTo>
                    <a:pt x="2068261" y="1311779"/>
                    <a:pt x="2498155" y="1422806"/>
                    <a:pt x="2877952" y="1525034"/>
                  </a:cubicBezTo>
                  <a:cubicBezTo>
                    <a:pt x="2888107" y="1533834"/>
                    <a:pt x="2889461" y="1539250"/>
                    <a:pt x="2861704" y="1544666"/>
                  </a:cubicBezTo>
                  <a:cubicBezTo>
                    <a:pt x="2803482" y="1556175"/>
                    <a:pt x="1321531" y="1843900"/>
                    <a:pt x="1118431" y="1883843"/>
                  </a:cubicBezTo>
                  <a:cubicBezTo>
                    <a:pt x="1090674" y="1889259"/>
                    <a:pt x="1064271" y="1886551"/>
                    <a:pt x="1038545" y="1878427"/>
                  </a:cubicBezTo>
                  <a:cubicBezTo>
                    <a:pt x="721033" y="1782293"/>
                    <a:pt x="7476" y="1575809"/>
                    <a:pt x="29" y="1543989"/>
                  </a:cubicBezTo>
                  <a:cubicBezTo>
                    <a:pt x="-5387" y="1522325"/>
                    <a:pt x="753529" y="1357138"/>
                    <a:pt x="754206" y="1357138"/>
                  </a:cubicBezTo>
                  <a:cubicBezTo>
                    <a:pt x="820552" y="1335474"/>
                    <a:pt x="827999" y="1321934"/>
                    <a:pt x="838831" y="1253557"/>
                  </a:cubicBezTo>
                  <a:cubicBezTo>
                    <a:pt x="843570" y="1265066"/>
                    <a:pt x="928195" y="110782"/>
                    <a:pt x="940380" y="27512"/>
                  </a:cubicBezTo>
                  <a:lnTo>
                    <a:pt x="940380" y="27512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C0E079AD-4CBB-44F1-9AA6-778A9D0517A3}"/>
                </a:ext>
              </a:extLst>
            </p:cNvPr>
            <p:cNvSpPr/>
            <p:nvPr/>
          </p:nvSpPr>
          <p:spPr>
            <a:xfrm>
              <a:off x="4897107" y="6351664"/>
              <a:ext cx="1973360" cy="345349"/>
            </a:xfrm>
            <a:custGeom>
              <a:avLst/>
              <a:gdLst>
                <a:gd name="connsiteX0" fmla="*/ 86890 w 2971582"/>
                <a:gd name="connsiteY0" fmla="*/ 35881 h 520043"/>
                <a:gd name="connsiteX1" fmla="*/ 571621 w 2971582"/>
                <a:gd name="connsiteY1" fmla="*/ 183467 h 520043"/>
                <a:gd name="connsiteX2" fmla="*/ 992038 w 2971582"/>
                <a:gd name="connsiteY2" fmla="*/ 311420 h 520043"/>
                <a:gd name="connsiteX3" fmla="*/ 1289240 w 2971582"/>
                <a:gd name="connsiteY3" fmla="*/ 324282 h 520043"/>
                <a:gd name="connsiteX4" fmla="*/ 2911330 w 2971582"/>
                <a:gd name="connsiteY4" fmla="*/ 16248 h 520043"/>
                <a:gd name="connsiteX5" fmla="*/ 2925547 w 2971582"/>
                <a:gd name="connsiteY5" fmla="*/ 0 h 520043"/>
                <a:gd name="connsiteX6" fmla="*/ 2971583 w 2971582"/>
                <a:gd name="connsiteY6" fmla="*/ 70408 h 520043"/>
                <a:gd name="connsiteX7" fmla="*/ 2921485 w 2971582"/>
                <a:gd name="connsiteY7" fmla="*/ 134723 h 520043"/>
                <a:gd name="connsiteX8" fmla="*/ 2339943 w 2971582"/>
                <a:gd name="connsiteY8" fmla="*/ 261321 h 520043"/>
                <a:gd name="connsiteX9" fmla="*/ 1168734 w 2971582"/>
                <a:gd name="connsiteY9" fmla="*/ 518581 h 520043"/>
                <a:gd name="connsiteX10" fmla="*/ 1099681 w 2971582"/>
                <a:gd name="connsiteY10" fmla="*/ 505718 h 520043"/>
                <a:gd name="connsiteX11" fmla="*/ 51686 w 2971582"/>
                <a:gd name="connsiteY11" fmla="*/ 197007 h 520043"/>
                <a:gd name="connsiteX12" fmla="*/ 234 w 2971582"/>
                <a:gd name="connsiteY12" fmla="*/ 96134 h 520043"/>
                <a:gd name="connsiteX13" fmla="*/ 52363 w 2971582"/>
                <a:gd name="connsiteY13" fmla="*/ 18956 h 520043"/>
                <a:gd name="connsiteX14" fmla="*/ 86890 w 2971582"/>
                <a:gd name="connsiteY14" fmla="*/ 35881 h 520043"/>
                <a:gd name="connsiteX15" fmla="*/ 86890 w 2971582"/>
                <a:gd name="connsiteY15" fmla="*/ 35881 h 52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71582" h="520043">
                  <a:moveTo>
                    <a:pt x="86890" y="35881"/>
                  </a:moveTo>
                  <a:cubicBezTo>
                    <a:pt x="248693" y="84625"/>
                    <a:pt x="410496" y="134723"/>
                    <a:pt x="571621" y="183467"/>
                  </a:cubicBezTo>
                  <a:cubicBezTo>
                    <a:pt x="711760" y="226117"/>
                    <a:pt x="854607" y="261321"/>
                    <a:pt x="992038" y="311420"/>
                  </a:cubicBezTo>
                  <a:cubicBezTo>
                    <a:pt x="1167381" y="375734"/>
                    <a:pt x="1150456" y="353394"/>
                    <a:pt x="1289240" y="324282"/>
                  </a:cubicBezTo>
                  <a:cubicBezTo>
                    <a:pt x="1829485" y="219347"/>
                    <a:pt x="2370408" y="118475"/>
                    <a:pt x="2911330" y="16248"/>
                  </a:cubicBezTo>
                  <a:cubicBezTo>
                    <a:pt x="2920131" y="14217"/>
                    <a:pt x="2937056" y="10832"/>
                    <a:pt x="2925547" y="0"/>
                  </a:cubicBezTo>
                  <a:cubicBezTo>
                    <a:pt x="2966844" y="6093"/>
                    <a:pt x="2970229" y="37912"/>
                    <a:pt x="2971583" y="70408"/>
                  </a:cubicBezTo>
                  <a:cubicBezTo>
                    <a:pt x="2971583" y="104935"/>
                    <a:pt x="2966844" y="125922"/>
                    <a:pt x="2921485" y="134723"/>
                  </a:cubicBezTo>
                  <a:cubicBezTo>
                    <a:pt x="2727186" y="176697"/>
                    <a:pt x="2534242" y="220025"/>
                    <a:pt x="2339943" y="261321"/>
                  </a:cubicBezTo>
                  <a:cubicBezTo>
                    <a:pt x="1949991" y="346624"/>
                    <a:pt x="1558686" y="432602"/>
                    <a:pt x="1168734" y="518581"/>
                  </a:cubicBezTo>
                  <a:cubicBezTo>
                    <a:pt x="1142332" y="523997"/>
                    <a:pt x="1122022" y="513165"/>
                    <a:pt x="1099681" y="505718"/>
                  </a:cubicBezTo>
                  <a:cubicBezTo>
                    <a:pt x="751026" y="404169"/>
                    <a:pt x="401018" y="301265"/>
                    <a:pt x="51686" y="197007"/>
                  </a:cubicBezTo>
                  <a:cubicBezTo>
                    <a:pt x="1588" y="181436"/>
                    <a:pt x="4296" y="133369"/>
                    <a:pt x="234" y="96134"/>
                  </a:cubicBezTo>
                  <a:cubicBezTo>
                    <a:pt x="-2474" y="61607"/>
                    <a:pt x="18513" y="21664"/>
                    <a:pt x="52363" y="18956"/>
                  </a:cubicBezTo>
                  <a:cubicBezTo>
                    <a:pt x="62518" y="27757"/>
                    <a:pt x="67257" y="29111"/>
                    <a:pt x="86890" y="35881"/>
                  </a:cubicBezTo>
                  <a:lnTo>
                    <a:pt x="86890" y="358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2202241E-62F3-4031-B5FB-1770B1CB795A}"/>
                </a:ext>
              </a:extLst>
            </p:cNvPr>
            <p:cNvSpPr/>
            <p:nvPr/>
          </p:nvSpPr>
          <p:spPr>
            <a:xfrm>
              <a:off x="6553650" y="3384179"/>
              <a:ext cx="504545" cy="2809221"/>
            </a:xfrm>
            <a:custGeom>
              <a:avLst/>
              <a:gdLst>
                <a:gd name="connsiteX0" fmla="*/ 1150 w 759768"/>
                <a:gd name="connsiteY0" fmla="*/ 78923 h 4230262"/>
                <a:gd name="connsiteX1" fmla="*/ 37708 w 759768"/>
                <a:gd name="connsiteY1" fmla="*/ 23410 h 4230262"/>
                <a:gd name="connsiteX2" fmla="*/ 111500 w 759768"/>
                <a:gd name="connsiteY2" fmla="*/ 3777 h 4230262"/>
                <a:gd name="connsiteX3" fmla="*/ 152797 w 759768"/>
                <a:gd name="connsiteY3" fmla="*/ 32888 h 4230262"/>
                <a:gd name="connsiteX4" fmla="*/ 756004 w 759768"/>
                <a:gd name="connsiteY4" fmla="*/ 4103006 h 4230262"/>
                <a:gd name="connsiteX5" fmla="*/ 705229 w 759768"/>
                <a:gd name="connsiteY5" fmla="*/ 4207264 h 4230262"/>
                <a:gd name="connsiteX6" fmla="*/ 618573 w 759768"/>
                <a:gd name="connsiteY6" fmla="*/ 4165967 h 4230262"/>
                <a:gd name="connsiteX7" fmla="*/ 1150 w 759768"/>
                <a:gd name="connsiteY7" fmla="*/ 78923 h 4230262"/>
                <a:gd name="connsiteX8" fmla="*/ 1150 w 759768"/>
                <a:gd name="connsiteY8" fmla="*/ 78923 h 42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68" h="4230262">
                  <a:moveTo>
                    <a:pt x="1150" y="78923"/>
                  </a:moveTo>
                  <a:cubicBezTo>
                    <a:pt x="-3589" y="49813"/>
                    <a:pt x="5888" y="29503"/>
                    <a:pt x="37708" y="23410"/>
                  </a:cubicBezTo>
                  <a:cubicBezTo>
                    <a:pt x="62756" y="18671"/>
                    <a:pt x="87128" y="12578"/>
                    <a:pt x="111500" y="3777"/>
                  </a:cubicBezTo>
                  <a:cubicBezTo>
                    <a:pt x="141965" y="-7732"/>
                    <a:pt x="149412" y="8516"/>
                    <a:pt x="152797" y="32888"/>
                  </a:cubicBezTo>
                  <a:cubicBezTo>
                    <a:pt x="189355" y="282023"/>
                    <a:pt x="739755" y="4038014"/>
                    <a:pt x="756004" y="4103006"/>
                  </a:cubicBezTo>
                  <a:cubicBezTo>
                    <a:pt x="769544" y="4157843"/>
                    <a:pt x="745172" y="4184246"/>
                    <a:pt x="705229" y="4207264"/>
                  </a:cubicBezTo>
                  <a:cubicBezTo>
                    <a:pt x="641591" y="4244498"/>
                    <a:pt x="630082" y="4240437"/>
                    <a:pt x="618573" y="4165967"/>
                  </a:cubicBezTo>
                  <a:cubicBezTo>
                    <a:pt x="580661" y="3927663"/>
                    <a:pt x="23491" y="227863"/>
                    <a:pt x="1150" y="78923"/>
                  </a:cubicBezTo>
                  <a:lnTo>
                    <a:pt x="1150" y="7892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1E02A13-1DEE-40CD-BB1D-F01C1F99ED26}"/>
                </a:ext>
              </a:extLst>
            </p:cNvPr>
            <p:cNvSpPr/>
            <p:nvPr/>
          </p:nvSpPr>
          <p:spPr>
            <a:xfrm>
              <a:off x="5243093" y="4435404"/>
              <a:ext cx="633354" cy="806698"/>
            </a:xfrm>
            <a:custGeom>
              <a:avLst/>
              <a:gdLst>
                <a:gd name="connsiteX0" fmla="*/ 4583 w 953735"/>
                <a:gd name="connsiteY0" fmla="*/ 265613 h 1214766"/>
                <a:gd name="connsiteX1" fmla="*/ 54004 w 953735"/>
                <a:gd name="connsiteY1" fmla="*/ 19863 h 1214766"/>
                <a:gd name="connsiteX2" fmla="*/ 718140 w 953735"/>
                <a:gd name="connsiteY2" fmla="*/ 39496 h 1214766"/>
                <a:gd name="connsiteX3" fmla="*/ 789225 w 953735"/>
                <a:gd name="connsiteY3" fmla="*/ 98395 h 1214766"/>
                <a:gd name="connsiteX4" fmla="*/ 777716 w 953735"/>
                <a:gd name="connsiteY4" fmla="*/ 685353 h 1214766"/>
                <a:gd name="connsiteX5" fmla="*/ 953736 w 953735"/>
                <a:gd name="connsiteY5" fmla="*/ 1214766 h 1214766"/>
                <a:gd name="connsiteX6" fmla="*/ 387765 w 953735"/>
                <a:gd name="connsiteY6" fmla="*/ 1145712 h 1214766"/>
                <a:gd name="connsiteX7" fmla="*/ 193466 w 953735"/>
                <a:gd name="connsiteY7" fmla="*/ 1092906 h 1214766"/>
                <a:gd name="connsiteX8" fmla="*/ 138629 w 953735"/>
                <a:gd name="connsiteY8" fmla="*/ 1007604 h 1214766"/>
                <a:gd name="connsiteX9" fmla="*/ 4583 w 953735"/>
                <a:gd name="connsiteY9" fmla="*/ 265613 h 1214766"/>
                <a:gd name="connsiteX10" fmla="*/ 4583 w 953735"/>
                <a:gd name="connsiteY10" fmla="*/ 265613 h 121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735" h="1214766">
                  <a:moveTo>
                    <a:pt x="4583" y="265613"/>
                  </a:moveTo>
                  <a:cubicBezTo>
                    <a:pt x="12030" y="180311"/>
                    <a:pt x="28278" y="97718"/>
                    <a:pt x="54004" y="19863"/>
                  </a:cubicBezTo>
                  <a:cubicBezTo>
                    <a:pt x="69575" y="-27527"/>
                    <a:pt x="666688" y="22571"/>
                    <a:pt x="718140" y="39496"/>
                  </a:cubicBezTo>
                  <a:cubicBezTo>
                    <a:pt x="713401" y="41526"/>
                    <a:pt x="802765" y="47620"/>
                    <a:pt x="789225" y="98395"/>
                  </a:cubicBezTo>
                  <a:cubicBezTo>
                    <a:pt x="737096" y="286600"/>
                    <a:pt x="739804" y="494439"/>
                    <a:pt x="777716" y="685353"/>
                  </a:cubicBezTo>
                  <a:cubicBezTo>
                    <a:pt x="814951" y="870850"/>
                    <a:pt x="899576" y="1035361"/>
                    <a:pt x="953736" y="1214766"/>
                  </a:cubicBezTo>
                  <a:cubicBezTo>
                    <a:pt x="950351" y="1203934"/>
                    <a:pt x="464942" y="1159252"/>
                    <a:pt x="387765" y="1145712"/>
                  </a:cubicBezTo>
                  <a:cubicBezTo>
                    <a:pt x="327512" y="1134880"/>
                    <a:pt x="241533" y="1136911"/>
                    <a:pt x="193466" y="1092906"/>
                  </a:cubicBezTo>
                  <a:cubicBezTo>
                    <a:pt x="168417" y="1070565"/>
                    <a:pt x="152846" y="1038746"/>
                    <a:pt x="138629" y="1007604"/>
                  </a:cubicBezTo>
                  <a:cubicBezTo>
                    <a:pt x="39787" y="788934"/>
                    <a:pt x="-17081" y="518134"/>
                    <a:pt x="4583" y="265613"/>
                  </a:cubicBezTo>
                  <a:lnTo>
                    <a:pt x="4583" y="26561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ECA51469-1BC7-46FC-B564-11915EB6E546}"/>
                </a:ext>
              </a:extLst>
            </p:cNvPr>
            <p:cNvSpPr/>
            <p:nvPr/>
          </p:nvSpPr>
          <p:spPr>
            <a:xfrm>
              <a:off x="6165246" y="3398151"/>
              <a:ext cx="777651" cy="2852421"/>
            </a:xfrm>
            <a:custGeom>
              <a:avLst/>
              <a:gdLst>
                <a:gd name="connsiteX0" fmla="*/ 1170955 w 1171025"/>
                <a:gd name="connsiteY0" fmla="*/ 4251216 h 4295315"/>
                <a:gd name="connsiteX1" fmla="*/ 556240 w 1171025"/>
                <a:gd name="connsiteY1" fmla="*/ 71423 h 4295315"/>
                <a:gd name="connsiteX2" fmla="*/ 501403 w 1171025"/>
                <a:gd name="connsiteY2" fmla="*/ 2370 h 4295315"/>
                <a:gd name="connsiteX3" fmla="*/ 416778 w 1171025"/>
                <a:gd name="connsiteY3" fmla="*/ 5755 h 4295315"/>
                <a:gd name="connsiteX4" fmla="*/ 371419 w 1171025"/>
                <a:gd name="connsiteY4" fmla="*/ 76162 h 4295315"/>
                <a:gd name="connsiteX5" fmla="*/ 250236 w 1171025"/>
                <a:gd name="connsiteY5" fmla="*/ 380135 h 4295315"/>
                <a:gd name="connsiteX6" fmla="*/ 3132 w 1171025"/>
                <a:gd name="connsiteY6" fmla="*/ 1639353 h 4295315"/>
                <a:gd name="connsiteX7" fmla="*/ 37659 w 1171025"/>
                <a:gd name="connsiteY7" fmla="*/ 2314998 h 4295315"/>
                <a:gd name="connsiteX8" fmla="*/ 562333 w 1171025"/>
                <a:gd name="connsiteY8" fmla="*/ 3729249 h 4295315"/>
                <a:gd name="connsiteX9" fmla="*/ 955669 w 1171025"/>
                <a:gd name="connsiteY9" fmla="*/ 4250538 h 4295315"/>
                <a:gd name="connsiteX10" fmla="*/ 1168247 w 1171025"/>
                <a:gd name="connsiteY10" fmla="*/ 4295221 h 4295315"/>
                <a:gd name="connsiteX11" fmla="*/ 1170955 w 1171025"/>
                <a:gd name="connsiteY11" fmla="*/ 4251216 h 4295315"/>
                <a:gd name="connsiteX12" fmla="*/ 1170955 w 1171025"/>
                <a:gd name="connsiteY12" fmla="*/ 4251216 h 429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025" h="4295315">
                  <a:moveTo>
                    <a:pt x="1170955" y="4251216"/>
                  </a:moveTo>
                  <a:cubicBezTo>
                    <a:pt x="1178402" y="4174038"/>
                    <a:pt x="596860" y="298218"/>
                    <a:pt x="556240" y="71423"/>
                  </a:cubicBezTo>
                  <a:cubicBezTo>
                    <a:pt x="550147" y="38927"/>
                    <a:pt x="537284" y="11170"/>
                    <a:pt x="501403" y="2370"/>
                  </a:cubicBezTo>
                  <a:cubicBezTo>
                    <a:pt x="472969" y="338"/>
                    <a:pt x="444535" y="-3047"/>
                    <a:pt x="416778" y="5755"/>
                  </a:cubicBezTo>
                  <a:cubicBezTo>
                    <a:pt x="390375" y="22003"/>
                    <a:pt x="382251" y="49760"/>
                    <a:pt x="371419" y="76162"/>
                  </a:cubicBezTo>
                  <a:cubicBezTo>
                    <a:pt x="328091" y="175681"/>
                    <a:pt x="287471" y="277231"/>
                    <a:pt x="250236" y="380135"/>
                  </a:cubicBezTo>
                  <a:cubicBezTo>
                    <a:pt x="102650" y="786334"/>
                    <a:pt x="21410" y="1207428"/>
                    <a:pt x="3132" y="1639353"/>
                  </a:cubicBezTo>
                  <a:cubicBezTo>
                    <a:pt x="-6346" y="1864794"/>
                    <a:pt x="5840" y="2091589"/>
                    <a:pt x="37659" y="2314998"/>
                  </a:cubicBezTo>
                  <a:cubicBezTo>
                    <a:pt x="110774" y="2824779"/>
                    <a:pt x="281378" y="3298678"/>
                    <a:pt x="562333" y="3729249"/>
                  </a:cubicBezTo>
                  <a:cubicBezTo>
                    <a:pt x="676069" y="3904592"/>
                    <a:pt x="805375" y="4096183"/>
                    <a:pt x="955669" y="4250538"/>
                  </a:cubicBezTo>
                  <a:cubicBezTo>
                    <a:pt x="1022692" y="4266110"/>
                    <a:pt x="1101224" y="4297252"/>
                    <a:pt x="1168247" y="4295221"/>
                  </a:cubicBezTo>
                  <a:cubicBezTo>
                    <a:pt x="1168924" y="4289805"/>
                    <a:pt x="1169601" y="4257986"/>
                    <a:pt x="1170955" y="4251216"/>
                  </a:cubicBezTo>
                  <a:lnTo>
                    <a:pt x="1170955" y="4251216"/>
                  </a:lnTo>
                  <a:close/>
                </a:path>
              </a:pathLst>
            </a:custGeom>
            <a:solidFill>
              <a:srgbClr val="E5E5E5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1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D594ECAF-B85A-4FD5-8B8B-964F90E122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9900" end="13798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 txBox="1">
            <a:spLocks noGrp="1"/>
          </p:cNvSpPr>
          <p:nvPr>
            <p:ph type="subTitle" idx="1"/>
          </p:nvPr>
        </p:nvSpPr>
        <p:spPr>
          <a:xfrm>
            <a:off x="1268323" y="2779847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anyone have any questions?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94" name="Google Shape;2294;p51"/>
          <p:cNvSpPr/>
          <p:nvPr/>
        </p:nvSpPr>
        <p:spPr>
          <a:xfrm>
            <a:off x="3026615" y="217217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51"/>
          <p:cNvGrpSpPr/>
          <p:nvPr/>
        </p:nvGrpSpPr>
        <p:grpSpPr>
          <a:xfrm>
            <a:off x="3559727" y="2162520"/>
            <a:ext cx="411849" cy="411917"/>
            <a:chOff x="5162200" y="4097750"/>
            <a:chExt cx="338385" cy="338414"/>
          </a:xfrm>
        </p:grpSpPr>
        <p:sp>
          <p:nvSpPr>
            <p:cNvPr id="2296" name="Google Shape;2296;p51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51"/>
          <p:cNvSpPr/>
          <p:nvPr/>
        </p:nvSpPr>
        <p:spPr>
          <a:xfrm>
            <a:off x="2293725" y="221356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51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301" name="Google Shape;2301;p51"/>
          <p:cNvGrpSpPr/>
          <p:nvPr/>
        </p:nvGrpSpPr>
        <p:grpSpPr>
          <a:xfrm rot="254534">
            <a:off x="4485154" y="933102"/>
            <a:ext cx="3682314" cy="2469176"/>
            <a:chOff x="1681375" y="513300"/>
            <a:chExt cx="4229700" cy="2836225"/>
          </a:xfrm>
        </p:grpSpPr>
        <p:sp>
          <p:nvSpPr>
            <p:cNvPr id="2302" name="Google Shape;2302;p51"/>
            <p:cNvSpPr/>
            <p:nvPr/>
          </p:nvSpPr>
          <p:spPr>
            <a:xfrm>
              <a:off x="3796225" y="513300"/>
              <a:ext cx="2114850" cy="2836225"/>
            </a:xfrm>
            <a:custGeom>
              <a:avLst/>
              <a:gdLst/>
              <a:ahLst/>
              <a:cxnLst/>
              <a:rect l="l" t="t" r="r" b="b"/>
              <a:pathLst>
                <a:path w="84594" h="113449" extrusionOk="0">
                  <a:moveTo>
                    <a:pt x="84594" y="1"/>
                  </a:moveTo>
                  <a:lnTo>
                    <a:pt x="74020" y="11242"/>
                  </a:lnTo>
                  <a:lnTo>
                    <a:pt x="0" y="56408"/>
                  </a:lnTo>
                  <a:lnTo>
                    <a:pt x="74020" y="101574"/>
                  </a:lnTo>
                  <a:lnTo>
                    <a:pt x="84594" y="113449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681375" y="513300"/>
              <a:ext cx="2114875" cy="2836225"/>
            </a:xfrm>
            <a:custGeom>
              <a:avLst/>
              <a:gdLst/>
              <a:ahLst/>
              <a:cxnLst/>
              <a:rect l="l" t="t" r="r" b="b"/>
              <a:pathLst>
                <a:path w="84595" h="113449" extrusionOk="0">
                  <a:moveTo>
                    <a:pt x="0" y="1"/>
                  </a:moveTo>
                  <a:lnTo>
                    <a:pt x="0" y="113449"/>
                  </a:lnTo>
                  <a:lnTo>
                    <a:pt x="10608" y="101574"/>
                  </a:lnTo>
                  <a:lnTo>
                    <a:pt x="84594" y="56408"/>
                  </a:lnTo>
                  <a:lnTo>
                    <a:pt x="10608" y="11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681375" y="513300"/>
              <a:ext cx="4229700" cy="1410200"/>
            </a:xfrm>
            <a:custGeom>
              <a:avLst/>
              <a:gdLst/>
              <a:ahLst/>
              <a:cxnLst/>
              <a:rect l="l" t="t" r="r" b="b"/>
              <a:pathLst>
                <a:path w="169188" h="56408" extrusionOk="0">
                  <a:moveTo>
                    <a:pt x="0" y="1"/>
                  </a:moveTo>
                  <a:lnTo>
                    <a:pt x="10608" y="11242"/>
                  </a:lnTo>
                  <a:lnTo>
                    <a:pt x="84594" y="56408"/>
                  </a:lnTo>
                  <a:lnTo>
                    <a:pt x="158614" y="11242"/>
                  </a:lnTo>
                  <a:lnTo>
                    <a:pt x="169188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681375" y="1923475"/>
              <a:ext cx="4229700" cy="1426050"/>
            </a:xfrm>
            <a:custGeom>
              <a:avLst/>
              <a:gdLst/>
              <a:ahLst/>
              <a:cxnLst/>
              <a:rect l="l" t="t" r="r" b="b"/>
              <a:pathLst>
                <a:path w="169188" h="57042" extrusionOk="0">
                  <a:moveTo>
                    <a:pt x="84594" y="1"/>
                  </a:moveTo>
                  <a:lnTo>
                    <a:pt x="10608" y="45167"/>
                  </a:lnTo>
                  <a:lnTo>
                    <a:pt x="0" y="57042"/>
                  </a:lnTo>
                  <a:lnTo>
                    <a:pt x="169188" y="57042"/>
                  </a:lnTo>
                  <a:lnTo>
                    <a:pt x="158614" y="45167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945725" y="794350"/>
              <a:ext cx="3701000" cy="2258300"/>
            </a:xfrm>
            <a:custGeom>
              <a:avLst/>
              <a:gdLst/>
              <a:ahLst/>
              <a:cxnLst/>
              <a:rect l="l" t="t" r="r" b="b"/>
              <a:pathLst>
                <a:path w="148040" h="90332" extrusionOk="0">
                  <a:moveTo>
                    <a:pt x="1" y="0"/>
                  </a:moveTo>
                  <a:lnTo>
                    <a:pt x="1" y="90332"/>
                  </a:lnTo>
                  <a:lnTo>
                    <a:pt x="148040" y="90332"/>
                  </a:lnTo>
                  <a:lnTo>
                    <a:pt x="148040" y="0"/>
                  </a:lnTo>
                  <a:close/>
                </a:path>
              </a:pathLst>
            </a:custGeom>
            <a:solidFill>
              <a:srgbClr val="0F5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51"/>
          <p:cNvPicPr preferRelativeResize="0"/>
          <p:nvPr/>
        </p:nvPicPr>
        <p:blipFill rotWithShape="1">
          <a:blip r:embed="rId5">
            <a:alphaModFix/>
          </a:blip>
          <a:srcRect l="2893" t="7196" b="4174"/>
          <a:stretch/>
        </p:blipFill>
        <p:spPr>
          <a:xfrm rot="255059" flipH="1">
            <a:off x="4714964" y="1176819"/>
            <a:ext cx="3221563" cy="196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51"/>
          <p:cNvSpPr/>
          <p:nvPr/>
        </p:nvSpPr>
        <p:spPr>
          <a:xfrm rot="-3303215">
            <a:off x="7917604" y="3185527"/>
            <a:ext cx="466803" cy="621572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1"/>
          <p:cNvSpPr/>
          <p:nvPr/>
        </p:nvSpPr>
        <p:spPr>
          <a:xfrm rot="-1617886">
            <a:off x="4849674" y="537986"/>
            <a:ext cx="669899" cy="391391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7E5A269B-D802-43B5-9B0B-47C71CDDB1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8300" end="0.54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725086" y="2061047"/>
            <a:ext cx="405488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E33EC29-FE36-4FC5-A4C0-AA4C744AC53A}"/>
              </a:ext>
            </a:extLst>
          </p:cNvPr>
          <p:cNvSpPr txBox="1"/>
          <p:nvPr/>
        </p:nvSpPr>
        <p:spPr>
          <a:xfrm>
            <a:off x="4348457" y="1901486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Tersedianya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fasilitas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e-moderating</a:t>
            </a:r>
          </a:p>
          <a:p>
            <a:pPr algn="just"/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adanya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fasilitas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e-moderating, guru dan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berkomunikasi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mudah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melalui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fasilitas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internet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regular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kapan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saja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kegiatan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berkomunikasi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itu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dilakukan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tanpa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dibatasi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oleh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jarak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tempat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waktu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80" name="Google Shape;3841;p55">
            <a:extLst>
              <a:ext uri="{FF2B5EF4-FFF2-40B4-BE49-F238E27FC236}">
                <a16:creationId xmlns:a16="http://schemas.microsoft.com/office/drawing/2014/main" id="{8C3A1785-069C-4920-BE47-EC5DBD646987}"/>
              </a:ext>
            </a:extLst>
          </p:cNvPr>
          <p:cNvGrpSpPr/>
          <p:nvPr/>
        </p:nvGrpSpPr>
        <p:grpSpPr>
          <a:xfrm flipH="1">
            <a:off x="765191" y="2425750"/>
            <a:ext cx="1232082" cy="1742538"/>
            <a:chOff x="6511100" y="1198625"/>
            <a:chExt cx="564750" cy="866475"/>
          </a:xfrm>
        </p:grpSpPr>
        <p:sp>
          <p:nvSpPr>
            <p:cNvPr id="81" name="Google Shape;3842;p55">
              <a:extLst>
                <a:ext uri="{FF2B5EF4-FFF2-40B4-BE49-F238E27FC236}">
                  <a16:creationId xmlns:a16="http://schemas.microsoft.com/office/drawing/2014/main" id="{86590155-EDE5-4B1C-8C33-4F2C85DB9E52}"/>
                </a:ext>
              </a:extLst>
            </p:cNvPr>
            <p:cNvSpPr/>
            <p:nvPr/>
          </p:nvSpPr>
          <p:spPr>
            <a:xfrm>
              <a:off x="6515950" y="1751950"/>
              <a:ext cx="542350" cy="313150"/>
            </a:xfrm>
            <a:custGeom>
              <a:avLst/>
              <a:gdLst/>
              <a:ahLst/>
              <a:cxnLst/>
              <a:rect l="l" t="t" r="r" b="b"/>
              <a:pathLst>
                <a:path w="21694" h="12526" extrusionOk="0">
                  <a:moveTo>
                    <a:pt x="10847" y="1"/>
                  </a:moveTo>
                  <a:cubicBezTo>
                    <a:pt x="7970" y="1"/>
                    <a:pt x="5211" y="661"/>
                    <a:pt x="3177" y="1835"/>
                  </a:cubicBezTo>
                  <a:cubicBezTo>
                    <a:pt x="1143" y="3010"/>
                    <a:pt x="0" y="4602"/>
                    <a:pt x="0" y="6264"/>
                  </a:cubicBezTo>
                  <a:cubicBezTo>
                    <a:pt x="0" y="7925"/>
                    <a:pt x="1143" y="9518"/>
                    <a:pt x="3177" y="10692"/>
                  </a:cubicBezTo>
                  <a:cubicBezTo>
                    <a:pt x="5211" y="11866"/>
                    <a:pt x="7970" y="12526"/>
                    <a:pt x="10847" y="12526"/>
                  </a:cubicBezTo>
                  <a:cubicBezTo>
                    <a:pt x="13723" y="12526"/>
                    <a:pt x="16483" y="11866"/>
                    <a:pt x="18517" y="10692"/>
                  </a:cubicBezTo>
                  <a:cubicBezTo>
                    <a:pt x="20551" y="9518"/>
                    <a:pt x="21694" y="7925"/>
                    <a:pt x="21694" y="6264"/>
                  </a:cubicBezTo>
                  <a:cubicBezTo>
                    <a:pt x="21694" y="4602"/>
                    <a:pt x="20551" y="3010"/>
                    <a:pt x="18517" y="1835"/>
                  </a:cubicBezTo>
                  <a:cubicBezTo>
                    <a:pt x="16483" y="661"/>
                    <a:pt x="13723" y="1"/>
                    <a:pt x="10847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843;p55">
              <a:extLst>
                <a:ext uri="{FF2B5EF4-FFF2-40B4-BE49-F238E27FC236}">
                  <a16:creationId xmlns:a16="http://schemas.microsoft.com/office/drawing/2014/main" id="{7BD55784-E838-45CC-918A-AB5AEC3C34FF}"/>
                </a:ext>
              </a:extLst>
            </p:cNvPr>
            <p:cNvSpPr/>
            <p:nvPr/>
          </p:nvSpPr>
          <p:spPr>
            <a:xfrm>
              <a:off x="6600975" y="1853600"/>
              <a:ext cx="46375" cy="51175"/>
            </a:xfrm>
            <a:custGeom>
              <a:avLst/>
              <a:gdLst/>
              <a:ahLst/>
              <a:cxnLst/>
              <a:rect l="l" t="t" r="r" b="b"/>
              <a:pathLst>
                <a:path w="1855" h="2047" extrusionOk="0">
                  <a:moveTo>
                    <a:pt x="1339" y="1"/>
                  </a:moveTo>
                  <a:cubicBezTo>
                    <a:pt x="1293" y="1"/>
                    <a:pt x="1245" y="20"/>
                    <a:pt x="1193" y="62"/>
                  </a:cubicBezTo>
                  <a:cubicBezTo>
                    <a:pt x="728" y="442"/>
                    <a:pt x="0" y="1957"/>
                    <a:pt x="0" y="1957"/>
                  </a:cubicBezTo>
                  <a:cubicBezTo>
                    <a:pt x="0" y="1957"/>
                    <a:pt x="51" y="2047"/>
                    <a:pt x="259" y="2047"/>
                  </a:cubicBezTo>
                  <a:cubicBezTo>
                    <a:pt x="394" y="2047"/>
                    <a:pt x="595" y="2009"/>
                    <a:pt x="891" y="1885"/>
                  </a:cubicBezTo>
                  <a:cubicBezTo>
                    <a:pt x="1643" y="1568"/>
                    <a:pt x="1855" y="1192"/>
                    <a:pt x="1855" y="1192"/>
                  </a:cubicBezTo>
                  <a:cubicBezTo>
                    <a:pt x="1855" y="1192"/>
                    <a:pt x="1700" y="1"/>
                    <a:pt x="133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844;p55">
              <a:extLst>
                <a:ext uri="{FF2B5EF4-FFF2-40B4-BE49-F238E27FC236}">
                  <a16:creationId xmlns:a16="http://schemas.microsoft.com/office/drawing/2014/main" id="{B1BAB062-D761-4C8B-B2F2-39048681974E}"/>
                </a:ext>
              </a:extLst>
            </p:cNvPr>
            <p:cNvSpPr/>
            <p:nvPr/>
          </p:nvSpPr>
          <p:spPr>
            <a:xfrm>
              <a:off x="6579925" y="1770425"/>
              <a:ext cx="83150" cy="115600"/>
            </a:xfrm>
            <a:custGeom>
              <a:avLst/>
              <a:gdLst/>
              <a:ahLst/>
              <a:cxnLst/>
              <a:rect l="l" t="t" r="r" b="b"/>
              <a:pathLst>
                <a:path w="3326" h="4624" extrusionOk="0">
                  <a:moveTo>
                    <a:pt x="2731" y="0"/>
                  </a:moveTo>
                  <a:lnTo>
                    <a:pt x="1260" y="51"/>
                  </a:lnTo>
                  <a:cubicBezTo>
                    <a:pt x="1260" y="51"/>
                    <a:pt x="1276" y="1265"/>
                    <a:pt x="1260" y="1580"/>
                  </a:cubicBezTo>
                  <a:cubicBezTo>
                    <a:pt x="1243" y="1894"/>
                    <a:pt x="796" y="3090"/>
                    <a:pt x="622" y="3649"/>
                  </a:cubicBezTo>
                  <a:cubicBezTo>
                    <a:pt x="447" y="4210"/>
                    <a:pt x="0" y="4227"/>
                    <a:pt x="0" y="4227"/>
                  </a:cubicBezTo>
                  <a:cubicBezTo>
                    <a:pt x="0" y="4227"/>
                    <a:pt x="577" y="4624"/>
                    <a:pt x="999" y="4624"/>
                  </a:cubicBezTo>
                  <a:cubicBezTo>
                    <a:pt x="1043" y="4624"/>
                    <a:pt x="1086" y="4619"/>
                    <a:pt x="1126" y="4610"/>
                  </a:cubicBezTo>
                  <a:cubicBezTo>
                    <a:pt x="1549" y="4508"/>
                    <a:pt x="1522" y="3892"/>
                    <a:pt x="1977" y="3276"/>
                  </a:cubicBezTo>
                  <a:cubicBezTo>
                    <a:pt x="2431" y="2661"/>
                    <a:pt x="3325" y="2535"/>
                    <a:pt x="3325" y="2535"/>
                  </a:cubicBezTo>
                  <a:cubicBezTo>
                    <a:pt x="3325" y="2535"/>
                    <a:pt x="3300" y="2246"/>
                    <a:pt x="2999" y="1822"/>
                  </a:cubicBezTo>
                  <a:cubicBezTo>
                    <a:pt x="2699" y="1397"/>
                    <a:pt x="2719" y="792"/>
                    <a:pt x="2731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845;p55">
              <a:extLst>
                <a:ext uri="{FF2B5EF4-FFF2-40B4-BE49-F238E27FC236}">
                  <a16:creationId xmlns:a16="http://schemas.microsoft.com/office/drawing/2014/main" id="{E234047D-68E9-4C7A-A1EC-AEFFCCD79350}"/>
                </a:ext>
              </a:extLst>
            </p:cNvPr>
            <p:cNvSpPr/>
            <p:nvPr/>
          </p:nvSpPr>
          <p:spPr>
            <a:xfrm>
              <a:off x="6555325" y="1821050"/>
              <a:ext cx="112975" cy="93225"/>
            </a:xfrm>
            <a:custGeom>
              <a:avLst/>
              <a:gdLst/>
              <a:ahLst/>
              <a:cxnLst/>
              <a:rect l="l" t="t" r="r" b="b"/>
              <a:pathLst>
                <a:path w="4519" h="3729" extrusionOk="0">
                  <a:moveTo>
                    <a:pt x="3770" y="1"/>
                  </a:moveTo>
                  <a:cubicBezTo>
                    <a:pt x="3755" y="1"/>
                    <a:pt x="3740" y="1"/>
                    <a:pt x="3725" y="2"/>
                  </a:cubicBezTo>
                  <a:cubicBezTo>
                    <a:pt x="3336" y="27"/>
                    <a:pt x="2739" y="461"/>
                    <a:pt x="2539" y="912"/>
                  </a:cubicBezTo>
                  <a:cubicBezTo>
                    <a:pt x="2341" y="1364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90" y="2071"/>
                    <a:pt x="22" y="2248"/>
                    <a:pt x="1" y="2525"/>
                  </a:cubicBezTo>
                  <a:lnTo>
                    <a:pt x="1592" y="3278"/>
                  </a:lnTo>
                  <a:cubicBezTo>
                    <a:pt x="1712" y="3335"/>
                    <a:pt x="1826" y="3374"/>
                    <a:pt x="1935" y="3374"/>
                  </a:cubicBezTo>
                  <a:cubicBezTo>
                    <a:pt x="2159" y="3374"/>
                    <a:pt x="2363" y="3209"/>
                    <a:pt x="2558" y="2696"/>
                  </a:cubicBezTo>
                  <a:cubicBezTo>
                    <a:pt x="2759" y="2165"/>
                    <a:pt x="2873" y="1796"/>
                    <a:pt x="3000" y="1796"/>
                  </a:cubicBezTo>
                  <a:cubicBezTo>
                    <a:pt x="3056" y="1796"/>
                    <a:pt x="3114" y="1866"/>
                    <a:pt x="3184" y="2023"/>
                  </a:cubicBezTo>
                  <a:cubicBezTo>
                    <a:pt x="3414" y="2542"/>
                    <a:pt x="3508" y="3708"/>
                    <a:pt x="3508" y="3708"/>
                  </a:cubicBezTo>
                  <a:cubicBezTo>
                    <a:pt x="3508" y="3708"/>
                    <a:pt x="3566" y="3729"/>
                    <a:pt x="3643" y="3729"/>
                  </a:cubicBezTo>
                  <a:cubicBezTo>
                    <a:pt x="3747" y="3729"/>
                    <a:pt x="3886" y="3691"/>
                    <a:pt x="3972" y="3514"/>
                  </a:cubicBezTo>
                  <a:cubicBezTo>
                    <a:pt x="3972" y="3514"/>
                    <a:pt x="3962" y="2965"/>
                    <a:pt x="4028" y="2497"/>
                  </a:cubicBezTo>
                  <a:cubicBezTo>
                    <a:pt x="4093" y="2028"/>
                    <a:pt x="4518" y="1438"/>
                    <a:pt x="4487" y="873"/>
                  </a:cubicBezTo>
                  <a:cubicBezTo>
                    <a:pt x="4455" y="330"/>
                    <a:pt x="4168" y="1"/>
                    <a:pt x="3770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46;p55">
              <a:extLst>
                <a:ext uri="{FF2B5EF4-FFF2-40B4-BE49-F238E27FC236}">
                  <a16:creationId xmlns:a16="http://schemas.microsoft.com/office/drawing/2014/main" id="{3179161B-07D4-430F-8E44-9C0DEA5095C8}"/>
                </a:ext>
              </a:extLst>
            </p:cNvPr>
            <p:cNvSpPr/>
            <p:nvPr/>
          </p:nvSpPr>
          <p:spPr>
            <a:xfrm>
              <a:off x="6590325" y="1606625"/>
              <a:ext cx="82725" cy="209525"/>
            </a:xfrm>
            <a:custGeom>
              <a:avLst/>
              <a:gdLst/>
              <a:ahLst/>
              <a:cxnLst/>
              <a:rect l="l" t="t" r="r" b="b"/>
              <a:pathLst>
                <a:path w="3309" h="8381" extrusionOk="0">
                  <a:moveTo>
                    <a:pt x="0" y="1"/>
                  </a:moveTo>
                  <a:cubicBezTo>
                    <a:pt x="126" y="1269"/>
                    <a:pt x="844" y="8215"/>
                    <a:pt x="844" y="8215"/>
                  </a:cubicBezTo>
                  <a:cubicBezTo>
                    <a:pt x="1081" y="8337"/>
                    <a:pt x="1309" y="8381"/>
                    <a:pt x="1515" y="8381"/>
                  </a:cubicBezTo>
                  <a:cubicBezTo>
                    <a:pt x="2049" y="8381"/>
                    <a:pt x="2435" y="8085"/>
                    <a:pt x="2435" y="8085"/>
                  </a:cubicBezTo>
                  <a:cubicBezTo>
                    <a:pt x="2682" y="4754"/>
                    <a:pt x="3308" y="2445"/>
                    <a:pt x="2788" y="1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47;p55">
              <a:extLst>
                <a:ext uri="{FF2B5EF4-FFF2-40B4-BE49-F238E27FC236}">
                  <a16:creationId xmlns:a16="http://schemas.microsoft.com/office/drawing/2014/main" id="{C1296964-4F77-4531-8A49-9A85B44A6A36}"/>
                </a:ext>
              </a:extLst>
            </p:cNvPr>
            <p:cNvSpPr/>
            <p:nvPr/>
          </p:nvSpPr>
          <p:spPr>
            <a:xfrm>
              <a:off x="6699550" y="1807025"/>
              <a:ext cx="46400" cy="51150"/>
            </a:xfrm>
            <a:custGeom>
              <a:avLst/>
              <a:gdLst/>
              <a:ahLst/>
              <a:cxnLst/>
              <a:rect l="l" t="t" r="r" b="b"/>
              <a:pathLst>
                <a:path w="1856" h="2046" extrusionOk="0">
                  <a:moveTo>
                    <a:pt x="1340" y="0"/>
                  </a:moveTo>
                  <a:cubicBezTo>
                    <a:pt x="1294" y="0"/>
                    <a:pt x="1246" y="19"/>
                    <a:pt x="1194" y="62"/>
                  </a:cubicBezTo>
                  <a:cubicBezTo>
                    <a:pt x="729" y="441"/>
                    <a:pt x="1" y="1955"/>
                    <a:pt x="1" y="1955"/>
                  </a:cubicBezTo>
                  <a:cubicBezTo>
                    <a:pt x="1" y="1955"/>
                    <a:pt x="52" y="2046"/>
                    <a:pt x="260" y="2046"/>
                  </a:cubicBezTo>
                  <a:cubicBezTo>
                    <a:pt x="395" y="2046"/>
                    <a:pt x="596" y="2008"/>
                    <a:pt x="891" y="1883"/>
                  </a:cubicBezTo>
                  <a:cubicBezTo>
                    <a:pt x="1644" y="1568"/>
                    <a:pt x="1855" y="1192"/>
                    <a:pt x="1855" y="1192"/>
                  </a:cubicBezTo>
                  <a:cubicBezTo>
                    <a:pt x="1855" y="1192"/>
                    <a:pt x="1701" y="0"/>
                    <a:pt x="1340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48;p55">
              <a:extLst>
                <a:ext uri="{FF2B5EF4-FFF2-40B4-BE49-F238E27FC236}">
                  <a16:creationId xmlns:a16="http://schemas.microsoft.com/office/drawing/2014/main" id="{4512CF02-074D-4CC0-8FFA-37B632250604}"/>
                </a:ext>
              </a:extLst>
            </p:cNvPr>
            <p:cNvSpPr/>
            <p:nvPr/>
          </p:nvSpPr>
          <p:spPr>
            <a:xfrm>
              <a:off x="6678550" y="1723825"/>
              <a:ext cx="83125" cy="115600"/>
            </a:xfrm>
            <a:custGeom>
              <a:avLst/>
              <a:gdLst/>
              <a:ahLst/>
              <a:cxnLst/>
              <a:rect l="l" t="t" r="r" b="b"/>
              <a:pathLst>
                <a:path w="3325" h="4624" extrusionOk="0">
                  <a:moveTo>
                    <a:pt x="2730" y="0"/>
                  </a:moveTo>
                  <a:lnTo>
                    <a:pt x="1259" y="52"/>
                  </a:lnTo>
                  <a:cubicBezTo>
                    <a:pt x="1259" y="52"/>
                    <a:pt x="1275" y="1265"/>
                    <a:pt x="1259" y="1581"/>
                  </a:cubicBezTo>
                  <a:cubicBezTo>
                    <a:pt x="1242" y="1895"/>
                    <a:pt x="794" y="3090"/>
                    <a:pt x="621" y="3650"/>
                  </a:cubicBezTo>
                  <a:cubicBezTo>
                    <a:pt x="446" y="4209"/>
                    <a:pt x="0" y="4228"/>
                    <a:pt x="0" y="4228"/>
                  </a:cubicBezTo>
                  <a:cubicBezTo>
                    <a:pt x="0" y="4228"/>
                    <a:pt x="574" y="4624"/>
                    <a:pt x="996" y="4624"/>
                  </a:cubicBezTo>
                  <a:cubicBezTo>
                    <a:pt x="1041" y="4624"/>
                    <a:pt x="1084" y="4619"/>
                    <a:pt x="1125" y="4609"/>
                  </a:cubicBezTo>
                  <a:cubicBezTo>
                    <a:pt x="1548" y="4508"/>
                    <a:pt x="1521" y="3893"/>
                    <a:pt x="1976" y="3277"/>
                  </a:cubicBezTo>
                  <a:cubicBezTo>
                    <a:pt x="2430" y="2662"/>
                    <a:pt x="3324" y="2536"/>
                    <a:pt x="3324" y="2536"/>
                  </a:cubicBezTo>
                  <a:cubicBezTo>
                    <a:pt x="3324" y="2536"/>
                    <a:pt x="3298" y="2247"/>
                    <a:pt x="2997" y="1823"/>
                  </a:cubicBezTo>
                  <a:cubicBezTo>
                    <a:pt x="2698" y="1398"/>
                    <a:pt x="2717" y="792"/>
                    <a:pt x="273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49;p55">
              <a:extLst>
                <a:ext uri="{FF2B5EF4-FFF2-40B4-BE49-F238E27FC236}">
                  <a16:creationId xmlns:a16="http://schemas.microsoft.com/office/drawing/2014/main" id="{762121DD-C734-486A-9B99-65B4A74FC80A}"/>
                </a:ext>
              </a:extLst>
            </p:cNvPr>
            <p:cNvSpPr/>
            <p:nvPr/>
          </p:nvSpPr>
          <p:spPr>
            <a:xfrm>
              <a:off x="6653925" y="1774475"/>
              <a:ext cx="112975" cy="93200"/>
            </a:xfrm>
            <a:custGeom>
              <a:avLst/>
              <a:gdLst/>
              <a:ahLst/>
              <a:cxnLst/>
              <a:rect l="l" t="t" r="r" b="b"/>
              <a:pathLst>
                <a:path w="4519" h="3728" extrusionOk="0">
                  <a:moveTo>
                    <a:pt x="3772" y="1"/>
                  </a:moveTo>
                  <a:cubicBezTo>
                    <a:pt x="3756" y="1"/>
                    <a:pt x="3740" y="1"/>
                    <a:pt x="3724" y="2"/>
                  </a:cubicBezTo>
                  <a:cubicBezTo>
                    <a:pt x="3335" y="26"/>
                    <a:pt x="2738" y="461"/>
                    <a:pt x="2539" y="911"/>
                  </a:cubicBezTo>
                  <a:cubicBezTo>
                    <a:pt x="2341" y="1363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89" y="2071"/>
                    <a:pt x="21" y="2248"/>
                    <a:pt x="1" y="2523"/>
                  </a:cubicBezTo>
                  <a:lnTo>
                    <a:pt x="1592" y="3278"/>
                  </a:lnTo>
                  <a:cubicBezTo>
                    <a:pt x="1712" y="3335"/>
                    <a:pt x="1825" y="3374"/>
                    <a:pt x="1934" y="3374"/>
                  </a:cubicBezTo>
                  <a:cubicBezTo>
                    <a:pt x="2159" y="3374"/>
                    <a:pt x="2363" y="3208"/>
                    <a:pt x="2557" y="2695"/>
                  </a:cubicBezTo>
                  <a:cubicBezTo>
                    <a:pt x="2758" y="2164"/>
                    <a:pt x="2872" y="1794"/>
                    <a:pt x="3000" y="1794"/>
                  </a:cubicBezTo>
                  <a:cubicBezTo>
                    <a:pt x="3056" y="1794"/>
                    <a:pt x="3114" y="1865"/>
                    <a:pt x="3184" y="2022"/>
                  </a:cubicBezTo>
                  <a:cubicBezTo>
                    <a:pt x="3414" y="2541"/>
                    <a:pt x="3508" y="3706"/>
                    <a:pt x="3508" y="3706"/>
                  </a:cubicBezTo>
                  <a:cubicBezTo>
                    <a:pt x="3508" y="3706"/>
                    <a:pt x="3565" y="3728"/>
                    <a:pt x="3643" y="3728"/>
                  </a:cubicBezTo>
                  <a:cubicBezTo>
                    <a:pt x="3747" y="3728"/>
                    <a:pt x="3886" y="3690"/>
                    <a:pt x="3971" y="3513"/>
                  </a:cubicBezTo>
                  <a:cubicBezTo>
                    <a:pt x="3971" y="3513"/>
                    <a:pt x="3962" y="2964"/>
                    <a:pt x="4028" y="2495"/>
                  </a:cubicBezTo>
                  <a:cubicBezTo>
                    <a:pt x="4093" y="2027"/>
                    <a:pt x="4518" y="1437"/>
                    <a:pt x="4486" y="872"/>
                  </a:cubicBezTo>
                  <a:cubicBezTo>
                    <a:pt x="4455" y="329"/>
                    <a:pt x="4169" y="1"/>
                    <a:pt x="377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50;p55">
              <a:extLst>
                <a:ext uri="{FF2B5EF4-FFF2-40B4-BE49-F238E27FC236}">
                  <a16:creationId xmlns:a16="http://schemas.microsoft.com/office/drawing/2014/main" id="{71778340-3951-4D83-8FC2-A986198EE792}"/>
                </a:ext>
              </a:extLst>
            </p:cNvPr>
            <p:cNvSpPr/>
            <p:nvPr/>
          </p:nvSpPr>
          <p:spPr>
            <a:xfrm>
              <a:off x="6687900" y="1554675"/>
              <a:ext cx="84200" cy="213475"/>
            </a:xfrm>
            <a:custGeom>
              <a:avLst/>
              <a:gdLst/>
              <a:ahLst/>
              <a:cxnLst/>
              <a:rect l="l" t="t" r="r" b="b"/>
              <a:pathLst>
                <a:path w="3368" h="8539" extrusionOk="0">
                  <a:moveTo>
                    <a:pt x="1" y="0"/>
                  </a:moveTo>
                  <a:lnTo>
                    <a:pt x="1" y="0"/>
                  </a:lnTo>
                  <a:cubicBezTo>
                    <a:pt x="127" y="1269"/>
                    <a:pt x="885" y="8345"/>
                    <a:pt x="885" y="8345"/>
                  </a:cubicBezTo>
                  <a:cubicBezTo>
                    <a:pt x="1119" y="8490"/>
                    <a:pt x="1369" y="8539"/>
                    <a:pt x="1601" y="8539"/>
                  </a:cubicBezTo>
                  <a:cubicBezTo>
                    <a:pt x="2085" y="8539"/>
                    <a:pt x="2486" y="8325"/>
                    <a:pt x="2486" y="8325"/>
                  </a:cubicBezTo>
                  <a:cubicBezTo>
                    <a:pt x="2392" y="6672"/>
                    <a:pt x="3367" y="3029"/>
                    <a:pt x="2825" y="1620"/>
                  </a:cubicBezTo>
                  <a:cubicBezTo>
                    <a:pt x="2838" y="1159"/>
                    <a:pt x="2389" y="228"/>
                    <a:pt x="2389" y="228"/>
                  </a:cubicBezTo>
                  <a:lnTo>
                    <a:pt x="467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51;p55">
              <a:extLst>
                <a:ext uri="{FF2B5EF4-FFF2-40B4-BE49-F238E27FC236}">
                  <a16:creationId xmlns:a16="http://schemas.microsoft.com/office/drawing/2014/main" id="{86C3C2E0-CBEB-4962-A7F8-BB6117FBD483}"/>
                </a:ext>
              </a:extLst>
            </p:cNvPr>
            <p:cNvSpPr/>
            <p:nvPr/>
          </p:nvSpPr>
          <p:spPr>
            <a:xfrm>
              <a:off x="6841300" y="1735100"/>
              <a:ext cx="14225" cy="280275"/>
            </a:xfrm>
            <a:custGeom>
              <a:avLst/>
              <a:gdLst/>
              <a:ahLst/>
              <a:cxnLst/>
              <a:rect l="l" t="t" r="r" b="b"/>
              <a:pathLst>
                <a:path w="569" h="11211" extrusionOk="0">
                  <a:moveTo>
                    <a:pt x="284" y="1"/>
                  </a:moveTo>
                  <a:cubicBezTo>
                    <a:pt x="128" y="1"/>
                    <a:pt x="1" y="128"/>
                    <a:pt x="1" y="284"/>
                  </a:cubicBezTo>
                  <a:lnTo>
                    <a:pt x="1" y="10927"/>
                  </a:lnTo>
                  <a:cubicBezTo>
                    <a:pt x="1" y="11083"/>
                    <a:pt x="128" y="11210"/>
                    <a:pt x="284" y="11210"/>
                  </a:cubicBezTo>
                  <a:cubicBezTo>
                    <a:pt x="441" y="11210"/>
                    <a:pt x="568" y="11083"/>
                    <a:pt x="568" y="10927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52;p55">
              <a:extLst>
                <a:ext uri="{FF2B5EF4-FFF2-40B4-BE49-F238E27FC236}">
                  <a16:creationId xmlns:a16="http://schemas.microsoft.com/office/drawing/2014/main" id="{57998223-15E7-4BA8-99C2-2FEAA5ED221A}"/>
                </a:ext>
              </a:extLst>
            </p:cNvPr>
            <p:cNvSpPr/>
            <p:nvPr/>
          </p:nvSpPr>
          <p:spPr>
            <a:xfrm>
              <a:off x="6667725" y="1668400"/>
              <a:ext cx="73625" cy="247225"/>
            </a:xfrm>
            <a:custGeom>
              <a:avLst/>
              <a:gdLst/>
              <a:ahLst/>
              <a:cxnLst/>
              <a:rect l="l" t="t" r="r" b="b"/>
              <a:pathLst>
                <a:path w="2945" h="9889" extrusionOk="0">
                  <a:moveTo>
                    <a:pt x="2628" y="1"/>
                  </a:moveTo>
                  <a:cubicBezTo>
                    <a:pt x="2498" y="1"/>
                    <a:pt x="2381" y="91"/>
                    <a:pt x="2352" y="223"/>
                  </a:cubicBezTo>
                  <a:lnTo>
                    <a:pt x="38" y="9536"/>
                  </a:lnTo>
                  <a:cubicBezTo>
                    <a:pt x="0" y="9688"/>
                    <a:pt x="93" y="9842"/>
                    <a:pt x="246" y="9880"/>
                  </a:cubicBezTo>
                  <a:cubicBezTo>
                    <a:pt x="268" y="9885"/>
                    <a:pt x="290" y="9887"/>
                    <a:pt x="314" y="9888"/>
                  </a:cubicBezTo>
                  <a:cubicBezTo>
                    <a:pt x="444" y="9887"/>
                    <a:pt x="557" y="9799"/>
                    <a:pt x="589" y="9672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6" y="9"/>
                  </a:cubicBezTo>
                  <a:cubicBezTo>
                    <a:pt x="2673" y="3"/>
                    <a:pt x="2650" y="1"/>
                    <a:pt x="262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53;p55">
              <a:extLst>
                <a:ext uri="{FF2B5EF4-FFF2-40B4-BE49-F238E27FC236}">
                  <a16:creationId xmlns:a16="http://schemas.microsoft.com/office/drawing/2014/main" id="{2E2FCFBA-4BA6-40EE-A23B-963BEAB17A7C}"/>
                </a:ext>
              </a:extLst>
            </p:cNvPr>
            <p:cNvSpPr/>
            <p:nvPr/>
          </p:nvSpPr>
          <p:spPr>
            <a:xfrm>
              <a:off x="6955675" y="16687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9" y="1"/>
                    <a:pt x="266" y="3"/>
                    <a:pt x="243" y="9"/>
                  </a:cubicBezTo>
                  <a:cubicBezTo>
                    <a:pt x="94" y="46"/>
                    <a:pt x="1" y="195"/>
                    <a:pt x="34" y="345"/>
                  </a:cubicBezTo>
                  <a:lnTo>
                    <a:pt x="2347" y="9657"/>
                  </a:lnTo>
                  <a:cubicBezTo>
                    <a:pt x="2379" y="9784"/>
                    <a:pt x="2491" y="9872"/>
                    <a:pt x="2622" y="9873"/>
                  </a:cubicBezTo>
                  <a:cubicBezTo>
                    <a:pt x="2645" y="9872"/>
                    <a:pt x="2667" y="9870"/>
                    <a:pt x="2691" y="9865"/>
                  </a:cubicBezTo>
                  <a:cubicBezTo>
                    <a:pt x="2842" y="9827"/>
                    <a:pt x="2935" y="9673"/>
                    <a:pt x="2897" y="9521"/>
                  </a:cubicBezTo>
                  <a:lnTo>
                    <a:pt x="584" y="208"/>
                  </a:lnTo>
                  <a:cubicBezTo>
                    <a:pt x="550" y="83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54;p55">
              <a:extLst>
                <a:ext uri="{FF2B5EF4-FFF2-40B4-BE49-F238E27FC236}">
                  <a16:creationId xmlns:a16="http://schemas.microsoft.com/office/drawing/2014/main" id="{489A74CC-AB7B-4B16-AB6B-8FC539573D1C}"/>
                </a:ext>
              </a:extLst>
            </p:cNvPr>
            <p:cNvSpPr/>
            <p:nvPr/>
          </p:nvSpPr>
          <p:spPr>
            <a:xfrm>
              <a:off x="6634475" y="1588375"/>
              <a:ext cx="329150" cy="180900"/>
            </a:xfrm>
            <a:custGeom>
              <a:avLst/>
              <a:gdLst/>
              <a:ahLst/>
              <a:cxnLst/>
              <a:rect l="l" t="t" r="r" b="b"/>
              <a:pathLst>
                <a:path w="13166" h="7236" extrusionOk="0">
                  <a:moveTo>
                    <a:pt x="6253" y="0"/>
                  </a:moveTo>
                  <a:cubicBezTo>
                    <a:pt x="5719" y="0"/>
                    <a:pt x="5186" y="118"/>
                    <a:pt x="4779" y="353"/>
                  </a:cubicBezTo>
                  <a:lnTo>
                    <a:pt x="814" y="2641"/>
                  </a:lnTo>
                  <a:cubicBezTo>
                    <a:pt x="1" y="3111"/>
                    <a:pt x="1" y="3874"/>
                    <a:pt x="814" y="4344"/>
                  </a:cubicBezTo>
                  <a:lnTo>
                    <a:pt x="3957" y="6161"/>
                  </a:lnTo>
                  <a:cubicBezTo>
                    <a:pt x="3957" y="6161"/>
                    <a:pt x="5831" y="7236"/>
                    <a:pt x="7359" y="7236"/>
                  </a:cubicBezTo>
                  <a:cubicBezTo>
                    <a:pt x="7571" y="7236"/>
                    <a:pt x="7777" y="7215"/>
                    <a:pt x="7970" y="7167"/>
                  </a:cubicBezTo>
                  <a:cubicBezTo>
                    <a:pt x="9551" y="6780"/>
                    <a:pt x="13165" y="3493"/>
                    <a:pt x="13165" y="3493"/>
                  </a:cubicBezTo>
                  <a:lnTo>
                    <a:pt x="7727" y="353"/>
                  </a:lnTo>
                  <a:cubicBezTo>
                    <a:pt x="7319" y="118"/>
                    <a:pt x="6786" y="0"/>
                    <a:pt x="625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855;p55">
              <a:extLst>
                <a:ext uri="{FF2B5EF4-FFF2-40B4-BE49-F238E27FC236}">
                  <a16:creationId xmlns:a16="http://schemas.microsoft.com/office/drawing/2014/main" id="{52D7F21E-0F27-44D5-B703-52B3E46A6312}"/>
                </a:ext>
              </a:extLst>
            </p:cNvPr>
            <p:cNvSpPr/>
            <p:nvPr/>
          </p:nvSpPr>
          <p:spPr>
            <a:xfrm>
              <a:off x="6684975" y="1508150"/>
              <a:ext cx="233300" cy="162275"/>
            </a:xfrm>
            <a:custGeom>
              <a:avLst/>
              <a:gdLst/>
              <a:ahLst/>
              <a:cxnLst/>
              <a:rect l="l" t="t" r="r" b="b"/>
              <a:pathLst>
                <a:path w="9332" h="6491" extrusionOk="0">
                  <a:moveTo>
                    <a:pt x="1992" y="1"/>
                  </a:moveTo>
                  <a:cubicBezTo>
                    <a:pt x="1057" y="1"/>
                    <a:pt x="1" y="685"/>
                    <a:pt x="118" y="1861"/>
                  </a:cubicBezTo>
                  <a:lnTo>
                    <a:pt x="1728" y="2743"/>
                  </a:lnTo>
                  <a:lnTo>
                    <a:pt x="7770" y="6413"/>
                  </a:lnTo>
                  <a:cubicBezTo>
                    <a:pt x="7869" y="6466"/>
                    <a:pt x="7961" y="6490"/>
                    <a:pt x="8048" y="6490"/>
                  </a:cubicBezTo>
                  <a:cubicBezTo>
                    <a:pt x="9122" y="6490"/>
                    <a:pt x="9331" y="2743"/>
                    <a:pt x="9331" y="2743"/>
                  </a:cubicBezTo>
                  <a:cubicBezTo>
                    <a:pt x="9331" y="2743"/>
                    <a:pt x="3477" y="429"/>
                    <a:pt x="2563" y="96"/>
                  </a:cubicBezTo>
                  <a:cubicBezTo>
                    <a:pt x="2387" y="32"/>
                    <a:pt x="2192" y="1"/>
                    <a:pt x="1992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56;p55">
              <a:extLst>
                <a:ext uri="{FF2B5EF4-FFF2-40B4-BE49-F238E27FC236}">
                  <a16:creationId xmlns:a16="http://schemas.microsoft.com/office/drawing/2014/main" id="{65C8FCEC-5C0F-4BB9-A779-C23CAC8448C4}"/>
                </a:ext>
              </a:extLst>
            </p:cNvPr>
            <p:cNvSpPr/>
            <p:nvPr/>
          </p:nvSpPr>
          <p:spPr>
            <a:xfrm>
              <a:off x="6587400" y="1560125"/>
              <a:ext cx="395325" cy="172075"/>
            </a:xfrm>
            <a:custGeom>
              <a:avLst/>
              <a:gdLst/>
              <a:ahLst/>
              <a:cxnLst/>
              <a:rect l="l" t="t" r="r" b="b"/>
              <a:pathLst>
                <a:path w="15813" h="6883" extrusionOk="0">
                  <a:moveTo>
                    <a:pt x="1993" y="0"/>
                  </a:moveTo>
                  <a:cubicBezTo>
                    <a:pt x="1057" y="0"/>
                    <a:pt x="0" y="684"/>
                    <a:pt x="117" y="1861"/>
                  </a:cubicBezTo>
                  <a:lnTo>
                    <a:pt x="2905" y="3458"/>
                  </a:lnTo>
                  <a:lnTo>
                    <a:pt x="7770" y="6412"/>
                  </a:lnTo>
                  <a:cubicBezTo>
                    <a:pt x="8365" y="6732"/>
                    <a:pt x="9021" y="6883"/>
                    <a:pt x="9718" y="6883"/>
                  </a:cubicBezTo>
                  <a:cubicBezTo>
                    <a:pt x="10564" y="6883"/>
                    <a:pt x="11472" y="6661"/>
                    <a:pt x="12409" y="6250"/>
                  </a:cubicBezTo>
                  <a:cubicBezTo>
                    <a:pt x="14118" y="5499"/>
                    <a:pt x="15813" y="4351"/>
                    <a:pt x="15338" y="2182"/>
                  </a:cubicBezTo>
                  <a:lnTo>
                    <a:pt x="15338" y="2182"/>
                  </a:lnTo>
                  <a:lnTo>
                    <a:pt x="9331" y="2743"/>
                  </a:lnTo>
                  <a:cubicBezTo>
                    <a:pt x="9331" y="2743"/>
                    <a:pt x="3476" y="428"/>
                    <a:pt x="2563" y="96"/>
                  </a:cubicBezTo>
                  <a:cubicBezTo>
                    <a:pt x="2387" y="31"/>
                    <a:pt x="2192" y="0"/>
                    <a:pt x="1993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57;p55">
              <a:extLst>
                <a:ext uri="{FF2B5EF4-FFF2-40B4-BE49-F238E27FC236}">
                  <a16:creationId xmlns:a16="http://schemas.microsoft.com/office/drawing/2014/main" id="{DD340869-09E7-428A-9817-4B6D36F4561F}"/>
                </a:ext>
              </a:extLst>
            </p:cNvPr>
            <p:cNvSpPr/>
            <p:nvPr/>
          </p:nvSpPr>
          <p:spPr>
            <a:xfrm>
              <a:off x="6584625" y="1527950"/>
              <a:ext cx="285300" cy="100775"/>
            </a:xfrm>
            <a:custGeom>
              <a:avLst/>
              <a:gdLst/>
              <a:ahLst/>
              <a:cxnLst/>
              <a:rect l="l" t="t" r="r" b="b"/>
              <a:pathLst>
                <a:path w="11412" h="4031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2"/>
                    <a:pt x="90" y="1367"/>
                    <a:pt x="235" y="1450"/>
                  </a:cubicBezTo>
                  <a:lnTo>
                    <a:pt x="4598" y="3968"/>
                  </a:lnTo>
                  <a:cubicBezTo>
                    <a:pt x="4669" y="4010"/>
                    <a:pt x="4750" y="4031"/>
                    <a:pt x="4830" y="4031"/>
                  </a:cubicBezTo>
                  <a:cubicBezTo>
                    <a:pt x="4910" y="4031"/>
                    <a:pt x="4991" y="4010"/>
                    <a:pt x="5063" y="3968"/>
                  </a:cubicBezTo>
                  <a:lnTo>
                    <a:pt x="11179" y="438"/>
                  </a:lnTo>
                  <a:cubicBezTo>
                    <a:pt x="11323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58;p55">
              <a:extLst>
                <a:ext uri="{FF2B5EF4-FFF2-40B4-BE49-F238E27FC236}">
                  <a16:creationId xmlns:a16="http://schemas.microsoft.com/office/drawing/2014/main" id="{B638755B-35FC-43BF-A704-24D81E7F38B1}"/>
                </a:ext>
              </a:extLst>
            </p:cNvPr>
            <p:cNvSpPr/>
            <p:nvPr/>
          </p:nvSpPr>
          <p:spPr>
            <a:xfrm>
              <a:off x="6728725" y="1544175"/>
              <a:ext cx="119425" cy="70100"/>
            </a:xfrm>
            <a:custGeom>
              <a:avLst/>
              <a:gdLst/>
              <a:ahLst/>
              <a:cxnLst/>
              <a:rect l="l" t="t" r="r" b="b"/>
              <a:pathLst>
                <a:path w="4777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8" y="2688"/>
                  </a:lnTo>
                  <a:cubicBezTo>
                    <a:pt x="27" y="2707"/>
                    <a:pt x="1" y="2745"/>
                    <a:pt x="1" y="2774"/>
                  </a:cubicBezTo>
                  <a:cubicBezTo>
                    <a:pt x="1" y="2793"/>
                    <a:pt x="12" y="2803"/>
                    <a:pt x="28" y="2803"/>
                  </a:cubicBezTo>
                  <a:cubicBezTo>
                    <a:pt x="36" y="2803"/>
                    <a:pt x="47" y="2800"/>
                    <a:pt x="58" y="2793"/>
                  </a:cubicBezTo>
                  <a:lnTo>
                    <a:pt x="4719" y="115"/>
                  </a:lnTo>
                  <a:cubicBezTo>
                    <a:pt x="4751" y="96"/>
                    <a:pt x="4776" y="57"/>
                    <a:pt x="4775" y="29"/>
                  </a:cubicBezTo>
                  <a:cubicBezTo>
                    <a:pt x="4775" y="10"/>
                    <a:pt x="4764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59;p55">
              <a:extLst>
                <a:ext uri="{FF2B5EF4-FFF2-40B4-BE49-F238E27FC236}">
                  <a16:creationId xmlns:a16="http://schemas.microsoft.com/office/drawing/2014/main" id="{E6CCAC18-F641-4601-9AE3-734BF081B9B7}"/>
                </a:ext>
              </a:extLst>
            </p:cNvPr>
            <p:cNvSpPr/>
            <p:nvPr/>
          </p:nvSpPr>
          <p:spPr>
            <a:xfrm>
              <a:off x="6584625" y="1554100"/>
              <a:ext cx="120775" cy="74625"/>
            </a:xfrm>
            <a:custGeom>
              <a:avLst/>
              <a:gdLst/>
              <a:ahLst/>
              <a:cxnLst/>
              <a:rect l="l" t="t" r="r" b="b"/>
              <a:pathLst>
                <a:path w="4831" h="2985" extrusionOk="0">
                  <a:moveTo>
                    <a:pt x="1" y="0"/>
                  </a:moveTo>
                  <a:cubicBezTo>
                    <a:pt x="1" y="166"/>
                    <a:pt x="90" y="321"/>
                    <a:pt x="235" y="404"/>
                  </a:cubicBezTo>
                  <a:lnTo>
                    <a:pt x="4598" y="2922"/>
                  </a:lnTo>
                  <a:cubicBezTo>
                    <a:pt x="4668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60;p55">
              <a:extLst>
                <a:ext uri="{FF2B5EF4-FFF2-40B4-BE49-F238E27FC236}">
                  <a16:creationId xmlns:a16="http://schemas.microsoft.com/office/drawing/2014/main" id="{3CAD28A3-4A3F-45FE-8BBC-93554439D085}"/>
                </a:ext>
              </a:extLst>
            </p:cNvPr>
            <p:cNvSpPr/>
            <p:nvPr/>
          </p:nvSpPr>
          <p:spPr>
            <a:xfrm>
              <a:off x="6696225" y="1617875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1" y="1"/>
                  </a:moveTo>
                  <a:lnTo>
                    <a:pt x="1" y="296"/>
                  </a:lnTo>
                  <a:lnTo>
                    <a:pt x="134" y="371"/>
                  </a:lnTo>
                  <a:cubicBezTo>
                    <a:pt x="205" y="413"/>
                    <a:pt x="286" y="434"/>
                    <a:pt x="366" y="434"/>
                  </a:cubicBezTo>
                  <a:cubicBezTo>
                    <a:pt x="446" y="434"/>
                    <a:pt x="527" y="413"/>
                    <a:pt x="599" y="371"/>
                  </a:cubicBezTo>
                  <a:lnTo>
                    <a:pt x="731" y="296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61;p55">
              <a:extLst>
                <a:ext uri="{FF2B5EF4-FFF2-40B4-BE49-F238E27FC236}">
                  <a16:creationId xmlns:a16="http://schemas.microsoft.com/office/drawing/2014/main" id="{946B888A-098F-46B0-9A63-47099559C48C}"/>
                </a:ext>
              </a:extLst>
            </p:cNvPr>
            <p:cNvSpPr/>
            <p:nvPr/>
          </p:nvSpPr>
          <p:spPr>
            <a:xfrm>
              <a:off x="6584625" y="145785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70" y="1"/>
                  </a:moveTo>
                  <a:lnTo>
                    <a:pt x="1" y="3851"/>
                  </a:lnTo>
                  <a:lnTo>
                    <a:pt x="4666" y="6544"/>
                  </a:lnTo>
                  <a:cubicBezTo>
                    <a:pt x="4717" y="6573"/>
                    <a:pt x="4774" y="6588"/>
                    <a:pt x="4830" y="6588"/>
                  </a:cubicBezTo>
                  <a:cubicBezTo>
                    <a:pt x="4887" y="6588"/>
                    <a:pt x="4943" y="6573"/>
                    <a:pt x="4994" y="6544"/>
                  </a:cubicBezTo>
                  <a:lnTo>
                    <a:pt x="11351" y="2874"/>
                  </a:lnTo>
                  <a:cubicBezTo>
                    <a:pt x="11432" y="2827"/>
                    <a:pt x="11432" y="2752"/>
                    <a:pt x="11351" y="2704"/>
                  </a:cubicBezTo>
                  <a:lnTo>
                    <a:pt x="6670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62;p55">
              <a:extLst>
                <a:ext uri="{FF2B5EF4-FFF2-40B4-BE49-F238E27FC236}">
                  <a16:creationId xmlns:a16="http://schemas.microsoft.com/office/drawing/2014/main" id="{A138E9E4-DCDD-4BEB-81E4-7436960A78B2}"/>
                </a:ext>
              </a:extLst>
            </p:cNvPr>
            <p:cNvSpPr/>
            <p:nvPr/>
          </p:nvSpPr>
          <p:spPr>
            <a:xfrm>
              <a:off x="6599225" y="146620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6" y="1"/>
                  </a:moveTo>
                  <a:cubicBezTo>
                    <a:pt x="5980" y="1"/>
                    <a:pt x="5963" y="5"/>
                    <a:pt x="5948" y="13"/>
                  </a:cubicBezTo>
                  <a:lnTo>
                    <a:pt x="27" y="3430"/>
                  </a:lnTo>
                  <a:cubicBezTo>
                    <a:pt x="0" y="3446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10" y="164"/>
                  </a:lnTo>
                  <a:cubicBezTo>
                    <a:pt x="6236" y="148"/>
                    <a:pt x="6236" y="123"/>
                    <a:pt x="6210" y="107"/>
                  </a:cubicBezTo>
                  <a:lnTo>
                    <a:pt x="6046" y="13"/>
                  </a:lnTo>
                  <a:cubicBezTo>
                    <a:pt x="6030" y="5"/>
                    <a:pt x="6013" y="1"/>
                    <a:pt x="5996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63;p55">
              <a:extLst>
                <a:ext uri="{FF2B5EF4-FFF2-40B4-BE49-F238E27FC236}">
                  <a16:creationId xmlns:a16="http://schemas.microsoft.com/office/drawing/2014/main" id="{460B98A2-A4AE-42F8-94D4-0554EF3CF462}"/>
                </a:ext>
              </a:extLst>
            </p:cNvPr>
            <p:cNvSpPr/>
            <p:nvPr/>
          </p:nvSpPr>
          <p:spPr>
            <a:xfrm>
              <a:off x="6722625" y="1537525"/>
              <a:ext cx="80475" cy="46475"/>
            </a:xfrm>
            <a:custGeom>
              <a:avLst/>
              <a:gdLst/>
              <a:ahLst/>
              <a:cxnLst/>
              <a:rect l="l" t="t" r="r" b="b"/>
              <a:pathLst>
                <a:path w="3219" h="1859" extrusionOk="0">
                  <a:moveTo>
                    <a:pt x="2069" y="0"/>
                  </a:moveTo>
                  <a:lnTo>
                    <a:pt x="0" y="1194"/>
                  </a:lnTo>
                  <a:lnTo>
                    <a:pt x="32" y="1212"/>
                  </a:lnTo>
                  <a:lnTo>
                    <a:pt x="1150" y="1858"/>
                  </a:lnTo>
                  <a:lnTo>
                    <a:pt x="3188" y="681"/>
                  </a:lnTo>
                  <a:lnTo>
                    <a:pt x="3219" y="663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64;p55">
              <a:extLst>
                <a:ext uri="{FF2B5EF4-FFF2-40B4-BE49-F238E27FC236}">
                  <a16:creationId xmlns:a16="http://schemas.microsoft.com/office/drawing/2014/main" id="{6C9A42F6-4E00-4050-A6BB-066A37E903FA}"/>
                </a:ext>
              </a:extLst>
            </p:cNvPr>
            <p:cNvSpPr/>
            <p:nvPr/>
          </p:nvSpPr>
          <p:spPr>
            <a:xfrm>
              <a:off x="6723400" y="1538425"/>
              <a:ext cx="78925" cy="45575"/>
            </a:xfrm>
            <a:custGeom>
              <a:avLst/>
              <a:gdLst/>
              <a:ahLst/>
              <a:cxnLst/>
              <a:rect l="l" t="t" r="r" b="b"/>
              <a:pathLst>
                <a:path w="3157" h="1823" extrusionOk="0">
                  <a:moveTo>
                    <a:pt x="2039" y="1"/>
                  </a:moveTo>
                  <a:lnTo>
                    <a:pt x="1" y="1176"/>
                  </a:lnTo>
                  <a:lnTo>
                    <a:pt x="1119" y="1822"/>
                  </a:lnTo>
                  <a:lnTo>
                    <a:pt x="3157" y="645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65;p55">
              <a:extLst>
                <a:ext uri="{FF2B5EF4-FFF2-40B4-BE49-F238E27FC236}">
                  <a16:creationId xmlns:a16="http://schemas.microsoft.com/office/drawing/2014/main" id="{E322471D-873C-4835-A894-35905063F372}"/>
                </a:ext>
              </a:extLst>
            </p:cNvPr>
            <p:cNvSpPr/>
            <p:nvPr/>
          </p:nvSpPr>
          <p:spPr>
            <a:xfrm>
              <a:off x="6749400" y="1538425"/>
              <a:ext cx="52925" cy="45575"/>
            </a:xfrm>
            <a:custGeom>
              <a:avLst/>
              <a:gdLst/>
              <a:ahLst/>
              <a:cxnLst/>
              <a:rect l="l" t="t" r="r" b="b"/>
              <a:pathLst>
                <a:path w="2117" h="1823" extrusionOk="0">
                  <a:moveTo>
                    <a:pt x="999" y="1"/>
                  </a:moveTo>
                  <a:lnTo>
                    <a:pt x="833" y="96"/>
                  </a:lnTo>
                  <a:cubicBezTo>
                    <a:pt x="1122" y="254"/>
                    <a:pt x="1242" y="1044"/>
                    <a:pt x="1" y="1777"/>
                  </a:cubicBezTo>
                  <a:lnTo>
                    <a:pt x="79" y="1822"/>
                  </a:lnTo>
                  <a:lnTo>
                    <a:pt x="2117" y="645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66;p55">
              <a:extLst>
                <a:ext uri="{FF2B5EF4-FFF2-40B4-BE49-F238E27FC236}">
                  <a16:creationId xmlns:a16="http://schemas.microsoft.com/office/drawing/2014/main" id="{AA969179-0923-417B-8484-2BF11419B606}"/>
                </a:ext>
              </a:extLst>
            </p:cNvPr>
            <p:cNvSpPr/>
            <p:nvPr/>
          </p:nvSpPr>
          <p:spPr>
            <a:xfrm>
              <a:off x="6610700" y="1473475"/>
              <a:ext cx="202975" cy="117025"/>
            </a:xfrm>
            <a:custGeom>
              <a:avLst/>
              <a:gdLst/>
              <a:ahLst/>
              <a:cxnLst/>
              <a:rect l="l" t="t" r="r" b="b"/>
              <a:pathLst>
                <a:path w="8119" h="4681" extrusionOk="0">
                  <a:moveTo>
                    <a:pt x="5951" y="1"/>
                  </a:moveTo>
                  <a:cubicBezTo>
                    <a:pt x="5934" y="1"/>
                    <a:pt x="5918" y="5"/>
                    <a:pt x="5902" y="13"/>
                  </a:cubicBezTo>
                  <a:lnTo>
                    <a:pt x="27" y="3406"/>
                  </a:lnTo>
                  <a:cubicBezTo>
                    <a:pt x="0" y="3421"/>
                    <a:pt x="0" y="3447"/>
                    <a:pt x="27" y="3462"/>
                  </a:cubicBezTo>
                  <a:lnTo>
                    <a:pt x="29" y="3464"/>
                  </a:lnTo>
                  <a:lnTo>
                    <a:pt x="2114" y="4669"/>
                  </a:lnTo>
                  <a:cubicBezTo>
                    <a:pt x="2129" y="4677"/>
                    <a:pt x="2146" y="4680"/>
                    <a:pt x="2163" y="4680"/>
                  </a:cubicBezTo>
                  <a:cubicBezTo>
                    <a:pt x="2180" y="4680"/>
                    <a:pt x="2197" y="4677"/>
                    <a:pt x="2213" y="4669"/>
                  </a:cubicBezTo>
                  <a:lnTo>
                    <a:pt x="8089" y="1279"/>
                  </a:lnTo>
                  <a:lnTo>
                    <a:pt x="8091" y="1279"/>
                  </a:lnTo>
                  <a:cubicBezTo>
                    <a:pt x="8119" y="1263"/>
                    <a:pt x="8119" y="1237"/>
                    <a:pt x="8091" y="1220"/>
                  </a:cubicBezTo>
                  <a:lnTo>
                    <a:pt x="6000" y="13"/>
                  </a:lnTo>
                  <a:cubicBezTo>
                    <a:pt x="5984" y="5"/>
                    <a:pt x="5967" y="1"/>
                    <a:pt x="5951" y="1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67;p55">
              <a:extLst>
                <a:ext uri="{FF2B5EF4-FFF2-40B4-BE49-F238E27FC236}">
                  <a16:creationId xmlns:a16="http://schemas.microsoft.com/office/drawing/2014/main" id="{ADAF8C55-CAA9-472F-ABCE-C5908DCC11EA}"/>
                </a:ext>
              </a:extLst>
            </p:cNvPr>
            <p:cNvSpPr/>
            <p:nvPr/>
          </p:nvSpPr>
          <p:spPr>
            <a:xfrm>
              <a:off x="6611275" y="1558575"/>
              <a:ext cx="225" cy="1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1"/>
                  </a:moveTo>
                  <a:lnTo>
                    <a:pt x="4" y="2"/>
                  </a:lnTo>
                  <a:cubicBezTo>
                    <a:pt x="3" y="3"/>
                    <a:pt x="3" y="3"/>
                    <a:pt x="2" y="4"/>
                  </a:cubicBezTo>
                  <a:lnTo>
                    <a:pt x="2" y="4"/>
                  </a:lnTo>
                  <a:lnTo>
                    <a:pt x="9" y="1"/>
                  </a:lnTo>
                  <a:close/>
                  <a:moveTo>
                    <a:pt x="2" y="4"/>
                  </a:moveTo>
                  <a:lnTo>
                    <a:pt x="0" y="5"/>
                  </a:ln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68;p55">
              <a:extLst>
                <a:ext uri="{FF2B5EF4-FFF2-40B4-BE49-F238E27FC236}">
                  <a16:creationId xmlns:a16="http://schemas.microsoft.com/office/drawing/2014/main" id="{692D4EDB-0E70-4193-9A35-4397FE5C6EE0}"/>
                </a:ext>
              </a:extLst>
            </p:cNvPr>
            <p:cNvSpPr/>
            <p:nvPr/>
          </p:nvSpPr>
          <p:spPr>
            <a:xfrm>
              <a:off x="6611425" y="147492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2" y="0"/>
                  </a:moveTo>
                  <a:cubicBezTo>
                    <a:pt x="5905" y="0"/>
                    <a:pt x="5889" y="4"/>
                    <a:pt x="5873" y="12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2"/>
                    <a:pt x="2134" y="4622"/>
                  </a:cubicBezTo>
                  <a:cubicBezTo>
                    <a:pt x="2151" y="4622"/>
                    <a:pt x="2168" y="4619"/>
                    <a:pt x="2184" y="4611"/>
                  </a:cubicBezTo>
                  <a:lnTo>
                    <a:pt x="8060" y="1221"/>
                  </a:lnTo>
                  <a:lnTo>
                    <a:pt x="5971" y="12"/>
                  </a:lnTo>
                  <a:cubicBezTo>
                    <a:pt x="5955" y="4"/>
                    <a:pt x="5938" y="0"/>
                    <a:pt x="5922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69;p55">
              <a:extLst>
                <a:ext uri="{FF2B5EF4-FFF2-40B4-BE49-F238E27FC236}">
                  <a16:creationId xmlns:a16="http://schemas.microsoft.com/office/drawing/2014/main" id="{96C0AC0A-8D74-4208-8456-3EFCC08C008F}"/>
                </a:ext>
              </a:extLst>
            </p:cNvPr>
            <p:cNvSpPr/>
            <p:nvPr/>
          </p:nvSpPr>
          <p:spPr>
            <a:xfrm>
              <a:off x="6578925" y="1321575"/>
              <a:ext cx="172475" cy="232550"/>
            </a:xfrm>
            <a:custGeom>
              <a:avLst/>
              <a:gdLst/>
              <a:ahLst/>
              <a:cxnLst/>
              <a:rect l="l" t="t" r="r" b="b"/>
              <a:pathLst>
                <a:path w="6899" h="9302" extrusionOk="0">
                  <a:moveTo>
                    <a:pt x="6560" y="0"/>
                  </a:moveTo>
                  <a:cubicBezTo>
                    <a:pt x="6481" y="0"/>
                    <a:pt x="6401" y="21"/>
                    <a:pt x="6330" y="62"/>
                  </a:cubicBezTo>
                  <a:lnTo>
                    <a:pt x="230" y="3585"/>
                  </a:lnTo>
                  <a:cubicBezTo>
                    <a:pt x="87" y="3667"/>
                    <a:pt x="0" y="3818"/>
                    <a:pt x="0" y="3984"/>
                  </a:cubicBezTo>
                  <a:lnTo>
                    <a:pt x="0" y="8904"/>
                  </a:lnTo>
                  <a:cubicBezTo>
                    <a:pt x="42" y="9158"/>
                    <a:pt x="87" y="9219"/>
                    <a:pt x="229" y="9301"/>
                  </a:cubicBezTo>
                  <a:lnTo>
                    <a:pt x="6898" y="5452"/>
                  </a:lnTo>
                  <a:lnTo>
                    <a:pt x="6898" y="207"/>
                  </a:lnTo>
                  <a:lnTo>
                    <a:pt x="6847" y="90"/>
                  </a:lnTo>
                  <a:lnTo>
                    <a:pt x="6790" y="62"/>
                  </a:lnTo>
                  <a:cubicBezTo>
                    <a:pt x="6719" y="21"/>
                    <a:pt x="6640" y="0"/>
                    <a:pt x="6560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70;p55">
              <a:extLst>
                <a:ext uri="{FF2B5EF4-FFF2-40B4-BE49-F238E27FC236}">
                  <a16:creationId xmlns:a16="http://schemas.microsoft.com/office/drawing/2014/main" id="{9540FEF8-28BB-4C2C-AF68-98F17067722F}"/>
                </a:ext>
              </a:extLst>
            </p:cNvPr>
            <p:cNvSpPr/>
            <p:nvPr/>
          </p:nvSpPr>
          <p:spPr>
            <a:xfrm>
              <a:off x="6580300" y="132157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6" y="0"/>
                  </a:moveTo>
                  <a:cubicBezTo>
                    <a:pt x="6427" y="0"/>
                    <a:pt x="6347" y="21"/>
                    <a:pt x="6275" y="62"/>
                  </a:cubicBezTo>
                  <a:lnTo>
                    <a:pt x="175" y="3585"/>
                  </a:lnTo>
                  <a:cubicBezTo>
                    <a:pt x="100" y="3628"/>
                    <a:pt x="39" y="3691"/>
                    <a:pt x="0" y="3767"/>
                  </a:cubicBezTo>
                  <a:lnTo>
                    <a:pt x="787" y="4220"/>
                  </a:lnTo>
                  <a:lnTo>
                    <a:pt x="6843" y="381"/>
                  </a:lnTo>
                  <a:lnTo>
                    <a:pt x="6843" y="207"/>
                  </a:lnTo>
                  <a:lnTo>
                    <a:pt x="6792" y="90"/>
                  </a:lnTo>
                  <a:lnTo>
                    <a:pt x="6735" y="62"/>
                  </a:lnTo>
                  <a:cubicBezTo>
                    <a:pt x="6664" y="21"/>
                    <a:pt x="6585" y="0"/>
                    <a:pt x="6506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71;p55">
              <a:extLst>
                <a:ext uri="{FF2B5EF4-FFF2-40B4-BE49-F238E27FC236}">
                  <a16:creationId xmlns:a16="http://schemas.microsoft.com/office/drawing/2014/main" id="{55425537-6F53-46FD-9AFF-426D525667E7}"/>
                </a:ext>
              </a:extLst>
            </p:cNvPr>
            <p:cNvSpPr/>
            <p:nvPr/>
          </p:nvSpPr>
          <p:spPr>
            <a:xfrm>
              <a:off x="6578875" y="1408975"/>
              <a:ext cx="22275" cy="23950"/>
            </a:xfrm>
            <a:custGeom>
              <a:avLst/>
              <a:gdLst/>
              <a:ahLst/>
              <a:cxnLst/>
              <a:rect l="l" t="t" r="r" b="b"/>
              <a:pathLst>
                <a:path w="891" h="958" extrusionOk="0">
                  <a:moveTo>
                    <a:pt x="384" y="1"/>
                  </a:moveTo>
                  <a:lnTo>
                    <a:pt x="221" y="95"/>
                  </a:lnTo>
                  <a:cubicBezTo>
                    <a:pt x="85" y="179"/>
                    <a:pt x="1" y="327"/>
                    <a:pt x="1" y="488"/>
                  </a:cubicBezTo>
                  <a:lnTo>
                    <a:pt x="1" y="729"/>
                  </a:lnTo>
                  <a:lnTo>
                    <a:pt x="396" y="957"/>
                  </a:lnTo>
                  <a:lnTo>
                    <a:pt x="890" y="29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72;p55">
              <a:extLst>
                <a:ext uri="{FF2B5EF4-FFF2-40B4-BE49-F238E27FC236}">
                  <a16:creationId xmlns:a16="http://schemas.microsoft.com/office/drawing/2014/main" id="{2DDBDD63-0D55-464E-8453-2DFD16D32031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73;p55">
              <a:extLst>
                <a:ext uri="{FF2B5EF4-FFF2-40B4-BE49-F238E27FC236}">
                  <a16:creationId xmlns:a16="http://schemas.microsoft.com/office/drawing/2014/main" id="{A8172E06-4647-4B04-8B59-F54C827D6DFF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74;p55">
              <a:extLst>
                <a:ext uri="{FF2B5EF4-FFF2-40B4-BE49-F238E27FC236}">
                  <a16:creationId xmlns:a16="http://schemas.microsoft.com/office/drawing/2014/main" id="{979FBA9C-7E72-4D10-8AB3-8B3FB3066681}"/>
                </a:ext>
              </a:extLst>
            </p:cNvPr>
            <p:cNvSpPr/>
            <p:nvPr/>
          </p:nvSpPr>
          <p:spPr>
            <a:xfrm>
              <a:off x="6586600" y="1323450"/>
              <a:ext cx="164800" cy="229525"/>
            </a:xfrm>
            <a:custGeom>
              <a:avLst/>
              <a:gdLst/>
              <a:ahLst/>
              <a:cxnLst/>
              <a:rect l="l" t="t" r="r" b="b"/>
              <a:pathLst>
                <a:path w="6592" h="9181" extrusionOk="0">
                  <a:moveTo>
                    <a:pt x="6489" y="1"/>
                  </a:moveTo>
                  <a:cubicBezTo>
                    <a:pt x="6472" y="1"/>
                    <a:pt x="6454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2" y="5255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2" y="1"/>
                    <a:pt x="6489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75;p55">
              <a:extLst>
                <a:ext uri="{FF2B5EF4-FFF2-40B4-BE49-F238E27FC236}">
                  <a16:creationId xmlns:a16="http://schemas.microsoft.com/office/drawing/2014/main" id="{E3FF955F-C337-4A97-812B-FB7095DF8BEB}"/>
                </a:ext>
              </a:extLst>
            </p:cNvPr>
            <p:cNvSpPr/>
            <p:nvPr/>
          </p:nvSpPr>
          <p:spPr>
            <a:xfrm>
              <a:off x="6584625" y="1453075"/>
              <a:ext cx="166775" cy="101050"/>
            </a:xfrm>
            <a:custGeom>
              <a:avLst/>
              <a:gdLst/>
              <a:ahLst/>
              <a:cxnLst/>
              <a:rect l="l" t="t" r="r" b="b"/>
              <a:pathLst>
                <a:path w="6671" h="4042" extrusionOk="0">
                  <a:moveTo>
                    <a:pt x="6670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70" y="192"/>
                  </a:lnTo>
                  <a:lnTo>
                    <a:pt x="6670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76;p55">
              <a:extLst>
                <a:ext uri="{FF2B5EF4-FFF2-40B4-BE49-F238E27FC236}">
                  <a16:creationId xmlns:a16="http://schemas.microsoft.com/office/drawing/2014/main" id="{855FD4B6-9E8F-4B6B-B3CD-1BFBC6F51E4C}"/>
                </a:ext>
              </a:extLst>
            </p:cNvPr>
            <p:cNvSpPr/>
            <p:nvPr/>
          </p:nvSpPr>
          <p:spPr>
            <a:xfrm>
              <a:off x="6745000" y="1330650"/>
              <a:ext cx="2025" cy="120225"/>
            </a:xfrm>
            <a:custGeom>
              <a:avLst/>
              <a:gdLst/>
              <a:ahLst/>
              <a:cxnLst/>
              <a:rect l="l" t="t" r="r" b="b"/>
              <a:pathLst>
                <a:path w="81" h="4809" extrusionOk="0">
                  <a:moveTo>
                    <a:pt x="80" y="1"/>
                  </a:moveTo>
                  <a:lnTo>
                    <a:pt x="1" y="47"/>
                  </a:lnTo>
                  <a:lnTo>
                    <a:pt x="1" y="4768"/>
                  </a:lnTo>
                  <a:lnTo>
                    <a:pt x="80" y="480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77;p55">
              <a:extLst>
                <a:ext uri="{FF2B5EF4-FFF2-40B4-BE49-F238E27FC236}">
                  <a16:creationId xmlns:a16="http://schemas.microsoft.com/office/drawing/2014/main" id="{33D75B4A-6F30-407A-9784-88BD84A43D62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78;p55">
              <a:extLst>
                <a:ext uri="{FF2B5EF4-FFF2-40B4-BE49-F238E27FC236}">
                  <a16:creationId xmlns:a16="http://schemas.microsoft.com/office/drawing/2014/main" id="{43B25A9C-50B0-466D-A6D0-2285077A0009}"/>
                </a:ext>
              </a:extLst>
            </p:cNvPr>
            <p:cNvSpPr/>
            <p:nvPr/>
          </p:nvSpPr>
          <p:spPr>
            <a:xfrm>
              <a:off x="6590025" y="1449850"/>
              <a:ext cx="157000" cy="91625"/>
            </a:xfrm>
            <a:custGeom>
              <a:avLst/>
              <a:gdLst/>
              <a:ahLst/>
              <a:cxnLst/>
              <a:rect l="l" t="t" r="r" b="b"/>
              <a:pathLst>
                <a:path w="6280" h="3665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0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79;p55">
              <a:extLst>
                <a:ext uri="{FF2B5EF4-FFF2-40B4-BE49-F238E27FC236}">
                  <a16:creationId xmlns:a16="http://schemas.microsoft.com/office/drawing/2014/main" id="{778B520B-1553-43F3-959B-E45751921A38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5323" y="507"/>
                  </a:lnTo>
                  <a:cubicBezTo>
                    <a:pt x="5291" y="1956"/>
                    <a:pt x="4882" y="5056"/>
                    <a:pt x="0" y="7966"/>
                  </a:cubicBezTo>
                  <a:lnTo>
                    <a:pt x="0" y="8292"/>
                  </a:lnTo>
                  <a:lnTo>
                    <a:pt x="6200" y="4722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80;p55">
              <a:extLst>
                <a:ext uri="{FF2B5EF4-FFF2-40B4-BE49-F238E27FC236}">
                  <a16:creationId xmlns:a16="http://schemas.microsoft.com/office/drawing/2014/main" id="{424A17CC-4D98-40C5-BCFA-26433878E62C}"/>
                </a:ext>
              </a:extLst>
            </p:cNvPr>
            <p:cNvSpPr/>
            <p:nvPr/>
          </p:nvSpPr>
          <p:spPr>
            <a:xfrm>
              <a:off x="6779550" y="1198625"/>
              <a:ext cx="106575" cy="88700"/>
            </a:xfrm>
            <a:custGeom>
              <a:avLst/>
              <a:gdLst/>
              <a:ahLst/>
              <a:cxnLst/>
              <a:rect l="l" t="t" r="r" b="b"/>
              <a:pathLst>
                <a:path w="4263" h="3548" extrusionOk="0">
                  <a:moveTo>
                    <a:pt x="2667" y="0"/>
                  </a:moveTo>
                  <a:cubicBezTo>
                    <a:pt x="2365" y="0"/>
                    <a:pt x="2021" y="61"/>
                    <a:pt x="1640" y="218"/>
                  </a:cubicBezTo>
                  <a:cubicBezTo>
                    <a:pt x="134" y="838"/>
                    <a:pt x="1" y="2706"/>
                    <a:pt x="740" y="3445"/>
                  </a:cubicBezTo>
                  <a:cubicBezTo>
                    <a:pt x="811" y="3515"/>
                    <a:pt x="900" y="3547"/>
                    <a:pt x="1005" y="3547"/>
                  </a:cubicBezTo>
                  <a:cubicBezTo>
                    <a:pt x="1987" y="3547"/>
                    <a:pt x="4263" y="707"/>
                    <a:pt x="4263" y="707"/>
                  </a:cubicBezTo>
                  <a:cubicBezTo>
                    <a:pt x="4263" y="707"/>
                    <a:pt x="3701" y="0"/>
                    <a:pt x="2667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81;p55">
              <a:extLst>
                <a:ext uri="{FF2B5EF4-FFF2-40B4-BE49-F238E27FC236}">
                  <a16:creationId xmlns:a16="http://schemas.microsoft.com/office/drawing/2014/main" id="{E19BB21D-62D0-4376-94DC-788A864E9856}"/>
                </a:ext>
              </a:extLst>
            </p:cNvPr>
            <p:cNvSpPr/>
            <p:nvPr/>
          </p:nvSpPr>
          <p:spPr>
            <a:xfrm>
              <a:off x="6796575" y="1209100"/>
              <a:ext cx="123950" cy="151325"/>
            </a:xfrm>
            <a:custGeom>
              <a:avLst/>
              <a:gdLst/>
              <a:ahLst/>
              <a:cxnLst/>
              <a:rect l="l" t="t" r="r" b="b"/>
              <a:pathLst>
                <a:path w="4958" h="6053" extrusionOk="0">
                  <a:moveTo>
                    <a:pt x="2405" y="0"/>
                  </a:moveTo>
                  <a:cubicBezTo>
                    <a:pt x="1103" y="0"/>
                    <a:pt x="240" y="1002"/>
                    <a:pt x="103" y="2276"/>
                  </a:cubicBezTo>
                  <a:cubicBezTo>
                    <a:pt x="23" y="2909"/>
                    <a:pt x="0" y="4193"/>
                    <a:pt x="481" y="5175"/>
                  </a:cubicBezTo>
                  <a:cubicBezTo>
                    <a:pt x="732" y="5687"/>
                    <a:pt x="955" y="6053"/>
                    <a:pt x="1395" y="6053"/>
                  </a:cubicBezTo>
                  <a:cubicBezTo>
                    <a:pt x="1433" y="6053"/>
                    <a:pt x="1472" y="6050"/>
                    <a:pt x="1513" y="6045"/>
                  </a:cubicBezTo>
                  <a:cubicBezTo>
                    <a:pt x="1859" y="5998"/>
                    <a:pt x="3276" y="5505"/>
                    <a:pt x="3716" y="4940"/>
                  </a:cubicBezTo>
                  <a:cubicBezTo>
                    <a:pt x="3795" y="4840"/>
                    <a:pt x="3928" y="4555"/>
                    <a:pt x="3928" y="4555"/>
                  </a:cubicBezTo>
                  <a:cubicBezTo>
                    <a:pt x="4536" y="4097"/>
                    <a:pt x="4935" y="3383"/>
                    <a:pt x="4943" y="2563"/>
                  </a:cubicBezTo>
                  <a:cubicBezTo>
                    <a:pt x="4958" y="1163"/>
                    <a:pt x="3834" y="15"/>
                    <a:pt x="2433" y="1"/>
                  </a:cubicBezTo>
                  <a:cubicBezTo>
                    <a:pt x="2424" y="0"/>
                    <a:pt x="2414" y="0"/>
                    <a:pt x="2405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82;p55">
              <a:extLst>
                <a:ext uri="{FF2B5EF4-FFF2-40B4-BE49-F238E27FC236}">
                  <a16:creationId xmlns:a16="http://schemas.microsoft.com/office/drawing/2014/main" id="{0086D235-BA89-4A12-8632-BEB4E6DD4D8D}"/>
                </a:ext>
              </a:extLst>
            </p:cNvPr>
            <p:cNvSpPr/>
            <p:nvPr/>
          </p:nvSpPr>
          <p:spPr>
            <a:xfrm>
              <a:off x="6829150" y="1332600"/>
              <a:ext cx="102850" cy="78825"/>
            </a:xfrm>
            <a:custGeom>
              <a:avLst/>
              <a:gdLst/>
              <a:ahLst/>
              <a:cxnLst/>
              <a:rect l="l" t="t" r="r" b="b"/>
              <a:pathLst>
                <a:path w="4114" h="3153" extrusionOk="0">
                  <a:moveTo>
                    <a:pt x="2412" y="0"/>
                  </a:moveTo>
                  <a:lnTo>
                    <a:pt x="668" y="752"/>
                  </a:lnTo>
                  <a:cubicBezTo>
                    <a:pt x="812" y="1073"/>
                    <a:pt x="929" y="1404"/>
                    <a:pt x="1019" y="1744"/>
                  </a:cubicBezTo>
                  <a:cubicBezTo>
                    <a:pt x="1081" y="1989"/>
                    <a:pt x="876" y="2060"/>
                    <a:pt x="411" y="2410"/>
                  </a:cubicBezTo>
                  <a:cubicBezTo>
                    <a:pt x="1" y="2718"/>
                    <a:pt x="969" y="3152"/>
                    <a:pt x="1753" y="3152"/>
                  </a:cubicBezTo>
                  <a:cubicBezTo>
                    <a:pt x="1855" y="3152"/>
                    <a:pt x="1954" y="3145"/>
                    <a:pt x="2046" y="3129"/>
                  </a:cubicBezTo>
                  <a:cubicBezTo>
                    <a:pt x="2849" y="2992"/>
                    <a:pt x="3712" y="2420"/>
                    <a:pt x="3913" y="1873"/>
                  </a:cubicBezTo>
                  <a:cubicBezTo>
                    <a:pt x="4114" y="1324"/>
                    <a:pt x="4006" y="1202"/>
                    <a:pt x="3642" y="1202"/>
                  </a:cubicBezTo>
                  <a:cubicBezTo>
                    <a:pt x="3602" y="1202"/>
                    <a:pt x="3559" y="1204"/>
                    <a:pt x="3513" y="1206"/>
                  </a:cubicBezTo>
                  <a:cubicBezTo>
                    <a:pt x="3224" y="1221"/>
                    <a:pt x="3050" y="1246"/>
                    <a:pt x="2936" y="1246"/>
                  </a:cubicBezTo>
                  <a:cubicBezTo>
                    <a:pt x="2774" y="1246"/>
                    <a:pt x="2738" y="1195"/>
                    <a:pt x="2673" y="995"/>
                  </a:cubicBezTo>
                  <a:cubicBezTo>
                    <a:pt x="2632" y="872"/>
                    <a:pt x="2412" y="0"/>
                    <a:pt x="241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83;p55">
              <a:extLst>
                <a:ext uri="{FF2B5EF4-FFF2-40B4-BE49-F238E27FC236}">
                  <a16:creationId xmlns:a16="http://schemas.microsoft.com/office/drawing/2014/main" id="{53E2B3B3-8BED-4A0C-B9B2-7490FF527D25}"/>
                </a:ext>
              </a:extLst>
            </p:cNvPr>
            <p:cNvSpPr/>
            <p:nvPr/>
          </p:nvSpPr>
          <p:spPr>
            <a:xfrm>
              <a:off x="6807475" y="1209075"/>
              <a:ext cx="109700" cy="130625"/>
            </a:xfrm>
            <a:custGeom>
              <a:avLst/>
              <a:gdLst/>
              <a:ahLst/>
              <a:cxnLst/>
              <a:rect l="l" t="t" r="r" b="b"/>
              <a:pathLst>
                <a:path w="4388" h="5225" extrusionOk="0">
                  <a:moveTo>
                    <a:pt x="1968" y="0"/>
                  </a:moveTo>
                  <a:cubicBezTo>
                    <a:pt x="1074" y="0"/>
                    <a:pt x="387" y="474"/>
                    <a:pt x="1" y="1182"/>
                  </a:cubicBezTo>
                  <a:cubicBezTo>
                    <a:pt x="1" y="1182"/>
                    <a:pt x="111" y="1362"/>
                    <a:pt x="267" y="1488"/>
                  </a:cubicBezTo>
                  <a:cubicBezTo>
                    <a:pt x="267" y="1488"/>
                    <a:pt x="184" y="1821"/>
                    <a:pt x="409" y="2031"/>
                  </a:cubicBezTo>
                  <a:cubicBezTo>
                    <a:pt x="571" y="2181"/>
                    <a:pt x="636" y="2409"/>
                    <a:pt x="623" y="2630"/>
                  </a:cubicBezTo>
                  <a:cubicBezTo>
                    <a:pt x="610" y="2870"/>
                    <a:pt x="610" y="3165"/>
                    <a:pt x="659" y="3422"/>
                  </a:cubicBezTo>
                  <a:cubicBezTo>
                    <a:pt x="730" y="3785"/>
                    <a:pt x="1089" y="3918"/>
                    <a:pt x="1089" y="3918"/>
                  </a:cubicBezTo>
                  <a:cubicBezTo>
                    <a:pt x="1089" y="3918"/>
                    <a:pt x="1087" y="3356"/>
                    <a:pt x="1197" y="3039"/>
                  </a:cubicBezTo>
                  <a:cubicBezTo>
                    <a:pt x="1256" y="2869"/>
                    <a:pt x="1451" y="2760"/>
                    <a:pt x="1654" y="2760"/>
                  </a:cubicBezTo>
                  <a:cubicBezTo>
                    <a:pt x="1827" y="2760"/>
                    <a:pt x="2006" y="2839"/>
                    <a:pt x="2112" y="3027"/>
                  </a:cubicBezTo>
                  <a:cubicBezTo>
                    <a:pt x="2343" y="3433"/>
                    <a:pt x="2288" y="3904"/>
                    <a:pt x="2129" y="4188"/>
                  </a:cubicBezTo>
                  <a:cubicBezTo>
                    <a:pt x="2024" y="4372"/>
                    <a:pt x="1887" y="4455"/>
                    <a:pt x="1764" y="4455"/>
                  </a:cubicBezTo>
                  <a:cubicBezTo>
                    <a:pt x="1696" y="4455"/>
                    <a:pt x="1633" y="4430"/>
                    <a:pt x="1582" y="4383"/>
                  </a:cubicBezTo>
                  <a:lnTo>
                    <a:pt x="1582" y="4383"/>
                  </a:lnTo>
                  <a:cubicBezTo>
                    <a:pt x="1483" y="4476"/>
                    <a:pt x="1529" y="5071"/>
                    <a:pt x="2091" y="5173"/>
                  </a:cubicBezTo>
                  <a:cubicBezTo>
                    <a:pt x="2280" y="5208"/>
                    <a:pt x="2449" y="5224"/>
                    <a:pt x="2601" y="5224"/>
                  </a:cubicBezTo>
                  <a:cubicBezTo>
                    <a:pt x="2900" y="5224"/>
                    <a:pt x="3129" y="5161"/>
                    <a:pt x="3307" y="5046"/>
                  </a:cubicBezTo>
                  <a:cubicBezTo>
                    <a:pt x="3467" y="4946"/>
                    <a:pt x="3745" y="4496"/>
                    <a:pt x="3745" y="4496"/>
                  </a:cubicBezTo>
                  <a:cubicBezTo>
                    <a:pt x="4210" y="3712"/>
                    <a:pt x="4364" y="3169"/>
                    <a:pt x="4373" y="2349"/>
                  </a:cubicBezTo>
                  <a:cubicBezTo>
                    <a:pt x="4387" y="947"/>
                    <a:pt x="3398" y="15"/>
                    <a:pt x="1996" y="0"/>
                  </a:cubicBezTo>
                  <a:cubicBezTo>
                    <a:pt x="1987" y="0"/>
                    <a:pt x="1978" y="0"/>
                    <a:pt x="1968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84;p55">
              <a:extLst>
                <a:ext uri="{FF2B5EF4-FFF2-40B4-BE49-F238E27FC236}">
                  <a16:creationId xmlns:a16="http://schemas.microsoft.com/office/drawing/2014/main" id="{98D03F32-38D3-4641-AE27-9846D87C95F0}"/>
                </a:ext>
              </a:extLst>
            </p:cNvPr>
            <p:cNvSpPr/>
            <p:nvPr/>
          </p:nvSpPr>
          <p:spPr>
            <a:xfrm>
              <a:off x="6768700" y="1361200"/>
              <a:ext cx="203175" cy="318775"/>
            </a:xfrm>
            <a:custGeom>
              <a:avLst/>
              <a:gdLst/>
              <a:ahLst/>
              <a:cxnLst/>
              <a:rect l="l" t="t" r="r" b="b"/>
              <a:pathLst>
                <a:path w="8127" h="12751" extrusionOk="0">
                  <a:moveTo>
                    <a:pt x="6062" y="0"/>
                  </a:moveTo>
                  <a:cubicBezTo>
                    <a:pt x="5780" y="0"/>
                    <a:pt x="5476" y="77"/>
                    <a:pt x="5330" y="87"/>
                  </a:cubicBezTo>
                  <a:cubicBezTo>
                    <a:pt x="5513" y="313"/>
                    <a:pt x="5606" y="644"/>
                    <a:pt x="5097" y="860"/>
                  </a:cubicBezTo>
                  <a:cubicBezTo>
                    <a:pt x="4819" y="977"/>
                    <a:pt x="4545" y="1017"/>
                    <a:pt x="4301" y="1017"/>
                  </a:cubicBezTo>
                  <a:cubicBezTo>
                    <a:pt x="3777" y="1017"/>
                    <a:pt x="3389" y="833"/>
                    <a:pt x="3389" y="833"/>
                  </a:cubicBezTo>
                  <a:cubicBezTo>
                    <a:pt x="3389" y="833"/>
                    <a:pt x="2600" y="1246"/>
                    <a:pt x="1953" y="1695"/>
                  </a:cubicBezTo>
                  <a:cubicBezTo>
                    <a:pt x="376" y="2790"/>
                    <a:pt x="1" y="4582"/>
                    <a:pt x="1591" y="5238"/>
                  </a:cubicBezTo>
                  <a:cubicBezTo>
                    <a:pt x="1687" y="5952"/>
                    <a:pt x="2147" y="6901"/>
                    <a:pt x="2178" y="7320"/>
                  </a:cubicBezTo>
                  <a:cubicBezTo>
                    <a:pt x="2090" y="8591"/>
                    <a:pt x="1727" y="8960"/>
                    <a:pt x="1439" y="11852"/>
                  </a:cubicBezTo>
                  <a:cubicBezTo>
                    <a:pt x="1901" y="12392"/>
                    <a:pt x="2830" y="12750"/>
                    <a:pt x="3833" y="12750"/>
                  </a:cubicBezTo>
                  <a:cubicBezTo>
                    <a:pt x="4207" y="12750"/>
                    <a:pt x="4592" y="12700"/>
                    <a:pt x="4967" y="12591"/>
                  </a:cubicBezTo>
                  <a:cubicBezTo>
                    <a:pt x="6724" y="12077"/>
                    <a:pt x="7663" y="10779"/>
                    <a:pt x="8127" y="10205"/>
                  </a:cubicBezTo>
                  <a:cubicBezTo>
                    <a:pt x="7870" y="8432"/>
                    <a:pt x="6834" y="7289"/>
                    <a:pt x="6846" y="6777"/>
                  </a:cubicBezTo>
                  <a:cubicBezTo>
                    <a:pt x="6891" y="4839"/>
                    <a:pt x="7560" y="3634"/>
                    <a:pt x="7382" y="1840"/>
                  </a:cubicBezTo>
                  <a:cubicBezTo>
                    <a:pt x="7279" y="813"/>
                    <a:pt x="6901" y="313"/>
                    <a:pt x="6355" y="39"/>
                  </a:cubicBezTo>
                  <a:cubicBezTo>
                    <a:pt x="6267" y="11"/>
                    <a:pt x="6166" y="0"/>
                    <a:pt x="606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85;p55">
              <a:extLst>
                <a:ext uri="{FF2B5EF4-FFF2-40B4-BE49-F238E27FC236}">
                  <a16:creationId xmlns:a16="http://schemas.microsoft.com/office/drawing/2014/main" id="{D3C28157-DF3B-49F9-814D-0DAD2BC2D2FA}"/>
                </a:ext>
              </a:extLst>
            </p:cNvPr>
            <p:cNvSpPr/>
            <p:nvPr/>
          </p:nvSpPr>
          <p:spPr>
            <a:xfrm>
              <a:off x="6511100" y="1398475"/>
              <a:ext cx="361175" cy="193000"/>
            </a:xfrm>
            <a:custGeom>
              <a:avLst/>
              <a:gdLst/>
              <a:ahLst/>
              <a:cxnLst/>
              <a:rect l="l" t="t" r="r" b="b"/>
              <a:pathLst>
                <a:path w="14447" h="7720" extrusionOk="0">
                  <a:moveTo>
                    <a:pt x="13333" y="1"/>
                  </a:moveTo>
                  <a:cubicBezTo>
                    <a:pt x="12974" y="1"/>
                    <a:pt x="12578" y="203"/>
                    <a:pt x="12193" y="706"/>
                  </a:cubicBezTo>
                  <a:cubicBezTo>
                    <a:pt x="11735" y="1303"/>
                    <a:pt x="10422" y="3129"/>
                    <a:pt x="9205" y="4137"/>
                  </a:cubicBezTo>
                  <a:cubicBezTo>
                    <a:pt x="8242" y="4935"/>
                    <a:pt x="7165" y="5385"/>
                    <a:pt x="5909" y="5757"/>
                  </a:cubicBezTo>
                  <a:cubicBezTo>
                    <a:pt x="5230" y="5958"/>
                    <a:pt x="4717" y="6036"/>
                    <a:pt x="4342" y="6036"/>
                  </a:cubicBezTo>
                  <a:cubicBezTo>
                    <a:pt x="4130" y="6036"/>
                    <a:pt x="3962" y="6011"/>
                    <a:pt x="3832" y="5969"/>
                  </a:cubicBezTo>
                  <a:cubicBezTo>
                    <a:pt x="3473" y="5853"/>
                    <a:pt x="3245" y="5719"/>
                    <a:pt x="2908" y="5494"/>
                  </a:cubicBezTo>
                  <a:cubicBezTo>
                    <a:pt x="2525" y="5238"/>
                    <a:pt x="2218" y="5207"/>
                    <a:pt x="1933" y="5048"/>
                  </a:cubicBezTo>
                  <a:cubicBezTo>
                    <a:pt x="1736" y="4939"/>
                    <a:pt x="1679" y="4853"/>
                    <a:pt x="1623" y="4853"/>
                  </a:cubicBezTo>
                  <a:cubicBezTo>
                    <a:pt x="1599" y="4853"/>
                    <a:pt x="1574" y="4870"/>
                    <a:pt x="1538" y="4910"/>
                  </a:cubicBezTo>
                  <a:cubicBezTo>
                    <a:pt x="1418" y="5041"/>
                    <a:pt x="1546" y="5377"/>
                    <a:pt x="1792" y="5569"/>
                  </a:cubicBezTo>
                  <a:cubicBezTo>
                    <a:pt x="2051" y="5771"/>
                    <a:pt x="2272" y="5797"/>
                    <a:pt x="2309" y="5862"/>
                  </a:cubicBezTo>
                  <a:cubicBezTo>
                    <a:pt x="2328" y="5894"/>
                    <a:pt x="2270" y="5911"/>
                    <a:pt x="2161" y="5911"/>
                  </a:cubicBezTo>
                  <a:cubicBezTo>
                    <a:pt x="2052" y="5911"/>
                    <a:pt x="1892" y="5894"/>
                    <a:pt x="1708" y="5859"/>
                  </a:cubicBezTo>
                  <a:cubicBezTo>
                    <a:pt x="1199" y="5764"/>
                    <a:pt x="917" y="5543"/>
                    <a:pt x="664" y="5453"/>
                  </a:cubicBezTo>
                  <a:cubicBezTo>
                    <a:pt x="616" y="5436"/>
                    <a:pt x="575" y="5429"/>
                    <a:pt x="539" y="5429"/>
                  </a:cubicBezTo>
                  <a:cubicBezTo>
                    <a:pt x="367" y="5429"/>
                    <a:pt x="336" y="5603"/>
                    <a:pt x="393" y="5694"/>
                  </a:cubicBezTo>
                  <a:cubicBezTo>
                    <a:pt x="461" y="5804"/>
                    <a:pt x="574" y="5965"/>
                    <a:pt x="949" y="6168"/>
                  </a:cubicBezTo>
                  <a:cubicBezTo>
                    <a:pt x="1323" y="6372"/>
                    <a:pt x="1801" y="6524"/>
                    <a:pt x="1801" y="6524"/>
                  </a:cubicBezTo>
                  <a:cubicBezTo>
                    <a:pt x="1801" y="6524"/>
                    <a:pt x="1800" y="6524"/>
                    <a:pt x="1799" y="6524"/>
                  </a:cubicBezTo>
                  <a:cubicBezTo>
                    <a:pt x="1773" y="6524"/>
                    <a:pt x="1466" y="6521"/>
                    <a:pt x="1078" y="6420"/>
                  </a:cubicBezTo>
                  <a:cubicBezTo>
                    <a:pt x="631" y="6303"/>
                    <a:pt x="464" y="6202"/>
                    <a:pt x="231" y="6153"/>
                  </a:cubicBezTo>
                  <a:cubicBezTo>
                    <a:pt x="218" y="6150"/>
                    <a:pt x="205" y="6149"/>
                    <a:pt x="193" y="6149"/>
                  </a:cubicBezTo>
                  <a:cubicBezTo>
                    <a:pt x="1" y="6149"/>
                    <a:pt x="31" y="6507"/>
                    <a:pt x="246" y="6641"/>
                  </a:cubicBezTo>
                  <a:cubicBezTo>
                    <a:pt x="429" y="6755"/>
                    <a:pt x="707" y="6881"/>
                    <a:pt x="1007" y="6964"/>
                  </a:cubicBezTo>
                  <a:cubicBezTo>
                    <a:pt x="1308" y="7047"/>
                    <a:pt x="1816" y="7141"/>
                    <a:pt x="1816" y="7141"/>
                  </a:cubicBezTo>
                  <a:cubicBezTo>
                    <a:pt x="1748" y="7147"/>
                    <a:pt x="1681" y="7149"/>
                    <a:pt x="1618" y="7149"/>
                  </a:cubicBezTo>
                  <a:cubicBezTo>
                    <a:pt x="1211" y="7149"/>
                    <a:pt x="906" y="7047"/>
                    <a:pt x="707" y="6999"/>
                  </a:cubicBezTo>
                  <a:cubicBezTo>
                    <a:pt x="649" y="6986"/>
                    <a:pt x="597" y="6979"/>
                    <a:pt x="553" y="6979"/>
                  </a:cubicBezTo>
                  <a:cubicBezTo>
                    <a:pt x="422" y="6979"/>
                    <a:pt x="355" y="7037"/>
                    <a:pt x="362" y="7143"/>
                  </a:cubicBezTo>
                  <a:cubicBezTo>
                    <a:pt x="369" y="7256"/>
                    <a:pt x="517" y="7396"/>
                    <a:pt x="1001" y="7569"/>
                  </a:cubicBezTo>
                  <a:cubicBezTo>
                    <a:pt x="1282" y="7671"/>
                    <a:pt x="1646" y="7719"/>
                    <a:pt x="2020" y="7719"/>
                  </a:cubicBezTo>
                  <a:cubicBezTo>
                    <a:pt x="2288" y="7719"/>
                    <a:pt x="2562" y="7695"/>
                    <a:pt x="2815" y="7648"/>
                  </a:cubicBezTo>
                  <a:cubicBezTo>
                    <a:pt x="3419" y="7535"/>
                    <a:pt x="3649" y="7533"/>
                    <a:pt x="3967" y="7496"/>
                  </a:cubicBezTo>
                  <a:cubicBezTo>
                    <a:pt x="5005" y="7376"/>
                    <a:pt x="5714" y="7295"/>
                    <a:pt x="6839" y="6957"/>
                  </a:cubicBezTo>
                  <a:cubicBezTo>
                    <a:pt x="8451" y="6472"/>
                    <a:pt x="9551" y="5824"/>
                    <a:pt x="10218" y="5344"/>
                  </a:cubicBezTo>
                  <a:cubicBezTo>
                    <a:pt x="11594" y="4355"/>
                    <a:pt x="13035" y="2630"/>
                    <a:pt x="13735" y="1627"/>
                  </a:cubicBezTo>
                  <a:cubicBezTo>
                    <a:pt x="14447" y="607"/>
                    <a:pt x="14158" y="292"/>
                    <a:pt x="13769" y="104"/>
                  </a:cubicBezTo>
                  <a:cubicBezTo>
                    <a:pt x="13633" y="38"/>
                    <a:pt x="13486" y="1"/>
                    <a:pt x="1333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86;p55">
              <a:extLst>
                <a:ext uri="{FF2B5EF4-FFF2-40B4-BE49-F238E27FC236}">
                  <a16:creationId xmlns:a16="http://schemas.microsoft.com/office/drawing/2014/main" id="{7BDE6082-4364-4FFD-9767-F067BC27F5F4}"/>
                </a:ext>
              </a:extLst>
            </p:cNvPr>
            <p:cNvSpPr/>
            <p:nvPr/>
          </p:nvSpPr>
          <p:spPr>
            <a:xfrm>
              <a:off x="6884625" y="1205550"/>
              <a:ext cx="103975" cy="171425"/>
            </a:xfrm>
            <a:custGeom>
              <a:avLst/>
              <a:gdLst/>
              <a:ahLst/>
              <a:cxnLst/>
              <a:rect l="l" t="t" r="r" b="b"/>
              <a:pathLst>
                <a:path w="4159" h="6857" extrusionOk="0">
                  <a:moveTo>
                    <a:pt x="1273" y="0"/>
                  </a:moveTo>
                  <a:cubicBezTo>
                    <a:pt x="522" y="0"/>
                    <a:pt x="1" y="539"/>
                    <a:pt x="1" y="539"/>
                  </a:cubicBezTo>
                  <a:lnTo>
                    <a:pt x="225" y="660"/>
                  </a:lnTo>
                  <a:cubicBezTo>
                    <a:pt x="225" y="660"/>
                    <a:pt x="564" y="1927"/>
                    <a:pt x="825" y="3614"/>
                  </a:cubicBezTo>
                  <a:cubicBezTo>
                    <a:pt x="1088" y="5302"/>
                    <a:pt x="1429" y="6573"/>
                    <a:pt x="2879" y="6830"/>
                  </a:cubicBezTo>
                  <a:cubicBezTo>
                    <a:pt x="2984" y="6849"/>
                    <a:pt x="3081" y="6857"/>
                    <a:pt x="3171" y="6857"/>
                  </a:cubicBezTo>
                  <a:cubicBezTo>
                    <a:pt x="3877" y="6857"/>
                    <a:pt x="4159" y="6355"/>
                    <a:pt x="4159" y="6355"/>
                  </a:cubicBezTo>
                  <a:cubicBezTo>
                    <a:pt x="3750" y="6348"/>
                    <a:pt x="2965" y="5787"/>
                    <a:pt x="3101" y="4108"/>
                  </a:cubicBezTo>
                  <a:cubicBezTo>
                    <a:pt x="3218" y="2653"/>
                    <a:pt x="3372" y="1261"/>
                    <a:pt x="2500" y="508"/>
                  </a:cubicBezTo>
                  <a:cubicBezTo>
                    <a:pt x="2059" y="128"/>
                    <a:pt x="1639" y="0"/>
                    <a:pt x="1273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87;p55">
              <a:extLst>
                <a:ext uri="{FF2B5EF4-FFF2-40B4-BE49-F238E27FC236}">
                  <a16:creationId xmlns:a16="http://schemas.microsoft.com/office/drawing/2014/main" id="{6FAC8A1A-AB3A-42CD-AE5A-FF114AE639EC}"/>
                </a:ext>
              </a:extLst>
            </p:cNvPr>
            <p:cNvSpPr/>
            <p:nvPr/>
          </p:nvSpPr>
          <p:spPr>
            <a:xfrm>
              <a:off x="6733400" y="1436025"/>
              <a:ext cx="342450" cy="352625"/>
            </a:xfrm>
            <a:custGeom>
              <a:avLst/>
              <a:gdLst/>
              <a:ahLst/>
              <a:cxnLst/>
              <a:rect l="l" t="t" r="r" b="b"/>
              <a:pathLst>
                <a:path w="13698" h="14105" extrusionOk="0">
                  <a:moveTo>
                    <a:pt x="11221" y="3916"/>
                  </a:moveTo>
                  <a:lnTo>
                    <a:pt x="11221" y="3916"/>
                  </a:lnTo>
                  <a:cubicBezTo>
                    <a:pt x="11232" y="3984"/>
                    <a:pt x="11227" y="4058"/>
                    <a:pt x="11216" y="4143"/>
                  </a:cubicBezTo>
                  <a:lnTo>
                    <a:pt x="11029" y="5272"/>
                  </a:lnTo>
                  <a:lnTo>
                    <a:pt x="8027" y="7008"/>
                  </a:lnTo>
                  <a:cubicBezTo>
                    <a:pt x="8056" y="6866"/>
                    <a:pt x="8078" y="6707"/>
                    <a:pt x="8106" y="6542"/>
                  </a:cubicBezTo>
                  <a:cubicBezTo>
                    <a:pt x="8209" y="5918"/>
                    <a:pt x="8952" y="5034"/>
                    <a:pt x="9764" y="4563"/>
                  </a:cubicBezTo>
                  <a:lnTo>
                    <a:pt x="10410" y="4195"/>
                  </a:lnTo>
                  <a:cubicBezTo>
                    <a:pt x="10728" y="4012"/>
                    <a:pt x="11005" y="3922"/>
                    <a:pt x="11221" y="3916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4" y="105"/>
                    <a:pt x="11578" y="325"/>
                  </a:cubicBezTo>
                  <a:lnTo>
                    <a:pt x="9383" y="1551"/>
                  </a:lnTo>
                  <a:cubicBezTo>
                    <a:pt x="8016" y="2317"/>
                    <a:pt x="6637" y="4178"/>
                    <a:pt x="6303" y="5709"/>
                  </a:cubicBezTo>
                  <a:lnTo>
                    <a:pt x="5202" y="10803"/>
                  </a:lnTo>
                  <a:cubicBezTo>
                    <a:pt x="4916" y="12111"/>
                    <a:pt x="3927" y="12992"/>
                    <a:pt x="2852" y="12992"/>
                  </a:cubicBezTo>
                  <a:cubicBezTo>
                    <a:pt x="2669" y="12992"/>
                    <a:pt x="2482" y="12967"/>
                    <a:pt x="2297" y="12913"/>
                  </a:cubicBezTo>
                  <a:lnTo>
                    <a:pt x="1" y="12255"/>
                  </a:lnTo>
                  <a:lnTo>
                    <a:pt x="1" y="12255"/>
                  </a:lnTo>
                  <a:cubicBezTo>
                    <a:pt x="120" y="12323"/>
                    <a:pt x="1102" y="12891"/>
                    <a:pt x="2298" y="13577"/>
                  </a:cubicBezTo>
                  <a:cubicBezTo>
                    <a:pt x="2908" y="13930"/>
                    <a:pt x="3715" y="14105"/>
                    <a:pt x="4540" y="14105"/>
                  </a:cubicBezTo>
                  <a:cubicBezTo>
                    <a:pt x="5436" y="14105"/>
                    <a:pt x="6352" y="13899"/>
                    <a:pt x="7058" y="13491"/>
                  </a:cubicBezTo>
                  <a:lnTo>
                    <a:pt x="9054" y="12334"/>
                  </a:lnTo>
                  <a:cubicBezTo>
                    <a:pt x="10415" y="11551"/>
                    <a:pt x="11777" y="9674"/>
                    <a:pt x="12100" y="8142"/>
                  </a:cubicBezTo>
                  <a:lnTo>
                    <a:pt x="13468" y="1721"/>
                  </a:lnTo>
                  <a:cubicBezTo>
                    <a:pt x="13697" y="629"/>
                    <a:pt x="13337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88;p55">
              <a:extLst>
                <a:ext uri="{FF2B5EF4-FFF2-40B4-BE49-F238E27FC236}">
                  <a16:creationId xmlns:a16="http://schemas.microsoft.com/office/drawing/2014/main" id="{5757E3AD-D65F-431C-892A-420D8FC8C634}"/>
                </a:ext>
              </a:extLst>
            </p:cNvPr>
            <p:cNvSpPr/>
            <p:nvPr/>
          </p:nvSpPr>
          <p:spPr>
            <a:xfrm>
              <a:off x="6931375" y="1533875"/>
              <a:ext cx="95925" cy="93950"/>
            </a:xfrm>
            <a:custGeom>
              <a:avLst/>
              <a:gdLst/>
              <a:ahLst/>
              <a:cxnLst/>
              <a:rect l="l" t="t" r="r" b="b"/>
              <a:pathLst>
                <a:path w="3837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7" y="144"/>
                    <a:pt x="3296" y="229"/>
                  </a:cubicBezTo>
                  <a:lnTo>
                    <a:pt x="3108" y="1358"/>
                  </a:lnTo>
                  <a:lnTo>
                    <a:pt x="108" y="3094"/>
                  </a:lnTo>
                  <a:cubicBezTo>
                    <a:pt x="45" y="3486"/>
                    <a:pt x="0" y="3757"/>
                    <a:pt x="0" y="3757"/>
                  </a:cubicBezTo>
                  <a:lnTo>
                    <a:pt x="3590" y="1681"/>
                  </a:lnTo>
                  <a:lnTo>
                    <a:pt x="3778" y="552"/>
                  </a:lnTo>
                  <a:cubicBezTo>
                    <a:pt x="3837" y="191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89;p55">
              <a:extLst>
                <a:ext uri="{FF2B5EF4-FFF2-40B4-BE49-F238E27FC236}">
                  <a16:creationId xmlns:a16="http://schemas.microsoft.com/office/drawing/2014/main" id="{4E55A403-46BB-4F74-80FB-A4402EC869AE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90;p55">
              <a:extLst>
                <a:ext uri="{FF2B5EF4-FFF2-40B4-BE49-F238E27FC236}">
                  <a16:creationId xmlns:a16="http://schemas.microsoft.com/office/drawing/2014/main" id="{67C75BC6-9159-45F1-BF44-70CC5E8A49A6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3891;p55">
            <a:extLst>
              <a:ext uri="{FF2B5EF4-FFF2-40B4-BE49-F238E27FC236}">
                <a16:creationId xmlns:a16="http://schemas.microsoft.com/office/drawing/2014/main" id="{63416869-010A-4561-A547-BC6D221132E9}"/>
              </a:ext>
            </a:extLst>
          </p:cNvPr>
          <p:cNvGrpSpPr/>
          <p:nvPr/>
        </p:nvGrpSpPr>
        <p:grpSpPr>
          <a:xfrm>
            <a:off x="2425060" y="2404808"/>
            <a:ext cx="1262898" cy="1746963"/>
            <a:chOff x="5804850" y="4607575"/>
            <a:chExt cx="578875" cy="868675"/>
          </a:xfrm>
        </p:grpSpPr>
        <p:sp>
          <p:nvSpPr>
            <p:cNvPr id="131" name="Google Shape;3892;p55">
              <a:extLst>
                <a:ext uri="{FF2B5EF4-FFF2-40B4-BE49-F238E27FC236}">
                  <a16:creationId xmlns:a16="http://schemas.microsoft.com/office/drawing/2014/main" id="{D792D5D7-EA46-4233-8E4C-A60CF9D9B372}"/>
                </a:ext>
              </a:extLst>
            </p:cNvPr>
            <p:cNvSpPr/>
            <p:nvPr/>
          </p:nvSpPr>
          <p:spPr>
            <a:xfrm>
              <a:off x="5819875" y="5163100"/>
              <a:ext cx="542375" cy="313150"/>
            </a:xfrm>
            <a:custGeom>
              <a:avLst/>
              <a:gdLst/>
              <a:ahLst/>
              <a:cxnLst/>
              <a:rect l="l" t="t" r="r" b="b"/>
              <a:pathLst>
                <a:path w="21695" h="12526" extrusionOk="0">
                  <a:moveTo>
                    <a:pt x="10847" y="0"/>
                  </a:moveTo>
                  <a:cubicBezTo>
                    <a:pt x="7970" y="0"/>
                    <a:pt x="5212" y="660"/>
                    <a:pt x="3178" y="1834"/>
                  </a:cubicBezTo>
                  <a:cubicBezTo>
                    <a:pt x="1143" y="3008"/>
                    <a:pt x="1" y="4601"/>
                    <a:pt x="1" y="6262"/>
                  </a:cubicBezTo>
                  <a:cubicBezTo>
                    <a:pt x="1" y="7923"/>
                    <a:pt x="1143" y="9516"/>
                    <a:pt x="3178" y="10690"/>
                  </a:cubicBezTo>
                  <a:cubicBezTo>
                    <a:pt x="5212" y="11865"/>
                    <a:pt x="7970" y="12525"/>
                    <a:pt x="10847" y="12525"/>
                  </a:cubicBezTo>
                  <a:cubicBezTo>
                    <a:pt x="13725" y="12525"/>
                    <a:pt x="16483" y="11865"/>
                    <a:pt x="18517" y="10690"/>
                  </a:cubicBezTo>
                  <a:cubicBezTo>
                    <a:pt x="20552" y="9516"/>
                    <a:pt x="21694" y="7923"/>
                    <a:pt x="21694" y="6262"/>
                  </a:cubicBezTo>
                  <a:cubicBezTo>
                    <a:pt x="21694" y="4601"/>
                    <a:pt x="20552" y="3008"/>
                    <a:pt x="18517" y="1834"/>
                  </a:cubicBezTo>
                  <a:cubicBezTo>
                    <a:pt x="16483" y="660"/>
                    <a:pt x="13725" y="0"/>
                    <a:pt x="1084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93;p55">
              <a:extLst>
                <a:ext uri="{FF2B5EF4-FFF2-40B4-BE49-F238E27FC236}">
                  <a16:creationId xmlns:a16="http://schemas.microsoft.com/office/drawing/2014/main" id="{E79B01B2-8158-4ED3-8460-45990380FFE5}"/>
                </a:ext>
              </a:extLst>
            </p:cNvPr>
            <p:cNvSpPr/>
            <p:nvPr/>
          </p:nvSpPr>
          <p:spPr>
            <a:xfrm>
              <a:off x="5903000" y="5208600"/>
              <a:ext cx="158950" cy="68625"/>
            </a:xfrm>
            <a:custGeom>
              <a:avLst/>
              <a:gdLst/>
              <a:ahLst/>
              <a:cxnLst/>
              <a:rect l="l" t="t" r="r" b="b"/>
              <a:pathLst>
                <a:path w="6358" h="2745" extrusionOk="0">
                  <a:moveTo>
                    <a:pt x="5997" y="1"/>
                  </a:moveTo>
                  <a:cubicBezTo>
                    <a:pt x="5997" y="1"/>
                    <a:pt x="5997" y="1"/>
                    <a:pt x="5997" y="1"/>
                  </a:cubicBezTo>
                  <a:lnTo>
                    <a:pt x="5997" y="1"/>
                  </a:lnTo>
                  <a:lnTo>
                    <a:pt x="5997" y="1"/>
                  </a:lnTo>
                  <a:close/>
                  <a:moveTo>
                    <a:pt x="5997" y="1"/>
                  </a:moveTo>
                  <a:lnTo>
                    <a:pt x="4161" y="92"/>
                  </a:lnTo>
                  <a:cubicBezTo>
                    <a:pt x="3732" y="613"/>
                    <a:pt x="1985" y="533"/>
                    <a:pt x="631" y="736"/>
                  </a:cubicBezTo>
                  <a:cubicBezTo>
                    <a:pt x="587" y="743"/>
                    <a:pt x="543" y="750"/>
                    <a:pt x="505" y="774"/>
                  </a:cubicBezTo>
                  <a:cubicBezTo>
                    <a:pt x="1" y="1086"/>
                    <a:pt x="688" y="1909"/>
                    <a:pt x="1092" y="2080"/>
                  </a:cubicBezTo>
                  <a:cubicBezTo>
                    <a:pt x="1399" y="2210"/>
                    <a:pt x="1721" y="2302"/>
                    <a:pt x="2051" y="2352"/>
                  </a:cubicBezTo>
                  <a:cubicBezTo>
                    <a:pt x="2428" y="2407"/>
                    <a:pt x="2729" y="2379"/>
                    <a:pt x="3110" y="2401"/>
                  </a:cubicBezTo>
                  <a:cubicBezTo>
                    <a:pt x="3427" y="2420"/>
                    <a:pt x="3887" y="2426"/>
                    <a:pt x="4189" y="2522"/>
                  </a:cubicBezTo>
                  <a:cubicBezTo>
                    <a:pt x="4420" y="2595"/>
                    <a:pt x="4622" y="2649"/>
                    <a:pt x="4928" y="2719"/>
                  </a:cubicBezTo>
                  <a:cubicBezTo>
                    <a:pt x="5004" y="2736"/>
                    <a:pt x="5087" y="2744"/>
                    <a:pt x="5173" y="2744"/>
                  </a:cubicBezTo>
                  <a:cubicBezTo>
                    <a:pt x="5554" y="2744"/>
                    <a:pt x="5999" y="2580"/>
                    <a:pt x="6217" y="2305"/>
                  </a:cubicBezTo>
                  <a:cubicBezTo>
                    <a:pt x="6283" y="2221"/>
                    <a:pt x="6340" y="2127"/>
                    <a:pt x="6351" y="2020"/>
                  </a:cubicBezTo>
                  <a:cubicBezTo>
                    <a:pt x="6358" y="1946"/>
                    <a:pt x="6341" y="1870"/>
                    <a:pt x="6325" y="1795"/>
                  </a:cubicBezTo>
                  <a:cubicBezTo>
                    <a:pt x="6296" y="1661"/>
                    <a:pt x="5942" y="4"/>
                    <a:pt x="599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94;p55">
              <a:extLst>
                <a:ext uri="{FF2B5EF4-FFF2-40B4-BE49-F238E27FC236}">
                  <a16:creationId xmlns:a16="http://schemas.microsoft.com/office/drawing/2014/main" id="{A095000B-A9B7-4786-8C60-0D0614B54FE2}"/>
                </a:ext>
              </a:extLst>
            </p:cNvPr>
            <p:cNvSpPr/>
            <p:nvPr/>
          </p:nvSpPr>
          <p:spPr>
            <a:xfrm>
              <a:off x="5990225" y="4980025"/>
              <a:ext cx="70975" cy="238100"/>
            </a:xfrm>
            <a:custGeom>
              <a:avLst/>
              <a:gdLst/>
              <a:ahLst/>
              <a:cxnLst/>
              <a:rect l="l" t="t" r="r" b="b"/>
              <a:pathLst>
                <a:path w="2839" h="9524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1250"/>
                    <a:pt x="672" y="9235"/>
                    <a:pt x="672" y="9235"/>
                  </a:cubicBezTo>
                  <a:cubicBezTo>
                    <a:pt x="919" y="9449"/>
                    <a:pt x="1188" y="9523"/>
                    <a:pt x="1441" y="9523"/>
                  </a:cubicBezTo>
                  <a:cubicBezTo>
                    <a:pt x="2009" y="952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6"/>
                  </a:cubicBezTo>
                  <a:cubicBezTo>
                    <a:pt x="2838" y="1491"/>
                    <a:pt x="2351" y="226"/>
                    <a:pt x="2351" y="226"/>
                  </a:cubicBezTo>
                  <a:lnTo>
                    <a:pt x="1586" y="8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95;p55">
              <a:extLst>
                <a:ext uri="{FF2B5EF4-FFF2-40B4-BE49-F238E27FC236}">
                  <a16:creationId xmlns:a16="http://schemas.microsoft.com/office/drawing/2014/main" id="{DA92BF34-B69A-4BAA-80F6-E6B2E3CCA318}"/>
                </a:ext>
              </a:extLst>
            </p:cNvPr>
            <p:cNvSpPr/>
            <p:nvPr/>
          </p:nvSpPr>
          <p:spPr>
            <a:xfrm>
              <a:off x="5804850" y="5258050"/>
              <a:ext cx="156325" cy="68500"/>
            </a:xfrm>
            <a:custGeom>
              <a:avLst/>
              <a:gdLst/>
              <a:ahLst/>
              <a:cxnLst/>
              <a:rect l="l" t="t" r="r" b="b"/>
              <a:pathLst>
                <a:path w="6253" h="2740" extrusionOk="0">
                  <a:moveTo>
                    <a:pt x="6071" y="76"/>
                  </a:moveTo>
                  <a:lnTo>
                    <a:pt x="6071" y="76"/>
                  </a:lnTo>
                  <a:cubicBezTo>
                    <a:pt x="6071" y="76"/>
                    <a:pt x="6071" y="76"/>
                    <a:pt x="6071" y="76"/>
                  </a:cubicBezTo>
                  <a:close/>
                  <a:moveTo>
                    <a:pt x="4234" y="1"/>
                  </a:moveTo>
                  <a:cubicBezTo>
                    <a:pt x="3969" y="267"/>
                    <a:pt x="3313" y="311"/>
                    <a:pt x="2547" y="311"/>
                  </a:cubicBezTo>
                  <a:cubicBezTo>
                    <a:pt x="2178" y="311"/>
                    <a:pt x="1783" y="301"/>
                    <a:pt x="1394" y="301"/>
                  </a:cubicBezTo>
                  <a:cubicBezTo>
                    <a:pt x="1144" y="301"/>
                    <a:pt x="896" y="305"/>
                    <a:pt x="659" y="319"/>
                  </a:cubicBezTo>
                  <a:cubicBezTo>
                    <a:pt x="615" y="321"/>
                    <a:pt x="570" y="325"/>
                    <a:pt x="531" y="344"/>
                  </a:cubicBezTo>
                  <a:cubicBezTo>
                    <a:pt x="0" y="609"/>
                    <a:pt x="609" y="1492"/>
                    <a:pt x="996" y="1700"/>
                  </a:cubicBezTo>
                  <a:cubicBezTo>
                    <a:pt x="1289" y="1856"/>
                    <a:pt x="1601" y="1976"/>
                    <a:pt x="1925" y="2057"/>
                  </a:cubicBezTo>
                  <a:cubicBezTo>
                    <a:pt x="2296" y="2146"/>
                    <a:pt x="2598" y="2146"/>
                    <a:pt x="2976" y="2202"/>
                  </a:cubicBezTo>
                  <a:cubicBezTo>
                    <a:pt x="3291" y="2250"/>
                    <a:pt x="3747" y="2299"/>
                    <a:pt x="4039" y="2421"/>
                  </a:cubicBezTo>
                  <a:cubicBezTo>
                    <a:pt x="4263" y="2516"/>
                    <a:pt x="4459" y="2589"/>
                    <a:pt x="4757" y="2686"/>
                  </a:cubicBezTo>
                  <a:cubicBezTo>
                    <a:pt x="4868" y="2722"/>
                    <a:pt x="4996" y="2740"/>
                    <a:pt x="5128" y="2740"/>
                  </a:cubicBezTo>
                  <a:cubicBezTo>
                    <a:pt x="5478" y="2740"/>
                    <a:pt x="5863" y="2617"/>
                    <a:pt x="6078" y="2392"/>
                  </a:cubicBezTo>
                  <a:cubicBezTo>
                    <a:pt x="6153" y="2315"/>
                    <a:pt x="6217" y="2226"/>
                    <a:pt x="6237" y="2121"/>
                  </a:cubicBezTo>
                  <a:cubicBezTo>
                    <a:pt x="6252" y="2047"/>
                    <a:pt x="6242" y="1969"/>
                    <a:pt x="6233" y="1894"/>
                  </a:cubicBezTo>
                  <a:cubicBezTo>
                    <a:pt x="6215" y="1757"/>
                    <a:pt x="6016" y="76"/>
                    <a:pt x="6071" y="76"/>
                  </a:cubicBezTo>
                  <a:cubicBezTo>
                    <a:pt x="6071" y="76"/>
                    <a:pt x="6071" y="76"/>
                    <a:pt x="6071" y="76"/>
                  </a:cubicBezTo>
                  <a:lnTo>
                    <a:pt x="6071" y="76"/>
                  </a:lnTo>
                  <a:lnTo>
                    <a:pt x="4234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96;p55">
              <a:extLst>
                <a:ext uri="{FF2B5EF4-FFF2-40B4-BE49-F238E27FC236}">
                  <a16:creationId xmlns:a16="http://schemas.microsoft.com/office/drawing/2014/main" id="{6779B7DD-B19B-40DA-BF18-E09FB9A1074F}"/>
                </a:ext>
              </a:extLst>
            </p:cNvPr>
            <p:cNvSpPr/>
            <p:nvPr/>
          </p:nvSpPr>
          <p:spPr>
            <a:xfrm>
              <a:off x="5894100" y="5031225"/>
              <a:ext cx="70725" cy="235100"/>
            </a:xfrm>
            <a:custGeom>
              <a:avLst/>
              <a:gdLst/>
              <a:ahLst/>
              <a:cxnLst/>
              <a:rect l="l" t="t" r="r" b="b"/>
              <a:pathLst>
                <a:path w="2829" h="9404" extrusionOk="0">
                  <a:moveTo>
                    <a:pt x="1" y="1"/>
                  </a:moveTo>
                  <a:cubicBezTo>
                    <a:pt x="124" y="1250"/>
                    <a:pt x="664" y="9074"/>
                    <a:pt x="664" y="9074"/>
                  </a:cubicBezTo>
                  <a:cubicBezTo>
                    <a:pt x="952" y="9323"/>
                    <a:pt x="1271" y="9403"/>
                    <a:pt x="1561" y="9403"/>
                  </a:cubicBezTo>
                  <a:cubicBezTo>
                    <a:pt x="2077" y="940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4"/>
                  </a:cubicBezTo>
                  <a:cubicBezTo>
                    <a:pt x="2829" y="1845"/>
                    <a:pt x="2808" y="1707"/>
                    <a:pt x="2773" y="15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97;p55">
              <a:extLst>
                <a:ext uri="{FF2B5EF4-FFF2-40B4-BE49-F238E27FC236}">
                  <a16:creationId xmlns:a16="http://schemas.microsoft.com/office/drawing/2014/main" id="{FD698920-7ACC-4209-85E6-1E1926773AD8}"/>
                </a:ext>
              </a:extLst>
            </p:cNvPr>
            <p:cNvSpPr/>
            <p:nvPr/>
          </p:nvSpPr>
          <p:spPr>
            <a:xfrm>
              <a:off x="5987325" y="4934200"/>
              <a:ext cx="237475" cy="159825"/>
            </a:xfrm>
            <a:custGeom>
              <a:avLst/>
              <a:gdLst/>
              <a:ahLst/>
              <a:cxnLst/>
              <a:rect l="l" t="t" r="r" b="b"/>
              <a:pathLst>
                <a:path w="9499" h="6393" extrusionOk="0">
                  <a:moveTo>
                    <a:pt x="1963" y="1"/>
                  </a:moveTo>
                  <a:cubicBezTo>
                    <a:pt x="1041" y="1"/>
                    <a:pt x="0" y="675"/>
                    <a:pt x="115" y="1834"/>
                  </a:cubicBezTo>
                  <a:lnTo>
                    <a:pt x="1702" y="2702"/>
                  </a:lnTo>
                  <a:lnTo>
                    <a:pt x="7961" y="6316"/>
                  </a:lnTo>
                  <a:cubicBezTo>
                    <a:pt x="8058" y="6368"/>
                    <a:pt x="8149" y="6392"/>
                    <a:pt x="8234" y="6392"/>
                  </a:cubicBezTo>
                  <a:cubicBezTo>
                    <a:pt x="9292" y="6392"/>
                    <a:pt x="9499" y="2702"/>
                    <a:pt x="9499" y="2702"/>
                  </a:cubicBezTo>
                  <a:cubicBezTo>
                    <a:pt x="9499" y="2702"/>
                    <a:pt x="3424" y="422"/>
                    <a:pt x="2524" y="95"/>
                  </a:cubicBezTo>
                  <a:cubicBezTo>
                    <a:pt x="2350" y="31"/>
                    <a:pt x="2159" y="1"/>
                    <a:pt x="1963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98;p55">
              <a:extLst>
                <a:ext uri="{FF2B5EF4-FFF2-40B4-BE49-F238E27FC236}">
                  <a16:creationId xmlns:a16="http://schemas.microsoft.com/office/drawing/2014/main" id="{50A9B08C-CB8F-4BDC-8CA9-28FE827860F5}"/>
                </a:ext>
              </a:extLst>
            </p:cNvPr>
            <p:cNvSpPr/>
            <p:nvPr/>
          </p:nvSpPr>
          <p:spPr>
            <a:xfrm>
              <a:off x="5872600" y="4897500"/>
              <a:ext cx="285300" cy="100800"/>
            </a:xfrm>
            <a:custGeom>
              <a:avLst/>
              <a:gdLst/>
              <a:ahLst/>
              <a:cxnLst/>
              <a:rect l="l" t="t" r="r" b="b"/>
              <a:pathLst>
                <a:path w="11412" h="4032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3"/>
                    <a:pt x="89" y="1367"/>
                    <a:pt x="233" y="1450"/>
                  </a:cubicBezTo>
                  <a:lnTo>
                    <a:pt x="4597" y="3969"/>
                  </a:lnTo>
                  <a:cubicBezTo>
                    <a:pt x="4669" y="4010"/>
                    <a:pt x="4749" y="4031"/>
                    <a:pt x="4830" y="4031"/>
                  </a:cubicBezTo>
                  <a:cubicBezTo>
                    <a:pt x="4910" y="4031"/>
                    <a:pt x="4990" y="4010"/>
                    <a:pt x="5063" y="3969"/>
                  </a:cubicBezTo>
                  <a:lnTo>
                    <a:pt x="11179" y="438"/>
                  </a:lnTo>
                  <a:cubicBezTo>
                    <a:pt x="11322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99;p55">
              <a:extLst>
                <a:ext uri="{FF2B5EF4-FFF2-40B4-BE49-F238E27FC236}">
                  <a16:creationId xmlns:a16="http://schemas.microsoft.com/office/drawing/2014/main" id="{C02A83D0-634E-4C08-A0C9-1182C052DFA8}"/>
                </a:ext>
              </a:extLst>
            </p:cNvPr>
            <p:cNvSpPr/>
            <p:nvPr/>
          </p:nvSpPr>
          <p:spPr>
            <a:xfrm>
              <a:off x="6016675" y="4913700"/>
              <a:ext cx="119450" cy="70100"/>
            </a:xfrm>
            <a:custGeom>
              <a:avLst/>
              <a:gdLst/>
              <a:ahLst/>
              <a:cxnLst/>
              <a:rect l="l" t="t" r="r" b="b"/>
              <a:pathLst>
                <a:path w="4778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9" y="2688"/>
                  </a:lnTo>
                  <a:cubicBezTo>
                    <a:pt x="27" y="2708"/>
                    <a:pt x="1" y="2746"/>
                    <a:pt x="1" y="2775"/>
                  </a:cubicBezTo>
                  <a:cubicBezTo>
                    <a:pt x="1" y="2794"/>
                    <a:pt x="11" y="2804"/>
                    <a:pt x="27" y="2804"/>
                  </a:cubicBezTo>
                  <a:cubicBezTo>
                    <a:pt x="37" y="2804"/>
                    <a:pt x="48" y="2801"/>
                    <a:pt x="59" y="2793"/>
                  </a:cubicBezTo>
                  <a:lnTo>
                    <a:pt x="4719" y="114"/>
                  </a:lnTo>
                  <a:cubicBezTo>
                    <a:pt x="4752" y="96"/>
                    <a:pt x="4777" y="58"/>
                    <a:pt x="4776" y="29"/>
                  </a:cubicBezTo>
                  <a:cubicBezTo>
                    <a:pt x="4776" y="11"/>
                    <a:pt x="4765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00;p55">
              <a:extLst>
                <a:ext uri="{FF2B5EF4-FFF2-40B4-BE49-F238E27FC236}">
                  <a16:creationId xmlns:a16="http://schemas.microsoft.com/office/drawing/2014/main" id="{7FC57890-C35B-4178-B8B7-89AA900813F2}"/>
                </a:ext>
              </a:extLst>
            </p:cNvPr>
            <p:cNvSpPr/>
            <p:nvPr/>
          </p:nvSpPr>
          <p:spPr>
            <a:xfrm>
              <a:off x="5872600" y="4923650"/>
              <a:ext cx="120775" cy="74650"/>
            </a:xfrm>
            <a:custGeom>
              <a:avLst/>
              <a:gdLst/>
              <a:ahLst/>
              <a:cxnLst/>
              <a:rect l="l" t="t" r="r" b="b"/>
              <a:pathLst>
                <a:path w="4831" h="2986" extrusionOk="0">
                  <a:moveTo>
                    <a:pt x="1" y="0"/>
                  </a:moveTo>
                  <a:cubicBezTo>
                    <a:pt x="1" y="167"/>
                    <a:pt x="89" y="321"/>
                    <a:pt x="233" y="404"/>
                  </a:cubicBezTo>
                  <a:lnTo>
                    <a:pt x="4597" y="2923"/>
                  </a:lnTo>
                  <a:cubicBezTo>
                    <a:pt x="4667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01;p55">
              <a:extLst>
                <a:ext uri="{FF2B5EF4-FFF2-40B4-BE49-F238E27FC236}">
                  <a16:creationId xmlns:a16="http://schemas.microsoft.com/office/drawing/2014/main" id="{CC38B4D0-1040-438E-A197-23B46898238D}"/>
                </a:ext>
              </a:extLst>
            </p:cNvPr>
            <p:cNvSpPr/>
            <p:nvPr/>
          </p:nvSpPr>
          <p:spPr>
            <a:xfrm>
              <a:off x="5984200" y="4987450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0" y="0"/>
                  </a:moveTo>
                  <a:lnTo>
                    <a:pt x="0" y="295"/>
                  </a:lnTo>
                  <a:lnTo>
                    <a:pt x="133" y="371"/>
                  </a:lnTo>
                  <a:cubicBezTo>
                    <a:pt x="205" y="412"/>
                    <a:pt x="285" y="433"/>
                    <a:pt x="366" y="433"/>
                  </a:cubicBezTo>
                  <a:cubicBezTo>
                    <a:pt x="446" y="433"/>
                    <a:pt x="526" y="412"/>
                    <a:pt x="599" y="371"/>
                  </a:cubicBezTo>
                  <a:lnTo>
                    <a:pt x="731" y="295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02;p55">
              <a:extLst>
                <a:ext uri="{FF2B5EF4-FFF2-40B4-BE49-F238E27FC236}">
                  <a16:creationId xmlns:a16="http://schemas.microsoft.com/office/drawing/2014/main" id="{D3E4F366-A232-4BCB-B7A2-912ED01D2D38}"/>
                </a:ext>
              </a:extLst>
            </p:cNvPr>
            <p:cNvSpPr/>
            <p:nvPr/>
          </p:nvSpPr>
          <p:spPr>
            <a:xfrm>
              <a:off x="5872600" y="482740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69" y="1"/>
                  </a:moveTo>
                  <a:lnTo>
                    <a:pt x="1" y="3852"/>
                  </a:lnTo>
                  <a:lnTo>
                    <a:pt x="4666" y="6544"/>
                  </a:lnTo>
                  <a:cubicBezTo>
                    <a:pt x="4717" y="6573"/>
                    <a:pt x="4773" y="6588"/>
                    <a:pt x="4830" y="6588"/>
                  </a:cubicBezTo>
                  <a:cubicBezTo>
                    <a:pt x="4886" y="6588"/>
                    <a:pt x="4942" y="6573"/>
                    <a:pt x="4993" y="6544"/>
                  </a:cubicBezTo>
                  <a:lnTo>
                    <a:pt x="11351" y="2874"/>
                  </a:lnTo>
                  <a:cubicBezTo>
                    <a:pt x="11432" y="2828"/>
                    <a:pt x="11432" y="2752"/>
                    <a:pt x="11351" y="2704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03;p55">
              <a:extLst>
                <a:ext uri="{FF2B5EF4-FFF2-40B4-BE49-F238E27FC236}">
                  <a16:creationId xmlns:a16="http://schemas.microsoft.com/office/drawing/2014/main" id="{05466D63-DDC8-41E5-B62B-766987B82F67}"/>
                </a:ext>
              </a:extLst>
            </p:cNvPr>
            <p:cNvSpPr/>
            <p:nvPr/>
          </p:nvSpPr>
          <p:spPr>
            <a:xfrm>
              <a:off x="5887200" y="483575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5" y="1"/>
                  </a:moveTo>
                  <a:cubicBezTo>
                    <a:pt x="5979" y="1"/>
                    <a:pt x="5962" y="5"/>
                    <a:pt x="5946" y="13"/>
                  </a:cubicBezTo>
                  <a:lnTo>
                    <a:pt x="27" y="3431"/>
                  </a:lnTo>
                  <a:cubicBezTo>
                    <a:pt x="0" y="3447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09" y="165"/>
                  </a:lnTo>
                  <a:cubicBezTo>
                    <a:pt x="6236" y="149"/>
                    <a:pt x="6236" y="123"/>
                    <a:pt x="6209" y="107"/>
                  </a:cubicBezTo>
                  <a:lnTo>
                    <a:pt x="6044" y="13"/>
                  </a:lnTo>
                  <a:cubicBezTo>
                    <a:pt x="6029" y="5"/>
                    <a:pt x="6012" y="1"/>
                    <a:pt x="5995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04;p55">
              <a:extLst>
                <a:ext uri="{FF2B5EF4-FFF2-40B4-BE49-F238E27FC236}">
                  <a16:creationId xmlns:a16="http://schemas.microsoft.com/office/drawing/2014/main" id="{DC329FFB-5F3F-4565-87A8-67E3C231CADD}"/>
                </a:ext>
              </a:extLst>
            </p:cNvPr>
            <p:cNvSpPr/>
            <p:nvPr/>
          </p:nvSpPr>
          <p:spPr>
            <a:xfrm>
              <a:off x="6010550" y="4907075"/>
              <a:ext cx="80525" cy="46475"/>
            </a:xfrm>
            <a:custGeom>
              <a:avLst/>
              <a:gdLst/>
              <a:ahLst/>
              <a:cxnLst/>
              <a:rect l="l" t="t" r="r" b="b"/>
              <a:pathLst>
                <a:path w="3221" h="1859" extrusionOk="0">
                  <a:moveTo>
                    <a:pt x="2071" y="0"/>
                  </a:moveTo>
                  <a:lnTo>
                    <a:pt x="1" y="1195"/>
                  </a:lnTo>
                  <a:lnTo>
                    <a:pt x="33" y="1213"/>
                  </a:lnTo>
                  <a:lnTo>
                    <a:pt x="1152" y="1858"/>
                  </a:lnTo>
                  <a:lnTo>
                    <a:pt x="3190" y="682"/>
                  </a:lnTo>
                  <a:lnTo>
                    <a:pt x="3220" y="663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05;p55">
              <a:extLst>
                <a:ext uri="{FF2B5EF4-FFF2-40B4-BE49-F238E27FC236}">
                  <a16:creationId xmlns:a16="http://schemas.microsoft.com/office/drawing/2014/main" id="{86BBC782-1532-43C9-8D8E-08267AA552CB}"/>
                </a:ext>
              </a:extLst>
            </p:cNvPr>
            <p:cNvSpPr/>
            <p:nvPr/>
          </p:nvSpPr>
          <p:spPr>
            <a:xfrm>
              <a:off x="6011350" y="4907975"/>
              <a:ext cx="78950" cy="45575"/>
            </a:xfrm>
            <a:custGeom>
              <a:avLst/>
              <a:gdLst/>
              <a:ahLst/>
              <a:cxnLst/>
              <a:rect l="l" t="t" r="r" b="b"/>
              <a:pathLst>
                <a:path w="3158" h="1823" extrusionOk="0">
                  <a:moveTo>
                    <a:pt x="2040" y="1"/>
                  </a:moveTo>
                  <a:lnTo>
                    <a:pt x="1" y="1177"/>
                  </a:lnTo>
                  <a:lnTo>
                    <a:pt x="1120" y="1822"/>
                  </a:lnTo>
                  <a:lnTo>
                    <a:pt x="3158" y="646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06;p55">
              <a:extLst>
                <a:ext uri="{FF2B5EF4-FFF2-40B4-BE49-F238E27FC236}">
                  <a16:creationId xmlns:a16="http://schemas.microsoft.com/office/drawing/2014/main" id="{1178172B-E1F7-46AC-9D58-22823D3F79C8}"/>
                </a:ext>
              </a:extLst>
            </p:cNvPr>
            <p:cNvSpPr/>
            <p:nvPr/>
          </p:nvSpPr>
          <p:spPr>
            <a:xfrm>
              <a:off x="6037350" y="4907975"/>
              <a:ext cx="52950" cy="45575"/>
            </a:xfrm>
            <a:custGeom>
              <a:avLst/>
              <a:gdLst/>
              <a:ahLst/>
              <a:cxnLst/>
              <a:rect l="l" t="t" r="r" b="b"/>
              <a:pathLst>
                <a:path w="2118" h="1823" extrusionOk="0">
                  <a:moveTo>
                    <a:pt x="1000" y="1"/>
                  </a:moveTo>
                  <a:lnTo>
                    <a:pt x="833" y="96"/>
                  </a:lnTo>
                  <a:cubicBezTo>
                    <a:pt x="1123" y="254"/>
                    <a:pt x="1242" y="1044"/>
                    <a:pt x="0" y="1777"/>
                  </a:cubicBezTo>
                  <a:lnTo>
                    <a:pt x="80" y="1822"/>
                  </a:lnTo>
                  <a:lnTo>
                    <a:pt x="2118" y="647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07;p55">
              <a:extLst>
                <a:ext uri="{FF2B5EF4-FFF2-40B4-BE49-F238E27FC236}">
                  <a16:creationId xmlns:a16="http://schemas.microsoft.com/office/drawing/2014/main" id="{5DA00811-D405-4288-9C64-331956A9BD66}"/>
                </a:ext>
              </a:extLst>
            </p:cNvPr>
            <p:cNvSpPr/>
            <p:nvPr/>
          </p:nvSpPr>
          <p:spPr>
            <a:xfrm>
              <a:off x="5898650" y="4843050"/>
              <a:ext cx="202975" cy="117000"/>
            </a:xfrm>
            <a:custGeom>
              <a:avLst/>
              <a:gdLst/>
              <a:ahLst/>
              <a:cxnLst/>
              <a:rect l="l" t="t" r="r" b="b"/>
              <a:pathLst>
                <a:path w="8119" h="4680" extrusionOk="0">
                  <a:moveTo>
                    <a:pt x="5951" y="0"/>
                  </a:moveTo>
                  <a:cubicBezTo>
                    <a:pt x="5935" y="0"/>
                    <a:pt x="5918" y="4"/>
                    <a:pt x="5903" y="12"/>
                  </a:cubicBezTo>
                  <a:lnTo>
                    <a:pt x="28" y="3405"/>
                  </a:lnTo>
                  <a:cubicBezTo>
                    <a:pt x="1" y="3420"/>
                    <a:pt x="1" y="3446"/>
                    <a:pt x="28" y="3462"/>
                  </a:cubicBezTo>
                  <a:lnTo>
                    <a:pt x="30" y="3463"/>
                  </a:lnTo>
                  <a:lnTo>
                    <a:pt x="2115" y="4668"/>
                  </a:lnTo>
                  <a:cubicBezTo>
                    <a:pt x="2130" y="4676"/>
                    <a:pt x="2147" y="4680"/>
                    <a:pt x="2164" y="4680"/>
                  </a:cubicBezTo>
                  <a:cubicBezTo>
                    <a:pt x="2181" y="4680"/>
                    <a:pt x="2198" y="4676"/>
                    <a:pt x="2214" y="4668"/>
                  </a:cubicBezTo>
                  <a:lnTo>
                    <a:pt x="8090" y="1278"/>
                  </a:lnTo>
                  <a:lnTo>
                    <a:pt x="8092" y="1278"/>
                  </a:lnTo>
                  <a:cubicBezTo>
                    <a:pt x="8118" y="1262"/>
                    <a:pt x="8118" y="1237"/>
                    <a:pt x="8092" y="1219"/>
                  </a:cubicBezTo>
                  <a:lnTo>
                    <a:pt x="6000" y="12"/>
                  </a:lnTo>
                  <a:cubicBezTo>
                    <a:pt x="5985" y="4"/>
                    <a:pt x="5968" y="0"/>
                    <a:pt x="5951" y="0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08;p55">
              <a:extLst>
                <a:ext uri="{FF2B5EF4-FFF2-40B4-BE49-F238E27FC236}">
                  <a16:creationId xmlns:a16="http://schemas.microsoft.com/office/drawing/2014/main" id="{4C1E61A8-753D-474C-9015-3E4A77B3C57C}"/>
                </a:ext>
              </a:extLst>
            </p:cNvPr>
            <p:cNvSpPr/>
            <p:nvPr/>
          </p:nvSpPr>
          <p:spPr>
            <a:xfrm>
              <a:off x="5899250" y="492815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4" y="1"/>
                  </a:lnTo>
                  <a:cubicBezTo>
                    <a:pt x="3" y="2"/>
                    <a:pt x="3" y="2"/>
                    <a:pt x="3" y="3"/>
                  </a:cubicBezTo>
                  <a:lnTo>
                    <a:pt x="3" y="3"/>
                  </a:lnTo>
                  <a:lnTo>
                    <a:pt x="8" y="0"/>
                  </a:lnTo>
                  <a:close/>
                  <a:moveTo>
                    <a:pt x="3" y="3"/>
                  </a:moveTo>
                  <a:lnTo>
                    <a:pt x="0" y="4"/>
                  </a:lnTo>
                  <a:cubicBezTo>
                    <a:pt x="1" y="4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09;p55">
              <a:extLst>
                <a:ext uri="{FF2B5EF4-FFF2-40B4-BE49-F238E27FC236}">
                  <a16:creationId xmlns:a16="http://schemas.microsoft.com/office/drawing/2014/main" id="{B9381C37-5ACD-43A4-9A04-906736AF20A2}"/>
                </a:ext>
              </a:extLst>
            </p:cNvPr>
            <p:cNvSpPr/>
            <p:nvPr/>
          </p:nvSpPr>
          <p:spPr>
            <a:xfrm>
              <a:off x="5899400" y="484447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1" y="1"/>
                  </a:moveTo>
                  <a:cubicBezTo>
                    <a:pt x="5905" y="1"/>
                    <a:pt x="5888" y="5"/>
                    <a:pt x="5873" y="13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3"/>
                    <a:pt x="2134" y="4623"/>
                  </a:cubicBezTo>
                  <a:cubicBezTo>
                    <a:pt x="2151" y="4623"/>
                    <a:pt x="2168" y="4619"/>
                    <a:pt x="2184" y="4611"/>
                  </a:cubicBezTo>
                  <a:lnTo>
                    <a:pt x="8060" y="1222"/>
                  </a:lnTo>
                  <a:lnTo>
                    <a:pt x="5970" y="13"/>
                  </a:lnTo>
                  <a:cubicBezTo>
                    <a:pt x="5955" y="5"/>
                    <a:pt x="5938" y="1"/>
                    <a:pt x="5921" y="1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10;p55">
              <a:extLst>
                <a:ext uri="{FF2B5EF4-FFF2-40B4-BE49-F238E27FC236}">
                  <a16:creationId xmlns:a16="http://schemas.microsoft.com/office/drawing/2014/main" id="{A681CC0B-EB4F-4AF2-8D92-6ED7896527D2}"/>
                </a:ext>
              </a:extLst>
            </p:cNvPr>
            <p:cNvSpPr/>
            <p:nvPr/>
          </p:nvSpPr>
          <p:spPr>
            <a:xfrm>
              <a:off x="5866900" y="4691100"/>
              <a:ext cx="172425" cy="232575"/>
            </a:xfrm>
            <a:custGeom>
              <a:avLst/>
              <a:gdLst/>
              <a:ahLst/>
              <a:cxnLst/>
              <a:rect l="l" t="t" r="r" b="b"/>
              <a:pathLst>
                <a:path w="6897" h="9303" extrusionOk="0">
                  <a:moveTo>
                    <a:pt x="6560" y="1"/>
                  </a:moveTo>
                  <a:cubicBezTo>
                    <a:pt x="6481" y="1"/>
                    <a:pt x="6401" y="21"/>
                    <a:pt x="6330" y="63"/>
                  </a:cubicBezTo>
                  <a:lnTo>
                    <a:pt x="229" y="3585"/>
                  </a:lnTo>
                  <a:cubicBezTo>
                    <a:pt x="87" y="3668"/>
                    <a:pt x="0" y="3820"/>
                    <a:pt x="0" y="3984"/>
                  </a:cubicBezTo>
                  <a:lnTo>
                    <a:pt x="0" y="8904"/>
                  </a:lnTo>
                  <a:cubicBezTo>
                    <a:pt x="42" y="9159"/>
                    <a:pt x="87" y="9220"/>
                    <a:pt x="229" y="9302"/>
                  </a:cubicBezTo>
                  <a:lnTo>
                    <a:pt x="6897" y="5453"/>
                  </a:lnTo>
                  <a:lnTo>
                    <a:pt x="6897" y="207"/>
                  </a:lnTo>
                  <a:lnTo>
                    <a:pt x="6845" y="90"/>
                  </a:lnTo>
                  <a:lnTo>
                    <a:pt x="6790" y="63"/>
                  </a:lnTo>
                  <a:cubicBezTo>
                    <a:pt x="6719" y="21"/>
                    <a:pt x="6640" y="1"/>
                    <a:pt x="6560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11;p55">
              <a:extLst>
                <a:ext uri="{FF2B5EF4-FFF2-40B4-BE49-F238E27FC236}">
                  <a16:creationId xmlns:a16="http://schemas.microsoft.com/office/drawing/2014/main" id="{994338ED-1051-47B4-A217-53A8523C2772}"/>
                </a:ext>
              </a:extLst>
            </p:cNvPr>
            <p:cNvSpPr/>
            <p:nvPr/>
          </p:nvSpPr>
          <p:spPr>
            <a:xfrm>
              <a:off x="5868225" y="469112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7" y="1"/>
                  </a:moveTo>
                  <a:cubicBezTo>
                    <a:pt x="6428" y="1"/>
                    <a:pt x="6348" y="21"/>
                    <a:pt x="6277" y="62"/>
                  </a:cubicBezTo>
                  <a:lnTo>
                    <a:pt x="177" y="3585"/>
                  </a:lnTo>
                  <a:cubicBezTo>
                    <a:pt x="102" y="3628"/>
                    <a:pt x="41" y="3691"/>
                    <a:pt x="1" y="3767"/>
                  </a:cubicBezTo>
                  <a:lnTo>
                    <a:pt x="787" y="4220"/>
                  </a:lnTo>
                  <a:lnTo>
                    <a:pt x="6844" y="383"/>
                  </a:lnTo>
                  <a:lnTo>
                    <a:pt x="6844" y="208"/>
                  </a:lnTo>
                  <a:lnTo>
                    <a:pt x="6792" y="90"/>
                  </a:lnTo>
                  <a:lnTo>
                    <a:pt x="6737" y="62"/>
                  </a:lnTo>
                  <a:cubicBezTo>
                    <a:pt x="6666" y="21"/>
                    <a:pt x="6587" y="1"/>
                    <a:pt x="6507" y="1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12;p55">
              <a:extLst>
                <a:ext uri="{FF2B5EF4-FFF2-40B4-BE49-F238E27FC236}">
                  <a16:creationId xmlns:a16="http://schemas.microsoft.com/office/drawing/2014/main" id="{0AEF7872-0592-41AC-B268-6C36CE247BF5}"/>
                </a:ext>
              </a:extLst>
            </p:cNvPr>
            <p:cNvSpPr/>
            <p:nvPr/>
          </p:nvSpPr>
          <p:spPr>
            <a:xfrm>
              <a:off x="5866850" y="4778525"/>
              <a:ext cx="22225" cy="23950"/>
            </a:xfrm>
            <a:custGeom>
              <a:avLst/>
              <a:gdLst/>
              <a:ahLst/>
              <a:cxnLst/>
              <a:rect l="l" t="t" r="r" b="b"/>
              <a:pathLst>
                <a:path w="889" h="958" extrusionOk="0">
                  <a:moveTo>
                    <a:pt x="382" y="1"/>
                  </a:moveTo>
                  <a:lnTo>
                    <a:pt x="221" y="95"/>
                  </a:lnTo>
                  <a:cubicBezTo>
                    <a:pt x="84" y="178"/>
                    <a:pt x="1" y="328"/>
                    <a:pt x="1" y="488"/>
                  </a:cubicBezTo>
                  <a:lnTo>
                    <a:pt x="1" y="729"/>
                  </a:lnTo>
                  <a:lnTo>
                    <a:pt x="396" y="958"/>
                  </a:lnTo>
                  <a:lnTo>
                    <a:pt x="889" y="29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13;p55">
              <a:extLst>
                <a:ext uri="{FF2B5EF4-FFF2-40B4-BE49-F238E27FC236}">
                  <a16:creationId xmlns:a16="http://schemas.microsoft.com/office/drawing/2014/main" id="{A38AB2C7-6E77-4841-9D5E-2F0742F53BA7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14;p55">
              <a:extLst>
                <a:ext uri="{FF2B5EF4-FFF2-40B4-BE49-F238E27FC236}">
                  <a16:creationId xmlns:a16="http://schemas.microsoft.com/office/drawing/2014/main" id="{0EF61573-34A7-4BA1-9CCE-A7A0F27521E2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15;p55">
              <a:extLst>
                <a:ext uri="{FF2B5EF4-FFF2-40B4-BE49-F238E27FC236}">
                  <a16:creationId xmlns:a16="http://schemas.microsoft.com/office/drawing/2014/main" id="{842BB587-B2E4-4D36-83C6-5D71D3EE9329}"/>
                </a:ext>
              </a:extLst>
            </p:cNvPr>
            <p:cNvSpPr/>
            <p:nvPr/>
          </p:nvSpPr>
          <p:spPr>
            <a:xfrm>
              <a:off x="5874575" y="4693000"/>
              <a:ext cx="164775" cy="229550"/>
            </a:xfrm>
            <a:custGeom>
              <a:avLst/>
              <a:gdLst/>
              <a:ahLst/>
              <a:cxnLst/>
              <a:rect l="l" t="t" r="r" b="b"/>
              <a:pathLst>
                <a:path w="6591" h="9182" extrusionOk="0">
                  <a:moveTo>
                    <a:pt x="6488" y="1"/>
                  </a:moveTo>
                  <a:cubicBezTo>
                    <a:pt x="6471" y="1"/>
                    <a:pt x="6453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1" y="5256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1" y="1"/>
                    <a:pt x="6488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16;p55">
              <a:extLst>
                <a:ext uri="{FF2B5EF4-FFF2-40B4-BE49-F238E27FC236}">
                  <a16:creationId xmlns:a16="http://schemas.microsoft.com/office/drawing/2014/main" id="{601E4084-CA70-4F07-B644-3DB5AA57D82A}"/>
                </a:ext>
              </a:extLst>
            </p:cNvPr>
            <p:cNvSpPr/>
            <p:nvPr/>
          </p:nvSpPr>
          <p:spPr>
            <a:xfrm>
              <a:off x="5872600" y="4822625"/>
              <a:ext cx="166725" cy="101050"/>
            </a:xfrm>
            <a:custGeom>
              <a:avLst/>
              <a:gdLst/>
              <a:ahLst/>
              <a:cxnLst/>
              <a:rect l="l" t="t" r="r" b="b"/>
              <a:pathLst>
                <a:path w="6669" h="4042" extrusionOk="0">
                  <a:moveTo>
                    <a:pt x="6669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69" y="192"/>
                  </a:lnTo>
                  <a:lnTo>
                    <a:pt x="6669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17;p55">
              <a:extLst>
                <a:ext uri="{FF2B5EF4-FFF2-40B4-BE49-F238E27FC236}">
                  <a16:creationId xmlns:a16="http://schemas.microsoft.com/office/drawing/2014/main" id="{8235772D-FEC7-4345-A8AD-877E1C9C9D8C}"/>
                </a:ext>
              </a:extLst>
            </p:cNvPr>
            <p:cNvSpPr/>
            <p:nvPr/>
          </p:nvSpPr>
          <p:spPr>
            <a:xfrm>
              <a:off x="6032975" y="4700225"/>
              <a:ext cx="2025" cy="120200"/>
            </a:xfrm>
            <a:custGeom>
              <a:avLst/>
              <a:gdLst/>
              <a:ahLst/>
              <a:cxnLst/>
              <a:rect l="l" t="t" r="r" b="b"/>
              <a:pathLst>
                <a:path w="81" h="4808" extrusionOk="0">
                  <a:moveTo>
                    <a:pt x="80" y="0"/>
                  </a:moveTo>
                  <a:lnTo>
                    <a:pt x="1" y="47"/>
                  </a:lnTo>
                  <a:lnTo>
                    <a:pt x="1" y="4767"/>
                  </a:lnTo>
                  <a:lnTo>
                    <a:pt x="80" y="480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18;p55">
              <a:extLst>
                <a:ext uri="{FF2B5EF4-FFF2-40B4-BE49-F238E27FC236}">
                  <a16:creationId xmlns:a16="http://schemas.microsoft.com/office/drawing/2014/main" id="{BB91C70E-F19D-485C-830B-22EB58B4F373}"/>
                </a:ext>
              </a:extLst>
            </p:cNvPr>
            <p:cNvSpPr/>
            <p:nvPr/>
          </p:nvSpPr>
          <p:spPr>
            <a:xfrm>
              <a:off x="5878000" y="470137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1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1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19;p55">
              <a:extLst>
                <a:ext uri="{FF2B5EF4-FFF2-40B4-BE49-F238E27FC236}">
                  <a16:creationId xmlns:a16="http://schemas.microsoft.com/office/drawing/2014/main" id="{90F406F9-630B-49FB-A351-1D27A91DB840}"/>
                </a:ext>
              </a:extLst>
            </p:cNvPr>
            <p:cNvSpPr/>
            <p:nvPr/>
          </p:nvSpPr>
          <p:spPr>
            <a:xfrm>
              <a:off x="5878000" y="4819400"/>
              <a:ext cx="157000" cy="91650"/>
            </a:xfrm>
            <a:custGeom>
              <a:avLst/>
              <a:gdLst/>
              <a:ahLst/>
              <a:cxnLst/>
              <a:rect l="l" t="t" r="r" b="b"/>
              <a:pathLst>
                <a:path w="6280" h="3666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20;p55">
              <a:extLst>
                <a:ext uri="{FF2B5EF4-FFF2-40B4-BE49-F238E27FC236}">
                  <a16:creationId xmlns:a16="http://schemas.microsoft.com/office/drawing/2014/main" id="{F429C66C-2BE3-4F8F-9AFB-3775A94512E4}"/>
                </a:ext>
              </a:extLst>
            </p:cNvPr>
            <p:cNvSpPr/>
            <p:nvPr/>
          </p:nvSpPr>
          <p:spPr>
            <a:xfrm>
              <a:off x="5877950" y="4701375"/>
              <a:ext cx="155050" cy="207300"/>
            </a:xfrm>
            <a:custGeom>
              <a:avLst/>
              <a:gdLst/>
              <a:ahLst/>
              <a:cxnLst/>
              <a:rect l="l" t="t" r="r" b="b"/>
              <a:pathLst>
                <a:path w="6202" h="8292" extrusionOk="0">
                  <a:moveTo>
                    <a:pt x="6202" y="1"/>
                  </a:moveTo>
                  <a:lnTo>
                    <a:pt x="5324" y="507"/>
                  </a:lnTo>
                  <a:cubicBezTo>
                    <a:pt x="5293" y="1957"/>
                    <a:pt x="4883" y="5056"/>
                    <a:pt x="1" y="7967"/>
                  </a:cubicBezTo>
                  <a:lnTo>
                    <a:pt x="1" y="8292"/>
                  </a:lnTo>
                  <a:lnTo>
                    <a:pt x="6202" y="4721"/>
                  </a:lnTo>
                  <a:lnTo>
                    <a:pt x="6202" y="1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21;p55">
              <a:extLst>
                <a:ext uri="{FF2B5EF4-FFF2-40B4-BE49-F238E27FC236}">
                  <a16:creationId xmlns:a16="http://schemas.microsoft.com/office/drawing/2014/main" id="{CD3CF5FE-6C6F-4883-9151-FF810DADAC07}"/>
                </a:ext>
              </a:extLst>
            </p:cNvPr>
            <p:cNvSpPr/>
            <p:nvPr/>
          </p:nvSpPr>
          <p:spPr>
            <a:xfrm>
              <a:off x="6149100" y="5154750"/>
              <a:ext cx="14400" cy="280425"/>
            </a:xfrm>
            <a:custGeom>
              <a:avLst/>
              <a:gdLst/>
              <a:ahLst/>
              <a:cxnLst/>
              <a:rect l="l" t="t" r="r" b="b"/>
              <a:pathLst>
                <a:path w="576" h="11217" extrusionOk="0">
                  <a:moveTo>
                    <a:pt x="288" y="0"/>
                  </a:moveTo>
                  <a:cubicBezTo>
                    <a:pt x="129" y="0"/>
                    <a:pt x="0" y="131"/>
                    <a:pt x="4" y="290"/>
                  </a:cubicBezTo>
                  <a:lnTo>
                    <a:pt x="4" y="10933"/>
                  </a:lnTo>
                  <a:cubicBezTo>
                    <a:pt x="4" y="11089"/>
                    <a:pt x="131" y="11216"/>
                    <a:pt x="288" y="11216"/>
                  </a:cubicBezTo>
                  <a:cubicBezTo>
                    <a:pt x="444" y="11216"/>
                    <a:pt x="571" y="11089"/>
                    <a:pt x="571" y="10933"/>
                  </a:cubicBezTo>
                  <a:lnTo>
                    <a:pt x="571" y="290"/>
                  </a:lnTo>
                  <a:cubicBezTo>
                    <a:pt x="575" y="131"/>
                    <a:pt x="447" y="0"/>
                    <a:pt x="28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22;p55">
              <a:extLst>
                <a:ext uri="{FF2B5EF4-FFF2-40B4-BE49-F238E27FC236}">
                  <a16:creationId xmlns:a16="http://schemas.microsoft.com/office/drawing/2014/main" id="{1B122518-177D-4117-8577-C26150CE021C}"/>
                </a:ext>
              </a:extLst>
            </p:cNvPr>
            <p:cNvSpPr/>
            <p:nvPr/>
          </p:nvSpPr>
          <p:spPr>
            <a:xfrm>
              <a:off x="5975625" y="5088200"/>
              <a:ext cx="73650" cy="247225"/>
            </a:xfrm>
            <a:custGeom>
              <a:avLst/>
              <a:gdLst/>
              <a:ahLst/>
              <a:cxnLst/>
              <a:rect l="l" t="t" r="r" b="b"/>
              <a:pathLst>
                <a:path w="2946" h="9889" extrusionOk="0">
                  <a:moveTo>
                    <a:pt x="2629" y="1"/>
                  </a:moveTo>
                  <a:cubicBezTo>
                    <a:pt x="2499" y="1"/>
                    <a:pt x="2381" y="91"/>
                    <a:pt x="2352" y="224"/>
                  </a:cubicBezTo>
                  <a:lnTo>
                    <a:pt x="39" y="9536"/>
                  </a:lnTo>
                  <a:cubicBezTo>
                    <a:pt x="1" y="9688"/>
                    <a:pt x="94" y="9842"/>
                    <a:pt x="246" y="9880"/>
                  </a:cubicBezTo>
                  <a:cubicBezTo>
                    <a:pt x="268" y="9885"/>
                    <a:pt x="291" y="9888"/>
                    <a:pt x="314" y="9888"/>
                  </a:cubicBezTo>
                  <a:cubicBezTo>
                    <a:pt x="444" y="9887"/>
                    <a:pt x="557" y="9799"/>
                    <a:pt x="589" y="9673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7" y="9"/>
                  </a:cubicBezTo>
                  <a:cubicBezTo>
                    <a:pt x="2674" y="4"/>
                    <a:pt x="2651" y="1"/>
                    <a:pt x="2629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23;p55">
              <a:extLst>
                <a:ext uri="{FF2B5EF4-FFF2-40B4-BE49-F238E27FC236}">
                  <a16:creationId xmlns:a16="http://schemas.microsoft.com/office/drawing/2014/main" id="{1549E9D3-9438-4430-9809-BF93ACB5B50B}"/>
                </a:ext>
              </a:extLst>
            </p:cNvPr>
            <p:cNvSpPr/>
            <p:nvPr/>
          </p:nvSpPr>
          <p:spPr>
            <a:xfrm>
              <a:off x="6263550" y="50885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8" y="1"/>
                    <a:pt x="266" y="3"/>
                    <a:pt x="243" y="9"/>
                  </a:cubicBezTo>
                  <a:cubicBezTo>
                    <a:pt x="94" y="47"/>
                    <a:pt x="1" y="195"/>
                    <a:pt x="34" y="345"/>
                  </a:cubicBezTo>
                  <a:lnTo>
                    <a:pt x="2347" y="9658"/>
                  </a:lnTo>
                  <a:cubicBezTo>
                    <a:pt x="2379" y="9784"/>
                    <a:pt x="2493" y="9872"/>
                    <a:pt x="2622" y="9873"/>
                  </a:cubicBezTo>
                  <a:cubicBezTo>
                    <a:pt x="2646" y="9873"/>
                    <a:pt x="2669" y="9870"/>
                    <a:pt x="2691" y="9865"/>
                  </a:cubicBezTo>
                  <a:cubicBezTo>
                    <a:pt x="2842" y="9827"/>
                    <a:pt x="2935" y="9673"/>
                    <a:pt x="2898" y="9521"/>
                  </a:cubicBezTo>
                  <a:lnTo>
                    <a:pt x="584" y="209"/>
                  </a:lnTo>
                  <a:cubicBezTo>
                    <a:pt x="550" y="84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24;p55">
              <a:extLst>
                <a:ext uri="{FF2B5EF4-FFF2-40B4-BE49-F238E27FC236}">
                  <a16:creationId xmlns:a16="http://schemas.microsoft.com/office/drawing/2014/main" id="{422C4D8C-9DC5-4887-9EC7-A3FF5392573C}"/>
                </a:ext>
              </a:extLst>
            </p:cNvPr>
            <p:cNvSpPr/>
            <p:nvPr/>
          </p:nvSpPr>
          <p:spPr>
            <a:xfrm>
              <a:off x="5942325" y="5008175"/>
              <a:ext cx="329175" cy="180925"/>
            </a:xfrm>
            <a:custGeom>
              <a:avLst/>
              <a:gdLst/>
              <a:ahLst/>
              <a:cxnLst/>
              <a:rect l="l" t="t" r="r" b="b"/>
              <a:pathLst>
                <a:path w="13167" h="7237" extrusionOk="0">
                  <a:moveTo>
                    <a:pt x="6254" y="0"/>
                  </a:moveTo>
                  <a:cubicBezTo>
                    <a:pt x="5721" y="0"/>
                    <a:pt x="5187" y="118"/>
                    <a:pt x="4780" y="353"/>
                  </a:cubicBezTo>
                  <a:lnTo>
                    <a:pt x="815" y="2643"/>
                  </a:lnTo>
                  <a:cubicBezTo>
                    <a:pt x="2" y="3112"/>
                    <a:pt x="1" y="3874"/>
                    <a:pt x="815" y="4344"/>
                  </a:cubicBezTo>
                  <a:lnTo>
                    <a:pt x="3958" y="6161"/>
                  </a:lnTo>
                  <a:cubicBezTo>
                    <a:pt x="3958" y="6161"/>
                    <a:pt x="5833" y="7237"/>
                    <a:pt x="7360" y="7237"/>
                  </a:cubicBezTo>
                  <a:cubicBezTo>
                    <a:pt x="7572" y="7237"/>
                    <a:pt x="7778" y="7216"/>
                    <a:pt x="7970" y="7169"/>
                  </a:cubicBezTo>
                  <a:cubicBezTo>
                    <a:pt x="9552" y="6781"/>
                    <a:pt x="13167" y="3493"/>
                    <a:pt x="13167" y="3493"/>
                  </a:cubicBezTo>
                  <a:lnTo>
                    <a:pt x="7728" y="353"/>
                  </a:lnTo>
                  <a:cubicBezTo>
                    <a:pt x="7321" y="118"/>
                    <a:pt x="6787" y="0"/>
                    <a:pt x="62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25;p55">
              <a:extLst>
                <a:ext uri="{FF2B5EF4-FFF2-40B4-BE49-F238E27FC236}">
                  <a16:creationId xmlns:a16="http://schemas.microsoft.com/office/drawing/2014/main" id="{0599961B-BE3C-4C46-9539-F09C8E95F415}"/>
                </a:ext>
              </a:extLst>
            </p:cNvPr>
            <p:cNvSpPr/>
            <p:nvPr/>
          </p:nvSpPr>
          <p:spPr>
            <a:xfrm>
              <a:off x="6146250" y="4736650"/>
              <a:ext cx="102975" cy="80600"/>
            </a:xfrm>
            <a:custGeom>
              <a:avLst/>
              <a:gdLst/>
              <a:ahLst/>
              <a:cxnLst/>
              <a:rect l="l" t="t" r="r" b="b"/>
              <a:pathLst>
                <a:path w="4119" h="3224" extrusionOk="0">
                  <a:moveTo>
                    <a:pt x="2526" y="0"/>
                  </a:moveTo>
                  <a:lnTo>
                    <a:pt x="624" y="1140"/>
                  </a:lnTo>
                  <a:cubicBezTo>
                    <a:pt x="624" y="1140"/>
                    <a:pt x="731" y="1518"/>
                    <a:pt x="804" y="1762"/>
                  </a:cubicBezTo>
                  <a:cubicBezTo>
                    <a:pt x="876" y="2004"/>
                    <a:pt x="870" y="2136"/>
                    <a:pt x="408" y="2488"/>
                  </a:cubicBezTo>
                  <a:cubicBezTo>
                    <a:pt x="1" y="2798"/>
                    <a:pt x="961" y="3224"/>
                    <a:pt x="1743" y="3224"/>
                  </a:cubicBezTo>
                  <a:cubicBezTo>
                    <a:pt x="1849" y="3224"/>
                    <a:pt x="1951" y="3216"/>
                    <a:pt x="2047" y="3199"/>
                  </a:cubicBezTo>
                  <a:cubicBezTo>
                    <a:pt x="2848" y="3057"/>
                    <a:pt x="3709" y="2480"/>
                    <a:pt x="3906" y="1932"/>
                  </a:cubicBezTo>
                  <a:cubicBezTo>
                    <a:pt x="4118" y="1344"/>
                    <a:pt x="4051" y="716"/>
                    <a:pt x="3735" y="716"/>
                  </a:cubicBezTo>
                  <a:cubicBezTo>
                    <a:pt x="3722" y="716"/>
                    <a:pt x="3709" y="717"/>
                    <a:pt x="3696" y="719"/>
                  </a:cubicBezTo>
                  <a:cubicBezTo>
                    <a:pt x="3346" y="771"/>
                    <a:pt x="3056" y="854"/>
                    <a:pt x="2883" y="854"/>
                  </a:cubicBezTo>
                  <a:cubicBezTo>
                    <a:pt x="2804" y="854"/>
                    <a:pt x="2748" y="836"/>
                    <a:pt x="2723" y="790"/>
                  </a:cubicBezTo>
                  <a:cubicBezTo>
                    <a:pt x="2662" y="678"/>
                    <a:pt x="2526" y="0"/>
                    <a:pt x="252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26;p55">
              <a:extLst>
                <a:ext uri="{FF2B5EF4-FFF2-40B4-BE49-F238E27FC236}">
                  <a16:creationId xmlns:a16="http://schemas.microsoft.com/office/drawing/2014/main" id="{C90329D4-075A-4A19-BA01-B4D9D365A893}"/>
                </a:ext>
              </a:extLst>
            </p:cNvPr>
            <p:cNvSpPr/>
            <p:nvPr/>
          </p:nvSpPr>
          <p:spPr>
            <a:xfrm>
              <a:off x="5891200" y="4985400"/>
              <a:ext cx="391900" cy="169475"/>
            </a:xfrm>
            <a:custGeom>
              <a:avLst/>
              <a:gdLst/>
              <a:ahLst/>
              <a:cxnLst/>
              <a:rect l="l" t="t" r="r" b="b"/>
              <a:pathLst>
                <a:path w="15676" h="6779" extrusionOk="0">
                  <a:moveTo>
                    <a:pt x="1962" y="0"/>
                  </a:moveTo>
                  <a:cubicBezTo>
                    <a:pt x="1040" y="0"/>
                    <a:pt x="1" y="674"/>
                    <a:pt x="117" y="1832"/>
                  </a:cubicBezTo>
                  <a:lnTo>
                    <a:pt x="2715" y="3287"/>
                  </a:lnTo>
                  <a:lnTo>
                    <a:pt x="2715" y="3287"/>
                  </a:lnTo>
                  <a:lnTo>
                    <a:pt x="7961" y="6316"/>
                  </a:lnTo>
                  <a:cubicBezTo>
                    <a:pt x="8547" y="6630"/>
                    <a:pt x="9193" y="6779"/>
                    <a:pt x="9880" y="6779"/>
                  </a:cubicBezTo>
                  <a:cubicBezTo>
                    <a:pt x="10714" y="6779"/>
                    <a:pt x="11608" y="6560"/>
                    <a:pt x="12530" y="6155"/>
                  </a:cubicBezTo>
                  <a:cubicBezTo>
                    <a:pt x="14213" y="5415"/>
                    <a:pt x="15675" y="4449"/>
                    <a:pt x="15528" y="2193"/>
                  </a:cubicBezTo>
                  <a:lnTo>
                    <a:pt x="15528" y="2193"/>
                  </a:lnTo>
                  <a:lnTo>
                    <a:pt x="9499" y="2702"/>
                  </a:lnTo>
                  <a:cubicBezTo>
                    <a:pt x="9499" y="2702"/>
                    <a:pt x="3424" y="422"/>
                    <a:pt x="2524" y="94"/>
                  </a:cubicBezTo>
                  <a:cubicBezTo>
                    <a:pt x="2350" y="31"/>
                    <a:pt x="2159" y="0"/>
                    <a:pt x="1962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27;p55">
              <a:extLst>
                <a:ext uri="{FF2B5EF4-FFF2-40B4-BE49-F238E27FC236}">
                  <a16:creationId xmlns:a16="http://schemas.microsoft.com/office/drawing/2014/main" id="{1EF2F97C-9A63-4E88-971F-FF774033FD53}"/>
                </a:ext>
              </a:extLst>
            </p:cNvPr>
            <p:cNvSpPr/>
            <p:nvPr/>
          </p:nvSpPr>
          <p:spPr>
            <a:xfrm>
              <a:off x="6111825" y="4614975"/>
              <a:ext cx="124825" cy="151350"/>
            </a:xfrm>
            <a:custGeom>
              <a:avLst/>
              <a:gdLst/>
              <a:ahLst/>
              <a:cxnLst/>
              <a:rect l="l" t="t" r="r" b="b"/>
              <a:pathLst>
                <a:path w="4993" h="6054" extrusionOk="0">
                  <a:moveTo>
                    <a:pt x="2448" y="1"/>
                  </a:moveTo>
                  <a:cubicBezTo>
                    <a:pt x="1139" y="1"/>
                    <a:pt x="275" y="1010"/>
                    <a:pt x="144" y="2291"/>
                  </a:cubicBezTo>
                  <a:cubicBezTo>
                    <a:pt x="69" y="2926"/>
                    <a:pt x="0" y="4270"/>
                    <a:pt x="487" y="5248"/>
                  </a:cubicBezTo>
                  <a:cubicBezTo>
                    <a:pt x="762" y="5802"/>
                    <a:pt x="1055" y="6003"/>
                    <a:pt x="1576" y="6051"/>
                  </a:cubicBezTo>
                  <a:cubicBezTo>
                    <a:pt x="1593" y="6053"/>
                    <a:pt x="1612" y="6053"/>
                    <a:pt x="1632" y="6053"/>
                  </a:cubicBezTo>
                  <a:cubicBezTo>
                    <a:pt x="2098" y="6053"/>
                    <a:pt x="3389" y="5658"/>
                    <a:pt x="3808" y="5114"/>
                  </a:cubicBezTo>
                  <a:cubicBezTo>
                    <a:pt x="3885" y="5013"/>
                    <a:pt x="3982" y="4547"/>
                    <a:pt x="3982" y="4547"/>
                  </a:cubicBezTo>
                  <a:cubicBezTo>
                    <a:pt x="4587" y="4085"/>
                    <a:pt x="4982" y="3370"/>
                    <a:pt x="4986" y="2550"/>
                  </a:cubicBezTo>
                  <a:cubicBezTo>
                    <a:pt x="4992" y="1148"/>
                    <a:pt x="3862" y="7"/>
                    <a:pt x="2460" y="1"/>
                  </a:cubicBezTo>
                  <a:cubicBezTo>
                    <a:pt x="2456" y="1"/>
                    <a:pt x="2452" y="1"/>
                    <a:pt x="244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28;p55">
              <a:extLst>
                <a:ext uri="{FF2B5EF4-FFF2-40B4-BE49-F238E27FC236}">
                  <a16:creationId xmlns:a16="http://schemas.microsoft.com/office/drawing/2014/main" id="{7D190CB5-8DB2-4A97-9733-5F71F5162962}"/>
                </a:ext>
              </a:extLst>
            </p:cNvPr>
            <p:cNvSpPr/>
            <p:nvPr/>
          </p:nvSpPr>
          <p:spPr>
            <a:xfrm>
              <a:off x="6109300" y="4607575"/>
              <a:ext cx="131750" cy="152925"/>
            </a:xfrm>
            <a:custGeom>
              <a:avLst/>
              <a:gdLst/>
              <a:ahLst/>
              <a:cxnLst/>
              <a:rect l="l" t="t" r="r" b="b"/>
              <a:pathLst>
                <a:path w="5270" h="6117" extrusionOk="0">
                  <a:moveTo>
                    <a:pt x="2439" y="1"/>
                  </a:moveTo>
                  <a:cubicBezTo>
                    <a:pt x="1919" y="1"/>
                    <a:pt x="1397" y="73"/>
                    <a:pt x="874" y="73"/>
                  </a:cubicBezTo>
                  <a:cubicBezTo>
                    <a:pt x="785" y="73"/>
                    <a:pt x="696" y="71"/>
                    <a:pt x="607" y="66"/>
                  </a:cubicBezTo>
                  <a:cubicBezTo>
                    <a:pt x="572" y="64"/>
                    <a:pt x="535" y="62"/>
                    <a:pt x="497" y="62"/>
                  </a:cubicBezTo>
                  <a:cubicBezTo>
                    <a:pt x="342" y="62"/>
                    <a:pt x="181" y="87"/>
                    <a:pt x="97" y="209"/>
                  </a:cubicBezTo>
                  <a:cubicBezTo>
                    <a:pt x="53" y="275"/>
                    <a:pt x="41" y="348"/>
                    <a:pt x="33" y="419"/>
                  </a:cubicBezTo>
                  <a:cubicBezTo>
                    <a:pt x="1" y="703"/>
                    <a:pt x="34" y="1000"/>
                    <a:pt x="160" y="1257"/>
                  </a:cubicBezTo>
                  <a:cubicBezTo>
                    <a:pt x="275" y="1489"/>
                    <a:pt x="542" y="1796"/>
                    <a:pt x="827" y="1796"/>
                  </a:cubicBezTo>
                  <a:cubicBezTo>
                    <a:pt x="833" y="1796"/>
                    <a:pt x="838" y="1796"/>
                    <a:pt x="844" y="1795"/>
                  </a:cubicBezTo>
                  <a:lnTo>
                    <a:pt x="844" y="1795"/>
                  </a:lnTo>
                  <a:cubicBezTo>
                    <a:pt x="798" y="1983"/>
                    <a:pt x="841" y="2204"/>
                    <a:pt x="987" y="2337"/>
                  </a:cubicBezTo>
                  <a:cubicBezTo>
                    <a:pt x="1149" y="2487"/>
                    <a:pt x="1215" y="2714"/>
                    <a:pt x="1204" y="2936"/>
                  </a:cubicBezTo>
                  <a:cubicBezTo>
                    <a:pt x="1192" y="3175"/>
                    <a:pt x="1193" y="3470"/>
                    <a:pt x="1245" y="3727"/>
                  </a:cubicBezTo>
                  <a:cubicBezTo>
                    <a:pt x="1317" y="4089"/>
                    <a:pt x="1678" y="4221"/>
                    <a:pt x="1678" y="4221"/>
                  </a:cubicBezTo>
                  <a:cubicBezTo>
                    <a:pt x="1678" y="4221"/>
                    <a:pt x="1672" y="3658"/>
                    <a:pt x="1781" y="3340"/>
                  </a:cubicBezTo>
                  <a:cubicBezTo>
                    <a:pt x="1841" y="3163"/>
                    <a:pt x="2030" y="3044"/>
                    <a:pt x="2227" y="3044"/>
                  </a:cubicBezTo>
                  <a:cubicBezTo>
                    <a:pt x="2382" y="3044"/>
                    <a:pt x="2541" y="3118"/>
                    <a:pt x="2644" y="3298"/>
                  </a:cubicBezTo>
                  <a:cubicBezTo>
                    <a:pt x="2877" y="3703"/>
                    <a:pt x="2776" y="3973"/>
                    <a:pt x="2697" y="4331"/>
                  </a:cubicBezTo>
                  <a:cubicBezTo>
                    <a:pt x="2617" y="4691"/>
                    <a:pt x="2272" y="4589"/>
                    <a:pt x="2173" y="4684"/>
                  </a:cubicBezTo>
                  <a:cubicBezTo>
                    <a:pt x="2104" y="4750"/>
                    <a:pt x="2112" y="5065"/>
                    <a:pt x="2320" y="5279"/>
                  </a:cubicBezTo>
                  <a:cubicBezTo>
                    <a:pt x="2411" y="5582"/>
                    <a:pt x="2748" y="6116"/>
                    <a:pt x="3190" y="6116"/>
                  </a:cubicBezTo>
                  <a:cubicBezTo>
                    <a:pt x="3222" y="6116"/>
                    <a:pt x="3255" y="6113"/>
                    <a:pt x="3288" y="6107"/>
                  </a:cubicBezTo>
                  <a:cubicBezTo>
                    <a:pt x="3777" y="6021"/>
                    <a:pt x="4129" y="5725"/>
                    <a:pt x="4129" y="5725"/>
                  </a:cubicBezTo>
                  <a:cubicBezTo>
                    <a:pt x="4129" y="5725"/>
                    <a:pt x="4291" y="5332"/>
                    <a:pt x="4780" y="4466"/>
                  </a:cubicBezTo>
                  <a:cubicBezTo>
                    <a:pt x="5269" y="3600"/>
                    <a:pt x="5269" y="2961"/>
                    <a:pt x="5088" y="2095"/>
                  </a:cubicBezTo>
                  <a:cubicBezTo>
                    <a:pt x="4906" y="1230"/>
                    <a:pt x="4318" y="1015"/>
                    <a:pt x="4318" y="1015"/>
                  </a:cubicBezTo>
                  <a:cubicBezTo>
                    <a:pt x="4282" y="1003"/>
                    <a:pt x="4172" y="685"/>
                    <a:pt x="4134" y="631"/>
                  </a:cubicBezTo>
                  <a:cubicBezTo>
                    <a:pt x="4055" y="517"/>
                    <a:pt x="3957" y="418"/>
                    <a:pt x="3844" y="336"/>
                  </a:cubicBezTo>
                  <a:cubicBezTo>
                    <a:pt x="3602" y="162"/>
                    <a:pt x="3307" y="79"/>
                    <a:pt x="3016" y="38"/>
                  </a:cubicBezTo>
                  <a:cubicBezTo>
                    <a:pt x="2824" y="11"/>
                    <a:pt x="2632" y="1"/>
                    <a:pt x="2439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29;p55">
              <a:extLst>
                <a:ext uri="{FF2B5EF4-FFF2-40B4-BE49-F238E27FC236}">
                  <a16:creationId xmlns:a16="http://schemas.microsoft.com/office/drawing/2014/main" id="{4669291D-CF2A-48EE-9484-DE5E69DAE501}"/>
                </a:ext>
              </a:extLst>
            </p:cNvPr>
            <p:cNvSpPr/>
            <p:nvPr/>
          </p:nvSpPr>
          <p:spPr>
            <a:xfrm>
              <a:off x="6102975" y="4753875"/>
              <a:ext cx="188350" cy="344925"/>
            </a:xfrm>
            <a:custGeom>
              <a:avLst/>
              <a:gdLst/>
              <a:ahLst/>
              <a:cxnLst/>
              <a:rect l="l" t="t" r="r" b="b"/>
              <a:pathLst>
                <a:path w="7534" h="13797" extrusionOk="0">
                  <a:moveTo>
                    <a:pt x="5549" y="0"/>
                  </a:moveTo>
                  <a:cubicBezTo>
                    <a:pt x="5458" y="0"/>
                    <a:pt x="5367" y="9"/>
                    <a:pt x="5276" y="22"/>
                  </a:cubicBezTo>
                  <a:cubicBezTo>
                    <a:pt x="5090" y="47"/>
                    <a:pt x="4908" y="87"/>
                    <a:pt x="4728" y="142"/>
                  </a:cubicBezTo>
                  <a:cubicBezTo>
                    <a:pt x="4785" y="328"/>
                    <a:pt x="4627" y="632"/>
                    <a:pt x="3964" y="986"/>
                  </a:cubicBezTo>
                  <a:cubicBezTo>
                    <a:pt x="3253" y="1365"/>
                    <a:pt x="2770" y="1404"/>
                    <a:pt x="2601" y="1404"/>
                  </a:cubicBezTo>
                  <a:cubicBezTo>
                    <a:pt x="2557" y="1404"/>
                    <a:pt x="2534" y="1402"/>
                    <a:pt x="2534" y="1402"/>
                  </a:cubicBezTo>
                  <a:cubicBezTo>
                    <a:pt x="2534" y="1402"/>
                    <a:pt x="1472" y="1977"/>
                    <a:pt x="1008" y="2301"/>
                  </a:cubicBezTo>
                  <a:cubicBezTo>
                    <a:pt x="427" y="2707"/>
                    <a:pt x="169" y="3884"/>
                    <a:pt x="91" y="5870"/>
                  </a:cubicBezTo>
                  <a:cubicBezTo>
                    <a:pt x="23" y="7628"/>
                    <a:pt x="1" y="10417"/>
                    <a:pt x="29" y="11896"/>
                  </a:cubicBezTo>
                  <a:cubicBezTo>
                    <a:pt x="40" y="12572"/>
                    <a:pt x="432" y="13186"/>
                    <a:pt x="1043" y="13481"/>
                  </a:cubicBezTo>
                  <a:cubicBezTo>
                    <a:pt x="1406" y="13655"/>
                    <a:pt x="1852" y="13797"/>
                    <a:pt x="2342" y="13797"/>
                  </a:cubicBezTo>
                  <a:cubicBezTo>
                    <a:pt x="2410" y="13797"/>
                    <a:pt x="2478" y="13794"/>
                    <a:pt x="2547" y="13788"/>
                  </a:cubicBezTo>
                  <a:cubicBezTo>
                    <a:pt x="3938" y="13673"/>
                    <a:pt x="6491" y="12405"/>
                    <a:pt x="7059" y="11454"/>
                  </a:cubicBezTo>
                  <a:cubicBezTo>
                    <a:pt x="7044" y="9438"/>
                    <a:pt x="6874" y="8214"/>
                    <a:pt x="6945" y="7010"/>
                  </a:cubicBezTo>
                  <a:cubicBezTo>
                    <a:pt x="7068" y="4887"/>
                    <a:pt x="7533" y="3202"/>
                    <a:pt x="6947" y="1498"/>
                  </a:cubicBezTo>
                  <a:cubicBezTo>
                    <a:pt x="6518" y="249"/>
                    <a:pt x="6032" y="0"/>
                    <a:pt x="554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30;p55">
              <a:extLst>
                <a:ext uri="{FF2B5EF4-FFF2-40B4-BE49-F238E27FC236}">
                  <a16:creationId xmlns:a16="http://schemas.microsoft.com/office/drawing/2014/main" id="{41F182CC-BD6A-4A5C-8B30-7FC6210A85A1}"/>
                </a:ext>
              </a:extLst>
            </p:cNvPr>
            <p:cNvSpPr/>
            <p:nvPr/>
          </p:nvSpPr>
          <p:spPr>
            <a:xfrm>
              <a:off x="5852750" y="4814750"/>
              <a:ext cx="304625" cy="196325"/>
            </a:xfrm>
            <a:custGeom>
              <a:avLst/>
              <a:gdLst/>
              <a:ahLst/>
              <a:cxnLst/>
              <a:rect l="l" t="t" r="r" b="b"/>
              <a:pathLst>
                <a:path w="12185" h="7853" extrusionOk="0">
                  <a:moveTo>
                    <a:pt x="11168" y="1"/>
                  </a:moveTo>
                  <a:cubicBezTo>
                    <a:pt x="10838" y="1"/>
                    <a:pt x="10472" y="246"/>
                    <a:pt x="10284" y="786"/>
                  </a:cubicBezTo>
                  <a:cubicBezTo>
                    <a:pt x="9879" y="1948"/>
                    <a:pt x="9884" y="3507"/>
                    <a:pt x="8916" y="4787"/>
                  </a:cubicBezTo>
                  <a:cubicBezTo>
                    <a:pt x="8474" y="5373"/>
                    <a:pt x="7696" y="5884"/>
                    <a:pt x="6392" y="6006"/>
                  </a:cubicBezTo>
                  <a:cubicBezTo>
                    <a:pt x="5613" y="6079"/>
                    <a:pt x="4968" y="6122"/>
                    <a:pt x="4489" y="6122"/>
                  </a:cubicBezTo>
                  <a:cubicBezTo>
                    <a:pt x="4164" y="6122"/>
                    <a:pt x="3915" y="6102"/>
                    <a:pt x="3755" y="6059"/>
                  </a:cubicBezTo>
                  <a:cubicBezTo>
                    <a:pt x="3389" y="5962"/>
                    <a:pt x="3254" y="5866"/>
                    <a:pt x="2931" y="5619"/>
                  </a:cubicBezTo>
                  <a:cubicBezTo>
                    <a:pt x="2566" y="5339"/>
                    <a:pt x="2268" y="5266"/>
                    <a:pt x="1995" y="5089"/>
                  </a:cubicBezTo>
                  <a:cubicBezTo>
                    <a:pt x="1832" y="4984"/>
                    <a:pt x="1774" y="4932"/>
                    <a:pt x="1727" y="4932"/>
                  </a:cubicBezTo>
                  <a:cubicBezTo>
                    <a:pt x="1695" y="4932"/>
                    <a:pt x="1667" y="4956"/>
                    <a:pt x="1616" y="5006"/>
                  </a:cubicBezTo>
                  <a:cubicBezTo>
                    <a:pt x="1488" y="5128"/>
                    <a:pt x="1592" y="5472"/>
                    <a:pt x="1826" y="5681"/>
                  </a:cubicBezTo>
                  <a:cubicBezTo>
                    <a:pt x="2071" y="5900"/>
                    <a:pt x="2290" y="5939"/>
                    <a:pt x="2323" y="6006"/>
                  </a:cubicBezTo>
                  <a:cubicBezTo>
                    <a:pt x="2337" y="6034"/>
                    <a:pt x="2299" y="6048"/>
                    <a:pt x="2225" y="6048"/>
                  </a:cubicBezTo>
                  <a:cubicBezTo>
                    <a:pt x="2119" y="6048"/>
                    <a:pt x="1937" y="6020"/>
                    <a:pt x="1722" y="5965"/>
                  </a:cubicBezTo>
                  <a:cubicBezTo>
                    <a:pt x="1222" y="5836"/>
                    <a:pt x="955" y="5597"/>
                    <a:pt x="709" y="5490"/>
                  </a:cubicBezTo>
                  <a:cubicBezTo>
                    <a:pt x="655" y="5467"/>
                    <a:pt x="609" y="5457"/>
                    <a:pt x="570" y="5457"/>
                  </a:cubicBezTo>
                  <a:cubicBezTo>
                    <a:pt x="411" y="5457"/>
                    <a:pt x="373" y="5621"/>
                    <a:pt x="422" y="5713"/>
                  </a:cubicBezTo>
                  <a:cubicBezTo>
                    <a:pt x="483" y="5827"/>
                    <a:pt x="586" y="5995"/>
                    <a:pt x="945" y="6223"/>
                  </a:cubicBezTo>
                  <a:cubicBezTo>
                    <a:pt x="1305" y="6451"/>
                    <a:pt x="1771" y="6634"/>
                    <a:pt x="1771" y="6634"/>
                  </a:cubicBezTo>
                  <a:cubicBezTo>
                    <a:pt x="1771" y="6634"/>
                    <a:pt x="1453" y="6614"/>
                    <a:pt x="1055" y="6482"/>
                  </a:cubicBezTo>
                  <a:cubicBezTo>
                    <a:pt x="619" y="6336"/>
                    <a:pt x="458" y="6223"/>
                    <a:pt x="228" y="6159"/>
                  </a:cubicBezTo>
                  <a:cubicBezTo>
                    <a:pt x="211" y="6155"/>
                    <a:pt x="196" y="6152"/>
                    <a:pt x="181" y="6152"/>
                  </a:cubicBezTo>
                  <a:cubicBezTo>
                    <a:pt x="0" y="6152"/>
                    <a:pt x="11" y="6503"/>
                    <a:pt x="211" y="6647"/>
                  </a:cubicBezTo>
                  <a:cubicBezTo>
                    <a:pt x="387" y="6773"/>
                    <a:pt x="657" y="6918"/>
                    <a:pt x="950" y="7021"/>
                  </a:cubicBezTo>
                  <a:cubicBezTo>
                    <a:pt x="1242" y="7123"/>
                    <a:pt x="1745" y="7251"/>
                    <a:pt x="1745" y="7251"/>
                  </a:cubicBezTo>
                  <a:cubicBezTo>
                    <a:pt x="1731" y="7251"/>
                    <a:pt x="1718" y="7251"/>
                    <a:pt x="1704" y="7251"/>
                  </a:cubicBezTo>
                  <a:cubicBezTo>
                    <a:pt x="1217" y="7251"/>
                    <a:pt x="867" y="7104"/>
                    <a:pt x="647" y="7036"/>
                  </a:cubicBezTo>
                  <a:cubicBezTo>
                    <a:pt x="578" y="7015"/>
                    <a:pt x="518" y="7005"/>
                    <a:pt x="468" y="7005"/>
                  </a:cubicBezTo>
                  <a:cubicBezTo>
                    <a:pt x="355" y="7005"/>
                    <a:pt x="293" y="7058"/>
                    <a:pt x="293" y="7156"/>
                  </a:cubicBezTo>
                  <a:cubicBezTo>
                    <a:pt x="293" y="7270"/>
                    <a:pt x="431" y="7418"/>
                    <a:pt x="902" y="7625"/>
                  </a:cubicBezTo>
                  <a:cubicBezTo>
                    <a:pt x="1250" y="7777"/>
                    <a:pt x="1735" y="7853"/>
                    <a:pt x="2210" y="7853"/>
                  </a:cubicBezTo>
                  <a:cubicBezTo>
                    <a:pt x="2379" y="7853"/>
                    <a:pt x="2547" y="7843"/>
                    <a:pt x="2707" y="7824"/>
                  </a:cubicBezTo>
                  <a:cubicBezTo>
                    <a:pt x="3317" y="7752"/>
                    <a:pt x="3556" y="7673"/>
                    <a:pt x="3876" y="7673"/>
                  </a:cubicBezTo>
                  <a:cubicBezTo>
                    <a:pt x="4189" y="7673"/>
                    <a:pt x="4486" y="7675"/>
                    <a:pt x="4778" y="7675"/>
                  </a:cubicBezTo>
                  <a:cubicBezTo>
                    <a:pt x="5582" y="7675"/>
                    <a:pt x="6338" y="7658"/>
                    <a:pt x="7229" y="7534"/>
                  </a:cubicBezTo>
                  <a:cubicBezTo>
                    <a:pt x="7973" y="7433"/>
                    <a:pt x="8951" y="7103"/>
                    <a:pt x="9635" y="6647"/>
                  </a:cubicBezTo>
                  <a:cubicBezTo>
                    <a:pt x="10706" y="5938"/>
                    <a:pt x="11497" y="4317"/>
                    <a:pt x="11797" y="3111"/>
                  </a:cubicBezTo>
                  <a:cubicBezTo>
                    <a:pt x="12184" y="1554"/>
                    <a:pt x="11893" y="464"/>
                    <a:pt x="11614" y="185"/>
                  </a:cubicBezTo>
                  <a:cubicBezTo>
                    <a:pt x="11494" y="64"/>
                    <a:pt x="11336" y="1"/>
                    <a:pt x="1116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31;p55">
              <a:extLst>
                <a:ext uri="{FF2B5EF4-FFF2-40B4-BE49-F238E27FC236}">
                  <a16:creationId xmlns:a16="http://schemas.microsoft.com/office/drawing/2014/main" id="{D10305B8-64D4-4B44-BA2F-D16961E16978}"/>
                </a:ext>
              </a:extLst>
            </p:cNvPr>
            <p:cNvSpPr/>
            <p:nvPr/>
          </p:nvSpPr>
          <p:spPr>
            <a:xfrm>
              <a:off x="6089150" y="4812350"/>
              <a:ext cx="66425" cy="110900"/>
            </a:xfrm>
            <a:custGeom>
              <a:avLst/>
              <a:gdLst/>
              <a:ahLst/>
              <a:cxnLst/>
              <a:rect l="l" t="t" r="r" b="b"/>
              <a:pathLst>
                <a:path w="2657" h="4436" extrusionOk="0">
                  <a:moveTo>
                    <a:pt x="1615" y="0"/>
                  </a:moveTo>
                  <a:cubicBezTo>
                    <a:pt x="999" y="0"/>
                    <a:pt x="770" y="709"/>
                    <a:pt x="643" y="1186"/>
                  </a:cubicBezTo>
                  <a:cubicBezTo>
                    <a:pt x="505" y="1710"/>
                    <a:pt x="1" y="3710"/>
                    <a:pt x="1" y="3710"/>
                  </a:cubicBezTo>
                  <a:cubicBezTo>
                    <a:pt x="770" y="4378"/>
                    <a:pt x="2177" y="4435"/>
                    <a:pt x="2177" y="4435"/>
                  </a:cubicBezTo>
                  <a:cubicBezTo>
                    <a:pt x="2177" y="4435"/>
                    <a:pt x="2473" y="3420"/>
                    <a:pt x="2529" y="2965"/>
                  </a:cubicBezTo>
                  <a:cubicBezTo>
                    <a:pt x="2620" y="2233"/>
                    <a:pt x="2656" y="1310"/>
                    <a:pt x="2529" y="839"/>
                  </a:cubicBezTo>
                  <a:cubicBezTo>
                    <a:pt x="2402" y="369"/>
                    <a:pt x="2100" y="82"/>
                    <a:pt x="1802" y="20"/>
                  </a:cubicBezTo>
                  <a:cubicBezTo>
                    <a:pt x="1736" y="7"/>
                    <a:pt x="1674" y="0"/>
                    <a:pt x="1615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32;p55">
              <a:extLst>
                <a:ext uri="{FF2B5EF4-FFF2-40B4-BE49-F238E27FC236}">
                  <a16:creationId xmlns:a16="http://schemas.microsoft.com/office/drawing/2014/main" id="{9F3E446D-3C4C-4230-84FC-6C72AF72BCB2}"/>
                </a:ext>
              </a:extLst>
            </p:cNvPr>
            <p:cNvSpPr/>
            <p:nvPr/>
          </p:nvSpPr>
          <p:spPr>
            <a:xfrm>
              <a:off x="6041300" y="4855825"/>
              <a:ext cx="342425" cy="352650"/>
            </a:xfrm>
            <a:custGeom>
              <a:avLst/>
              <a:gdLst/>
              <a:ahLst/>
              <a:cxnLst/>
              <a:rect l="l" t="t" r="r" b="b"/>
              <a:pathLst>
                <a:path w="13697" h="14106" extrusionOk="0">
                  <a:moveTo>
                    <a:pt x="11220" y="3917"/>
                  </a:moveTo>
                  <a:cubicBezTo>
                    <a:pt x="11231" y="3984"/>
                    <a:pt x="11226" y="4059"/>
                    <a:pt x="11214" y="4143"/>
                  </a:cubicBezTo>
                  <a:lnTo>
                    <a:pt x="11028" y="5272"/>
                  </a:lnTo>
                  <a:lnTo>
                    <a:pt x="8026" y="7008"/>
                  </a:lnTo>
                  <a:cubicBezTo>
                    <a:pt x="8055" y="6866"/>
                    <a:pt x="8077" y="6707"/>
                    <a:pt x="8106" y="6543"/>
                  </a:cubicBezTo>
                  <a:cubicBezTo>
                    <a:pt x="8208" y="5919"/>
                    <a:pt x="8951" y="5034"/>
                    <a:pt x="9762" y="4563"/>
                  </a:cubicBezTo>
                  <a:lnTo>
                    <a:pt x="10409" y="4195"/>
                  </a:lnTo>
                  <a:cubicBezTo>
                    <a:pt x="10727" y="4012"/>
                    <a:pt x="11005" y="3922"/>
                    <a:pt x="11220" y="3917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3" y="105"/>
                    <a:pt x="11577" y="325"/>
                  </a:cubicBezTo>
                  <a:lnTo>
                    <a:pt x="9383" y="1550"/>
                  </a:lnTo>
                  <a:cubicBezTo>
                    <a:pt x="8015" y="2316"/>
                    <a:pt x="6636" y="4176"/>
                    <a:pt x="6302" y="5708"/>
                  </a:cubicBezTo>
                  <a:lnTo>
                    <a:pt x="5202" y="10803"/>
                  </a:lnTo>
                  <a:cubicBezTo>
                    <a:pt x="4915" y="12111"/>
                    <a:pt x="3926" y="12992"/>
                    <a:pt x="2851" y="12992"/>
                  </a:cubicBezTo>
                  <a:cubicBezTo>
                    <a:pt x="2668" y="12992"/>
                    <a:pt x="2482" y="12967"/>
                    <a:pt x="2296" y="12913"/>
                  </a:cubicBezTo>
                  <a:lnTo>
                    <a:pt x="0" y="12255"/>
                  </a:lnTo>
                  <a:lnTo>
                    <a:pt x="0" y="12255"/>
                  </a:lnTo>
                  <a:cubicBezTo>
                    <a:pt x="119" y="12323"/>
                    <a:pt x="1101" y="12891"/>
                    <a:pt x="2298" y="13577"/>
                  </a:cubicBezTo>
                  <a:cubicBezTo>
                    <a:pt x="2906" y="13931"/>
                    <a:pt x="3713" y="14105"/>
                    <a:pt x="4538" y="14105"/>
                  </a:cubicBezTo>
                  <a:cubicBezTo>
                    <a:pt x="5434" y="14105"/>
                    <a:pt x="6350" y="13899"/>
                    <a:pt x="7056" y="13491"/>
                  </a:cubicBezTo>
                  <a:lnTo>
                    <a:pt x="9054" y="12334"/>
                  </a:lnTo>
                  <a:cubicBezTo>
                    <a:pt x="10414" y="11551"/>
                    <a:pt x="11776" y="9674"/>
                    <a:pt x="12099" y="8142"/>
                  </a:cubicBezTo>
                  <a:lnTo>
                    <a:pt x="13467" y="1720"/>
                  </a:lnTo>
                  <a:cubicBezTo>
                    <a:pt x="13696" y="629"/>
                    <a:pt x="13336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33;p55">
              <a:extLst>
                <a:ext uri="{FF2B5EF4-FFF2-40B4-BE49-F238E27FC236}">
                  <a16:creationId xmlns:a16="http://schemas.microsoft.com/office/drawing/2014/main" id="{A8F4D271-B406-43CF-BB4C-C1BDC209824A}"/>
                </a:ext>
              </a:extLst>
            </p:cNvPr>
            <p:cNvSpPr/>
            <p:nvPr/>
          </p:nvSpPr>
          <p:spPr>
            <a:xfrm>
              <a:off x="6239250" y="4953675"/>
              <a:ext cx="95975" cy="93950"/>
            </a:xfrm>
            <a:custGeom>
              <a:avLst/>
              <a:gdLst/>
              <a:ahLst/>
              <a:cxnLst/>
              <a:rect l="l" t="t" r="r" b="b"/>
              <a:pathLst>
                <a:path w="3839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8" y="144"/>
                    <a:pt x="3296" y="229"/>
                  </a:cubicBezTo>
                  <a:lnTo>
                    <a:pt x="3110" y="1358"/>
                  </a:lnTo>
                  <a:lnTo>
                    <a:pt x="108" y="3094"/>
                  </a:lnTo>
                  <a:cubicBezTo>
                    <a:pt x="46" y="3486"/>
                    <a:pt x="0" y="3757"/>
                    <a:pt x="0" y="3757"/>
                  </a:cubicBezTo>
                  <a:lnTo>
                    <a:pt x="3592" y="1681"/>
                  </a:lnTo>
                  <a:lnTo>
                    <a:pt x="3779" y="552"/>
                  </a:lnTo>
                  <a:cubicBezTo>
                    <a:pt x="3838" y="192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34;p55">
              <a:extLst>
                <a:ext uri="{FF2B5EF4-FFF2-40B4-BE49-F238E27FC236}">
                  <a16:creationId xmlns:a16="http://schemas.microsoft.com/office/drawing/2014/main" id="{0667269E-1634-4FD6-93A8-7A1D6C609F2B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35;p55">
              <a:extLst>
                <a:ext uri="{FF2B5EF4-FFF2-40B4-BE49-F238E27FC236}">
                  <a16:creationId xmlns:a16="http://schemas.microsoft.com/office/drawing/2014/main" id="{8E17940B-7AED-48EA-9095-C5D94D641B2A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5" name="No 37 slide 1-4">
            <a:hlinkClick r:id="" action="ppaction://media"/>
            <a:extLst>
              <a:ext uri="{FF2B5EF4-FFF2-40B4-BE49-F238E27FC236}">
                <a16:creationId xmlns:a16="http://schemas.microsoft.com/office/drawing/2014/main" id="{D67EF02E-E057-4456-8AA2-A29F118EAF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181" end="297304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85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l 118">
            <a:extLst>
              <a:ext uri="{FF2B5EF4-FFF2-40B4-BE49-F238E27FC236}">
                <a16:creationId xmlns:a16="http://schemas.microsoft.com/office/drawing/2014/main" id="{AFC2FD06-6E53-4CAA-9743-3202BA14F758}"/>
              </a:ext>
            </a:extLst>
          </p:cNvPr>
          <p:cNvSpPr/>
          <p:nvPr/>
        </p:nvSpPr>
        <p:spPr>
          <a:xfrm>
            <a:off x="4797390" y="1343644"/>
            <a:ext cx="3982326" cy="31577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44152" y="2230884"/>
            <a:ext cx="4653238" cy="18825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menjadi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terstruktur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Guru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menggunakan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ajar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petunjuk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terstruktur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terjadwal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melalui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internet,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sehingga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keduanya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bisa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saling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menilai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sampai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berapa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jauh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ajar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dipelajari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3495AB-34F3-4B22-9B6B-511ED1712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807" y="1790674"/>
            <a:ext cx="3846909" cy="2322777"/>
          </a:xfrm>
          <a:prstGeom prst="rect">
            <a:avLst/>
          </a:prstGeom>
        </p:spPr>
      </p:pic>
      <p:pic>
        <p:nvPicPr>
          <p:cNvPr id="22" name="No 37 slide 1-4">
            <a:hlinkClick r:id="" action="ppaction://media"/>
            <a:extLst>
              <a:ext uri="{FF2B5EF4-FFF2-40B4-BE49-F238E27FC236}">
                <a16:creationId xmlns:a16="http://schemas.microsoft.com/office/drawing/2014/main" id="{8696D6BA-F83D-4438-B208-382871664C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500" end="237570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80558" y="1931641"/>
            <a:ext cx="4653238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me-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review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ajar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setiap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di mana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saja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kalau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diperlukan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mengingat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ajar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tersimpan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komputer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Bila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memerlukan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tambahan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informasi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berkaitan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dipelajarinya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melakukan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akses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 internet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mudah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4B3BF-7781-449E-BB5F-453453420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04" y="1444271"/>
            <a:ext cx="4121253" cy="3298222"/>
          </a:xfrm>
          <a:prstGeom prst="rect">
            <a:avLst/>
          </a:prstGeom>
        </p:spPr>
      </p:pic>
      <p:pic>
        <p:nvPicPr>
          <p:cNvPr id="21" name="No 37 slide 1-4">
            <a:hlinkClick r:id="" action="ppaction://media"/>
            <a:extLst>
              <a:ext uri="{FF2B5EF4-FFF2-40B4-BE49-F238E27FC236}">
                <a16:creationId xmlns:a16="http://schemas.microsoft.com/office/drawing/2014/main" id="{6EE7FC4A-08F2-435D-BC50-FF4123B687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800" end="140370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4806713" y="1386599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6148" y="1670254"/>
            <a:ext cx="465323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maupun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melakukan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diskusi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melalui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diikuti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jumlah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banyak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sehingga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menambah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ilmu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pengetahuan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wawasan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luas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 algn="just"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Berubahnya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biasanya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pasif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menjadi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aktif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 algn="just"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Relatif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efisien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Misalnya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bagi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mereka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tinggal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jauh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perguruan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tinggi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sekolah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konvensional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 algn="just"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80" name="Google Shape;1886;p68">
            <a:extLst>
              <a:ext uri="{FF2B5EF4-FFF2-40B4-BE49-F238E27FC236}">
                <a16:creationId xmlns:a16="http://schemas.microsoft.com/office/drawing/2014/main" id="{32B29E14-EEF1-432E-819A-94C8ADD4D10A}"/>
              </a:ext>
            </a:extLst>
          </p:cNvPr>
          <p:cNvGrpSpPr/>
          <p:nvPr/>
        </p:nvGrpSpPr>
        <p:grpSpPr>
          <a:xfrm>
            <a:off x="5426533" y="1593277"/>
            <a:ext cx="2742686" cy="2612609"/>
            <a:chOff x="-3294175" y="4316175"/>
            <a:chExt cx="1239625" cy="1156225"/>
          </a:xfrm>
        </p:grpSpPr>
        <p:sp>
          <p:nvSpPr>
            <p:cNvPr id="81" name="Google Shape;1887;p68">
              <a:extLst>
                <a:ext uri="{FF2B5EF4-FFF2-40B4-BE49-F238E27FC236}">
                  <a16:creationId xmlns:a16="http://schemas.microsoft.com/office/drawing/2014/main" id="{616445AD-749A-4890-932E-3DAE7337BF9D}"/>
                </a:ext>
              </a:extLst>
            </p:cNvPr>
            <p:cNvSpPr/>
            <p:nvPr/>
          </p:nvSpPr>
          <p:spPr>
            <a:xfrm>
              <a:off x="-3263925" y="5203325"/>
              <a:ext cx="1205450" cy="79775"/>
            </a:xfrm>
            <a:custGeom>
              <a:avLst/>
              <a:gdLst/>
              <a:ahLst/>
              <a:cxnLst/>
              <a:rect l="l" t="t" r="r" b="b"/>
              <a:pathLst>
                <a:path w="48218" h="3191" extrusionOk="0">
                  <a:moveTo>
                    <a:pt x="24117" y="1"/>
                  </a:moveTo>
                  <a:cubicBezTo>
                    <a:pt x="10794" y="1"/>
                    <a:pt x="0" y="708"/>
                    <a:pt x="0" y="1603"/>
                  </a:cubicBezTo>
                  <a:cubicBezTo>
                    <a:pt x="0" y="2483"/>
                    <a:pt x="10794" y="3190"/>
                    <a:pt x="24117" y="3190"/>
                  </a:cubicBezTo>
                  <a:cubicBezTo>
                    <a:pt x="37424" y="3190"/>
                    <a:pt x="48217" y="2483"/>
                    <a:pt x="48217" y="1603"/>
                  </a:cubicBezTo>
                  <a:cubicBezTo>
                    <a:pt x="48217" y="708"/>
                    <a:pt x="37424" y="1"/>
                    <a:pt x="241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88;p68">
              <a:extLst>
                <a:ext uri="{FF2B5EF4-FFF2-40B4-BE49-F238E27FC236}">
                  <a16:creationId xmlns:a16="http://schemas.microsoft.com/office/drawing/2014/main" id="{076991BA-8FF9-41D1-B577-DF91EF49389D}"/>
                </a:ext>
              </a:extLst>
            </p:cNvPr>
            <p:cNvSpPr/>
            <p:nvPr/>
          </p:nvSpPr>
          <p:spPr>
            <a:xfrm>
              <a:off x="-3123700" y="4613400"/>
              <a:ext cx="922650" cy="571900"/>
            </a:xfrm>
            <a:custGeom>
              <a:avLst/>
              <a:gdLst/>
              <a:ahLst/>
              <a:cxnLst/>
              <a:rect l="l" t="t" r="r" b="b"/>
              <a:pathLst>
                <a:path w="36906" h="22876" extrusionOk="0">
                  <a:moveTo>
                    <a:pt x="1493" y="0"/>
                  </a:moveTo>
                  <a:cubicBezTo>
                    <a:pt x="676" y="0"/>
                    <a:pt x="0" y="660"/>
                    <a:pt x="0" y="1477"/>
                  </a:cubicBezTo>
                  <a:lnTo>
                    <a:pt x="0" y="21383"/>
                  </a:lnTo>
                  <a:cubicBezTo>
                    <a:pt x="0" y="22200"/>
                    <a:pt x="676" y="22875"/>
                    <a:pt x="1493" y="22875"/>
                  </a:cubicBezTo>
                  <a:lnTo>
                    <a:pt x="35413" y="22875"/>
                  </a:lnTo>
                  <a:cubicBezTo>
                    <a:pt x="36230" y="22875"/>
                    <a:pt x="36905" y="22200"/>
                    <a:pt x="36905" y="21383"/>
                  </a:cubicBezTo>
                  <a:lnTo>
                    <a:pt x="36905" y="1477"/>
                  </a:lnTo>
                  <a:cubicBezTo>
                    <a:pt x="36905" y="660"/>
                    <a:pt x="36230" y="0"/>
                    <a:pt x="3541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89;p68">
              <a:extLst>
                <a:ext uri="{FF2B5EF4-FFF2-40B4-BE49-F238E27FC236}">
                  <a16:creationId xmlns:a16="http://schemas.microsoft.com/office/drawing/2014/main" id="{DCA85B36-F2E8-4DC9-85E6-06A49DA97E8D}"/>
                </a:ext>
              </a:extLst>
            </p:cNvPr>
            <p:cNvSpPr/>
            <p:nvPr/>
          </p:nvSpPr>
          <p:spPr>
            <a:xfrm>
              <a:off x="-3123700" y="4899325"/>
              <a:ext cx="922650" cy="285975"/>
            </a:xfrm>
            <a:custGeom>
              <a:avLst/>
              <a:gdLst/>
              <a:ahLst/>
              <a:cxnLst/>
              <a:rect l="l" t="t" r="r" b="b"/>
              <a:pathLst>
                <a:path w="36906" h="11439" extrusionOk="0">
                  <a:moveTo>
                    <a:pt x="0" y="1"/>
                  </a:moveTo>
                  <a:lnTo>
                    <a:pt x="0" y="9946"/>
                  </a:lnTo>
                  <a:cubicBezTo>
                    <a:pt x="0" y="10778"/>
                    <a:pt x="676" y="11438"/>
                    <a:pt x="1493" y="11438"/>
                  </a:cubicBezTo>
                  <a:lnTo>
                    <a:pt x="35413" y="11438"/>
                  </a:lnTo>
                  <a:cubicBezTo>
                    <a:pt x="36230" y="11438"/>
                    <a:pt x="36905" y="10763"/>
                    <a:pt x="36905" y="9946"/>
                  </a:cubicBezTo>
                  <a:lnTo>
                    <a:pt x="36905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90;p68">
              <a:extLst>
                <a:ext uri="{FF2B5EF4-FFF2-40B4-BE49-F238E27FC236}">
                  <a16:creationId xmlns:a16="http://schemas.microsoft.com/office/drawing/2014/main" id="{779EF7CB-AF4F-4F77-9561-81BA28AC1347}"/>
                </a:ext>
              </a:extLst>
            </p:cNvPr>
            <p:cNvSpPr/>
            <p:nvPr/>
          </p:nvSpPr>
          <p:spPr>
            <a:xfrm>
              <a:off x="-3082475" y="4651875"/>
              <a:ext cx="840175" cy="463500"/>
            </a:xfrm>
            <a:custGeom>
              <a:avLst/>
              <a:gdLst/>
              <a:ahLst/>
              <a:cxnLst/>
              <a:rect l="l" t="t" r="r" b="b"/>
              <a:pathLst>
                <a:path w="33607" h="18540" extrusionOk="0">
                  <a:moveTo>
                    <a:pt x="944" y="1"/>
                  </a:moveTo>
                  <a:cubicBezTo>
                    <a:pt x="425" y="1"/>
                    <a:pt x="1" y="394"/>
                    <a:pt x="1" y="896"/>
                  </a:cubicBezTo>
                  <a:lnTo>
                    <a:pt x="1" y="17644"/>
                  </a:lnTo>
                  <a:cubicBezTo>
                    <a:pt x="1" y="17864"/>
                    <a:pt x="95" y="18084"/>
                    <a:pt x="237" y="18241"/>
                  </a:cubicBezTo>
                  <a:cubicBezTo>
                    <a:pt x="409" y="18414"/>
                    <a:pt x="676" y="18540"/>
                    <a:pt x="944" y="18540"/>
                  </a:cubicBezTo>
                  <a:lnTo>
                    <a:pt x="32664" y="18540"/>
                  </a:lnTo>
                  <a:cubicBezTo>
                    <a:pt x="33182" y="18540"/>
                    <a:pt x="33607" y="18131"/>
                    <a:pt x="33607" y="17644"/>
                  </a:cubicBezTo>
                  <a:lnTo>
                    <a:pt x="33607" y="896"/>
                  </a:lnTo>
                  <a:cubicBezTo>
                    <a:pt x="33607" y="566"/>
                    <a:pt x="33418" y="284"/>
                    <a:pt x="33135" y="126"/>
                  </a:cubicBezTo>
                  <a:cubicBezTo>
                    <a:pt x="32994" y="48"/>
                    <a:pt x="32837" y="1"/>
                    <a:pt x="326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91;p68">
              <a:extLst>
                <a:ext uri="{FF2B5EF4-FFF2-40B4-BE49-F238E27FC236}">
                  <a16:creationId xmlns:a16="http://schemas.microsoft.com/office/drawing/2014/main" id="{C21712D5-2082-44DE-9C74-FD265FDC0348}"/>
                </a:ext>
              </a:extLst>
            </p:cNvPr>
            <p:cNvSpPr/>
            <p:nvPr/>
          </p:nvSpPr>
          <p:spPr>
            <a:xfrm>
              <a:off x="-3014525" y="4722575"/>
              <a:ext cx="710550" cy="353525"/>
            </a:xfrm>
            <a:custGeom>
              <a:avLst/>
              <a:gdLst/>
              <a:ahLst/>
              <a:cxnLst/>
              <a:rect l="l" t="t" r="r" b="b"/>
              <a:pathLst>
                <a:path w="28422" h="14141" extrusionOk="0">
                  <a:moveTo>
                    <a:pt x="1" y="1"/>
                  </a:moveTo>
                  <a:lnTo>
                    <a:pt x="1" y="14140"/>
                  </a:lnTo>
                  <a:lnTo>
                    <a:pt x="28422" y="1414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92;p68">
              <a:extLst>
                <a:ext uri="{FF2B5EF4-FFF2-40B4-BE49-F238E27FC236}">
                  <a16:creationId xmlns:a16="http://schemas.microsoft.com/office/drawing/2014/main" id="{D4CFFD87-C021-4548-813D-19AFD5D95177}"/>
                </a:ext>
              </a:extLst>
            </p:cNvPr>
            <p:cNvSpPr/>
            <p:nvPr/>
          </p:nvSpPr>
          <p:spPr>
            <a:xfrm>
              <a:off x="-3014525" y="4722575"/>
              <a:ext cx="710550" cy="30275"/>
            </a:xfrm>
            <a:custGeom>
              <a:avLst/>
              <a:gdLst/>
              <a:ahLst/>
              <a:cxnLst/>
              <a:rect l="l" t="t" r="r" b="b"/>
              <a:pathLst>
                <a:path w="28422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28422" y="121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93;p68">
              <a:extLst>
                <a:ext uri="{FF2B5EF4-FFF2-40B4-BE49-F238E27FC236}">
                  <a16:creationId xmlns:a16="http://schemas.microsoft.com/office/drawing/2014/main" id="{21C1D0CA-13D5-4B0D-A2D6-8974E4D6C322}"/>
                </a:ext>
              </a:extLst>
            </p:cNvPr>
            <p:cNvSpPr/>
            <p:nvPr/>
          </p:nvSpPr>
          <p:spPr>
            <a:xfrm>
              <a:off x="-2375475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94;p68">
              <a:extLst>
                <a:ext uri="{FF2B5EF4-FFF2-40B4-BE49-F238E27FC236}">
                  <a16:creationId xmlns:a16="http://schemas.microsoft.com/office/drawing/2014/main" id="{9A07B571-0EEA-4816-92A4-F3665820880A}"/>
                </a:ext>
              </a:extLst>
            </p:cNvPr>
            <p:cNvSpPr/>
            <p:nvPr/>
          </p:nvSpPr>
          <p:spPr>
            <a:xfrm>
              <a:off x="-2355050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95;p68">
              <a:extLst>
                <a:ext uri="{FF2B5EF4-FFF2-40B4-BE49-F238E27FC236}">
                  <a16:creationId xmlns:a16="http://schemas.microsoft.com/office/drawing/2014/main" id="{283348F9-DCAC-4109-90EB-22BA995058C0}"/>
                </a:ext>
              </a:extLst>
            </p:cNvPr>
            <p:cNvSpPr/>
            <p:nvPr/>
          </p:nvSpPr>
          <p:spPr>
            <a:xfrm>
              <a:off x="-2335400" y="4731225"/>
              <a:ext cx="12575" cy="12600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96;p68">
              <a:extLst>
                <a:ext uri="{FF2B5EF4-FFF2-40B4-BE49-F238E27FC236}">
                  <a16:creationId xmlns:a16="http://schemas.microsoft.com/office/drawing/2014/main" id="{E2BD8FDF-7427-4AFE-BA74-892D68437284}"/>
                </a:ext>
              </a:extLst>
            </p:cNvPr>
            <p:cNvSpPr/>
            <p:nvPr/>
          </p:nvSpPr>
          <p:spPr>
            <a:xfrm>
              <a:off x="-2767450" y="4801125"/>
              <a:ext cx="216425" cy="216450"/>
            </a:xfrm>
            <a:custGeom>
              <a:avLst/>
              <a:gdLst/>
              <a:ahLst/>
              <a:cxnLst/>
              <a:rect l="l" t="t" r="r" b="b"/>
              <a:pathLst>
                <a:path w="8657" h="8658" extrusionOk="0">
                  <a:moveTo>
                    <a:pt x="4321" y="1"/>
                  </a:moveTo>
                  <a:cubicBezTo>
                    <a:pt x="1933" y="1"/>
                    <a:pt x="0" y="1933"/>
                    <a:pt x="0" y="4321"/>
                  </a:cubicBezTo>
                  <a:cubicBezTo>
                    <a:pt x="0" y="6709"/>
                    <a:pt x="1933" y="8658"/>
                    <a:pt x="4321" y="8658"/>
                  </a:cubicBezTo>
                  <a:cubicBezTo>
                    <a:pt x="6709" y="8658"/>
                    <a:pt x="8657" y="6709"/>
                    <a:pt x="8657" y="4321"/>
                  </a:cubicBezTo>
                  <a:cubicBezTo>
                    <a:pt x="8657" y="1933"/>
                    <a:pt x="6709" y="1"/>
                    <a:pt x="4321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97;p68">
              <a:extLst>
                <a:ext uri="{FF2B5EF4-FFF2-40B4-BE49-F238E27FC236}">
                  <a16:creationId xmlns:a16="http://schemas.microsoft.com/office/drawing/2014/main" id="{187144C1-DDBB-43A6-902E-823F5A59EB15}"/>
                </a:ext>
              </a:extLst>
            </p:cNvPr>
            <p:cNvSpPr/>
            <p:nvPr/>
          </p:nvSpPr>
          <p:spPr>
            <a:xfrm>
              <a:off x="-2697550" y="4852200"/>
              <a:ext cx="97425" cy="113925"/>
            </a:xfrm>
            <a:custGeom>
              <a:avLst/>
              <a:gdLst/>
              <a:ahLst/>
              <a:cxnLst/>
              <a:rect l="l" t="t" r="r" b="b"/>
              <a:pathLst>
                <a:path w="3897" h="4557" extrusionOk="0">
                  <a:moveTo>
                    <a:pt x="1" y="0"/>
                  </a:moveTo>
                  <a:lnTo>
                    <a:pt x="1" y="4556"/>
                  </a:lnTo>
                  <a:lnTo>
                    <a:pt x="3897" y="22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98;p68">
              <a:extLst>
                <a:ext uri="{FF2B5EF4-FFF2-40B4-BE49-F238E27FC236}">
                  <a16:creationId xmlns:a16="http://schemas.microsoft.com/office/drawing/2014/main" id="{7EA5910F-170D-48D8-B5DA-C540452371A5}"/>
                </a:ext>
              </a:extLst>
            </p:cNvPr>
            <p:cNvSpPr/>
            <p:nvPr/>
          </p:nvSpPr>
          <p:spPr>
            <a:xfrm>
              <a:off x="-2974050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99;p68">
              <a:extLst>
                <a:ext uri="{FF2B5EF4-FFF2-40B4-BE49-F238E27FC236}">
                  <a16:creationId xmlns:a16="http://schemas.microsoft.com/office/drawing/2014/main" id="{BA1A4032-0CCB-4878-8AD9-5132CE2A6345}"/>
                </a:ext>
              </a:extLst>
            </p:cNvPr>
            <p:cNvSpPr/>
            <p:nvPr/>
          </p:nvSpPr>
          <p:spPr>
            <a:xfrm>
              <a:off x="-2974050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1"/>
                  </a:moveTo>
                  <a:lnTo>
                    <a:pt x="0" y="614"/>
                  </a:lnTo>
                  <a:lnTo>
                    <a:pt x="4556" y="614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00;p68">
              <a:extLst>
                <a:ext uri="{FF2B5EF4-FFF2-40B4-BE49-F238E27FC236}">
                  <a16:creationId xmlns:a16="http://schemas.microsoft.com/office/drawing/2014/main" id="{C7F08642-F185-409D-BC76-96672F16509E}"/>
                </a:ext>
              </a:extLst>
            </p:cNvPr>
            <p:cNvSpPr/>
            <p:nvPr/>
          </p:nvSpPr>
          <p:spPr>
            <a:xfrm>
              <a:off x="-2974050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01;p68">
              <a:extLst>
                <a:ext uri="{FF2B5EF4-FFF2-40B4-BE49-F238E27FC236}">
                  <a16:creationId xmlns:a16="http://schemas.microsoft.com/office/drawing/2014/main" id="{5199B056-1458-48E6-917F-80330DE18B8D}"/>
                </a:ext>
              </a:extLst>
            </p:cNvPr>
            <p:cNvSpPr/>
            <p:nvPr/>
          </p:nvSpPr>
          <p:spPr>
            <a:xfrm>
              <a:off x="-2974050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02;p68">
              <a:extLst>
                <a:ext uri="{FF2B5EF4-FFF2-40B4-BE49-F238E27FC236}">
                  <a16:creationId xmlns:a16="http://schemas.microsoft.com/office/drawing/2014/main" id="{E85453B7-5EB3-4C31-9C66-505CBC188A69}"/>
                </a:ext>
              </a:extLst>
            </p:cNvPr>
            <p:cNvSpPr/>
            <p:nvPr/>
          </p:nvSpPr>
          <p:spPr>
            <a:xfrm>
              <a:off x="-2974050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0" y="1"/>
                  </a:moveTo>
                  <a:lnTo>
                    <a:pt x="0" y="598"/>
                  </a:lnTo>
                  <a:lnTo>
                    <a:pt x="4556" y="598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03;p68">
              <a:extLst>
                <a:ext uri="{FF2B5EF4-FFF2-40B4-BE49-F238E27FC236}">
                  <a16:creationId xmlns:a16="http://schemas.microsoft.com/office/drawing/2014/main" id="{93CA2DF3-68EC-468B-AF1E-2D0C6502BA00}"/>
                </a:ext>
              </a:extLst>
            </p:cNvPr>
            <p:cNvSpPr/>
            <p:nvPr/>
          </p:nvSpPr>
          <p:spPr>
            <a:xfrm>
              <a:off x="-2974050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04;p68">
              <a:extLst>
                <a:ext uri="{FF2B5EF4-FFF2-40B4-BE49-F238E27FC236}">
                  <a16:creationId xmlns:a16="http://schemas.microsoft.com/office/drawing/2014/main" id="{552D8163-3659-4DB8-BCAC-4EF8E9C6811D}"/>
                </a:ext>
              </a:extLst>
            </p:cNvPr>
            <p:cNvSpPr/>
            <p:nvPr/>
          </p:nvSpPr>
          <p:spPr>
            <a:xfrm>
              <a:off x="-2974050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05;p68">
              <a:extLst>
                <a:ext uri="{FF2B5EF4-FFF2-40B4-BE49-F238E27FC236}">
                  <a16:creationId xmlns:a16="http://schemas.microsoft.com/office/drawing/2014/main" id="{A7E9ECDC-2D23-441F-9C24-2A982E2CF42C}"/>
                </a:ext>
              </a:extLst>
            </p:cNvPr>
            <p:cNvSpPr/>
            <p:nvPr/>
          </p:nvSpPr>
          <p:spPr>
            <a:xfrm>
              <a:off x="-2974050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06;p68">
              <a:extLst>
                <a:ext uri="{FF2B5EF4-FFF2-40B4-BE49-F238E27FC236}">
                  <a16:creationId xmlns:a16="http://schemas.microsoft.com/office/drawing/2014/main" id="{61A14407-056B-4B52-B054-FF672B5B250D}"/>
                </a:ext>
              </a:extLst>
            </p:cNvPr>
            <p:cNvSpPr/>
            <p:nvPr/>
          </p:nvSpPr>
          <p:spPr>
            <a:xfrm>
              <a:off x="-2462675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07;p68">
              <a:extLst>
                <a:ext uri="{FF2B5EF4-FFF2-40B4-BE49-F238E27FC236}">
                  <a16:creationId xmlns:a16="http://schemas.microsoft.com/office/drawing/2014/main" id="{66FFF029-0B76-4A94-B27A-BD75BD9A3046}"/>
                </a:ext>
              </a:extLst>
            </p:cNvPr>
            <p:cNvSpPr/>
            <p:nvPr/>
          </p:nvSpPr>
          <p:spPr>
            <a:xfrm>
              <a:off x="-2462675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1"/>
                  </a:moveTo>
                  <a:lnTo>
                    <a:pt x="1" y="614"/>
                  </a:lnTo>
                  <a:lnTo>
                    <a:pt x="4557" y="614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08;p68">
              <a:extLst>
                <a:ext uri="{FF2B5EF4-FFF2-40B4-BE49-F238E27FC236}">
                  <a16:creationId xmlns:a16="http://schemas.microsoft.com/office/drawing/2014/main" id="{48179BFC-C851-4F25-968D-A5B9A2113A6E}"/>
                </a:ext>
              </a:extLst>
            </p:cNvPr>
            <p:cNvSpPr/>
            <p:nvPr/>
          </p:nvSpPr>
          <p:spPr>
            <a:xfrm>
              <a:off x="-2462675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09;p68">
              <a:extLst>
                <a:ext uri="{FF2B5EF4-FFF2-40B4-BE49-F238E27FC236}">
                  <a16:creationId xmlns:a16="http://schemas.microsoft.com/office/drawing/2014/main" id="{D35DF936-F544-438D-BB46-24BE8F8A28A8}"/>
                </a:ext>
              </a:extLst>
            </p:cNvPr>
            <p:cNvSpPr/>
            <p:nvPr/>
          </p:nvSpPr>
          <p:spPr>
            <a:xfrm>
              <a:off x="-2462675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10;p68">
              <a:extLst>
                <a:ext uri="{FF2B5EF4-FFF2-40B4-BE49-F238E27FC236}">
                  <a16:creationId xmlns:a16="http://schemas.microsoft.com/office/drawing/2014/main" id="{96093FA4-FB0B-4513-98AC-9741DD04B0F1}"/>
                </a:ext>
              </a:extLst>
            </p:cNvPr>
            <p:cNvSpPr/>
            <p:nvPr/>
          </p:nvSpPr>
          <p:spPr>
            <a:xfrm>
              <a:off x="-2462675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1" y="1"/>
                  </a:moveTo>
                  <a:lnTo>
                    <a:pt x="1" y="598"/>
                  </a:lnTo>
                  <a:lnTo>
                    <a:pt x="4557" y="598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11;p68">
              <a:extLst>
                <a:ext uri="{FF2B5EF4-FFF2-40B4-BE49-F238E27FC236}">
                  <a16:creationId xmlns:a16="http://schemas.microsoft.com/office/drawing/2014/main" id="{1F3605E1-F7D4-4C39-A49F-D40F8B0C51CD}"/>
                </a:ext>
              </a:extLst>
            </p:cNvPr>
            <p:cNvSpPr/>
            <p:nvPr/>
          </p:nvSpPr>
          <p:spPr>
            <a:xfrm>
              <a:off x="-2462675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12;p68">
              <a:extLst>
                <a:ext uri="{FF2B5EF4-FFF2-40B4-BE49-F238E27FC236}">
                  <a16:creationId xmlns:a16="http://schemas.microsoft.com/office/drawing/2014/main" id="{A2021EA5-0D47-4376-82EF-42868E970BA5}"/>
                </a:ext>
              </a:extLst>
            </p:cNvPr>
            <p:cNvSpPr/>
            <p:nvPr/>
          </p:nvSpPr>
          <p:spPr>
            <a:xfrm>
              <a:off x="-2462675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13;p68">
              <a:extLst>
                <a:ext uri="{FF2B5EF4-FFF2-40B4-BE49-F238E27FC236}">
                  <a16:creationId xmlns:a16="http://schemas.microsoft.com/office/drawing/2014/main" id="{B2AF013A-21FE-4F0E-9269-3D5F90FD7F32}"/>
                </a:ext>
              </a:extLst>
            </p:cNvPr>
            <p:cNvSpPr/>
            <p:nvPr/>
          </p:nvSpPr>
          <p:spPr>
            <a:xfrm>
              <a:off x="-2462675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14;p68">
              <a:extLst>
                <a:ext uri="{FF2B5EF4-FFF2-40B4-BE49-F238E27FC236}">
                  <a16:creationId xmlns:a16="http://schemas.microsoft.com/office/drawing/2014/main" id="{7DCA5A40-9B2B-426D-AC86-A28B277B5283}"/>
                </a:ext>
              </a:extLst>
            </p:cNvPr>
            <p:cNvSpPr/>
            <p:nvPr/>
          </p:nvSpPr>
          <p:spPr>
            <a:xfrm>
              <a:off x="-3209725" y="5165225"/>
              <a:ext cx="1094675" cy="75850"/>
            </a:xfrm>
            <a:custGeom>
              <a:avLst/>
              <a:gdLst/>
              <a:ahLst/>
              <a:cxnLst/>
              <a:rect l="l" t="t" r="r" b="b"/>
              <a:pathLst>
                <a:path w="43787" h="3034" extrusionOk="0">
                  <a:moveTo>
                    <a:pt x="1" y="1"/>
                  </a:moveTo>
                  <a:lnTo>
                    <a:pt x="1" y="127"/>
                  </a:lnTo>
                  <a:cubicBezTo>
                    <a:pt x="1" y="771"/>
                    <a:pt x="205" y="1352"/>
                    <a:pt x="550" y="1823"/>
                  </a:cubicBezTo>
                  <a:cubicBezTo>
                    <a:pt x="1069" y="2546"/>
                    <a:pt x="1933" y="3033"/>
                    <a:pt x="2891" y="3033"/>
                  </a:cubicBezTo>
                  <a:lnTo>
                    <a:pt x="40896" y="3033"/>
                  </a:lnTo>
                  <a:cubicBezTo>
                    <a:pt x="41854" y="3033"/>
                    <a:pt x="42719" y="2546"/>
                    <a:pt x="43237" y="1823"/>
                  </a:cubicBezTo>
                  <a:cubicBezTo>
                    <a:pt x="43583" y="1352"/>
                    <a:pt x="43787" y="771"/>
                    <a:pt x="43787" y="127"/>
                  </a:cubicBezTo>
                  <a:lnTo>
                    <a:pt x="43787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15;p68">
              <a:extLst>
                <a:ext uri="{FF2B5EF4-FFF2-40B4-BE49-F238E27FC236}">
                  <a16:creationId xmlns:a16="http://schemas.microsoft.com/office/drawing/2014/main" id="{7F99D76C-DB6D-48F3-8E15-8F057B66B6E5}"/>
                </a:ext>
              </a:extLst>
            </p:cNvPr>
            <p:cNvSpPr/>
            <p:nvPr/>
          </p:nvSpPr>
          <p:spPr>
            <a:xfrm>
              <a:off x="-2785125" y="5165225"/>
              <a:ext cx="240775" cy="11025"/>
            </a:xfrm>
            <a:custGeom>
              <a:avLst/>
              <a:gdLst/>
              <a:ahLst/>
              <a:cxnLst/>
              <a:rect l="l" t="t" r="r" b="b"/>
              <a:pathLst>
                <a:path w="9631" h="441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68"/>
                    <a:pt x="157" y="441"/>
                    <a:pt x="346" y="441"/>
                  </a:cubicBezTo>
                  <a:lnTo>
                    <a:pt x="9285" y="441"/>
                  </a:lnTo>
                  <a:cubicBezTo>
                    <a:pt x="9474" y="441"/>
                    <a:pt x="9631" y="268"/>
                    <a:pt x="9631" y="32"/>
                  </a:cubicBezTo>
                  <a:lnTo>
                    <a:pt x="96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16;p68">
              <a:extLst>
                <a:ext uri="{FF2B5EF4-FFF2-40B4-BE49-F238E27FC236}">
                  <a16:creationId xmlns:a16="http://schemas.microsoft.com/office/drawing/2014/main" id="{B4B566DF-F7F1-4499-85E4-A5BB0552841F}"/>
                </a:ext>
              </a:extLst>
            </p:cNvPr>
            <p:cNvSpPr/>
            <p:nvPr/>
          </p:nvSpPr>
          <p:spPr>
            <a:xfrm>
              <a:off x="-2289850" y="5180550"/>
              <a:ext cx="66800" cy="9050"/>
            </a:xfrm>
            <a:custGeom>
              <a:avLst/>
              <a:gdLst/>
              <a:ahLst/>
              <a:cxnLst/>
              <a:rect l="l" t="t" r="r" b="b"/>
              <a:pathLst>
                <a:path w="2672" h="362" extrusionOk="0">
                  <a:moveTo>
                    <a:pt x="173" y="1"/>
                  </a:moveTo>
                  <a:cubicBezTo>
                    <a:pt x="79" y="1"/>
                    <a:pt x="1" y="95"/>
                    <a:pt x="1" y="189"/>
                  </a:cubicBezTo>
                  <a:cubicBezTo>
                    <a:pt x="1" y="283"/>
                    <a:pt x="79" y="362"/>
                    <a:pt x="173" y="362"/>
                  </a:cubicBezTo>
                  <a:lnTo>
                    <a:pt x="2483" y="362"/>
                  </a:lnTo>
                  <a:cubicBezTo>
                    <a:pt x="2593" y="362"/>
                    <a:pt x="2671" y="283"/>
                    <a:pt x="2671" y="189"/>
                  </a:cubicBezTo>
                  <a:cubicBezTo>
                    <a:pt x="2671" y="95"/>
                    <a:pt x="2577" y="1"/>
                    <a:pt x="24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17;p68">
              <a:extLst>
                <a:ext uri="{FF2B5EF4-FFF2-40B4-BE49-F238E27FC236}">
                  <a16:creationId xmlns:a16="http://schemas.microsoft.com/office/drawing/2014/main" id="{0A0967A6-A739-4D5A-83F0-F8F0D146C342}"/>
                </a:ext>
              </a:extLst>
            </p:cNvPr>
            <p:cNvSpPr/>
            <p:nvPr/>
          </p:nvSpPr>
          <p:spPr>
            <a:xfrm>
              <a:off x="-3195975" y="5210800"/>
              <a:ext cx="1067175" cy="30275"/>
            </a:xfrm>
            <a:custGeom>
              <a:avLst/>
              <a:gdLst/>
              <a:ahLst/>
              <a:cxnLst/>
              <a:rect l="l" t="t" r="r" b="b"/>
              <a:pathLst>
                <a:path w="42687" h="1211" extrusionOk="0">
                  <a:moveTo>
                    <a:pt x="0" y="0"/>
                  </a:moveTo>
                  <a:cubicBezTo>
                    <a:pt x="519" y="723"/>
                    <a:pt x="1383" y="1210"/>
                    <a:pt x="2341" y="1210"/>
                  </a:cubicBezTo>
                  <a:lnTo>
                    <a:pt x="40346" y="1210"/>
                  </a:lnTo>
                  <a:cubicBezTo>
                    <a:pt x="41304" y="1210"/>
                    <a:pt x="42169" y="723"/>
                    <a:pt x="42687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18;p68">
              <a:extLst>
                <a:ext uri="{FF2B5EF4-FFF2-40B4-BE49-F238E27FC236}">
                  <a16:creationId xmlns:a16="http://schemas.microsoft.com/office/drawing/2014/main" id="{542F7B6D-D020-4BBC-8D94-F6842E5D67E7}"/>
                </a:ext>
              </a:extLst>
            </p:cNvPr>
            <p:cNvSpPr/>
            <p:nvPr/>
          </p:nvSpPr>
          <p:spPr>
            <a:xfrm>
              <a:off x="-2316550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19;p68">
              <a:extLst>
                <a:ext uri="{FF2B5EF4-FFF2-40B4-BE49-F238E27FC236}">
                  <a16:creationId xmlns:a16="http://schemas.microsoft.com/office/drawing/2014/main" id="{8E9A7B14-90C4-477F-85E0-E55B624C7731}"/>
                </a:ext>
              </a:extLst>
            </p:cNvPr>
            <p:cNvSpPr/>
            <p:nvPr/>
          </p:nvSpPr>
          <p:spPr>
            <a:xfrm>
              <a:off x="-229612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20;p68">
              <a:extLst>
                <a:ext uri="{FF2B5EF4-FFF2-40B4-BE49-F238E27FC236}">
                  <a16:creationId xmlns:a16="http://schemas.microsoft.com/office/drawing/2014/main" id="{C6438CD8-1F3E-4BB3-BB28-B6C4B1660FD4}"/>
                </a:ext>
              </a:extLst>
            </p:cNvPr>
            <p:cNvSpPr/>
            <p:nvPr/>
          </p:nvSpPr>
          <p:spPr>
            <a:xfrm>
              <a:off x="-227687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21;p68">
              <a:extLst>
                <a:ext uri="{FF2B5EF4-FFF2-40B4-BE49-F238E27FC236}">
                  <a16:creationId xmlns:a16="http://schemas.microsoft.com/office/drawing/2014/main" id="{C0AA5645-FF5A-4DD1-8C2A-8DE11121A99D}"/>
                </a:ext>
              </a:extLst>
            </p:cNvPr>
            <p:cNvSpPr/>
            <p:nvPr/>
          </p:nvSpPr>
          <p:spPr>
            <a:xfrm>
              <a:off x="-2893150" y="4671525"/>
              <a:ext cx="450150" cy="13375"/>
            </a:xfrm>
            <a:custGeom>
              <a:avLst/>
              <a:gdLst/>
              <a:ahLst/>
              <a:cxnLst/>
              <a:rect l="l" t="t" r="r" b="b"/>
              <a:pathLst>
                <a:path w="18006" h="535" extrusionOk="0">
                  <a:moveTo>
                    <a:pt x="268" y="0"/>
                  </a:moveTo>
                  <a:cubicBezTo>
                    <a:pt x="126" y="0"/>
                    <a:pt x="1" y="126"/>
                    <a:pt x="1" y="267"/>
                  </a:cubicBezTo>
                  <a:cubicBezTo>
                    <a:pt x="1" y="424"/>
                    <a:pt x="126" y="534"/>
                    <a:pt x="268" y="534"/>
                  </a:cubicBezTo>
                  <a:lnTo>
                    <a:pt x="17738" y="534"/>
                  </a:lnTo>
                  <a:cubicBezTo>
                    <a:pt x="17880" y="534"/>
                    <a:pt x="18005" y="424"/>
                    <a:pt x="18005" y="267"/>
                  </a:cubicBezTo>
                  <a:cubicBezTo>
                    <a:pt x="18005" y="126"/>
                    <a:pt x="17880" y="0"/>
                    <a:pt x="17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22;p68">
              <a:extLst>
                <a:ext uri="{FF2B5EF4-FFF2-40B4-BE49-F238E27FC236}">
                  <a16:creationId xmlns:a16="http://schemas.microsoft.com/office/drawing/2014/main" id="{A61A2E5C-A325-4DFC-B9F0-AE5D91F024E7}"/>
                </a:ext>
              </a:extLst>
            </p:cNvPr>
            <p:cNvSpPr/>
            <p:nvPr/>
          </p:nvSpPr>
          <p:spPr>
            <a:xfrm>
              <a:off x="-3014525" y="4670350"/>
              <a:ext cx="14175" cy="16125"/>
            </a:xfrm>
            <a:custGeom>
              <a:avLst/>
              <a:gdLst/>
              <a:ahLst/>
              <a:cxnLst/>
              <a:rect l="l" t="t" r="r" b="b"/>
              <a:pathLst>
                <a:path w="567" h="645" extrusionOk="0">
                  <a:moveTo>
                    <a:pt x="567" y="0"/>
                  </a:moveTo>
                  <a:lnTo>
                    <a:pt x="284" y="157"/>
                  </a:lnTo>
                  <a:lnTo>
                    <a:pt x="1" y="314"/>
                  </a:lnTo>
                  <a:lnTo>
                    <a:pt x="284" y="487"/>
                  </a:lnTo>
                  <a:lnTo>
                    <a:pt x="567" y="644"/>
                  </a:lnTo>
                  <a:lnTo>
                    <a:pt x="567" y="314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23;p68">
              <a:extLst>
                <a:ext uri="{FF2B5EF4-FFF2-40B4-BE49-F238E27FC236}">
                  <a16:creationId xmlns:a16="http://schemas.microsoft.com/office/drawing/2014/main" id="{850F8874-BB3A-4182-9276-F159BDD0492D}"/>
                </a:ext>
              </a:extLst>
            </p:cNvPr>
            <p:cNvSpPr/>
            <p:nvPr/>
          </p:nvSpPr>
          <p:spPr>
            <a:xfrm>
              <a:off x="-2977975" y="4670350"/>
              <a:ext cx="14150" cy="16125"/>
            </a:xfrm>
            <a:custGeom>
              <a:avLst/>
              <a:gdLst/>
              <a:ahLst/>
              <a:cxnLst/>
              <a:rect l="l" t="t" r="r" b="b"/>
              <a:pathLst>
                <a:path w="566" h="645" extrusionOk="0">
                  <a:moveTo>
                    <a:pt x="0" y="0"/>
                  </a:moveTo>
                  <a:lnTo>
                    <a:pt x="0" y="314"/>
                  </a:lnTo>
                  <a:lnTo>
                    <a:pt x="0" y="644"/>
                  </a:lnTo>
                  <a:lnTo>
                    <a:pt x="283" y="487"/>
                  </a:lnTo>
                  <a:lnTo>
                    <a:pt x="566" y="314"/>
                  </a:lnTo>
                  <a:lnTo>
                    <a:pt x="283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24;p68">
              <a:extLst>
                <a:ext uri="{FF2B5EF4-FFF2-40B4-BE49-F238E27FC236}">
                  <a16:creationId xmlns:a16="http://schemas.microsoft.com/office/drawing/2014/main" id="{C083DABD-12C4-4DCB-86F1-C31E6D0974A6}"/>
                </a:ext>
              </a:extLst>
            </p:cNvPr>
            <p:cNvSpPr/>
            <p:nvPr/>
          </p:nvSpPr>
          <p:spPr>
            <a:xfrm>
              <a:off x="-3078150" y="4651875"/>
              <a:ext cx="831525" cy="10250"/>
            </a:xfrm>
            <a:custGeom>
              <a:avLst/>
              <a:gdLst/>
              <a:ahLst/>
              <a:cxnLst/>
              <a:rect l="l" t="t" r="r" b="b"/>
              <a:pathLst>
                <a:path w="33261" h="410" extrusionOk="0">
                  <a:moveTo>
                    <a:pt x="771" y="1"/>
                  </a:moveTo>
                  <a:cubicBezTo>
                    <a:pt x="456" y="1"/>
                    <a:pt x="174" y="158"/>
                    <a:pt x="1" y="409"/>
                  </a:cubicBezTo>
                  <a:lnTo>
                    <a:pt x="33261" y="409"/>
                  </a:lnTo>
                  <a:cubicBezTo>
                    <a:pt x="33088" y="158"/>
                    <a:pt x="32805" y="1"/>
                    <a:pt x="32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25;p68">
              <a:extLst>
                <a:ext uri="{FF2B5EF4-FFF2-40B4-BE49-F238E27FC236}">
                  <a16:creationId xmlns:a16="http://schemas.microsoft.com/office/drawing/2014/main" id="{A8A39DF4-704D-421D-A825-A1613349EA73}"/>
                </a:ext>
              </a:extLst>
            </p:cNvPr>
            <p:cNvSpPr/>
            <p:nvPr/>
          </p:nvSpPr>
          <p:spPr>
            <a:xfrm>
              <a:off x="-3252525" y="5320775"/>
              <a:ext cx="474100" cy="97025"/>
            </a:xfrm>
            <a:custGeom>
              <a:avLst/>
              <a:gdLst/>
              <a:ahLst/>
              <a:cxnLst/>
              <a:rect l="l" t="t" r="r" b="b"/>
              <a:pathLst>
                <a:path w="18964" h="3881" extrusionOk="0">
                  <a:moveTo>
                    <a:pt x="346" y="0"/>
                  </a:moveTo>
                  <a:cubicBezTo>
                    <a:pt x="110" y="95"/>
                    <a:pt x="0" y="409"/>
                    <a:pt x="173" y="629"/>
                  </a:cubicBezTo>
                  <a:lnTo>
                    <a:pt x="1917" y="2923"/>
                  </a:lnTo>
                  <a:cubicBezTo>
                    <a:pt x="2388" y="3535"/>
                    <a:pt x="3095" y="3881"/>
                    <a:pt x="3865" y="3881"/>
                  </a:cubicBezTo>
                  <a:lnTo>
                    <a:pt x="18413" y="3881"/>
                  </a:lnTo>
                  <a:cubicBezTo>
                    <a:pt x="18775" y="3881"/>
                    <a:pt x="18963" y="3457"/>
                    <a:pt x="18728" y="3190"/>
                  </a:cubicBezTo>
                  <a:lnTo>
                    <a:pt x="1586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26;p68">
              <a:extLst>
                <a:ext uri="{FF2B5EF4-FFF2-40B4-BE49-F238E27FC236}">
                  <a16:creationId xmlns:a16="http://schemas.microsoft.com/office/drawing/2014/main" id="{1BC8A1E8-29C2-4842-9947-143EF6187D3E}"/>
                </a:ext>
              </a:extLst>
            </p:cNvPr>
            <p:cNvSpPr/>
            <p:nvPr/>
          </p:nvSpPr>
          <p:spPr>
            <a:xfrm>
              <a:off x="-3260400" y="5235550"/>
              <a:ext cx="430125" cy="164975"/>
            </a:xfrm>
            <a:custGeom>
              <a:avLst/>
              <a:gdLst/>
              <a:ahLst/>
              <a:cxnLst/>
              <a:rect l="l" t="t" r="r" b="b"/>
              <a:pathLst>
                <a:path w="17205" h="6599" extrusionOk="0">
                  <a:moveTo>
                    <a:pt x="2075" y="0"/>
                  </a:moveTo>
                  <a:cubicBezTo>
                    <a:pt x="2075" y="0"/>
                    <a:pt x="1" y="236"/>
                    <a:pt x="504" y="2090"/>
                  </a:cubicBezTo>
                  <a:cubicBezTo>
                    <a:pt x="708" y="2828"/>
                    <a:pt x="3112" y="5326"/>
                    <a:pt x="3630" y="5860"/>
                  </a:cubicBezTo>
                  <a:cubicBezTo>
                    <a:pt x="3960" y="6284"/>
                    <a:pt x="4494" y="6567"/>
                    <a:pt x="5091" y="6583"/>
                  </a:cubicBezTo>
                  <a:cubicBezTo>
                    <a:pt x="5091" y="6583"/>
                    <a:pt x="5107" y="6599"/>
                    <a:pt x="5107" y="6599"/>
                  </a:cubicBezTo>
                  <a:lnTo>
                    <a:pt x="16937" y="6599"/>
                  </a:lnTo>
                  <a:cubicBezTo>
                    <a:pt x="17079" y="6599"/>
                    <a:pt x="17204" y="6473"/>
                    <a:pt x="17204" y="6316"/>
                  </a:cubicBezTo>
                  <a:cubicBezTo>
                    <a:pt x="17204" y="6174"/>
                    <a:pt x="17079" y="6049"/>
                    <a:pt x="16937" y="6049"/>
                  </a:cubicBezTo>
                  <a:lnTo>
                    <a:pt x="5138" y="6049"/>
                  </a:lnTo>
                  <a:cubicBezTo>
                    <a:pt x="4384" y="6049"/>
                    <a:pt x="3756" y="5420"/>
                    <a:pt x="3756" y="4666"/>
                  </a:cubicBezTo>
                  <a:cubicBezTo>
                    <a:pt x="3756" y="3896"/>
                    <a:pt x="4384" y="3284"/>
                    <a:pt x="5138" y="3284"/>
                  </a:cubicBezTo>
                  <a:lnTo>
                    <a:pt x="16937" y="3284"/>
                  </a:lnTo>
                  <a:cubicBezTo>
                    <a:pt x="17079" y="3284"/>
                    <a:pt x="17204" y="3158"/>
                    <a:pt x="17204" y="3001"/>
                  </a:cubicBezTo>
                  <a:cubicBezTo>
                    <a:pt x="17204" y="2859"/>
                    <a:pt x="17079" y="2734"/>
                    <a:pt x="16937" y="2734"/>
                  </a:cubicBezTo>
                  <a:lnTo>
                    <a:pt x="16906" y="2734"/>
                  </a:lnTo>
                  <a:lnTo>
                    <a:pt x="16953" y="2639"/>
                  </a:lnTo>
                  <a:lnTo>
                    <a:pt x="1200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27;p68">
              <a:extLst>
                <a:ext uri="{FF2B5EF4-FFF2-40B4-BE49-F238E27FC236}">
                  <a16:creationId xmlns:a16="http://schemas.microsoft.com/office/drawing/2014/main" id="{58CF932B-1B67-4AC4-A89F-4C3BC7D72000}"/>
                </a:ext>
              </a:extLst>
            </p:cNvPr>
            <p:cNvSpPr/>
            <p:nvPr/>
          </p:nvSpPr>
          <p:spPr>
            <a:xfrm>
              <a:off x="-3165350" y="5310950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83"/>
                    <a:pt x="1211" y="268"/>
                  </a:cubicBezTo>
                  <a:cubicBezTo>
                    <a:pt x="1242" y="252"/>
                    <a:pt x="1289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3"/>
                    <a:pt x="1" y="1037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28;p68">
              <a:extLst>
                <a:ext uri="{FF2B5EF4-FFF2-40B4-BE49-F238E27FC236}">
                  <a16:creationId xmlns:a16="http://schemas.microsoft.com/office/drawing/2014/main" id="{164378F9-8943-4739-9601-489AFA2C6D1C}"/>
                </a:ext>
              </a:extLst>
            </p:cNvPr>
            <p:cNvSpPr/>
            <p:nvPr/>
          </p:nvSpPr>
          <p:spPr>
            <a:xfrm>
              <a:off x="-3170050" y="531762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3"/>
                    <a:pt x="205" y="739"/>
                  </a:cubicBezTo>
                  <a:cubicBezTo>
                    <a:pt x="0" y="1132"/>
                    <a:pt x="0" y="1619"/>
                    <a:pt x="205" y="2012"/>
                  </a:cubicBezTo>
                  <a:cubicBezTo>
                    <a:pt x="440" y="2467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29;p68">
              <a:extLst>
                <a:ext uri="{FF2B5EF4-FFF2-40B4-BE49-F238E27FC236}">
                  <a16:creationId xmlns:a16="http://schemas.microsoft.com/office/drawing/2014/main" id="{B51E24BC-F009-4374-9909-D2CC7B7EEA61}"/>
                </a:ext>
              </a:extLst>
            </p:cNvPr>
            <p:cNvSpPr/>
            <p:nvPr/>
          </p:nvSpPr>
          <p:spPr>
            <a:xfrm>
              <a:off x="-3132750" y="53337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30;p68">
              <a:extLst>
                <a:ext uri="{FF2B5EF4-FFF2-40B4-BE49-F238E27FC236}">
                  <a16:creationId xmlns:a16="http://schemas.microsoft.com/office/drawing/2014/main" id="{BF876F7C-B8FE-4C29-B280-C5DC94B1FA5F}"/>
                </a:ext>
              </a:extLst>
            </p:cNvPr>
            <p:cNvSpPr/>
            <p:nvPr/>
          </p:nvSpPr>
          <p:spPr>
            <a:xfrm>
              <a:off x="-3132750" y="53498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32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31;p68">
              <a:extLst>
                <a:ext uri="{FF2B5EF4-FFF2-40B4-BE49-F238E27FC236}">
                  <a16:creationId xmlns:a16="http://schemas.microsoft.com/office/drawing/2014/main" id="{0B5BD306-5B7E-4703-AE98-FCE4AE6F711D}"/>
                </a:ext>
              </a:extLst>
            </p:cNvPr>
            <p:cNvSpPr/>
            <p:nvPr/>
          </p:nvSpPr>
          <p:spPr>
            <a:xfrm>
              <a:off x="-3132750" y="536555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5"/>
                  </a:cubicBezTo>
                  <a:cubicBezTo>
                    <a:pt x="1" y="157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32;p68">
              <a:extLst>
                <a:ext uri="{FF2B5EF4-FFF2-40B4-BE49-F238E27FC236}">
                  <a16:creationId xmlns:a16="http://schemas.microsoft.com/office/drawing/2014/main" id="{766EB5FC-1846-4518-AC73-35FF6B67098A}"/>
                </a:ext>
              </a:extLst>
            </p:cNvPr>
            <p:cNvSpPr/>
            <p:nvPr/>
          </p:nvSpPr>
          <p:spPr>
            <a:xfrm>
              <a:off x="-3260775" y="5138125"/>
              <a:ext cx="430500" cy="165775"/>
            </a:xfrm>
            <a:custGeom>
              <a:avLst/>
              <a:gdLst/>
              <a:ahLst/>
              <a:cxnLst/>
              <a:rect l="l" t="t" r="r" b="b"/>
              <a:pathLst>
                <a:path w="17220" h="6631" extrusionOk="0">
                  <a:moveTo>
                    <a:pt x="2058" y="1"/>
                  </a:moveTo>
                  <a:cubicBezTo>
                    <a:pt x="2074" y="1"/>
                    <a:pt x="0" y="252"/>
                    <a:pt x="487" y="2106"/>
                  </a:cubicBezTo>
                  <a:cubicBezTo>
                    <a:pt x="707" y="2876"/>
                    <a:pt x="3331" y="5578"/>
                    <a:pt x="3677" y="5924"/>
                  </a:cubicBezTo>
                  <a:cubicBezTo>
                    <a:pt x="4022" y="6332"/>
                    <a:pt x="4525" y="6615"/>
                    <a:pt x="5106" y="6631"/>
                  </a:cubicBezTo>
                  <a:lnTo>
                    <a:pt x="16952" y="6631"/>
                  </a:lnTo>
                  <a:cubicBezTo>
                    <a:pt x="17094" y="6631"/>
                    <a:pt x="17219" y="6505"/>
                    <a:pt x="17219" y="6348"/>
                  </a:cubicBezTo>
                  <a:cubicBezTo>
                    <a:pt x="17219" y="6207"/>
                    <a:pt x="17094" y="6081"/>
                    <a:pt x="16952" y="6081"/>
                  </a:cubicBezTo>
                  <a:lnTo>
                    <a:pt x="5153" y="6081"/>
                  </a:lnTo>
                  <a:cubicBezTo>
                    <a:pt x="4399" y="6081"/>
                    <a:pt x="3771" y="5452"/>
                    <a:pt x="3771" y="4698"/>
                  </a:cubicBezTo>
                  <a:cubicBezTo>
                    <a:pt x="3771" y="3928"/>
                    <a:pt x="4399" y="3316"/>
                    <a:pt x="5153" y="3316"/>
                  </a:cubicBezTo>
                  <a:lnTo>
                    <a:pt x="16952" y="3316"/>
                  </a:lnTo>
                  <a:cubicBezTo>
                    <a:pt x="17094" y="3316"/>
                    <a:pt x="17219" y="3190"/>
                    <a:pt x="17219" y="3033"/>
                  </a:cubicBezTo>
                  <a:cubicBezTo>
                    <a:pt x="17219" y="2892"/>
                    <a:pt x="17094" y="2766"/>
                    <a:pt x="16952" y="2766"/>
                  </a:cubicBezTo>
                  <a:lnTo>
                    <a:pt x="16889" y="2766"/>
                  </a:lnTo>
                  <a:lnTo>
                    <a:pt x="16952" y="2640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33;p68">
              <a:extLst>
                <a:ext uri="{FF2B5EF4-FFF2-40B4-BE49-F238E27FC236}">
                  <a16:creationId xmlns:a16="http://schemas.microsoft.com/office/drawing/2014/main" id="{AB0523F6-71F8-4210-9430-A30DE8B2F5DC}"/>
                </a:ext>
              </a:extLst>
            </p:cNvPr>
            <p:cNvSpPr/>
            <p:nvPr/>
          </p:nvSpPr>
          <p:spPr>
            <a:xfrm>
              <a:off x="-3165350" y="5214325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68"/>
                    <a:pt x="1226" y="268"/>
                  </a:cubicBezTo>
                  <a:cubicBezTo>
                    <a:pt x="1258" y="268"/>
                    <a:pt x="1305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4"/>
                    <a:pt x="1" y="1038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34;p68">
              <a:extLst>
                <a:ext uri="{FF2B5EF4-FFF2-40B4-BE49-F238E27FC236}">
                  <a16:creationId xmlns:a16="http://schemas.microsoft.com/office/drawing/2014/main" id="{B345F15E-B58F-4412-986B-A40540651046}"/>
                </a:ext>
              </a:extLst>
            </p:cNvPr>
            <p:cNvSpPr/>
            <p:nvPr/>
          </p:nvSpPr>
          <p:spPr>
            <a:xfrm>
              <a:off x="-3170050" y="5221000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12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35;p68">
              <a:extLst>
                <a:ext uri="{FF2B5EF4-FFF2-40B4-BE49-F238E27FC236}">
                  <a16:creationId xmlns:a16="http://schemas.microsoft.com/office/drawing/2014/main" id="{94D2F708-9732-437E-9EC5-0250FCCDFF01}"/>
                </a:ext>
              </a:extLst>
            </p:cNvPr>
            <p:cNvSpPr/>
            <p:nvPr/>
          </p:nvSpPr>
          <p:spPr>
            <a:xfrm>
              <a:off x="-3132750" y="5237100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36;p68">
              <a:extLst>
                <a:ext uri="{FF2B5EF4-FFF2-40B4-BE49-F238E27FC236}">
                  <a16:creationId xmlns:a16="http://schemas.microsoft.com/office/drawing/2014/main" id="{36B08458-28AE-4803-81B2-5E197B5C494F}"/>
                </a:ext>
              </a:extLst>
            </p:cNvPr>
            <p:cNvSpPr/>
            <p:nvPr/>
          </p:nvSpPr>
          <p:spPr>
            <a:xfrm>
              <a:off x="-3132750" y="5253225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37;p68">
              <a:extLst>
                <a:ext uri="{FF2B5EF4-FFF2-40B4-BE49-F238E27FC236}">
                  <a16:creationId xmlns:a16="http://schemas.microsoft.com/office/drawing/2014/main" id="{1AEA6A93-A975-403D-AEA3-D483815D9DA4}"/>
                </a:ext>
              </a:extLst>
            </p:cNvPr>
            <p:cNvSpPr/>
            <p:nvPr/>
          </p:nvSpPr>
          <p:spPr>
            <a:xfrm>
              <a:off x="-3132750" y="52689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0"/>
                  </a:moveTo>
                  <a:cubicBezTo>
                    <a:pt x="32" y="0"/>
                    <a:pt x="1" y="48"/>
                    <a:pt x="1" y="95"/>
                  </a:cubicBezTo>
                  <a:cubicBezTo>
                    <a:pt x="1" y="158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38;p68">
              <a:extLst>
                <a:ext uri="{FF2B5EF4-FFF2-40B4-BE49-F238E27FC236}">
                  <a16:creationId xmlns:a16="http://schemas.microsoft.com/office/drawing/2014/main" id="{8B17945A-4621-433E-ACCC-5D87DDF3DAED}"/>
                </a:ext>
              </a:extLst>
            </p:cNvPr>
            <p:cNvSpPr/>
            <p:nvPr/>
          </p:nvSpPr>
          <p:spPr>
            <a:xfrm>
              <a:off x="-3170050" y="512437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28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39;p68">
              <a:extLst>
                <a:ext uri="{FF2B5EF4-FFF2-40B4-BE49-F238E27FC236}">
                  <a16:creationId xmlns:a16="http://schemas.microsoft.com/office/drawing/2014/main" id="{BB0747BB-163D-4997-970C-EC3B1AEAA4D6}"/>
                </a:ext>
              </a:extLst>
            </p:cNvPr>
            <p:cNvSpPr/>
            <p:nvPr/>
          </p:nvSpPr>
          <p:spPr>
            <a:xfrm>
              <a:off x="-3256850" y="5045825"/>
              <a:ext cx="426575" cy="161450"/>
            </a:xfrm>
            <a:custGeom>
              <a:avLst/>
              <a:gdLst/>
              <a:ahLst/>
              <a:cxnLst/>
              <a:rect l="l" t="t" r="r" b="b"/>
              <a:pathLst>
                <a:path w="17063" h="6458" extrusionOk="0">
                  <a:moveTo>
                    <a:pt x="2074" y="1"/>
                  </a:moveTo>
                  <a:cubicBezTo>
                    <a:pt x="2074" y="16"/>
                    <a:pt x="0" y="252"/>
                    <a:pt x="503" y="2106"/>
                  </a:cubicBezTo>
                  <a:cubicBezTo>
                    <a:pt x="644" y="2624"/>
                    <a:pt x="1886" y="4023"/>
                    <a:pt x="2781" y="4981"/>
                  </a:cubicBezTo>
                  <a:cubicBezTo>
                    <a:pt x="2797" y="4997"/>
                    <a:pt x="2797" y="4997"/>
                    <a:pt x="2813" y="5012"/>
                  </a:cubicBezTo>
                  <a:cubicBezTo>
                    <a:pt x="2828" y="5028"/>
                    <a:pt x="2828" y="5044"/>
                    <a:pt x="2844" y="5044"/>
                  </a:cubicBezTo>
                  <a:cubicBezTo>
                    <a:pt x="3127" y="5342"/>
                    <a:pt x="3362" y="5594"/>
                    <a:pt x="3520" y="5767"/>
                  </a:cubicBezTo>
                  <a:lnTo>
                    <a:pt x="3535" y="5767"/>
                  </a:lnTo>
                  <a:cubicBezTo>
                    <a:pt x="3630" y="5877"/>
                    <a:pt x="3692" y="5939"/>
                    <a:pt x="3708" y="5955"/>
                  </a:cubicBezTo>
                  <a:lnTo>
                    <a:pt x="3724" y="5971"/>
                  </a:lnTo>
                  <a:cubicBezTo>
                    <a:pt x="4038" y="6254"/>
                    <a:pt x="4478" y="6442"/>
                    <a:pt x="4949" y="6458"/>
                  </a:cubicBezTo>
                  <a:lnTo>
                    <a:pt x="16780" y="6458"/>
                  </a:lnTo>
                  <a:cubicBezTo>
                    <a:pt x="16937" y="6458"/>
                    <a:pt x="17062" y="6332"/>
                    <a:pt x="17062" y="6175"/>
                  </a:cubicBezTo>
                  <a:cubicBezTo>
                    <a:pt x="17062" y="6034"/>
                    <a:pt x="16937" y="5908"/>
                    <a:pt x="16780" y="5908"/>
                  </a:cubicBezTo>
                  <a:lnTo>
                    <a:pt x="4996" y="5908"/>
                  </a:lnTo>
                  <a:cubicBezTo>
                    <a:pt x="4415" y="5908"/>
                    <a:pt x="3912" y="5531"/>
                    <a:pt x="3708" y="5012"/>
                  </a:cubicBezTo>
                  <a:cubicBezTo>
                    <a:pt x="3645" y="4855"/>
                    <a:pt x="3614" y="4698"/>
                    <a:pt x="3614" y="4525"/>
                  </a:cubicBezTo>
                  <a:cubicBezTo>
                    <a:pt x="3614" y="4384"/>
                    <a:pt x="3630" y="4258"/>
                    <a:pt x="3677" y="4133"/>
                  </a:cubicBezTo>
                  <a:cubicBezTo>
                    <a:pt x="3849" y="3551"/>
                    <a:pt x="4368" y="3143"/>
                    <a:pt x="4996" y="3143"/>
                  </a:cubicBezTo>
                  <a:lnTo>
                    <a:pt x="16795" y="3143"/>
                  </a:lnTo>
                  <a:cubicBezTo>
                    <a:pt x="16937" y="3143"/>
                    <a:pt x="17062" y="3017"/>
                    <a:pt x="17062" y="2876"/>
                  </a:cubicBezTo>
                  <a:lnTo>
                    <a:pt x="17062" y="2860"/>
                  </a:lnTo>
                  <a:cubicBezTo>
                    <a:pt x="17062" y="2782"/>
                    <a:pt x="17015" y="2703"/>
                    <a:pt x="16952" y="2640"/>
                  </a:cubicBezTo>
                  <a:cubicBezTo>
                    <a:pt x="16921" y="2624"/>
                    <a:pt x="16905" y="2609"/>
                    <a:pt x="16874" y="2609"/>
                  </a:cubicBezTo>
                  <a:lnTo>
                    <a:pt x="16874" y="2593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40;p68">
              <a:extLst>
                <a:ext uri="{FF2B5EF4-FFF2-40B4-BE49-F238E27FC236}">
                  <a16:creationId xmlns:a16="http://schemas.microsoft.com/office/drawing/2014/main" id="{CE862103-80B4-4212-AFDB-A330933801C6}"/>
                </a:ext>
              </a:extLst>
            </p:cNvPr>
            <p:cNvSpPr/>
            <p:nvPr/>
          </p:nvSpPr>
          <p:spPr>
            <a:xfrm>
              <a:off x="-3166525" y="5117700"/>
              <a:ext cx="336250" cy="36950"/>
            </a:xfrm>
            <a:custGeom>
              <a:avLst/>
              <a:gdLst/>
              <a:ahLst/>
              <a:cxnLst/>
              <a:rect l="l" t="t" r="r" b="b"/>
              <a:pathLst>
                <a:path w="13450" h="1478" extrusionOk="0">
                  <a:moveTo>
                    <a:pt x="1399" y="1"/>
                  </a:moveTo>
                  <a:cubicBezTo>
                    <a:pt x="629" y="1"/>
                    <a:pt x="1" y="629"/>
                    <a:pt x="1" y="1383"/>
                  </a:cubicBezTo>
                  <a:cubicBezTo>
                    <a:pt x="1" y="1415"/>
                    <a:pt x="17" y="1446"/>
                    <a:pt x="17" y="1462"/>
                  </a:cubicBezTo>
                  <a:cubicBezTo>
                    <a:pt x="17" y="1478"/>
                    <a:pt x="17" y="1478"/>
                    <a:pt x="17" y="1478"/>
                  </a:cubicBezTo>
                  <a:cubicBezTo>
                    <a:pt x="17" y="1399"/>
                    <a:pt x="32" y="1321"/>
                    <a:pt x="64" y="1258"/>
                  </a:cubicBezTo>
                  <a:cubicBezTo>
                    <a:pt x="236" y="676"/>
                    <a:pt x="771" y="268"/>
                    <a:pt x="1399" y="268"/>
                  </a:cubicBezTo>
                  <a:lnTo>
                    <a:pt x="13182" y="268"/>
                  </a:lnTo>
                  <a:cubicBezTo>
                    <a:pt x="13324" y="268"/>
                    <a:pt x="13449" y="142"/>
                    <a:pt x="134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41;p68">
              <a:extLst>
                <a:ext uri="{FF2B5EF4-FFF2-40B4-BE49-F238E27FC236}">
                  <a16:creationId xmlns:a16="http://schemas.microsoft.com/office/drawing/2014/main" id="{0BBC1171-3718-4F48-8993-F439A70BD7BE}"/>
                </a:ext>
              </a:extLst>
            </p:cNvPr>
            <p:cNvSpPr/>
            <p:nvPr/>
          </p:nvSpPr>
          <p:spPr>
            <a:xfrm>
              <a:off x="-3132750" y="51405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42;p68">
              <a:extLst>
                <a:ext uri="{FF2B5EF4-FFF2-40B4-BE49-F238E27FC236}">
                  <a16:creationId xmlns:a16="http://schemas.microsoft.com/office/drawing/2014/main" id="{B3247865-BBB6-4208-A84A-57E9F6E1CD60}"/>
                </a:ext>
              </a:extLst>
            </p:cNvPr>
            <p:cNvSpPr/>
            <p:nvPr/>
          </p:nvSpPr>
          <p:spPr>
            <a:xfrm>
              <a:off x="-3132750" y="51566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43;p68">
              <a:extLst>
                <a:ext uri="{FF2B5EF4-FFF2-40B4-BE49-F238E27FC236}">
                  <a16:creationId xmlns:a16="http://schemas.microsoft.com/office/drawing/2014/main" id="{2BA4B1E4-A234-40EB-8FE7-3408889BEB14}"/>
                </a:ext>
              </a:extLst>
            </p:cNvPr>
            <p:cNvSpPr/>
            <p:nvPr/>
          </p:nvSpPr>
          <p:spPr>
            <a:xfrm>
              <a:off x="-3132750" y="5172700"/>
              <a:ext cx="295800" cy="4350"/>
            </a:xfrm>
            <a:custGeom>
              <a:avLst/>
              <a:gdLst/>
              <a:ahLst/>
              <a:cxnLst/>
              <a:rect l="l" t="t" r="r" b="b"/>
              <a:pathLst>
                <a:path w="11832" h="174" extrusionOk="0">
                  <a:moveTo>
                    <a:pt x="95" y="0"/>
                  </a:moveTo>
                  <a:cubicBezTo>
                    <a:pt x="32" y="0"/>
                    <a:pt x="1" y="32"/>
                    <a:pt x="1" y="95"/>
                  </a:cubicBezTo>
                  <a:cubicBezTo>
                    <a:pt x="1" y="142"/>
                    <a:pt x="32" y="173"/>
                    <a:pt x="95" y="173"/>
                  </a:cubicBezTo>
                  <a:lnTo>
                    <a:pt x="11831" y="173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44;p68">
              <a:extLst>
                <a:ext uri="{FF2B5EF4-FFF2-40B4-BE49-F238E27FC236}">
                  <a16:creationId xmlns:a16="http://schemas.microsoft.com/office/drawing/2014/main" id="{0C068B3B-C320-4AF4-8268-3C9D1BBD2EA0}"/>
                </a:ext>
              </a:extLst>
            </p:cNvPr>
            <p:cNvSpPr/>
            <p:nvPr/>
          </p:nvSpPr>
          <p:spPr>
            <a:xfrm>
              <a:off x="-3176725" y="4942150"/>
              <a:ext cx="283200" cy="165225"/>
            </a:xfrm>
            <a:custGeom>
              <a:avLst/>
              <a:gdLst/>
              <a:ahLst/>
              <a:cxnLst/>
              <a:rect l="l" t="t" r="r" b="b"/>
              <a:pathLst>
                <a:path w="11328" h="6609" extrusionOk="0">
                  <a:moveTo>
                    <a:pt x="0" y="0"/>
                  </a:moveTo>
                  <a:lnTo>
                    <a:pt x="0" y="5766"/>
                  </a:lnTo>
                  <a:cubicBezTo>
                    <a:pt x="1900" y="6326"/>
                    <a:pt x="3796" y="6608"/>
                    <a:pt x="5690" y="6608"/>
                  </a:cubicBezTo>
                  <a:cubicBezTo>
                    <a:pt x="7570" y="6608"/>
                    <a:pt x="9449" y="6330"/>
                    <a:pt x="11328" y="5766"/>
                  </a:cubicBezTo>
                  <a:lnTo>
                    <a:pt x="1132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45;p68">
              <a:extLst>
                <a:ext uri="{FF2B5EF4-FFF2-40B4-BE49-F238E27FC236}">
                  <a16:creationId xmlns:a16="http://schemas.microsoft.com/office/drawing/2014/main" id="{5E8E552E-91CF-4D21-AA43-425EA4AAEB37}"/>
                </a:ext>
              </a:extLst>
            </p:cNvPr>
            <p:cNvSpPr/>
            <p:nvPr/>
          </p:nvSpPr>
          <p:spPr>
            <a:xfrm>
              <a:off x="-3294175" y="4854150"/>
              <a:ext cx="518875" cy="126900"/>
            </a:xfrm>
            <a:custGeom>
              <a:avLst/>
              <a:gdLst/>
              <a:ahLst/>
              <a:cxnLst/>
              <a:rect l="l" t="t" r="r" b="b"/>
              <a:pathLst>
                <a:path w="20755" h="5076" extrusionOk="0">
                  <a:moveTo>
                    <a:pt x="10606" y="1"/>
                  </a:moveTo>
                  <a:lnTo>
                    <a:pt x="1" y="2860"/>
                  </a:lnTo>
                  <a:lnTo>
                    <a:pt x="10606" y="5075"/>
                  </a:lnTo>
                  <a:lnTo>
                    <a:pt x="20755" y="2860"/>
                  </a:lnTo>
                  <a:lnTo>
                    <a:pt x="10606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46;p68">
              <a:extLst>
                <a:ext uri="{FF2B5EF4-FFF2-40B4-BE49-F238E27FC236}">
                  <a16:creationId xmlns:a16="http://schemas.microsoft.com/office/drawing/2014/main" id="{29FBE231-05D6-4AEB-8D8A-BCAC05380AA6}"/>
                </a:ext>
              </a:extLst>
            </p:cNvPr>
            <p:cNvSpPr/>
            <p:nvPr/>
          </p:nvSpPr>
          <p:spPr>
            <a:xfrm>
              <a:off x="-3038075" y="4912200"/>
              <a:ext cx="163025" cy="202775"/>
            </a:xfrm>
            <a:custGeom>
              <a:avLst/>
              <a:gdLst/>
              <a:ahLst/>
              <a:cxnLst/>
              <a:rect l="l" t="t" r="r" b="b"/>
              <a:pathLst>
                <a:path w="6521" h="8111" extrusionOk="0">
                  <a:moveTo>
                    <a:pt x="117" y="1"/>
                  </a:moveTo>
                  <a:cubicBezTo>
                    <a:pt x="63" y="1"/>
                    <a:pt x="14" y="44"/>
                    <a:pt x="0" y="98"/>
                  </a:cubicBezTo>
                  <a:cubicBezTo>
                    <a:pt x="0" y="161"/>
                    <a:pt x="32" y="224"/>
                    <a:pt x="95" y="224"/>
                  </a:cubicBezTo>
                  <a:lnTo>
                    <a:pt x="6300" y="1528"/>
                  </a:lnTo>
                  <a:lnTo>
                    <a:pt x="6300" y="8001"/>
                  </a:lnTo>
                  <a:cubicBezTo>
                    <a:pt x="6300" y="8064"/>
                    <a:pt x="6347" y="8111"/>
                    <a:pt x="6410" y="8111"/>
                  </a:cubicBezTo>
                  <a:cubicBezTo>
                    <a:pt x="6473" y="8111"/>
                    <a:pt x="6520" y="8064"/>
                    <a:pt x="6520" y="8001"/>
                  </a:cubicBezTo>
                  <a:lnTo>
                    <a:pt x="6520" y="1434"/>
                  </a:lnTo>
                  <a:cubicBezTo>
                    <a:pt x="6520" y="1387"/>
                    <a:pt x="6489" y="1339"/>
                    <a:pt x="6426" y="1324"/>
                  </a:cubicBezTo>
                  <a:lnTo>
                    <a:pt x="142" y="4"/>
                  </a:lnTo>
                  <a:cubicBezTo>
                    <a:pt x="133" y="2"/>
                    <a:pt x="125" y="1"/>
                    <a:pt x="1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47;p68">
              <a:extLst>
                <a:ext uri="{FF2B5EF4-FFF2-40B4-BE49-F238E27FC236}">
                  <a16:creationId xmlns:a16="http://schemas.microsoft.com/office/drawing/2014/main" id="{B436A745-1914-4311-AE1F-C6EEA03A1FF5}"/>
                </a:ext>
              </a:extLst>
            </p:cNvPr>
            <p:cNvSpPr/>
            <p:nvPr/>
          </p:nvSpPr>
          <p:spPr>
            <a:xfrm>
              <a:off x="-3058500" y="4906400"/>
              <a:ext cx="49500" cy="17700"/>
            </a:xfrm>
            <a:custGeom>
              <a:avLst/>
              <a:gdLst/>
              <a:ahLst/>
              <a:cxnLst/>
              <a:rect l="l" t="t" r="r" b="b"/>
              <a:pathLst>
                <a:path w="1980" h="708" extrusionOk="0">
                  <a:moveTo>
                    <a:pt x="990" y="0"/>
                  </a:moveTo>
                  <a:cubicBezTo>
                    <a:pt x="440" y="0"/>
                    <a:pt x="0" y="157"/>
                    <a:pt x="0" y="346"/>
                  </a:cubicBezTo>
                  <a:cubicBezTo>
                    <a:pt x="0" y="550"/>
                    <a:pt x="440" y="707"/>
                    <a:pt x="990" y="707"/>
                  </a:cubicBezTo>
                  <a:cubicBezTo>
                    <a:pt x="1540" y="707"/>
                    <a:pt x="1980" y="550"/>
                    <a:pt x="1980" y="346"/>
                  </a:cubicBezTo>
                  <a:cubicBezTo>
                    <a:pt x="1980" y="157"/>
                    <a:pt x="1540" y="0"/>
                    <a:pt x="99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48;p68">
              <a:extLst>
                <a:ext uri="{FF2B5EF4-FFF2-40B4-BE49-F238E27FC236}">
                  <a16:creationId xmlns:a16="http://schemas.microsoft.com/office/drawing/2014/main" id="{BD391364-589C-4366-9AA2-0292185CAB0B}"/>
                </a:ext>
              </a:extLst>
            </p:cNvPr>
            <p:cNvSpPr/>
            <p:nvPr/>
          </p:nvSpPr>
          <p:spPr>
            <a:xfrm>
              <a:off x="-2900600" y="5110925"/>
              <a:ext cx="45175" cy="61800"/>
            </a:xfrm>
            <a:custGeom>
              <a:avLst/>
              <a:gdLst/>
              <a:ahLst/>
              <a:cxnLst/>
              <a:rect l="l" t="t" r="r" b="b"/>
              <a:pathLst>
                <a:path w="1807" h="2472" extrusionOk="0">
                  <a:moveTo>
                    <a:pt x="903" y="1"/>
                  </a:moveTo>
                  <a:cubicBezTo>
                    <a:pt x="805" y="1"/>
                    <a:pt x="707" y="60"/>
                    <a:pt x="676" y="178"/>
                  </a:cubicBezTo>
                  <a:lnTo>
                    <a:pt x="16" y="2173"/>
                  </a:lnTo>
                  <a:cubicBezTo>
                    <a:pt x="0" y="2204"/>
                    <a:pt x="16" y="2267"/>
                    <a:pt x="63" y="2283"/>
                  </a:cubicBezTo>
                  <a:cubicBezTo>
                    <a:pt x="173" y="2330"/>
                    <a:pt x="267" y="2361"/>
                    <a:pt x="361" y="2393"/>
                  </a:cubicBezTo>
                  <a:cubicBezTo>
                    <a:pt x="409" y="2408"/>
                    <a:pt x="471" y="2424"/>
                    <a:pt x="519" y="2424"/>
                  </a:cubicBezTo>
                  <a:cubicBezTo>
                    <a:pt x="660" y="2456"/>
                    <a:pt x="801" y="2471"/>
                    <a:pt x="943" y="2471"/>
                  </a:cubicBezTo>
                  <a:lnTo>
                    <a:pt x="1084" y="2471"/>
                  </a:lnTo>
                  <a:cubicBezTo>
                    <a:pt x="1178" y="2456"/>
                    <a:pt x="1288" y="2440"/>
                    <a:pt x="1398" y="2408"/>
                  </a:cubicBezTo>
                  <a:cubicBezTo>
                    <a:pt x="1445" y="2393"/>
                    <a:pt x="1493" y="2377"/>
                    <a:pt x="1540" y="2361"/>
                  </a:cubicBezTo>
                  <a:cubicBezTo>
                    <a:pt x="1603" y="2346"/>
                    <a:pt x="1665" y="2314"/>
                    <a:pt x="1744" y="2283"/>
                  </a:cubicBezTo>
                  <a:cubicBezTo>
                    <a:pt x="1775" y="2267"/>
                    <a:pt x="1807" y="2204"/>
                    <a:pt x="1791" y="2173"/>
                  </a:cubicBezTo>
                  <a:lnTo>
                    <a:pt x="1131" y="178"/>
                  </a:lnTo>
                  <a:cubicBezTo>
                    <a:pt x="1100" y="60"/>
                    <a:pt x="1002" y="1"/>
                    <a:pt x="903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49;p68">
              <a:extLst>
                <a:ext uri="{FF2B5EF4-FFF2-40B4-BE49-F238E27FC236}">
                  <a16:creationId xmlns:a16="http://schemas.microsoft.com/office/drawing/2014/main" id="{E1752B89-45D5-4CFB-A646-23EE9EF81575}"/>
                </a:ext>
              </a:extLst>
            </p:cNvPr>
            <p:cNvSpPr/>
            <p:nvPr/>
          </p:nvSpPr>
          <p:spPr>
            <a:xfrm>
              <a:off x="-2891575" y="5159350"/>
              <a:ext cx="3950" cy="12575"/>
            </a:xfrm>
            <a:custGeom>
              <a:avLst/>
              <a:gdLst/>
              <a:ahLst/>
              <a:cxnLst/>
              <a:rect l="l" t="t" r="r" b="b"/>
              <a:pathLst>
                <a:path w="158" h="503" extrusionOk="0">
                  <a:moveTo>
                    <a:pt x="110" y="0"/>
                  </a:moveTo>
                  <a:lnTo>
                    <a:pt x="0" y="456"/>
                  </a:lnTo>
                  <a:cubicBezTo>
                    <a:pt x="48" y="471"/>
                    <a:pt x="95" y="487"/>
                    <a:pt x="158" y="503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50;p68">
              <a:extLst>
                <a:ext uri="{FF2B5EF4-FFF2-40B4-BE49-F238E27FC236}">
                  <a16:creationId xmlns:a16="http://schemas.microsoft.com/office/drawing/2014/main" id="{AB814A6F-D68B-45DC-B10A-EE08EBC5E3D4}"/>
                </a:ext>
              </a:extLst>
            </p:cNvPr>
            <p:cNvSpPr/>
            <p:nvPr/>
          </p:nvSpPr>
          <p:spPr>
            <a:xfrm>
              <a:off x="-2868400" y="5145600"/>
              <a:ext cx="6300" cy="25550"/>
            </a:xfrm>
            <a:custGeom>
              <a:avLst/>
              <a:gdLst/>
              <a:ahLst/>
              <a:cxnLst/>
              <a:rect l="l" t="t" r="r" b="b"/>
              <a:pathLst>
                <a:path w="252" h="1022" extrusionOk="0">
                  <a:moveTo>
                    <a:pt x="0" y="0"/>
                  </a:moveTo>
                  <a:lnTo>
                    <a:pt x="110" y="1021"/>
                  </a:lnTo>
                  <a:cubicBezTo>
                    <a:pt x="157" y="1006"/>
                    <a:pt x="205" y="990"/>
                    <a:pt x="252" y="9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51;p68">
              <a:extLst>
                <a:ext uri="{FF2B5EF4-FFF2-40B4-BE49-F238E27FC236}">
                  <a16:creationId xmlns:a16="http://schemas.microsoft.com/office/drawing/2014/main" id="{22044F8A-483F-4079-ADF4-78BB2C13F256}"/>
                </a:ext>
              </a:extLst>
            </p:cNvPr>
            <p:cNvSpPr/>
            <p:nvPr/>
          </p:nvSpPr>
          <p:spPr>
            <a:xfrm>
              <a:off x="-2877050" y="5157375"/>
              <a:ext cx="3175" cy="15350"/>
            </a:xfrm>
            <a:custGeom>
              <a:avLst/>
              <a:gdLst/>
              <a:ahLst/>
              <a:cxnLst/>
              <a:rect l="l" t="t" r="r" b="b"/>
              <a:pathLst>
                <a:path w="127" h="614" extrusionOk="0">
                  <a:moveTo>
                    <a:pt x="32" y="1"/>
                  </a:moveTo>
                  <a:lnTo>
                    <a:pt x="1" y="613"/>
                  </a:lnTo>
                  <a:lnTo>
                    <a:pt x="126" y="613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52;p68">
              <a:extLst>
                <a:ext uri="{FF2B5EF4-FFF2-40B4-BE49-F238E27FC236}">
                  <a16:creationId xmlns:a16="http://schemas.microsoft.com/office/drawing/2014/main" id="{91D92C0E-CE62-43CA-91BB-E951C298EAB3}"/>
                </a:ext>
              </a:extLst>
            </p:cNvPr>
            <p:cNvSpPr/>
            <p:nvPr/>
          </p:nvSpPr>
          <p:spPr>
            <a:xfrm>
              <a:off x="-2887250" y="5105150"/>
              <a:ext cx="18075" cy="18475"/>
            </a:xfrm>
            <a:custGeom>
              <a:avLst/>
              <a:gdLst/>
              <a:ahLst/>
              <a:cxnLst/>
              <a:rect l="l" t="t" r="r" b="b"/>
              <a:pathLst>
                <a:path w="723" h="739" extrusionOk="0">
                  <a:moveTo>
                    <a:pt x="362" y="0"/>
                  </a:moveTo>
                  <a:cubicBezTo>
                    <a:pt x="173" y="0"/>
                    <a:pt x="0" y="173"/>
                    <a:pt x="0" y="361"/>
                  </a:cubicBezTo>
                  <a:cubicBezTo>
                    <a:pt x="0" y="566"/>
                    <a:pt x="173" y="738"/>
                    <a:pt x="362" y="738"/>
                  </a:cubicBezTo>
                  <a:cubicBezTo>
                    <a:pt x="566" y="738"/>
                    <a:pt x="723" y="566"/>
                    <a:pt x="723" y="361"/>
                  </a:cubicBezTo>
                  <a:cubicBezTo>
                    <a:pt x="723" y="173"/>
                    <a:pt x="566" y="0"/>
                    <a:pt x="36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53;p68">
              <a:extLst>
                <a:ext uri="{FF2B5EF4-FFF2-40B4-BE49-F238E27FC236}">
                  <a16:creationId xmlns:a16="http://schemas.microsoft.com/office/drawing/2014/main" id="{E102C551-6FEC-4595-9449-23AD2DB7A6ED}"/>
                </a:ext>
              </a:extLst>
            </p:cNvPr>
            <p:cNvSpPr/>
            <p:nvPr/>
          </p:nvSpPr>
          <p:spPr>
            <a:xfrm>
              <a:off x="-2422600" y="5300750"/>
              <a:ext cx="64400" cy="58950"/>
            </a:xfrm>
            <a:custGeom>
              <a:avLst/>
              <a:gdLst/>
              <a:ahLst/>
              <a:cxnLst/>
              <a:rect l="l" t="t" r="r" b="b"/>
              <a:pathLst>
                <a:path w="2576" h="2358" extrusionOk="0">
                  <a:moveTo>
                    <a:pt x="802" y="0"/>
                  </a:moveTo>
                  <a:cubicBezTo>
                    <a:pt x="802" y="0"/>
                    <a:pt x="534" y="299"/>
                    <a:pt x="0" y="346"/>
                  </a:cubicBezTo>
                  <a:cubicBezTo>
                    <a:pt x="0" y="346"/>
                    <a:pt x="220" y="1100"/>
                    <a:pt x="409" y="1257"/>
                  </a:cubicBezTo>
                  <a:cubicBezTo>
                    <a:pt x="597" y="1430"/>
                    <a:pt x="1210" y="2215"/>
                    <a:pt x="1807" y="2341"/>
                  </a:cubicBezTo>
                  <a:cubicBezTo>
                    <a:pt x="1859" y="2352"/>
                    <a:pt x="1908" y="2357"/>
                    <a:pt x="1955" y="2357"/>
                  </a:cubicBezTo>
                  <a:cubicBezTo>
                    <a:pt x="2438" y="2357"/>
                    <a:pt x="2575" y="1786"/>
                    <a:pt x="1901" y="1241"/>
                  </a:cubicBezTo>
                  <a:cubicBezTo>
                    <a:pt x="1320" y="770"/>
                    <a:pt x="802" y="0"/>
                    <a:pt x="80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54;p68">
              <a:extLst>
                <a:ext uri="{FF2B5EF4-FFF2-40B4-BE49-F238E27FC236}">
                  <a16:creationId xmlns:a16="http://schemas.microsoft.com/office/drawing/2014/main" id="{EA10DE68-B3B0-40F0-BA02-F9516C4AE5BF}"/>
                </a:ext>
              </a:extLst>
            </p:cNvPr>
            <p:cNvSpPr/>
            <p:nvPr/>
          </p:nvSpPr>
          <p:spPr>
            <a:xfrm>
              <a:off x="-2532575" y="4944900"/>
              <a:ext cx="140625" cy="69925"/>
            </a:xfrm>
            <a:custGeom>
              <a:avLst/>
              <a:gdLst/>
              <a:ahLst/>
              <a:cxnLst/>
              <a:rect l="l" t="t" r="r" b="b"/>
              <a:pathLst>
                <a:path w="5625" h="2797" extrusionOk="0">
                  <a:moveTo>
                    <a:pt x="911" y="0"/>
                  </a:moveTo>
                  <a:cubicBezTo>
                    <a:pt x="566" y="126"/>
                    <a:pt x="189" y="361"/>
                    <a:pt x="0" y="613"/>
                  </a:cubicBezTo>
                  <a:cubicBezTo>
                    <a:pt x="0" y="613"/>
                    <a:pt x="1446" y="2341"/>
                    <a:pt x="2043" y="2624"/>
                  </a:cubicBezTo>
                  <a:cubicBezTo>
                    <a:pt x="2310" y="2734"/>
                    <a:pt x="2577" y="2781"/>
                    <a:pt x="2765" y="2797"/>
                  </a:cubicBezTo>
                  <a:cubicBezTo>
                    <a:pt x="2828" y="2797"/>
                    <a:pt x="3001" y="2781"/>
                    <a:pt x="3017" y="2781"/>
                  </a:cubicBezTo>
                  <a:cubicBezTo>
                    <a:pt x="3724" y="2687"/>
                    <a:pt x="4572" y="2482"/>
                    <a:pt x="5625" y="2042"/>
                  </a:cubicBezTo>
                  <a:lnTo>
                    <a:pt x="5468" y="1555"/>
                  </a:lnTo>
                  <a:cubicBezTo>
                    <a:pt x="5468" y="1555"/>
                    <a:pt x="4839" y="1697"/>
                    <a:pt x="4054" y="1744"/>
                  </a:cubicBezTo>
                  <a:cubicBezTo>
                    <a:pt x="3771" y="1760"/>
                    <a:pt x="3111" y="1791"/>
                    <a:pt x="2875" y="1838"/>
                  </a:cubicBezTo>
                  <a:cubicBezTo>
                    <a:pt x="2812" y="1807"/>
                    <a:pt x="2750" y="1775"/>
                    <a:pt x="2687" y="1744"/>
                  </a:cubicBezTo>
                  <a:cubicBezTo>
                    <a:pt x="1618" y="1178"/>
                    <a:pt x="911" y="0"/>
                    <a:pt x="911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55;p68">
              <a:extLst>
                <a:ext uri="{FF2B5EF4-FFF2-40B4-BE49-F238E27FC236}">
                  <a16:creationId xmlns:a16="http://schemas.microsoft.com/office/drawing/2014/main" id="{0F4C3700-7F71-494F-ADDB-0608CCF839F0}"/>
                </a:ext>
              </a:extLst>
            </p:cNvPr>
            <p:cNvSpPr/>
            <p:nvPr/>
          </p:nvSpPr>
          <p:spPr>
            <a:xfrm>
              <a:off x="-2396675" y="4961275"/>
              <a:ext cx="34200" cy="34700"/>
            </a:xfrm>
            <a:custGeom>
              <a:avLst/>
              <a:gdLst/>
              <a:ahLst/>
              <a:cxnLst/>
              <a:rect l="l" t="t" r="r" b="b"/>
              <a:pathLst>
                <a:path w="1368" h="1388" extrusionOk="0">
                  <a:moveTo>
                    <a:pt x="1172" y="0"/>
                  </a:moveTo>
                  <a:cubicBezTo>
                    <a:pt x="975" y="0"/>
                    <a:pt x="524" y="286"/>
                    <a:pt x="346" y="382"/>
                  </a:cubicBezTo>
                  <a:cubicBezTo>
                    <a:pt x="157" y="492"/>
                    <a:pt x="0" y="869"/>
                    <a:pt x="0" y="869"/>
                  </a:cubicBezTo>
                  <a:lnTo>
                    <a:pt x="173" y="1387"/>
                  </a:lnTo>
                  <a:cubicBezTo>
                    <a:pt x="173" y="1387"/>
                    <a:pt x="176" y="1388"/>
                    <a:pt x="182" y="1388"/>
                  </a:cubicBezTo>
                  <a:cubicBezTo>
                    <a:pt x="236" y="1388"/>
                    <a:pt x="534" y="1375"/>
                    <a:pt x="833" y="1105"/>
                  </a:cubicBezTo>
                  <a:cubicBezTo>
                    <a:pt x="1336" y="665"/>
                    <a:pt x="1367" y="131"/>
                    <a:pt x="1241" y="21"/>
                  </a:cubicBezTo>
                  <a:cubicBezTo>
                    <a:pt x="1225" y="6"/>
                    <a:pt x="1201" y="0"/>
                    <a:pt x="117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56;p68">
              <a:extLst>
                <a:ext uri="{FF2B5EF4-FFF2-40B4-BE49-F238E27FC236}">
                  <a16:creationId xmlns:a16="http://schemas.microsoft.com/office/drawing/2014/main" id="{B7E7B9C1-7438-492C-BFB2-E06AD3E3CAD6}"/>
                </a:ext>
              </a:extLst>
            </p:cNvPr>
            <p:cNvSpPr/>
            <p:nvPr/>
          </p:nvSpPr>
          <p:spPr>
            <a:xfrm>
              <a:off x="-2403350" y="4966500"/>
              <a:ext cx="39300" cy="24125"/>
            </a:xfrm>
            <a:custGeom>
              <a:avLst/>
              <a:gdLst/>
              <a:ahLst/>
              <a:cxnLst/>
              <a:rect l="l" t="t" r="r" b="b"/>
              <a:pathLst>
                <a:path w="1572" h="965" extrusionOk="0">
                  <a:moveTo>
                    <a:pt x="1524" y="0"/>
                  </a:moveTo>
                  <a:lnTo>
                    <a:pt x="1461" y="32"/>
                  </a:lnTo>
                  <a:lnTo>
                    <a:pt x="141" y="534"/>
                  </a:lnTo>
                  <a:lnTo>
                    <a:pt x="0" y="581"/>
                  </a:lnTo>
                  <a:lnTo>
                    <a:pt x="32" y="676"/>
                  </a:lnTo>
                  <a:cubicBezTo>
                    <a:pt x="32" y="691"/>
                    <a:pt x="47" y="691"/>
                    <a:pt x="63" y="707"/>
                  </a:cubicBezTo>
                  <a:lnTo>
                    <a:pt x="581" y="958"/>
                  </a:lnTo>
                  <a:cubicBezTo>
                    <a:pt x="590" y="963"/>
                    <a:pt x="600" y="965"/>
                    <a:pt x="612" y="965"/>
                  </a:cubicBezTo>
                  <a:cubicBezTo>
                    <a:pt x="644" y="965"/>
                    <a:pt x="684" y="950"/>
                    <a:pt x="707" y="927"/>
                  </a:cubicBezTo>
                  <a:lnTo>
                    <a:pt x="1540" y="157"/>
                  </a:lnTo>
                  <a:cubicBezTo>
                    <a:pt x="1555" y="142"/>
                    <a:pt x="1571" y="126"/>
                    <a:pt x="1555" y="94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57;p68">
              <a:extLst>
                <a:ext uri="{FF2B5EF4-FFF2-40B4-BE49-F238E27FC236}">
                  <a16:creationId xmlns:a16="http://schemas.microsoft.com/office/drawing/2014/main" id="{544F2C00-01C4-4C4A-878D-B612FB2F3A62}"/>
                </a:ext>
              </a:extLst>
            </p:cNvPr>
            <p:cNvSpPr/>
            <p:nvPr/>
          </p:nvSpPr>
          <p:spPr>
            <a:xfrm>
              <a:off x="-2403750" y="4959375"/>
              <a:ext cx="39300" cy="29000"/>
            </a:xfrm>
            <a:custGeom>
              <a:avLst/>
              <a:gdLst/>
              <a:ahLst/>
              <a:cxnLst/>
              <a:rect l="l" t="t" r="r" b="b"/>
              <a:pathLst>
                <a:path w="1572" h="1160" extrusionOk="0">
                  <a:moveTo>
                    <a:pt x="953" y="1"/>
                  </a:moveTo>
                  <a:cubicBezTo>
                    <a:pt x="925" y="1"/>
                    <a:pt x="900" y="14"/>
                    <a:pt x="880" y="34"/>
                  </a:cubicBezTo>
                  <a:lnTo>
                    <a:pt x="32" y="819"/>
                  </a:lnTo>
                  <a:cubicBezTo>
                    <a:pt x="0" y="851"/>
                    <a:pt x="16" y="882"/>
                    <a:pt x="48" y="898"/>
                  </a:cubicBezTo>
                  <a:lnTo>
                    <a:pt x="566" y="1149"/>
                  </a:lnTo>
                  <a:cubicBezTo>
                    <a:pt x="585" y="1156"/>
                    <a:pt x="605" y="1160"/>
                    <a:pt x="623" y="1160"/>
                  </a:cubicBezTo>
                  <a:cubicBezTo>
                    <a:pt x="649" y="1160"/>
                    <a:pt x="673" y="1152"/>
                    <a:pt x="692" y="1134"/>
                  </a:cubicBezTo>
                  <a:lnTo>
                    <a:pt x="1540" y="348"/>
                  </a:lnTo>
                  <a:cubicBezTo>
                    <a:pt x="1571" y="317"/>
                    <a:pt x="1556" y="285"/>
                    <a:pt x="1524" y="254"/>
                  </a:cubicBezTo>
                  <a:lnTo>
                    <a:pt x="1006" y="18"/>
                  </a:lnTo>
                  <a:cubicBezTo>
                    <a:pt x="988" y="6"/>
                    <a:pt x="970" y="1"/>
                    <a:pt x="953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58;p68">
              <a:extLst>
                <a:ext uri="{FF2B5EF4-FFF2-40B4-BE49-F238E27FC236}">
                  <a16:creationId xmlns:a16="http://schemas.microsoft.com/office/drawing/2014/main" id="{4FC690DF-CABB-41AE-8767-96A650C3925D}"/>
                </a:ext>
              </a:extLst>
            </p:cNvPr>
            <p:cNvSpPr/>
            <p:nvPr/>
          </p:nvSpPr>
          <p:spPr>
            <a:xfrm>
              <a:off x="-2399050" y="4961625"/>
              <a:ext cx="31450" cy="23225"/>
            </a:xfrm>
            <a:custGeom>
              <a:avLst/>
              <a:gdLst/>
              <a:ahLst/>
              <a:cxnLst/>
              <a:rect l="l" t="t" r="r" b="b"/>
              <a:pathLst>
                <a:path w="1258" h="929" extrusionOk="0">
                  <a:moveTo>
                    <a:pt x="771" y="0"/>
                  </a:moveTo>
                  <a:cubicBezTo>
                    <a:pt x="739" y="0"/>
                    <a:pt x="699" y="15"/>
                    <a:pt x="676" y="38"/>
                  </a:cubicBezTo>
                  <a:lnTo>
                    <a:pt x="32" y="635"/>
                  </a:lnTo>
                  <a:cubicBezTo>
                    <a:pt x="1" y="666"/>
                    <a:pt x="1" y="714"/>
                    <a:pt x="48" y="729"/>
                  </a:cubicBezTo>
                  <a:lnTo>
                    <a:pt x="441" y="918"/>
                  </a:lnTo>
                  <a:cubicBezTo>
                    <a:pt x="460" y="924"/>
                    <a:pt x="480" y="928"/>
                    <a:pt x="498" y="928"/>
                  </a:cubicBezTo>
                  <a:cubicBezTo>
                    <a:pt x="524" y="928"/>
                    <a:pt x="548" y="921"/>
                    <a:pt x="567" y="902"/>
                  </a:cubicBezTo>
                  <a:lnTo>
                    <a:pt x="1226" y="289"/>
                  </a:lnTo>
                  <a:cubicBezTo>
                    <a:pt x="1258" y="258"/>
                    <a:pt x="1242" y="227"/>
                    <a:pt x="1211" y="211"/>
                  </a:cubicBezTo>
                  <a:lnTo>
                    <a:pt x="802" y="7"/>
                  </a:lnTo>
                  <a:cubicBezTo>
                    <a:pt x="794" y="2"/>
                    <a:pt x="783" y="0"/>
                    <a:pt x="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59;p68">
              <a:extLst>
                <a:ext uri="{FF2B5EF4-FFF2-40B4-BE49-F238E27FC236}">
                  <a16:creationId xmlns:a16="http://schemas.microsoft.com/office/drawing/2014/main" id="{4B0AC1C5-A92E-46DB-B6FF-CEE42432D12D}"/>
                </a:ext>
              </a:extLst>
            </p:cNvPr>
            <p:cNvSpPr/>
            <p:nvPr/>
          </p:nvSpPr>
          <p:spPr>
            <a:xfrm>
              <a:off x="-2393475" y="4966025"/>
              <a:ext cx="8800" cy="5000"/>
            </a:xfrm>
            <a:custGeom>
              <a:avLst/>
              <a:gdLst/>
              <a:ahLst/>
              <a:cxnLst/>
              <a:rect l="l" t="t" r="r" b="b"/>
              <a:pathLst>
                <a:path w="352" h="200" extrusionOk="0">
                  <a:moveTo>
                    <a:pt x="168" y="1"/>
                  </a:moveTo>
                  <a:cubicBezTo>
                    <a:pt x="14" y="1"/>
                    <a:pt x="1" y="182"/>
                    <a:pt x="22" y="182"/>
                  </a:cubicBezTo>
                  <a:cubicBezTo>
                    <a:pt x="24" y="182"/>
                    <a:pt x="27" y="180"/>
                    <a:pt x="29" y="176"/>
                  </a:cubicBezTo>
                  <a:cubicBezTo>
                    <a:pt x="29" y="176"/>
                    <a:pt x="57" y="162"/>
                    <a:pt x="99" y="162"/>
                  </a:cubicBezTo>
                  <a:cubicBezTo>
                    <a:pt x="120" y="162"/>
                    <a:pt x="144" y="166"/>
                    <a:pt x="171" y="176"/>
                  </a:cubicBezTo>
                  <a:cubicBezTo>
                    <a:pt x="210" y="184"/>
                    <a:pt x="257" y="200"/>
                    <a:pt x="292" y="200"/>
                  </a:cubicBezTo>
                  <a:cubicBezTo>
                    <a:pt x="328" y="200"/>
                    <a:pt x="351" y="184"/>
                    <a:pt x="344" y="129"/>
                  </a:cubicBezTo>
                  <a:cubicBezTo>
                    <a:pt x="328" y="19"/>
                    <a:pt x="202" y="3"/>
                    <a:pt x="202" y="3"/>
                  </a:cubicBezTo>
                  <a:cubicBezTo>
                    <a:pt x="190" y="2"/>
                    <a:pt x="179" y="1"/>
                    <a:pt x="16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60;p68">
              <a:extLst>
                <a:ext uri="{FF2B5EF4-FFF2-40B4-BE49-F238E27FC236}">
                  <a16:creationId xmlns:a16="http://schemas.microsoft.com/office/drawing/2014/main" id="{A5B0EC5D-445E-4951-A109-EAF09D7A0B83}"/>
                </a:ext>
              </a:extLst>
            </p:cNvPr>
            <p:cNvSpPr/>
            <p:nvPr/>
          </p:nvSpPr>
          <p:spPr>
            <a:xfrm>
              <a:off x="-2375075" y="4967175"/>
              <a:ext cx="11850" cy="1315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2" y="1"/>
                  </a:moveTo>
                  <a:cubicBezTo>
                    <a:pt x="386" y="1"/>
                    <a:pt x="367" y="11"/>
                    <a:pt x="346" y="36"/>
                  </a:cubicBezTo>
                  <a:cubicBezTo>
                    <a:pt x="189" y="209"/>
                    <a:pt x="0" y="523"/>
                    <a:pt x="0" y="523"/>
                  </a:cubicBezTo>
                  <a:cubicBezTo>
                    <a:pt x="14" y="525"/>
                    <a:pt x="27" y="526"/>
                    <a:pt x="40" y="526"/>
                  </a:cubicBezTo>
                  <a:cubicBezTo>
                    <a:pt x="236" y="526"/>
                    <a:pt x="351" y="312"/>
                    <a:pt x="424" y="209"/>
                  </a:cubicBezTo>
                  <a:cubicBezTo>
                    <a:pt x="473" y="124"/>
                    <a:pt x="456" y="1"/>
                    <a:pt x="402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61;p68">
              <a:extLst>
                <a:ext uri="{FF2B5EF4-FFF2-40B4-BE49-F238E27FC236}">
                  <a16:creationId xmlns:a16="http://schemas.microsoft.com/office/drawing/2014/main" id="{002F4A10-8C36-4029-8920-E7397F213021}"/>
                </a:ext>
              </a:extLst>
            </p:cNvPr>
            <p:cNvSpPr/>
            <p:nvPr/>
          </p:nvSpPr>
          <p:spPr>
            <a:xfrm>
              <a:off x="-2547425" y="5032075"/>
              <a:ext cx="168050" cy="134375"/>
            </a:xfrm>
            <a:custGeom>
              <a:avLst/>
              <a:gdLst/>
              <a:ahLst/>
              <a:cxnLst/>
              <a:rect l="l" t="t" r="r" b="b"/>
              <a:pathLst>
                <a:path w="6722" h="5375" extrusionOk="0">
                  <a:moveTo>
                    <a:pt x="3687" y="0"/>
                  </a:moveTo>
                  <a:cubicBezTo>
                    <a:pt x="2436" y="0"/>
                    <a:pt x="704" y="3253"/>
                    <a:pt x="704" y="3253"/>
                  </a:cubicBezTo>
                  <a:cubicBezTo>
                    <a:pt x="360" y="3628"/>
                    <a:pt x="0" y="5374"/>
                    <a:pt x="137" y="5374"/>
                  </a:cubicBezTo>
                  <a:cubicBezTo>
                    <a:pt x="137" y="5374"/>
                    <a:pt x="138" y="5374"/>
                    <a:pt x="139" y="5374"/>
                  </a:cubicBezTo>
                  <a:cubicBezTo>
                    <a:pt x="2228" y="5374"/>
                    <a:pt x="3815" y="1713"/>
                    <a:pt x="3815" y="1713"/>
                  </a:cubicBezTo>
                  <a:cubicBezTo>
                    <a:pt x="4333" y="3127"/>
                    <a:pt x="5826" y="4368"/>
                    <a:pt x="5826" y="4368"/>
                  </a:cubicBezTo>
                  <a:cubicBezTo>
                    <a:pt x="5978" y="4467"/>
                    <a:pt x="6148" y="4522"/>
                    <a:pt x="6305" y="4522"/>
                  </a:cubicBezTo>
                  <a:cubicBezTo>
                    <a:pt x="6472" y="4522"/>
                    <a:pt x="6624" y="4459"/>
                    <a:pt x="6721" y="4321"/>
                  </a:cubicBezTo>
                  <a:cubicBezTo>
                    <a:pt x="6721" y="4321"/>
                    <a:pt x="4710" y="315"/>
                    <a:pt x="3893" y="32"/>
                  </a:cubicBezTo>
                  <a:cubicBezTo>
                    <a:pt x="3827" y="11"/>
                    <a:pt x="3758" y="0"/>
                    <a:pt x="36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62;p68">
              <a:extLst>
                <a:ext uri="{FF2B5EF4-FFF2-40B4-BE49-F238E27FC236}">
                  <a16:creationId xmlns:a16="http://schemas.microsoft.com/office/drawing/2014/main" id="{3EE4CE7F-E4AE-477A-8941-860295D14682}"/>
                </a:ext>
              </a:extLst>
            </p:cNvPr>
            <p:cNvSpPr/>
            <p:nvPr/>
          </p:nvSpPr>
          <p:spPr>
            <a:xfrm>
              <a:off x="-2402975" y="5140100"/>
              <a:ext cx="63650" cy="23575"/>
            </a:xfrm>
            <a:custGeom>
              <a:avLst/>
              <a:gdLst/>
              <a:ahLst/>
              <a:cxnLst/>
              <a:rect l="l" t="t" r="r" b="b"/>
              <a:pathLst>
                <a:path w="2546" h="943" extrusionOk="0">
                  <a:moveTo>
                    <a:pt x="943" y="0"/>
                  </a:moveTo>
                  <a:cubicBezTo>
                    <a:pt x="943" y="0"/>
                    <a:pt x="867" y="67"/>
                    <a:pt x="471" y="67"/>
                  </a:cubicBezTo>
                  <a:cubicBezTo>
                    <a:pt x="358" y="67"/>
                    <a:pt x="219" y="61"/>
                    <a:pt x="48" y="47"/>
                  </a:cubicBezTo>
                  <a:cubicBezTo>
                    <a:pt x="48" y="47"/>
                    <a:pt x="1" y="126"/>
                    <a:pt x="1" y="267"/>
                  </a:cubicBezTo>
                  <a:cubicBezTo>
                    <a:pt x="1" y="425"/>
                    <a:pt x="1" y="927"/>
                    <a:pt x="1" y="927"/>
                  </a:cubicBezTo>
                  <a:lnTo>
                    <a:pt x="2530" y="943"/>
                  </a:lnTo>
                  <a:cubicBezTo>
                    <a:pt x="2530" y="943"/>
                    <a:pt x="2546" y="550"/>
                    <a:pt x="2216" y="330"/>
                  </a:cubicBezTo>
                  <a:cubicBezTo>
                    <a:pt x="1902" y="126"/>
                    <a:pt x="1415" y="330"/>
                    <a:pt x="943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63;p68">
              <a:extLst>
                <a:ext uri="{FF2B5EF4-FFF2-40B4-BE49-F238E27FC236}">
                  <a16:creationId xmlns:a16="http://schemas.microsoft.com/office/drawing/2014/main" id="{363D0AAA-994A-4396-997E-13C0474A0E4D}"/>
                </a:ext>
              </a:extLst>
            </p:cNvPr>
            <p:cNvSpPr/>
            <p:nvPr/>
          </p:nvSpPr>
          <p:spPr>
            <a:xfrm>
              <a:off x="-2600925" y="4915825"/>
              <a:ext cx="74650" cy="40775"/>
            </a:xfrm>
            <a:custGeom>
              <a:avLst/>
              <a:gdLst/>
              <a:ahLst/>
              <a:cxnLst/>
              <a:rect l="l" t="t" r="r" b="b"/>
              <a:pathLst>
                <a:path w="2986" h="1631" extrusionOk="0">
                  <a:moveTo>
                    <a:pt x="1729" y="0"/>
                  </a:moveTo>
                  <a:cubicBezTo>
                    <a:pt x="1729" y="0"/>
                    <a:pt x="833" y="16"/>
                    <a:pt x="409" y="377"/>
                  </a:cubicBezTo>
                  <a:cubicBezTo>
                    <a:pt x="1" y="755"/>
                    <a:pt x="393" y="1509"/>
                    <a:pt x="849" y="1603"/>
                  </a:cubicBezTo>
                  <a:cubicBezTo>
                    <a:pt x="938" y="1622"/>
                    <a:pt x="1065" y="1631"/>
                    <a:pt x="1213" y="1631"/>
                  </a:cubicBezTo>
                  <a:cubicBezTo>
                    <a:pt x="1801" y="1631"/>
                    <a:pt x="2716" y="1493"/>
                    <a:pt x="2828" y="1304"/>
                  </a:cubicBezTo>
                  <a:cubicBezTo>
                    <a:pt x="2986" y="1069"/>
                    <a:pt x="2891" y="32"/>
                    <a:pt x="1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64;p68">
              <a:extLst>
                <a:ext uri="{FF2B5EF4-FFF2-40B4-BE49-F238E27FC236}">
                  <a16:creationId xmlns:a16="http://schemas.microsoft.com/office/drawing/2014/main" id="{89C3FEF2-818C-4CD6-9128-6E39208B8899}"/>
                </a:ext>
              </a:extLst>
            </p:cNvPr>
            <p:cNvSpPr/>
            <p:nvPr/>
          </p:nvSpPr>
          <p:spPr>
            <a:xfrm>
              <a:off x="-2604450" y="4937425"/>
              <a:ext cx="100575" cy="195150"/>
            </a:xfrm>
            <a:custGeom>
              <a:avLst/>
              <a:gdLst/>
              <a:ahLst/>
              <a:cxnLst/>
              <a:rect l="l" t="t" r="r" b="b"/>
              <a:pathLst>
                <a:path w="4023" h="7806" extrusionOk="0">
                  <a:moveTo>
                    <a:pt x="1634" y="1"/>
                  </a:moveTo>
                  <a:lnTo>
                    <a:pt x="1446" y="63"/>
                  </a:lnTo>
                  <a:lnTo>
                    <a:pt x="1210" y="142"/>
                  </a:lnTo>
                  <a:lnTo>
                    <a:pt x="1163" y="158"/>
                  </a:lnTo>
                  <a:lnTo>
                    <a:pt x="110" y="519"/>
                  </a:lnTo>
                  <a:lnTo>
                    <a:pt x="0" y="4431"/>
                  </a:lnTo>
                  <a:lnTo>
                    <a:pt x="440" y="7259"/>
                  </a:lnTo>
                  <a:cubicBezTo>
                    <a:pt x="1137" y="7648"/>
                    <a:pt x="1698" y="7806"/>
                    <a:pt x="2149" y="7806"/>
                  </a:cubicBezTo>
                  <a:cubicBezTo>
                    <a:pt x="3610" y="7806"/>
                    <a:pt x="3926" y="6157"/>
                    <a:pt x="4022" y="5389"/>
                  </a:cubicBezTo>
                  <a:cubicBezTo>
                    <a:pt x="3551" y="3347"/>
                    <a:pt x="3786" y="2813"/>
                    <a:pt x="3786" y="283"/>
                  </a:cubicBezTo>
                  <a:lnTo>
                    <a:pt x="2985" y="173"/>
                  </a:lnTo>
                  <a:lnTo>
                    <a:pt x="2922" y="173"/>
                  </a:lnTo>
                  <a:lnTo>
                    <a:pt x="2750" y="142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65;p68">
              <a:extLst>
                <a:ext uri="{FF2B5EF4-FFF2-40B4-BE49-F238E27FC236}">
                  <a16:creationId xmlns:a16="http://schemas.microsoft.com/office/drawing/2014/main" id="{24F6605F-5F1A-435B-BB10-F92A2D0BBCA8}"/>
                </a:ext>
              </a:extLst>
            </p:cNvPr>
            <p:cNvSpPr/>
            <p:nvPr/>
          </p:nvSpPr>
          <p:spPr>
            <a:xfrm>
              <a:off x="-2580500" y="4937650"/>
              <a:ext cx="25950" cy="18650"/>
            </a:xfrm>
            <a:custGeom>
              <a:avLst/>
              <a:gdLst/>
              <a:ahLst/>
              <a:cxnLst/>
              <a:rect l="l" t="t" r="r" b="b"/>
              <a:pathLst>
                <a:path w="1038" h="746" extrusionOk="0">
                  <a:moveTo>
                    <a:pt x="45" y="1"/>
                  </a:moveTo>
                  <a:cubicBezTo>
                    <a:pt x="41" y="1"/>
                    <a:pt x="36" y="3"/>
                    <a:pt x="32" y="7"/>
                  </a:cubicBezTo>
                  <a:cubicBezTo>
                    <a:pt x="16" y="7"/>
                    <a:pt x="0" y="23"/>
                    <a:pt x="0" y="39"/>
                  </a:cubicBezTo>
                  <a:cubicBezTo>
                    <a:pt x="16" y="39"/>
                    <a:pt x="189" y="746"/>
                    <a:pt x="990" y="746"/>
                  </a:cubicBezTo>
                  <a:lnTo>
                    <a:pt x="1006" y="746"/>
                  </a:lnTo>
                  <a:cubicBezTo>
                    <a:pt x="1022" y="746"/>
                    <a:pt x="1037" y="730"/>
                    <a:pt x="1037" y="714"/>
                  </a:cubicBezTo>
                  <a:cubicBezTo>
                    <a:pt x="1037" y="699"/>
                    <a:pt x="1022" y="699"/>
                    <a:pt x="1006" y="699"/>
                  </a:cubicBezTo>
                  <a:lnTo>
                    <a:pt x="990" y="699"/>
                  </a:lnTo>
                  <a:cubicBezTo>
                    <a:pt x="236" y="683"/>
                    <a:pt x="79" y="54"/>
                    <a:pt x="63" y="23"/>
                  </a:cubicBezTo>
                  <a:cubicBezTo>
                    <a:pt x="63" y="12"/>
                    <a:pt x="55" y="1"/>
                    <a:pt x="45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66;p68">
              <a:extLst>
                <a:ext uri="{FF2B5EF4-FFF2-40B4-BE49-F238E27FC236}">
                  <a16:creationId xmlns:a16="http://schemas.microsoft.com/office/drawing/2014/main" id="{741669F9-7969-4538-A061-7AD88F3D6B5D}"/>
                </a:ext>
              </a:extLst>
            </p:cNvPr>
            <p:cNvSpPr/>
            <p:nvPr/>
          </p:nvSpPr>
          <p:spPr>
            <a:xfrm>
              <a:off x="-2537700" y="4943550"/>
              <a:ext cx="9850" cy="10000"/>
            </a:xfrm>
            <a:custGeom>
              <a:avLst/>
              <a:gdLst/>
              <a:ahLst/>
              <a:cxnLst/>
              <a:rect l="l" t="t" r="r" b="b"/>
              <a:pathLst>
                <a:path w="394" h="400" extrusionOk="0">
                  <a:moveTo>
                    <a:pt x="349" y="0"/>
                  </a:moveTo>
                  <a:cubicBezTo>
                    <a:pt x="339" y="0"/>
                    <a:pt x="331" y="12"/>
                    <a:pt x="331" y="23"/>
                  </a:cubicBezTo>
                  <a:cubicBezTo>
                    <a:pt x="268" y="337"/>
                    <a:pt x="32" y="353"/>
                    <a:pt x="32" y="353"/>
                  </a:cubicBezTo>
                  <a:cubicBezTo>
                    <a:pt x="17" y="353"/>
                    <a:pt x="1" y="353"/>
                    <a:pt x="1" y="368"/>
                  </a:cubicBezTo>
                  <a:cubicBezTo>
                    <a:pt x="1" y="384"/>
                    <a:pt x="17" y="400"/>
                    <a:pt x="32" y="400"/>
                  </a:cubicBezTo>
                  <a:cubicBezTo>
                    <a:pt x="32" y="400"/>
                    <a:pt x="315" y="400"/>
                    <a:pt x="378" y="38"/>
                  </a:cubicBezTo>
                  <a:cubicBezTo>
                    <a:pt x="394" y="23"/>
                    <a:pt x="378" y="7"/>
                    <a:pt x="362" y="7"/>
                  </a:cubicBezTo>
                  <a:cubicBezTo>
                    <a:pt x="358" y="2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67;p68">
              <a:extLst>
                <a:ext uri="{FF2B5EF4-FFF2-40B4-BE49-F238E27FC236}">
                  <a16:creationId xmlns:a16="http://schemas.microsoft.com/office/drawing/2014/main" id="{73F19024-6337-40A7-891E-D31D0205C6E6}"/>
                </a:ext>
              </a:extLst>
            </p:cNvPr>
            <p:cNvSpPr/>
            <p:nvPr/>
          </p:nvSpPr>
          <p:spPr>
            <a:xfrm>
              <a:off x="-2572250" y="5048575"/>
              <a:ext cx="62875" cy="41525"/>
            </a:xfrm>
            <a:custGeom>
              <a:avLst/>
              <a:gdLst/>
              <a:ahLst/>
              <a:cxnLst/>
              <a:rect l="l" t="t" r="r" b="b"/>
              <a:pathLst>
                <a:path w="2515" h="1661" extrusionOk="0">
                  <a:moveTo>
                    <a:pt x="2278" y="1"/>
                  </a:moveTo>
                  <a:lnTo>
                    <a:pt x="126" y="174"/>
                  </a:lnTo>
                  <a:cubicBezTo>
                    <a:pt x="126" y="174"/>
                    <a:pt x="0" y="1163"/>
                    <a:pt x="252" y="1650"/>
                  </a:cubicBezTo>
                  <a:cubicBezTo>
                    <a:pt x="252" y="1650"/>
                    <a:pt x="398" y="1661"/>
                    <a:pt x="629" y="1661"/>
                  </a:cubicBezTo>
                  <a:cubicBezTo>
                    <a:pt x="1090" y="1661"/>
                    <a:pt x="1886" y="1619"/>
                    <a:pt x="2514" y="1368"/>
                  </a:cubicBezTo>
                  <a:cubicBezTo>
                    <a:pt x="2514" y="1368"/>
                    <a:pt x="2278" y="676"/>
                    <a:pt x="2278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68;p68">
              <a:extLst>
                <a:ext uri="{FF2B5EF4-FFF2-40B4-BE49-F238E27FC236}">
                  <a16:creationId xmlns:a16="http://schemas.microsoft.com/office/drawing/2014/main" id="{61774D1F-FF57-4322-8478-5AAA431D0268}"/>
                </a:ext>
              </a:extLst>
            </p:cNvPr>
            <p:cNvSpPr/>
            <p:nvPr/>
          </p:nvSpPr>
          <p:spPr>
            <a:xfrm>
              <a:off x="-2557725" y="4960200"/>
              <a:ext cx="8275" cy="66800"/>
            </a:xfrm>
            <a:custGeom>
              <a:avLst/>
              <a:gdLst/>
              <a:ahLst/>
              <a:cxnLst/>
              <a:rect l="l" t="t" r="r" b="b"/>
              <a:pathLst>
                <a:path w="331" h="2672" extrusionOk="0">
                  <a:moveTo>
                    <a:pt x="32" y="1"/>
                  </a:moveTo>
                  <a:cubicBezTo>
                    <a:pt x="1" y="1"/>
                    <a:pt x="1" y="16"/>
                    <a:pt x="1" y="32"/>
                  </a:cubicBezTo>
                  <a:cubicBezTo>
                    <a:pt x="1" y="48"/>
                    <a:pt x="283" y="1902"/>
                    <a:pt x="221" y="2640"/>
                  </a:cubicBezTo>
                  <a:cubicBezTo>
                    <a:pt x="221" y="2656"/>
                    <a:pt x="221" y="2656"/>
                    <a:pt x="236" y="2672"/>
                  </a:cubicBezTo>
                  <a:cubicBezTo>
                    <a:pt x="252" y="2672"/>
                    <a:pt x="268" y="2656"/>
                    <a:pt x="268" y="2640"/>
                  </a:cubicBezTo>
                  <a:cubicBezTo>
                    <a:pt x="331" y="1902"/>
                    <a:pt x="64" y="48"/>
                    <a:pt x="64" y="32"/>
                  </a:cubicBezTo>
                  <a:cubicBezTo>
                    <a:pt x="64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69;p68">
              <a:extLst>
                <a:ext uri="{FF2B5EF4-FFF2-40B4-BE49-F238E27FC236}">
                  <a16:creationId xmlns:a16="http://schemas.microsoft.com/office/drawing/2014/main" id="{046E9DF7-4B01-4568-BFCB-08BA7360CA11}"/>
                </a:ext>
              </a:extLst>
            </p:cNvPr>
            <p:cNvSpPr/>
            <p:nvPr/>
          </p:nvSpPr>
          <p:spPr>
            <a:xfrm>
              <a:off x="-2533750" y="4956275"/>
              <a:ext cx="8650" cy="66800"/>
            </a:xfrm>
            <a:custGeom>
              <a:avLst/>
              <a:gdLst/>
              <a:ahLst/>
              <a:cxnLst/>
              <a:rect l="l" t="t" r="r" b="b"/>
              <a:pathLst>
                <a:path w="346" h="2672" extrusionOk="0">
                  <a:moveTo>
                    <a:pt x="31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283" y="1917"/>
                    <a:pt x="220" y="2640"/>
                  </a:cubicBezTo>
                  <a:cubicBezTo>
                    <a:pt x="220" y="2656"/>
                    <a:pt x="236" y="2671"/>
                    <a:pt x="251" y="2671"/>
                  </a:cubicBezTo>
                  <a:cubicBezTo>
                    <a:pt x="267" y="2671"/>
                    <a:pt x="283" y="2671"/>
                    <a:pt x="283" y="2656"/>
                  </a:cubicBezTo>
                  <a:cubicBezTo>
                    <a:pt x="346" y="1917"/>
                    <a:pt x="63" y="48"/>
                    <a:pt x="63" y="32"/>
                  </a:cubicBezTo>
                  <a:cubicBezTo>
                    <a:pt x="63" y="1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70;p68">
              <a:extLst>
                <a:ext uri="{FF2B5EF4-FFF2-40B4-BE49-F238E27FC236}">
                  <a16:creationId xmlns:a16="http://schemas.microsoft.com/office/drawing/2014/main" id="{72F7507C-CB1C-4C0C-B422-32482260AC7E}"/>
                </a:ext>
              </a:extLst>
            </p:cNvPr>
            <p:cNvSpPr/>
            <p:nvPr/>
          </p:nvSpPr>
          <p:spPr>
            <a:xfrm>
              <a:off x="-2508225" y="4874575"/>
              <a:ext cx="16125" cy="29100"/>
            </a:xfrm>
            <a:custGeom>
              <a:avLst/>
              <a:gdLst/>
              <a:ahLst/>
              <a:cxnLst/>
              <a:rect l="l" t="t" r="r" b="b"/>
              <a:pathLst>
                <a:path w="645" h="1164" extrusionOk="0">
                  <a:moveTo>
                    <a:pt x="424" y="1"/>
                  </a:moveTo>
                  <a:cubicBezTo>
                    <a:pt x="0" y="17"/>
                    <a:pt x="0" y="1163"/>
                    <a:pt x="0" y="1163"/>
                  </a:cubicBezTo>
                  <a:cubicBezTo>
                    <a:pt x="0" y="1163"/>
                    <a:pt x="205" y="1163"/>
                    <a:pt x="424" y="708"/>
                  </a:cubicBezTo>
                  <a:cubicBezTo>
                    <a:pt x="644" y="252"/>
                    <a:pt x="424" y="1"/>
                    <a:pt x="42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71;p68">
              <a:extLst>
                <a:ext uri="{FF2B5EF4-FFF2-40B4-BE49-F238E27FC236}">
                  <a16:creationId xmlns:a16="http://schemas.microsoft.com/office/drawing/2014/main" id="{51E9CFB5-D406-408E-A1E5-75A86ACE1D42}"/>
                </a:ext>
              </a:extLst>
            </p:cNvPr>
            <p:cNvSpPr/>
            <p:nvPr/>
          </p:nvSpPr>
          <p:spPr>
            <a:xfrm>
              <a:off x="-2569100" y="4912850"/>
              <a:ext cx="30250" cy="34375"/>
            </a:xfrm>
            <a:custGeom>
              <a:avLst/>
              <a:gdLst/>
              <a:ahLst/>
              <a:cxnLst/>
              <a:rect l="l" t="t" r="r" b="b"/>
              <a:pathLst>
                <a:path w="1210" h="1375" extrusionOk="0">
                  <a:moveTo>
                    <a:pt x="299" y="0"/>
                  </a:moveTo>
                  <a:cubicBezTo>
                    <a:pt x="276" y="0"/>
                    <a:pt x="255" y="3"/>
                    <a:pt x="236" y="9"/>
                  </a:cubicBezTo>
                  <a:lnTo>
                    <a:pt x="0" y="984"/>
                  </a:lnTo>
                  <a:cubicBezTo>
                    <a:pt x="0" y="984"/>
                    <a:pt x="356" y="1375"/>
                    <a:pt x="727" y="1375"/>
                  </a:cubicBezTo>
                  <a:cubicBezTo>
                    <a:pt x="783" y="1375"/>
                    <a:pt x="840" y="1366"/>
                    <a:pt x="896" y="1345"/>
                  </a:cubicBezTo>
                  <a:lnTo>
                    <a:pt x="990" y="1078"/>
                  </a:lnTo>
                  <a:lnTo>
                    <a:pt x="1210" y="481"/>
                  </a:lnTo>
                  <a:cubicBezTo>
                    <a:pt x="1210" y="481"/>
                    <a:pt x="1131" y="434"/>
                    <a:pt x="1021" y="355"/>
                  </a:cubicBezTo>
                  <a:cubicBezTo>
                    <a:pt x="824" y="228"/>
                    <a:pt x="500" y="0"/>
                    <a:pt x="29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72;p68">
              <a:extLst>
                <a:ext uri="{FF2B5EF4-FFF2-40B4-BE49-F238E27FC236}">
                  <a16:creationId xmlns:a16="http://schemas.microsoft.com/office/drawing/2014/main" id="{BDDD7FB3-9DD5-4BA1-9E4D-24FB8BC74086}"/>
                </a:ext>
              </a:extLst>
            </p:cNvPr>
            <p:cNvSpPr/>
            <p:nvPr/>
          </p:nvSpPr>
          <p:spPr>
            <a:xfrm>
              <a:off x="-2558125" y="4917400"/>
              <a:ext cx="19275" cy="25950"/>
            </a:xfrm>
            <a:custGeom>
              <a:avLst/>
              <a:gdLst/>
              <a:ahLst/>
              <a:cxnLst/>
              <a:rect l="l" t="t" r="r" b="b"/>
              <a:pathLst>
                <a:path w="771" h="103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7" y="817"/>
                    <a:pt x="504" y="1037"/>
                  </a:cubicBezTo>
                  <a:lnTo>
                    <a:pt x="771" y="299"/>
                  </a:lnTo>
                  <a:cubicBezTo>
                    <a:pt x="771" y="299"/>
                    <a:pt x="692" y="252"/>
                    <a:pt x="582" y="1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73;p68">
              <a:extLst>
                <a:ext uri="{FF2B5EF4-FFF2-40B4-BE49-F238E27FC236}">
                  <a16:creationId xmlns:a16="http://schemas.microsoft.com/office/drawing/2014/main" id="{0090F8CA-40E9-4D98-8431-A53248C2976C}"/>
                </a:ext>
              </a:extLst>
            </p:cNvPr>
            <p:cNvSpPr/>
            <p:nvPr/>
          </p:nvSpPr>
          <p:spPr>
            <a:xfrm>
              <a:off x="-2567150" y="4856425"/>
              <a:ext cx="69950" cy="80250"/>
            </a:xfrm>
            <a:custGeom>
              <a:avLst/>
              <a:gdLst/>
              <a:ahLst/>
              <a:cxnLst/>
              <a:rect l="l" t="t" r="r" b="b"/>
              <a:pathLst>
                <a:path w="2798" h="3210" extrusionOk="0">
                  <a:moveTo>
                    <a:pt x="1075" y="1"/>
                  </a:moveTo>
                  <a:cubicBezTo>
                    <a:pt x="811" y="1"/>
                    <a:pt x="561" y="62"/>
                    <a:pt x="362" y="208"/>
                  </a:cubicBezTo>
                  <a:cubicBezTo>
                    <a:pt x="362" y="208"/>
                    <a:pt x="189" y="727"/>
                    <a:pt x="48" y="1245"/>
                  </a:cubicBezTo>
                  <a:cubicBezTo>
                    <a:pt x="48" y="1261"/>
                    <a:pt x="48" y="1277"/>
                    <a:pt x="48" y="1277"/>
                  </a:cubicBezTo>
                  <a:cubicBezTo>
                    <a:pt x="32" y="1387"/>
                    <a:pt x="16" y="1497"/>
                    <a:pt x="16" y="1607"/>
                  </a:cubicBezTo>
                  <a:cubicBezTo>
                    <a:pt x="1" y="1874"/>
                    <a:pt x="16" y="2141"/>
                    <a:pt x="95" y="2408"/>
                  </a:cubicBezTo>
                  <a:cubicBezTo>
                    <a:pt x="95" y="2439"/>
                    <a:pt x="111" y="2471"/>
                    <a:pt x="126" y="2486"/>
                  </a:cubicBezTo>
                  <a:cubicBezTo>
                    <a:pt x="236" y="2581"/>
                    <a:pt x="393" y="2691"/>
                    <a:pt x="551" y="2785"/>
                  </a:cubicBezTo>
                  <a:lnTo>
                    <a:pt x="582" y="2801"/>
                  </a:lnTo>
                  <a:cubicBezTo>
                    <a:pt x="786" y="2926"/>
                    <a:pt x="1006" y="3036"/>
                    <a:pt x="1195" y="3131"/>
                  </a:cubicBezTo>
                  <a:cubicBezTo>
                    <a:pt x="1302" y="3184"/>
                    <a:pt x="1415" y="3209"/>
                    <a:pt x="1526" y="3209"/>
                  </a:cubicBezTo>
                  <a:cubicBezTo>
                    <a:pt x="1673" y="3209"/>
                    <a:pt x="1816" y="3164"/>
                    <a:pt x="1933" y="3083"/>
                  </a:cubicBezTo>
                  <a:cubicBezTo>
                    <a:pt x="2027" y="3036"/>
                    <a:pt x="2106" y="2958"/>
                    <a:pt x="2153" y="2863"/>
                  </a:cubicBezTo>
                  <a:cubicBezTo>
                    <a:pt x="2184" y="2832"/>
                    <a:pt x="2200" y="2801"/>
                    <a:pt x="2216" y="2769"/>
                  </a:cubicBezTo>
                  <a:cubicBezTo>
                    <a:pt x="2232" y="2722"/>
                    <a:pt x="2247" y="2675"/>
                    <a:pt x="2279" y="2628"/>
                  </a:cubicBezTo>
                  <a:cubicBezTo>
                    <a:pt x="2310" y="2565"/>
                    <a:pt x="2342" y="2486"/>
                    <a:pt x="2373" y="2408"/>
                  </a:cubicBezTo>
                  <a:cubicBezTo>
                    <a:pt x="2389" y="2376"/>
                    <a:pt x="2404" y="2345"/>
                    <a:pt x="2420" y="2298"/>
                  </a:cubicBezTo>
                  <a:cubicBezTo>
                    <a:pt x="2436" y="2266"/>
                    <a:pt x="2452" y="2219"/>
                    <a:pt x="2467" y="2172"/>
                  </a:cubicBezTo>
                  <a:cubicBezTo>
                    <a:pt x="2546" y="1984"/>
                    <a:pt x="2624" y="1779"/>
                    <a:pt x="2671" y="1591"/>
                  </a:cubicBezTo>
                  <a:cubicBezTo>
                    <a:pt x="2687" y="1559"/>
                    <a:pt x="2687" y="1544"/>
                    <a:pt x="2703" y="1528"/>
                  </a:cubicBezTo>
                  <a:cubicBezTo>
                    <a:pt x="2766" y="1292"/>
                    <a:pt x="2797" y="1088"/>
                    <a:pt x="2781" y="947"/>
                  </a:cubicBezTo>
                  <a:cubicBezTo>
                    <a:pt x="2700" y="504"/>
                    <a:pt x="1832" y="1"/>
                    <a:pt x="107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74;p68">
              <a:extLst>
                <a:ext uri="{FF2B5EF4-FFF2-40B4-BE49-F238E27FC236}">
                  <a16:creationId xmlns:a16="http://schemas.microsoft.com/office/drawing/2014/main" id="{57920CF7-2E27-47AE-8A3F-E246A3A9B2C0}"/>
                </a:ext>
              </a:extLst>
            </p:cNvPr>
            <p:cNvSpPr/>
            <p:nvPr/>
          </p:nvSpPr>
          <p:spPr>
            <a:xfrm>
              <a:off x="-2567550" y="4896575"/>
              <a:ext cx="7900" cy="20050"/>
            </a:xfrm>
            <a:custGeom>
              <a:avLst/>
              <a:gdLst/>
              <a:ahLst/>
              <a:cxnLst/>
              <a:rect l="l" t="t" r="r" b="b"/>
              <a:pathLst>
                <a:path w="316" h="802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268"/>
                    <a:pt x="17" y="550"/>
                    <a:pt x="95" y="802"/>
                  </a:cubicBezTo>
                  <a:cubicBezTo>
                    <a:pt x="232" y="559"/>
                    <a:pt x="310" y="184"/>
                    <a:pt x="315" y="173"/>
                  </a:cubicBezTo>
                  <a:lnTo>
                    <a:pt x="315" y="173"/>
                  </a:ln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lnTo>
                    <a:pt x="315" y="173"/>
                  </a:lnTo>
                  <a:cubicBezTo>
                    <a:pt x="189" y="63"/>
                    <a:pt x="95" y="16"/>
                    <a:pt x="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75;p68">
              <a:extLst>
                <a:ext uri="{FF2B5EF4-FFF2-40B4-BE49-F238E27FC236}">
                  <a16:creationId xmlns:a16="http://schemas.microsoft.com/office/drawing/2014/main" id="{FAD93B3A-17EC-4824-A421-397763978FFF}"/>
                </a:ext>
              </a:extLst>
            </p:cNvPr>
            <p:cNvSpPr/>
            <p:nvPr/>
          </p:nvSpPr>
          <p:spPr>
            <a:xfrm>
              <a:off x="-2564400" y="4848575"/>
              <a:ext cx="81400" cy="41350"/>
            </a:xfrm>
            <a:custGeom>
              <a:avLst/>
              <a:gdLst/>
              <a:ahLst/>
              <a:cxnLst/>
              <a:rect l="l" t="t" r="r" b="b"/>
              <a:pathLst>
                <a:path w="3256" h="1654" extrusionOk="0">
                  <a:moveTo>
                    <a:pt x="1083" y="0"/>
                  </a:moveTo>
                  <a:cubicBezTo>
                    <a:pt x="1013" y="0"/>
                    <a:pt x="945" y="6"/>
                    <a:pt x="880" y="20"/>
                  </a:cubicBezTo>
                  <a:cubicBezTo>
                    <a:pt x="158" y="177"/>
                    <a:pt x="32" y="727"/>
                    <a:pt x="1" y="1355"/>
                  </a:cubicBezTo>
                  <a:cubicBezTo>
                    <a:pt x="1" y="1355"/>
                    <a:pt x="43" y="1339"/>
                    <a:pt x="104" y="1339"/>
                  </a:cubicBezTo>
                  <a:cubicBezTo>
                    <a:pt x="204" y="1339"/>
                    <a:pt x="353" y="1382"/>
                    <a:pt x="441" y="1606"/>
                  </a:cubicBezTo>
                  <a:lnTo>
                    <a:pt x="613" y="1654"/>
                  </a:lnTo>
                  <a:cubicBezTo>
                    <a:pt x="613" y="1654"/>
                    <a:pt x="692" y="1308"/>
                    <a:pt x="818" y="1135"/>
                  </a:cubicBezTo>
                  <a:cubicBezTo>
                    <a:pt x="959" y="962"/>
                    <a:pt x="1273" y="1057"/>
                    <a:pt x="1383" y="852"/>
                  </a:cubicBezTo>
                  <a:cubicBezTo>
                    <a:pt x="1383" y="852"/>
                    <a:pt x="1910" y="1332"/>
                    <a:pt x="2428" y="1332"/>
                  </a:cubicBezTo>
                  <a:cubicBezTo>
                    <a:pt x="2510" y="1332"/>
                    <a:pt x="2592" y="1320"/>
                    <a:pt x="2671" y="1292"/>
                  </a:cubicBezTo>
                  <a:cubicBezTo>
                    <a:pt x="3256" y="1088"/>
                    <a:pt x="2006" y="0"/>
                    <a:pt x="108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76;p68">
              <a:extLst>
                <a:ext uri="{FF2B5EF4-FFF2-40B4-BE49-F238E27FC236}">
                  <a16:creationId xmlns:a16="http://schemas.microsoft.com/office/drawing/2014/main" id="{B00F2BD3-AD69-4FB7-8BA3-51DE117F86A7}"/>
                </a:ext>
              </a:extLst>
            </p:cNvPr>
            <p:cNvSpPr/>
            <p:nvPr/>
          </p:nvSpPr>
          <p:spPr>
            <a:xfrm>
              <a:off x="-2571850" y="4881800"/>
              <a:ext cx="18475" cy="25025"/>
            </a:xfrm>
            <a:custGeom>
              <a:avLst/>
              <a:gdLst/>
              <a:ahLst/>
              <a:cxnLst/>
              <a:rect l="l" t="t" r="r" b="b"/>
              <a:pathLst>
                <a:path w="739" h="1001" extrusionOk="0">
                  <a:moveTo>
                    <a:pt x="407" y="0"/>
                  </a:moveTo>
                  <a:cubicBezTo>
                    <a:pt x="373" y="0"/>
                    <a:pt x="337" y="8"/>
                    <a:pt x="299" y="26"/>
                  </a:cubicBezTo>
                  <a:cubicBezTo>
                    <a:pt x="0" y="152"/>
                    <a:pt x="0" y="874"/>
                    <a:pt x="503" y="1000"/>
                  </a:cubicBezTo>
                  <a:lnTo>
                    <a:pt x="739" y="277"/>
                  </a:lnTo>
                  <a:cubicBezTo>
                    <a:pt x="739" y="277"/>
                    <a:pt x="612" y="0"/>
                    <a:pt x="407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77;p68">
              <a:extLst>
                <a:ext uri="{FF2B5EF4-FFF2-40B4-BE49-F238E27FC236}">
                  <a16:creationId xmlns:a16="http://schemas.microsoft.com/office/drawing/2014/main" id="{26862D06-E0B3-4B11-969E-135788704B67}"/>
                </a:ext>
              </a:extLst>
            </p:cNvPr>
            <p:cNvSpPr/>
            <p:nvPr/>
          </p:nvSpPr>
          <p:spPr>
            <a:xfrm>
              <a:off x="-2516875" y="4854150"/>
              <a:ext cx="36175" cy="25975"/>
            </a:xfrm>
            <a:custGeom>
              <a:avLst/>
              <a:gdLst/>
              <a:ahLst/>
              <a:cxnLst/>
              <a:rect l="l" t="t" r="r" b="b"/>
              <a:pathLst>
                <a:path w="1447" h="1039" extrusionOk="0">
                  <a:moveTo>
                    <a:pt x="1" y="1"/>
                  </a:moveTo>
                  <a:cubicBezTo>
                    <a:pt x="1" y="1"/>
                    <a:pt x="260" y="1038"/>
                    <a:pt x="839" y="1038"/>
                  </a:cubicBezTo>
                  <a:cubicBezTo>
                    <a:pt x="848" y="1038"/>
                    <a:pt x="856" y="1038"/>
                    <a:pt x="865" y="1038"/>
                  </a:cubicBezTo>
                  <a:cubicBezTo>
                    <a:pt x="1438" y="1023"/>
                    <a:pt x="1446" y="138"/>
                    <a:pt x="1000" y="138"/>
                  </a:cubicBezTo>
                  <a:cubicBezTo>
                    <a:pt x="982" y="138"/>
                    <a:pt x="963" y="139"/>
                    <a:pt x="943" y="142"/>
                  </a:cubicBezTo>
                  <a:cubicBezTo>
                    <a:pt x="880" y="151"/>
                    <a:pt x="818" y="154"/>
                    <a:pt x="756" y="154"/>
                  </a:cubicBezTo>
                  <a:cubicBezTo>
                    <a:pt x="355" y="1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78;p68">
              <a:extLst>
                <a:ext uri="{FF2B5EF4-FFF2-40B4-BE49-F238E27FC236}">
                  <a16:creationId xmlns:a16="http://schemas.microsoft.com/office/drawing/2014/main" id="{AB601FCD-54E3-4FEE-9755-329FBE0F9944}"/>
                </a:ext>
              </a:extLst>
            </p:cNvPr>
            <p:cNvSpPr/>
            <p:nvPr/>
          </p:nvSpPr>
          <p:spPr>
            <a:xfrm>
              <a:off x="-2625275" y="5117925"/>
              <a:ext cx="222725" cy="191650"/>
            </a:xfrm>
            <a:custGeom>
              <a:avLst/>
              <a:gdLst/>
              <a:ahLst/>
              <a:cxnLst/>
              <a:rect l="l" t="t" r="r" b="b"/>
              <a:pathLst>
                <a:path w="8909" h="7666" extrusionOk="0">
                  <a:moveTo>
                    <a:pt x="1487" y="1"/>
                  </a:moveTo>
                  <a:cubicBezTo>
                    <a:pt x="1377" y="1"/>
                    <a:pt x="1306" y="17"/>
                    <a:pt x="1289" y="55"/>
                  </a:cubicBezTo>
                  <a:cubicBezTo>
                    <a:pt x="0" y="2254"/>
                    <a:pt x="6269" y="3417"/>
                    <a:pt x="6269" y="3417"/>
                  </a:cubicBezTo>
                  <a:cubicBezTo>
                    <a:pt x="6803" y="5302"/>
                    <a:pt x="8107" y="7659"/>
                    <a:pt x="8107" y="7659"/>
                  </a:cubicBezTo>
                  <a:cubicBezTo>
                    <a:pt x="8160" y="7663"/>
                    <a:pt x="8210" y="7665"/>
                    <a:pt x="8259" y="7665"/>
                  </a:cubicBezTo>
                  <a:cubicBezTo>
                    <a:pt x="8573" y="7665"/>
                    <a:pt x="8800" y="7572"/>
                    <a:pt x="8909" y="7313"/>
                  </a:cubicBezTo>
                  <a:cubicBezTo>
                    <a:pt x="8909" y="7313"/>
                    <a:pt x="8154" y="3103"/>
                    <a:pt x="7212" y="2191"/>
                  </a:cubicBezTo>
                  <a:cubicBezTo>
                    <a:pt x="6253" y="1280"/>
                    <a:pt x="3960" y="526"/>
                    <a:pt x="3960" y="526"/>
                  </a:cubicBezTo>
                  <a:cubicBezTo>
                    <a:pt x="3229" y="321"/>
                    <a:pt x="1975" y="1"/>
                    <a:pt x="1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79;p68">
              <a:extLst>
                <a:ext uri="{FF2B5EF4-FFF2-40B4-BE49-F238E27FC236}">
                  <a16:creationId xmlns:a16="http://schemas.microsoft.com/office/drawing/2014/main" id="{9EEE139F-C73B-49DC-BCC7-DDAAF390E2FA}"/>
                </a:ext>
              </a:extLst>
            </p:cNvPr>
            <p:cNvSpPr/>
            <p:nvPr/>
          </p:nvSpPr>
          <p:spPr>
            <a:xfrm>
              <a:off x="-2668150" y="5142050"/>
              <a:ext cx="54675" cy="42850"/>
            </a:xfrm>
            <a:custGeom>
              <a:avLst/>
              <a:gdLst/>
              <a:ahLst/>
              <a:cxnLst/>
              <a:rect l="l" t="t" r="r" b="b"/>
              <a:pathLst>
                <a:path w="2187" h="1714" extrusionOk="0">
                  <a:moveTo>
                    <a:pt x="1181" y="1"/>
                  </a:moveTo>
                  <a:cubicBezTo>
                    <a:pt x="1181" y="1"/>
                    <a:pt x="757" y="661"/>
                    <a:pt x="490" y="818"/>
                  </a:cubicBezTo>
                  <a:cubicBezTo>
                    <a:pt x="191" y="975"/>
                    <a:pt x="81" y="1101"/>
                    <a:pt x="129" y="1101"/>
                  </a:cubicBezTo>
                  <a:cubicBezTo>
                    <a:pt x="172" y="1101"/>
                    <a:pt x="507" y="941"/>
                    <a:pt x="561" y="916"/>
                  </a:cubicBezTo>
                  <a:lnTo>
                    <a:pt x="561" y="916"/>
                  </a:lnTo>
                  <a:cubicBezTo>
                    <a:pt x="301" y="1042"/>
                    <a:pt x="1" y="1400"/>
                    <a:pt x="91" y="1400"/>
                  </a:cubicBezTo>
                  <a:cubicBezTo>
                    <a:pt x="93" y="1400"/>
                    <a:pt x="95" y="1399"/>
                    <a:pt x="97" y="1399"/>
                  </a:cubicBezTo>
                  <a:cubicBezTo>
                    <a:pt x="129" y="1383"/>
                    <a:pt x="615" y="1117"/>
                    <a:pt x="616" y="1116"/>
                  </a:cubicBezTo>
                  <a:lnTo>
                    <a:pt x="616" y="1116"/>
                  </a:lnTo>
                  <a:cubicBezTo>
                    <a:pt x="172" y="1377"/>
                    <a:pt x="151" y="1584"/>
                    <a:pt x="219" y="1584"/>
                  </a:cubicBezTo>
                  <a:cubicBezTo>
                    <a:pt x="233" y="1584"/>
                    <a:pt x="251" y="1575"/>
                    <a:pt x="270" y="1556"/>
                  </a:cubicBezTo>
                  <a:cubicBezTo>
                    <a:pt x="380" y="1446"/>
                    <a:pt x="835" y="1242"/>
                    <a:pt x="836" y="1242"/>
                  </a:cubicBezTo>
                  <a:lnTo>
                    <a:pt x="836" y="1242"/>
                  </a:lnTo>
                  <a:cubicBezTo>
                    <a:pt x="663" y="1336"/>
                    <a:pt x="207" y="1713"/>
                    <a:pt x="427" y="1713"/>
                  </a:cubicBezTo>
                  <a:cubicBezTo>
                    <a:pt x="631" y="1713"/>
                    <a:pt x="1605" y="912"/>
                    <a:pt x="1747" y="896"/>
                  </a:cubicBezTo>
                  <a:cubicBezTo>
                    <a:pt x="1750" y="896"/>
                    <a:pt x="1753" y="895"/>
                    <a:pt x="1755" y="895"/>
                  </a:cubicBezTo>
                  <a:cubicBezTo>
                    <a:pt x="1845" y="895"/>
                    <a:pt x="1374" y="1431"/>
                    <a:pt x="1596" y="1431"/>
                  </a:cubicBezTo>
                  <a:cubicBezTo>
                    <a:pt x="1599" y="1431"/>
                    <a:pt x="1602" y="1431"/>
                    <a:pt x="1605" y="1431"/>
                  </a:cubicBezTo>
                  <a:cubicBezTo>
                    <a:pt x="1841" y="1399"/>
                    <a:pt x="2124" y="975"/>
                    <a:pt x="2155" y="739"/>
                  </a:cubicBezTo>
                  <a:cubicBezTo>
                    <a:pt x="2187" y="519"/>
                    <a:pt x="1857" y="79"/>
                    <a:pt x="1857" y="79"/>
                  </a:cubicBezTo>
                  <a:lnTo>
                    <a:pt x="118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80;p68">
              <a:extLst>
                <a:ext uri="{FF2B5EF4-FFF2-40B4-BE49-F238E27FC236}">
                  <a16:creationId xmlns:a16="http://schemas.microsoft.com/office/drawing/2014/main" id="{16E6F503-EBDF-4B88-8D66-65BF909A3CCA}"/>
                </a:ext>
              </a:extLst>
            </p:cNvPr>
            <p:cNvSpPr/>
            <p:nvPr/>
          </p:nvSpPr>
          <p:spPr>
            <a:xfrm>
              <a:off x="-2638625" y="4950375"/>
              <a:ext cx="45575" cy="194800"/>
            </a:xfrm>
            <a:custGeom>
              <a:avLst/>
              <a:gdLst/>
              <a:ahLst/>
              <a:cxnLst/>
              <a:rect l="l" t="t" r="r" b="b"/>
              <a:pathLst>
                <a:path w="1823" h="7792" extrusionOk="0">
                  <a:moveTo>
                    <a:pt x="1477" y="1"/>
                  </a:moveTo>
                  <a:cubicBezTo>
                    <a:pt x="1477" y="1"/>
                    <a:pt x="377" y="2106"/>
                    <a:pt x="126" y="4306"/>
                  </a:cubicBezTo>
                  <a:lnTo>
                    <a:pt x="0" y="7652"/>
                  </a:lnTo>
                  <a:cubicBezTo>
                    <a:pt x="0" y="7652"/>
                    <a:pt x="61" y="7791"/>
                    <a:pt x="325" y="7791"/>
                  </a:cubicBezTo>
                  <a:cubicBezTo>
                    <a:pt x="416" y="7791"/>
                    <a:pt x="531" y="7775"/>
                    <a:pt x="676" y="7731"/>
                  </a:cubicBezTo>
                  <a:lnTo>
                    <a:pt x="1069" y="4636"/>
                  </a:lnTo>
                  <a:lnTo>
                    <a:pt x="1493" y="2892"/>
                  </a:lnTo>
                  <a:cubicBezTo>
                    <a:pt x="1493" y="2892"/>
                    <a:pt x="1823" y="975"/>
                    <a:pt x="1477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81;p68">
              <a:extLst>
                <a:ext uri="{FF2B5EF4-FFF2-40B4-BE49-F238E27FC236}">
                  <a16:creationId xmlns:a16="http://schemas.microsoft.com/office/drawing/2014/main" id="{B5F85265-368A-4593-A9C1-0F22151034A4}"/>
                </a:ext>
              </a:extLst>
            </p:cNvPr>
            <p:cNvSpPr/>
            <p:nvPr/>
          </p:nvSpPr>
          <p:spPr>
            <a:xfrm>
              <a:off x="-2889625" y="5391075"/>
              <a:ext cx="319750" cy="81325"/>
            </a:xfrm>
            <a:custGeom>
              <a:avLst/>
              <a:gdLst/>
              <a:ahLst/>
              <a:cxnLst/>
              <a:rect l="l" t="t" r="r" b="b"/>
              <a:pathLst>
                <a:path w="12790" h="3253" extrusionOk="0">
                  <a:moveTo>
                    <a:pt x="6395" y="1"/>
                  </a:moveTo>
                  <a:cubicBezTo>
                    <a:pt x="2860" y="1"/>
                    <a:pt x="1" y="723"/>
                    <a:pt x="1" y="1619"/>
                  </a:cubicBezTo>
                  <a:cubicBezTo>
                    <a:pt x="1" y="2530"/>
                    <a:pt x="2860" y="3253"/>
                    <a:pt x="6395" y="3253"/>
                  </a:cubicBezTo>
                  <a:cubicBezTo>
                    <a:pt x="9930" y="3253"/>
                    <a:pt x="12790" y="2530"/>
                    <a:pt x="12790" y="1619"/>
                  </a:cubicBezTo>
                  <a:cubicBezTo>
                    <a:pt x="12790" y="723"/>
                    <a:pt x="9930" y="1"/>
                    <a:pt x="6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82;p68">
              <a:extLst>
                <a:ext uri="{FF2B5EF4-FFF2-40B4-BE49-F238E27FC236}">
                  <a16:creationId xmlns:a16="http://schemas.microsoft.com/office/drawing/2014/main" id="{E16F471E-B5CC-444A-9866-449A97C6D2FE}"/>
                </a:ext>
              </a:extLst>
            </p:cNvPr>
            <p:cNvSpPr/>
            <p:nvPr/>
          </p:nvSpPr>
          <p:spPr>
            <a:xfrm>
              <a:off x="-2860550" y="5097650"/>
              <a:ext cx="91925" cy="131650"/>
            </a:xfrm>
            <a:custGeom>
              <a:avLst/>
              <a:gdLst/>
              <a:ahLst/>
              <a:cxnLst/>
              <a:rect l="l" t="t" r="r" b="b"/>
              <a:pathLst>
                <a:path w="3677" h="5266" extrusionOk="0">
                  <a:moveTo>
                    <a:pt x="1957" y="0"/>
                  </a:moveTo>
                  <a:cubicBezTo>
                    <a:pt x="854" y="0"/>
                    <a:pt x="237" y="1080"/>
                    <a:pt x="268" y="2280"/>
                  </a:cubicBezTo>
                  <a:cubicBezTo>
                    <a:pt x="283" y="3002"/>
                    <a:pt x="63" y="4526"/>
                    <a:pt x="1" y="4966"/>
                  </a:cubicBezTo>
                  <a:cubicBezTo>
                    <a:pt x="580" y="5139"/>
                    <a:pt x="1106" y="5266"/>
                    <a:pt x="1721" y="5266"/>
                  </a:cubicBezTo>
                  <a:cubicBezTo>
                    <a:pt x="2056" y="5266"/>
                    <a:pt x="2418" y="5228"/>
                    <a:pt x="2829" y="5139"/>
                  </a:cubicBezTo>
                  <a:cubicBezTo>
                    <a:pt x="2986" y="4573"/>
                    <a:pt x="3567" y="2720"/>
                    <a:pt x="3661" y="1855"/>
                  </a:cubicBezTo>
                  <a:cubicBezTo>
                    <a:pt x="3677" y="1635"/>
                    <a:pt x="3614" y="1227"/>
                    <a:pt x="3551" y="1023"/>
                  </a:cubicBezTo>
                  <a:cubicBezTo>
                    <a:pt x="3410" y="551"/>
                    <a:pt x="2986" y="33"/>
                    <a:pt x="2027" y="2"/>
                  </a:cubicBezTo>
                  <a:cubicBezTo>
                    <a:pt x="2004" y="1"/>
                    <a:pt x="1980" y="0"/>
                    <a:pt x="1957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83;p68">
              <a:extLst>
                <a:ext uri="{FF2B5EF4-FFF2-40B4-BE49-F238E27FC236}">
                  <a16:creationId xmlns:a16="http://schemas.microsoft.com/office/drawing/2014/main" id="{B43892B6-A36C-4BCC-A156-1CAAB062F509}"/>
                </a:ext>
              </a:extLst>
            </p:cNvPr>
            <p:cNvSpPr/>
            <p:nvPr/>
          </p:nvSpPr>
          <p:spPr>
            <a:xfrm>
              <a:off x="-2790250" y="5205700"/>
              <a:ext cx="67200" cy="144950"/>
            </a:xfrm>
            <a:custGeom>
              <a:avLst/>
              <a:gdLst/>
              <a:ahLst/>
              <a:cxnLst/>
              <a:rect l="l" t="t" r="r" b="b"/>
              <a:pathLst>
                <a:path w="2688" h="5798" extrusionOk="0">
                  <a:moveTo>
                    <a:pt x="1" y="0"/>
                  </a:moveTo>
                  <a:lnTo>
                    <a:pt x="1" y="2467"/>
                  </a:lnTo>
                  <a:cubicBezTo>
                    <a:pt x="1" y="2467"/>
                    <a:pt x="1635" y="5185"/>
                    <a:pt x="2200" y="5797"/>
                  </a:cubicBezTo>
                  <a:cubicBezTo>
                    <a:pt x="2420" y="5797"/>
                    <a:pt x="2687" y="5687"/>
                    <a:pt x="2687" y="5405"/>
                  </a:cubicBezTo>
                  <a:cubicBezTo>
                    <a:pt x="786" y="28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84;p68">
              <a:extLst>
                <a:ext uri="{FF2B5EF4-FFF2-40B4-BE49-F238E27FC236}">
                  <a16:creationId xmlns:a16="http://schemas.microsoft.com/office/drawing/2014/main" id="{FED49098-5C53-4CAD-95A5-9D7A7C20210D}"/>
                </a:ext>
              </a:extLst>
            </p:cNvPr>
            <p:cNvSpPr/>
            <p:nvPr/>
          </p:nvSpPr>
          <p:spPr>
            <a:xfrm>
              <a:off x="-2817350" y="5337250"/>
              <a:ext cx="203500" cy="94300"/>
            </a:xfrm>
            <a:custGeom>
              <a:avLst/>
              <a:gdLst/>
              <a:ahLst/>
              <a:cxnLst/>
              <a:rect l="l" t="t" r="r" b="b"/>
              <a:pathLst>
                <a:path w="8140" h="3772" extrusionOk="0">
                  <a:moveTo>
                    <a:pt x="3760" y="0"/>
                  </a:moveTo>
                  <a:cubicBezTo>
                    <a:pt x="2441" y="0"/>
                    <a:pt x="331" y="944"/>
                    <a:pt x="331" y="944"/>
                  </a:cubicBezTo>
                  <a:cubicBezTo>
                    <a:pt x="1" y="1289"/>
                    <a:pt x="331" y="1981"/>
                    <a:pt x="456" y="2012"/>
                  </a:cubicBezTo>
                  <a:cubicBezTo>
                    <a:pt x="634" y="2069"/>
                    <a:pt x="833" y="2094"/>
                    <a:pt x="1043" y="2094"/>
                  </a:cubicBezTo>
                  <a:cubicBezTo>
                    <a:pt x="2334" y="2094"/>
                    <a:pt x="4054" y="1164"/>
                    <a:pt x="4054" y="1164"/>
                  </a:cubicBezTo>
                  <a:cubicBezTo>
                    <a:pt x="5405" y="2452"/>
                    <a:pt x="7605" y="3772"/>
                    <a:pt x="7605" y="3772"/>
                  </a:cubicBezTo>
                  <a:cubicBezTo>
                    <a:pt x="7935" y="3615"/>
                    <a:pt x="8139" y="3410"/>
                    <a:pt x="8092" y="3112"/>
                  </a:cubicBezTo>
                  <a:cubicBezTo>
                    <a:pt x="8092" y="3112"/>
                    <a:pt x="5421" y="347"/>
                    <a:pt x="4211" y="48"/>
                  </a:cubicBezTo>
                  <a:cubicBezTo>
                    <a:pt x="4077" y="15"/>
                    <a:pt x="3924" y="0"/>
                    <a:pt x="376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85;p68">
              <a:extLst>
                <a:ext uri="{FF2B5EF4-FFF2-40B4-BE49-F238E27FC236}">
                  <a16:creationId xmlns:a16="http://schemas.microsoft.com/office/drawing/2014/main" id="{C5078F61-F4C8-45AC-92AC-C120013ACC27}"/>
                </a:ext>
              </a:extLst>
            </p:cNvPr>
            <p:cNvSpPr/>
            <p:nvPr/>
          </p:nvSpPr>
          <p:spPr>
            <a:xfrm>
              <a:off x="-2628025" y="5394675"/>
              <a:ext cx="53450" cy="50625"/>
            </a:xfrm>
            <a:custGeom>
              <a:avLst/>
              <a:gdLst/>
              <a:ahLst/>
              <a:cxnLst/>
              <a:rect l="l" t="t" r="r" b="b"/>
              <a:pathLst>
                <a:path w="2138" h="2025" extrusionOk="0">
                  <a:moveTo>
                    <a:pt x="1697" y="0"/>
                  </a:moveTo>
                  <a:cubicBezTo>
                    <a:pt x="1637" y="0"/>
                    <a:pt x="1574" y="9"/>
                    <a:pt x="1509" y="29"/>
                  </a:cubicBezTo>
                  <a:cubicBezTo>
                    <a:pt x="1163" y="139"/>
                    <a:pt x="1022" y="626"/>
                    <a:pt x="503" y="783"/>
                  </a:cubicBezTo>
                  <a:cubicBezTo>
                    <a:pt x="503" y="783"/>
                    <a:pt x="519" y="941"/>
                    <a:pt x="0" y="1475"/>
                  </a:cubicBezTo>
                  <a:cubicBezTo>
                    <a:pt x="0" y="1475"/>
                    <a:pt x="32" y="1553"/>
                    <a:pt x="142" y="1648"/>
                  </a:cubicBezTo>
                  <a:cubicBezTo>
                    <a:pt x="252" y="1726"/>
                    <a:pt x="645" y="2025"/>
                    <a:pt x="645" y="2025"/>
                  </a:cubicBezTo>
                  <a:lnTo>
                    <a:pt x="2137" y="155"/>
                  </a:lnTo>
                  <a:cubicBezTo>
                    <a:pt x="2137" y="155"/>
                    <a:pt x="1951" y="0"/>
                    <a:pt x="16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86;p68">
              <a:extLst>
                <a:ext uri="{FF2B5EF4-FFF2-40B4-BE49-F238E27FC236}">
                  <a16:creationId xmlns:a16="http://schemas.microsoft.com/office/drawing/2014/main" id="{C6B4F5AE-8CED-4A82-B62B-467B14DEF265}"/>
                </a:ext>
              </a:extLst>
            </p:cNvPr>
            <p:cNvSpPr/>
            <p:nvPr/>
          </p:nvSpPr>
          <p:spPr>
            <a:xfrm>
              <a:off x="-2835025" y="5179675"/>
              <a:ext cx="26350" cy="31875"/>
            </a:xfrm>
            <a:custGeom>
              <a:avLst/>
              <a:gdLst/>
              <a:ahLst/>
              <a:cxnLst/>
              <a:rect l="l" t="t" r="r" b="b"/>
              <a:pathLst>
                <a:path w="1054" h="1275" extrusionOk="0">
                  <a:moveTo>
                    <a:pt x="163" y="0"/>
                  </a:moveTo>
                  <a:cubicBezTo>
                    <a:pt x="131" y="0"/>
                    <a:pt x="102" y="6"/>
                    <a:pt x="79" y="20"/>
                  </a:cubicBezTo>
                  <a:lnTo>
                    <a:pt x="64" y="177"/>
                  </a:lnTo>
                  <a:lnTo>
                    <a:pt x="1" y="884"/>
                  </a:lnTo>
                  <a:lnTo>
                    <a:pt x="1" y="978"/>
                  </a:lnTo>
                  <a:lnTo>
                    <a:pt x="1" y="1010"/>
                  </a:lnTo>
                  <a:cubicBezTo>
                    <a:pt x="1" y="1010"/>
                    <a:pt x="174" y="1151"/>
                    <a:pt x="394" y="1230"/>
                  </a:cubicBezTo>
                  <a:cubicBezTo>
                    <a:pt x="476" y="1254"/>
                    <a:pt x="568" y="1275"/>
                    <a:pt x="659" y="1275"/>
                  </a:cubicBezTo>
                  <a:cubicBezTo>
                    <a:pt x="741" y="1275"/>
                    <a:pt x="822" y="1258"/>
                    <a:pt x="896" y="1214"/>
                  </a:cubicBezTo>
                  <a:lnTo>
                    <a:pt x="959" y="931"/>
                  </a:lnTo>
                  <a:lnTo>
                    <a:pt x="1006" y="617"/>
                  </a:lnTo>
                  <a:lnTo>
                    <a:pt x="1053" y="334"/>
                  </a:lnTo>
                  <a:cubicBezTo>
                    <a:pt x="1053" y="334"/>
                    <a:pt x="975" y="303"/>
                    <a:pt x="865" y="255"/>
                  </a:cubicBezTo>
                  <a:cubicBezTo>
                    <a:pt x="739" y="208"/>
                    <a:pt x="598" y="130"/>
                    <a:pt x="441" y="67"/>
                  </a:cubicBezTo>
                  <a:cubicBezTo>
                    <a:pt x="341" y="34"/>
                    <a:pt x="241" y="0"/>
                    <a:pt x="16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87;p68">
              <a:extLst>
                <a:ext uri="{FF2B5EF4-FFF2-40B4-BE49-F238E27FC236}">
                  <a16:creationId xmlns:a16="http://schemas.microsoft.com/office/drawing/2014/main" id="{924C31AE-E395-4F03-B966-D270CD612CB1}"/>
                </a:ext>
              </a:extLst>
            </p:cNvPr>
            <p:cNvSpPr/>
            <p:nvPr/>
          </p:nvSpPr>
          <p:spPr>
            <a:xfrm>
              <a:off x="-2827950" y="5184075"/>
              <a:ext cx="19275" cy="18900"/>
            </a:xfrm>
            <a:custGeom>
              <a:avLst/>
              <a:gdLst/>
              <a:ahLst/>
              <a:cxnLst/>
              <a:rect l="l" t="t" r="r" b="b"/>
              <a:pathLst>
                <a:path w="771" h="756" extrusionOk="0">
                  <a:moveTo>
                    <a:pt x="1" y="1"/>
                  </a:moveTo>
                  <a:cubicBezTo>
                    <a:pt x="1" y="1"/>
                    <a:pt x="268" y="614"/>
                    <a:pt x="676" y="755"/>
                  </a:cubicBezTo>
                  <a:lnTo>
                    <a:pt x="770" y="158"/>
                  </a:lnTo>
                  <a:cubicBezTo>
                    <a:pt x="770" y="158"/>
                    <a:pt x="692" y="127"/>
                    <a:pt x="582" y="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88;p68">
              <a:extLst>
                <a:ext uri="{FF2B5EF4-FFF2-40B4-BE49-F238E27FC236}">
                  <a16:creationId xmlns:a16="http://schemas.microsoft.com/office/drawing/2014/main" id="{DF6923A5-10E1-4E20-9711-5B878CBCE6D3}"/>
                </a:ext>
              </a:extLst>
            </p:cNvPr>
            <p:cNvSpPr/>
            <p:nvPr/>
          </p:nvSpPr>
          <p:spPr>
            <a:xfrm>
              <a:off x="-2840125" y="5129500"/>
              <a:ext cx="67200" cy="66450"/>
            </a:xfrm>
            <a:custGeom>
              <a:avLst/>
              <a:gdLst/>
              <a:ahLst/>
              <a:cxnLst/>
              <a:rect l="l" t="t" r="r" b="b"/>
              <a:pathLst>
                <a:path w="2688" h="2658" extrusionOk="0">
                  <a:moveTo>
                    <a:pt x="503" y="0"/>
                  </a:moveTo>
                  <a:cubicBezTo>
                    <a:pt x="268" y="94"/>
                    <a:pt x="142" y="409"/>
                    <a:pt x="79" y="754"/>
                  </a:cubicBezTo>
                  <a:cubicBezTo>
                    <a:pt x="16" y="1053"/>
                    <a:pt x="1" y="1351"/>
                    <a:pt x="1" y="1587"/>
                  </a:cubicBezTo>
                  <a:cubicBezTo>
                    <a:pt x="1" y="1807"/>
                    <a:pt x="1" y="1964"/>
                    <a:pt x="1" y="1964"/>
                  </a:cubicBezTo>
                  <a:cubicBezTo>
                    <a:pt x="1" y="1964"/>
                    <a:pt x="32" y="1995"/>
                    <a:pt x="79" y="2027"/>
                  </a:cubicBezTo>
                  <a:cubicBezTo>
                    <a:pt x="126" y="2074"/>
                    <a:pt x="189" y="2121"/>
                    <a:pt x="268" y="2184"/>
                  </a:cubicBezTo>
                  <a:cubicBezTo>
                    <a:pt x="362" y="2247"/>
                    <a:pt x="488" y="2325"/>
                    <a:pt x="629" y="2404"/>
                  </a:cubicBezTo>
                  <a:cubicBezTo>
                    <a:pt x="802" y="2498"/>
                    <a:pt x="1006" y="2577"/>
                    <a:pt x="1210" y="2624"/>
                  </a:cubicBezTo>
                  <a:cubicBezTo>
                    <a:pt x="1320" y="2646"/>
                    <a:pt x="1429" y="2657"/>
                    <a:pt x="1538" y="2657"/>
                  </a:cubicBezTo>
                  <a:cubicBezTo>
                    <a:pt x="1665" y="2657"/>
                    <a:pt x="1791" y="2642"/>
                    <a:pt x="1917" y="2608"/>
                  </a:cubicBezTo>
                  <a:cubicBezTo>
                    <a:pt x="2514" y="2420"/>
                    <a:pt x="2656" y="1414"/>
                    <a:pt x="2671" y="707"/>
                  </a:cubicBezTo>
                  <a:cubicBezTo>
                    <a:pt x="2671" y="691"/>
                    <a:pt x="2671" y="676"/>
                    <a:pt x="2671" y="644"/>
                  </a:cubicBezTo>
                  <a:cubicBezTo>
                    <a:pt x="2687" y="393"/>
                    <a:pt x="2671" y="189"/>
                    <a:pt x="2671" y="94"/>
                  </a:cubicBezTo>
                  <a:cubicBezTo>
                    <a:pt x="2656" y="47"/>
                    <a:pt x="2656" y="16"/>
                    <a:pt x="2656" y="16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89;p68">
              <a:extLst>
                <a:ext uri="{FF2B5EF4-FFF2-40B4-BE49-F238E27FC236}">
                  <a16:creationId xmlns:a16="http://schemas.microsoft.com/office/drawing/2014/main" id="{02DFE31F-A96B-4688-909A-810DD7ACE695}"/>
                </a:ext>
              </a:extLst>
            </p:cNvPr>
            <p:cNvSpPr/>
            <p:nvPr/>
          </p:nvSpPr>
          <p:spPr>
            <a:xfrm>
              <a:off x="-2840125" y="5169150"/>
              <a:ext cx="9450" cy="18500"/>
            </a:xfrm>
            <a:custGeom>
              <a:avLst/>
              <a:gdLst/>
              <a:ahLst/>
              <a:cxnLst/>
              <a:rect l="l" t="t" r="r" b="b"/>
              <a:pathLst>
                <a:path w="378" h="740" extrusionOk="0">
                  <a:moveTo>
                    <a:pt x="1" y="1"/>
                  </a:moveTo>
                  <a:cubicBezTo>
                    <a:pt x="1" y="221"/>
                    <a:pt x="1" y="378"/>
                    <a:pt x="1" y="378"/>
                  </a:cubicBezTo>
                  <a:cubicBezTo>
                    <a:pt x="1" y="378"/>
                    <a:pt x="158" y="708"/>
                    <a:pt x="205" y="739"/>
                  </a:cubicBezTo>
                  <a:cubicBezTo>
                    <a:pt x="378" y="614"/>
                    <a:pt x="158" y="95"/>
                    <a:pt x="158" y="9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90;p68">
              <a:extLst>
                <a:ext uri="{FF2B5EF4-FFF2-40B4-BE49-F238E27FC236}">
                  <a16:creationId xmlns:a16="http://schemas.microsoft.com/office/drawing/2014/main" id="{B1C1FEBC-7D54-45B4-976D-E517296D46A4}"/>
                </a:ext>
              </a:extLst>
            </p:cNvPr>
            <p:cNvSpPr/>
            <p:nvPr/>
          </p:nvSpPr>
          <p:spPr>
            <a:xfrm>
              <a:off x="-2849475" y="5148350"/>
              <a:ext cx="18800" cy="25950"/>
            </a:xfrm>
            <a:custGeom>
              <a:avLst/>
              <a:gdLst/>
              <a:ahLst/>
              <a:cxnLst/>
              <a:rect l="l" t="t" r="r" b="b"/>
              <a:pathLst>
                <a:path w="752" h="1038" extrusionOk="0">
                  <a:moveTo>
                    <a:pt x="440" y="1"/>
                  </a:moveTo>
                  <a:cubicBezTo>
                    <a:pt x="390" y="1"/>
                    <a:pt x="336" y="18"/>
                    <a:pt x="280" y="63"/>
                  </a:cubicBezTo>
                  <a:cubicBezTo>
                    <a:pt x="0" y="281"/>
                    <a:pt x="121" y="1037"/>
                    <a:pt x="657" y="1037"/>
                  </a:cubicBezTo>
                  <a:cubicBezTo>
                    <a:pt x="662" y="1037"/>
                    <a:pt x="668" y="1037"/>
                    <a:pt x="673" y="1037"/>
                  </a:cubicBezTo>
                  <a:lnTo>
                    <a:pt x="752" y="220"/>
                  </a:lnTo>
                  <a:cubicBezTo>
                    <a:pt x="752" y="220"/>
                    <a:pt x="618" y="1"/>
                    <a:pt x="440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91;p68">
              <a:extLst>
                <a:ext uri="{FF2B5EF4-FFF2-40B4-BE49-F238E27FC236}">
                  <a16:creationId xmlns:a16="http://schemas.microsoft.com/office/drawing/2014/main" id="{A8DF828A-FE6F-4B39-8AA8-428FC22298C1}"/>
                </a:ext>
              </a:extLst>
            </p:cNvPr>
            <p:cNvSpPr/>
            <p:nvPr/>
          </p:nvSpPr>
          <p:spPr>
            <a:xfrm>
              <a:off x="-2838150" y="5129100"/>
              <a:ext cx="64825" cy="29975"/>
            </a:xfrm>
            <a:custGeom>
              <a:avLst/>
              <a:gdLst/>
              <a:ahLst/>
              <a:cxnLst/>
              <a:rect l="l" t="t" r="r" b="b"/>
              <a:pathLst>
                <a:path w="2593" h="1199" extrusionOk="0">
                  <a:moveTo>
                    <a:pt x="424" y="0"/>
                  </a:moveTo>
                  <a:cubicBezTo>
                    <a:pt x="189" y="110"/>
                    <a:pt x="63" y="425"/>
                    <a:pt x="0" y="770"/>
                  </a:cubicBezTo>
                  <a:cubicBezTo>
                    <a:pt x="267" y="786"/>
                    <a:pt x="346" y="1179"/>
                    <a:pt x="409" y="1194"/>
                  </a:cubicBezTo>
                  <a:cubicBezTo>
                    <a:pt x="422" y="1197"/>
                    <a:pt x="435" y="1199"/>
                    <a:pt x="447" y="1199"/>
                  </a:cubicBezTo>
                  <a:cubicBezTo>
                    <a:pt x="707" y="1199"/>
                    <a:pt x="707" y="582"/>
                    <a:pt x="707" y="582"/>
                  </a:cubicBezTo>
                  <a:cubicBezTo>
                    <a:pt x="2184" y="566"/>
                    <a:pt x="2577" y="330"/>
                    <a:pt x="2592" y="95"/>
                  </a:cubicBezTo>
                  <a:cubicBezTo>
                    <a:pt x="2577" y="48"/>
                    <a:pt x="2577" y="32"/>
                    <a:pt x="2577" y="3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92;p68">
              <a:extLst>
                <a:ext uri="{FF2B5EF4-FFF2-40B4-BE49-F238E27FC236}">
                  <a16:creationId xmlns:a16="http://schemas.microsoft.com/office/drawing/2014/main" id="{79905FE8-3A47-47D6-8C6D-C445432B5E92}"/>
                </a:ext>
              </a:extLst>
            </p:cNvPr>
            <p:cNvSpPr/>
            <p:nvPr/>
          </p:nvSpPr>
          <p:spPr>
            <a:xfrm>
              <a:off x="-2840525" y="5129500"/>
              <a:ext cx="23600" cy="74650"/>
            </a:xfrm>
            <a:custGeom>
              <a:avLst/>
              <a:gdLst/>
              <a:ahLst/>
              <a:cxnLst/>
              <a:rect l="l" t="t" r="r" b="b"/>
              <a:pathLst>
                <a:path w="944" h="2986" extrusionOk="0">
                  <a:moveTo>
                    <a:pt x="519" y="0"/>
                  </a:moveTo>
                  <a:cubicBezTo>
                    <a:pt x="284" y="94"/>
                    <a:pt x="158" y="409"/>
                    <a:pt x="95" y="754"/>
                  </a:cubicBezTo>
                  <a:cubicBezTo>
                    <a:pt x="32" y="1053"/>
                    <a:pt x="17" y="1351"/>
                    <a:pt x="17" y="1587"/>
                  </a:cubicBezTo>
                  <a:cubicBezTo>
                    <a:pt x="1" y="1807"/>
                    <a:pt x="17" y="1964"/>
                    <a:pt x="17" y="1964"/>
                  </a:cubicBezTo>
                  <a:cubicBezTo>
                    <a:pt x="17" y="1964"/>
                    <a:pt x="48" y="1995"/>
                    <a:pt x="95" y="2027"/>
                  </a:cubicBezTo>
                  <a:cubicBezTo>
                    <a:pt x="142" y="2074"/>
                    <a:pt x="205" y="2121"/>
                    <a:pt x="284" y="2184"/>
                  </a:cubicBezTo>
                  <a:lnTo>
                    <a:pt x="221" y="2985"/>
                  </a:lnTo>
                  <a:cubicBezTo>
                    <a:pt x="425" y="2938"/>
                    <a:pt x="614" y="2655"/>
                    <a:pt x="645" y="2404"/>
                  </a:cubicBezTo>
                  <a:cubicBezTo>
                    <a:pt x="645" y="2294"/>
                    <a:pt x="661" y="2184"/>
                    <a:pt x="676" y="2074"/>
                  </a:cubicBezTo>
                  <a:cubicBezTo>
                    <a:pt x="771" y="1084"/>
                    <a:pt x="944" y="79"/>
                    <a:pt x="944" y="79"/>
                  </a:cubicBezTo>
                  <a:cubicBezTo>
                    <a:pt x="944" y="79"/>
                    <a:pt x="928" y="32"/>
                    <a:pt x="89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93;p68">
              <a:extLst>
                <a:ext uri="{FF2B5EF4-FFF2-40B4-BE49-F238E27FC236}">
                  <a16:creationId xmlns:a16="http://schemas.microsoft.com/office/drawing/2014/main" id="{119CBD4E-E5C4-4A6E-8586-A98D8FF69A31}"/>
                </a:ext>
              </a:extLst>
            </p:cNvPr>
            <p:cNvSpPr/>
            <p:nvPr/>
          </p:nvSpPr>
          <p:spPr>
            <a:xfrm>
              <a:off x="-2873900" y="5361800"/>
              <a:ext cx="230575" cy="85075"/>
            </a:xfrm>
            <a:custGeom>
              <a:avLst/>
              <a:gdLst/>
              <a:ahLst/>
              <a:cxnLst/>
              <a:rect l="l" t="t" r="r" b="b"/>
              <a:pathLst>
                <a:path w="9223" h="3403" extrusionOk="0">
                  <a:moveTo>
                    <a:pt x="3826" y="0"/>
                  </a:moveTo>
                  <a:cubicBezTo>
                    <a:pt x="2357" y="0"/>
                    <a:pt x="393" y="166"/>
                    <a:pt x="393" y="166"/>
                  </a:cubicBezTo>
                  <a:cubicBezTo>
                    <a:pt x="126" y="606"/>
                    <a:pt x="0" y="2208"/>
                    <a:pt x="1037" y="2334"/>
                  </a:cubicBezTo>
                  <a:cubicBezTo>
                    <a:pt x="1112" y="2343"/>
                    <a:pt x="1191" y="2347"/>
                    <a:pt x="1273" y="2347"/>
                  </a:cubicBezTo>
                  <a:cubicBezTo>
                    <a:pt x="2652" y="2347"/>
                    <a:pt x="4934" y="1172"/>
                    <a:pt x="4934" y="1172"/>
                  </a:cubicBezTo>
                  <a:cubicBezTo>
                    <a:pt x="6410" y="2318"/>
                    <a:pt x="8736" y="3402"/>
                    <a:pt x="8736" y="3402"/>
                  </a:cubicBezTo>
                  <a:cubicBezTo>
                    <a:pt x="9050" y="3214"/>
                    <a:pt x="9223" y="2994"/>
                    <a:pt x="9160" y="2696"/>
                  </a:cubicBezTo>
                  <a:cubicBezTo>
                    <a:pt x="9160" y="2696"/>
                    <a:pt x="6206" y="213"/>
                    <a:pt x="4965" y="56"/>
                  </a:cubicBezTo>
                  <a:cubicBezTo>
                    <a:pt x="4678" y="16"/>
                    <a:pt x="4275" y="0"/>
                    <a:pt x="382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94;p68">
              <a:extLst>
                <a:ext uri="{FF2B5EF4-FFF2-40B4-BE49-F238E27FC236}">
                  <a16:creationId xmlns:a16="http://schemas.microsoft.com/office/drawing/2014/main" id="{B94810C4-F1E0-41E2-B66C-A88D1B0D5B6B}"/>
                </a:ext>
              </a:extLst>
            </p:cNvPr>
            <p:cNvSpPr/>
            <p:nvPr/>
          </p:nvSpPr>
          <p:spPr>
            <a:xfrm>
              <a:off x="-2656300" y="5405775"/>
              <a:ext cx="49900" cy="53275"/>
            </a:xfrm>
            <a:custGeom>
              <a:avLst/>
              <a:gdLst/>
              <a:ahLst/>
              <a:cxnLst/>
              <a:rect l="l" t="t" r="r" b="b"/>
              <a:pathLst>
                <a:path w="1996" h="2131" extrusionOk="0">
                  <a:moveTo>
                    <a:pt x="1603" y="0"/>
                  </a:moveTo>
                  <a:cubicBezTo>
                    <a:pt x="1524" y="0"/>
                    <a:pt x="1438" y="15"/>
                    <a:pt x="1351" y="57"/>
                  </a:cubicBezTo>
                  <a:cubicBezTo>
                    <a:pt x="1021" y="198"/>
                    <a:pt x="927" y="701"/>
                    <a:pt x="424" y="905"/>
                  </a:cubicBezTo>
                  <a:cubicBezTo>
                    <a:pt x="424" y="905"/>
                    <a:pt x="456" y="1062"/>
                    <a:pt x="0" y="1643"/>
                  </a:cubicBezTo>
                  <a:cubicBezTo>
                    <a:pt x="0" y="1643"/>
                    <a:pt x="32" y="1722"/>
                    <a:pt x="157" y="1801"/>
                  </a:cubicBezTo>
                  <a:cubicBezTo>
                    <a:pt x="267" y="1879"/>
                    <a:pt x="692" y="2131"/>
                    <a:pt x="692" y="2131"/>
                  </a:cubicBezTo>
                  <a:lnTo>
                    <a:pt x="1996" y="120"/>
                  </a:lnTo>
                  <a:cubicBezTo>
                    <a:pt x="1996" y="120"/>
                    <a:pt x="1825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95;p68">
              <a:extLst>
                <a:ext uri="{FF2B5EF4-FFF2-40B4-BE49-F238E27FC236}">
                  <a16:creationId xmlns:a16="http://schemas.microsoft.com/office/drawing/2014/main" id="{550B5FFC-419C-4F7C-890B-F028BBB7197A}"/>
                </a:ext>
              </a:extLst>
            </p:cNvPr>
            <p:cNvSpPr/>
            <p:nvPr/>
          </p:nvSpPr>
          <p:spPr>
            <a:xfrm>
              <a:off x="-2871550" y="5203325"/>
              <a:ext cx="97825" cy="173450"/>
            </a:xfrm>
            <a:custGeom>
              <a:avLst/>
              <a:gdLst/>
              <a:ahLst/>
              <a:cxnLst/>
              <a:rect l="l" t="t" r="r" b="b"/>
              <a:pathLst>
                <a:path w="3913" h="6938" extrusionOk="0">
                  <a:moveTo>
                    <a:pt x="1587" y="1"/>
                  </a:moveTo>
                  <a:lnTo>
                    <a:pt x="959" y="236"/>
                  </a:lnTo>
                  <a:lnTo>
                    <a:pt x="346" y="488"/>
                  </a:lnTo>
                  <a:cubicBezTo>
                    <a:pt x="346" y="488"/>
                    <a:pt x="95" y="1917"/>
                    <a:pt x="32" y="4148"/>
                  </a:cubicBezTo>
                  <a:cubicBezTo>
                    <a:pt x="1" y="4903"/>
                    <a:pt x="126" y="6144"/>
                    <a:pt x="174" y="6866"/>
                  </a:cubicBezTo>
                  <a:cubicBezTo>
                    <a:pt x="479" y="6914"/>
                    <a:pt x="751" y="6938"/>
                    <a:pt x="1010" y="6938"/>
                  </a:cubicBezTo>
                  <a:cubicBezTo>
                    <a:pt x="1776" y="6938"/>
                    <a:pt x="2432" y="6731"/>
                    <a:pt x="3536" y="6332"/>
                  </a:cubicBezTo>
                  <a:cubicBezTo>
                    <a:pt x="3284" y="5594"/>
                    <a:pt x="3127" y="5075"/>
                    <a:pt x="3174" y="4211"/>
                  </a:cubicBezTo>
                  <a:cubicBezTo>
                    <a:pt x="3174" y="4211"/>
                    <a:pt x="3221" y="3740"/>
                    <a:pt x="3316" y="3441"/>
                  </a:cubicBezTo>
                  <a:cubicBezTo>
                    <a:pt x="3316" y="3394"/>
                    <a:pt x="3331" y="3363"/>
                    <a:pt x="3347" y="3347"/>
                  </a:cubicBezTo>
                  <a:cubicBezTo>
                    <a:pt x="3347" y="3331"/>
                    <a:pt x="3347" y="3316"/>
                    <a:pt x="3347" y="3316"/>
                  </a:cubicBezTo>
                  <a:cubicBezTo>
                    <a:pt x="3363" y="3269"/>
                    <a:pt x="3394" y="3253"/>
                    <a:pt x="3410" y="3221"/>
                  </a:cubicBezTo>
                  <a:cubicBezTo>
                    <a:pt x="3426" y="3206"/>
                    <a:pt x="3426" y="3206"/>
                    <a:pt x="3426" y="3190"/>
                  </a:cubicBezTo>
                  <a:cubicBezTo>
                    <a:pt x="3598" y="3017"/>
                    <a:pt x="3913" y="2860"/>
                    <a:pt x="3646" y="2106"/>
                  </a:cubicBezTo>
                  <a:cubicBezTo>
                    <a:pt x="3300" y="1179"/>
                    <a:pt x="3253" y="79"/>
                    <a:pt x="3253" y="79"/>
                  </a:cubicBezTo>
                  <a:lnTo>
                    <a:pt x="2876" y="64"/>
                  </a:lnTo>
                  <a:lnTo>
                    <a:pt x="2656" y="48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96;p68">
              <a:extLst>
                <a:ext uri="{FF2B5EF4-FFF2-40B4-BE49-F238E27FC236}">
                  <a16:creationId xmlns:a16="http://schemas.microsoft.com/office/drawing/2014/main" id="{D8A1528E-E724-4F22-99F6-FA825A1B568A}"/>
                </a:ext>
              </a:extLst>
            </p:cNvPr>
            <p:cNvSpPr/>
            <p:nvPr/>
          </p:nvSpPr>
          <p:spPr>
            <a:xfrm>
              <a:off x="-2831475" y="5283450"/>
              <a:ext cx="45575" cy="11425"/>
            </a:xfrm>
            <a:custGeom>
              <a:avLst/>
              <a:gdLst/>
              <a:ahLst/>
              <a:cxnLst/>
              <a:rect l="l" t="t" r="r" b="b"/>
              <a:pathLst>
                <a:path w="1823" h="457" extrusionOk="0">
                  <a:moveTo>
                    <a:pt x="1823" y="1"/>
                  </a:moveTo>
                  <a:cubicBezTo>
                    <a:pt x="1670" y="77"/>
                    <a:pt x="1024" y="363"/>
                    <a:pt x="119" y="363"/>
                  </a:cubicBezTo>
                  <a:cubicBezTo>
                    <a:pt x="95" y="363"/>
                    <a:pt x="71" y="363"/>
                    <a:pt x="47" y="362"/>
                  </a:cubicBezTo>
                  <a:cubicBezTo>
                    <a:pt x="16" y="362"/>
                    <a:pt x="0" y="378"/>
                    <a:pt x="0" y="409"/>
                  </a:cubicBezTo>
                  <a:cubicBezTo>
                    <a:pt x="0" y="425"/>
                    <a:pt x="16" y="456"/>
                    <a:pt x="47" y="456"/>
                  </a:cubicBezTo>
                  <a:lnTo>
                    <a:pt x="142" y="456"/>
                  </a:lnTo>
                  <a:cubicBezTo>
                    <a:pt x="911" y="456"/>
                    <a:pt x="1477" y="252"/>
                    <a:pt x="1744" y="142"/>
                  </a:cubicBezTo>
                  <a:cubicBezTo>
                    <a:pt x="1744" y="126"/>
                    <a:pt x="1744" y="111"/>
                    <a:pt x="1744" y="111"/>
                  </a:cubicBezTo>
                  <a:cubicBezTo>
                    <a:pt x="1760" y="79"/>
                    <a:pt x="1791" y="48"/>
                    <a:pt x="1807" y="16"/>
                  </a:cubicBezTo>
                  <a:cubicBezTo>
                    <a:pt x="1807" y="16"/>
                    <a:pt x="1823" y="1"/>
                    <a:pt x="1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97;p68">
              <a:extLst>
                <a:ext uri="{FF2B5EF4-FFF2-40B4-BE49-F238E27FC236}">
                  <a16:creationId xmlns:a16="http://schemas.microsoft.com/office/drawing/2014/main" id="{A4CD61DB-7EFE-4F60-AAE1-3665AF4BD3B7}"/>
                </a:ext>
              </a:extLst>
            </p:cNvPr>
            <p:cNvSpPr/>
            <p:nvPr/>
          </p:nvSpPr>
          <p:spPr>
            <a:xfrm>
              <a:off x="-2847575" y="5203325"/>
              <a:ext cx="42425" cy="28700"/>
            </a:xfrm>
            <a:custGeom>
              <a:avLst/>
              <a:gdLst/>
              <a:ahLst/>
              <a:cxnLst/>
              <a:rect l="l" t="t" r="r" b="b"/>
              <a:pathLst>
                <a:path w="1697" h="1148" extrusionOk="0">
                  <a:moveTo>
                    <a:pt x="628" y="1"/>
                  </a:moveTo>
                  <a:lnTo>
                    <a:pt x="0" y="252"/>
                  </a:lnTo>
                  <a:cubicBezTo>
                    <a:pt x="124" y="501"/>
                    <a:pt x="525" y="1148"/>
                    <a:pt x="1125" y="1148"/>
                  </a:cubicBezTo>
                  <a:cubicBezTo>
                    <a:pt x="1133" y="1148"/>
                    <a:pt x="1140" y="1148"/>
                    <a:pt x="1147" y="1148"/>
                  </a:cubicBezTo>
                  <a:cubicBezTo>
                    <a:pt x="1650" y="1132"/>
                    <a:pt x="1650" y="456"/>
                    <a:pt x="1697" y="64"/>
                  </a:cubicBezTo>
                  <a:lnTo>
                    <a:pt x="62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998;p68">
              <a:extLst>
                <a:ext uri="{FF2B5EF4-FFF2-40B4-BE49-F238E27FC236}">
                  <a16:creationId xmlns:a16="http://schemas.microsoft.com/office/drawing/2014/main" id="{3A4420A3-2782-4FDF-B9C5-A2A06EA48242}"/>
                </a:ext>
              </a:extLst>
            </p:cNvPr>
            <p:cNvSpPr/>
            <p:nvPr/>
          </p:nvSpPr>
          <p:spPr>
            <a:xfrm>
              <a:off x="-2876650" y="5215500"/>
              <a:ext cx="125325" cy="143400"/>
            </a:xfrm>
            <a:custGeom>
              <a:avLst/>
              <a:gdLst/>
              <a:ahLst/>
              <a:cxnLst/>
              <a:rect l="l" t="t" r="r" b="b"/>
              <a:pathLst>
                <a:path w="5013" h="5736" extrusionOk="0">
                  <a:moveTo>
                    <a:pt x="550" y="1"/>
                  </a:moveTo>
                  <a:cubicBezTo>
                    <a:pt x="550" y="1"/>
                    <a:pt x="0" y="488"/>
                    <a:pt x="330" y="1949"/>
                  </a:cubicBezTo>
                  <a:cubicBezTo>
                    <a:pt x="645" y="3410"/>
                    <a:pt x="1996" y="4761"/>
                    <a:pt x="1996" y="4761"/>
                  </a:cubicBezTo>
                  <a:cubicBezTo>
                    <a:pt x="1996" y="4761"/>
                    <a:pt x="3818" y="5672"/>
                    <a:pt x="4635" y="5735"/>
                  </a:cubicBezTo>
                  <a:lnTo>
                    <a:pt x="5012" y="5311"/>
                  </a:lnTo>
                  <a:cubicBezTo>
                    <a:pt x="4227" y="4871"/>
                    <a:pt x="2561" y="3897"/>
                    <a:pt x="2561" y="3897"/>
                  </a:cubicBezTo>
                  <a:cubicBezTo>
                    <a:pt x="2561" y="3897"/>
                    <a:pt x="1619" y="2750"/>
                    <a:pt x="550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999;p68">
              <a:extLst>
                <a:ext uri="{FF2B5EF4-FFF2-40B4-BE49-F238E27FC236}">
                  <a16:creationId xmlns:a16="http://schemas.microsoft.com/office/drawing/2014/main" id="{2133366B-955C-47C8-9C74-20D6E8A8FB1A}"/>
                </a:ext>
              </a:extLst>
            </p:cNvPr>
            <p:cNvSpPr/>
            <p:nvPr/>
          </p:nvSpPr>
          <p:spPr>
            <a:xfrm>
              <a:off x="-2810275" y="5347825"/>
              <a:ext cx="144575" cy="24075"/>
            </a:xfrm>
            <a:custGeom>
              <a:avLst/>
              <a:gdLst/>
              <a:ahLst/>
              <a:cxnLst/>
              <a:rect l="l" t="t" r="r" b="b"/>
              <a:pathLst>
                <a:path w="5783" h="963" extrusionOk="0">
                  <a:moveTo>
                    <a:pt x="5559" y="0"/>
                  </a:moveTo>
                  <a:cubicBezTo>
                    <a:pt x="5550" y="0"/>
                    <a:pt x="5540" y="1"/>
                    <a:pt x="5531" y="2"/>
                  </a:cubicBezTo>
                  <a:lnTo>
                    <a:pt x="221" y="537"/>
                  </a:lnTo>
                  <a:cubicBezTo>
                    <a:pt x="95" y="537"/>
                    <a:pt x="1" y="647"/>
                    <a:pt x="16" y="772"/>
                  </a:cubicBezTo>
                  <a:cubicBezTo>
                    <a:pt x="31" y="887"/>
                    <a:pt x="124" y="963"/>
                    <a:pt x="224" y="963"/>
                  </a:cubicBezTo>
                  <a:cubicBezTo>
                    <a:pt x="233" y="963"/>
                    <a:pt x="243" y="962"/>
                    <a:pt x="252" y="961"/>
                  </a:cubicBezTo>
                  <a:lnTo>
                    <a:pt x="5562" y="427"/>
                  </a:lnTo>
                  <a:cubicBezTo>
                    <a:pt x="5688" y="427"/>
                    <a:pt x="5782" y="317"/>
                    <a:pt x="5766" y="191"/>
                  </a:cubicBezTo>
                  <a:cubicBezTo>
                    <a:pt x="5752" y="76"/>
                    <a:pt x="5659" y="0"/>
                    <a:pt x="55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00;p68">
              <a:extLst>
                <a:ext uri="{FF2B5EF4-FFF2-40B4-BE49-F238E27FC236}">
                  <a16:creationId xmlns:a16="http://schemas.microsoft.com/office/drawing/2014/main" id="{46931793-FF05-47E6-BAD3-092111EC6FF9}"/>
                </a:ext>
              </a:extLst>
            </p:cNvPr>
            <p:cNvSpPr/>
            <p:nvPr/>
          </p:nvSpPr>
          <p:spPr>
            <a:xfrm>
              <a:off x="-2783175" y="5290925"/>
              <a:ext cx="146925" cy="78575"/>
            </a:xfrm>
            <a:custGeom>
              <a:avLst/>
              <a:gdLst/>
              <a:ahLst/>
              <a:cxnLst/>
              <a:rect l="l" t="t" r="r" b="b"/>
              <a:pathLst>
                <a:path w="5877" h="3143" extrusionOk="0">
                  <a:moveTo>
                    <a:pt x="5877" y="0"/>
                  </a:moveTo>
                  <a:lnTo>
                    <a:pt x="1179" y="456"/>
                  </a:lnTo>
                  <a:lnTo>
                    <a:pt x="1" y="3142"/>
                  </a:lnTo>
                  <a:lnTo>
                    <a:pt x="1" y="3142"/>
                  </a:lnTo>
                  <a:lnTo>
                    <a:pt x="4698" y="2687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01;p68">
              <a:extLst>
                <a:ext uri="{FF2B5EF4-FFF2-40B4-BE49-F238E27FC236}">
                  <a16:creationId xmlns:a16="http://schemas.microsoft.com/office/drawing/2014/main" id="{97233C7C-53FC-4903-8B1F-0F58A9D9FF7E}"/>
                </a:ext>
              </a:extLst>
            </p:cNvPr>
            <p:cNvSpPr/>
            <p:nvPr/>
          </p:nvSpPr>
          <p:spPr>
            <a:xfrm>
              <a:off x="-2790625" y="5302300"/>
              <a:ext cx="117850" cy="67975"/>
            </a:xfrm>
            <a:custGeom>
              <a:avLst/>
              <a:gdLst/>
              <a:ahLst/>
              <a:cxnLst/>
              <a:rect l="l" t="t" r="r" b="b"/>
              <a:pathLst>
                <a:path w="4714" h="2719" extrusionOk="0">
                  <a:moveTo>
                    <a:pt x="1477" y="1"/>
                  </a:moveTo>
                  <a:lnTo>
                    <a:pt x="1178" y="17"/>
                  </a:lnTo>
                  <a:lnTo>
                    <a:pt x="0" y="2719"/>
                  </a:lnTo>
                  <a:lnTo>
                    <a:pt x="4713" y="2263"/>
                  </a:lnTo>
                  <a:lnTo>
                    <a:pt x="4713" y="2263"/>
                  </a:lnTo>
                  <a:lnTo>
                    <a:pt x="299" y="2687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02;p68">
              <a:extLst>
                <a:ext uri="{FF2B5EF4-FFF2-40B4-BE49-F238E27FC236}">
                  <a16:creationId xmlns:a16="http://schemas.microsoft.com/office/drawing/2014/main" id="{BD60931C-F4D9-402B-B26D-0507C0088AD0}"/>
                </a:ext>
              </a:extLst>
            </p:cNvPr>
            <p:cNvSpPr/>
            <p:nvPr/>
          </p:nvSpPr>
          <p:spPr>
            <a:xfrm>
              <a:off x="-2716000" y="5322300"/>
              <a:ext cx="15725" cy="15425"/>
            </a:xfrm>
            <a:custGeom>
              <a:avLst/>
              <a:gdLst/>
              <a:ahLst/>
              <a:cxnLst/>
              <a:rect l="l" t="t" r="r" b="b"/>
              <a:pathLst>
                <a:path w="629" h="617" extrusionOk="0">
                  <a:moveTo>
                    <a:pt x="310" y="1"/>
                  </a:moveTo>
                  <a:cubicBezTo>
                    <a:pt x="301" y="1"/>
                    <a:pt x="292" y="1"/>
                    <a:pt x="283" y="2"/>
                  </a:cubicBezTo>
                  <a:cubicBezTo>
                    <a:pt x="110" y="34"/>
                    <a:pt x="0" y="175"/>
                    <a:pt x="16" y="332"/>
                  </a:cubicBezTo>
                  <a:cubicBezTo>
                    <a:pt x="31" y="495"/>
                    <a:pt x="157" y="616"/>
                    <a:pt x="317" y="616"/>
                  </a:cubicBezTo>
                  <a:cubicBezTo>
                    <a:pt x="326" y="616"/>
                    <a:pt x="336" y="616"/>
                    <a:pt x="346" y="615"/>
                  </a:cubicBezTo>
                  <a:cubicBezTo>
                    <a:pt x="503" y="583"/>
                    <a:pt x="629" y="442"/>
                    <a:pt x="613" y="285"/>
                  </a:cubicBezTo>
                  <a:cubicBezTo>
                    <a:pt x="598" y="122"/>
                    <a:pt x="457" y="1"/>
                    <a:pt x="310" y="1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03;p68">
              <a:extLst>
                <a:ext uri="{FF2B5EF4-FFF2-40B4-BE49-F238E27FC236}">
                  <a16:creationId xmlns:a16="http://schemas.microsoft.com/office/drawing/2014/main" id="{AB185B30-9C9E-4267-9DE6-B15E5B6A7888}"/>
                </a:ext>
              </a:extLst>
            </p:cNvPr>
            <p:cNvSpPr/>
            <p:nvPr/>
          </p:nvSpPr>
          <p:spPr>
            <a:xfrm>
              <a:off x="-2981925" y="4423425"/>
              <a:ext cx="95075" cy="149525"/>
            </a:xfrm>
            <a:custGeom>
              <a:avLst/>
              <a:gdLst/>
              <a:ahLst/>
              <a:cxnLst/>
              <a:rect l="l" t="t" r="r" b="b"/>
              <a:pathLst>
                <a:path w="3803" h="5981" extrusionOk="0">
                  <a:moveTo>
                    <a:pt x="1979" y="1"/>
                  </a:moveTo>
                  <a:cubicBezTo>
                    <a:pt x="1756" y="1"/>
                    <a:pt x="1531" y="16"/>
                    <a:pt x="1321" y="58"/>
                  </a:cubicBezTo>
                  <a:lnTo>
                    <a:pt x="1258" y="58"/>
                  </a:lnTo>
                  <a:lnTo>
                    <a:pt x="1" y="278"/>
                  </a:lnTo>
                  <a:lnTo>
                    <a:pt x="127" y="5981"/>
                  </a:lnTo>
                  <a:lnTo>
                    <a:pt x="3614" y="5981"/>
                  </a:lnTo>
                  <a:lnTo>
                    <a:pt x="3803" y="246"/>
                  </a:lnTo>
                  <a:cubicBezTo>
                    <a:pt x="3803" y="246"/>
                    <a:pt x="3300" y="121"/>
                    <a:pt x="2672" y="42"/>
                  </a:cubicBezTo>
                  <a:lnTo>
                    <a:pt x="2546" y="26"/>
                  </a:lnTo>
                  <a:cubicBezTo>
                    <a:pt x="2364" y="12"/>
                    <a:pt x="2172" y="1"/>
                    <a:pt x="1979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04;p68">
              <a:extLst>
                <a:ext uri="{FF2B5EF4-FFF2-40B4-BE49-F238E27FC236}">
                  <a16:creationId xmlns:a16="http://schemas.microsoft.com/office/drawing/2014/main" id="{42A66308-87B4-4658-89EF-4F003B818F8A}"/>
                </a:ext>
              </a:extLst>
            </p:cNvPr>
            <p:cNvSpPr/>
            <p:nvPr/>
          </p:nvSpPr>
          <p:spPr>
            <a:xfrm>
              <a:off x="-2946175" y="4402875"/>
              <a:ext cx="23975" cy="24325"/>
            </a:xfrm>
            <a:custGeom>
              <a:avLst/>
              <a:gdLst/>
              <a:ahLst/>
              <a:cxnLst/>
              <a:rect l="l" t="t" r="r" b="b"/>
              <a:pathLst>
                <a:path w="959" h="973" extrusionOk="0">
                  <a:moveTo>
                    <a:pt x="1" y="0"/>
                  </a:moveTo>
                  <a:lnTo>
                    <a:pt x="1" y="864"/>
                  </a:lnTo>
                  <a:cubicBezTo>
                    <a:pt x="154" y="937"/>
                    <a:pt x="308" y="972"/>
                    <a:pt x="464" y="972"/>
                  </a:cubicBezTo>
                  <a:cubicBezTo>
                    <a:pt x="611" y="972"/>
                    <a:pt x="759" y="941"/>
                    <a:pt x="912" y="880"/>
                  </a:cubicBezTo>
                  <a:cubicBezTo>
                    <a:pt x="928" y="880"/>
                    <a:pt x="943" y="880"/>
                    <a:pt x="959" y="86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05;p68">
              <a:extLst>
                <a:ext uri="{FF2B5EF4-FFF2-40B4-BE49-F238E27FC236}">
                  <a16:creationId xmlns:a16="http://schemas.microsoft.com/office/drawing/2014/main" id="{53222282-A33D-474C-A366-5886767395AA}"/>
                </a:ext>
              </a:extLst>
            </p:cNvPr>
            <p:cNvSpPr/>
            <p:nvPr/>
          </p:nvSpPr>
          <p:spPr>
            <a:xfrm>
              <a:off x="-2946175" y="4408375"/>
              <a:ext cx="23975" cy="16500"/>
            </a:xfrm>
            <a:custGeom>
              <a:avLst/>
              <a:gdLst/>
              <a:ahLst/>
              <a:cxnLst/>
              <a:rect l="l" t="t" r="r" b="b"/>
              <a:pathLst>
                <a:path w="959" h="660" extrusionOk="0">
                  <a:moveTo>
                    <a:pt x="1" y="0"/>
                  </a:moveTo>
                  <a:lnTo>
                    <a:pt x="1" y="314"/>
                  </a:lnTo>
                  <a:cubicBezTo>
                    <a:pt x="221" y="456"/>
                    <a:pt x="550" y="628"/>
                    <a:pt x="912" y="660"/>
                  </a:cubicBezTo>
                  <a:cubicBezTo>
                    <a:pt x="928" y="660"/>
                    <a:pt x="943" y="660"/>
                    <a:pt x="959" y="64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06;p68">
              <a:extLst>
                <a:ext uri="{FF2B5EF4-FFF2-40B4-BE49-F238E27FC236}">
                  <a16:creationId xmlns:a16="http://schemas.microsoft.com/office/drawing/2014/main" id="{79C13245-728B-4549-86F7-445C1026735D}"/>
                </a:ext>
              </a:extLst>
            </p:cNvPr>
            <p:cNvSpPr/>
            <p:nvPr/>
          </p:nvSpPr>
          <p:spPr>
            <a:xfrm>
              <a:off x="-2974050" y="4360375"/>
              <a:ext cx="14950" cy="28250"/>
            </a:xfrm>
            <a:custGeom>
              <a:avLst/>
              <a:gdLst/>
              <a:ahLst/>
              <a:cxnLst/>
              <a:rect l="l" t="t" r="r" b="b"/>
              <a:pathLst>
                <a:path w="598" h="1130" extrusionOk="0">
                  <a:moveTo>
                    <a:pt x="179" y="0"/>
                  </a:moveTo>
                  <a:cubicBezTo>
                    <a:pt x="0" y="0"/>
                    <a:pt x="6" y="491"/>
                    <a:pt x="142" y="867"/>
                  </a:cubicBezTo>
                  <a:cubicBezTo>
                    <a:pt x="213" y="1083"/>
                    <a:pt x="352" y="1129"/>
                    <a:pt x="457" y="1129"/>
                  </a:cubicBezTo>
                  <a:cubicBezTo>
                    <a:pt x="537" y="1129"/>
                    <a:pt x="597" y="1103"/>
                    <a:pt x="597" y="1103"/>
                  </a:cubicBezTo>
                  <a:lnTo>
                    <a:pt x="519" y="302"/>
                  </a:lnTo>
                  <a:cubicBezTo>
                    <a:pt x="519" y="302"/>
                    <a:pt x="424" y="50"/>
                    <a:pt x="204" y="3"/>
                  </a:cubicBezTo>
                  <a:cubicBezTo>
                    <a:pt x="196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07;p68">
              <a:extLst>
                <a:ext uri="{FF2B5EF4-FFF2-40B4-BE49-F238E27FC236}">
                  <a16:creationId xmlns:a16="http://schemas.microsoft.com/office/drawing/2014/main" id="{2E70D188-CD51-441D-95FA-17FAC2FFA748}"/>
                </a:ext>
              </a:extLst>
            </p:cNvPr>
            <p:cNvSpPr/>
            <p:nvPr/>
          </p:nvSpPr>
          <p:spPr>
            <a:xfrm>
              <a:off x="-2909250" y="4360375"/>
              <a:ext cx="14550" cy="28250"/>
            </a:xfrm>
            <a:custGeom>
              <a:avLst/>
              <a:gdLst/>
              <a:ahLst/>
              <a:cxnLst/>
              <a:rect l="l" t="t" r="r" b="b"/>
              <a:pathLst>
                <a:path w="582" h="1130" extrusionOk="0">
                  <a:moveTo>
                    <a:pt x="403" y="0"/>
                  </a:moveTo>
                  <a:cubicBezTo>
                    <a:pt x="395" y="0"/>
                    <a:pt x="386" y="1"/>
                    <a:pt x="378" y="3"/>
                  </a:cubicBezTo>
                  <a:cubicBezTo>
                    <a:pt x="173" y="50"/>
                    <a:pt x="63" y="302"/>
                    <a:pt x="63" y="302"/>
                  </a:cubicBezTo>
                  <a:lnTo>
                    <a:pt x="0" y="1103"/>
                  </a:lnTo>
                  <a:cubicBezTo>
                    <a:pt x="0" y="1103"/>
                    <a:pt x="58" y="1129"/>
                    <a:pt x="135" y="1129"/>
                  </a:cubicBezTo>
                  <a:cubicBezTo>
                    <a:pt x="238" y="1129"/>
                    <a:pt x="375" y="1083"/>
                    <a:pt x="456" y="867"/>
                  </a:cubicBezTo>
                  <a:cubicBezTo>
                    <a:pt x="576" y="491"/>
                    <a:pt x="582" y="0"/>
                    <a:pt x="40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08;p68">
              <a:extLst>
                <a:ext uri="{FF2B5EF4-FFF2-40B4-BE49-F238E27FC236}">
                  <a16:creationId xmlns:a16="http://schemas.microsoft.com/office/drawing/2014/main" id="{C2328DC4-1AA3-49E0-AFBE-26FF8433A5D8}"/>
                </a:ext>
              </a:extLst>
            </p:cNvPr>
            <p:cNvSpPr/>
            <p:nvPr/>
          </p:nvSpPr>
          <p:spPr>
            <a:xfrm>
              <a:off x="-2963050" y="4346700"/>
              <a:ext cx="57350" cy="66000"/>
            </a:xfrm>
            <a:custGeom>
              <a:avLst/>
              <a:gdLst/>
              <a:ahLst/>
              <a:cxnLst/>
              <a:rect l="l" t="t" r="r" b="b"/>
              <a:pathLst>
                <a:path w="2294" h="2640" extrusionOk="0">
                  <a:moveTo>
                    <a:pt x="0" y="0"/>
                  </a:moveTo>
                  <a:lnTo>
                    <a:pt x="0" y="1352"/>
                  </a:lnTo>
                  <a:cubicBezTo>
                    <a:pt x="0" y="1949"/>
                    <a:pt x="519" y="2640"/>
                    <a:pt x="1147" y="2640"/>
                  </a:cubicBezTo>
                  <a:cubicBezTo>
                    <a:pt x="1775" y="2640"/>
                    <a:pt x="2294" y="1949"/>
                    <a:pt x="2294" y="1352"/>
                  </a:cubicBezTo>
                  <a:lnTo>
                    <a:pt x="2294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009;p68">
              <a:extLst>
                <a:ext uri="{FF2B5EF4-FFF2-40B4-BE49-F238E27FC236}">
                  <a16:creationId xmlns:a16="http://schemas.microsoft.com/office/drawing/2014/main" id="{995FAF7C-763F-4276-86DA-AD6104338771}"/>
                </a:ext>
              </a:extLst>
            </p:cNvPr>
            <p:cNvSpPr/>
            <p:nvPr/>
          </p:nvSpPr>
          <p:spPr>
            <a:xfrm>
              <a:off x="-2972875" y="4316175"/>
              <a:ext cx="78175" cy="55300"/>
            </a:xfrm>
            <a:custGeom>
              <a:avLst/>
              <a:gdLst/>
              <a:ahLst/>
              <a:cxnLst/>
              <a:rect l="l" t="t" r="r" b="b"/>
              <a:pathLst>
                <a:path w="3127" h="2212" extrusionOk="0">
                  <a:moveTo>
                    <a:pt x="1588" y="1"/>
                  </a:moveTo>
                  <a:cubicBezTo>
                    <a:pt x="890" y="1"/>
                    <a:pt x="406" y="296"/>
                    <a:pt x="267" y="562"/>
                  </a:cubicBezTo>
                  <a:cubicBezTo>
                    <a:pt x="110" y="876"/>
                    <a:pt x="267" y="1221"/>
                    <a:pt x="267" y="1221"/>
                  </a:cubicBezTo>
                  <a:cubicBezTo>
                    <a:pt x="0" y="1614"/>
                    <a:pt x="393" y="2211"/>
                    <a:pt x="393" y="2211"/>
                  </a:cubicBezTo>
                  <a:cubicBezTo>
                    <a:pt x="660" y="1944"/>
                    <a:pt x="550" y="1222"/>
                    <a:pt x="550" y="1221"/>
                  </a:cubicBezTo>
                  <a:lnTo>
                    <a:pt x="550" y="1221"/>
                  </a:lnTo>
                  <a:cubicBezTo>
                    <a:pt x="886" y="1363"/>
                    <a:pt x="1251" y="1407"/>
                    <a:pt x="1575" y="1407"/>
                  </a:cubicBezTo>
                  <a:cubicBezTo>
                    <a:pt x="2116" y="1407"/>
                    <a:pt x="2545" y="1284"/>
                    <a:pt x="2545" y="1284"/>
                  </a:cubicBezTo>
                  <a:lnTo>
                    <a:pt x="2545" y="1284"/>
                  </a:lnTo>
                  <a:cubicBezTo>
                    <a:pt x="2467" y="1913"/>
                    <a:pt x="2687" y="2211"/>
                    <a:pt x="2687" y="2211"/>
                  </a:cubicBezTo>
                  <a:cubicBezTo>
                    <a:pt x="3064" y="1630"/>
                    <a:pt x="2813" y="1174"/>
                    <a:pt x="2813" y="1174"/>
                  </a:cubicBezTo>
                  <a:cubicBezTo>
                    <a:pt x="2938" y="970"/>
                    <a:pt x="3127" y="247"/>
                    <a:pt x="2137" y="59"/>
                  </a:cubicBezTo>
                  <a:cubicBezTo>
                    <a:pt x="1942" y="19"/>
                    <a:pt x="1759" y="1"/>
                    <a:pt x="158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010;p68">
              <a:extLst>
                <a:ext uri="{FF2B5EF4-FFF2-40B4-BE49-F238E27FC236}">
                  <a16:creationId xmlns:a16="http://schemas.microsoft.com/office/drawing/2014/main" id="{74620E4A-3FAF-4CA2-8995-88F5D7ED1323}"/>
                </a:ext>
              </a:extLst>
            </p:cNvPr>
            <p:cNvSpPr/>
            <p:nvPr/>
          </p:nvSpPr>
          <p:spPr>
            <a:xfrm>
              <a:off x="-3012950" y="4430350"/>
              <a:ext cx="40875" cy="76225"/>
            </a:xfrm>
            <a:custGeom>
              <a:avLst/>
              <a:gdLst/>
              <a:ahLst/>
              <a:cxnLst/>
              <a:rect l="l" t="t" r="r" b="b"/>
              <a:pathLst>
                <a:path w="1635" h="3049" extrusionOk="0">
                  <a:moveTo>
                    <a:pt x="1242" y="1"/>
                  </a:moveTo>
                  <a:cubicBezTo>
                    <a:pt x="1242" y="1"/>
                    <a:pt x="331" y="1273"/>
                    <a:pt x="1" y="2373"/>
                  </a:cubicBezTo>
                  <a:cubicBezTo>
                    <a:pt x="1" y="2373"/>
                    <a:pt x="456" y="2923"/>
                    <a:pt x="786" y="3049"/>
                  </a:cubicBezTo>
                  <a:lnTo>
                    <a:pt x="1352" y="1525"/>
                  </a:lnTo>
                  <a:cubicBezTo>
                    <a:pt x="1352" y="1525"/>
                    <a:pt x="1635" y="629"/>
                    <a:pt x="1242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011;p68">
              <a:extLst>
                <a:ext uri="{FF2B5EF4-FFF2-40B4-BE49-F238E27FC236}">
                  <a16:creationId xmlns:a16="http://schemas.microsoft.com/office/drawing/2014/main" id="{8E32E3FD-DECE-4986-9BA2-3FFA94CC2D25}"/>
                </a:ext>
              </a:extLst>
            </p:cNvPr>
            <p:cNvSpPr/>
            <p:nvPr/>
          </p:nvSpPr>
          <p:spPr>
            <a:xfrm>
              <a:off x="-3018825" y="4489675"/>
              <a:ext cx="56175" cy="73850"/>
            </a:xfrm>
            <a:custGeom>
              <a:avLst/>
              <a:gdLst/>
              <a:ahLst/>
              <a:cxnLst/>
              <a:rect l="l" t="t" r="r" b="b"/>
              <a:pathLst>
                <a:path w="2247" h="2954" extrusionOk="0">
                  <a:moveTo>
                    <a:pt x="236" y="0"/>
                  </a:moveTo>
                  <a:lnTo>
                    <a:pt x="63" y="550"/>
                  </a:lnTo>
                  <a:cubicBezTo>
                    <a:pt x="0" y="817"/>
                    <a:pt x="110" y="1116"/>
                    <a:pt x="314" y="1304"/>
                  </a:cubicBezTo>
                  <a:lnTo>
                    <a:pt x="1791" y="2954"/>
                  </a:lnTo>
                  <a:lnTo>
                    <a:pt x="2247" y="2640"/>
                  </a:lnTo>
                  <a:cubicBezTo>
                    <a:pt x="1445" y="1383"/>
                    <a:pt x="1021" y="676"/>
                    <a:pt x="1021" y="676"/>
                  </a:cubicBezTo>
                  <a:cubicBezTo>
                    <a:pt x="833" y="220"/>
                    <a:pt x="236" y="0"/>
                    <a:pt x="236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012;p68">
              <a:extLst>
                <a:ext uri="{FF2B5EF4-FFF2-40B4-BE49-F238E27FC236}">
                  <a16:creationId xmlns:a16="http://schemas.microsoft.com/office/drawing/2014/main" id="{27EA6032-2088-43C9-A2A5-1BA1F1EDC15E}"/>
                </a:ext>
              </a:extLst>
            </p:cNvPr>
            <p:cNvSpPr/>
            <p:nvPr/>
          </p:nvSpPr>
          <p:spPr>
            <a:xfrm>
              <a:off x="-2896675" y="4429575"/>
              <a:ext cx="41250" cy="76225"/>
            </a:xfrm>
            <a:custGeom>
              <a:avLst/>
              <a:gdLst/>
              <a:ahLst/>
              <a:cxnLst/>
              <a:rect l="l" t="t" r="r" b="b"/>
              <a:pathLst>
                <a:path w="1650" h="3049" extrusionOk="0">
                  <a:moveTo>
                    <a:pt x="409" y="0"/>
                  </a:moveTo>
                  <a:cubicBezTo>
                    <a:pt x="0" y="629"/>
                    <a:pt x="283" y="1556"/>
                    <a:pt x="283" y="1556"/>
                  </a:cubicBezTo>
                  <a:lnTo>
                    <a:pt x="864" y="3048"/>
                  </a:lnTo>
                  <a:cubicBezTo>
                    <a:pt x="1179" y="2923"/>
                    <a:pt x="1650" y="2373"/>
                    <a:pt x="1650" y="2373"/>
                  </a:cubicBezTo>
                  <a:cubicBezTo>
                    <a:pt x="1304" y="1289"/>
                    <a:pt x="409" y="0"/>
                    <a:pt x="40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013;p68">
              <a:extLst>
                <a:ext uri="{FF2B5EF4-FFF2-40B4-BE49-F238E27FC236}">
                  <a16:creationId xmlns:a16="http://schemas.microsoft.com/office/drawing/2014/main" id="{8BC5D973-B6F2-4329-A085-88872E7DA77F}"/>
                </a:ext>
              </a:extLst>
            </p:cNvPr>
            <p:cNvSpPr/>
            <p:nvPr/>
          </p:nvSpPr>
          <p:spPr>
            <a:xfrm>
              <a:off x="-2905725" y="4488875"/>
              <a:ext cx="56200" cy="73875"/>
            </a:xfrm>
            <a:custGeom>
              <a:avLst/>
              <a:gdLst/>
              <a:ahLst/>
              <a:cxnLst/>
              <a:rect l="l" t="t" r="r" b="b"/>
              <a:pathLst>
                <a:path w="2248" h="2955" extrusionOk="0">
                  <a:moveTo>
                    <a:pt x="2012" y="1"/>
                  </a:moveTo>
                  <a:cubicBezTo>
                    <a:pt x="2012" y="1"/>
                    <a:pt x="1415" y="221"/>
                    <a:pt x="1226" y="676"/>
                  </a:cubicBezTo>
                  <a:cubicBezTo>
                    <a:pt x="1226" y="676"/>
                    <a:pt x="802" y="1383"/>
                    <a:pt x="1" y="2640"/>
                  </a:cubicBezTo>
                  <a:lnTo>
                    <a:pt x="441" y="2954"/>
                  </a:lnTo>
                  <a:lnTo>
                    <a:pt x="1918" y="1305"/>
                  </a:lnTo>
                  <a:cubicBezTo>
                    <a:pt x="2138" y="1116"/>
                    <a:pt x="2247" y="833"/>
                    <a:pt x="2169" y="551"/>
                  </a:cubicBezTo>
                  <a:lnTo>
                    <a:pt x="2012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014;p68">
              <a:extLst>
                <a:ext uri="{FF2B5EF4-FFF2-40B4-BE49-F238E27FC236}">
                  <a16:creationId xmlns:a16="http://schemas.microsoft.com/office/drawing/2014/main" id="{920CC718-4A07-4852-B25D-43053D75C4CE}"/>
                </a:ext>
              </a:extLst>
            </p:cNvPr>
            <p:cNvSpPr/>
            <p:nvPr/>
          </p:nvSpPr>
          <p:spPr>
            <a:xfrm>
              <a:off x="-2934775" y="4559750"/>
              <a:ext cx="60100" cy="188575"/>
            </a:xfrm>
            <a:custGeom>
              <a:avLst/>
              <a:gdLst/>
              <a:ahLst/>
              <a:cxnLst/>
              <a:rect l="l" t="t" r="r" b="b"/>
              <a:pathLst>
                <a:path w="2404" h="7543" extrusionOk="0">
                  <a:moveTo>
                    <a:pt x="1159" y="1"/>
                  </a:moveTo>
                  <a:cubicBezTo>
                    <a:pt x="396" y="1"/>
                    <a:pt x="138" y="915"/>
                    <a:pt x="63" y="1392"/>
                  </a:cubicBezTo>
                  <a:cubicBezTo>
                    <a:pt x="32" y="1518"/>
                    <a:pt x="0" y="1659"/>
                    <a:pt x="16" y="1800"/>
                  </a:cubicBezTo>
                  <a:cubicBezTo>
                    <a:pt x="299" y="4487"/>
                    <a:pt x="582" y="7519"/>
                    <a:pt x="582" y="7519"/>
                  </a:cubicBezTo>
                  <a:cubicBezTo>
                    <a:pt x="723" y="7535"/>
                    <a:pt x="864" y="7543"/>
                    <a:pt x="1000" y="7543"/>
                  </a:cubicBezTo>
                  <a:cubicBezTo>
                    <a:pt x="1135" y="7543"/>
                    <a:pt x="1265" y="7535"/>
                    <a:pt x="1383" y="7519"/>
                  </a:cubicBezTo>
                  <a:lnTo>
                    <a:pt x="2043" y="2287"/>
                  </a:lnTo>
                  <a:cubicBezTo>
                    <a:pt x="2043" y="2287"/>
                    <a:pt x="2404" y="167"/>
                    <a:pt x="1289" y="9"/>
                  </a:cubicBezTo>
                  <a:cubicBezTo>
                    <a:pt x="1244" y="4"/>
                    <a:pt x="1200" y="1"/>
                    <a:pt x="1159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015;p68">
              <a:extLst>
                <a:ext uri="{FF2B5EF4-FFF2-40B4-BE49-F238E27FC236}">
                  <a16:creationId xmlns:a16="http://schemas.microsoft.com/office/drawing/2014/main" id="{A4578E57-A28C-49C8-A33A-F0C8FE3122D5}"/>
                </a:ext>
              </a:extLst>
            </p:cNvPr>
            <p:cNvSpPr/>
            <p:nvPr/>
          </p:nvSpPr>
          <p:spPr>
            <a:xfrm>
              <a:off x="-3018450" y="4558875"/>
              <a:ext cx="100200" cy="59850"/>
            </a:xfrm>
            <a:custGeom>
              <a:avLst/>
              <a:gdLst/>
              <a:ahLst/>
              <a:cxnLst/>
              <a:rect l="l" t="t" r="r" b="b"/>
              <a:pathLst>
                <a:path w="4008" h="2394" extrusionOk="0">
                  <a:moveTo>
                    <a:pt x="344" y="0"/>
                  </a:moveTo>
                  <a:cubicBezTo>
                    <a:pt x="221" y="0"/>
                    <a:pt x="105" y="14"/>
                    <a:pt x="1" y="44"/>
                  </a:cubicBezTo>
                  <a:cubicBezTo>
                    <a:pt x="1" y="44"/>
                    <a:pt x="1053" y="1600"/>
                    <a:pt x="2216" y="2197"/>
                  </a:cubicBezTo>
                  <a:cubicBezTo>
                    <a:pt x="2482" y="2338"/>
                    <a:pt x="2716" y="2394"/>
                    <a:pt x="2920" y="2394"/>
                  </a:cubicBezTo>
                  <a:cubicBezTo>
                    <a:pt x="3668" y="2394"/>
                    <a:pt x="4007" y="1647"/>
                    <a:pt x="4007" y="1647"/>
                  </a:cubicBezTo>
                  <a:cubicBezTo>
                    <a:pt x="4007" y="1647"/>
                    <a:pt x="1688" y="0"/>
                    <a:pt x="344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016;p68">
              <a:extLst>
                <a:ext uri="{FF2B5EF4-FFF2-40B4-BE49-F238E27FC236}">
                  <a16:creationId xmlns:a16="http://schemas.microsoft.com/office/drawing/2014/main" id="{7096405F-652E-454B-880E-DFF24E489FA6}"/>
                </a:ext>
              </a:extLst>
            </p:cNvPr>
            <p:cNvSpPr/>
            <p:nvPr/>
          </p:nvSpPr>
          <p:spPr>
            <a:xfrm>
              <a:off x="-2981125" y="4545050"/>
              <a:ext cx="91150" cy="39200"/>
            </a:xfrm>
            <a:custGeom>
              <a:avLst/>
              <a:gdLst/>
              <a:ahLst/>
              <a:cxnLst/>
              <a:rect l="l" t="t" r="r" b="b"/>
              <a:pathLst>
                <a:path w="3646" h="1568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0" y="1242"/>
                    <a:pt x="613" y="1430"/>
                  </a:cubicBezTo>
                  <a:cubicBezTo>
                    <a:pt x="885" y="1521"/>
                    <a:pt x="1394" y="1568"/>
                    <a:pt x="1903" y="1568"/>
                  </a:cubicBezTo>
                  <a:cubicBezTo>
                    <a:pt x="2542" y="1568"/>
                    <a:pt x="3181" y="1493"/>
                    <a:pt x="3347" y="1336"/>
                  </a:cubicBezTo>
                  <a:cubicBezTo>
                    <a:pt x="3645" y="1037"/>
                    <a:pt x="3567" y="48"/>
                    <a:pt x="3567" y="48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017;p68">
              <a:extLst>
                <a:ext uri="{FF2B5EF4-FFF2-40B4-BE49-F238E27FC236}">
                  <a16:creationId xmlns:a16="http://schemas.microsoft.com/office/drawing/2014/main" id="{E3CB021F-6EA9-4144-84A6-F9EF4A9940D5}"/>
                </a:ext>
              </a:extLst>
            </p:cNvPr>
            <p:cNvSpPr/>
            <p:nvPr/>
          </p:nvSpPr>
          <p:spPr>
            <a:xfrm>
              <a:off x="-2999600" y="4484950"/>
              <a:ext cx="128475" cy="67200"/>
            </a:xfrm>
            <a:custGeom>
              <a:avLst/>
              <a:gdLst/>
              <a:ahLst/>
              <a:cxnLst/>
              <a:rect l="l" t="t" r="r" b="b"/>
              <a:pathLst>
                <a:path w="5139" h="2688" extrusionOk="0">
                  <a:moveTo>
                    <a:pt x="362" y="1"/>
                  </a:moveTo>
                  <a:cubicBezTo>
                    <a:pt x="158" y="1"/>
                    <a:pt x="1" y="173"/>
                    <a:pt x="48" y="378"/>
                  </a:cubicBezTo>
                  <a:lnTo>
                    <a:pt x="441" y="2687"/>
                  </a:lnTo>
                  <a:lnTo>
                    <a:pt x="4714" y="2687"/>
                  </a:lnTo>
                  <a:lnTo>
                    <a:pt x="5107" y="378"/>
                  </a:lnTo>
                  <a:cubicBezTo>
                    <a:pt x="5138" y="173"/>
                    <a:pt x="4981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018;p68">
              <a:extLst>
                <a:ext uri="{FF2B5EF4-FFF2-40B4-BE49-F238E27FC236}">
                  <a16:creationId xmlns:a16="http://schemas.microsoft.com/office/drawing/2014/main" id="{E832BF22-70A4-4CB1-80C9-3A839EFAE701}"/>
                </a:ext>
              </a:extLst>
            </p:cNvPr>
            <p:cNvSpPr/>
            <p:nvPr/>
          </p:nvSpPr>
          <p:spPr>
            <a:xfrm>
              <a:off x="-2988600" y="4552125"/>
              <a:ext cx="106875" cy="12575"/>
            </a:xfrm>
            <a:custGeom>
              <a:avLst/>
              <a:gdLst/>
              <a:ahLst/>
              <a:cxnLst/>
              <a:rect l="l" t="t" r="r" b="b"/>
              <a:pathLst>
                <a:path w="4275" h="503" extrusionOk="0">
                  <a:moveTo>
                    <a:pt x="1" y="0"/>
                  </a:moveTo>
                  <a:cubicBezTo>
                    <a:pt x="1" y="283"/>
                    <a:pt x="221" y="503"/>
                    <a:pt x="504" y="503"/>
                  </a:cubicBezTo>
                  <a:lnTo>
                    <a:pt x="3771" y="503"/>
                  </a:lnTo>
                  <a:cubicBezTo>
                    <a:pt x="4054" y="503"/>
                    <a:pt x="4274" y="283"/>
                    <a:pt x="427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019;p68">
              <a:extLst>
                <a:ext uri="{FF2B5EF4-FFF2-40B4-BE49-F238E27FC236}">
                  <a16:creationId xmlns:a16="http://schemas.microsoft.com/office/drawing/2014/main" id="{E6547270-E8F3-4062-A1CC-6BF5A4B06501}"/>
                </a:ext>
              </a:extLst>
            </p:cNvPr>
            <p:cNvSpPr/>
            <p:nvPr/>
          </p:nvSpPr>
          <p:spPr>
            <a:xfrm>
              <a:off x="-2943425" y="4511650"/>
              <a:ext cx="18475" cy="18500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62" y="1"/>
                  </a:moveTo>
                  <a:cubicBezTo>
                    <a:pt x="158" y="1"/>
                    <a:pt x="1" y="158"/>
                    <a:pt x="1" y="362"/>
                  </a:cubicBezTo>
                  <a:cubicBezTo>
                    <a:pt x="1" y="567"/>
                    <a:pt x="158" y="739"/>
                    <a:pt x="362" y="739"/>
                  </a:cubicBezTo>
                  <a:cubicBezTo>
                    <a:pt x="566" y="739"/>
                    <a:pt x="739" y="567"/>
                    <a:pt x="739" y="362"/>
                  </a:cubicBezTo>
                  <a:cubicBezTo>
                    <a:pt x="739" y="158"/>
                    <a:pt x="566" y="1"/>
                    <a:pt x="362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020;p68">
              <a:extLst>
                <a:ext uri="{FF2B5EF4-FFF2-40B4-BE49-F238E27FC236}">
                  <a16:creationId xmlns:a16="http://schemas.microsoft.com/office/drawing/2014/main" id="{5D62DDEE-66E6-42A1-B937-8012DA0EB12A}"/>
                </a:ext>
              </a:extLst>
            </p:cNvPr>
            <p:cNvSpPr/>
            <p:nvPr/>
          </p:nvSpPr>
          <p:spPr>
            <a:xfrm>
              <a:off x="-2871150" y="4590050"/>
              <a:ext cx="52650" cy="32725"/>
            </a:xfrm>
            <a:custGeom>
              <a:avLst/>
              <a:gdLst/>
              <a:ahLst/>
              <a:cxnLst/>
              <a:rect l="l" t="t" r="r" b="b"/>
              <a:pathLst>
                <a:path w="2106" h="1309" extrusionOk="0">
                  <a:moveTo>
                    <a:pt x="1880" y="1"/>
                  </a:moveTo>
                  <a:cubicBezTo>
                    <a:pt x="1754" y="1"/>
                    <a:pt x="1556" y="57"/>
                    <a:pt x="1273" y="86"/>
                  </a:cubicBezTo>
                  <a:cubicBezTo>
                    <a:pt x="1053" y="117"/>
                    <a:pt x="817" y="133"/>
                    <a:pt x="629" y="133"/>
                  </a:cubicBezTo>
                  <a:lnTo>
                    <a:pt x="252" y="133"/>
                  </a:lnTo>
                  <a:lnTo>
                    <a:pt x="0" y="714"/>
                  </a:lnTo>
                  <a:cubicBezTo>
                    <a:pt x="0" y="714"/>
                    <a:pt x="205" y="808"/>
                    <a:pt x="425" y="934"/>
                  </a:cubicBezTo>
                  <a:cubicBezTo>
                    <a:pt x="582" y="1013"/>
                    <a:pt x="755" y="1107"/>
                    <a:pt x="864" y="1185"/>
                  </a:cubicBezTo>
                  <a:cubicBezTo>
                    <a:pt x="995" y="1265"/>
                    <a:pt x="1125" y="1308"/>
                    <a:pt x="1250" y="1308"/>
                  </a:cubicBezTo>
                  <a:cubicBezTo>
                    <a:pt x="1395" y="1308"/>
                    <a:pt x="1532" y="1250"/>
                    <a:pt x="1650" y="1123"/>
                  </a:cubicBezTo>
                  <a:cubicBezTo>
                    <a:pt x="1886" y="903"/>
                    <a:pt x="2106" y="290"/>
                    <a:pt x="2043" y="101"/>
                  </a:cubicBezTo>
                  <a:cubicBezTo>
                    <a:pt x="2018" y="26"/>
                    <a:pt x="1965" y="1"/>
                    <a:pt x="1880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021;p68">
              <a:extLst>
                <a:ext uri="{FF2B5EF4-FFF2-40B4-BE49-F238E27FC236}">
                  <a16:creationId xmlns:a16="http://schemas.microsoft.com/office/drawing/2014/main" id="{19082829-B937-4DC6-AB62-DAA6C1993190}"/>
                </a:ext>
              </a:extLst>
            </p:cNvPr>
            <p:cNvSpPr/>
            <p:nvPr/>
          </p:nvSpPr>
          <p:spPr>
            <a:xfrm>
              <a:off x="-3037300" y="4524425"/>
              <a:ext cx="177550" cy="88600"/>
            </a:xfrm>
            <a:custGeom>
              <a:avLst/>
              <a:gdLst/>
              <a:ahLst/>
              <a:cxnLst/>
              <a:rect l="l" t="t" r="r" b="b"/>
              <a:pathLst>
                <a:path w="7102" h="3544" extrusionOk="0">
                  <a:moveTo>
                    <a:pt x="1411" y="0"/>
                  </a:moveTo>
                  <a:cubicBezTo>
                    <a:pt x="1184" y="0"/>
                    <a:pt x="938" y="54"/>
                    <a:pt x="708" y="213"/>
                  </a:cubicBezTo>
                  <a:cubicBezTo>
                    <a:pt x="1" y="715"/>
                    <a:pt x="755" y="1642"/>
                    <a:pt x="1525" y="1957"/>
                  </a:cubicBezTo>
                  <a:cubicBezTo>
                    <a:pt x="2294" y="2271"/>
                    <a:pt x="6882" y="3543"/>
                    <a:pt x="6882" y="3543"/>
                  </a:cubicBezTo>
                  <a:cubicBezTo>
                    <a:pt x="6961" y="3371"/>
                    <a:pt x="7023" y="3072"/>
                    <a:pt x="7102" y="2758"/>
                  </a:cubicBezTo>
                  <a:cubicBezTo>
                    <a:pt x="7102" y="2758"/>
                    <a:pt x="5735" y="1972"/>
                    <a:pt x="4965" y="1485"/>
                  </a:cubicBezTo>
                  <a:cubicBezTo>
                    <a:pt x="3221" y="354"/>
                    <a:pt x="2263" y="228"/>
                    <a:pt x="2263" y="228"/>
                  </a:cubicBezTo>
                  <a:cubicBezTo>
                    <a:pt x="2263" y="228"/>
                    <a:pt x="1878" y="0"/>
                    <a:pt x="1411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022;p68">
              <a:extLst>
                <a:ext uri="{FF2B5EF4-FFF2-40B4-BE49-F238E27FC236}">
                  <a16:creationId xmlns:a16="http://schemas.microsoft.com/office/drawing/2014/main" id="{7540250B-762D-4448-90F5-A3DEF5AD78DE}"/>
                </a:ext>
              </a:extLst>
            </p:cNvPr>
            <p:cNvSpPr/>
            <p:nvPr/>
          </p:nvSpPr>
          <p:spPr>
            <a:xfrm>
              <a:off x="-2921825" y="4747725"/>
              <a:ext cx="47500" cy="53900"/>
            </a:xfrm>
            <a:custGeom>
              <a:avLst/>
              <a:gdLst/>
              <a:ahLst/>
              <a:cxnLst/>
              <a:rect l="l" t="t" r="r" b="b"/>
              <a:pathLst>
                <a:path w="1900" h="2156" extrusionOk="0">
                  <a:moveTo>
                    <a:pt x="64" y="0"/>
                  </a:moveTo>
                  <a:lnTo>
                    <a:pt x="1" y="487"/>
                  </a:lnTo>
                  <a:cubicBezTo>
                    <a:pt x="1" y="487"/>
                    <a:pt x="535" y="2105"/>
                    <a:pt x="1226" y="2153"/>
                  </a:cubicBezTo>
                  <a:cubicBezTo>
                    <a:pt x="1253" y="2155"/>
                    <a:pt x="1279" y="2156"/>
                    <a:pt x="1304" y="2156"/>
                  </a:cubicBezTo>
                  <a:cubicBezTo>
                    <a:pt x="1669" y="2156"/>
                    <a:pt x="1899" y="1939"/>
                    <a:pt x="1635" y="1351"/>
                  </a:cubicBezTo>
                  <a:cubicBezTo>
                    <a:pt x="1336" y="723"/>
                    <a:pt x="865" y="0"/>
                    <a:pt x="865" y="0"/>
                  </a:cubicBezTo>
                  <a:cubicBezTo>
                    <a:pt x="650" y="5"/>
                    <a:pt x="489" y="7"/>
                    <a:pt x="371" y="7"/>
                  </a:cubicBezTo>
                  <a:cubicBezTo>
                    <a:pt x="133" y="7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023;p68">
              <a:extLst>
                <a:ext uri="{FF2B5EF4-FFF2-40B4-BE49-F238E27FC236}">
                  <a16:creationId xmlns:a16="http://schemas.microsoft.com/office/drawing/2014/main" id="{AA4E8E6F-BE20-4FA2-9ACD-984AC394B043}"/>
                </a:ext>
              </a:extLst>
            </p:cNvPr>
            <p:cNvSpPr/>
            <p:nvPr/>
          </p:nvSpPr>
          <p:spPr>
            <a:xfrm>
              <a:off x="-2477200" y="4415475"/>
              <a:ext cx="101750" cy="97775"/>
            </a:xfrm>
            <a:custGeom>
              <a:avLst/>
              <a:gdLst/>
              <a:ahLst/>
              <a:cxnLst/>
              <a:rect l="l" t="t" r="r" b="b"/>
              <a:pathLst>
                <a:path w="4070" h="3911" extrusionOk="0">
                  <a:moveTo>
                    <a:pt x="1861" y="1"/>
                  </a:moveTo>
                  <a:cubicBezTo>
                    <a:pt x="1645" y="1"/>
                    <a:pt x="1422" y="45"/>
                    <a:pt x="1194" y="140"/>
                  </a:cubicBezTo>
                  <a:cubicBezTo>
                    <a:pt x="220" y="564"/>
                    <a:pt x="0" y="1256"/>
                    <a:pt x="48" y="1790"/>
                  </a:cubicBezTo>
                  <a:cubicBezTo>
                    <a:pt x="63" y="2010"/>
                    <a:pt x="205" y="2418"/>
                    <a:pt x="315" y="2607"/>
                  </a:cubicBezTo>
                  <a:cubicBezTo>
                    <a:pt x="425" y="2764"/>
                    <a:pt x="519" y="2905"/>
                    <a:pt x="597" y="3062"/>
                  </a:cubicBezTo>
                  <a:cubicBezTo>
                    <a:pt x="880" y="3502"/>
                    <a:pt x="1320" y="3785"/>
                    <a:pt x="1791" y="3911"/>
                  </a:cubicBezTo>
                  <a:cubicBezTo>
                    <a:pt x="2388" y="3722"/>
                    <a:pt x="2938" y="3424"/>
                    <a:pt x="3457" y="3078"/>
                  </a:cubicBezTo>
                  <a:cubicBezTo>
                    <a:pt x="3693" y="2685"/>
                    <a:pt x="4070" y="2277"/>
                    <a:pt x="3912" y="1821"/>
                  </a:cubicBezTo>
                  <a:cubicBezTo>
                    <a:pt x="3897" y="1806"/>
                    <a:pt x="3897" y="1790"/>
                    <a:pt x="3881" y="1774"/>
                  </a:cubicBezTo>
                  <a:cubicBezTo>
                    <a:pt x="3514" y="750"/>
                    <a:pt x="2751" y="1"/>
                    <a:pt x="186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024;p68">
              <a:extLst>
                <a:ext uri="{FF2B5EF4-FFF2-40B4-BE49-F238E27FC236}">
                  <a16:creationId xmlns:a16="http://schemas.microsoft.com/office/drawing/2014/main" id="{03D65756-3FEC-46B6-8186-D24ACDEA96FC}"/>
                </a:ext>
              </a:extLst>
            </p:cNvPr>
            <p:cNvSpPr/>
            <p:nvPr/>
          </p:nvSpPr>
          <p:spPr>
            <a:xfrm>
              <a:off x="-2444600" y="4383275"/>
              <a:ext cx="66000" cy="58050"/>
            </a:xfrm>
            <a:custGeom>
              <a:avLst/>
              <a:gdLst/>
              <a:ahLst/>
              <a:cxnLst/>
              <a:rect l="l" t="t" r="r" b="b"/>
              <a:pathLst>
                <a:path w="2640" h="2322" extrusionOk="0">
                  <a:moveTo>
                    <a:pt x="1319" y="1"/>
                  </a:moveTo>
                  <a:cubicBezTo>
                    <a:pt x="1168" y="1"/>
                    <a:pt x="1013" y="30"/>
                    <a:pt x="865" y="93"/>
                  </a:cubicBezTo>
                  <a:cubicBezTo>
                    <a:pt x="283" y="328"/>
                    <a:pt x="0" y="1020"/>
                    <a:pt x="236" y="1601"/>
                  </a:cubicBezTo>
                  <a:cubicBezTo>
                    <a:pt x="425" y="2050"/>
                    <a:pt x="863" y="2321"/>
                    <a:pt x="1316" y="2321"/>
                  </a:cubicBezTo>
                  <a:cubicBezTo>
                    <a:pt x="1465" y="2321"/>
                    <a:pt x="1616" y="2292"/>
                    <a:pt x="1760" y="2229"/>
                  </a:cubicBezTo>
                  <a:cubicBezTo>
                    <a:pt x="2357" y="1994"/>
                    <a:pt x="2640" y="1303"/>
                    <a:pt x="2389" y="706"/>
                  </a:cubicBezTo>
                  <a:cubicBezTo>
                    <a:pt x="2212" y="269"/>
                    <a:pt x="1778" y="1"/>
                    <a:pt x="1319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025;p68">
              <a:extLst>
                <a:ext uri="{FF2B5EF4-FFF2-40B4-BE49-F238E27FC236}">
                  <a16:creationId xmlns:a16="http://schemas.microsoft.com/office/drawing/2014/main" id="{867EC903-BCE6-4D01-8F57-41F693947F24}"/>
                </a:ext>
              </a:extLst>
            </p:cNvPr>
            <p:cNvSpPr/>
            <p:nvPr/>
          </p:nvSpPr>
          <p:spPr>
            <a:xfrm>
              <a:off x="-2538475" y="4523250"/>
              <a:ext cx="125725" cy="89775"/>
            </a:xfrm>
            <a:custGeom>
              <a:avLst/>
              <a:gdLst/>
              <a:ahLst/>
              <a:cxnLst/>
              <a:rect l="l" t="t" r="r" b="b"/>
              <a:pathLst>
                <a:path w="5029" h="3591" extrusionOk="0">
                  <a:moveTo>
                    <a:pt x="4419" y="0"/>
                  </a:moveTo>
                  <a:cubicBezTo>
                    <a:pt x="4386" y="0"/>
                    <a:pt x="4354" y="17"/>
                    <a:pt x="4321" y="71"/>
                  </a:cubicBezTo>
                  <a:cubicBezTo>
                    <a:pt x="4227" y="260"/>
                    <a:pt x="4133" y="495"/>
                    <a:pt x="4038" y="715"/>
                  </a:cubicBezTo>
                  <a:cubicBezTo>
                    <a:pt x="3708" y="1391"/>
                    <a:pt x="3457" y="2019"/>
                    <a:pt x="3300" y="2428"/>
                  </a:cubicBezTo>
                  <a:cubicBezTo>
                    <a:pt x="3284" y="2412"/>
                    <a:pt x="2671" y="2161"/>
                    <a:pt x="1807" y="2066"/>
                  </a:cubicBezTo>
                  <a:cubicBezTo>
                    <a:pt x="943" y="1956"/>
                    <a:pt x="252" y="1407"/>
                    <a:pt x="252" y="1407"/>
                  </a:cubicBezTo>
                  <a:lnTo>
                    <a:pt x="1" y="1862"/>
                  </a:lnTo>
                  <a:cubicBezTo>
                    <a:pt x="1" y="1862"/>
                    <a:pt x="1163" y="3292"/>
                    <a:pt x="3740" y="3590"/>
                  </a:cubicBezTo>
                  <a:cubicBezTo>
                    <a:pt x="4148" y="3135"/>
                    <a:pt x="4604" y="2066"/>
                    <a:pt x="4902" y="1187"/>
                  </a:cubicBezTo>
                  <a:cubicBezTo>
                    <a:pt x="5012" y="857"/>
                    <a:pt x="5028" y="652"/>
                    <a:pt x="4918" y="448"/>
                  </a:cubicBezTo>
                  <a:cubicBezTo>
                    <a:pt x="4824" y="260"/>
                    <a:pt x="4667" y="87"/>
                    <a:pt x="4462" y="8"/>
                  </a:cubicBezTo>
                  <a:cubicBezTo>
                    <a:pt x="4448" y="3"/>
                    <a:pt x="4433" y="0"/>
                    <a:pt x="441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026;p68">
              <a:extLst>
                <a:ext uri="{FF2B5EF4-FFF2-40B4-BE49-F238E27FC236}">
                  <a16:creationId xmlns:a16="http://schemas.microsoft.com/office/drawing/2014/main" id="{86A53A43-7A2A-4EC5-9028-1FCD05A38DC2}"/>
                </a:ext>
              </a:extLst>
            </p:cNvPr>
            <p:cNvSpPr/>
            <p:nvPr/>
          </p:nvSpPr>
          <p:spPr>
            <a:xfrm>
              <a:off x="-2429675" y="4508075"/>
              <a:ext cx="99800" cy="105350"/>
            </a:xfrm>
            <a:custGeom>
              <a:avLst/>
              <a:gdLst/>
              <a:ahLst/>
              <a:cxnLst/>
              <a:rect l="l" t="t" r="r" b="b"/>
              <a:pathLst>
                <a:path w="3992" h="4214" extrusionOk="0">
                  <a:moveTo>
                    <a:pt x="2023" y="0"/>
                  </a:moveTo>
                  <a:cubicBezTo>
                    <a:pt x="1687" y="0"/>
                    <a:pt x="1364" y="62"/>
                    <a:pt x="1053" y="175"/>
                  </a:cubicBezTo>
                  <a:lnTo>
                    <a:pt x="1037" y="175"/>
                  </a:lnTo>
                  <a:lnTo>
                    <a:pt x="880" y="238"/>
                  </a:lnTo>
                  <a:lnTo>
                    <a:pt x="723" y="301"/>
                  </a:lnTo>
                  <a:lnTo>
                    <a:pt x="0" y="568"/>
                  </a:lnTo>
                  <a:cubicBezTo>
                    <a:pt x="48" y="741"/>
                    <a:pt x="158" y="1291"/>
                    <a:pt x="189" y="1448"/>
                  </a:cubicBezTo>
                  <a:cubicBezTo>
                    <a:pt x="158" y="1809"/>
                    <a:pt x="32" y="2155"/>
                    <a:pt x="189" y="2721"/>
                  </a:cubicBezTo>
                  <a:cubicBezTo>
                    <a:pt x="236" y="2893"/>
                    <a:pt x="315" y="3035"/>
                    <a:pt x="440" y="3286"/>
                  </a:cubicBezTo>
                  <a:lnTo>
                    <a:pt x="472" y="3333"/>
                  </a:lnTo>
                  <a:cubicBezTo>
                    <a:pt x="472" y="3349"/>
                    <a:pt x="472" y="3380"/>
                    <a:pt x="487" y="3396"/>
                  </a:cubicBezTo>
                  <a:cubicBezTo>
                    <a:pt x="566" y="4025"/>
                    <a:pt x="550" y="3695"/>
                    <a:pt x="535" y="4213"/>
                  </a:cubicBezTo>
                  <a:lnTo>
                    <a:pt x="3991" y="4213"/>
                  </a:lnTo>
                  <a:lnTo>
                    <a:pt x="3693" y="144"/>
                  </a:lnTo>
                  <a:lnTo>
                    <a:pt x="2671" y="50"/>
                  </a:lnTo>
                  <a:lnTo>
                    <a:pt x="2498" y="34"/>
                  </a:lnTo>
                  <a:lnTo>
                    <a:pt x="2483" y="34"/>
                  </a:lnTo>
                  <a:lnTo>
                    <a:pt x="2216" y="18"/>
                  </a:lnTo>
                  <a:cubicBezTo>
                    <a:pt x="2184" y="18"/>
                    <a:pt x="2153" y="3"/>
                    <a:pt x="2137" y="3"/>
                  </a:cubicBezTo>
                  <a:cubicBezTo>
                    <a:pt x="2099" y="1"/>
                    <a:pt x="2061" y="0"/>
                    <a:pt x="2023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027;p68">
              <a:extLst>
                <a:ext uri="{FF2B5EF4-FFF2-40B4-BE49-F238E27FC236}">
                  <a16:creationId xmlns:a16="http://schemas.microsoft.com/office/drawing/2014/main" id="{D6E209C5-217A-42DF-AEAB-F63281E1ECED}"/>
                </a:ext>
              </a:extLst>
            </p:cNvPr>
            <p:cNvSpPr/>
            <p:nvPr/>
          </p:nvSpPr>
          <p:spPr>
            <a:xfrm>
              <a:off x="-2411600" y="4508075"/>
              <a:ext cx="48725" cy="32200"/>
            </a:xfrm>
            <a:custGeom>
              <a:avLst/>
              <a:gdLst/>
              <a:ahLst/>
              <a:cxnLst/>
              <a:rect l="l" t="t" r="r" b="b"/>
              <a:pathLst>
                <a:path w="1949" h="1288" extrusionOk="0">
                  <a:moveTo>
                    <a:pt x="1304" y="0"/>
                  </a:moveTo>
                  <a:cubicBezTo>
                    <a:pt x="977" y="0"/>
                    <a:pt x="641" y="62"/>
                    <a:pt x="330" y="175"/>
                  </a:cubicBezTo>
                  <a:lnTo>
                    <a:pt x="314" y="175"/>
                  </a:lnTo>
                  <a:lnTo>
                    <a:pt x="157" y="238"/>
                  </a:lnTo>
                  <a:lnTo>
                    <a:pt x="0" y="301"/>
                  </a:lnTo>
                  <a:cubicBezTo>
                    <a:pt x="16" y="631"/>
                    <a:pt x="126" y="1102"/>
                    <a:pt x="377" y="1244"/>
                  </a:cubicBezTo>
                  <a:cubicBezTo>
                    <a:pt x="431" y="1274"/>
                    <a:pt x="492" y="1288"/>
                    <a:pt x="557" y="1288"/>
                  </a:cubicBezTo>
                  <a:cubicBezTo>
                    <a:pt x="1002" y="1288"/>
                    <a:pt x="1661" y="639"/>
                    <a:pt x="1948" y="50"/>
                  </a:cubicBezTo>
                  <a:lnTo>
                    <a:pt x="1775" y="34"/>
                  </a:lnTo>
                  <a:lnTo>
                    <a:pt x="1760" y="34"/>
                  </a:lnTo>
                  <a:lnTo>
                    <a:pt x="1493" y="18"/>
                  </a:lnTo>
                  <a:lnTo>
                    <a:pt x="1461" y="18"/>
                  </a:lnTo>
                  <a:cubicBezTo>
                    <a:pt x="1446" y="18"/>
                    <a:pt x="1430" y="3"/>
                    <a:pt x="1414" y="3"/>
                  </a:cubicBezTo>
                  <a:cubicBezTo>
                    <a:pt x="1378" y="1"/>
                    <a:pt x="1341" y="0"/>
                    <a:pt x="130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028;p68">
              <a:extLst>
                <a:ext uri="{FF2B5EF4-FFF2-40B4-BE49-F238E27FC236}">
                  <a16:creationId xmlns:a16="http://schemas.microsoft.com/office/drawing/2014/main" id="{D28A3BEE-30EA-49C2-9BC4-78D8816FD876}"/>
                </a:ext>
              </a:extLst>
            </p:cNvPr>
            <p:cNvSpPr/>
            <p:nvPr/>
          </p:nvSpPr>
          <p:spPr>
            <a:xfrm>
              <a:off x="-2418675" y="4585100"/>
              <a:ext cx="53825" cy="9175"/>
            </a:xfrm>
            <a:custGeom>
              <a:avLst/>
              <a:gdLst/>
              <a:ahLst/>
              <a:cxnLst/>
              <a:rect l="l" t="t" r="r" b="b"/>
              <a:pathLst>
                <a:path w="2153" h="367" extrusionOk="0">
                  <a:moveTo>
                    <a:pt x="2074" y="1"/>
                  </a:moveTo>
                  <a:cubicBezTo>
                    <a:pt x="1391" y="205"/>
                    <a:pt x="876" y="256"/>
                    <a:pt x="533" y="256"/>
                  </a:cubicBezTo>
                  <a:cubicBezTo>
                    <a:pt x="189" y="256"/>
                    <a:pt x="16" y="205"/>
                    <a:pt x="16" y="205"/>
                  </a:cubicBezTo>
                  <a:lnTo>
                    <a:pt x="0" y="205"/>
                  </a:lnTo>
                  <a:cubicBezTo>
                    <a:pt x="16" y="221"/>
                    <a:pt x="16" y="237"/>
                    <a:pt x="32" y="252"/>
                  </a:cubicBezTo>
                  <a:cubicBezTo>
                    <a:pt x="32" y="268"/>
                    <a:pt x="32" y="299"/>
                    <a:pt x="47" y="315"/>
                  </a:cubicBezTo>
                  <a:cubicBezTo>
                    <a:pt x="129" y="337"/>
                    <a:pt x="294" y="367"/>
                    <a:pt x="545" y="367"/>
                  </a:cubicBezTo>
                  <a:cubicBezTo>
                    <a:pt x="826" y="367"/>
                    <a:pt x="1214" y="330"/>
                    <a:pt x="1713" y="205"/>
                  </a:cubicBezTo>
                  <a:cubicBezTo>
                    <a:pt x="1839" y="189"/>
                    <a:pt x="1964" y="142"/>
                    <a:pt x="2106" y="111"/>
                  </a:cubicBezTo>
                  <a:cubicBezTo>
                    <a:pt x="2137" y="95"/>
                    <a:pt x="2153" y="64"/>
                    <a:pt x="2137" y="48"/>
                  </a:cubicBezTo>
                  <a:cubicBezTo>
                    <a:pt x="2137" y="17"/>
                    <a:pt x="2106" y="1"/>
                    <a:pt x="2074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029;p68">
              <a:extLst>
                <a:ext uri="{FF2B5EF4-FFF2-40B4-BE49-F238E27FC236}">
                  <a16:creationId xmlns:a16="http://schemas.microsoft.com/office/drawing/2014/main" id="{4A6EBA96-52DB-4975-A9DD-636D3B3790C7}"/>
                </a:ext>
              </a:extLst>
            </p:cNvPr>
            <p:cNvSpPr/>
            <p:nvPr/>
          </p:nvSpPr>
          <p:spPr>
            <a:xfrm>
              <a:off x="-2412000" y="4485700"/>
              <a:ext cx="33800" cy="38600"/>
            </a:xfrm>
            <a:custGeom>
              <a:avLst/>
              <a:gdLst/>
              <a:ahLst/>
              <a:cxnLst/>
              <a:rect l="l" t="t" r="r" b="b"/>
              <a:pathLst>
                <a:path w="1352" h="1544" extrusionOk="0">
                  <a:moveTo>
                    <a:pt x="840" y="0"/>
                  </a:moveTo>
                  <a:cubicBezTo>
                    <a:pt x="736" y="0"/>
                    <a:pt x="620" y="89"/>
                    <a:pt x="503" y="191"/>
                  </a:cubicBezTo>
                  <a:cubicBezTo>
                    <a:pt x="378" y="301"/>
                    <a:pt x="252" y="442"/>
                    <a:pt x="158" y="552"/>
                  </a:cubicBezTo>
                  <a:cubicBezTo>
                    <a:pt x="63" y="646"/>
                    <a:pt x="0" y="709"/>
                    <a:pt x="0" y="709"/>
                  </a:cubicBezTo>
                  <a:lnTo>
                    <a:pt x="158" y="976"/>
                  </a:lnTo>
                  <a:lnTo>
                    <a:pt x="346" y="1275"/>
                  </a:lnTo>
                  <a:lnTo>
                    <a:pt x="519" y="1542"/>
                  </a:lnTo>
                  <a:cubicBezTo>
                    <a:pt x="534" y="1543"/>
                    <a:pt x="549" y="1543"/>
                    <a:pt x="563" y="1543"/>
                  </a:cubicBezTo>
                  <a:cubicBezTo>
                    <a:pt x="748" y="1543"/>
                    <a:pt x="906" y="1454"/>
                    <a:pt x="1037" y="1337"/>
                  </a:cubicBezTo>
                  <a:cubicBezTo>
                    <a:pt x="1226" y="1165"/>
                    <a:pt x="1352" y="960"/>
                    <a:pt x="1352" y="960"/>
                  </a:cubicBezTo>
                  <a:lnTo>
                    <a:pt x="943" y="143"/>
                  </a:lnTo>
                  <a:lnTo>
                    <a:pt x="865" y="2"/>
                  </a:lnTo>
                  <a:cubicBezTo>
                    <a:pt x="856" y="1"/>
                    <a:pt x="848" y="0"/>
                    <a:pt x="84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030;p68">
              <a:extLst>
                <a:ext uri="{FF2B5EF4-FFF2-40B4-BE49-F238E27FC236}">
                  <a16:creationId xmlns:a16="http://schemas.microsoft.com/office/drawing/2014/main" id="{37A1C076-487F-40BB-95D2-CFEF33CE378E}"/>
                </a:ext>
              </a:extLst>
            </p:cNvPr>
            <p:cNvSpPr/>
            <p:nvPr/>
          </p:nvSpPr>
          <p:spPr>
            <a:xfrm>
              <a:off x="-2412000" y="4491625"/>
              <a:ext cx="18100" cy="25950"/>
            </a:xfrm>
            <a:custGeom>
              <a:avLst/>
              <a:gdLst/>
              <a:ahLst/>
              <a:cxnLst/>
              <a:rect l="l" t="t" r="r" b="b"/>
              <a:pathLst>
                <a:path w="724" h="1038" extrusionOk="0">
                  <a:moveTo>
                    <a:pt x="723" y="1"/>
                  </a:moveTo>
                  <a:lnTo>
                    <a:pt x="158" y="315"/>
                  </a:lnTo>
                  <a:cubicBezTo>
                    <a:pt x="63" y="409"/>
                    <a:pt x="0" y="472"/>
                    <a:pt x="0" y="472"/>
                  </a:cubicBezTo>
                  <a:lnTo>
                    <a:pt x="346" y="1038"/>
                  </a:lnTo>
                  <a:cubicBezTo>
                    <a:pt x="692" y="739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031;p68">
              <a:extLst>
                <a:ext uri="{FF2B5EF4-FFF2-40B4-BE49-F238E27FC236}">
                  <a16:creationId xmlns:a16="http://schemas.microsoft.com/office/drawing/2014/main" id="{B0DFB089-1870-4C76-8A11-87C1ECB3DEE4}"/>
                </a:ext>
              </a:extLst>
            </p:cNvPr>
            <p:cNvSpPr/>
            <p:nvPr/>
          </p:nvSpPr>
          <p:spPr>
            <a:xfrm>
              <a:off x="-2471300" y="4436250"/>
              <a:ext cx="87200" cy="80575"/>
            </a:xfrm>
            <a:custGeom>
              <a:avLst/>
              <a:gdLst/>
              <a:ahLst/>
              <a:cxnLst/>
              <a:rect l="l" t="t" r="r" b="b"/>
              <a:pathLst>
                <a:path w="3488" h="3223" extrusionOk="0">
                  <a:moveTo>
                    <a:pt x="2184" y="0"/>
                  </a:moveTo>
                  <a:lnTo>
                    <a:pt x="1807" y="158"/>
                  </a:lnTo>
                  <a:lnTo>
                    <a:pt x="0" y="896"/>
                  </a:lnTo>
                  <a:cubicBezTo>
                    <a:pt x="0" y="896"/>
                    <a:pt x="16" y="927"/>
                    <a:pt x="32" y="975"/>
                  </a:cubicBezTo>
                  <a:cubicBezTo>
                    <a:pt x="63" y="1085"/>
                    <a:pt x="141" y="1304"/>
                    <a:pt x="251" y="1556"/>
                  </a:cubicBezTo>
                  <a:cubicBezTo>
                    <a:pt x="267" y="1572"/>
                    <a:pt x="267" y="1587"/>
                    <a:pt x="283" y="1603"/>
                  </a:cubicBezTo>
                  <a:cubicBezTo>
                    <a:pt x="574" y="2293"/>
                    <a:pt x="1105" y="3223"/>
                    <a:pt x="1773" y="3223"/>
                  </a:cubicBezTo>
                  <a:cubicBezTo>
                    <a:pt x="1790" y="3223"/>
                    <a:pt x="1806" y="3222"/>
                    <a:pt x="1823" y="3221"/>
                  </a:cubicBezTo>
                  <a:cubicBezTo>
                    <a:pt x="2090" y="3190"/>
                    <a:pt x="2325" y="3096"/>
                    <a:pt x="2530" y="2954"/>
                  </a:cubicBezTo>
                  <a:cubicBezTo>
                    <a:pt x="2734" y="2828"/>
                    <a:pt x="2907" y="2656"/>
                    <a:pt x="3032" y="2483"/>
                  </a:cubicBezTo>
                  <a:cubicBezTo>
                    <a:pt x="3142" y="2357"/>
                    <a:pt x="3237" y="2231"/>
                    <a:pt x="3315" y="2121"/>
                  </a:cubicBezTo>
                  <a:cubicBezTo>
                    <a:pt x="3362" y="2027"/>
                    <a:pt x="3409" y="1949"/>
                    <a:pt x="3441" y="1886"/>
                  </a:cubicBezTo>
                  <a:cubicBezTo>
                    <a:pt x="3472" y="1839"/>
                    <a:pt x="3488" y="1792"/>
                    <a:pt x="3488" y="1792"/>
                  </a:cubicBezTo>
                  <a:cubicBezTo>
                    <a:pt x="3488" y="1792"/>
                    <a:pt x="3441" y="1634"/>
                    <a:pt x="3347" y="1414"/>
                  </a:cubicBezTo>
                  <a:cubicBezTo>
                    <a:pt x="3268" y="1242"/>
                    <a:pt x="3174" y="1022"/>
                    <a:pt x="3048" y="802"/>
                  </a:cubicBezTo>
                  <a:cubicBezTo>
                    <a:pt x="3017" y="755"/>
                    <a:pt x="2985" y="707"/>
                    <a:pt x="2954" y="645"/>
                  </a:cubicBezTo>
                  <a:cubicBezTo>
                    <a:pt x="2938" y="629"/>
                    <a:pt x="2938" y="613"/>
                    <a:pt x="2922" y="598"/>
                  </a:cubicBezTo>
                  <a:cubicBezTo>
                    <a:pt x="2907" y="566"/>
                    <a:pt x="2875" y="535"/>
                    <a:pt x="2859" y="503"/>
                  </a:cubicBezTo>
                  <a:cubicBezTo>
                    <a:pt x="2859" y="503"/>
                    <a:pt x="2844" y="488"/>
                    <a:pt x="2844" y="488"/>
                  </a:cubicBezTo>
                  <a:cubicBezTo>
                    <a:pt x="2828" y="456"/>
                    <a:pt x="2812" y="440"/>
                    <a:pt x="2797" y="425"/>
                  </a:cubicBezTo>
                  <a:cubicBezTo>
                    <a:pt x="2624" y="189"/>
                    <a:pt x="2404" y="16"/>
                    <a:pt x="218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032;p68">
              <a:extLst>
                <a:ext uri="{FF2B5EF4-FFF2-40B4-BE49-F238E27FC236}">
                  <a16:creationId xmlns:a16="http://schemas.microsoft.com/office/drawing/2014/main" id="{CD112F02-98E6-493B-A112-279C0C64ECC9}"/>
                </a:ext>
              </a:extLst>
            </p:cNvPr>
            <p:cNvSpPr/>
            <p:nvPr/>
          </p:nvSpPr>
          <p:spPr>
            <a:xfrm>
              <a:off x="-2403350" y="4450450"/>
              <a:ext cx="23975" cy="29425"/>
            </a:xfrm>
            <a:custGeom>
              <a:avLst/>
              <a:gdLst/>
              <a:ahLst/>
              <a:cxnLst/>
              <a:rect l="l" t="t" r="r" b="b"/>
              <a:pathLst>
                <a:path w="959" h="1177" extrusionOk="0">
                  <a:moveTo>
                    <a:pt x="319" y="1"/>
                  </a:moveTo>
                  <a:cubicBezTo>
                    <a:pt x="52" y="1"/>
                    <a:pt x="0" y="375"/>
                    <a:pt x="0" y="375"/>
                  </a:cubicBezTo>
                  <a:lnTo>
                    <a:pt x="409" y="1176"/>
                  </a:lnTo>
                  <a:cubicBezTo>
                    <a:pt x="958" y="956"/>
                    <a:pt x="770" y="124"/>
                    <a:pt x="409" y="14"/>
                  </a:cubicBezTo>
                  <a:cubicBezTo>
                    <a:pt x="376" y="5"/>
                    <a:pt x="346" y="1"/>
                    <a:pt x="319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033;p68">
              <a:extLst>
                <a:ext uri="{FF2B5EF4-FFF2-40B4-BE49-F238E27FC236}">
                  <a16:creationId xmlns:a16="http://schemas.microsoft.com/office/drawing/2014/main" id="{507B6DD5-74A1-46B2-8321-9D8256880C18}"/>
                </a:ext>
              </a:extLst>
            </p:cNvPr>
            <p:cNvSpPr/>
            <p:nvPr/>
          </p:nvSpPr>
          <p:spPr>
            <a:xfrm>
              <a:off x="-2470925" y="4423300"/>
              <a:ext cx="72700" cy="59725"/>
            </a:xfrm>
            <a:custGeom>
              <a:avLst/>
              <a:gdLst/>
              <a:ahLst/>
              <a:cxnLst/>
              <a:rect l="l" t="t" r="r" b="b"/>
              <a:pathLst>
                <a:path w="2908" h="2389" extrusionOk="0">
                  <a:moveTo>
                    <a:pt x="2106" y="0"/>
                  </a:moveTo>
                  <a:lnTo>
                    <a:pt x="1" y="1414"/>
                  </a:lnTo>
                  <a:cubicBezTo>
                    <a:pt x="1" y="1414"/>
                    <a:pt x="1" y="1445"/>
                    <a:pt x="17" y="1493"/>
                  </a:cubicBezTo>
                  <a:cubicBezTo>
                    <a:pt x="57" y="1594"/>
                    <a:pt x="173" y="1663"/>
                    <a:pt x="412" y="1663"/>
                  </a:cubicBezTo>
                  <a:cubicBezTo>
                    <a:pt x="729" y="1663"/>
                    <a:pt x="1262" y="1541"/>
                    <a:pt x="2122" y="1210"/>
                  </a:cubicBezTo>
                  <a:cubicBezTo>
                    <a:pt x="2122" y="1210"/>
                    <a:pt x="2185" y="1383"/>
                    <a:pt x="2295" y="1540"/>
                  </a:cubicBezTo>
                  <a:cubicBezTo>
                    <a:pt x="2326" y="1603"/>
                    <a:pt x="2546" y="1932"/>
                    <a:pt x="2750" y="2388"/>
                  </a:cubicBezTo>
                  <a:cubicBezTo>
                    <a:pt x="2750" y="2388"/>
                    <a:pt x="2797" y="1901"/>
                    <a:pt x="2687" y="1587"/>
                  </a:cubicBezTo>
                  <a:cubicBezTo>
                    <a:pt x="2703" y="1445"/>
                    <a:pt x="2719" y="1210"/>
                    <a:pt x="2907" y="1116"/>
                  </a:cubicBezTo>
                  <a:cubicBezTo>
                    <a:pt x="2703" y="801"/>
                    <a:pt x="2373" y="16"/>
                    <a:pt x="210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034;p68">
              <a:extLst>
                <a:ext uri="{FF2B5EF4-FFF2-40B4-BE49-F238E27FC236}">
                  <a16:creationId xmlns:a16="http://schemas.microsoft.com/office/drawing/2014/main" id="{95A8D49F-779F-472A-BDF2-F615F7256C6F}"/>
                </a:ext>
              </a:extLst>
            </p:cNvPr>
            <p:cNvSpPr/>
            <p:nvPr/>
          </p:nvSpPr>
          <p:spPr>
            <a:xfrm>
              <a:off x="-2456000" y="4511650"/>
              <a:ext cx="130050" cy="99025"/>
            </a:xfrm>
            <a:custGeom>
              <a:avLst/>
              <a:gdLst/>
              <a:ahLst/>
              <a:cxnLst/>
              <a:rect l="l" t="t" r="r" b="b"/>
              <a:pathLst>
                <a:path w="5202" h="3961" extrusionOk="0">
                  <a:moveTo>
                    <a:pt x="4746" y="1"/>
                  </a:moveTo>
                  <a:cubicBezTo>
                    <a:pt x="4636" y="80"/>
                    <a:pt x="4541" y="237"/>
                    <a:pt x="4447" y="441"/>
                  </a:cubicBezTo>
                  <a:cubicBezTo>
                    <a:pt x="4353" y="629"/>
                    <a:pt x="4258" y="865"/>
                    <a:pt x="4164" y="1085"/>
                  </a:cubicBezTo>
                  <a:cubicBezTo>
                    <a:pt x="3834" y="1761"/>
                    <a:pt x="3583" y="2389"/>
                    <a:pt x="3426" y="2798"/>
                  </a:cubicBezTo>
                  <a:cubicBezTo>
                    <a:pt x="3410" y="2782"/>
                    <a:pt x="2797" y="2530"/>
                    <a:pt x="1933" y="2420"/>
                  </a:cubicBezTo>
                  <a:cubicBezTo>
                    <a:pt x="1069" y="2326"/>
                    <a:pt x="252" y="2059"/>
                    <a:pt x="252" y="2059"/>
                  </a:cubicBezTo>
                  <a:lnTo>
                    <a:pt x="1" y="2593"/>
                  </a:lnTo>
                  <a:cubicBezTo>
                    <a:pt x="1" y="2593"/>
                    <a:pt x="1289" y="3662"/>
                    <a:pt x="3866" y="3960"/>
                  </a:cubicBezTo>
                  <a:cubicBezTo>
                    <a:pt x="4274" y="3504"/>
                    <a:pt x="4730" y="2436"/>
                    <a:pt x="5028" y="1556"/>
                  </a:cubicBezTo>
                  <a:cubicBezTo>
                    <a:pt x="5201" y="1022"/>
                    <a:pt x="5107" y="441"/>
                    <a:pt x="4746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035;p68">
              <a:extLst>
                <a:ext uri="{FF2B5EF4-FFF2-40B4-BE49-F238E27FC236}">
                  <a16:creationId xmlns:a16="http://schemas.microsoft.com/office/drawing/2014/main" id="{2BFFBB65-7D14-41D3-A783-54D8BE02E79E}"/>
                </a:ext>
              </a:extLst>
            </p:cNvPr>
            <p:cNvSpPr/>
            <p:nvPr/>
          </p:nvSpPr>
          <p:spPr>
            <a:xfrm>
              <a:off x="-2493150" y="4549300"/>
              <a:ext cx="43475" cy="27200"/>
            </a:xfrm>
            <a:custGeom>
              <a:avLst/>
              <a:gdLst/>
              <a:ahLst/>
              <a:cxnLst/>
              <a:rect l="l" t="t" r="r" b="b"/>
              <a:pathLst>
                <a:path w="1739" h="1088" extrusionOk="0">
                  <a:moveTo>
                    <a:pt x="728" y="1"/>
                  </a:moveTo>
                  <a:cubicBezTo>
                    <a:pt x="713" y="1"/>
                    <a:pt x="699" y="1"/>
                    <a:pt x="686" y="3"/>
                  </a:cubicBezTo>
                  <a:cubicBezTo>
                    <a:pt x="309" y="50"/>
                    <a:pt x="41" y="380"/>
                    <a:pt x="10" y="647"/>
                  </a:cubicBezTo>
                  <a:cubicBezTo>
                    <a:pt x="0" y="801"/>
                    <a:pt x="119" y="849"/>
                    <a:pt x="278" y="849"/>
                  </a:cubicBezTo>
                  <a:cubicBezTo>
                    <a:pt x="379" y="849"/>
                    <a:pt x="497" y="829"/>
                    <a:pt x="607" y="804"/>
                  </a:cubicBezTo>
                  <a:cubicBezTo>
                    <a:pt x="631" y="799"/>
                    <a:pt x="656" y="797"/>
                    <a:pt x="684" y="797"/>
                  </a:cubicBezTo>
                  <a:cubicBezTo>
                    <a:pt x="985" y="797"/>
                    <a:pt x="1487" y="1087"/>
                    <a:pt x="1487" y="1087"/>
                  </a:cubicBezTo>
                  <a:cubicBezTo>
                    <a:pt x="1487" y="1087"/>
                    <a:pt x="1691" y="867"/>
                    <a:pt x="1738" y="553"/>
                  </a:cubicBezTo>
                  <a:cubicBezTo>
                    <a:pt x="1738" y="553"/>
                    <a:pt x="1098" y="1"/>
                    <a:pt x="72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036;p68">
              <a:extLst>
                <a:ext uri="{FF2B5EF4-FFF2-40B4-BE49-F238E27FC236}">
                  <a16:creationId xmlns:a16="http://schemas.microsoft.com/office/drawing/2014/main" id="{B042157E-D11C-4034-A802-EE49EEA1EFF3}"/>
                </a:ext>
              </a:extLst>
            </p:cNvPr>
            <p:cNvSpPr/>
            <p:nvPr/>
          </p:nvSpPr>
          <p:spPr>
            <a:xfrm>
              <a:off x="-2553800" y="4521100"/>
              <a:ext cx="100975" cy="96625"/>
            </a:xfrm>
            <a:custGeom>
              <a:avLst/>
              <a:gdLst/>
              <a:ahLst/>
              <a:cxnLst/>
              <a:rect l="l" t="t" r="r" b="b"/>
              <a:pathLst>
                <a:path w="4039" h="3865" extrusionOk="0">
                  <a:moveTo>
                    <a:pt x="378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677" y="3865"/>
                  </a:lnTo>
                  <a:cubicBezTo>
                    <a:pt x="3897" y="3865"/>
                    <a:pt x="4039" y="3645"/>
                    <a:pt x="3960" y="3441"/>
                  </a:cubicBezTo>
                  <a:lnTo>
                    <a:pt x="2640" y="204"/>
                  </a:lnTo>
                  <a:cubicBezTo>
                    <a:pt x="2593" y="79"/>
                    <a:pt x="2483" y="0"/>
                    <a:pt x="23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037;p68">
              <a:extLst>
                <a:ext uri="{FF2B5EF4-FFF2-40B4-BE49-F238E27FC236}">
                  <a16:creationId xmlns:a16="http://schemas.microsoft.com/office/drawing/2014/main" id="{91572CA8-60D4-4782-98A3-4597EE642154}"/>
                </a:ext>
              </a:extLst>
            </p:cNvPr>
            <p:cNvSpPr/>
            <p:nvPr/>
          </p:nvSpPr>
          <p:spPr>
            <a:xfrm>
              <a:off x="-2553800" y="4521100"/>
              <a:ext cx="91950" cy="96625"/>
            </a:xfrm>
            <a:custGeom>
              <a:avLst/>
              <a:gdLst/>
              <a:ahLst/>
              <a:cxnLst/>
              <a:rect l="l" t="t" r="r" b="b"/>
              <a:pathLst>
                <a:path w="3678" h="3865" extrusionOk="0">
                  <a:moveTo>
                    <a:pt x="362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300" y="3865"/>
                  </a:lnTo>
                  <a:cubicBezTo>
                    <a:pt x="3520" y="3865"/>
                    <a:pt x="3677" y="3645"/>
                    <a:pt x="3583" y="3441"/>
                  </a:cubicBezTo>
                  <a:lnTo>
                    <a:pt x="2263" y="204"/>
                  </a:lnTo>
                  <a:cubicBezTo>
                    <a:pt x="2216" y="79"/>
                    <a:pt x="2106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038;p68">
              <a:extLst>
                <a:ext uri="{FF2B5EF4-FFF2-40B4-BE49-F238E27FC236}">
                  <a16:creationId xmlns:a16="http://schemas.microsoft.com/office/drawing/2014/main" id="{C9AAD05C-C581-4159-8F4A-AA05B70B45DE}"/>
                </a:ext>
              </a:extLst>
            </p:cNvPr>
            <p:cNvSpPr/>
            <p:nvPr/>
          </p:nvSpPr>
          <p:spPr>
            <a:xfrm>
              <a:off x="-2520800" y="4564300"/>
              <a:ext cx="19675" cy="16125"/>
            </a:xfrm>
            <a:custGeom>
              <a:avLst/>
              <a:gdLst/>
              <a:ahLst/>
              <a:cxnLst/>
              <a:rect l="l" t="t" r="r" b="b"/>
              <a:pathLst>
                <a:path w="787" h="645" extrusionOk="0">
                  <a:moveTo>
                    <a:pt x="268" y="0"/>
                  </a:moveTo>
                  <a:cubicBezTo>
                    <a:pt x="95" y="0"/>
                    <a:pt x="1" y="142"/>
                    <a:pt x="63" y="314"/>
                  </a:cubicBezTo>
                  <a:cubicBezTo>
                    <a:pt x="142" y="487"/>
                    <a:pt x="330" y="644"/>
                    <a:pt x="519" y="644"/>
                  </a:cubicBezTo>
                  <a:cubicBezTo>
                    <a:pt x="692" y="644"/>
                    <a:pt x="786" y="487"/>
                    <a:pt x="708" y="314"/>
                  </a:cubicBezTo>
                  <a:cubicBezTo>
                    <a:pt x="645" y="142"/>
                    <a:pt x="440" y="0"/>
                    <a:pt x="268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039;p68">
              <a:extLst>
                <a:ext uri="{FF2B5EF4-FFF2-40B4-BE49-F238E27FC236}">
                  <a16:creationId xmlns:a16="http://schemas.microsoft.com/office/drawing/2014/main" id="{DFC44D19-85A2-4400-AEA0-9E0C0C5FB6DF}"/>
                </a:ext>
              </a:extLst>
            </p:cNvPr>
            <p:cNvSpPr/>
            <p:nvPr/>
          </p:nvSpPr>
          <p:spPr>
            <a:xfrm>
              <a:off x="-2547125" y="4552900"/>
              <a:ext cx="33025" cy="36275"/>
            </a:xfrm>
            <a:custGeom>
              <a:avLst/>
              <a:gdLst/>
              <a:ahLst/>
              <a:cxnLst/>
              <a:rect l="l" t="t" r="r" b="b"/>
              <a:pathLst>
                <a:path w="1321" h="1451" extrusionOk="0">
                  <a:moveTo>
                    <a:pt x="158" y="1"/>
                  </a:moveTo>
                  <a:cubicBezTo>
                    <a:pt x="1" y="95"/>
                    <a:pt x="158" y="425"/>
                    <a:pt x="158" y="425"/>
                  </a:cubicBezTo>
                  <a:cubicBezTo>
                    <a:pt x="79" y="645"/>
                    <a:pt x="142" y="1100"/>
                    <a:pt x="347" y="1336"/>
                  </a:cubicBezTo>
                  <a:cubicBezTo>
                    <a:pt x="417" y="1418"/>
                    <a:pt x="531" y="1450"/>
                    <a:pt x="654" y="1450"/>
                  </a:cubicBezTo>
                  <a:cubicBezTo>
                    <a:pt x="886" y="1450"/>
                    <a:pt x="1149" y="1334"/>
                    <a:pt x="1211" y="1210"/>
                  </a:cubicBezTo>
                  <a:cubicBezTo>
                    <a:pt x="1321" y="1022"/>
                    <a:pt x="991" y="331"/>
                    <a:pt x="786" y="189"/>
                  </a:cubicBezTo>
                  <a:cubicBezTo>
                    <a:pt x="748" y="165"/>
                    <a:pt x="706" y="156"/>
                    <a:pt x="664" y="156"/>
                  </a:cubicBezTo>
                  <a:cubicBezTo>
                    <a:pt x="485" y="156"/>
                    <a:pt x="299" y="331"/>
                    <a:pt x="299" y="33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40;p68">
              <a:extLst>
                <a:ext uri="{FF2B5EF4-FFF2-40B4-BE49-F238E27FC236}">
                  <a16:creationId xmlns:a16="http://schemas.microsoft.com/office/drawing/2014/main" id="{116907CC-43A0-4E5F-856E-F52C0D7140CD}"/>
                </a:ext>
              </a:extLst>
            </p:cNvPr>
            <p:cNvSpPr/>
            <p:nvPr/>
          </p:nvSpPr>
          <p:spPr>
            <a:xfrm>
              <a:off x="-2303600" y="5372225"/>
              <a:ext cx="247075" cy="61300"/>
            </a:xfrm>
            <a:custGeom>
              <a:avLst/>
              <a:gdLst/>
              <a:ahLst/>
              <a:cxnLst/>
              <a:rect l="l" t="t" r="r" b="b"/>
              <a:pathLst>
                <a:path w="9883" h="2452" extrusionOk="0">
                  <a:moveTo>
                    <a:pt x="4950" y="0"/>
                  </a:moveTo>
                  <a:cubicBezTo>
                    <a:pt x="2216" y="0"/>
                    <a:pt x="1" y="550"/>
                    <a:pt x="1" y="1226"/>
                  </a:cubicBezTo>
                  <a:cubicBezTo>
                    <a:pt x="1" y="1901"/>
                    <a:pt x="2216" y="2451"/>
                    <a:pt x="4950" y="2451"/>
                  </a:cubicBezTo>
                  <a:cubicBezTo>
                    <a:pt x="7683" y="2451"/>
                    <a:pt x="9883" y="1901"/>
                    <a:pt x="9883" y="1226"/>
                  </a:cubicBezTo>
                  <a:cubicBezTo>
                    <a:pt x="9883" y="550"/>
                    <a:pt x="7683" y="0"/>
                    <a:pt x="49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41;p68">
              <a:extLst>
                <a:ext uri="{FF2B5EF4-FFF2-40B4-BE49-F238E27FC236}">
                  <a16:creationId xmlns:a16="http://schemas.microsoft.com/office/drawing/2014/main" id="{C34F51A6-F5BE-43E5-A79A-423C8AC19BEE}"/>
                </a:ext>
              </a:extLst>
            </p:cNvPr>
            <p:cNvSpPr/>
            <p:nvPr/>
          </p:nvSpPr>
          <p:spPr>
            <a:xfrm>
              <a:off x="-2303600" y="5113375"/>
              <a:ext cx="247475" cy="34200"/>
            </a:xfrm>
            <a:custGeom>
              <a:avLst/>
              <a:gdLst/>
              <a:ahLst/>
              <a:cxnLst/>
              <a:rect l="l" t="t" r="r" b="b"/>
              <a:pathLst>
                <a:path w="9899" h="1368" extrusionOk="0">
                  <a:moveTo>
                    <a:pt x="4620" y="1"/>
                  </a:moveTo>
                  <a:cubicBezTo>
                    <a:pt x="2624" y="1"/>
                    <a:pt x="1" y="299"/>
                    <a:pt x="1" y="299"/>
                  </a:cubicBezTo>
                  <a:cubicBezTo>
                    <a:pt x="1" y="299"/>
                    <a:pt x="2122" y="1368"/>
                    <a:pt x="4950" y="1368"/>
                  </a:cubicBezTo>
                  <a:cubicBezTo>
                    <a:pt x="7762" y="1368"/>
                    <a:pt x="9899" y="299"/>
                    <a:pt x="9899" y="299"/>
                  </a:cubicBezTo>
                  <a:cubicBezTo>
                    <a:pt x="9899" y="299"/>
                    <a:pt x="6631" y="1"/>
                    <a:pt x="4620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042;p68">
              <a:extLst>
                <a:ext uri="{FF2B5EF4-FFF2-40B4-BE49-F238E27FC236}">
                  <a16:creationId xmlns:a16="http://schemas.microsoft.com/office/drawing/2014/main" id="{82DE5576-3FB1-4F7C-8E7A-FD2AC0F9A6E9}"/>
                </a:ext>
              </a:extLst>
            </p:cNvPr>
            <p:cNvSpPr/>
            <p:nvPr/>
          </p:nvSpPr>
          <p:spPr>
            <a:xfrm>
              <a:off x="-2274150" y="5042300"/>
              <a:ext cx="59750" cy="291075"/>
            </a:xfrm>
            <a:custGeom>
              <a:avLst/>
              <a:gdLst/>
              <a:ahLst/>
              <a:cxnLst/>
              <a:rect l="l" t="t" r="r" b="b"/>
              <a:pathLst>
                <a:path w="2390" h="11643" extrusionOk="0">
                  <a:moveTo>
                    <a:pt x="1525" y="0"/>
                  </a:moveTo>
                  <a:lnTo>
                    <a:pt x="1" y="110"/>
                  </a:lnTo>
                  <a:lnTo>
                    <a:pt x="849" y="11642"/>
                  </a:lnTo>
                  <a:lnTo>
                    <a:pt x="2389" y="11532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043;p68">
              <a:extLst>
                <a:ext uri="{FF2B5EF4-FFF2-40B4-BE49-F238E27FC236}">
                  <a16:creationId xmlns:a16="http://schemas.microsoft.com/office/drawing/2014/main" id="{383D6108-A4B9-4B86-8C11-6459A07E5D1A}"/>
                </a:ext>
              </a:extLst>
            </p:cNvPr>
            <p:cNvSpPr/>
            <p:nvPr/>
          </p:nvSpPr>
          <p:spPr>
            <a:xfrm>
              <a:off x="-2274525" y="5002625"/>
              <a:ext cx="38500" cy="42825"/>
            </a:xfrm>
            <a:custGeom>
              <a:avLst/>
              <a:gdLst/>
              <a:ahLst/>
              <a:cxnLst/>
              <a:rect l="l" t="t" r="r" b="b"/>
              <a:pathLst>
                <a:path w="1540" h="1713" extrusionOk="0">
                  <a:moveTo>
                    <a:pt x="644" y="1"/>
                  </a:moveTo>
                  <a:lnTo>
                    <a:pt x="424" y="582"/>
                  </a:lnTo>
                  <a:lnTo>
                    <a:pt x="0" y="1713"/>
                  </a:lnTo>
                  <a:lnTo>
                    <a:pt x="1540" y="1587"/>
                  </a:lnTo>
                  <a:lnTo>
                    <a:pt x="943" y="535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044;p68">
              <a:extLst>
                <a:ext uri="{FF2B5EF4-FFF2-40B4-BE49-F238E27FC236}">
                  <a16:creationId xmlns:a16="http://schemas.microsoft.com/office/drawing/2014/main" id="{5B8ED678-7583-48BB-ADF4-11347E3C30CF}"/>
                </a:ext>
              </a:extLst>
            </p:cNvPr>
            <p:cNvSpPr/>
            <p:nvPr/>
          </p:nvSpPr>
          <p:spPr>
            <a:xfrm>
              <a:off x="-2254500" y="5309375"/>
              <a:ext cx="40100" cy="24000"/>
            </a:xfrm>
            <a:custGeom>
              <a:avLst/>
              <a:gdLst/>
              <a:ahLst/>
              <a:cxnLst/>
              <a:rect l="l" t="t" r="r" b="b"/>
              <a:pathLst>
                <a:path w="1604" h="960" extrusionOk="0">
                  <a:moveTo>
                    <a:pt x="1540" y="1"/>
                  </a:moveTo>
                  <a:lnTo>
                    <a:pt x="1" y="111"/>
                  </a:lnTo>
                  <a:lnTo>
                    <a:pt x="63" y="959"/>
                  </a:lnTo>
                  <a:lnTo>
                    <a:pt x="1603" y="849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45;p68">
              <a:extLst>
                <a:ext uri="{FF2B5EF4-FFF2-40B4-BE49-F238E27FC236}">
                  <a16:creationId xmlns:a16="http://schemas.microsoft.com/office/drawing/2014/main" id="{06AA5930-77F3-4E41-9113-7E7762527359}"/>
                </a:ext>
              </a:extLst>
            </p:cNvPr>
            <p:cNvSpPr/>
            <p:nvPr/>
          </p:nvSpPr>
          <p:spPr>
            <a:xfrm>
              <a:off x="-2253325" y="5330600"/>
              <a:ext cx="39300" cy="19250"/>
            </a:xfrm>
            <a:custGeom>
              <a:avLst/>
              <a:gdLst/>
              <a:ahLst/>
              <a:cxnLst/>
              <a:rect l="l" t="t" r="r" b="b"/>
              <a:pathLst>
                <a:path w="1572" h="770" extrusionOk="0">
                  <a:moveTo>
                    <a:pt x="1540" y="0"/>
                  </a:moveTo>
                  <a:lnTo>
                    <a:pt x="1" y="110"/>
                  </a:lnTo>
                  <a:lnTo>
                    <a:pt x="48" y="550"/>
                  </a:lnTo>
                  <a:cubicBezTo>
                    <a:pt x="48" y="676"/>
                    <a:pt x="158" y="770"/>
                    <a:pt x="299" y="770"/>
                  </a:cubicBezTo>
                  <a:lnTo>
                    <a:pt x="1352" y="691"/>
                  </a:lnTo>
                  <a:cubicBezTo>
                    <a:pt x="1477" y="676"/>
                    <a:pt x="1572" y="566"/>
                    <a:pt x="1572" y="424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46;p68">
              <a:extLst>
                <a:ext uri="{FF2B5EF4-FFF2-40B4-BE49-F238E27FC236}">
                  <a16:creationId xmlns:a16="http://schemas.microsoft.com/office/drawing/2014/main" id="{C25B2C70-3EE0-47E3-B85B-0B020AC16C58}"/>
                </a:ext>
              </a:extLst>
            </p:cNvPr>
            <p:cNvSpPr/>
            <p:nvPr/>
          </p:nvSpPr>
          <p:spPr>
            <a:xfrm>
              <a:off x="-2263925" y="5002625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220" y="1"/>
                  </a:moveTo>
                  <a:lnTo>
                    <a:pt x="0" y="582"/>
                  </a:lnTo>
                  <a:lnTo>
                    <a:pt x="0" y="582"/>
                  </a:lnTo>
                  <a:lnTo>
                    <a:pt x="519" y="53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47;p68">
              <a:extLst>
                <a:ext uri="{FF2B5EF4-FFF2-40B4-BE49-F238E27FC236}">
                  <a16:creationId xmlns:a16="http://schemas.microsoft.com/office/drawing/2014/main" id="{A06F0D5A-5FC7-49C2-B29F-C8A05F3C8084}"/>
                </a:ext>
              </a:extLst>
            </p:cNvPr>
            <p:cNvSpPr/>
            <p:nvPr/>
          </p:nvSpPr>
          <p:spPr>
            <a:xfrm>
              <a:off x="-2255675" y="5294450"/>
              <a:ext cx="39700" cy="18100"/>
            </a:xfrm>
            <a:custGeom>
              <a:avLst/>
              <a:gdLst/>
              <a:ahLst/>
              <a:cxnLst/>
              <a:rect l="l" t="t" r="r" b="b"/>
              <a:pathLst>
                <a:path w="1588" h="724" extrusionOk="0">
                  <a:moveTo>
                    <a:pt x="1540" y="1"/>
                  </a:moveTo>
                  <a:lnTo>
                    <a:pt x="0" y="111"/>
                  </a:lnTo>
                  <a:lnTo>
                    <a:pt x="48" y="723"/>
                  </a:lnTo>
                  <a:lnTo>
                    <a:pt x="1587" y="598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48;p68">
              <a:extLst>
                <a:ext uri="{FF2B5EF4-FFF2-40B4-BE49-F238E27FC236}">
                  <a16:creationId xmlns:a16="http://schemas.microsoft.com/office/drawing/2014/main" id="{E14AC50E-C70D-4FD1-B5B7-0C46C97AC94C}"/>
                </a:ext>
              </a:extLst>
            </p:cNvPr>
            <p:cNvSpPr/>
            <p:nvPr/>
          </p:nvSpPr>
          <p:spPr>
            <a:xfrm>
              <a:off x="-2263925" y="50555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35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8" y="3"/>
                    <a:pt x="0" y="66"/>
                    <a:pt x="0" y="129"/>
                  </a:cubicBezTo>
                  <a:lnTo>
                    <a:pt x="629" y="8660"/>
                  </a:lnTo>
                  <a:cubicBezTo>
                    <a:pt x="645" y="8723"/>
                    <a:pt x="692" y="8770"/>
                    <a:pt x="755" y="8770"/>
                  </a:cubicBezTo>
                  <a:cubicBezTo>
                    <a:pt x="817" y="8770"/>
                    <a:pt x="880" y="8707"/>
                    <a:pt x="865" y="8644"/>
                  </a:cubicBezTo>
                  <a:lnTo>
                    <a:pt x="236" y="113"/>
                  </a:lnTo>
                  <a:cubicBezTo>
                    <a:pt x="236" y="45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49;p68">
              <a:extLst>
                <a:ext uri="{FF2B5EF4-FFF2-40B4-BE49-F238E27FC236}">
                  <a16:creationId xmlns:a16="http://schemas.microsoft.com/office/drawing/2014/main" id="{4C036E84-089E-4637-8645-4F9A2F162679}"/>
                </a:ext>
              </a:extLst>
            </p:cNvPr>
            <p:cNvSpPr/>
            <p:nvPr/>
          </p:nvSpPr>
          <p:spPr>
            <a:xfrm>
              <a:off x="-2249000" y="50544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10" y="0"/>
                  </a:moveTo>
                  <a:cubicBezTo>
                    <a:pt x="48" y="0"/>
                    <a:pt x="0" y="63"/>
                    <a:pt x="0" y="126"/>
                  </a:cubicBezTo>
                  <a:lnTo>
                    <a:pt x="629" y="8657"/>
                  </a:lnTo>
                  <a:cubicBezTo>
                    <a:pt x="643" y="8725"/>
                    <a:pt x="680" y="8770"/>
                    <a:pt x="731" y="8770"/>
                  </a:cubicBezTo>
                  <a:cubicBezTo>
                    <a:pt x="739" y="8770"/>
                    <a:pt x="746" y="8769"/>
                    <a:pt x="755" y="8767"/>
                  </a:cubicBezTo>
                  <a:cubicBezTo>
                    <a:pt x="817" y="8767"/>
                    <a:pt x="880" y="8704"/>
                    <a:pt x="865" y="8641"/>
                  </a:cubicBezTo>
                  <a:lnTo>
                    <a:pt x="236" y="110"/>
                  </a:lnTo>
                  <a:cubicBezTo>
                    <a:pt x="236" y="47"/>
                    <a:pt x="173" y="0"/>
                    <a:pt x="11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50;p68">
              <a:extLst>
                <a:ext uri="{FF2B5EF4-FFF2-40B4-BE49-F238E27FC236}">
                  <a16:creationId xmlns:a16="http://schemas.microsoft.com/office/drawing/2014/main" id="{387BA876-551D-4F16-9B89-F2FC0229DC13}"/>
                </a:ext>
              </a:extLst>
            </p:cNvPr>
            <p:cNvSpPr/>
            <p:nvPr/>
          </p:nvSpPr>
          <p:spPr>
            <a:xfrm>
              <a:off x="-2210500" y="5022650"/>
              <a:ext cx="59325" cy="290675"/>
            </a:xfrm>
            <a:custGeom>
              <a:avLst/>
              <a:gdLst/>
              <a:ahLst/>
              <a:cxnLst/>
              <a:rect l="l" t="t" r="r" b="b"/>
              <a:pathLst>
                <a:path w="2373" h="11627" extrusionOk="0">
                  <a:moveTo>
                    <a:pt x="833" y="1"/>
                  </a:moveTo>
                  <a:lnTo>
                    <a:pt x="0" y="11517"/>
                  </a:lnTo>
                  <a:lnTo>
                    <a:pt x="1524" y="11627"/>
                  </a:lnTo>
                  <a:lnTo>
                    <a:pt x="2372" y="111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051;p68">
              <a:extLst>
                <a:ext uri="{FF2B5EF4-FFF2-40B4-BE49-F238E27FC236}">
                  <a16:creationId xmlns:a16="http://schemas.microsoft.com/office/drawing/2014/main" id="{3614BB46-053D-49E1-851B-2C96D0D44013}"/>
                </a:ext>
              </a:extLst>
            </p:cNvPr>
            <p:cNvSpPr/>
            <p:nvPr/>
          </p:nvSpPr>
          <p:spPr>
            <a:xfrm>
              <a:off x="-2210125" y="5310550"/>
              <a:ext cx="38125" cy="42850"/>
            </a:xfrm>
            <a:custGeom>
              <a:avLst/>
              <a:gdLst/>
              <a:ahLst/>
              <a:cxnLst/>
              <a:rect l="l" t="t" r="r" b="b"/>
              <a:pathLst>
                <a:path w="1525" h="1714" extrusionOk="0">
                  <a:moveTo>
                    <a:pt x="1" y="1"/>
                  </a:moveTo>
                  <a:lnTo>
                    <a:pt x="425" y="1132"/>
                  </a:lnTo>
                  <a:lnTo>
                    <a:pt x="645" y="1713"/>
                  </a:lnTo>
                  <a:lnTo>
                    <a:pt x="944" y="1179"/>
                  </a:lnTo>
                  <a:lnTo>
                    <a:pt x="1525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052;p68">
              <a:extLst>
                <a:ext uri="{FF2B5EF4-FFF2-40B4-BE49-F238E27FC236}">
                  <a16:creationId xmlns:a16="http://schemas.microsoft.com/office/drawing/2014/main" id="{0D54283B-0E0D-45CF-B156-0573FC28B08D}"/>
                </a:ext>
              </a:extLst>
            </p:cNvPr>
            <p:cNvSpPr/>
            <p:nvPr/>
          </p:nvSpPr>
          <p:spPr>
            <a:xfrm>
              <a:off x="-2190875" y="5022275"/>
              <a:ext cx="39700" cy="23975"/>
            </a:xfrm>
            <a:custGeom>
              <a:avLst/>
              <a:gdLst/>
              <a:ahLst/>
              <a:cxnLst/>
              <a:rect l="l" t="t" r="r" b="b"/>
              <a:pathLst>
                <a:path w="1588" h="959" extrusionOk="0">
                  <a:moveTo>
                    <a:pt x="64" y="0"/>
                  </a:moveTo>
                  <a:lnTo>
                    <a:pt x="1" y="848"/>
                  </a:lnTo>
                  <a:lnTo>
                    <a:pt x="1525" y="958"/>
                  </a:lnTo>
                  <a:lnTo>
                    <a:pt x="1587" y="1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53;p68">
              <a:extLst>
                <a:ext uri="{FF2B5EF4-FFF2-40B4-BE49-F238E27FC236}">
                  <a16:creationId xmlns:a16="http://schemas.microsoft.com/office/drawing/2014/main" id="{ADDA675E-56B6-43B0-B101-CB61F18BC9C8}"/>
                </a:ext>
              </a:extLst>
            </p:cNvPr>
            <p:cNvSpPr/>
            <p:nvPr/>
          </p:nvSpPr>
          <p:spPr>
            <a:xfrm>
              <a:off x="-2189300" y="5006150"/>
              <a:ext cx="39300" cy="19275"/>
            </a:xfrm>
            <a:custGeom>
              <a:avLst/>
              <a:gdLst/>
              <a:ahLst/>
              <a:cxnLst/>
              <a:rect l="l" t="t" r="r" b="b"/>
              <a:pathLst>
                <a:path w="1572" h="771" extrusionOk="0">
                  <a:moveTo>
                    <a:pt x="283" y="1"/>
                  </a:moveTo>
                  <a:cubicBezTo>
                    <a:pt x="158" y="1"/>
                    <a:pt x="48" y="95"/>
                    <a:pt x="32" y="221"/>
                  </a:cubicBezTo>
                  <a:lnTo>
                    <a:pt x="1" y="661"/>
                  </a:lnTo>
                  <a:lnTo>
                    <a:pt x="1540" y="771"/>
                  </a:lnTo>
                  <a:lnTo>
                    <a:pt x="1572" y="331"/>
                  </a:lnTo>
                  <a:cubicBezTo>
                    <a:pt x="1572" y="205"/>
                    <a:pt x="1477" y="95"/>
                    <a:pt x="1352" y="79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054;p68">
              <a:extLst>
                <a:ext uri="{FF2B5EF4-FFF2-40B4-BE49-F238E27FC236}">
                  <a16:creationId xmlns:a16="http://schemas.microsoft.com/office/drawing/2014/main" id="{3790707E-76D9-4FB6-B840-19FEE4BE12C9}"/>
                </a:ext>
              </a:extLst>
            </p:cNvPr>
            <p:cNvSpPr/>
            <p:nvPr/>
          </p:nvSpPr>
          <p:spPr>
            <a:xfrm>
              <a:off x="-2199500" y="5338850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0" y="0"/>
                  </a:moveTo>
                  <a:lnTo>
                    <a:pt x="220" y="581"/>
                  </a:lnTo>
                  <a:lnTo>
                    <a:pt x="51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055;p68">
              <a:extLst>
                <a:ext uri="{FF2B5EF4-FFF2-40B4-BE49-F238E27FC236}">
                  <a16:creationId xmlns:a16="http://schemas.microsoft.com/office/drawing/2014/main" id="{5F69ECBA-5493-4FA9-B92F-977F9194AE13}"/>
                </a:ext>
              </a:extLst>
            </p:cNvPr>
            <p:cNvSpPr/>
            <p:nvPr/>
          </p:nvSpPr>
          <p:spPr>
            <a:xfrm>
              <a:off x="-2191650" y="5043075"/>
              <a:ext cx="39300" cy="18100"/>
            </a:xfrm>
            <a:custGeom>
              <a:avLst/>
              <a:gdLst/>
              <a:ahLst/>
              <a:cxnLst/>
              <a:rect l="l" t="t" r="r" b="b"/>
              <a:pathLst>
                <a:path w="1572" h="724" extrusionOk="0">
                  <a:moveTo>
                    <a:pt x="47" y="1"/>
                  </a:moveTo>
                  <a:lnTo>
                    <a:pt x="0" y="598"/>
                  </a:lnTo>
                  <a:lnTo>
                    <a:pt x="1524" y="723"/>
                  </a:lnTo>
                  <a:lnTo>
                    <a:pt x="1571" y="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056;p68">
              <a:extLst>
                <a:ext uri="{FF2B5EF4-FFF2-40B4-BE49-F238E27FC236}">
                  <a16:creationId xmlns:a16="http://schemas.microsoft.com/office/drawing/2014/main" id="{6FCAE228-A9C9-4152-B140-A8CED9A08B3B}"/>
                </a:ext>
              </a:extLst>
            </p:cNvPr>
            <p:cNvSpPr/>
            <p:nvPr/>
          </p:nvSpPr>
          <p:spPr>
            <a:xfrm>
              <a:off x="-2186150" y="5081975"/>
              <a:ext cx="21625" cy="219250"/>
            </a:xfrm>
            <a:custGeom>
              <a:avLst/>
              <a:gdLst/>
              <a:ahLst/>
              <a:cxnLst/>
              <a:rect l="l" t="t" r="r" b="b"/>
              <a:pathLst>
                <a:path w="865" h="8770" extrusionOk="0">
                  <a:moveTo>
                    <a:pt x="739" y="0"/>
                  </a:moveTo>
                  <a:cubicBezTo>
                    <a:pt x="676" y="0"/>
                    <a:pt x="629" y="47"/>
                    <a:pt x="613" y="110"/>
                  </a:cubicBezTo>
                  <a:lnTo>
                    <a:pt x="0" y="8641"/>
                  </a:lnTo>
                  <a:cubicBezTo>
                    <a:pt x="0" y="8720"/>
                    <a:pt x="47" y="8767"/>
                    <a:pt x="110" y="8767"/>
                  </a:cubicBezTo>
                  <a:cubicBezTo>
                    <a:pt x="118" y="8769"/>
                    <a:pt x="126" y="8770"/>
                    <a:pt x="134" y="8770"/>
                  </a:cubicBezTo>
                  <a:cubicBezTo>
                    <a:pt x="185" y="8770"/>
                    <a:pt x="222" y="8727"/>
                    <a:pt x="236" y="8673"/>
                  </a:cubicBezTo>
                  <a:lnTo>
                    <a:pt x="849" y="126"/>
                  </a:lnTo>
                  <a:cubicBezTo>
                    <a:pt x="864" y="63"/>
                    <a:pt x="817" y="16"/>
                    <a:pt x="73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057;p68">
              <a:extLst>
                <a:ext uri="{FF2B5EF4-FFF2-40B4-BE49-F238E27FC236}">
                  <a16:creationId xmlns:a16="http://schemas.microsoft.com/office/drawing/2014/main" id="{199ADB9D-EE58-4662-B46A-C5498F77AAC1}"/>
                </a:ext>
              </a:extLst>
            </p:cNvPr>
            <p:cNvSpPr/>
            <p:nvPr/>
          </p:nvSpPr>
          <p:spPr>
            <a:xfrm>
              <a:off x="-2201475" y="5080775"/>
              <a:ext cx="21625" cy="219600"/>
            </a:xfrm>
            <a:custGeom>
              <a:avLst/>
              <a:gdLst/>
              <a:ahLst/>
              <a:cxnLst/>
              <a:rect l="l" t="t" r="r" b="b"/>
              <a:pathLst>
                <a:path w="865" h="8784" extrusionOk="0">
                  <a:moveTo>
                    <a:pt x="755" y="1"/>
                  </a:moveTo>
                  <a:cubicBezTo>
                    <a:pt x="692" y="1"/>
                    <a:pt x="645" y="48"/>
                    <a:pt x="629" y="111"/>
                  </a:cubicBezTo>
                  <a:lnTo>
                    <a:pt x="16" y="8658"/>
                  </a:lnTo>
                  <a:cubicBezTo>
                    <a:pt x="0" y="8721"/>
                    <a:pt x="48" y="8768"/>
                    <a:pt x="110" y="8783"/>
                  </a:cubicBezTo>
                  <a:cubicBezTo>
                    <a:pt x="189" y="8783"/>
                    <a:pt x="236" y="8736"/>
                    <a:pt x="236" y="8673"/>
                  </a:cubicBezTo>
                  <a:lnTo>
                    <a:pt x="865" y="127"/>
                  </a:lnTo>
                  <a:cubicBezTo>
                    <a:pt x="865" y="64"/>
                    <a:pt x="817" y="17"/>
                    <a:pt x="75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058;p68">
              <a:extLst>
                <a:ext uri="{FF2B5EF4-FFF2-40B4-BE49-F238E27FC236}">
                  <a16:creationId xmlns:a16="http://schemas.microsoft.com/office/drawing/2014/main" id="{D94B0CA4-9A50-4DCB-BE55-A2ACFE530D56}"/>
                </a:ext>
              </a:extLst>
            </p:cNvPr>
            <p:cNvSpPr/>
            <p:nvPr/>
          </p:nvSpPr>
          <p:spPr>
            <a:xfrm>
              <a:off x="-2156300" y="5038375"/>
              <a:ext cx="99000" cy="290675"/>
            </a:xfrm>
            <a:custGeom>
              <a:avLst/>
              <a:gdLst/>
              <a:ahLst/>
              <a:cxnLst/>
              <a:rect l="l" t="t" r="r" b="b"/>
              <a:pathLst>
                <a:path w="3960" h="11627" extrusionOk="0">
                  <a:moveTo>
                    <a:pt x="2467" y="0"/>
                  </a:moveTo>
                  <a:lnTo>
                    <a:pt x="0" y="11296"/>
                  </a:lnTo>
                  <a:lnTo>
                    <a:pt x="1493" y="11626"/>
                  </a:lnTo>
                  <a:lnTo>
                    <a:pt x="3959" y="330"/>
                  </a:lnTo>
                  <a:lnTo>
                    <a:pt x="24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059;p68">
              <a:extLst>
                <a:ext uri="{FF2B5EF4-FFF2-40B4-BE49-F238E27FC236}">
                  <a16:creationId xmlns:a16="http://schemas.microsoft.com/office/drawing/2014/main" id="{845712A6-6C24-429E-871D-C1B4AFFAB1D2}"/>
                </a:ext>
              </a:extLst>
            </p:cNvPr>
            <p:cNvSpPr/>
            <p:nvPr/>
          </p:nvSpPr>
          <p:spPr>
            <a:xfrm>
              <a:off x="-2156700" y="5320775"/>
              <a:ext cx="37725" cy="44800"/>
            </a:xfrm>
            <a:custGeom>
              <a:avLst/>
              <a:gdLst/>
              <a:ahLst/>
              <a:cxnLst/>
              <a:rect l="l" t="t" r="r" b="b"/>
              <a:pathLst>
                <a:path w="1509" h="1792" extrusionOk="0">
                  <a:moveTo>
                    <a:pt x="1" y="0"/>
                  </a:moveTo>
                  <a:lnTo>
                    <a:pt x="268" y="1179"/>
                  </a:lnTo>
                  <a:lnTo>
                    <a:pt x="393" y="1791"/>
                  </a:lnTo>
                  <a:lnTo>
                    <a:pt x="770" y="1289"/>
                  </a:lnTo>
                  <a:lnTo>
                    <a:pt x="1509" y="3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060;p68">
              <a:extLst>
                <a:ext uri="{FF2B5EF4-FFF2-40B4-BE49-F238E27FC236}">
                  <a16:creationId xmlns:a16="http://schemas.microsoft.com/office/drawing/2014/main" id="{E581D9A6-51F2-4904-91B2-9AF9C5FB2068}"/>
                </a:ext>
              </a:extLst>
            </p:cNvPr>
            <p:cNvSpPr/>
            <p:nvPr/>
          </p:nvSpPr>
          <p:spPr>
            <a:xfrm>
              <a:off x="-2099350" y="5038375"/>
              <a:ext cx="42050" cy="28700"/>
            </a:xfrm>
            <a:custGeom>
              <a:avLst/>
              <a:gdLst/>
              <a:ahLst/>
              <a:cxnLst/>
              <a:rect l="l" t="t" r="r" b="b"/>
              <a:pathLst>
                <a:path w="1682" h="1148" extrusionOk="0">
                  <a:moveTo>
                    <a:pt x="173" y="0"/>
                  </a:moveTo>
                  <a:lnTo>
                    <a:pt x="0" y="817"/>
                  </a:lnTo>
                  <a:lnTo>
                    <a:pt x="1493" y="1147"/>
                  </a:lnTo>
                  <a:lnTo>
                    <a:pt x="1681" y="33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061;p68">
              <a:extLst>
                <a:ext uri="{FF2B5EF4-FFF2-40B4-BE49-F238E27FC236}">
                  <a16:creationId xmlns:a16="http://schemas.microsoft.com/office/drawing/2014/main" id="{42D935E2-5670-4597-AC7E-DAFDD5A0F63F}"/>
                </a:ext>
              </a:extLst>
            </p:cNvPr>
            <p:cNvSpPr/>
            <p:nvPr/>
          </p:nvSpPr>
          <p:spPr>
            <a:xfrm>
              <a:off x="-2095025" y="5023275"/>
              <a:ext cx="40475" cy="23375"/>
            </a:xfrm>
            <a:custGeom>
              <a:avLst/>
              <a:gdLst/>
              <a:ahLst/>
              <a:cxnLst/>
              <a:rect l="l" t="t" r="r" b="b"/>
              <a:pathLst>
                <a:path w="1619" h="935" extrusionOk="0">
                  <a:moveTo>
                    <a:pt x="322" y="0"/>
                  </a:moveTo>
                  <a:cubicBezTo>
                    <a:pt x="216" y="0"/>
                    <a:pt x="121" y="75"/>
                    <a:pt x="94" y="196"/>
                  </a:cubicBezTo>
                  <a:lnTo>
                    <a:pt x="0" y="620"/>
                  </a:lnTo>
                  <a:lnTo>
                    <a:pt x="1493" y="934"/>
                  </a:lnTo>
                  <a:lnTo>
                    <a:pt x="1587" y="510"/>
                  </a:lnTo>
                  <a:cubicBezTo>
                    <a:pt x="1618" y="384"/>
                    <a:pt x="1540" y="259"/>
                    <a:pt x="1414" y="227"/>
                  </a:cubicBezTo>
                  <a:lnTo>
                    <a:pt x="377" y="7"/>
                  </a:lnTo>
                  <a:cubicBezTo>
                    <a:pt x="359" y="3"/>
                    <a:pt x="340" y="0"/>
                    <a:pt x="32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062;p68">
              <a:extLst>
                <a:ext uri="{FF2B5EF4-FFF2-40B4-BE49-F238E27FC236}">
                  <a16:creationId xmlns:a16="http://schemas.microsoft.com/office/drawing/2014/main" id="{86299C19-21F5-4076-8FDD-95FCA62FA136}"/>
                </a:ext>
              </a:extLst>
            </p:cNvPr>
            <p:cNvSpPr/>
            <p:nvPr/>
          </p:nvSpPr>
          <p:spPr>
            <a:xfrm>
              <a:off x="-2150025" y="5350225"/>
              <a:ext cx="12600" cy="15350"/>
            </a:xfrm>
            <a:custGeom>
              <a:avLst/>
              <a:gdLst/>
              <a:ahLst/>
              <a:cxnLst/>
              <a:rect l="l" t="t" r="r" b="b"/>
              <a:pathLst>
                <a:path w="504" h="614" extrusionOk="0">
                  <a:moveTo>
                    <a:pt x="1" y="1"/>
                  </a:moveTo>
                  <a:lnTo>
                    <a:pt x="126" y="613"/>
                  </a:lnTo>
                  <a:lnTo>
                    <a:pt x="503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063;p68">
              <a:extLst>
                <a:ext uri="{FF2B5EF4-FFF2-40B4-BE49-F238E27FC236}">
                  <a16:creationId xmlns:a16="http://schemas.microsoft.com/office/drawing/2014/main" id="{1B8BD591-0567-4336-9C3C-A838A0B5897F}"/>
                </a:ext>
              </a:extLst>
            </p:cNvPr>
            <p:cNvSpPr/>
            <p:nvPr/>
          </p:nvSpPr>
          <p:spPr>
            <a:xfrm>
              <a:off x="-2102500" y="5059175"/>
              <a:ext cx="40475" cy="22825"/>
            </a:xfrm>
            <a:custGeom>
              <a:avLst/>
              <a:gdLst/>
              <a:ahLst/>
              <a:cxnLst/>
              <a:rect l="l" t="t" r="r" b="b"/>
              <a:pathLst>
                <a:path w="1619" h="913" extrusionOk="0">
                  <a:moveTo>
                    <a:pt x="126" y="1"/>
                  </a:moveTo>
                  <a:lnTo>
                    <a:pt x="1" y="598"/>
                  </a:lnTo>
                  <a:lnTo>
                    <a:pt x="1493" y="912"/>
                  </a:lnTo>
                  <a:lnTo>
                    <a:pt x="1619" y="33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064;p68">
              <a:extLst>
                <a:ext uri="{FF2B5EF4-FFF2-40B4-BE49-F238E27FC236}">
                  <a16:creationId xmlns:a16="http://schemas.microsoft.com/office/drawing/2014/main" id="{82B3C0F4-3701-4C92-B52F-CA0449763139}"/>
                </a:ext>
              </a:extLst>
            </p:cNvPr>
            <p:cNvSpPr/>
            <p:nvPr/>
          </p:nvSpPr>
          <p:spPr>
            <a:xfrm>
              <a:off x="-2131550" y="5100350"/>
              <a:ext cx="52250" cy="215050"/>
            </a:xfrm>
            <a:custGeom>
              <a:avLst/>
              <a:gdLst/>
              <a:ahLst/>
              <a:cxnLst/>
              <a:rect l="l" t="t" r="r" b="b"/>
              <a:pathLst>
                <a:path w="2090" h="8602" extrusionOk="0">
                  <a:moveTo>
                    <a:pt x="1955" y="0"/>
                  </a:moveTo>
                  <a:cubicBezTo>
                    <a:pt x="1901" y="0"/>
                    <a:pt x="1852" y="43"/>
                    <a:pt x="1838" y="98"/>
                  </a:cubicBezTo>
                  <a:lnTo>
                    <a:pt x="16" y="8456"/>
                  </a:lnTo>
                  <a:cubicBezTo>
                    <a:pt x="0" y="8519"/>
                    <a:pt x="47" y="8582"/>
                    <a:pt x="110" y="8597"/>
                  </a:cubicBezTo>
                  <a:cubicBezTo>
                    <a:pt x="121" y="8600"/>
                    <a:pt x="132" y="8601"/>
                    <a:pt x="142" y="8601"/>
                  </a:cubicBezTo>
                  <a:cubicBezTo>
                    <a:pt x="193" y="8601"/>
                    <a:pt x="238" y="8571"/>
                    <a:pt x="251" y="8519"/>
                  </a:cubicBezTo>
                  <a:lnTo>
                    <a:pt x="2074" y="145"/>
                  </a:lnTo>
                  <a:cubicBezTo>
                    <a:pt x="2090" y="82"/>
                    <a:pt x="2042" y="19"/>
                    <a:pt x="1980" y="4"/>
                  </a:cubicBezTo>
                  <a:cubicBezTo>
                    <a:pt x="1971" y="1"/>
                    <a:pt x="1963" y="0"/>
                    <a:pt x="195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065;p68">
              <a:extLst>
                <a:ext uri="{FF2B5EF4-FFF2-40B4-BE49-F238E27FC236}">
                  <a16:creationId xmlns:a16="http://schemas.microsoft.com/office/drawing/2014/main" id="{14800BD1-FCBB-4453-B32A-D57EF706CBD4}"/>
                </a:ext>
              </a:extLst>
            </p:cNvPr>
            <p:cNvSpPr/>
            <p:nvPr/>
          </p:nvSpPr>
          <p:spPr>
            <a:xfrm>
              <a:off x="-2146100" y="5097200"/>
              <a:ext cx="51875" cy="215025"/>
            </a:xfrm>
            <a:custGeom>
              <a:avLst/>
              <a:gdLst/>
              <a:ahLst/>
              <a:cxnLst/>
              <a:rect l="l" t="t" r="r" b="b"/>
              <a:pathLst>
                <a:path w="2075" h="8601" extrusionOk="0">
                  <a:moveTo>
                    <a:pt x="1956" y="1"/>
                  </a:moveTo>
                  <a:cubicBezTo>
                    <a:pt x="1902" y="1"/>
                    <a:pt x="1853" y="44"/>
                    <a:pt x="1839" y="98"/>
                  </a:cubicBezTo>
                  <a:lnTo>
                    <a:pt x="16" y="8456"/>
                  </a:lnTo>
                  <a:cubicBezTo>
                    <a:pt x="1" y="8519"/>
                    <a:pt x="32" y="8582"/>
                    <a:pt x="95" y="8598"/>
                  </a:cubicBezTo>
                  <a:cubicBezTo>
                    <a:pt x="103" y="8600"/>
                    <a:pt x="112" y="8601"/>
                    <a:pt x="120" y="8601"/>
                  </a:cubicBezTo>
                  <a:cubicBezTo>
                    <a:pt x="174" y="8601"/>
                    <a:pt x="223" y="8558"/>
                    <a:pt x="236" y="8503"/>
                  </a:cubicBezTo>
                  <a:lnTo>
                    <a:pt x="2059" y="145"/>
                  </a:lnTo>
                  <a:cubicBezTo>
                    <a:pt x="2075" y="82"/>
                    <a:pt x="2043" y="20"/>
                    <a:pt x="1980" y="4"/>
                  </a:cubicBezTo>
                  <a:cubicBezTo>
                    <a:pt x="1972" y="2"/>
                    <a:pt x="1964" y="1"/>
                    <a:pt x="1956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066;p68">
              <a:extLst>
                <a:ext uri="{FF2B5EF4-FFF2-40B4-BE49-F238E27FC236}">
                  <a16:creationId xmlns:a16="http://schemas.microsoft.com/office/drawing/2014/main" id="{665E7F8A-84BE-4E29-A245-FB9D2F023848}"/>
                </a:ext>
              </a:extLst>
            </p:cNvPr>
            <p:cNvSpPr/>
            <p:nvPr/>
          </p:nvSpPr>
          <p:spPr>
            <a:xfrm>
              <a:off x="-2303600" y="5120850"/>
              <a:ext cx="247475" cy="298425"/>
            </a:xfrm>
            <a:custGeom>
              <a:avLst/>
              <a:gdLst/>
              <a:ahLst/>
              <a:cxnLst/>
              <a:rect l="l" t="t" r="r" b="b"/>
              <a:pathLst>
                <a:path w="9899" h="11937" extrusionOk="0">
                  <a:moveTo>
                    <a:pt x="1" y="0"/>
                  </a:moveTo>
                  <a:lnTo>
                    <a:pt x="1289" y="9788"/>
                  </a:lnTo>
                  <a:lnTo>
                    <a:pt x="1446" y="11030"/>
                  </a:lnTo>
                  <a:cubicBezTo>
                    <a:pt x="2609" y="11634"/>
                    <a:pt x="3775" y="11937"/>
                    <a:pt x="4942" y="11937"/>
                  </a:cubicBezTo>
                  <a:cubicBezTo>
                    <a:pt x="6108" y="11937"/>
                    <a:pt x="7275" y="11634"/>
                    <a:pt x="8437" y="11030"/>
                  </a:cubicBezTo>
                  <a:lnTo>
                    <a:pt x="9899" y="0"/>
                  </a:lnTo>
                  <a:lnTo>
                    <a:pt x="9899" y="0"/>
                  </a:lnTo>
                  <a:cubicBezTo>
                    <a:pt x="8249" y="605"/>
                    <a:pt x="6599" y="908"/>
                    <a:pt x="4950" y="908"/>
                  </a:cubicBezTo>
                  <a:cubicBezTo>
                    <a:pt x="3300" y="908"/>
                    <a:pt x="1650" y="6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067;p68">
              <a:extLst>
                <a:ext uri="{FF2B5EF4-FFF2-40B4-BE49-F238E27FC236}">
                  <a16:creationId xmlns:a16="http://schemas.microsoft.com/office/drawing/2014/main" id="{33EEF268-D50A-4A95-B7E6-8FD0ED0A20B2}"/>
                </a:ext>
              </a:extLst>
            </p:cNvPr>
            <p:cNvSpPr/>
            <p:nvPr/>
          </p:nvSpPr>
          <p:spPr>
            <a:xfrm>
              <a:off x="-2271400" y="5120850"/>
              <a:ext cx="215275" cy="298425"/>
            </a:xfrm>
            <a:custGeom>
              <a:avLst/>
              <a:gdLst/>
              <a:ahLst/>
              <a:cxnLst/>
              <a:rect l="l" t="t" r="r" b="b"/>
              <a:pathLst>
                <a:path w="8611" h="11937" extrusionOk="0">
                  <a:moveTo>
                    <a:pt x="8611" y="0"/>
                  </a:moveTo>
                  <a:cubicBezTo>
                    <a:pt x="8579" y="126"/>
                    <a:pt x="6882" y="8720"/>
                    <a:pt x="4589" y="10040"/>
                  </a:cubicBezTo>
                  <a:cubicBezTo>
                    <a:pt x="3977" y="10394"/>
                    <a:pt x="3330" y="10519"/>
                    <a:pt x="2721" y="10519"/>
                  </a:cubicBezTo>
                  <a:cubicBezTo>
                    <a:pt x="1251" y="10519"/>
                    <a:pt x="1" y="9788"/>
                    <a:pt x="1" y="9788"/>
                  </a:cubicBezTo>
                  <a:lnTo>
                    <a:pt x="1" y="9788"/>
                  </a:lnTo>
                  <a:lnTo>
                    <a:pt x="158" y="11030"/>
                  </a:lnTo>
                  <a:cubicBezTo>
                    <a:pt x="1321" y="11634"/>
                    <a:pt x="2487" y="11937"/>
                    <a:pt x="3654" y="11937"/>
                  </a:cubicBezTo>
                  <a:cubicBezTo>
                    <a:pt x="4820" y="11937"/>
                    <a:pt x="5987" y="11634"/>
                    <a:pt x="7149" y="11030"/>
                  </a:cubicBezTo>
                  <a:lnTo>
                    <a:pt x="8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A62DEFC5-11AB-42CF-8B73-5CBFF99CA4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316898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4434472" y="1589588"/>
            <a:ext cx="45770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Mengatasi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persoalan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jarak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waktu</a:t>
            </a:r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Strategi e-learning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membantu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pembuatan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koneksi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memungkinkan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menjelajahi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lingkungan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belajar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baru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serta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mengatasi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hambatan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jarak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waktu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algn="just"/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Hal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memungkinkan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pembelajaran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bisa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diakses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jangkauan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lebih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luas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bisa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diakses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dimana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saja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tanpa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terkendala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waktu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bisa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diakses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kapan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saja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73C1C57-19D7-4083-B857-3AD1AEA1F573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9" name="Google Shape;1106;p56">
            <a:extLst>
              <a:ext uri="{FF2B5EF4-FFF2-40B4-BE49-F238E27FC236}">
                <a16:creationId xmlns:a16="http://schemas.microsoft.com/office/drawing/2014/main" id="{47F3D124-FD1D-47E7-BC10-690A6F18308F}"/>
              </a:ext>
            </a:extLst>
          </p:cNvPr>
          <p:cNvGrpSpPr/>
          <p:nvPr/>
        </p:nvGrpSpPr>
        <p:grpSpPr>
          <a:xfrm>
            <a:off x="798402" y="1797750"/>
            <a:ext cx="2886300" cy="2838750"/>
            <a:chOff x="988505" y="1992650"/>
            <a:chExt cx="2886300" cy="2838750"/>
          </a:xfrm>
        </p:grpSpPr>
        <p:sp>
          <p:nvSpPr>
            <p:cNvPr id="140" name="Google Shape;1107;p56">
              <a:extLst>
                <a:ext uri="{FF2B5EF4-FFF2-40B4-BE49-F238E27FC236}">
                  <a16:creationId xmlns:a16="http://schemas.microsoft.com/office/drawing/2014/main" id="{7B9B6352-FC47-4054-8FEE-34447937C544}"/>
                </a:ext>
              </a:extLst>
            </p:cNvPr>
            <p:cNvSpPr/>
            <p:nvPr/>
          </p:nvSpPr>
          <p:spPr>
            <a:xfrm>
              <a:off x="988505" y="4697600"/>
              <a:ext cx="2886300" cy="133800"/>
            </a:xfrm>
            <a:prstGeom prst="ellipse">
              <a:avLst/>
            </a:prstGeom>
            <a:solidFill>
              <a:srgbClr val="23385C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oogle Shape;1108;p56">
              <a:extLst>
                <a:ext uri="{FF2B5EF4-FFF2-40B4-BE49-F238E27FC236}">
                  <a16:creationId xmlns:a16="http://schemas.microsoft.com/office/drawing/2014/main" id="{C92A6F86-9602-465B-8F86-BD3B5B65FD97}"/>
                </a:ext>
              </a:extLst>
            </p:cNvPr>
            <p:cNvGrpSpPr/>
            <p:nvPr/>
          </p:nvGrpSpPr>
          <p:grpSpPr>
            <a:xfrm>
              <a:off x="1391425" y="1992650"/>
              <a:ext cx="2418099" cy="2768600"/>
              <a:chOff x="1391425" y="1713925"/>
              <a:chExt cx="2418099" cy="2768600"/>
            </a:xfrm>
          </p:grpSpPr>
          <p:sp>
            <p:nvSpPr>
              <p:cNvPr id="142" name="Google Shape;1109;p56">
                <a:extLst>
                  <a:ext uri="{FF2B5EF4-FFF2-40B4-BE49-F238E27FC236}">
                    <a16:creationId xmlns:a16="http://schemas.microsoft.com/office/drawing/2014/main" id="{5D5EF00B-9A32-4FD2-A267-6902421A90E9}"/>
                  </a:ext>
                </a:extLst>
              </p:cNvPr>
              <p:cNvSpPr/>
              <p:nvPr/>
            </p:nvSpPr>
            <p:spPr>
              <a:xfrm>
                <a:off x="2806216" y="3694897"/>
                <a:ext cx="327447" cy="770921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9229" extrusionOk="0">
                    <a:moveTo>
                      <a:pt x="0" y="1"/>
                    </a:moveTo>
                    <a:lnTo>
                      <a:pt x="2559" y="9228"/>
                    </a:lnTo>
                    <a:lnTo>
                      <a:pt x="3920" y="9228"/>
                    </a:ln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1110;p56">
                <a:extLst>
                  <a:ext uri="{FF2B5EF4-FFF2-40B4-BE49-F238E27FC236}">
                    <a16:creationId xmlns:a16="http://schemas.microsoft.com/office/drawing/2014/main" id="{AF4CC7F8-2B24-42B2-8E57-FB090C5984FC}"/>
                  </a:ext>
                </a:extLst>
              </p:cNvPr>
              <p:cNvSpPr/>
              <p:nvPr/>
            </p:nvSpPr>
            <p:spPr>
              <a:xfrm>
                <a:off x="2259913" y="3694897"/>
                <a:ext cx="327531" cy="770921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9229" extrusionOk="0">
                    <a:moveTo>
                      <a:pt x="2560" y="1"/>
                    </a:moveTo>
                    <a:lnTo>
                      <a:pt x="1" y="9228"/>
                    </a:lnTo>
                    <a:lnTo>
                      <a:pt x="1362" y="9228"/>
                    </a:lnTo>
                    <a:lnTo>
                      <a:pt x="3920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1111;p56">
                <a:extLst>
                  <a:ext uri="{FF2B5EF4-FFF2-40B4-BE49-F238E27FC236}">
                    <a16:creationId xmlns:a16="http://schemas.microsoft.com/office/drawing/2014/main" id="{AC48861D-C13D-40F3-B6B2-BC2F17B8AFC5}"/>
                  </a:ext>
                </a:extLst>
              </p:cNvPr>
              <p:cNvSpPr/>
              <p:nvPr/>
            </p:nvSpPr>
            <p:spPr>
              <a:xfrm>
                <a:off x="2184065" y="2585670"/>
                <a:ext cx="1004980" cy="1189252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14237" extrusionOk="0">
                    <a:moveTo>
                      <a:pt x="5982" y="0"/>
                    </a:moveTo>
                    <a:lnTo>
                      <a:pt x="6574" y="231"/>
                    </a:lnTo>
                    <a:cubicBezTo>
                      <a:pt x="6415" y="198"/>
                      <a:pt x="6255" y="183"/>
                      <a:pt x="6095" y="183"/>
                    </a:cubicBezTo>
                    <a:cubicBezTo>
                      <a:pt x="5430" y="183"/>
                      <a:pt x="4765" y="452"/>
                      <a:pt x="4230" y="858"/>
                    </a:cubicBezTo>
                    <a:cubicBezTo>
                      <a:pt x="3562" y="1362"/>
                      <a:pt x="3066" y="2052"/>
                      <a:pt x="2627" y="2763"/>
                    </a:cubicBezTo>
                    <a:cubicBezTo>
                      <a:pt x="1701" y="4253"/>
                      <a:pt x="977" y="5866"/>
                      <a:pt x="473" y="7547"/>
                    </a:cubicBezTo>
                    <a:cubicBezTo>
                      <a:pt x="208" y="8428"/>
                      <a:pt x="1" y="9347"/>
                      <a:pt x="55" y="10269"/>
                    </a:cubicBezTo>
                    <a:cubicBezTo>
                      <a:pt x="109" y="11190"/>
                      <a:pt x="450" y="12123"/>
                      <a:pt x="1133" y="12742"/>
                    </a:cubicBezTo>
                    <a:cubicBezTo>
                      <a:pt x="1599" y="13164"/>
                      <a:pt x="2191" y="13419"/>
                      <a:pt x="2787" y="13616"/>
                    </a:cubicBezTo>
                    <a:cubicBezTo>
                      <a:pt x="4017" y="14029"/>
                      <a:pt x="5314" y="14236"/>
                      <a:pt x="6611" y="14236"/>
                    </a:cubicBezTo>
                    <a:cubicBezTo>
                      <a:pt x="7496" y="14236"/>
                      <a:pt x="8381" y="14140"/>
                      <a:pt x="9245" y="13946"/>
                    </a:cubicBezTo>
                    <a:cubicBezTo>
                      <a:pt x="10306" y="13705"/>
                      <a:pt x="11459" y="13202"/>
                      <a:pt x="11806" y="12167"/>
                    </a:cubicBezTo>
                    <a:cubicBezTo>
                      <a:pt x="12031" y="11493"/>
                      <a:pt x="11850" y="10755"/>
                      <a:pt x="11667" y="10064"/>
                    </a:cubicBezTo>
                    <a:cubicBezTo>
                      <a:pt x="11409" y="9098"/>
                      <a:pt x="11153" y="8132"/>
                      <a:pt x="10895" y="7166"/>
                    </a:cubicBezTo>
                    <a:cubicBezTo>
                      <a:pt x="10503" y="5699"/>
                      <a:pt x="10105" y="4212"/>
                      <a:pt x="9353" y="2893"/>
                    </a:cubicBezTo>
                    <a:cubicBezTo>
                      <a:pt x="8601" y="1572"/>
                      <a:pt x="7441" y="415"/>
                      <a:pt x="59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1112;p56">
                <a:extLst>
                  <a:ext uri="{FF2B5EF4-FFF2-40B4-BE49-F238E27FC236}">
                    <a16:creationId xmlns:a16="http://schemas.microsoft.com/office/drawing/2014/main" id="{D9951102-73DC-4D62-8434-8DC5D43A3804}"/>
                  </a:ext>
                </a:extLst>
              </p:cNvPr>
              <p:cNvSpPr/>
              <p:nvPr/>
            </p:nvSpPr>
            <p:spPr>
              <a:xfrm>
                <a:off x="2086917" y="3420159"/>
                <a:ext cx="808010" cy="938989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11241" extrusionOk="0">
                    <a:moveTo>
                      <a:pt x="8698" y="0"/>
                    </a:moveTo>
                    <a:cubicBezTo>
                      <a:pt x="8516" y="0"/>
                      <a:pt x="8332" y="58"/>
                      <a:pt x="8175" y="176"/>
                    </a:cubicBezTo>
                    <a:cubicBezTo>
                      <a:pt x="7580" y="629"/>
                      <a:pt x="6716" y="1024"/>
                      <a:pt x="5801" y="1442"/>
                    </a:cubicBezTo>
                    <a:cubicBezTo>
                      <a:pt x="4270" y="2143"/>
                      <a:pt x="2531" y="2936"/>
                      <a:pt x="1439" y="4311"/>
                    </a:cubicBezTo>
                    <a:cubicBezTo>
                      <a:pt x="132" y="5957"/>
                      <a:pt x="0" y="8042"/>
                      <a:pt x="1038" y="10693"/>
                    </a:cubicBezTo>
                    <a:cubicBezTo>
                      <a:pt x="1170" y="11030"/>
                      <a:pt x="1497" y="11241"/>
                      <a:pt x="1841" y="11241"/>
                    </a:cubicBezTo>
                    <a:cubicBezTo>
                      <a:pt x="1943" y="11241"/>
                      <a:pt x="2051" y="11220"/>
                      <a:pt x="2153" y="11180"/>
                    </a:cubicBezTo>
                    <a:cubicBezTo>
                      <a:pt x="2596" y="11006"/>
                      <a:pt x="2817" y="10506"/>
                      <a:pt x="2643" y="10063"/>
                    </a:cubicBezTo>
                    <a:cubicBezTo>
                      <a:pt x="888" y="5583"/>
                      <a:pt x="3497" y="4392"/>
                      <a:pt x="6519" y="3011"/>
                    </a:cubicBezTo>
                    <a:cubicBezTo>
                      <a:pt x="7522" y="2551"/>
                      <a:pt x="8468" y="2119"/>
                      <a:pt x="9221" y="1547"/>
                    </a:cubicBezTo>
                    <a:cubicBezTo>
                      <a:pt x="9598" y="1262"/>
                      <a:pt x="9673" y="721"/>
                      <a:pt x="9384" y="340"/>
                    </a:cubicBezTo>
                    <a:cubicBezTo>
                      <a:pt x="9216" y="118"/>
                      <a:pt x="8959" y="0"/>
                      <a:pt x="869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oogle Shape;1113;p56">
                <a:extLst>
                  <a:ext uri="{FF2B5EF4-FFF2-40B4-BE49-F238E27FC236}">
                    <a16:creationId xmlns:a16="http://schemas.microsoft.com/office/drawing/2014/main" id="{11C7F49B-58B1-4A05-BC62-6EBB3581E3DA}"/>
                  </a:ext>
                </a:extLst>
              </p:cNvPr>
              <p:cNvSpPr/>
              <p:nvPr/>
            </p:nvSpPr>
            <p:spPr>
              <a:xfrm>
                <a:off x="1821367" y="4235770"/>
                <a:ext cx="549477" cy="246421"/>
              </a:xfrm>
              <a:custGeom>
                <a:avLst/>
                <a:gdLst/>
                <a:ahLst/>
                <a:cxnLst/>
                <a:rect l="l" t="t" r="r" b="b"/>
                <a:pathLst>
                  <a:path w="6578" h="2950" extrusionOk="0">
                    <a:moveTo>
                      <a:pt x="3999" y="0"/>
                    </a:moveTo>
                    <a:cubicBezTo>
                      <a:pt x="1" y="2549"/>
                      <a:pt x="957" y="2950"/>
                      <a:pt x="957" y="2950"/>
                    </a:cubicBezTo>
                    <a:lnTo>
                      <a:pt x="5897" y="2950"/>
                    </a:lnTo>
                    <a:cubicBezTo>
                      <a:pt x="5897" y="2950"/>
                      <a:pt x="6578" y="1514"/>
                      <a:pt x="5897" y="0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Google Shape;1114;p56">
                <a:extLst>
                  <a:ext uri="{FF2B5EF4-FFF2-40B4-BE49-F238E27FC236}">
                    <a16:creationId xmlns:a16="http://schemas.microsoft.com/office/drawing/2014/main" id="{7ADDA80C-0082-4425-A4BE-81280C7D3A8E}"/>
                  </a:ext>
                </a:extLst>
              </p:cNvPr>
              <p:cNvSpPr/>
              <p:nvPr/>
            </p:nvSpPr>
            <p:spPr>
              <a:xfrm>
                <a:off x="1879422" y="4439756"/>
                <a:ext cx="454834" cy="4243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508" extrusionOk="0">
                    <a:moveTo>
                      <a:pt x="232" y="1"/>
                    </a:moveTo>
                    <a:cubicBezTo>
                      <a:pt x="232" y="1"/>
                      <a:pt x="0" y="324"/>
                      <a:pt x="245" y="508"/>
                    </a:cubicBezTo>
                    <a:lnTo>
                      <a:pt x="5298" y="508"/>
                    </a:lnTo>
                    <a:lnTo>
                      <a:pt x="54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Google Shape;1115;p56">
                <a:extLst>
                  <a:ext uri="{FF2B5EF4-FFF2-40B4-BE49-F238E27FC236}">
                    <a16:creationId xmlns:a16="http://schemas.microsoft.com/office/drawing/2014/main" id="{32761867-A9AC-4B28-9A5D-E23EA20CB22C}"/>
                  </a:ext>
                </a:extLst>
              </p:cNvPr>
              <p:cNvSpPr/>
              <p:nvPr/>
            </p:nvSpPr>
            <p:spPr>
              <a:xfrm>
                <a:off x="1898718" y="4337763"/>
                <a:ext cx="188533" cy="102077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222" extrusionOk="0">
                    <a:moveTo>
                      <a:pt x="1400" y="0"/>
                    </a:moveTo>
                    <a:cubicBezTo>
                      <a:pt x="1301" y="0"/>
                      <a:pt x="1236" y="17"/>
                      <a:pt x="1236" y="17"/>
                    </a:cubicBezTo>
                    <a:cubicBezTo>
                      <a:pt x="42" y="865"/>
                      <a:pt x="1" y="1222"/>
                      <a:pt x="1" y="1222"/>
                    </a:cubicBezTo>
                    <a:lnTo>
                      <a:pt x="2256" y="1222"/>
                    </a:lnTo>
                    <a:cubicBezTo>
                      <a:pt x="2228" y="140"/>
                      <a:pt x="1681" y="0"/>
                      <a:pt x="1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Google Shape;1116;p56">
                <a:extLst>
                  <a:ext uri="{FF2B5EF4-FFF2-40B4-BE49-F238E27FC236}">
                    <a16:creationId xmlns:a16="http://schemas.microsoft.com/office/drawing/2014/main" id="{57645D6E-F755-40B9-9E41-64BED2C1DA83}"/>
                  </a:ext>
                </a:extLst>
              </p:cNvPr>
              <p:cNvSpPr/>
              <p:nvPr/>
            </p:nvSpPr>
            <p:spPr>
              <a:xfrm>
                <a:off x="2201440" y="4321809"/>
                <a:ext cx="81361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1" extrusionOk="0">
                    <a:moveTo>
                      <a:pt x="487" y="1"/>
                    </a:moveTo>
                    <a:cubicBezTo>
                      <a:pt x="218" y="1"/>
                      <a:pt x="0" y="185"/>
                      <a:pt x="0" y="412"/>
                    </a:cubicBezTo>
                    <a:cubicBezTo>
                      <a:pt x="0" y="637"/>
                      <a:pt x="218" y="821"/>
                      <a:pt x="487" y="821"/>
                    </a:cubicBezTo>
                    <a:cubicBezTo>
                      <a:pt x="755" y="821"/>
                      <a:pt x="973" y="637"/>
                      <a:pt x="973" y="412"/>
                    </a:cubicBezTo>
                    <a:cubicBezTo>
                      <a:pt x="973" y="185"/>
                      <a:pt x="755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Google Shape;1117;p56">
                <a:extLst>
                  <a:ext uri="{FF2B5EF4-FFF2-40B4-BE49-F238E27FC236}">
                    <a16:creationId xmlns:a16="http://schemas.microsoft.com/office/drawing/2014/main" id="{633F6041-4C0B-4B4C-96A9-0FACD7E64259}"/>
                  </a:ext>
                </a:extLst>
              </p:cNvPr>
              <p:cNvSpPr/>
              <p:nvPr/>
            </p:nvSpPr>
            <p:spPr>
              <a:xfrm>
                <a:off x="1731319" y="3418906"/>
                <a:ext cx="974072" cy="880850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10545" extrusionOk="0">
                    <a:moveTo>
                      <a:pt x="10762" y="1"/>
                    </a:moveTo>
                    <a:cubicBezTo>
                      <a:pt x="10735" y="1"/>
                      <a:pt x="10708" y="2"/>
                      <a:pt x="10681" y="4"/>
                    </a:cubicBezTo>
                    <a:cubicBezTo>
                      <a:pt x="7394" y="307"/>
                      <a:pt x="4655" y="1478"/>
                      <a:pt x="2756" y="3379"/>
                    </a:cubicBezTo>
                    <a:cubicBezTo>
                      <a:pt x="1069" y="5070"/>
                      <a:pt x="96" y="7299"/>
                      <a:pt x="14" y="9654"/>
                    </a:cubicBezTo>
                    <a:cubicBezTo>
                      <a:pt x="0" y="10130"/>
                      <a:pt x="372" y="10527"/>
                      <a:pt x="848" y="10545"/>
                    </a:cubicBezTo>
                    <a:lnTo>
                      <a:pt x="878" y="10545"/>
                    </a:lnTo>
                    <a:cubicBezTo>
                      <a:pt x="1341" y="10545"/>
                      <a:pt x="1722" y="10177"/>
                      <a:pt x="1740" y="9715"/>
                    </a:cubicBezTo>
                    <a:cubicBezTo>
                      <a:pt x="1851" y="6404"/>
                      <a:pt x="4304" y="2325"/>
                      <a:pt x="10837" y="1719"/>
                    </a:cubicBezTo>
                    <a:cubicBezTo>
                      <a:pt x="11314" y="1675"/>
                      <a:pt x="11661" y="1256"/>
                      <a:pt x="11616" y="783"/>
                    </a:cubicBezTo>
                    <a:cubicBezTo>
                      <a:pt x="11574" y="335"/>
                      <a:pt x="11200" y="1"/>
                      <a:pt x="10762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Google Shape;1118;p56">
                <a:extLst>
                  <a:ext uri="{FF2B5EF4-FFF2-40B4-BE49-F238E27FC236}">
                    <a16:creationId xmlns:a16="http://schemas.microsoft.com/office/drawing/2014/main" id="{04479447-397A-432A-9D3A-35DDE5EA873B}"/>
                  </a:ext>
                </a:extLst>
              </p:cNvPr>
              <p:cNvSpPr/>
              <p:nvPr/>
            </p:nvSpPr>
            <p:spPr>
              <a:xfrm>
                <a:off x="1391425" y="4235520"/>
                <a:ext cx="549393" cy="247006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2957" extrusionOk="0">
                    <a:moveTo>
                      <a:pt x="3998" y="0"/>
                    </a:moveTo>
                    <a:cubicBezTo>
                      <a:pt x="0" y="2555"/>
                      <a:pt x="997" y="2956"/>
                      <a:pt x="997" y="2956"/>
                    </a:cubicBezTo>
                    <a:lnTo>
                      <a:pt x="5897" y="2950"/>
                    </a:lnTo>
                    <a:cubicBezTo>
                      <a:pt x="5897" y="2950"/>
                      <a:pt x="6577" y="1514"/>
                      <a:pt x="5894" y="0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Google Shape;1119;p56">
                <a:extLst>
                  <a:ext uri="{FF2B5EF4-FFF2-40B4-BE49-F238E27FC236}">
                    <a16:creationId xmlns:a16="http://schemas.microsoft.com/office/drawing/2014/main" id="{4AAE9DFB-CBE9-47D9-BA97-B56650C88724}"/>
                  </a:ext>
                </a:extLst>
              </p:cNvPr>
              <p:cNvSpPr/>
              <p:nvPr/>
            </p:nvSpPr>
            <p:spPr>
              <a:xfrm>
                <a:off x="1451986" y="4439506"/>
                <a:ext cx="454500" cy="43019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515" extrusionOk="0">
                    <a:moveTo>
                      <a:pt x="5440" y="0"/>
                    </a:moveTo>
                    <a:lnTo>
                      <a:pt x="232" y="4"/>
                    </a:lnTo>
                    <a:cubicBezTo>
                      <a:pt x="232" y="4"/>
                      <a:pt x="1" y="330"/>
                      <a:pt x="246" y="514"/>
                    </a:cubicBezTo>
                    <a:lnTo>
                      <a:pt x="5298" y="508"/>
                    </a:lnTo>
                    <a:lnTo>
                      <a:pt x="5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Google Shape;1120;p56">
                <a:extLst>
                  <a:ext uri="{FF2B5EF4-FFF2-40B4-BE49-F238E27FC236}">
                    <a16:creationId xmlns:a16="http://schemas.microsoft.com/office/drawing/2014/main" id="{CF4D8911-14C3-4FF1-B649-8684E6A10A66}"/>
                  </a:ext>
                </a:extLst>
              </p:cNvPr>
              <p:cNvSpPr/>
              <p:nvPr/>
            </p:nvSpPr>
            <p:spPr>
              <a:xfrm>
                <a:off x="1471282" y="4337763"/>
                <a:ext cx="188449" cy="10207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222" extrusionOk="0">
                    <a:moveTo>
                      <a:pt x="1396" y="0"/>
                    </a:moveTo>
                    <a:cubicBezTo>
                      <a:pt x="1298" y="0"/>
                      <a:pt x="1232" y="17"/>
                      <a:pt x="1232" y="17"/>
                    </a:cubicBezTo>
                    <a:cubicBezTo>
                      <a:pt x="41" y="868"/>
                      <a:pt x="1" y="1222"/>
                      <a:pt x="1" y="1222"/>
                    </a:cubicBezTo>
                    <a:lnTo>
                      <a:pt x="2256" y="1222"/>
                    </a:lnTo>
                    <a:cubicBezTo>
                      <a:pt x="2226" y="140"/>
                      <a:pt x="1678" y="0"/>
                      <a:pt x="1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Google Shape;1121;p56">
                <a:extLst>
                  <a:ext uri="{FF2B5EF4-FFF2-40B4-BE49-F238E27FC236}">
                    <a16:creationId xmlns:a16="http://schemas.microsoft.com/office/drawing/2014/main" id="{DA20D97C-74CF-49A4-89D4-597D508686AB}"/>
                  </a:ext>
                </a:extLst>
              </p:cNvPr>
              <p:cNvSpPr/>
              <p:nvPr/>
            </p:nvSpPr>
            <p:spPr>
              <a:xfrm>
                <a:off x="1773921" y="4321809"/>
                <a:ext cx="81110" cy="6833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818" extrusionOk="0">
                    <a:moveTo>
                      <a:pt x="484" y="1"/>
                    </a:moveTo>
                    <a:cubicBezTo>
                      <a:pt x="215" y="1"/>
                      <a:pt x="1" y="185"/>
                      <a:pt x="1" y="409"/>
                    </a:cubicBezTo>
                    <a:cubicBezTo>
                      <a:pt x="1" y="637"/>
                      <a:pt x="219" y="817"/>
                      <a:pt x="487" y="817"/>
                    </a:cubicBezTo>
                    <a:cubicBezTo>
                      <a:pt x="756" y="817"/>
                      <a:pt x="971" y="634"/>
                      <a:pt x="971" y="409"/>
                    </a:cubicBezTo>
                    <a:cubicBezTo>
                      <a:pt x="971" y="181"/>
                      <a:pt x="753" y="1"/>
                      <a:pt x="4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Google Shape;1122;p56">
                <a:extLst>
                  <a:ext uri="{FF2B5EF4-FFF2-40B4-BE49-F238E27FC236}">
                    <a16:creationId xmlns:a16="http://schemas.microsoft.com/office/drawing/2014/main" id="{C5340BB5-7ABE-4053-BD12-F3314B8A0BE1}"/>
                  </a:ext>
                </a:extLst>
              </p:cNvPr>
              <p:cNvSpPr/>
              <p:nvPr/>
            </p:nvSpPr>
            <p:spPr>
              <a:xfrm>
                <a:off x="2365080" y="2463796"/>
                <a:ext cx="707186" cy="1195684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14314" extrusionOk="0">
                    <a:moveTo>
                      <a:pt x="3801" y="1"/>
                    </a:moveTo>
                    <a:cubicBezTo>
                      <a:pt x="1833" y="1"/>
                      <a:pt x="151" y="1595"/>
                      <a:pt x="1" y="3661"/>
                    </a:cubicBezTo>
                    <a:lnTo>
                      <a:pt x="242" y="10309"/>
                    </a:lnTo>
                    <a:cubicBezTo>
                      <a:pt x="460" y="12632"/>
                      <a:pt x="967" y="14113"/>
                      <a:pt x="3046" y="14262"/>
                    </a:cubicBezTo>
                    <a:lnTo>
                      <a:pt x="3794" y="14314"/>
                    </a:lnTo>
                    <a:cubicBezTo>
                      <a:pt x="5778" y="14096"/>
                      <a:pt x="6483" y="12908"/>
                      <a:pt x="7166" y="10802"/>
                    </a:cubicBezTo>
                    <a:lnTo>
                      <a:pt x="8312" y="4256"/>
                    </a:lnTo>
                    <a:cubicBezTo>
                      <a:pt x="8466" y="2099"/>
                      <a:pt x="6891" y="211"/>
                      <a:pt x="4812" y="65"/>
                    </a:cubicBezTo>
                    <a:lnTo>
                      <a:pt x="4063" y="10"/>
                    </a:lnTo>
                    <a:cubicBezTo>
                      <a:pt x="3975" y="4"/>
                      <a:pt x="3888" y="1"/>
                      <a:pt x="3801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Google Shape;1123;p56">
                <a:extLst>
                  <a:ext uri="{FF2B5EF4-FFF2-40B4-BE49-F238E27FC236}">
                    <a16:creationId xmlns:a16="http://schemas.microsoft.com/office/drawing/2014/main" id="{4B90CE35-C0F0-4432-BE4C-A634B898EBEA}"/>
                  </a:ext>
                </a:extLst>
              </p:cNvPr>
              <p:cNvSpPr/>
              <p:nvPr/>
            </p:nvSpPr>
            <p:spPr>
              <a:xfrm>
                <a:off x="2658697" y="2296146"/>
                <a:ext cx="157542" cy="29378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517" extrusionOk="0">
                    <a:moveTo>
                      <a:pt x="1013" y="1"/>
                    </a:moveTo>
                    <a:cubicBezTo>
                      <a:pt x="571" y="1"/>
                      <a:pt x="196" y="341"/>
                      <a:pt x="163" y="786"/>
                    </a:cubicBezTo>
                    <a:lnTo>
                      <a:pt x="34" y="2609"/>
                    </a:lnTo>
                    <a:cubicBezTo>
                      <a:pt x="0" y="3075"/>
                      <a:pt x="355" y="3480"/>
                      <a:pt x="817" y="3514"/>
                    </a:cubicBezTo>
                    <a:cubicBezTo>
                      <a:pt x="838" y="3515"/>
                      <a:pt x="858" y="3516"/>
                      <a:pt x="879" y="3516"/>
                    </a:cubicBezTo>
                    <a:cubicBezTo>
                      <a:pt x="1316" y="3516"/>
                      <a:pt x="1690" y="3174"/>
                      <a:pt x="1722" y="2731"/>
                    </a:cubicBezTo>
                    <a:lnTo>
                      <a:pt x="1851" y="908"/>
                    </a:lnTo>
                    <a:cubicBezTo>
                      <a:pt x="1886" y="445"/>
                      <a:pt x="1531" y="37"/>
                      <a:pt x="1069" y="3"/>
                    </a:cubicBezTo>
                    <a:cubicBezTo>
                      <a:pt x="1050" y="1"/>
                      <a:pt x="1032" y="1"/>
                      <a:pt x="1013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Google Shape;1124;p56">
                <a:extLst>
                  <a:ext uri="{FF2B5EF4-FFF2-40B4-BE49-F238E27FC236}">
                    <a16:creationId xmlns:a16="http://schemas.microsoft.com/office/drawing/2014/main" id="{60F3A9F6-8DE8-4287-BB1D-5CE09FCF1894}"/>
                  </a:ext>
                </a:extLst>
              </p:cNvPr>
              <p:cNvSpPr/>
              <p:nvPr/>
            </p:nvSpPr>
            <p:spPr>
              <a:xfrm>
                <a:off x="2645917" y="2408832"/>
                <a:ext cx="235979" cy="90466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083" extrusionOk="0">
                    <a:moveTo>
                      <a:pt x="269" y="117"/>
                    </a:moveTo>
                    <a:lnTo>
                      <a:pt x="0" y="685"/>
                    </a:lnTo>
                    <a:cubicBezTo>
                      <a:pt x="75" y="675"/>
                      <a:pt x="153" y="668"/>
                      <a:pt x="228" y="665"/>
                    </a:cubicBezTo>
                    <a:lnTo>
                      <a:pt x="269" y="117"/>
                    </a:lnTo>
                    <a:close/>
                    <a:moveTo>
                      <a:pt x="1973" y="1"/>
                    </a:moveTo>
                    <a:lnTo>
                      <a:pt x="1916" y="784"/>
                    </a:lnTo>
                    <a:cubicBezTo>
                      <a:pt x="2222" y="848"/>
                      <a:pt x="2518" y="947"/>
                      <a:pt x="2790" y="1083"/>
                    </a:cubicBezTo>
                    <a:cubicBezTo>
                      <a:pt x="2804" y="1073"/>
                      <a:pt x="2814" y="1066"/>
                      <a:pt x="2824" y="1056"/>
                    </a:cubicBezTo>
                    <a:lnTo>
                      <a:pt x="2066" y="8"/>
                    </a:lnTo>
                    <a:lnTo>
                      <a:pt x="1973" y="1"/>
                    </a:ln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Google Shape;1125;p56">
                <a:extLst>
                  <a:ext uri="{FF2B5EF4-FFF2-40B4-BE49-F238E27FC236}">
                    <a16:creationId xmlns:a16="http://schemas.microsoft.com/office/drawing/2014/main" id="{DE8677C7-A27A-4E6B-9624-485CC7D90F2F}"/>
                  </a:ext>
                </a:extLst>
              </p:cNvPr>
              <p:cNvSpPr/>
              <p:nvPr/>
            </p:nvSpPr>
            <p:spPr>
              <a:xfrm>
                <a:off x="2644747" y="2464297"/>
                <a:ext cx="234225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59" extrusionOk="0">
                    <a:moveTo>
                      <a:pt x="242" y="1"/>
                    </a:moveTo>
                    <a:lnTo>
                      <a:pt x="242" y="1"/>
                    </a:lnTo>
                    <a:cubicBezTo>
                      <a:pt x="167" y="4"/>
                      <a:pt x="89" y="11"/>
                      <a:pt x="14" y="21"/>
                    </a:cubicBezTo>
                    <a:lnTo>
                      <a:pt x="1" y="48"/>
                    </a:lnTo>
                    <a:cubicBezTo>
                      <a:pt x="1" y="48"/>
                      <a:pt x="79" y="153"/>
                      <a:pt x="222" y="290"/>
                    </a:cubicBezTo>
                    <a:lnTo>
                      <a:pt x="242" y="1"/>
                    </a:lnTo>
                    <a:close/>
                    <a:moveTo>
                      <a:pt x="1930" y="120"/>
                    </a:moveTo>
                    <a:lnTo>
                      <a:pt x="1889" y="718"/>
                    </a:lnTo>
                    <a:cubicBezTo>
                      <a:pt x="1885" y="766"/>
                      <a:pt x="1875" y="814"/>
                      <a:pt x="1865" y="858"/>
                    </a:cubicBezTo>
                    <a:cubicBezTo>
                      <a:pt x="2158" y="807"/>
                      <a:pt x="2471" y="674"/>
                      <a:pt x="2804" y="419"/>
                    </a:cubicBezTo>
                    <a:cubicBezTo>
                      <a:pt x="2532" y="283"/>
                      <a:pt x="2236" y="184"/>
                      <a:pt x="1930" y="120"/>
                    </a:cubicBezTo>
                    <a:close/>
                  </a:path>
                </a:pathLst>
              </a:custGeom>
              <a:solidFill>
                <a:srgbClr val="F3A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Google Shape;1126;p56">
                <a:extLst>
                  <a:ext uri="{FF2B5EF4-FFF2-40B4-BE49-F238E27FC236}">
                    <a16:creationId xmlns:a16="http://schemas.microsoft.com/office/drawing/2014/main" id="{FD8B0D99-11B5-4438-9748-E4DDC735EBC1}"/>
                  </a:ext>
                </a:extLst>
              </p:cNvPr>
              <p:cNvSpPr/>
              <p:nvPr/>
            </p:nvSpPr>
            <p:spPr>
              <a:xfrm>
                <a:off x="2663208" y="2399476"/>
                <a:ext cx="147602" cy="138831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662" extrusionOk="0">
                    <a:moveTo>
                      <a:pt x="171" y="1"/>
                    </a:moveTo>
                    <a:lnTo>
                      <a:pt x="62" y="229"/>
                    </a:lnTo>
                    <a:lnTo>
                      <a:pt x="21" y="777"/>
                    </a:lnTo>
                    <a:lnTo>
                      <a:pt x="1" y="1066"/>
                    </a:lnTo>
                    <a:cubicBezTo>
                      <a:pt x="263" y="1314"/>
                      <a:pt x="739" y="1661"/>
                      <a:pt x="1355" y="1661"/>
                    </a:cubicBezTo>
                    <a:cubicBezTo>
                      <a:pt x="1447" y="1661"/>
                      <a:pt x="1546" y="1651"/>
                      <a:pt x="1644" y="1634"/>
                    </a:cubicBezTo>
                    <a:cubicBezTo>
                      <a:pt x="1654" y="1590"/>
                      <a:pt x="1664" y="1542"/>
                      <a:pt x="1668" y="1494"/>
                    </a:cubicBezTo>
                    <a:lnTo>
                      <a:pt x="1709" y="896"/>
                    </a:lnTo>
                    <a:lnTo>
                      <a:pt x="1766" y="11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rgbClr val="F3A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Google Shape;1127;p56">
                <a:extLst>
                  <a:ext uri="{FF2B5EF4-FFF2-40B4-BE49-F238E27FC236}">
                    <a16:creationId xmlns:a16="http://schemas.microsoft.com/office/drawing/2014/main" id="{ABAD74FA-EF69-4979-8DA7-967882B125A3}"/>
                  </a:ext>
                </a:extLst>
              </p:cNvPr>
              <p:cNvSpPr/>
              <p:nvPr/>
            </p:nvSpPr>
            <p:spPr>
              <a:xfrm>
                <a:off x="2385295" y="3324932"/>
                <a:ext cx="578379" cy="334548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0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8" y="2323"/>
                      <a:pt x="572" y="3858"/>
                      <a:pt x="2654" y="4005"/>
                    </a:cubicBezTo>
                    <a:lnTo>
                      <a:pt x="3552" y="4005"/>
                    </a:lnTo>
                    <a:cubicBezTo>
                      <a:pt x="5536" y="3787"/>
                      <a:pt x="6241" y="2599"/>
                      <a:pt x="6924" y="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Google Shape;1128;p56">
                <a:extLst>
                  <a:ext uri="{FF2B5EF4-FFF2-40B4-BE49-F238E27FC236}">
                    <a16:creationId xmlns:a16="http://schemas.microsoft.com/office/drawing/2014/main" id="{4271AE13-2F74-4D11-A773-D49AFD7AB796}"/>
                  </a:ext>
                </a:extLst>
              </p:cNvPr>
              <p:cNvSpPr/>
              <p:nvPr/>
            </p:nvSpPr>
            <p:spPr>
              <a:xfrm>
                <a:off x="2865023" y="2464214"/>
                <a:ext cx="548558" cy="744191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8909" extrusionOk="0">
                    <a:moveTo>
                      <a:pt x="2116" y="1"/>
                    </a:moveTo>
                    <a:cubicBezTo>
                      <a:pt x="1953" y="1"/>
                      <a:pt x="1789" y="54"/>
                      <a:pt x="1654" y="165"/>
                    </a:cubicBezTo>
                    <a:cubicBezTo>
                      <a:pt x="1341" y="420"/>
                      <a:pt x="1294" y="883"/>
                      <a:pt x="1548" y="1196"/>
                    </a:cubicBezTo>
                    <a:cubicBezTo>
                      <a:pt x="4444" y="4755"/>
                      <a:pt x="4672" y="6973"/>
                      <a:pt x="4481" y="7432"/>
                    </a:cubicBezTo>
                    <a:cubicBezTo>
                      <a:pt x="4018" y="7303"/>
                      <a:pt x="2613" y="5895"/>
                      <a:pt x="1521" y="2002"/>
                    </a:cubicBezTo>
                    <a:cubicBezTo>
                      <a:pt x="1431" y="1679"/>
                      <a:pt x="1138" y="1467"/>
                      <a:pt x="820" y="1467"/>
                    </a:cubicBezTo>
                    <a:cubicBezTo>
                      <a:pt x="754" y="1467"/>
                      <a:pt x="687" y="1476"/>
                      <a:pt x="620" y="1495"/>
                    </a:cubicBezTo>
                    <a:cubicBezTo>
                      <a:pt x="228" y="1604"/>
                      <a:pt x="0" y="2009"/>
                      <a:pt x="110" y="2397"/>
                    </a:cubicBezTo>
                    <a:cubicBezTo>
                      <a:pt x="1184" y="6231"/>
                      <a:pt x="2817" y="8722"/>
                      <a:pt x="4369" y="8899"/>
                    </a:cubicBezTo>
                    <a:cubicBezTo>
                      <a:pt x="4427" y="8905"/>
                      <a:pt x="4485" y="8909"/>
                      <a:pt x="4543" y="8909"/>
                    </a:cubicBezTo>
                    <a:cubicBezTo>
                      <a:pt x="5046" y="8909"/>
                      <a:pt x="5488" y="8643"/>
                      <a:pt x="5744" y="8181"/>
                    </a:cubicBezTo>
                    <a:cubicBezTo>
                      <a:pt x="6567" y="6674"/>
                      <a:pt x="5369" y="3571"/>
                      <a:pt x="2685" y="270"/>
                    </a:cubicBezTo>
                    <a:cubicBezTo>
                      <a:pt x="2540" y="93"/>
                      <a:pt x="2329" y="1"/>
                      <a:pt x="211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Google Shape;1129;p56">
                <a:extLst>
                  <a:ext uri="{FF2B5EF4-FFF2-40B4-BE49-F238E27FC236}">
                    <a16:creationId xmlns:a16="http://schemas.microsoft.com/office/drawing/2014/main" id="{9FD53342-2FB3-4BFA-B527-094E9EF35E1B}"/>
                  </a:ext>
                </a:extLst>
              </p:cNvPr>
              <p:cNvSpPr/>
              <p:nvPr/>
            </p:nvSpPr>
            <p:spPr>
              <a:xfrm>
                <a:off x="2351214" y="2463796"/>
                <a:ext cx="819036" cy="998464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1953" extrusionOk="0">
                    <a:moveTo>
                      <a:pt x="3284" y="0"/>
                    </a:moveTo>
                    <a:cubicBezTo>
                      <a:pt x="2439" y="126"/>
                      <a:pt x="1766" y="404"/>
                      <a:pt x="1371" y="724"/>
                    </a:cubicBezTo>
                    <a:cubicBezTo>
                      <a:pt x="1085" y="960"/>
                      <a:pt x="949" y="1330"/>
                      <a:pt x="782" y="1660"/>
                    </a:cubicBezTo>
                    <a:cubicBezTo>
                      <a:pt x="350" y="2527"/>
                      <a:pt x="0" y="3480"/>
                      <a:pt x="96" y="4443"/>
                    </a:cubicBezTo>
                    <a:lnTo>
                      <a:pt x="75" y="4402"/>
                    </a:lnTo>
                    <a:lnTo>
                      <a:pt x="75" y="4402"/>
                    </a:lnTo>
                    <a:cubicBezTo>
                      <a:pt x="112" y="6770"/>
                      <a:pt x="146" y="9142"/>
                      <a:pt x="184" y="11510"/>
                    </a:cubicBezTo>
                    <a:cubicBezTo>
                      <a:pt x="184" y="11567"/>
                      <a:pt x="187" y="11625"/>
                      <a:pt x="225" y="11666"/>
                    </a:cubicBezTo>
                    <a:cubicBezTo>
                      <a:pt x="262" y="11710"/>
                      <a:pt x="327" y="11721"/>
                      <a:pt x="388" y="11724"/>
                    </a:cubicBezTo>
                    <a:cubicBezTo>
                      <a:pt x="2500" y="11874"/>
                      <a:pt x="4623" y="11952"/>
                      <a:pt x="6743" y="11952"/>
                    </a:cubicBezTo>
                    <a:cubicBezTo>
                      <a:pt x="6889" y="11952"/>
                      <a:pt x="7046" y="11949"/>
                      <a:pt x="7165" y="11861"/>
                    </a:cubicBezTo>
                    <a:cubicBezTo>
                      <a:pt x="7305" y="11759"/>
                      <a:pt x="7349" y="11571"/>
                      <a:pt x="7383" y="11401"/>
                    </a:cubicBezTo>
                    <a:cubicBezTo>
                      <a:pt x="7635" y="10129"/>
                      <a:pt x="7883" y="8852"/>
                      <a:pt x="8135" y="7580"/>
                    </a:cubicBezTo>
                    <a:cubicBezTo>
                      <a:pt x="8148" y="7581"/>
                      <a:pt x="8161" y="7581"/>
                      <a:pt x="8174" y="7581"/>
                    </a:cubicBezTo>
                    <a:cubicBezTo>
                      <a:pt x="8881" y="7581"/>
                      <a:pt x="9804" y="6531"/>
                      <a:pt x="9751" y="6277"/>
                    </a:cubicBezTo>
                    <a:cubicBezTo>
                      <a:pt x="9680" y="5941"/>
                      <a:pt x="9547" y="5848"/>
                      <a:pt x="9462" y="5573"/>
                    </a:cubicBezTo>
                    <a:cubicBezTo>
                      <a:pt x="9207" y="4736"/>
                      <a:pt x="8948" y="3902"/>
                      <a:pt x="8693" y="3066"/>
                    </a:cubicBezTo>
                    <a:cubicBezTo>
                      <a:pt x="8604" y="2780"/>
                      <a:pt x="8513" y="2487"/>
                      <a:pt x="8373" y="2221"/>
                    </a:cubicBezTo>
                    <a:cubicBezTo>
                      <a:pt x="7931" y="1392"/>
                      <a:pt x="7339" y="894"/>
                      <a:pt x="6509" y="449"/>
                    </a:cubicBezTo>
                    <a:lnTo>
                      <a:pt x="6352" y="398"/>
                    </a:lnTo>
                    <a:cubicBezTo>
                      <a:pt x="6335" y="745"/>
                      <a:pt x="5934" y="1004"/>
                      <a:pt x="5631" y="1174"/>
                    </a:cubicBezTo>
                    <a:cubicBezTo>
                      <a:pt x="5386" y="1311"/>
                      <a:pt x="5104" y="1366"/>
                      <a:pt x="4823" y="1366"/>
                    </a:cubicBezTo>
                    <a:cubicBezTo>
                      <a:pt x="4756" y="1366"/>
                      <a:pt x="4690" y="1363"/>
                      <a:pt x="4623" y="1357"/>
                    </a:cubicBezTo>
                    <a:cubicBezTo>
                      <a:pt x="4199" y="1320"/>
                      <a:pt x="3746" y="1150"/>
                      <a:pt x="3538" y="776"/>
                    </a:cubicBezTo>
                    <a:cubicBezTo>
                      <a:pt x="3395" y="520"/>
                      <a:pt x="3416" y="261"/>
                      <a:pt x="3284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Google Shape;1130;p56">
                <a:extLst>
                  <a:ext uri="{FF2B5EF4-FFF2-40B4-BE49-F238E27FC236}">
                    <a16:creationId xmlns:a16="http://schemas.microsoft.com/office/drawing/2014/main" id="{D9459725-5BB4-4497-9A77-1D295FB33362}"/>
                  </a:ext>
                </a:extLst>
              </p:cNvPr>
              <p:cNvSpPr/>
              <p:nvPr/>
            </p:nvSpPr>
            <p:spPr>
              <a:xfrm>
                <a:off x="2897099" y="2416517"/>
                <a:ext cx="173664" cy="144511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730" extrusionOk="0">
                    <a:moveTo>
                      <a:pt x="1162" y="0"/>
                    </a:moveTo>
                    <a:cubicBezTo>
                      <a:pt x="886" y="0"/>
                      <a:pt x="624" y="173"/>
                      <a:pt x="569" y="447"/>
                    </a:cubicBezTo>
                    <a:cubicBezTo>
                      <a:pt x="443" y="457"/>
                      <a:pt x="324" y="498"/>
                      <a:pt x="222" y="587"/>
                    </a:cubicBezTo>
                    <a:cubicBezTo>
                      <a:pt x="175" y="627"/>
                      <a:pt x="144" y="685"/>
                      <a:pt x="130" y="746"/>
                    </a:cubicBezTo>
                    <a:cubicBezTo>
                      <a:pt x="86" y="783"/>
                      <a:pt x="52" y="835"/>
                      <a:pt x="38" y="903"/>
                    </a:cubicBezTo>
                    <a:lnTo>
                      <a:pt x="28" y="967"/>
                    </a:lnTo>
                    <a:cubicBezTo>
                      <a:pt x="1" y="1127"/>
                      <a:pt x="52" y="1243"/>
                      <a:pt x="178" y="1338"/>
                    </a:cubicBezTo>
                    <a:cubicBezTo>
                      <a:pt x="188" y="1342"/>
                      <a:pt x="195" y="1348"/>
                      <a:pt x="202" y="1355"/>
                    </a:cubicBezTo>
                    <a:cubicBezTo>
                      <a:pt x="236" y="1381"/>
                      <a:pt x="277" y="1392"/>
                      <a:pt x="320" y="1392"/>
                    </a:cubicBezTo>
                    <a:cubicBezTo>
                      <a:pt x="366" y="1392"/>
                      <a:pt x="413" y="1380"/>
                      <a:pt x="453" y="1362"/>
                    </a:cubicBezTo>
                    <a:cubicBezTo>
                      <a:pt x="750" y="1471"/>
                      <a:pt x="1025" y="1617"/>
                      <a:pt x="1324" y="1722"/>
                    </a:cubicBezTo>
                    <a:cubicBezTo>
                      <a:pt x="1338" y="1727"/>
                      <a:pt x="1350" y="1729"/>
                      <a:pt x="1362" y="1729"/>
                    </a:cubicBezTo>
                    <a:cubicBezTo>
                      <a:pt x="1448" y="1729"/>
                      <a:pt x="1497" y="1621"/>
                      <a:pt x="1461" y="1546"/>
                    </a:cubicBezTo>
                    <a:cubicBezTo>
                      <a:pt x="1403" y="1427"/>
                      <a:pt x="1328" y="1325"/>
                      <a:pt x="1246" y="1229"/>
                    </a:cubicBezTo>
                    <a:lnTo>
                      <a:pt x="1246" y="1229"/>
                    </a:lnTo>
                    <a:cubicBezTo>
                      <a:pt x="1351" y="1264"/>
                      <a:pt x="1461" y="1294"/>
                      <a:pt x="1569" y="1328"/>
                    </a:cubicBezTo>
                    <a:cubicBezTo>
                      <a:pt x="1580" y="1331"/>
                      <a:pt x="1590" y="1332"/>
                      <a:pt x="1600" y="1332"/>
                    </a:cubicBezTo>
                    <a:cubicBezTo>
                      <a:pt x="1676" y="1332"/>
                      <a:pt x="1740" y="1257"/>
                      <a:pt x="1719" y="1179"/>
                    </a:cubicBezTo>
                    <a:cubicBezTo>
                      <a:pt x="1672" y="1001"/>
                      <a:pt x="1587" y="872"/>
                      <a:pt x="1474" y="770"/>
                    </a:cubicBezTo>
                    <a:lnTo>
                      <a:pt x="1474" y="770"/>
                    </a:lnTo>
                    <a:cubicBezTo>
                      <a:pt x="1502" y="787"/>
                      <a:pt x="1529" y="804"/>
                      <a:pt x="1552" y="818"/>
                    </a:cubicBezTo>
                    <a:cubicBezTo>
                      <a:pt x="1689" y="906"/>
                      <a:pt x="1791" y="984"/>
                      <a:pt x="1951" y="1019"/>
                    </a:cubicBezTo>
                    <a:cubicBezTo>
                      <a:pt x="1958" y="1020"/>
                      <a:pt x="1965" y="1020"/>
                      <a:pt x="1972" y="1020"/>
                    </a:cubicBezTo>
                    <a:cubicBezTo>
                      <a:pt x="2035" y="1020"/>
                      <a:pt x="2078" y="967"/>
                      <a:pt x="2066" y="899"/>
                    </a:cubicBezTo>
                    <a:cubicBezTo>
                      <a:pt x="2012" y="556"/>
                      <a:pt x="1698" y="144"/>
                      <a:pt x="1362" y="31"/>
                    </a:cubicBezTo>
                    <a:cubicBezTo>
                      <a:pt x="1296" y="10"/>
                      <a:pt x="1229" y="0"/>
                      <a:pt x="1162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Google Shape;1131;p56">
                <a:extLst>
                  <a:ext uri="{FF2B5EF4-FFF2-40B4-BE49-F238E27FC236}">
                    <a16:creationId xmlns:a16="http://schemas.microsoft.com/office/drawing/2014/main" id="{D69E70E1-0B39-4A99-B5BB-2C560ED62568}"/>
                  </a:ext>
                </a:extLst>
              </p:cNvPr>
              <p:cNvSpPr/>
              <p:nvPr/>
            </p:nvSpPr>
            <p:spPr>
              <a:xfrm>
                <a:off x="2389555" y="2866005"/>
                <a:ext cx="404214" cy="26722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3199" extrusionOk="0">
                    <a:moveTo>
                      <a:pt x="4729" y="0"/>
                    </a:moveTo>
                    <a:cubicBezTo>
                      <a:pt x="4563" y="0"/>
                      <a:pt x="3938" y="171"/>
                      <a:pt x="3648" y="278"/>
                    </a:cubicBezTo>
                    <a:cubicBezTo>
                      <a:pt x="3588" y="301"/>
                      <a:pt x="2442" y="855"/>
                      <a:pt x="2325" y="855"/>
                    </a:cubicBezTo>
                    <a:cubicBezTo>
                      <a:pt x="2322" y="855"/>
                      <a:pt x="2319" y="854"/>
                      <a:pt x="2317" y="853"/>
                    </a:cubicBezTo>
                    <a:cubicBezTo>
                      <a:pt x="1967" y="615"/>
                      <a:pt x="1538" y="424"/>
                      <a:pt x="1072" y="305"/>
                    </a:cubicBezTo>
                    <a:cubicBezTo>
                      <a:pt x="895" y="261"/>
                      <a:pt x="711" y="227"/>
                      <a:pt x="524" y="223"/>
                    </a:cubicBezTo>
                    <a:cubicBezTo>
                      <a:pt x="337" y="223"/>
                      <a:pt x="143" y="258"/>
                      <a:pt x="0" y="339"/>
                    </a:cubicBezTo>
                    <a:lnTo>
                      <a:pt x="147" y="360"/>
                    </a:lnTo>
                    <a:cubicBezTo>
                      <a:pt x="262" y="458"/>
                      <a:pt x="347" y="574"/>
                      <a:pt x="388" y="697"/>
                    </a:cubicBezTo>
                    <a:cubicBezTo>
                      <a:pt x="422" y="788"/>
                      <a:pt x="433" y="884"/>
                      <a:pt x="453" y="979"/>
                    </a:cubicBezTo>
                    <a:cubicBezTo>
                      <a:pt x="494" y="1173"/>
                      <a:pt x="586" y="1363"/>
                      <a:pt x="674" y="1550"/>
                    </a:cubicBezTo>
                    <a:cubicBezTo>
                      <a:pt x="857" y="1938"/>
                      <a:pt x="1041" y="2323"/>
                      <a:pt x="1229" y="2711"/>
                    </a:cubicBezTo>
                    <a:cubicBezTo>
                      <a:pt x="1273" y="2806"/>
                      <a:pt x="1317" y="2902"/>
                      <a:pt x="1396" y="2990"/>
                    </a:cubicBezTo>
                    <a:cubicBezTo>
                      <a:pt x="1470" y="3075"/>
                      <a:pt x="1583" y="3150"/>
                      <a:pt x="1722" y="3183"/>
                    </a:cubicBezTo>
                    <a:cubicBezTo>
                      <a:pt x="1764" y="3193"/>
                      <a:pt x="1808" y="3199"/>
                      <a:pt x="1852" y="3199"/>
                    </a:cubicBezTo>
                    <a:cubicBezTo>
                      <a:pt x="1883" y="3199"/>
                      <a:pt x="1914" y="3196"/>
                      <a:pt x="1943" y="3191"/>
                    </a:cubicBezTo>
                    <a:cubicBezTo>
                      <a:pt x="2001" y="3180"/>
                      <a:pt x="2052" y="3160"/>
                      <a:pt x="2099" y="3136"/>
                    </a:cubicBezTo>
                    <a:cubicBezTo>
                      <a:pt x="2317" y="3020"/>
                      <a:pt x="2457" y="2844"/>
                      <a:pt x="2528" y="2663"/>
                    </a:cubicBezTo>
                    <a:cubicBezTo>
                      <a:pt x="2600" y="2483"/>
                      <a:pt x="2606" y="2292"/>
                      <a:pt x="2610" y="2105"/>
                    </a:cubicBezTo>
                    <a:cubicBezTo>
                      <a:pt x="2613" y="1785"/>
                      <a:pt x="4838" y="325"/>
                      <a:pt x="4770" y="13"/>
                    </a:cubicBezTo>
                    <a:cubicBezTo>
                      <a:pt x="4769" y="4"/>
                      <a:pt x="4754" y="0"/>
                      <a:pt x="4729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Google Shape;1132;p56">
                <a:extLst>
                  <a:ext uri="{FF2B5EF4-FFF2-40B4-BE49-F238E27FC236}">
                    <a16:creationId xmlns:a16="http://schemas.microsoft.com/office/drawing/2014/main" id="{C92910B2-45E3-408C-AD01-14B30FC71F81}"/>
                  </a:ext>
                </a:extLst>
              </p:cNvPr>
              <p:cNvSpPr/>
              <p:nvPr/>
            </p:nvSpPr>
            <p:spPr>
              <a:xfrm>
                <a:off x="2577086" y="2857067"/>
                <a:ext cx="372722" cy="366457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387" extrusionOk="0">
                    <a:moveTo>
                      <a:pt x="2608" y="0"/>
                    </a:moveTo>
                    <a:cubicBezTo>
                      <a:pt x="2602" y="0"/>
                      <a:pt x="2596" y="0"/>
                      <a:pt x="2590" y="0"/>
                    </a:cubicBezTo>
                    <a:cubicBezTo>
                      <a:pt x="2461" y="8"/>
                      <a:pt x="2348" y="58"/>
                      <a:pt x="2243" y="110"/>
                    </a:cubicBezTo>
                    <a:cubicBezTo>
                      <a:pt x="1498" y="473"/>
                      <a:pt x="749" y="837"/>
                      <a:pt x="5" y="1202"/>
                    </a:cubicBezTo>
                    <a:lnTo>
                      <a:pt x="1" y="1208"/>
                    </a:lnTo>
                    <a:cubicBezTo>
                      <a:pt x="402" y="2233"/>
                      <a:pt x="617" y="3196"/>
                      <a:pt x="1018" y="4220"/>
                    </a:cubicBezTo>
                    <a:cubicBezTo>
                      <a:pt x="1029" y="4250"/>
                      <a:pt x="1042" y="4281"/>
                      <a:pt x="1073" y="4308"/>
                    </a:cubicBezTo>
                    <a:cubicBezTo>
                      <a:pt x="1136" y="4357"/>
                      <a:pt x="1337" y="4386"/>
                      <a:pt x="1491" y="4386"/>
                    </a:cubicBezTo>
                    <a:cubicBezTo>
                      <a:pt x="1552" y="4386"/>
                      <a:pt x="1606" y="4382"/>
                      <a:pt x="1641" y="4372"/>
                    </a:cubicBezTo>
                    <a:cubicBezTo>
                      <a:pt x="2450" y="4158"/>
                      <a:pt x="3219" y="3920"/>
                      <a:pt x="4287" y="3634"/>
                    </a:cubicBezTo>
                    <a:cubicBezTo>
                      <a:pt x="4339" y="3621"/>
                      <a:pt x="4394" y="3604"/>
                      <a:pt x="4424" y="3573"/>
                    </a:cubicBezTo>
                    <a:cubicBezTo>
                      <a:pt x="4461" y="3532"/>
                      <a:pt x="4444" y="3478"/>
                      <a:pt x="4424" y="3430"/>
                    </a:cubicBezTo>
                    <a:cubicBezTo>
                      <a:pt x="4308" y="3161"/>
                      <a:pt x="4196" y="2893"/>
                      <a:pt x="4080" y="2624"/>
                    </a:cubicBezTo>
                    <a:cubicBezTo>
                      <a:pt x="3709" y="1828"/>
                      <a:pt x="3522" y="1212"/>
                      <a:pt x="3152" y="416"/>
                    </a:cubicBezTo>
                    <a:cubicBezTo>
                      <a:pt x="3061" y="229"/>
                      <a:pt x="2896" y="0"/>
                      <a:pt x="2608" y="0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Google Shape;1133;p56">
                <a:extLst>
                  <a:ext uri="{FF2B5EF4-FFF2-40B4-BE49-F238E27FC236}">
                    <a16:creationId xmlns:a16="http://schemas.microsoft.com/office/drawing/2014/main" id="{C178A36F-9BD9-4FC0-86BB-B9C36CC0F932}"/>
                  </a:ext>
                </a:extLst>
              </p:cNvPr>
              <p:cNvSpPr/>
              <p:nvPr/>
            </p:nvSpPr>
            <p:spPr>
              <a:xfrm>
                <a:off x="2374185" y="2888391"/>
                <a:ext cx="302805" cy="329953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950" extrusionOk="0">
                    <a:moveTo>
                      <a:pt x="0" y="0"/>
                    </a:moveTo>
                    <a:cubicBezTo>
                      <a:pt x="324" y="1109"/>
                      <a:pt x="644" y="2215"/>
                      <a:pt x="967" y="3324"/>
                    </a:cubicBezTo>
                    <a:cubicBezTo>
                      <a:pt x="980" y="3372"/>
                      <a:pt x="997" y="3419"/>
                      <a:pt x="1041" y="3453"/>
                    </a:cubicBezTo>
                    <a:cubicBezTo>
                      <a:pt x="1093" y="3491"/>
                      <a:pt x="1164" y="3504"/>
                      <a:pt x="1236" y="3518"/>
                    </a:cubicBezTo>
                    <a:cubicBezTo>
                      <a:pt x="2029" y="3667"/>
                      <a:pt x="2825" y="3814"/>
                      <a:pt x="3624" y="3950"/>
                    </a:cubicBezTo>
                    <a:lnTo>
                      <a:pt x="2470" y="789"/>
                    </a:lnTo>
                    <a:cubicBezTo>
                      <a:pt x="1899" y="371"/>
                      <a:pt x="583" y="164"/>
                      <a:pt x="171" y="0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Google Shape;1134;p56">
                <a:extLst>
                  <a:ext uri="{FF2B5EF4-FFF2-40B4-BE49-F238E27FC236}">
                    <a16:creationId xmlns:a16="http://schemas.microsoft.com/office/drawing/2014/main" id="{7A9EA358-D55A-4890-8C50-E712583B3709}"/>
                  </a:ext>
                </a:extLst>
              </p:cNvPr>
              <p:cNvSpPr/>
              <p:nvPr/>
            </p:nvSpPr>
            <p:spPr>
              <a:xfrm>
                <a:off x="1965240" y="2554095"/>
                <a:ext cx="617138" cy="669680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8017" extrusionOk="0">
                    <a:moveTo>
                      <a:pt x="6555" y="0"/>
                    </a:moveTo>
                    <a:cubicBezTo>
                      <a:pt x="6412" y="0"/>
                      <a:pt x="6267" y="42"/>
                      <a:pt x="6139" y="130"/>
                    </a:cubicBezTo>
                    <a:cubicBezTo>
                      <a:pt x="4318" y="1379"/>
                      <a:pt x="1" y="5488"/>
                      <a:pt x="1083" y="7353"/>
                    </a:cubicBezTo>
                    <a:cubicBezTo>
                      <a:pt x="1341" y="7792"/>
                      <a:pt x="1766" y="8016"/>
                      <a:pt x="2399" y="8016"/>
                    </a:cubicBezTo>
                    <a:cubicBezTo>
                      <a:pt x="3270" y="8016"/>
                      <a:pt x="4539" y="7595"/>
                      <a:pt x="6305" y="6738"/>
                    </a:cubicBezTo>
                    <a:cubicBezTo>
                      <a:pt x="6669" y="6560"/>
                      <a:pt x="6822" y="6121"/>
                      <a:pt x="6645" y="5758"/>
                    </a:cubicBezTo>
                    <a:cubicBezTo>
                      <a:pt x="6518" y="5496"/>
                      <a:pt x="6256" y="5344"/>
                      <a:pt x="5984" y="5344"/>
                    </a:cubicBezTo>
                    <a:cubicBezTo>
                      <a:pt x="5877" y="5344"/>
                      <a:pt x="5768" y="5367"/>
                      <a:pt x="5665" y="5417"/>
                    </a:cubicBezTo>
                    <a:cubicBezTo>
                      <a:pt x="3630" y="6406"/>
                      <a:pt x="2758" y="6548"/>
                      <a:pt x="2433" y="6548"/>
                    </a:cubicBezTo>
                    <a:cubicBezTo>
                      <a:pt x="2416" y="6548"/>
                      <a:pt x="2400" y="6547"/>
                      <a:pt x="2386" y="6547"/>
                    </a:cubicBezTo>
                    <a:cubicBezTo>
                      <a:pt x="2447" y="6251"/>
                      <a:pt x="2757" y="5529"/>
                      <a:pt x="3757" y="4329"/>
                    </a:cubicBezTo>
                    <a:cubicBezTo>
                      <a:pt x="4702" y="3192"/>
                      <a:pt x="5935" y="2046"/>
                      <a:pt x="6968" y="1338"/>
                    </a:cubicBezTo>
                    <a:cubicBezTo>
                      <a:pt x="7302" y="1110"/>
                      <a:pt x="7387" y="654"/>
                      <a:pt x="7159" y="320"/>
                    </a:cubicBezTo>
                    <a:cubicBezTo>
                      <a:pt x="7018" y="112"/>
                      <a:pt x="6789" y="0"/>
                      <a:pt x="6555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Google Shape;1135;p56">
                <a:extLst>
                  <a:ext uri="{FF2B5EF4-FFF2-40B4-BE49-F238E27FC236}">
                    <a16:creationId xmlns:a16="http://schemas.microsoft.com/office/drawing/2014/main" id="{A6FE4D28-34B7-44AD-8532-BCBE0556D68D}"/>
                  </a:ext>
                </a:extLst>
              </p:cNvPr>
              <p:cNvSpPr/>
              <p:nvPr/>
            </p:nvSpPr>
            <p:spPr>
              <a:xfrm>
                <a:off x="2375605" y="2970253"/>
                <a:ext cx="38508" cy="7359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81" extrusionOk="0">
                    <a:moveTo>
                      <a:pt x="169" y="0"/>
                    </a:moveTo>
                    <a:cubicBezTo>
                      <a:pt x="112" y="0"/>
                      <a:pt x="59" y="32"/>
                      <a:pt x="45" y="105"/>
                    </a:cubicBezTo>
                    <a:cubicBezTo>
                      <a:pt x="0" y="333"/>
                      <a:pt x="24" y="575"/>
                      <a:pt x="65" y="803"/>
                    </a:cubicBezTo>
                    <a:cubicBezTo>
                      <a:pt x="72" y="837"/>
                      <a:pt x="106" y="867"/>
                      <a:pt x="137" y="874"/>
                    </a:cubicBezTo>
                    <a:cubicBezTo>
                      <a:pt x="148" y="878"/>
                      <a:pt x="159" y="881"/>
                      <a:pt x="170" y="881"/>
                    </a:cubicBezTo>
                    <a:cubicBezTo>
                      <a:pt x="179" y="881"/>
                      <a:pt x="189" y="879"/>
                      <a:pt x="198" y="874"/>
                    </a:cubicBezTo>
                    <a:cubicBezTo>
                      <a:pt x="205" y="871"/>
                      <a:pt x="212" y="867"/>
                      <a:pt x="215" y="864"/>
                    </a:cubicBezTo>
                    <a:cubicBezTo>
                      <a:pt x="239" y="850"/>
                      <a:pt x="253" y="826"/>
                      <a:pt x="259" y="803"/>
                    </a:cubicBezTo>
                    <a:cubicBezTo>
                      <a:pt x="273" y="809"/>
                      <a:pt x="289" y="812"/>
                      <a:pt x="304" y="812"/>
                    </a:cubicBezTo>
                    <a:cubicBezTo>
                      <a:pt x="340" y="812"/>
                      <a:pt x="376" y="795"/>
                      <a:pt x="396" y="762"/>
                    </a:cubicBezTo>
                    <a:cubicBezTo>
                      <a:pt x="460" y="660"/>
                      <a:pt x="426" y="555"/>
                      <a:pt x="409" y="442"/>
                    </a:cubicBezTo>
                    <a:cubicBezTo>
                      <a:pt x="396" y="323"/>
                      <a:pt x="368" y="214"/>
                      <a:pt x="327" y="105"/>
                    </a:cubicBezTo>
                    <a:cubicBezTo>
                      <a:pt x="302" y="40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Google Shape;1136;p56">
                <a:extLst>
                  <a:ext uri="{FF2B5EF4-FFF2-40B4-BE49-F238E27FC236}">
                    <a16:creationId xmlns:a16="http://schemas.microsoft.com/office/drawing/2014/main" id="{8B60F855-85F8-4ADF-917A-FAE3A51617F1}"/>
                  </a:ext>
                </a:extLst>
              </p:cNvPr>
              <p:cNvSpPr/>
              <p:nvPr/>
            </p:nvSpPr>
            <p:spPr>
              <a:xfrm>
                <a:off x="2403171" y="2983869"/>
                <a:ext cx="178258" cy="138998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664" extrusionOk="0">
                    <a:moveTo>
                      <a:pt x="1169" y="0"/>
                    </a:moveTo>
                    <a:cubicBezTo>
                      <a:pt x="961" y="0"/>
                      <a:pt x="772" y="175"/>
                      <a:pt x="623" y="313"/>
                    </a:cubicBezTo>
                    <a:cubicBezTo>
                      <a:pt x="426" y="494"/>
                      <a:pt x="253" y="681"/>
                      <a:pt x="110" y="905"/>
                    </a:cubicBezTo>
                    <a:cubicBezTo>
                      <a:pt x="0" y="1078"/>
                      <a:pt x="113" y="1228"/>
                      <a:pt x="266" y="1269"/>
                    </a:cubicBezTo>
                    <a:cubicBezTo>
                      <a:pt x="270" y="1303"/>
                      <a:pt x="283" y="1337"/>
                      <a:pt x="300" y="1371"/>
                    </a:cubicBezTo>
                    <a:cubicBezTo>
                      <a:pt x="307" y="1384"/>
                      <a:pt x="317" y="1395"/>
                      <a:pt x="327" y="1409"/>
                    </a:cubicBezTo>
                    <a:cubicBezTo>
                      <a:pt x="294" y="1504"/>
                      <a:pt x="334" y="1609"/>
                      <a:pt x="440" y="1640"/>
                    </a:cubicBezTo>
                    <a:cubicBezTo>
                      <a:pt x="493" y="1656"/>
                      <a:pt x="545" y="1663"/>
                      <a:pt x="596" y="1663"/>
                    </a:cubicBezTo>
                    <a:cubicBezTo>
                      <a:pt x="811" y="1663"/>
                      <a:pt x="1005" y="1538"/>
                      <a:pt x="1209" y="1453"/>
                    </a:cubicBezTo>
                    <a:cubicBezTo>
                      <a:pt x="1491" y="1334"/>
                      <a:pt x="1753" y="1180"/>
                      <a:pt x="2025" y="1042"/>
                    </a:cubicBezTo>
                    <a:cubicBezTo>
                      <a:pt x="2133" y="989"/>
                      <a:pt x="2093" y="792"/>
                      <a:pt x="1971" y="792"/>
                    </a:cubicBezTo>
                    <a:cubicBezTo>
                      <a:pt x="1967" y="792"/>
                      <a:pt x="1962" y="792"/>
                      <a:pt x="1957" y="792"/>
                    </a:cubicBezTo>
                    <a:cubicBezTo>
                      <a:pt x="1811" y="810"/>
                      <a:pt x="1668" y="830"/>
                      <a:pt x="1525" y="854"/>
                    </a:cubicBezTo>
                    <a:cubicBezTo>
                      <a:pt x="1620" y="756"/>
                      <a:pt x="1702" y="650"/>
                      <a:pt x="1760" y="531"/>
                    </a:cubicBezTo>
                    <a:cubicBezTo>
                      <a:pt x="1799" y="453"/>
                      <a:pt x="1757" y="329"/>
                      <a:pt x="1660" y="329"/>
                    </a:cubicBezTo>
                    <a:cubicBezTo>
                      <a:pt x="1655" y="329"/>
                      <a:pt x="1649" y="330"/>
                      <a:pt x="1644" y="330"/>
                    </a:cubicBezTo>
                    <a:cubicBezTo>
                      <a:pt x="1501" y="343"/>
                      <a:pt x="1362" y="388"/>
                      <a:pt x="1229" y="450"/>
                    </a:cubicBezTo>
                    <a:cubicBezTo>
                      <a:pt x="1297" y="351"/>
                      <a:pt x="1341" y="249"/>
                      <a:pt x="1331" y="153"/>
                    </a:cubicBezTo>
                    <a:cubicBezTo>
                      <a:pt x="1324" y="92"/>
                      <a:pt x="1291" y="13"/>
                      <a:pt x="1219" y="4"/>
                    </a:cubicBezTo>
                    <a:cubicBezTo>
                      <a:pt x="1202" y="1"/>
                      <a:pt x="1186" y="0"/>
                      <a:pt x="1169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Google Shape;1137;p56">
                <a:extLst>
                  <a:ext uri="{FF2B5EF4-FFF2-40B4-BE49-F238E27FC236}">
                    <a16:creationId xmlns:a16="http://schemas.microsoft.com/office/drawing/2014/main" id="{A05CA8A3-0808-490C-B803-252A1C5B051D}"/>
                  </a:ext>
                </a:extLst>
              </p:cNvPr>
              <p:cNvSpPr/>
              <p:nvPr/>
            </p:nvSpPr>
            <p:spPr>
              <a:xfrm>
                <a:off x="2242317" y="2523104"/>
                <a:ext cx="349333" cy="359023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4298" extrusionOk="0">
                    <a:moveTo>
                      <a:pt x="2835" y="0"/>
                    </a:moveTo>
                    <a:cubicBezTo>
                      <a:pt x="2811" y="0"/>
                      <a:pt x="2789" y="4"/>
                      <a:pt x="2770" y="14"/>
                    </a:cubicBezTo>
                    <a:cubicBezTo>
                      <a:pt x="1937" y="470"/>
                      <a:pt x="1338" y="1297"/>
                      <a:pt x="650" y="1951"/>
                    </a:cubicBezTo>
                    <a:cubicBezTo>
                      <a:pt x="399" y="2189"/>
                      <a:pt x="134" y="2450"/>
                      <a:pt x="62" y="2791"/>
                    </a:cubicBezTo>
                    <a:cubicBezTo>
                      <a:pt x="1" y="3090"/>
                      <a:pt x="107" y="3406"/>
                      <a:pt x="290" y="3651"/>
                    </a:cubicBezTo>
                    <a:cubicBezTo>
                      <a:pt x="474" y="3896"/>
                      <a:pt x="729" y="4077"/>
                      <a:pt x="994" y="4230"/>
                    </a:cubicBezTo>
                    <a:cubicBezTo>
                      <a:pt x="1054" y="4264"/>
                      <a:pt x="1124" y="4298"/>
                      <a:pt x="1192" y="4298"/>
                    </a:cubicBezTo>
                    <a:cubicBezTo>
                      <a:pt x="1213" y="4298"/>
                      <a:pt x="1233" y="4295"/>
                      <a:pt x="1253" y="4287"/>
                    </a:cubicBezTo>
                    <a:cubicBezTo>
                      <a:pt x="1297" y="4271"/>
                      <a:pt x="1331" y="4240"/>
                      <a:pt x="1365" y="4206"/>
                    </a:cubicBezTo>
                    <a:cubicBezTo>
                      <a:pt x="2035" y="3557"/>
                      <a:pt x="2702" y="2907"/>
                      <a:pt x="3373" y="2257"/>
                    </a:cubicBezTo>
                    <a:cubicBezTo>
                      <a:pt x="3665" y="1968"/>
                      <a:pt x="3971" y="1661"/>
                      <a:pt x="4077" y="1263"/>
                    </a:cubicBezTo>
                    <a:cubicBezTo>
                      <a:pt x="4182" y="870"/>
                      <a:pt x="3990" y="365"/>
                      <a:pt x="3588" y="281"/>
                    </a:cubicBezTo>
                    <a:lnTo>
                      <a:pt x="3588" y="281"/>
                    </a:lnTo>
                    <a:cubicBezTo>
                      <a:pt x="3480" y="163"/>
                      <a:pt x="3351" y="75"/>
                      <a:pt x="3197" y="75"/>
                    </a:cubicBezTo>
                    <a:cubicBezTo>
                      <a:pt x="3192" y="75"/>
                      <a:pt x="3187" y="76"/>
                      <a:pt x="3182" y="76"/>
                    </a:cubicBezTo>
                    <a:cubicBezTo>
                      <a:pt x="3180" y="76"/>
                      <a:pt x="3179" y="76"/>
                      <a:pt x="3177" y="76"/>
                    </a:cubicBezTo>
                    <a:cubicBezTo>
                      <a:pt x="3086" y="76"/>
                      <a:pt x="2939" y="0"/>
                      <a:pt x="283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Google Shape;1138;p56">
                <a:extLst>
                  <a:ext uri="{FF2B5EF4-FFF2-40B4-BE49-F238E27FC236}">
                    <a16:creationId xmlns:a16="http://schemas.microsoft.com/office/drawing/2014/main" id="{53B94852-DC11-4E50-91EB-D6C72D9FDA38}"/>
                  </a:ext>
                </a:extLst>
              </p:cNvPr>
              <p:cNvSpPr/>
              <p:nvPr/>
            </p:nvSpPr>
            <p:spPr>
              <a:xfrm>
                <a:off x="2452622" y="2199583"/>
                <a:ext cx="164643" cy="145430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741" extrusionOk="0">
                    <a:moveTo>
                      <a:pt x="986" y="1"/>
                    </a:moveTo>
                    <a:cubicBezTo>
                      <a:pt x="639" y="1"/>
                      <a:pt x="311" y="212"/>
                      <a:pt x="178" y="557"/>
                    </a:cubicBezTo>
                    <a:cubicBezTo>
                      <a:pt x="0" y="1003"/>
                      <a:pt x="222" y="1506"/>
                      <a:pt x="671" y="1679"/>
                    </a:cubicBezTo>
                    <a:cubicBezTo>
                      <a:pt x="775" y="1721"/>
                      <a:pt x="883" y="1741"/>
                      <a:pt x="989" y="1741"/>
                    </a:cubicBezTo>
                    <a:cubicBezTo>
                      <a:pt x="1336" y="1741"/>
                      <a:pt x="1664" y="1530"/>
                      <a:pt x="1797" y="1186"/>
                    </a:cubicBezTo>
                    <a:cubicBezTo>
                      <a:pt x="1971" y="740"/>
                      <a:pt x="1749" y="233"/>
                      <a:pt x="1300" y="60"/>
                    </a:cubicBezTo>
                    <a:cubicBezTo>
                      <a:pt x="1197" y="20"/>
                      <a:pt x="1091" y="1"/>
                      <a:pt x="98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Google Shape;1139;p56">
                <a:extLst>
                  <a:ext uri="{FF2B5EF4-FFF2-40B4-BE49-F238E27FC236}">
                    <a16:creationId xmlns:a16="http://schemas.microsoft.com/office/drawing/2014/main" id="{2A4CC096-8958-496C-97CB-49E85C2B766B}"/>
                  </a:ext>
                </a:extLst>
              </p:cNvPr>
              <p:cNvSpPr/>
              <p:nvPr/>
            </p:nvSpPr>
            <p:spPr>
              <a:xfrm>
                <a:off x="2923579" y="2309261"/>
                <a:ext cx="164643" cy="145263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739" extrusionOk="0">
                    <a:moveTo>
                      <a:pt x="986" y="1"/>
                    </a:moveTo>
                    <a:cubicBezTo>
                      <a:pt x="638" y="1"/>
                      <a:pt x="310" y="211"/>
                      <a:pt x="174" y="553"/>
                    </a:cubicBezTo>
                    <a:cubicBezTo>
                      <a:pt x="1" y="1003"/>
                      <a:pt x="221" y="1506"/>
                      <a:pt x="670" y="1680"/>
                    </a:cubicBezTo>
                    <a:cubicBezTo>
                      <a:pt x="774" y="1720"/>
                      <a:pt x="880" y="1739"/>
                      <a:pt x="985" y="1739"/>
                    </a:cubicBezTo>
                    <a:cubicBezTo>
                      <a:pt x="1332" y="1739"/>
                      <a:pt x="1661" y="1529"/>
                      <a:pt x="1797" y="1186"/>
                    </a:cubicBezTo>
                    <a:cubicBezTo>
                      <a:pt x="1970" y="737"/>
                      <a:pt x="1749" y="233"/>
                      <a:pt x="1300" y="60"/>
                    </a:cubicBezTo>
                    <a:cubicBezTo>
                      <a:pt x="1197" y="20"/>
                      <a:pt x="1090" y="1"/>
                      <a:pt x="98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Google Shape;1140;p56">
                <a:extLst>
                  <a:ext uri="{FF2B5EF4-FFF2-40B4-BE49-F238E27FC236}">
                    <a16:creationId xmlns:a16="http://schemas.microsoft.com/office/drawing/2014/main" id="{C04698BB-5709-4FD8-904B-E7609616B6C2}"/>
                  </a:ext>
                </a:extLst>
              </p:cNvPr>
              <p:cNvSpPr/>
              <p:nvPr/>
            </p:nvSpPr>
            <p:spPr>
              <a:xfrm>
                <a:off x="2506334" y="1797708"/>
                <a:ext cx="603522" cy="703761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8425" extrusionOk="0">
                    <a:moveTo>
                      <a:pt x="3855" y="0"/>
                    </a:moveTo>
                    <a:cubicBezTo>
                      <a:pt x="2428" y="0"/>
                      <a:pt x="1136" y="1001"/>
                      <a:pt x="827" y="2452"/>
                    </a:cubicBezTo>
                    <a:lnTo>
                      <a:pt x="351" y="4697"/>
                    </a:lnTo>
                    <a:cubicBezTo>
                      <a:pt x="1" y="6357"/>
                      <a:pt x="1072" y="8004"/>
                      <a:pt x="2736" y="8355"/>
                    </a:cubicBezTo>
                    <a:lnTo>
                      <a:pt x="2736" y="8358"/>
                    </a:lnTo>
                    <a:cubicBezTo>
                      <a:pt x="2949" y="8403"/>
                      <a:pt x="3162" y="8425"/>
                      <a:pt x="3371" y="8425"/>
                    </a:cubicBezTo>
                    <a:cubicBezTo>
                      <a:pt x="4797" y="8425"/>
                      <a:pt x="6088" y="7424"/>
                      <a:pt x="6394" y="5974"/>
                    </a:cubicBezTo>
                    <a:lnTo>
                      <a:pt x="6870" y="3728"/>
                    </a:lnTo>
                    <a:cubicBezTo>
                      <a:pt x="7224" y="2067"/>
                      <a:pt x="6152" y="421"/>
                      <a:pt x="4489" y="67"/>
                    </a:cubicBezTo>
                    <a:cubicBezTo>
                      <a:pt x="4276" y="22"/>
                      <a:pt x="4064" y="0"/>
                      <a:pt x="3855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Google Shape;1141;p56">
                <a:extLst>
                  <a:ext uri="{FF2B5EF4-FFF2-40B4-BE49-F238E27FC236}">
                    <a16:creationId xmlns:a16="http://schemas.microsoft.com/office/drawing/2014/main" id="{BF71230B-6C44-45E8-8148-4BF8D6FCA753}"/>
                  </a:ext>
                </a:extLst>
              </p:cNvPr>
              <p:cNvSpPr/>
              <p:nvPr/>
            </p:nvSpPr>
            <p:spPr>
              <a:xfrm>
                <a:off x="2639902" y="2225227"/>
                <a:ext cx="60394" cy="60812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8" extrusionOk="0">
                    <a:moveTo>
                      <a:pt x="365" y="0"/>
                    </a:moveTo>
                    <a:cubicBezTo>
                      <a:pt x="187" y="0"/>
                      <a:pt x="34" y="141"/>
                      <a:pt x="18" y="331"/>
                    </a:cubicBezTo>
                    <a:cubicBezTo>
                      <a:pt x="1" y="532"/>
                      <a:pt x="140" y="709"/>
                      <a:pt x="331" y="726"/>
                    </a:cubicBezTo>
                    <a:cubicBezTo>
                      <a:pt x="340" y="727"/>
                      <a:pt x="350" y="727"/>
                      <a:pt x="360" y="727"/>
                    </a:cubicBezTo>
                    <a:cubicBezTo>
                      <a:pt x="536" y="727"/>
                      <a:pt x="689" y="583"/>
                      <a:pt x="705" y="393"/>
                    </a:cubicBezTo>
                    <a:cubicBezTo>
                      <a:pt x="722" y="192"/>
                      <a:pt x="583" y="19"/>
                      <a:pt x="396" y="1"/>
                    </a:cubicBezTo>
                    <a:cubicBezTo>
                      <a:pt x="386" y="1"/>
                      <a:pt x="375" y="0"/>
                      <a:pt x="36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Google Shape;1142;p56">
                <a:extLst>
                  <a:ext uri="{FF2B5EF4-FFF2-40B4-BE49-F238E27FC236}">
                    <a16:creationId xmlns:a16="http://schemas.microsoft.com/office/drawing/2014/main" id="{5F1CC701-A92A-4FA8-BB0E-06576FCD0C2A}"/>
                  </a:ext>
                </a:extLst>
              </p:cNvPr>
              <p:cNvSpPr/>
              <p:nvPr/>
            </p:nvSpPr>
            <p:spPr>
              <a:xfrm>
                <a:off x="2854497" y="2252459"/>
                <a:ext cx="60310" cy="6081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8" extrusionOk="0">
                    <a:moveTo>
                      <a:pt x="365" y="1"/>
                    </a:moveTo>
                    <a:cubicBezTo>
                      <a:pt x="187" y="1"/>
                      <a:pt x="34" y="142"/>
                      <a:pt x="18" y="332"/>
                    </a:cubicBezTo>
                    <a:cubicBezTo>
                      <a:pt x="0" y="533"/>
                      <a:pt x="140" y="709"/>
                      <a:pt x="330" y="726"/>
                    </a:cubicBezTo>
                    <a:cubicBezTo>
                      <a:pt x="340" y="727"/>
                      <a:pt x="350" y="728"/>
                      <a:pt x="360" y="728"/>
                    </a:cubicBezTo>
                    <a:cubicBezTo>
                      <a:pt x="535" y="728"/>
                      <a:pt x="689" y="584"/>
                      <a:pt x="705" y="393"/>
                    </a:cubicBezTo>
                    <a:cubicBezTo>
                      <a:pt x="722" y="192"/>
                      <a:pt x="583" y="19"/>
                      <a:pt x="395" y="2"/>
                    </a:cubicBezTo>
                    <a:cubicBezTo>
                      <a:pt x="385" y="1"/>
                      <a:pt x="375" y="1"/>
                      <a:pt x="365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Google Shape;1143;p56">
                <a:extLst>
                  <a:ext uri="{FF2B5EF4-FFF2-40B4-BE49-F238E27FC236}">
                    <a16:creationId xmlns:a16="http://schemas.microsoft.com/office/drawing/2014/main" id="{04248AC0-D19F-48E2-B432-C9E71EBA3847}"/>
                  </a:ext>
                </a:extLst>
              </p:cNvPr>
              <p:cNvSpPr/>
              <p:nvPr/>
            </p:nvSpPr>
            <p:spPr>
              <a:xfrm>
                <a:off x="2730535" y="2339834"/>
                <a:ext cx="90800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562" extrusionOk="0">
                    <a:moveTo>
                      <a:pt x="65" y="1"/>
                    </a:moveTo>
                    <a:cubicBezTo>
                      <a:pt x="60" y="1"/>
                      <a:pt x="54" y="2"/>
                      <a:pt x="49" y="4"/>
                    </a:cubicBezTo>
                    <a:cubicBezTo>
                      <a:pt x="18" y="14"/>
                      <a:pt x="1" y="45"/>
                      <a:pt x="11" y="76"/>
                    </a:cubicBezTo>
                    <a:cubicBezTo>
                      <a:pt x="120" y="415"/>
                      <a:pt x="335" y="561"/>
                      <a:pt x="501" y="561"/>
                    </a:cubicBezTo>
                    <a:cubicBezTo>
                      <a:pt x="511" y="561"/>
                      <a:pt x="522" y="558"/>
                      <a:pt x="532" y="558"/>
                    </a:cubicBezTo>
                    <a:cubicBezTo>
                      <a:pt x="549" y="555"/>
                      <a:pt x="566" y="555"/>
                      <a:pt x="583" y="555"/>
                    </a:cubicBezTo>
                    <a:cubicBezTo>
                      <a:pt x="723" y="545"/>
                      <a:pt x="879" y="531"/>
                      <a:pt x="1073" y="201"/>
                    </a:cubicBezTo>
                    <a:cubicBezTo>
                      <a:pt x="1087" y="174"/>
                      <a:pt x="1079" y="137"/>
                      <a:pt x="1053" y="120"/>
                    </a:cubicBezTo>
                    <a:cubicBezTo>
                      <a:pt x="1042" y="115"/>
                      <a:pt x="1032" y="113"/>
                      <a:pt x="1022" y="113"/>
                    </a:cubicBezTo>
                    <a:cubicBezTo>
                      <a:pt x="1001" y="113"/>
                      <a:pt x="982" y="123"/>
                      <a:pt x="971" y="143"/>
                    </a:cubicBezTo>
                    <a:cubicBezTo>
                      <a:pt x="811" y="423"/>
                      <a:pt x="695" y="429"/>
                      <a:pt x="572" y="439"/>
                    </a:cubicBezTo>
                    <a:cubicBezTo>
                      <a:pt x="556" y="439"/>
                      <a:pt x="536" y="443"/>
                      <a:pt x="519" y="443"/>
                    </a:cubicBezTo>
                    <a:cubicBezTo>
                      <a:pt x="513" y="444"/>
                      <a:pt x="506" y="444"/>
                      <a:pt x="500" y="444"/>
                    </a:cubicBezTo>
                    <a:cubicBezTo>
                      <a:pt x="392" y="444"/>
                      <a:pt x="216" y="339"/>
                      <a:pt x="120" y="41"/>
                    </a:cubicBezTo>
                    <a:cubicBezTo>
                      <a:pt x="112" y="16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Google Shape;1144;p56">
                <a:extLst>
                  <a:ext uri="{FF2B5EF4-FFF2-40B4-BE49-F238E27FC236}">
                    <a16:creationId xmlns:a16="http://schemas.microsoft.com/office/drawing/2014/main" id="{3186D416-9235-4C0A-A5D6-D78AA47B14D1}"/>
                  </a:ext>
                </a:extLst>
              </p:cNvPr>
              <p:cNvSpPr/>
              <p:nvPr/>
            </p:nvSpPr>
            <p:spPr>
              <a:xfrm>
                <a:off x="2877552" y="2175609"/>
                <a:ext cx="71086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416" extrusionOk="0">
                    <a:moveTo>
                      <a:pt x="336" y="0"/>
                    </a:moveTo>
                    <a:cubicBezTo>
                      <a:pt x="179" y="0"/>
                      <a:pt x="53" y="69"/>
                      <a:pt x="48" y="71"/>
                    </a:cubicBezTo>
                    <a:cubicBezTo>
                      <a:pt x="14" y="92"/>
                      <a:pt x="0" y="133"/>
                      <a:pt x="21" y="167"/>
                    </a:cubicBezTo>
                    <a:cubicBezTo>
                      <a:pt x="32" y="191"/>
                      <a:pt x="58" y="204"/>
                      <a:pt x="84" y="204"/>
                    </a:cubicBezTo>
                    <a:cubicBezTo>
                      <a:pt x="95" y="204"/>
                      <a:pt x="106" y="202"/>
                      <a:pt x="116" y="197"/>
                    </a:cubicBezTo>
                    <a:cubicBezTo>
                      <a:pt x="116" y="194"/>
                      <a:pt x="216" y="142"/>
                      <a:pt x="334" y="142"/>
                    </a:cubicBezTo>
                    <a:cubicBezTo>
                      <a:pt x="367" y="142"/>
                      <a:pt x="402" y="146"/>
                      <a:pt x="436" y="156"/>
                    </a:cubicBezTo>
                    <a:cubicBezTo>
                      <a:pt x="599" y="204"/>
                      <a:pt x="711" y="381"/>
                      <a:pt x="711" y="381"/>
                    </a:cubicBezTo>
                    <a:cubicBezTo>
                      <a:pt x="725" y="404"/>
                      <a:pt x="748" y="415"/>
                      <a:pt x="769" y="415"/>
                    </a:cubicBezTo>
                    <a:cubicBezTo>
                      <a:pt x="783" y="415"/>
                      <a:pt x="797" y="412"/>
                      <a:pt x="806" y="404"/>
                    </a:cubicBezTo>
                    <a:cubicBezTo>
                      <a:pt x="841" y="384"/>
                      <a:pt x="851" y="340"/>
                      <a:pt x="830" y="306"/>
                    </a:cubicBezTo>
                    <a:cubicBezTo>
                      <a:pt x="824" y="299"/>
                      <a:pt x="690" y="85"/>
                      <a:pt x="477" y="21"/>
                    </a:cubicBezTo>
                    <a:cubicBezTo>
                      <a:pt x="428" y="6"/>
                      <a:pt x="381" y="0"/>
                      <a:pt x="336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Google Shape;1145;p56">
                <a:extLst>
                  <a:ext uri="{FF2B5EF4-FFF2-40B4-BE49-F238E27FC236}">
                    <a16:creationId xmlns:a16="http://schemas.microsoft.com/office/drawing/2014/main" id="{31E657EA-C953-4AFD-8E8F-A9A20B9C373F}"/>
                  </a:ext>
                </a:extLst>
              </p:cNvPr>
              <p:cNvSpPr/>
              <p:nvPr/>
            </p:nvSpPr>
            <p:spPr>
              <a:xfrm>
                <a:off x="2633721" y="2148377"/>
                <a:ext cx="71921" cy="3374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04" extrusionOk="0">
                    <a:moveTo>
                      <a:pt x="472" y="1"/>
                    </a:moveTo>
                    <a:cubicBezTo>
                      <a:pt x="437" y="1"/>
                      <a:pt x="403" y="4"/>
                      <a:pt x="368" y="13"/>
                    </a:cubicBezTo>
                    <a:cubicBezTo>
                      <a:pt x="146" y="67"/>
                      <a:pt x="24" y="292"/>
                      <a:pt x="17" y="302"/>
                    </a:cubicBezTo>
                    <a:cubicBezTo>
                      <a:pt x="0" y="336"/>
                      <a:pt x="13" y="377"/>
                      <a:pt x="48" y="394"/>
                    </a:cubicBezTo>
                    <a:cubicBezTo>
                      <a:pt x="57" y="401"/>
                      <a:pt x="68" y="404"/>
                      <a:pt x="82" y="404"/>
                    </a:cubicBezTo>
                    <a:cubicBezTo>
                      <a:pt x="106" y="404"/>
                      <a:pt x="129" y="391"/>
                      <a:pt x="143" y="367"/>
                    </a:cubicBezTo>
                    <a:cubicBezTo>
                      <a:pt x="143" y="367"/>
                      <a:pt x="241" y="187"/>
                      <a:pt x="401" y="149"/>
                    </a:cubicBezTo>
                    <a:cubicBezTo>
                      <a:pt x="425" y="143"/>
                      <a:pt x="448" y="141"/>
                      <a:pt x="472" y="141"/>
                    </a:cubicBezTo>
                    <a:cubicBezTo>
                      <a:pt x="610" y="141"/>
                      <a:pt x="742" y="227"/>
                      <a:pt x="745" y="227"/>
                    </a:cubicBezTo>
                    <a:cubicBezTo>
                      <a:pt x="756" y="235"/>
                      <a:pt x="768" y="238"/>
                      <a:pt x="781" y="238"/>
                    </a:cubicBezTo>
                    <a:cubicBezTo>
                      <a:pt x="804" y="238"/>
                      <a:pt x="827" y="227"/>
                      <a:pt x="841" y="207"/>
                    </a:cubicBezTo>
                    <a:cubicBezTo>
                      <a:pt x="861" y="173"/>
                      <a:pt x="854" y="129"/>
                      <a:pt x="820" y="108"/>
                    </a:cubicBezTo>
                    <a:cubicBezTo>
                      <a:pt x="811" y="103"/>
                      <a:pt x="653" y="1"/>
                      <a:pt x="472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Google Shape;1146;p56">
                <a:extLst>
                  <a:ext uri="{FF2B5EF4-FFF2-40B4-BE49-F238E27FC236}">
                    <a16:creationId xmlns:a16="http://schemas.microsoft.com/office/drawing/2014/main" id="{1DD2AAB7-EFA4-4808-898C-A26647F53163}"/>
                  </a:ext>
                </a:extLst>
              </p:cNvPr>
              <p:cNvSpPr/>
              <p:nvPr/>
            </p:nvSpPr>
            <p:spPr>
              <a:xfrm>
                <a:off x="2754760" y="2174356"/>
                <a:ext cx="41265" cy="14392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23" extrusionOk="0">
                    <a:moveTo>
                      <a:pt x="417" y="0"/>
                    </a:moveTo>
                    <a:cubicBezTo>
                      <a:pt x="384" y="0"/>
                      <a:pt x="354" y="23"/>
                      <a:pt x="348" y="56"/>
                    </a:cubicBezTo>
                    <a:cubicBezTo>
                      <a:pt x="317" y="199"/>
                      <a:pt x="279" y="342"/>
                      <a:pt x="242" y="481"/>
                    </a:cubicBezTo>
                    <a:cubicBezTo>
                      <a:pt x="119" y="961"/>
                      <a:pt x="1" y="1413"/>
                      <a:pt x="180" y="1692"/>
                    </a:cubicBezTo>
                    <a:cubicBezTo>
                      <a:pt x="194" y="1713"/>
                      <a:pt x="215" y="1723"/>
                      <a:pt x="238" y="1723"/>
                    </a:cubicBezTo>
                    <a:cubicBezTo>
                      <a:pt x="252" y="1723"/>
                      <a:pt x="266" y="1719"/>
                      <a:pt x="276" y="1713"/>
                    </a:cubicBezTo>
                    <a:cubicBezTo>
                      <a:pt x="310" y="1692"/>
                      <a:pt x="320" y="1648"/>
                      <a:pt x="300" y="1617"/>
                    </a:cubicBezTo>
                    <a:cubicBezTo>
                      <a:pt x="153" y="1389"/>
                      <a:pt x="262" y="964"/>
                      <a:pt x="378" y="515"/>
                    </a:cubicBezTo>
                    <a:cubicBezTo>
                      <a:pt x="416" y="372"/>
                      <a:pt x="453" y="229"/>
                      <a:pt x="483" y="86"/>
                    </a:cubicBezTo>
                    <a:cubicBezTo>
                      <a:pt x="494" y="49"/>
                      <a:pt x="470" y="11"/>
                      <a:pt x="429" y="1"/>
                    </a:cubicBezTo>
                    <a:cubicBezTo>
                      <a:pt x="425" y="1"/>
                      <a:pt x="421" y="0"/>
                      <a:pt x="417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Google Shape;1147;p56">
                <a:extLst>
                  <a:ext uri="{FF2B5EF4-FFF2-40B4-BE49-F238E27FC236}">
                    <a16:creationId xmlns:a16="http://schemas.microsoft.com/office/drawing/2014/main" id="{4F16B23C-21B2-4CEC-A8AC-F1A2D1DE7663}"/>
                  </a:ext>
                </a:extLst>
              </p:cNvPr>
              <p:cNvSpPr/>
              <p:nvPr/>
            </p:nvSpPr>
            <p:spPr>
              <a:xfrm>
                <a:off x="2517778" y="1713925"/>
                <a:ext cx="602854" cy="595002"/>
              </a:xfrm>
              <a:custGeom>
                <a:avLst/>
                <a:gdLst/>
                <a:ahLst/>
                <a:cxnLst/>
                <a:rect l="l" t="t" r="r" b="b"/>
                <a:pathLst>
                  <a:path w="7217" h="7123" extrusionOk="0">
                    <a:moveTo>
                      <a:pt x="3385" y="0"/>
                    </a:moveTo>
                    <a:cubicBezTo>
                      <a:pt x="2259" y="0"/>
                      <a:pt x="1163" y="365"/>
                      <a:pt x="680" y="1383"/>
                    </a:cubicBezTo>
                    <a:cubicBezTo>
                      <a:pt x="503" y="1754"/>
                      <a:pt x="425" y="2165"/>
                      <a:pt x="343" y="2570"/>
                    </a:cubicBezTo>
                    <a:cubicBezTo>
                      <a:pt x="159" y="3506"/>
                      <a:pt x="0" y="4907"/>
                      <a:pt x="92" y="5816"/>
                    </a:cubicBezTo>
                    <a:lnTo>
                      <a:pt x="187" y="5989"/>
                    </a:lnTo>
                    <a:cubicBezTo>
                      <a:pt x="340" y="5017"/>
                      <a:pt x="609" y="3635"/>
                      <a:pt x="1123" y="2781"/>
                    </a:cubicBezTo>
                    <a:cubicBezTo>
                      <a:pt x="1185" y="2674"/>
                      <a:pt x="1436" y="2624"/>
                      <a:pt x="1641" y="2624"/>
                    </a:cubicBezTo>
                    <a:cubicBezTo>
                      <a:pt x="1736" y="2624"/>
                      <a:pt x="1821" y="2635"/>
                      <a:pt x="1874" y="2655"/>
                    </a:cubicBezTo>
                    <a:lnTo>
                      <a:pt x="1929" y="2676"/>
                    </a:lnTo>
                    <a:cubicBezTo>
                      <a:pt x="2092" y="3318"/>
                      <a:pt x="2582" y="3959"/>
                      <a:pt x="3232" y="4088"/>
                    </a:cubicBezTo>
                    <a:cubicBezTo>
                      <a:pt x="3313" y="4103"/>
                      <a:pt x="3393" y="4110"/>
                      <a:pt x="3473" y="4110"/>
                    </a:cubicBezTo>
                    <a:cubicBezTo>
                      <a:pt x="4034" y="4110"/>
                      <a:pt x="4575" y="3760"/>
                      <a:pt x="5219" y="3560"/>
                    </a:cubicBezTo>
                    <a:lnTo>
                      <a:pt x="5586" y="3560"/>
                    </a:lnTo>
                    <a:cubicBezTo>
                      <a:pt x="5821" y="3625"/>
                      <a:pt x="5961" y="3853"/>
                      <a:pt x="6104" y="4176"/>
                    </a:cubicBezTo>
                    <a:cubicBezTo>
                      <a:pt x="6440" y="4931"/>
                      <a:pt x="6417" y="5254"/>
                      <a:pt x="6202" y="6051"/>
                    </a:cubicBezTo>
                    <a:cubicBezTo>
                      <a:pt x="6117" y="6371"/>
                      <a:pt x="5985" y="6707"/>
                      <a:pt x="6079" y="7024"/>
                    </a:cubicBezTo>
                    <a:lnTo>
                      <a:pt x="6230" y="7123"/>
                    </a:lnTo>
                    <a:cubicBezTo>
                      <a:pt x="6467" y="6275"/>
                      <a:pt x="6702" y="5432"/>
                      <a:pt x="6941" y="4584"/>
                    </a:cubicBezTo>
                    <a:cubicBezTo>
                      <a:pt x="7012" y="4326"/>
                      <a:pt x="7087" y="4067"/>
                      <a:pt x="7117" y="3802"/>
                    </a:cubicBezTo>
                    <a:cubicBezTo>
                      <a:pt x="7216" y="2921"/>
                      <a:pt x="6740" y="2315"/>
                      <a:pt x="6049" y="1757"/>
                    </a:cubicBezTo>
                    <a:lnTo>
                      <a:pt x="5950" y="1291"/>
                    </a:lnTo>
                    <a:cubicBezTo>
                      <a:pt x="5641" y="781"/>
                      <a:pt x="5641" y="781"/>
                      <a:pt x="5236" y="509"/>
                    </a:cubicBezTo>
                    <a:cubicBezTo>
                      <a:pt x="4831" y="236"/>
                      <a:pt x="4355" y="66"/>
                      <a:pt x="3868" y="22"/>
                    </a:cubicBezTo>
                    <a:cubicBezTo>
                      <a:pt x="3708" y="8"/>
                      <a:pt x="3546" y="0"/>
                      <a:pt x="338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Google Shape;1148;p56">
                <a:extLst>
                  <a:ext uri="{FF2B5EF4-FFF2-40B4-BE49-F238E27FC236}">
                    <a16:creationId xmlns:a16="http://schemas.microsoft.com/office/drawing/2014/main" id="{88BA7A65-02F4-43F8-8665-20264592E4FD}"/>
                  </a:ext>
                </a:extLst>
              </p:cNvPr>
              <p:cNvSpPr/>
              <p:nvPr/>
            </p:nvSpPr>
            <p:spPr>
              <a:xfrm>
                <a:off x="2895930" y="2413593"/>
                <a:ext cx="151946" cy="43019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515" extrusionOk="0">
                    <a:moveTo>
                      <a:pt x="742" y="1"/>
                    </a:moveTo>
                    <a:cubicBezTo>
                      <a:pt x="715" y="1"/>
                      <a:pt x="688" y="1"/>
                      <a:pt x="662" y="2"/>
                    </a:cubicBezTo>
                    <a:cubicBezTo>
                      <a:pt x="437" y="9"/>
                      <a:pt x="1" y="186"/>
                      <a:pt x="181" y="475"/>
                    </a:cubicBezTo>
                    <a:cubicBezTo>
                      <a:pt x="198" y="502"/>
                      <a:pt x="224" y="514"/>
                      <a:pt x="250" y="514"/>
                    </a:cubicBezTo>
                    <a:cubicBezTo>
                      <a:pt x="277" y="514"/>
                      <a:pt x="304" y="501"/>
                      <a:pt x="321" y="475"/>
                    </a:cubicBezTo>
                    <a:cubicBezTo>
                      <a:pt x="426" y="328"/>
                      <a:pt x="511" y="223"/>
                      <a:pt x="706" y="209"/>
                    </a:cubicBezTo>
                    <a:cubicBezTo>
                      <a:pt x="744" y="206"/>
                      <a:pt x="784" y="205"/>
                      <a:pt x="823" y="205"/>
                    </a:cubicBezTo>
                    <a:cubicBezTo>
                      <a:pt x="877" y="205"/>
                      <a:pt x="932" y="207"/>
                      <a:pt x="985" y="209"/>
                    </a:cubicBezTo>
                    <a:cubicBezTo>
                      <a:pt x="1250" y="220"/>
                      <a:pt x="1505" y="250"/>
                      <a:pt x="1730" y="410"/>
                    </a:cubicBezTo>
                    <a:cubicBezTo>
                      <a:pt x="1737" y="416"/>
                      <a:pt x="1745" y="418"/>
                      <a:pt x="1753" y="418"/>
                    </a:cubicBezTo>
                    <a:cubicBezTo>
                      <a:pt x="1789" y="418"/>
                      <a:pt x="1819" y="366"/>
                      <a:pt x="1788" y="336"/>
                    </a:cubicBezTo>
                    <a:cubicBezTo>
                      <a:pt x="1508" y="69"/>
                      <a:pt x="1116" y="1"/>
                      <a:pt x="742" y="1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Google Shape;1149;p56">
                <a:extLst>
                  <a:ext uri="{FF2B5EF4-FFF2-40B4-BE49-F238E27FC236}">
                    <a16:creationId xmlns:a16="http://schemas.microsoft.com/office/drawing/2014/main" id="{D9314390-557F-4914-8511-5A001D7ED5AE}"/>
                  </a:ext>
                </a:extLst>
              </p:cNvPr>
              <p:cNvSpPr/>
              <p:nvPr/>
            </p:nvSpPr>
            <p:spPr>
              <a:xfrm>
                <a:off x="2892922" y="2448259"/>
                <a:ext cx="73676" cy="4460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4" extrusionOk="0">
                    <a:moveTo>
                      <a:pt x="564" y="1"/>
                    </a:moveTo>
                    <a:cubicBezTo>
                      <a:pt x="450" y="1"/>
                      <a:pt x="338" y="19"/>
                      <a:pt x="241" y="80"/>
                    </a:cubicBezTo>
                    <a:cubicBezTo>
                      <a:pt x="112" y="158"/>
                      <a:pt x="0" y="312"/>
                      <a:pt x="54" y="465"/>
                    </a:cubicBezTo>
                    <a:cubicBezTo>
                      <a:pt x="68" y="505"/>
                      <a:pt x="98" y="529"/>
                      <a:pt x="139" y="533"/>
                    </a:cubicBezTo>
                    <a:cubicBezTo>
                      <a:pt x="141" y="533"/>
                      <a:pt x="143" y="533"/>
                      <a:pt x="145" y="533"/>
                    </a:cubicBezTo>
                    <a:cubicBezTo>
                      <a:pt x="245" y="533"/>
                      <a:pt x="249" y="358"/>
                      <a:pt x="286" y="301"/>
                    </a:cubicBezTo>
                    <a:cubicBezTo>
                      <a:pt x="370" y="171"/>
                      <a:pt x="535" y="153"/>
                      <a:pt x="685" y="153"/>
                    </a:cubicBezTo>
                    <a:cubicBezTo>
                      <a:pt x="722" y="153"/>
                      <a:pt x="758" y="154"/>
                      <a:pt x="792" y="155"/>
                    </a:cubicBezTo>
                    <a:cubicBezTo>
                      <a:pt x="881" y="155"/>
                      <a:pt x="878" y="29"/>
                      <a:pt x="792" y="19"/>
                    </a:cubicBezTo>
                    <a:cubicBezTo>
                      <a:pt x="718" y="9"/>
                      <a:pt x="640" y="1"/>
                      <a:pt x="564" y="1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Google Shape;1150;p56">
                <a:extLst>
                  <a:ext uri="{FF2B5EF4-FFF2-40B4-BE49-F238E27FC236}">
                    <a16:creationId xmlns:a16="http://schemas.microsoft.com/office/drawing/2014/main" id="{06F3AEB4-500A-455F-A205-BB1BA870EE2D}"/>
                  </a:ext>
                </a:extLst>
              </p:cNvPr>
              <p:cNvSpPr/>
              <p:nvPr/>
            </p:nvSpPr>
            <p:spPr>
              <a:xfrm>
                <a:off x="2889581" y="2482841"/>
                <a:ext cx="91886" cy="2531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03" extrusionOk="0">
                    <a:moveTo>
                      <a:pt x="553" y="0"/>
                    </a:moveTo>
                    <a:cubicBezTo>
                      <a:pt x="394" y="0"/>
                      <a:pt x="233" y="48"/>
                      <a:pt x="81" y="140"/>
                    </a:cubicBezTo>
                    <a:cubicBezTo>
                      <a:pt x="1" y="188"/>
                      <a:pt x="51" y="302"/>
                      <a:pt x="125" y="302"/>
                    </a:cubicBezTo>
                    <a:cubicBezTo>
                      <a:pt x="139" y="302"/>
                      <a:pt x="154" y="298"/>
                      <a:pt x="169" y="289"/>
                    </a:cubicBezTo>
                    <a:cubicBezTo>
                      <a:pt x="307" y="207"/>
                      <a:pt x="468" y="168"/>
                      <a:pt x="629" y="168"/>
                    </a:cubicBezTo>
                    <a:cubicBezTo>
                      <a:pt x="761" y="168"/>
                      <a:pt x="893" y="194"/>
                      <a:pt x="1013" y="245"/>
                    </a:cubicBezTo>
                    <a:cubicBezTo>
                      <a:pt x="1018" y="247"/>
                      <a:pt x="1024" y="249"/>
                      <a:pt x="1030" y="249"/>
                    </a:cubicBezTo>
                    <a:cubicBezTo>
                      <a:pt x="1064" y="249"/>
                      <a:pt x="1099" y="210"/>
                      <a:pt x="1064" y="184"/>
                    </a:cubicBezTo>
                    <a:cubicBezTo>
                      <a:pt x="906" y="60"/>
                      <a:pt x="731" y="0"/>
                      <a:pt x="553" y="0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Google Shape;1151;p56">
                <a:extLst>
                  <a:ext uri="{FF2B5EF4-FFF2-40B4-BE49-F238E27FC236}">
                    <a16:creationId xmlns:a16="http://schemas.microsoft.com/office/drawing/2014/main" id="{A829213D-C73C-4EEC-8B49-76D0D5C07DF9}"/>
                  </a:ext>
                </a:extLst>
              </p:cNvPr>
              <p:cNvSpPr/>
              <p:nvPr/>
            </p:nvSpPr>
            <p:spPr>
              <a:xfrm>
                <a:off x="3354690" y="3356925"/>
                <a:ext cx="152196" cy="112560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475" extrusionOk="0">
                    <a:moveTo>
                      <a:pt x="0" y="1"/>
                    </a:moveTo>
                    <a:lnTo>
                      <a:pt x="760" y="13474"/>
                    </a:lnTo>
                    <a:lnTo>
                      <a:pt x="1821" y="13474"/>
                    </a:lnTo>
                    <a:lnTo>
                      <a:pt x="1066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Google Shape;1152;p56">
                <a:extLst>
                  <a:ext uri="{FF2B5EF4-FFF2-40B4-BE49-F238E27FC236}">
                    <a16:creationId xmlns:a16="http://schemas.microsoft.com/office/drawing/2014/main" id="{4651D5CE-13CE-4309-871A-052131526178}"/>
                  </a:ext>
                </a:extLst>
              </p:cNvPr>
              <p:cNvSpPr/>
              <p:nvPr/>
            </p:nvSpPr>
            <p:spPr>
              <a:xfrm>
                <a:off x="1686963" y="3356925"/>
                <a:ext cx="149022" cy="11256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3475" extrusionOk="0">
                    <a:moveTo>
                      <a:pt x="715" y="1"/>
                    </a:moveTo>
                    <a:lnTo>
                      <a:pt x="1" y="13474"/>
                    </a:lnTo>
                    <a:lnTo>
                      <a:pt x="1069" y="13474"/>
                    </a:lnTo>
                    <a:lnTo>
                      <a:pt x="1784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Google Shape;1153;p56">
                <a:extLst>
                  <a:ext uri="{FF2B5EF4-FFF2-40B4-BE49-F238E27FC236}">
                    <a16:creationId xmlns:a16="http://schemas.microsoft.com/office/drawing/2014/main" id="{63BBA888-453C-47D1-8A31-B9C8CA99D668}"/>
                  </a:ext>
                </a:extLst>
              </p:cNvPr>
              <p:cNvSpPr/>
              <p:nvPr/>
            </p:nvSpPr>
            <p:spPr>
              <a:xfrm>
                <a:off x="1434027" y="3210660"/>
                <a:ext cx="2375497" cy="180848"/>
              </a:xfrm>
              <a:custGeom>
                <a:avLst/>
                <a:gdLst/>
                <a:ahLst/>
                <a:cxnLst/>
                <a:rect l="l" t="t" r="r" b="b"/>
                <a:pathLst>
                  <a:path w="28438" h="2165" extrusionOk="0">
                    <a:moveTo>
                      <a:pt x="1" y="0"/>
                    </a:moveTo>
                    <a:lnTo>
                      <a:pt x="1" y="2164"/>
                    </a:lnTo>
                    <a:lnTo>
                      <a:pt x="28437" y="2164"/>
                    </a:lnTo>
                    <a:lnTo>
                      <a:pt x="28437" y="0"/>
                    </a:ln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Google Shape;1154;p56">
                <a:extLst>
                  <a:ext uri="{FF2B5EF4-FFF2-40B4-BE49-F238E27FC236}">
                    <a16:creationId xmlns:a16="http://schemas.microsoft.com/office/drawing/2014/main" id="{64732DFB-50AA-429B-87E1-7188173FA545}"/>
                  </a:ext>
                </a:extLst>
              </p:cNvPr>
              <p:cNvSpPr/>
              <p:nvPr/>
            </p:nvSpPr>
            <p:spPr>
              <a:xfrm>
                <a:off x="3252697" y="3127127"/>
                <a:ext cx="473963" cy="138163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1654" extrusionOk="0">
                    <a:moveTo>
                      <a:pt x="1262" y="0"/>
                    </a:moveTo>
                    <a:cubicBezTo>
                      <a:pt x="915" y="0"/>
                      <a:pt x="1" y="820"/>
                      <a:pt x="1" y="1167"/>
                    </a:cubicBezTo>
                    <a:lnTo>
                      <a:pt x="272" y="1024"/>
                    </a:lnTo>
                    <a:cubicBezTo>
                      <a:pt x="272" y="1371"/>
                      <a:pt x="558" y="1654"/>
                      <a:pt x="905" y="1654"/>
                    </a:cubicBezTo>
                    <a:lnTo>
                      <a:pt x="4974" y="1654"/>
                    </a:lnTo>
                    <a:cubicBezTo>
                      <a:pt x="5271" y="1511"/>
                      <a:pt x="5271" y="1381"/>
                      <a:pt x="5451" y="1062"/>
                    </a:cubicBezTo>
                    <a:lnTo>
                      <a:pt x="5580" y="800"/>
                    </a:lnTo>
                    <a:cubicBezTo>
                      <a:pt x="5581" y="800"/>
                      <a:pt x="5581" y="800"/>
                      <a:pt x="5582" y="800"/>
                    </a:cubicBezTo>
                    <a:cubicBezTo>
                      <a:pt x="5623" y="800"/>
                      <a:pt x="5673" y="0"/>
                      <a:pt x="5332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Google Shape;1155;p56">
                <a:extLst>
                  <a:ext uri="{FF2B5EF4-FFF2-40B4-BE49-F238E27FC236}">
                    <a16:creationId xmlns:a16="http://schemas.microsoft.com/office/drawing/2014/main" id="{14902C39-527F-47CA-B286-5D7BA2BE7669}"/>
                  </a:ext>
                </a:extLst>
              </p:cNvPr>
              <p:cNvSpPr/>
              <p:nvPr/>
            </p:nvSpPr>
            <p:spPr>
              <a:xfrm>
                <a:off x="3252697" y="3200385"/>
                <a:ext cx="433200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777" extrusionOk="0">
                    <a:moveTo>
                      <a:pt x="388" y="1"/>
                    </a:moveTo>
                    <a:cubicBezTo>
                      <a:pt x="174" y="1"/>
                      <a:pt x="1" y="177"/>
                      <a:pt x="1" y="389"/>
                    </a:cubicBezTo>
                    <a:cubicBezTo>
                      <a:pt x="1" y="603"/>
                      <a:pt x="174" y="777"/>
                      <a:pt x="388" y="777"/>
                    </a:cubicBezTo>
                    <a:lnTo>
                      <a:pt x="4944" y="777"/>
                    </a:lnTo>
                    <a:cubicBezTo>
                      <a:pt x="5155" y="777"/>
                      <a:pt x="5186" y="582"/>
                      <a:pt x="4977" y="507"/>
                    </a:cubicBezTo>
                    <a:lnTo>
                      <a:pt x="5117" y="389"/>
                    </a:lnTo>
                    <a:cubicBezTo>
                      <a:pt x="5117" y="177"/>
                      <a:pt x="5155" y="1"/>
                      <a:pt x="4944" y="1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Google Shape;1156;p56">
                <a:extLst>
                  <a:ext uri="{FF2B5EF4-FFF2-40B4-BE49-F238E27FC236}">
                    <a16:creationId xmlns:a16="http://schemas.microsoft.com/office/drawing/2014/main" id="{78A32822-A3FD-4A8B-A488-19BBA7DE0D8C}"/>
                  </a:ext>
                </a:extLst>
              </p:cNvPr>
              <p:cNvSpPr/>
              <p:nvPr/>
            </p:nvSpPr>
            <p:spPr>
              <a:xfrm>
                <a:off x="3652066" y="3133309"/>
                <a:ext cx="73843" cy="110848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327" extrusionOk="0">
                    <a:moveTo>
                      <a:pt x="703" y="0"/>
                    </a:moveTo>
                    <a:lnTo>
                      <a:pt x="234" y="779"/>
                    </a:lnTo>
                    <a:cubicBezTo>
                      <a:pt x="234" y="779"/>
                      <a:pt x="1" y="1326"/>
                      <a:pt x="262" y="1326"/>
                    </a:cubicBezTo>
                    <a:cubicBezTo>
                      <a:pt x="291" y="1326"/>
                      <a:pt x="327" y="1319"/>
                      <a:pt x="370" y="1304"/>
                    </a:cubicBezTo>
                    <a:lnTo>
                      <a:pt x="823" y="637"/>
                    </a:lnTo>
                    <a:cubicBezTo>
                      <a:pt x="823" y="637"/>
                      <a:pt x="884" y="283"/>
                      <a:pt x="703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Google Shape;1157;p56">
                <a:extLst>
                  <a:ext uri="{FF2B5EF4-FFF2-40B4-BE49-F238E27FC236}">
                    <a16:creationId xmlns:a16="http://schemas.microsoft.com/office/drawing/2014/main" id="{5015979D-6FEA-466F-A716-74090EC3B943}"/>
                  </a:ext>
                </a:extLst>
              </p:cNvPr>
              <p:cNvSpPr/>
              <p:nvPr/>
            </p:nvSpPr>
            <p:spPr>
              <a:xfrm>
                <a:off x="3272244" y="3050361"/>
                <a:ext cx="473713" cy="138246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1655" extrusionOk="0">
                    <a:moveTo>
                      <a:pt x="1263" y="1"/>
                    </a:moveTo>
                    <a:cubicBezTo>
                      <a:pt x="916" y="1"/>
                      <a:pt x="1" y="820"/>
                      <a:pt x="1" y="1167"/>
                    </a:cubicBezTo>
                    <a:lnTo>
                      <a:pt x="273" y="1021"/>
                    </a:lnTo>
                    <a:cubicBezTo>
                      <a:pt x="273" y="1368"/>
                      <a:pt x="559" y="1654"/>
                      <a:pt x="902" y="1654"/>
                    </a:cubicBezTo>
                    <a:lnTo>
                      <a:pt x="4972" y="1654"/>
                    </a:lnTo>
                    <a:cubicBezTo>
                      <a:pt x="5268" y="1507"/>
                      <a:pt x="5271" y="1378"/>
                      <a:pt x="5448" y="1062"/>
                    </a:cubicBezTo>
                    <a:lnTo>
                      <a:pt x="5580" y="800"/>
                    </a:lnTo>
                    <a:cubicBezTo>
                      <a:pt x="5581" y="800"/>
                      <a:pt x="5582" y="801"/>
                      <a:pt x="5582" y="801"/>
                    </a:cubicBezTo>
                    <a:cubicBezTo>
                      <a:pt x="5623" y="801"/>
                      <a:pt x="5670" y="1"/>
                      <a:pt x="5329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Google Shape;1158;p56">
                <a:extLst>
                  <a:ext uri="{FF2B5EF4-FFF2-40B4-BE49-F238E27FC236}">
                    <a16:creationId xmlns:a16="http://schemas.microsoft.com/office/drawing/2014/main" id="{A7976395-3B6D-481E-BCD6-98829DEF19EB}"/>
                  </a:ext>
                </a:extLst>
              </p:cNvPr>
              <p:cNvSpPr/>
              <p:nvPr/>
            </p:nvSpPr>
            <p:spPr>
              <a:xfrm>
                <a:off x="3272244" y="3123702"/>
                <a:ext cx="432949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777" extrusionOk="0">
                    <a:moveTo>
                      <a:pt x="389" y="0"/>
                    </a:moveTo>
                    <a:cubicBezTo>
                      <a:pt x="175" y="0"/>
                      <a:pt x="1" y="173"/>
                      <a:pt x="1" y="388"/>
                    </a:cubicBezTo>
                    <a:cubicBezTo>
                      <a:pt x="1" y="602"/>
                      <a:pt x="175" y="776"/>
                      <a:pt x="389" y="776"/>
                    </a:cubicBezTo>
                    <a:lnTo>
                      <a:pt x="4941" y="776"/>
                    </a:lnTo>
                    <a:cubicBezTo>
                      <a:pt x="5156" y="776"/>
                      <a:pt x="5183" y="582"/>
                      <a:pt x="4975" y="503"/>
                    </a:cubicBezTo>
                    <a:lnTo>
                      <a:pt x="5118" y="388"/>
                    </a:lnTo>
                    <a:cubicBezTo>
                      <a:pt x="5118" y="173"/>
                      <a:pt x="5156" y="0"/>
                      <a:pt x="4941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Google Shape;1159;p56">
                <a:extLst>
                  <a:ext uri="{FF2B5EF4-FFF2-40B4-BE49-F238E27FC236}">
                    <a16:creationId xmlns:a16="http://schemas.microsoft.com/office/drawing/2014/main" id="{E2917F9F-57D0-4956-80B0-51FAB9AA444A}"/>
                  </a:ext>
                </a:extLst>
              </p:cNvPr>
              <p:cNvSpPr/>
              <p:nvPr/>
            </p:nvSpPr>
            <p:spPr>
              <a:xfrm>
                <a:off x="3671279" y="3056542"/>
                <a:ext cx="74010" cy="11076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326" extrusionOk="0">
                    <a:moveTo>
                      <a:pt x="705" y="1"/>
                    </a:moveTo>
                    <a:lnTo>
                      <a:pt x="236" y="780"/>
                    </a:lnTo>
                    <a:cubicBezTo>
                      <a:pt x="236" y="780"/>
                      <a:pt x="1" y="1326"/>
                      <a:pt x="267" y="1326"/>
                    </a:cubicBezTo>
                    <a:cubicBezTo>
                      <a:pt x="296" y="1326"/>
                      <a:pt x="332" y="1319"/>
                      <a:pt x="375" y="1304"/>
                    </a:cubicBezTo>
                    <a:lnTo>
                      <a:pt x="828" y="637"/>
                    </a:lnTo>
                    <a:cubicBezTo>
                      <a:pt x="828" y="637"/>
                      <a:pt x="885" y="280"/>
                      <a:pt x="705" y="1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Google Shape;1160;p56">
                <a:extLst>
                  <a:ext uri="{FF2B5EF4-FFF2-40B4-BE49-F238E27FC236}">
                    <a16:creationId xmlns:a16="http://schemas.microsoft.com/office/drawing/2014/main" id="{8983C8BD-932B-438B-8357-019304511B79}"/>
                  </a:ext>
                </a:extLst>
              </p:cNvPr>
              <p:cNvSpPr/>
              <p:nvPr/>
            </p:nvSpPr>
            <p:spPr>
              <a:xfrm>
                <a:off x="1634087" y="2839859"/>
                <a:ext cx="273318" cy="404381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4841" extrusionOk="0">
                    <a:moveTo>
                      <a:pt x="1904" y="1"/>
                    </a:moveTo>
                    <a:cubicBezTo>
                      <a:pt x="1345" y="1"/>
                      <a:pt x="782" y="64"/>
                      <a:pt x="225" y="128"/>
                    </a:cubicBezTo>
                    <a:cubicBezTo>
                      <a:pt x="161" y="135"/>
                      <a:pt x="86" y="148"/>
                      <a:pt x="46" y="200"/>
                    </a:cubicBezTo>
                    <a:cubicBezTo>
                      <a:pt x="1" y="251"/>
                      <a:pt x="5" y="326"/>
                      <a:pt x="11" y="393"/>
                    </a:cubicBezTo>
                    <a:cubicBezTo>
                      <a:pt x="148" y="1871"/>
                      <a:pt x="352" y="3344"/>
                      <a:pt x="627" y="4800"/>
                    </a:cubicBezTo>
                    <a:lnTo>
                      <a:pt x="699" y="4793"/>
                    </a:lnTo>
                    <a:cubicBezTo>
                      <a:pt x="1243" y="4807"/>
                      <a:pt x="1784" y="4823"/>
                      <a:pt x="2328" y="4840"/>
                    </a:cubicBezTo>
                    <a:cubicBezTo>
                      <a:pt x="2386" y="4840"/>
                      <a:pt x="2444" y="4840"/>
                      <a:pt x="2495" y="4813"/>
                    </a:cubicBezTo>
                    <a:cubicBezTo>
                      <a:pt x="2566" y="4766"/>
                      <a:pt x="2587" y="4671"/>
                      <a:pt x="2601" y="4586"/>
                    </a:cubicBezTo>
                    <a:cubicBezTo>
                      <a:pt x="2825" y="3160"/>
                      <a:pt x="3050" y="1731"/>
                      <a:pt x="3271" y="305"/>
                    </a:cubicBezTo>
                    <a:lnTo>
                      <a:pt x="3077" y="118"/>
                    </a:lnTo>
                    <a:cubicBezTo>
                      <a:pt x="2691" y="32"/>
                      <a:pt x="2299" y="1"/>
                      <a:pt x="1904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Google Shape;1161;p56">
                <a:extLst>
                  <a:ext uri="{FF2B5EF4-FFF2-40B4-BE49-F238E27FC236}">
                    <a16:creationId xmlns:a16="http://schemas.microsoft.com/office/drawing/2014/main" id="{A4B803F1-084D-4A28-AA45-F63AD74DBA5D}"/>
                  </a:ext>
                </a:extLst>
              </p:cNvPr>
              <p:cNvSpPr/>
              <p:nvPr/>
            </p:nvSpPr>
            <p:spPr>
              <a:xfrm>
                <a:off x="1699827" y="2979859"/>
                <a:ext cx="123127" cy="116611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396" extrusionOk="0">
                    <a:moveTo>
                      <a:pt x="823" y="0"/>
                    </a:moveTo>
                    <a:lnTo>
                      <a:pt x="847" y="61"/>
                    </a:lnTo>
                    <a:cubicBezTo>
                      <a:pt x="786" y="28"/>
                      <a:pt x="719" y="13"/>
                      <a:pt x="651" y="13"/>
                    </a:cubicBezTo>
                    <a:cubicBezTo>
                      <a:pt x="507" y="13"/>
                      <a:pt x="359" y="81"/>
                      <a:pt x="255" y="187"/>
                    </a:cubicBezTo>
                    <a:cubicBezTo>
                      <a:pt x="0" y="446"/>
                      <a:pt x="0" y="909"/>
                      <a:pt x="248" y="1174"/>
                    </a:cubicBezTo>
                    <a:cubicBezTo>
                      <a:pt x="387" y="1321"/>
                      <a:pt x="588" y="1396"/>
                      <a:pt x="788" y="1396"/>
                    </a:cubicBezTo>
                    <a:cubicBezTo>
                      <a:pt x="951" y="1396"/>
                      <a:pt x="1114" y="1346"/>
                      <a:pt x="1242" y="1245"/>
                    </a:cubicBezTo>
                    <a:cubicBezTo>
                      <a:pt x="1296" y="1201"/>
                      <a:pt x="1347" y="1151"/>
                      <a:pt x="1382" y="1090"/>
                    </a:cubicBezTo>
                    <a:cubicBezTo>
                      <a:pt x="1459" y="960"/>
                      <a:pt x="1473" y="796"/>
                      <a:pt x="1436" y="650"/>
                    </a:cubicBezTo>
                    <a:cubicBezTo>
                      <a:pt x="1398" y="501"/>
                      <a:pt x="1320" y="368"/>
                      <a:pt x="1225" y="253"/>
                    </a:cubicBezTo>
                    <a:cubicBezTo>
                      <a:pt x="1123" y="126"/>
                      <a:pt x="986" y="8"/>
                      <a:pt x="823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Google Shape;1162;p56">
                <a:extLst>
                  <a:ext uri="{FF2B5EF4-FFF2-40B4-BE49-F238E27FC236}">
                    <a16:creationId xmlns:a16="http://schemas.microsoft.com/office/drawing/2014/main" id="{704141EB-CB88-4FAE-BA1F-D00149256C00}"/>
                  </a:ext>
                </a:extLst>
              </p:cNvPr>
              <p:cNvSpPr/>
              <p:nvPr/>
            </p:nvSpPr>
            <p:spPr>
              <a:xfrm>
                <a:off x="1638932" y="2936924"/>
                <a:ext cx="254774" cy="22721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2" extrusionOk="0">
                    <a:moveTo>
                      <a:pt x="873" y="1"/>
                    </a:moveTo>
                    <a:cubicBezTo>
                      <a:pt x="601" y="1"/>
                      <a:pt x="334" y="10"/>
                      <a:pt x="79" y="28"/>
                    </a:cubicBezTo>
                    <a:cubicBezTo>
                      <a:pt x="2" y="32"/>
                      <a:pt x="1" y="150"/>
                      <a:pt x="75" y="150"/>
                    </a:cubicBezTo>
                    <a:cubicBezTo>
                      <a:pt x="77" y="150"/>
                      <a:pt x="78" y="150"/>
                      <a:pt x="79" y="150"/>
                    </a:cubicBezTo>
                    <a:cubicBezTo>
                      <a:pt x="199" y="142"/>
                      <a:pt x="319" y="138"/>
                      <a:pt x="438" y="138"/>
                    </a:cubicBezTo>
                    <a:cubicBezTo>
                      <a:pt x="1173" y="138"/>
                      <a:pt x="1904" y="271"/>
                      <a:pt x="2634" y="271"/>
                    </a:cubicBezTo>
                    <a:cubicBezTo>
                      <a:pt x="2768" y="271"/>
                      <a:pt x="2902" y="267"/>
                      <a:pt x="3036" y="256"/>
                    </a:cubicBezTo>
                    <a:cubicBezTo>
                      <a:pt x="3046" y="256"/>
                      <a:pt x="3050" y="239"/>
                      <a:pt x="3039" y="236"/>
                    </a:cubicBezTo>
                    <a:cubicBezTo>
                      <a:pt x="2372" y="69"/>
                      <a:pt x="1604" y="1"/>
                      <a:pt x="873" y="1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Google Shape;1163;p56">
                <a:extLst>
                  <a:ext uri="{FF2B5EF4-FFF2-40B4-BE49-F238E27FC236}">
                    <a16:creationId xmlns:a16="http://schemas.microsoft.com/office/drawing/2014/main" id="{CC3489BC-FC78-44A3-BC97-F8A98F428CBF}"/>
                  </a:ext>
                </a:extLst>
              </p:cNvPr>
              <p:cNvSpPr/>
              <p:nvPr/>
            </p:nvSpPr>
            <p:spPr>
              <a:xfrm>
                <a:off x="1663073" y="3130134"/>
                <a:ext cx="201063" cy="14618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75" extrusionOk="0">
                    <a:moveTo>
                      <a:pt x="1189" y="0"/>
                    </a:moveTo>
                    <a:cubicBezTo>
                      <a:pt x="820" y="0"/>
                      <a:pt x="451" y="15"/>
                      <a:pt x="93" y="15"/>
                    </a:cubicBezTo>
                    <a:cubicBezTo>
                      <a:pt x="1" y="15"/>
                      <a:pt x="1" y="158"/>
                      <a:pt x="93" y="158"/>
                    </a:cubicBezTo>
                    <a:cubicBezTo>
                      <a:pt x="140" y="157"/>
                      <a:pt x="188" y="157"/>
                      <a:pt x="235" y="157"/>
                    </a:cubicBezTo>
                    <a:cubicBezTo>
                      <a:pt x="622" y="157"/>
                      <a:pt x="1017" y="175"/>
                      <a:pt x="1409" y="175"/>
                    </a:cubicBezTo>
                    <a:cubicBezTo>
                      <a:pt x="1742" y="175"/>
                      <a:pt x="2074" y="162"/>
                      <a:pt x="2397" y="114"/>
                    </a:cubicBezTo>
                    <a:cubicBezTo>
                      <a:pt x="2406" y="110"/>
                      <a:pt x="2406" y="96"/>
                      <a:pt x="2397" y="93"/>
                    </a:cubicBezTo>
                    <a:cubicBezTo>
                      <a:pt x="2005" y="18"/>
                      <a:pt x="1597" y="0"/>
                      <a:pt x="1189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Google Shape;1164;p56">
                <a:extLst>
                  <a:ext uri="{FF2B5EF4-FFF2-40B4-BE49-F238E27FC236}">
                    <a16:creationId xmlns:a16="http://schemas.microsoft.com/office/drawing/2014/main" id="{1F936857-0BB4-4B84-A469-2810B37BB161}"/>
                  </a:ext>
                </a:extLst>
              </p:cNvPr>
              <p:cNvSpPr/>
              <p:nvPr/>
            </p:nvSpPr>
            <p:spPr>
              <a:xfrm>
                <a:off x="1624731" y="2785145"/>
                <a:ext cx="298295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189" extrusionOk="0">
                    <a:moveTo>
                      <a:pt x="1509" y="0"/>
                    </a:moveTo>
                    <a:cubicBezTo>
                      <a:pt x="1204" y="0"/>
                      <a:pt x="909" y="47"/>
                      <a:pt x="657" y="147"/>
                    </a:cubicBezTo>
                    <a:cubicBezTo>
                      <a:pt x="331" y="277"/>
                      <a:pt x="1" y="538"/>
                      <a:pt x="1" y="889"/>
                    </a:cubicBezTo>
                    <a:cubicBezTo>
                      <a:pt x="1" y="943"/>
                      <a:pt x="11" y="1004"/>
                      <a:pt x="56" y="1039"/>
                    </a:cubicBezTo>
                    <a:cubicBezTo>
                      <a:pt x="89" y="1066"/>
                      <a:pt x="141" y="1069"/>
                      <a:pt x="185" y="1069"/>
                    </a:cubicBezTo>
                    <a:cubicBezTo>
                      <a:pt x="1314" y="1110"/>
                      <a:pt x="2352" y="1147"/>
                      <a:pt x="3481" y="1188"/>
                    </a:cubicBezTo>
                    <a:lnTo>
                      <a:pt x="3570" y="1114"/>
                    </a:lnTo>
                    <a:cubicBezTo>
                      <a:pt x="3490" y="447"/>
                      <a:pt x="2455" y="0"/>
                      <a:pt x="1509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2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C816D749-9D4C-46E3-8A6F-C39BE70D6E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900" end="277798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00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>
            <a:extLst>
              <a:ext uri="{FF2B5EF4-FFF2-40B4-BE49-F238E27FC236}">
                <a16:creationId xmlns:a16="http://schemas.microsoft.com/office/drawing/2014/main" id="{7E94B3F5-3979-4E91-BBEB-44FB8B03469D}"/>
              </a:ext>
            </a:extLst>
          </p:cNvPr>
          <p:cNvSpPr/>
          <p:nvPr/>
        </p:nvSpPr>
        <p:spPr>
          <a:xfrm>
            <a:off x="4987859" y="1353895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250729" y="1541943"/>
            <a:ext cx="457702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Mendorong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sikap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aktif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Strategi 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e-learning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memungkinkan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bergabung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menciptakan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komunitas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memperpanjang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kegiatan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luar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kelas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individu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maupun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kelompok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</a:p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Situasi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membuat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konstruktif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kolaboratif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terjadi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dialog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antara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maupun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antar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satu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sama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lain.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81" name="Google Shape;1767;p48">
            <a:extLst>
              <a:ext uri="{FF2B5EF4-FFF2-40B4-BE49-F238E27FC236}">
                <a16:creationId xmlns:a16="http://schemas.microsoft.com/office/drawing/2014/main" id="{2661C4B1-FA16-4AF4-BB6F-304D4AB6AEDF}"/>
              </a:ext>
            </a:extLst>
          </p:cNvPr>
          <p:cNvGrpSpPr/>
          <p:nvPr/>
        </p:nvGrpSpPr>
        <p:grpSpPr>
          <a:xfrm>
            <a:off x="5225218" y="1598628"/>
            <a:ext cx="3584118" cy="2776148"/>
            <a:chOff x="292525" y="3562725"/>
            <a:chExt cx="912225" cy="803225"/>
          </a:xfrm>
        </p:grpSpPr>
        <p:sp>
          <p:nvSpPr>
            <p:cNvPr id="82" name="Google Shape;1768;p48">
              <a:extLst>
                <a:ext uri="{FF2B5EF4-FFF2-40B4-BE49-F238E27FC236}">
                  <a16:creationId xmlns:a16="http://schemas.microsoft.com/office/drawing/2014/main" id="{AD5B8564-1AC5-4AAA-BD5C-E41EEA56D6C8}"/>
                </a:ext>
              </a:extLst>
            </p:cNvPr>
            <p:cNvSpPr/>
            <p:nvPr/>
          </p:nvSpPr>
          <p:spPr>
            <a:xfrm>
              <a:off x="377500" y="3611575"/>
              <a:ext cx="734550" cy="657325"/>
            </a:xfrm>
            <a:custGeom>
              <a:avLst/>
              <a:gdLst/>
              <a:ahLst/>
              <a:cxnLst/>
              <a:rect l="l" t="t" r="r" b="b"/>
              <a:pathLst>
                <a:path w="29382" h="26293" extrusionOk="0">
                  <a:moveTo>
                    <a:pt x="28235" y="0"/>
                  </a:moveTo>
                  <a:cubicBezTo>
                    <a:pt x="28230" y="0"/>
                    <a:pt x="28225" y="0"/>
                    <a:pt x="28220" y="0"/>
                  </a:cubicBezTo>
                  <a:lnTo>
                    <a:pt x="0" y="0"/>
                  </a:lnTo>
                  <a:lnTo>
                    <a:pt x="0" y="23789"/>
                  </a:lnTo>
                  <a:cubicBezTo>
                    <a:pt x="0" y="25174"/>
                    <a:pt x="1119" y="26293"/>
                    <a:pt x="2504" y="26293"/>
                  </a:cubicBezTo>
                  <a:lnTo>
                    <a:pt x="29381" y="26293"/>
                  </a:lnTo>
                  <a:lnTo>
                    <a:pt x="29381" y="1153"/>
                  </a:lnTo>
                  <a:cubicBezTo>
                    <a:pt x="29381" y="513"/>
                    <a:pt x="28865" y="0"/>
                    <a:pt x="28235" y="0"/>
                  </a:cubicBez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69;p48">
              <a:extLst>
                <a:ext uri="{FF2B5EF4-FFF2-40B4-BE49-F238E27FC236}">
                  <a16:creationId xmlns:a16="http://schemas.microsoft.com/office/drawing/2014/main" id="{C1809C5E-5888-466C-BE46-EA42440E1687}"/>
                </a:ext>
              </a:extLst>
            </p:cNvPr>
            <p:cNvSpPr/>
            <p:nvPr/>
          </p:nvSpPr>
          <p:spPr>
            <a:xfrm>
              <a:off x="770250" y="3682975"/>
              <a:ext cx="172950" cy="558600"/>
            </a:xfrm>
            <a:custGeom>
              <a:avLst/>
              <a:gdLst/>
              <a:ahLst/>
              <a:cxnLst/>
              <a:rect l="l" t="t" r="r" b="b"/>
              <a:pathLst>
                <a:path w="6918" h="22344" extrusionOk="0">
                  <a:moveTo>
                    <a:pt x="0" y="1"/>
                  </a:moveTo>
                  <a:lnTo>
                    <a:pt x="0" y="22344"/>
                  </a:lnTo>
                  <a:lnTo>
                    <a:pt x="6917" y="22344"/>
                  </a:lnTo>
                  <a:lnTo>
                    <a:pt x="6917" y="1"/>
                  </a:lnTo>
                  <a:close/>
                </a:path>
              </a:pathLst>
            </a:custGeom>
            <a:solidFill>
              <a:srgbClr val="A7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70;p48">
              <a:extLst>
                <a:ext uri="{FF2B5EF4-FFF2-40B4-BE49-F238E27FC236}">
                  <a16:creationId xmlns:a16="http://schemas.microsoft.com/office/drawing/2014/main" id="{96FB4002-A8E9-4EE0-B78A-32A8AEA17178}"/>
                </a:ext>
              </a:extLst>
            </p:cNvPr>
            <p:cNvSpPr/>
            <p:nvPr/>
          </p:nvSpPr>
          <p:spPr>
            <a:xfrm>
              <a:off x="303075" y="3599300"/>
              <a:ext cx="385675" cy="495375"/>
            </a:xfrm>
            <a:custGeom>
              <a:avLst/>
              <a:gdLst/>
              <a:ahLst/>
              <a:cxnLst/>
              <a:rect l="l" t="t" r="r" b="b"/>
              <a:pathLst>
                <a:path w="15427" h="19815" extrusionOk="0">
                  <a:moveTo>
                    <a:pt x="0" y="1"/>
                  </a:moveTo>
                  <a:lnTo>
                    <a:pt x="0" y="19815"/>
                  </a:lnTo>
                  <a:lnTo>
                    <a:pt x="15426" y="19815"/>
                  </a:lnTo>
                  <a:lnTo>
                    <a:pt x="15426" y="1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71;p48">
              <a:extLst>
                <a:ext uri="{FF2B5EF4-FFF2-40B4-BE49-F238E27FC236}">
                  <a16:creationId xmlns:a16="http://schemas.microsoft.com/office/drawing/2014/main" id="{4EC7E42A-365C-4393-924E-05E290DE8C1A}"/>
                </a:ext>
              </a:extLst>
            </p:cNvPr>
            <p:cNvSpPr/>
            <p:nvPr/>
          </p:nvSpPr>
          <p:spPr>
            <a:xfrm>
              <a:off x="292525" y="3590075"/>
              <a:ext cx="385675" cy="495350"/>
            </a:xfrm>
            <a:custGeom>
              <a:avLst/>
              <a:gdLst/>
              <a:ahLst/>
              <a:cxnLst/>
              <a:rect l="l" t="t" r="r" b="b"/>
              <a:pathLst>
                <a:path w="15427" h="19814" extrusionOk="0">
                  <a:moveTo>
                    <a:pt x="1" y="0"/>
                  </a:moveTo>
                  <a:lnTo>
                    <a:pt x="1" y="19814"/>
                  </a:lnTo>
                  <a:lnTo>
                    <a:pt x="15427" y="1981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72;p48">
              <a:extLst>
                <a:ext uri="{FF2B5EF4-FFF2-40B4-BE49-F238E27FC236}">
                  <a16:creationId xmlns:a16="http://schemas.microsoft.com/office/drawing/2014/main" id="{430248D4-893E-412D-9EC5-0B8C7DDEE48A}"/>
                </a:ext>
              </a:extLst>
            </p:cNvPr>
            <p:cNvSpPr/>
            <p:nvPr/>
          </p:nvSpPr>
          <p:spPr>
            <a:xfrm>
              <a:off x="309725" y="3850325"/>
              <a:ext cx="176400" cy="155375"/>
            </a:xfrm>
            <a:custGeom>
              <a:avLst/>
              <a:gdLst/>
              <a:ahLst/>
              <a:cxnLst/>
              <a:rect l="l" t="t" r="r" b="b"/>
              <a:pathLst>
                <a:path w="7056" h="6215" extrusionOk="0">
                  <a:moveTo>
                    <a:pt x="3530" y="1"/>
                  </a:moveTo>
                  <a:cubicBezTo>
                    <a:pt x="2566" y="1"/>
                    <a:pt x="1617" y="447"/>
                    <a:pt x="1008" y="1291"/>
                  </a:cubicBezTo>
                  <a:cubicBezTo>
                    <a:pt x="1" y="2685"/>
                    <a:pt x="319" y="4629"/>
                    <a:pt x="1713" y="5627"/>
                  </a:cubicBezTo>
                  <a:cubicBezTo>
                    <a:pt x="2263" y="6024"/>
                    <a:pt x="2897" y="6215"/>
                    <a:pt x="3525" y="6215"/>
                  </a:cubicBezTo>
                  <a:cubicBezTo>
                    <a:pt x="4490" y="6215"/>
                    <a:pt x="5440" y="5765"/>
                    <a:pt x="6049" y="4921"/>
                  </a:cubicBezTo>
                  <a:cubicBezTo>
                    <a:pt x="7056" y="3536"/>
                    <a:pt x="6738" y="1592"/>
                    <a:pt x="5344" y="585"/>
                  </a:cubicBezTo>
                  <a:cubicBezTo>
                    <a:pt x="4793" y="191"/>
                    <a:pt x="4158" y="1"/>
                    <a:pt x="3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73;p48">
              <a:extLst>
                <a:ext uri="{FF2B5EF4-FFF2-40B4-BE49-F238E27FC236}">
                  <a16:creationId xmlns:a16="http://schemas.microsoft.com/office/drawing/2014/main" id="{0ED58393-2552-4982-B84A-5FBD55F02807}"/>
                </a:ext>
              </a:extLst>
            </p:cNvPr>
            <p:cNvSpPr/>
            <p:nvPr/>
          </p:nvSpPr>
          <p:spPr>
            <a:xfrm>
              <a:off x="320275" y="3858050"/>
              <a:ext cx="77675" cy="69950"/>
            </a:xfrm>
            <a:custGeom>
              <a:avLst/>
              <a:gdLst/>
              <a:ahLst/>
              <a:cxnLst/>
              <a:rect l="l" t="t" r="r" b="b"/>
              <a:pathLst>
                <a:path w="3107" h="2798" extrusionOk="0">
                  <a:moveTo>
                    <a:pt x="1764" y="1"/>
                  </a:moveTo>
                  <a:cubicBezTo>
                    <a:pt x="680" y="517"/>
                    <a:pt x="1" y="1610"/>
                    <a:pt x="1" y="2797"/>
                  </a:cubicBezTo>
                  <a:lnTo>
                    <a:pt x="3106" y="2797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A7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74;p48">
              <a:extLst>
                <a:ext uri="{FF2B5EF4-FFF2-40B4-BE49-F238E27FC236}">
                  <a16:creationId xmlns:a16="http://schemas.microsoft.com/office/drawing/2014/main" id="{FC0E6A18-81C0-44A2-BB53-A9590BBD069D}"/>
                </a:ext>
              </a:extLst>
            </p:cNvPr>
            <p:cNvSpPr/>
            <p:nvPr/>
          </p:nvSpPr>
          <p:spPr>
            <a:xfrm>
              <a:off x="320050" y="3928175"/>
              <a:ext cx="104775" cy="77700"/>
            </a:xfrm>
            <a:custGeom>
              <a:avLst/>
              <a:gdLst/>
              <a:ahLst/>
              <a:cxnLst/>
              <a:rect l="l" t="t" r="r" b="b"/>
              <a:pathLst>
                <a:path w="4191" h="3108" extrusionOk="0">
                  <a:moveTo>
                    <a:pt x="1" y="1"/>
                  </a:moveTo>
                  <a:cubicBezTo>
                    <a:pt x="1" y="1780"/>
                    <a:pt x="1456" y="3108"/>
                    <a:pt x="3100" y="3108"/>
                  </a:cubicBezTo>
                  <a:cubicBezTo>
                    <a:pt x="3459" y="3108"/>
                    <a:pt x="3827" y="3044"/>
                    <a:pt x="4191" y="2909"/>
                  </a:cubicBezTo>
                  <a:lnTo>
                    <a:pt x="3115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75;p48">
              <a:extLst>
                <a:ext uri="{FF2B5EF4-FFF2-40B4-BE49-F238E27FC236}">
                  <a16:creationId xmlns:a16="http://schemas.microsoft.com/office/drawing/2014/main" id="{880CDA29-5341-4843-A0A1-AE05BC9D5CDB}"/>
                </a:ext>
              </a:extLst>
            </p:cNvPr>
            <p:cNvSpPr/>
            <p:nvPr/>
          </p:nvSpPr>
          <p:spPr>
            <a:xfrm>
              <a:off x="397700" y="3892250"/>
              <a:ext cx="80700" cy="63925"/>
            </a:xfrm>
            <a:custGeom>
              <a:avLst/>
              <a:gdLst/>
              <a:ahLst/>
              <a:cxnLst/>
              <a:rect l="l" t="t" r="r" b="b"/>
              <a:pathLst>
                <a:path w="3228" h="2557" extrusionOk="0">
                  <a:moveTo>
                    <a:pt x="2763" y="1"/>
                  </a:moveTo>
                  <a:lnTo>
                    <a:pt x="1" y="1438"/>
                  </a:lnTo>
                  <a:lnTo>
                    <a:pt x="2900" y="2556"/>
                  </a:lnTo>
                  <a:cubicBezTo>
                    <a:pt x="3227" y="1722"/>
                    <a:pt x="3176" y="792"/>
                    <a:pt x="2763" y="1"/>
                  </a:cubicBez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76;p48">
              <a:extLst>
                <a:ext uri="{FF2B5EF4-FFF2-40B4-BE49-F238E27FC236}">
                  <a16:creationId xmlns:a16="http://schemas.microsoft.com/office/drawing/2014/main" id="{642873B0-D0A3-44F4-8AEA-B9916C683009}"/>
                </a:ext>
              </a:extLst>
            </p:cNvPr>
            <p:cNvSpPr/>
            <p:nvPr/>
          </p:nvSpPr>
          <p:spPr>
            <a:xfrm>
              <a:off x="364375" y="3850500"/>
              <a:ext cx="102400" cy="77700"/>
            </a:xfrm>
            <a:custGeom>
              <a:avLst/>
              <a:gdLst/>
              <a:ahLst/>
              <a:cxnLst/>
              <a:rect l="l" t="t" r="r" b="b"/>
              <a:pathLst>
                <a:path w="4096" h="3108" extrusionOk="0">
                  <a:moveTo>
                    <a:pt x="1347" y="1"/>
                  </a:moveTo>
                  <a:cubicBezTo>
                    <a:pt x="894" y="1"/>
                    <a:pt x="434" y="101"/>
                    <a:pt x="0" y="312"/>
                  </a:cubicBezTo>
                  <a:lnTo>
                    <a:pt x="1342" y="3108"/>
                  </a:lnTo>
                  <a:lnTo>
                    <a:pt x="4096" y="1671"/>
                  </a:lnTo>
                  <a:cubicBezTo>
                    <a:pt x="3544" y="611"/>
                    <a:pt x="2466" y="1"/>
                    <a:pt x="1347" y="1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77;p48">
              <a:extLst>
                <a:ext uri="{FF2B5EF4-FFF2-40B4-BE49-F238E27FC236}">
                  <a16:creationId xmlns:a16="http://schemas.microsoft.com/office/drawing/2014/main" id="{E25F5406-C58F-436C-86E0-B45986421F54}"/>
                </a:ext>
              </a:extLst>
            </p:cNvPr>
            <p:cNvSpPr/>
            <p:nvPr/>
          </p:nvSpPr>
          <p:spPr>
            <a:xfrm>
              <a:off x="511700" y="3850525"/>
              <a:ext cx="144350" cy="194475"/>
            </a:xfrm>
            <a:custGeom>
              <a:avLst/>
              <a:gdLst/>
              <a:ahLst/>
              <a:cxnLst/>
              <a:rect l="l" t="t" r="r" b="b"/>
              <a:pathLst>
                <a:path w="5774" h="7779" extrusionOk="0">
                  <a:moveTo>
                    <a:pt x="1" y="1"/>
                  </a:moveTo>
                  <a:lnTo>
                    <a:pt x="1" y="7778"/>
                  </a:lnTo>
                  <a:lnTo>
                    <a:pt x="5774" y="7778"/>
                  </a:lnTo>
                  <a:lnTo>
                    <a:pt x="5774" y="1"/>
                  </a:lnTo>
                  <a:close/>
                </a:path>
              </a:pathLst>
            </a:custGeom>
            <a:solidFill>
              <a:srgbClr val="F8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78;p48">
              <a:extLst>
                <a:ext uri="{FF2B5EF4-FFF2-40B4-BE49-F238E27FC236}">
                  <a16:creationId xmlns:a16="http://schemas.microsoft.com/office/drawing/2014/main" id="{CC6CD638-9508-441F-98BB-304D902C2DD9}"/>
                </a:ext>
              </a:extLst>
            </p:cNvPr>
            <p:cNvSpPr/>
            <p:nvPr/>
          </p:nvSpPr>
          <p:spPr>
            <a:xfrm>
              <a:off x="532150" y="3871175"/>
              <a:ext cx="107775" cy="2600"/>
            </a:xfrm>
            <a:custGeom>
              <a:avLst/>
              <a:gdLst/>
              <a:ahLst/>
              <a:cxnLst/>
              <a:rect l="l" t="t" r="r" b="b"/>
              <a:pathLst>
                <a:path w="4311" h="104" extrusionOk="0">
                  <a:moveTo>
                    <a:pt x="4310" y="1"/>
                  </a:moveTo>
                  <a:cubicBezTo>
                    <a:pt x="4310" y="1"/>
                    <a:pt x="3932" y="9"/>
                    <a:pt x="3657" y="52"/>
                  </a:cubicBezTo>
                  <a:cubicBezTo>
                    <a:pt x="3485" y="65"/>
                    <a:pt x="3315" y="72"/>
                    <a:pt x="3146" y="72"/>
                  </a:cubicBezTo>
                  <a:cubicBezTo>
                    <a:pt x="2977" y="72"/>
                    <a:pt x="2809" y="65"/>
                    <a:pt x="2641" y="52"/>
                  </a:cubicBezTo>
                  <a:cubicBezTo>
                    <a:pt x="2581" y="47"/>
                    <a:pt x="2523" y="45"/>
                    <a:pt x="2466" y="45"/>
                  </a:cubicBezTo>
                  <a:cubicBezTo>
                    <a:pt x="2352" y="45"/>
                    <a:pt x="2243" y="52"/>
                    <a:pt x="2134" y="52"/>
                  </a:cubicBezTo>
                  <a:lnTo>
                    <a:pt x="0" y="52"/>
                  </a:lnTo>
                  <a:lnTo>
                    <a:pt x="0" y="87"/>
                  </a:lnTo>
                  <a:lnTo>
                    <a:pt x="972" y="87"/>
                  </a:lnTo>
                  <a:cubicBezTo>
                    <a:pt x="1063" y="83"/>
                    <a:pt x="1151" y="80"/>
                    <a:pt x="1252" y="80"/>
                  </a:cubicBezTo>
                  <a:cubicBezTo>
                    <a:pt x="1353" y="80"/>
                    <a:pt x="1467" y="83"/>
                    <a:pt x="1609" y="87"/>
                  </a:cubicBezTo>
                  <a:cubicBezTo>
                    <a:pt x="1678" y="90"/>
                    <a:pt x="1742" y="91"/>
                    <a:pt x="1803" y="91"/>
                  </a:cubicBezTo>
                  <a:cubicBezTo>
                    <a:pt x="1924" y="91"/>
                    <a:pt x="2033" y="87"/>
                    <a:pt x="2142" y="87"/>
                  </a:cubicBezTo>
                  <a:cubicBezTo>
                    <a:pt x="2251" y="87"/>
                    <a:pt x="2356" y="83"/>
                    <a:pt x="2468" y="83"/>
                  </a:cubicBezTo>
                  <a:cubicBezTo>
                    <a:pt x="2524" y="83"/>
                    <a:pt x="2581" y="84"/>
                    <a:pt x="2641" y="87"/>
                  </a:cubicBezTo>
                  <a:cubicBezTo>
                    <a:pt x="2839" y="95"/>
                    <a:pt x="3046" y="104"/>
                    <a:pt x="3226" y="104"/>
                  </a:cubicBezTo>
                  <a:cubicBezTo>
                    <a:pt x="3373" y="104"/>
                    <a:pt x="3510" y="104"/>
                    <a:pt x="3657" y="87"/>
                  </a:cubicBezTo>
                  <a:cubicBezTo>
                    <a:pt x="3932" y="52"/>
                    <a:pt x="4310" y="35"/>
                    <a:pt x="4310" y="35"/>
                  </a:cubicBezTo>
                  <a:lnTo>
                    <a:pt x="4310" y="1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79;p48">
              <a:extLst>
                <a:ext uri="{FF2B5EF4-FFF2-40B4-BE49-F238E27FC236}">
                  <a16:creationId xmlns:a16="http://schemas.microsoft.com/office/drawing/2014/main" id="{5DE74631-5A3C-4A79-9F14-0B956C3F9B2F}"/>
                </a:ext>
              </a:extLst>
            </p:cNvPr>
            <p:cNvSpPr/>
            <p:nvPr/>
          </p:nvSpPr>
          <p:spPr>
            <a:xfrm>
              <a:off x="532150" y="3897000"/>
              <a:ext cx="108000" cy="4100"/>
            </a:xfrm>
            <a:custGeom>
              <a:avLst/>
              <a:gdLst/>
              <a:ahLst/>
              <a:cxnLst/>
              <a:rect l="l" t="t" r="r" b="b"/>
              <a:pathLst>
                <a:path w="4320" h="164" extrusionOk="0">
                  <a:moveTo>
                    <a:pt x="4319" y="0"/>
                  </a:moveTo>
                  <a:lnTo>
                    <a:pt x="3054" y="78"/>
                  </a:lnTo>
                  <a:cubicBezTo>
                    <a:pt x="3050" y="78"/>
                    <a:pt x="2824" y="73"/>
                    <a:pt x="2560" y="73"/>
                  </a:cubicBezTo>
                  <a:cubicBezTo>
                    <a:pt x="2295" y="73"/>
                    <a:pt x="1992" y="78"/>
                    <a:pt x="1833" y="95"/>
                  </a:cubicBezTo>
                  <a:cubicBezTo>
                    <a:pt x="1643" y="112"/>
                    <a:pt x="1454" y="121"/>
                    <a:pt x="1266" y="121"/>
                  </a:cubicBezTo>
                  <a:cubicBezTo>
                    <a:pt x="1078" y="121"/>
                    <a:pt x="891" y="112"/>
                    <a:pt x="706" y="95"/>
                  </a:cubicBezTo>
                  <a:cubicBezTo>
                    <a:pt x="589" y="86"/>
                    <a:pt x="471" y="82"/>
                    <a:pt x="353" y="82"/>
                  </a:cubicBezTo>
                  <a:cubicBezTo>
                    <a:pt x="235" y="82"/>
                    <a:pt x="116" y="86"/>
                    <a:pt x="0" y="95"/>
                  </a:cubicBezTo>
                  <a:lnTo>
                    <a:pt x="0" y="138"/>
                  </a:lnTo>
                  <a:cubicBezTo>
                    <a:pt x="116" y="125"/>
                    <a:pt x="232" y="118"/>
                    <a:pt x="349" y="118"/>
                  </a:cubicBezTo>
                  <a:cubicBezTo>
                    <a:pt x="465" y="118"/>
                    <a:pt x="581" y="125"/>
                    <a:pt x="697" y="138"/>
                  </a:cubicBezTo>
                  <a:cubicBezTo>
                    <a:pt x="886" y="155"/>
                    <a:pt x="1093" y="164"/>
                    <a:pt x="1282" y="164"/>
                  </a:cubicBezTo>
                  <a:cubicBezTo>
                    <a:pt x="1463" y="164"/>
                    <a:pt x="1652" y="155"/>
                    <a:pt x="1833" y="138"/>
                  </a:cubicBezTo>
                  <a:cubicBezTo>
                    <a:pt x="1992" y="121"/>
                    <a:pt x="2293" y="116"/>
                    <a:pt x="2556" y="116"/>
                  </a:cubicBezTo>
                  <a:cubicBezTo>
                    <a:pt x="2820" y="116"/>
                    <a:pt x="3046" y="121"/>
                    <a:pt x="3054" y="121"/>
                  </a:cubicBezTo>
                  <a:lnTo>
                    <a:pt x="4319" y="43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80;p48">
              <a:extLst>
                <a:ext uri="{FF2B5EF4-FFF2-40B4-BE49-F238E27FC236}">
                  <a16:creationId xmlns:a16="http://schemas.microsoft.com/office/drawing/2014/main" id="{7B90EAD0-4B7B-4A27-B8F0-322AD635F154}"/>
                </a:ext>
              </a:extLst>
            </p:cNvPr>
            <p:cNvSpPr/>
            <p:nvPr/>
          </p:nvSpPr>
          <p:spPr>
            <a:xfrm>
              <a:off x="532150" y="3921300"/>
              <a:ext cx="107775" cy="2825"/>
            </a:xfrm>
            <a:custGeom>
              <a:avLst/>
              <a:gdLst/>
              <a:ahLst/>
              <a:cxnLst/>
              <a:rect l="l" t="t" r="r" b="b"/>
              <a:pathLst>
                <a:path w="4311" h="113" extrusionOk="0">
                  <a:moveTo>
                    <a:pt x="4310" y="0"/>
                  </a:moveTo>
                  <a:cubicBezTo>
                    <a:pt x="4310" y="0"/>
                    <a:pt x="3932" y="18"/>
                    <a:pt x="3657" y="52"/>
                  </a:cubicBezTo>
                  <a:cubicBezTo>
                    <a:pt x="3485" y="65"/>
                    <a:pt x="3315" y="71"/>
                    <a:pt x="3146" y="71"/>
                  </a:cubicBezTo>
                  <a:cubicBezTo>
                    <a:pt x="2977" y="71"/>
                    <a:pt x="2809" y="65"/>
                    <a:pt x="2641" y="52"/>
                  </a:cubicBezTo>
                  <a:cubicBezTo>
                    <a:pt x="2581" y="49"/>
                    <a:pt x="2523" y="48"/>
                    <a:pt x="2466" y="48"/>
                  </a:cubicBezTo>
                  <a:cubicBezTo>
                    <a:pt x="2352" y="48"/>
                    <a:pt x="2243" y="52"/>
                    <a:pt x="2134" y="52"/>
                  </a:cubicBezTo>
                  <a:cubicBezTo>
                    <a:pt x="2031" y="52"/>
                    <a:pt x="1923" y="56"/>
                    <a:pt x="1802" y="56"/>
                  </a:cubicBezTo>
                  <a:cubicBezTo>
                    <a:pt x="1742" y="56"/>
                    <a:pt x="1678" y="55"/>
                    <a:pt x="1609" y="52"/>
                  </a:cubicBezTo>
                  <a:lnTo>
                    <a:pt x="0" y="52"/>
                  </a:lnTo>
                  <a:lnTo>
                    <a:pt x="0" y="95"/>
                  </a:lnTo>
                  <a:lnTo>
                    <a:pt x="972" y="95"/>
                  </a:lnTo>
                  <a:cubicBezTo>
                    <a:pt x="1093" y="95"/>
                    <a:pt x="1209" y="91"/>
                    <a:pt x="1358" y="91"/>
                  </a:cubicBezTo>
                  <a:cubicBezTo>
                    <a:pt x="1432" y="91"/>
                    <a:pt x="1514" y="92"/>
                    <a:pt x="1609" y="95"/>
                  </a:cubicBezTo>
                  <a:cubicBezTo>
                    <a:pt x="1678" y="98"/>
                    <a:pt x="1742" y="99"/>
                    <a:pt x="1803" y="99"/>
                  </a:cubicBezTo>
                  <a:cubicBezTo>
                    <a:pt x="1924" y="99"/>
                    <a:pt x="2033" y="95"/>
                    <a:pt x="2142" y="95"/>
                  </a:cubicBezTo>
                  <a:cubicBezTo>
                    <a:pt x="2251" y="95"/>
                    <a:pt x="2356" y="91"/>
                    <a:pt x="2468" y="91"/>
                  </a:cubicBezTo>
                  <a:cubicBezTo>
                    <a:pt x="2524" y="91"/>
                    <a:pt x="2581" y="92"/>
                    <a:pt x="2641" y="95"/>
                  </a:cubicBezTo>
                  <a:cubicBezTo>
                    <a:pt x="2848" y="104"/>
                    <a:pt x="3046" y="112"/>
                    <a:pt x="3226" y="112"/>
                  </a:cubicBezTo>
                  <a:cubicBezTo>
                    <a:pt x="3373" y="112"/>
                    <a:pt x="3510" y="104"/>
                    <a:pt x="3657" y="86"/>
                  </a:cubicBezTo>
                  <a:cubicBezTo>
                    <a:pt x="3932" y="52"/>
                    <a:pt x="4310" y="43"/>
                    <a:pt x="4310" y="43"/>
                  </a:cubicBezTo>
                  <a:lnTo>
                    <a:pt x="4310" y="0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81;p48">
              <a:extLst>
                <a:ext uri="{FF2B5EF4-FFF2-40B4-BE49-F238E27FC236}">
                  <a16:creationId xmlns:a16="http://schemas.microsoft.com/office/drawing/2014/main" id="{85D608F8-46C1-4291-B757-FFEE6ED8FD52}"/>
                </a:ext>
              </a:extLst>
            </p:cNvPr>
            <p:cNvSpPr/>
            <p:nvPr/>
          </p:nvSpPr>
          <p:spPr>
            <a:xfrm>
              <a:off x="532150" y="3947325"/>
              <a:ext cx="108000" cy="3900"/>
            </a:xfrm>
            <a:custGeom>
              <a:avLst/>
              <a:gdLst/>
              <a:ahLst/>
              <a:cxnLst/>
              <a:rect l="l" t="t" r="r" b="b"/>
              <a:pathLst>
                <a:path w="4320" h="156" extrusionOk="0">
                  <a:moveTo>
                    <a:pt x="4319" y="0"/>
                  </a:moveTo>
                  <a:lnTo>
                    <a:pt x="3054" y="78"/>
                  </a:lnTo>
                  <a:cubicBezTo>
                    <a:pt x="3050" y="78"/>
                    <a:pt x="2824" y="74"/>
                    <a:pt x="2560" y="74"/>
                  </a:cubicBezTo>
                  <a:cubicBezTo>
                    <a:pt x="2295" y="74"/>
                    <a:pt x="1992" y="78"/>
                    <a:pt x="1833" y="95"/>
                  </a:cubicBezTo>
                  <a:cubicBezTo>
                    <a:pt x="1643" y="112"/>
                    <a:pt x="1454" y="121"/>
                    <a:pt x="1266" y="121"/>
                  </a:cubicBezTo>
                  <a:cubicBezTo>
                    <a:pt x="1078" y="121"/>
                    <a:pt x="891" y="112"/>
                    <a:pt x="706" y="95"/>
                  </a:cubicBezTo>
                  <a:cubicBezTo>
                    <a:pt x="589" y="82"/>
                    <a:pt x="471" y="76"/>
                    <a:pt x="353" y="76"/>
                  </a:cubicBezTo>
                  <a:cubicBezTo>
                    <a:pt x="235" y="76"/>
                    <a:pt x="116" y="82"/>
                    <a:pt x="0" y="95"/>
                  </a:cubicBezTo>
                  <a:lnTo>
                    <a:pt x="0" y="129"/>
                  </a:lnTo>
                  <a:cubicBezTo>
                    <a:pt x="116" y="121"/>
                    <a:pt x="232" y="117"/>
                    <a:pt x="349" y="117"/>
                  </a:cubicBezTo>
                  <a:cubicBezTo>
                    <a:pt x="465" y="117"/>
                    <a:pt x="581" y="121"/>
                    <a:pt x="697" y="129"/>
                  </a:cubicBezTo>
                  <a:cubicBezTo>
                    <a:pt x="886" y="147"/>
                    <a:pt x="1093" y="155"/>
                    <a:pt x="1282" y="155"/>
                  </a:cubicBezTo>
                  <a:cubicBezTo>
                    <a:pt x="1463" y="155"/>
                    <a:pt x="1652" y="147"/>
                    <a:pt x="1833" y="129"/>
                  </a:cubicBezTo>
                  <a:cubicBezTo>
                    <a:pt x="1992" y="112"/>
                    <a:pt x="2293" y="108"/>
                    <a:pt x="2556" y="108"/>
                  </a:cubicBezTo>
                  <a:cubicBezTo>
                    <a:pt x="2820" y="108"/>
                    <a:pt x="3046" y="112"/>
                    <a:pt x="3054" y="112"/>
                  </a:cubicBezTo>
                  <a:lnTo>
                    <a:pt x="4319" y="35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82;p48">
              <a:extLst>
                <a:ext uri="{FF2B5EF4-FFF2-40B4-BE49-F238E27FC236}">
                  <a16:creationId xmlns:a16="http://schemas.microsoft.com/office/drawing/2014/main" id="{99D1F164-6CFC-43E6-92ED-3ECFE0EB3E12}"/>
                </a:ext>
              </a:extLst>
            </p:cNvPr>
            <p:cNvSpPr/>
            <p:nvPr/>
          </p:nvSpPr>
          <p:spPr>
            <a:xfrm>
              <a:off x="532150" y="3971625"/>
              <a:ext cx="107775" cy="2600"/>
            </a:xfrm>
            <a:custGeom>
              <a:avLst/>
              <a:gdLst/>
              <a:ahLst/>
              <a:cxnLst/>
              <a:rect l="l" t="t" r="r" b="b"/>
              <a:pathLst>
                <a:path w="4311" h="104" extrusionOk="0">
                  <a:moveTo>
                    <a:pt x="4310" y="1"/>
                  </a:moveTo>
                  <a:cubicBezTo>
                    <a:pt x="4310" y="1"/>
                    <a:pt x="3932" y="9"/>
                    <a:pt x="3657" y="52"/>
                  </a:cubicBezTo>
                  <a:cubicBezTo>
                    <a:pt x="3485" y="65"/>
                    <a:pt x="3315" y="72"/>
                    <a:pt x="3146" y="72"/>
                  </a:cubicBezTo>
                  <a:cubicBezTo>
                    <a:pt x="2977" y="72"/>
                    <a:pt x="2809" y="65"/>
                    <a:pt x="2641" y="52"/>
                  </a:cubicBezTo>
                  <a:cubicBezTo>
                    <a:pt x="2581" y="46"/>
                    <a:pt x="2523" y="45"/>
                    <a:pt x="2466" y="45"/>
                  </a:cubicBezTo>
                  <a:cubicBezTo>
                    <a:pt x="2352" y="45"/>
                    <a:pt x="2243" y="52"/>
                    <a:pt x="2134" y="52"/>
                  </a:cubicBezTo>
                  <a:lnTo>
                    <a:pt x="0" y="52"/>
                  </a:lnTo>
                  <a:lnTo>
                    <a:pt x="0" y="87"/>
                  </a:lnTo>
                  <a:lnTo>
                    <a:pt x="972" y="87"/>
                  </a:lnTo>
                  <a:cubicBezTo>
                    <a:pt x="1063" y="82"/>
                    <a:pt x="1151" y="80"/>
                    <a:pt x="1252" y="80"/>
                  </a:cubicBezTo>
                  <a:cubicBezTo>
                    <a:pt x="1353" y="80"/>
                    <a:pt x="1467" y="82"/>
                    <a:pt x="1609" y="87"/>
                  </a:cubicBezTo>
                  <a:cubicBezTo>
                    <a:pt x="1678" y="90"/>
                    <a:pt x="1742" y="90"/>
                    <a:pt x="1803" y="90"/>
                  </a:cubicBezTo>
                  <a:cubicBezTo>
                    <a:pt x="1924" y="90"/>
                    <a:pt x="2033" y="87"/>
                    <a:pt x="2142" y="87"/>
                  </a:cubicBezTo>
                  <a:cubicBezTo>
                    <a:pt x="2251" y="87"/>
                    <a:pt x="2356" y="83"/>
                    <a:pt x="2468" y="83"/>
                  </a:cubicBezTo>
                  <a:cubicBezTo>
                    <a:pt x="2524" y="83"/>
                    <a:pt x="2581" y="84"/>
                    <a:pt x="2641" y="87"/>
                  </a:cubicBezTo>
                  <a:cubicBezTo>
                    <a:pt x="2848" y="95"/>
                    <a:pt x="3046" y="104"/>
                    <a:pt x="3226" y="104"/>
                  </a:cubicBezTo>
                  <a:cubicBezTo>
                    <a:pt x="3373" y="104"/>
                    <a:pt x="3510" y="104"/>
                    <a:pt x="3657" y="87"/>
                  </a:cubicBezTo>
                  <a:cubicBezTo>
                    <a:pt x="3932" y="52"/>
                    <a:pt x="4310" y="35"/>
                    <a:pt x="4310" y="35"/>
                  </a:cubicBezTo>
                  <a:lnTo>
                    <a:pt x="4310" y="1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83;p48">
              <a:extLst>
                <a:ext uri="{FF2B5EF4-FFF2-40B4-BE49-F238E27FC236}">
                  <a16:creationId xmlns:a16="http://schemas.microsoft.com/office/drawing/2014/main" id="{F7DFF07C-7825-4C52-8691-EDC28E569020}"/>
                </a:ext>
              </a:extLst>
            </p:cNvPr>
            <p:cNvSpPr/>
            <p:nvPr/>
          </p:nvSpPr>
          <p:spPr>
            <a:xfrm>
              <a:off x="532150" y="3997450"/>
              <a:ext cx="108000" cy="4100"/>
            </a:xfrm>
            <a:custGeom>
              <a:avLst/>
              <a:gdLst/>
              <a:ahLst/>
              <a:cxnLst/>
              <a:rect l="l" t="t" r="r" b="b"/>
              <a:pathLst>
                <a:path w="4320" h="164" extrusionOk="0">
                  <a:moveTo>
                    <a:pt x="4319" y="0"/>
                  </a:moveTo>
                  <a:lnTo>
                    <a:pt x="3054" y="77"/>
                  </a:lnTo>
                  <a:cubicBezTo>
                    <a:pt x="3050" y="77"/>
                    <a:pt x="2824" y="73"/>
                    <a:pt x="2560" y="73"/>
                  </a:cubicBezTo>
                  <a:cubicBezTo>
                    <a:pt x="2295" y="73"/>
                    <a:pt x="1992" y="77"/>
                    <a:pt x="1833" y="95"/>
                  </a:cubicBezTo>
                  <a:cubicBezTo>
                    <a:pt x="1643" y="112"/>
                    <a:pt x="1454" y="120"/>
                    <a:pt x="1266" y="120"/>
                  </a:cubicBezTo>
                  <a:cubicBezTo>
                    <a:pt x="1078" y="120"/>
                    <a:pt x="891" y="112"/>
                    <a:pt x="706" y="95"/>
                  </a:cubicBezTo>
                  <a:cubicBezTo>
                    <a:pt x="589" y="86"/>
                    <a:pt x="471" y="82"/>
                    <a:pt x="353" y="82"/>
                  </a:cubicBezTo>
                  <a:cubicBezTo>
                    <a:pt x="235" y="82"/>
                    <a:pt x="116" y="86"/>
                    <a:pt x="0" y="95"/>
                  </a:cubicBezTo>
                  <a:lnTo>
                    <a:pt x="0" y="138"/>
                  </a:lnTo>
                  <a:cubicBezTo>
                    <a:pt x="116" y="125"/>
                    <a:pt x="232" y="118"/>
                    <a:pt x="349" y="118"/>
                  </a:cubicBezTo>
                  <a:cubicBezTo>
                    <a:pt x="465" y="118"/>
                    <a:pt x="581" y="125"/>
                    <a:pt x="697" y="138"/>
                  </a:cubicBezTo>
                  <a:cubicBezTo>
                    <a:pt x="886" y="155"/>
                    <a:pt x="1093" y="163"/>
                    <a:pt x="1282" y="163"/>
                  </a:cubicBezTo>
                  <a:cubicBezTo>
                    <a:pt x="1463" y="163"/>
                    <a:pt x="1652" y="155"/>
                    <a:pt x="1833" y="138"/>
                  </a:cubicBezTo>
                  <a:cubicBezTo>
                    <a:pt x="1992" y="120"/>
                    <a:pt x="2293" y="116"/>
                    <a:pt x="2556" y="116"/>
                  </a:cubicBezTo>
                  <a:cubicBezTo>
                    <a:pt x="2820" y="116"/>
                    <a:pt x="3046" y="120"/>
                    <a:pt x="3054" y="120"/>
                  </a:cubicBezTo>
                  <a:lnTo>
                    <a:pt x="4319" y="43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84;p48">
              <a:extLst>
                <a:ext uri="{FF2B5EF4-FFF2-40B4-BE49-F238E27FC236}">
                  <a16:creationId xmlns:a16="http://schemas.microsoft.com/office/drawing/2014/main" id="{A8E9B47D-3A1D-4C12-95D2-3E6931159CBB}"/>
                </a:ext>
              </a:extLst>
            </p:cNvPr>
            <p:cNvSpPr/>
            <p:nvPr/>
          </p:nvSpPr>
          <p:spPr>
            <a:xfrm>
              <a:off x="532150" y="4021750"/>
              <a:ext cx="107775" cy="2825"/>
            </a:xfrm>
            <a:custGeom>
              <a:avLst/>
              <a:gdLst/>
              <a:ahLst/>
              <a:cxnLst/>
              <a:rect l="l" t="t" r="r" b="b"/>
              <a:pathLst>
                <a:path w="4311" h="113" extrusionOk="0">
                  <a:moveTo>
                    <a:pt x="4310" y="0"/>
                  </a:moveTo>
                  <a:cubicBezTo>
                    <a:pt x="4310" y="0"/>
                    <a:pt x="3923" y="17"/>
                    <a:pt x="3648" y="52"/>
                  </a:cubicBezTo>
                  <a:cubicBezTo>
                    <a:pt x="3480" y="65"/>
                    <a:pt x="3312" y="71"/>
                    <a:pt x="3145" y="71"/>
                  </a:cubicBezTo>
                  <a:cubicBezTo>
                    <a:pt x="2977" y="71"/>
                    <a:pt x="2809" y="65"/>
                    <a:pt x="2641" y="52"/>
                  </a:cubicBezTo>
                  <a:cubicBezTo>
                    <a:pt x="2581" y="49"/>
                    <a:pt x="2522" y="48"/>
                    <a:pt x="2464" y="48"/>
                  </a:cubicBezTo>
                  <a:cubicBezTo>
                    <a:pt x="2348" y="48"/>
                    <a:pt x="2237" y="52"/>
                    <a:pt x="2134" y="52"/>
                  </a:cubicBezTo>
                  <a:cubicBezTo>
                    <a:pt x="2031" y="52"/>
                    <a:pt x="1923" y="56"/>
                    <a:pt x="1802" y="56"/>
                  </a:cubicBezTo>
                  <a:cubicBezTo>
                    <a:pt x="1742" y="56"/>
                    <a:pt x="1678" y="55"/>
                    <a:pt x="1609" y="52"/>
                  </a:cubicBezTo>
                  <a:lnTo>
                    <a:pt x="0" y="52"/>
                  </a:lnTo>
                  <a:lnTo>
                    <a:pt x="0" y="95"/>
                  </a:lnTo>
                  <a:lnTo>
                    <a:pt x="972" y="95"/>
                  </a:lnTo>
                  <a:cubicBezTo>
                    <a:pt x="1093" y="95"/>
                    <a:pt x="1209" y="91"/>
                    <a:pt x="1358" y="91"/>
                  </a:cubicBezTo>
                  <a:cubicBezTo>
                    <a:pt x="1432" y="91"/>
                    <a:pt x="1514" y="92"/>
                    <a:pt x="1609" y="95"/>
                  </a:cubicBezTo>
                  <a:cubicBezTo>
                    <a:pt x="1678" y="98"/>
                    <a:pt x="1741" y="99"/>
                    <a:pt x="1800" y="99"/>
                  </a:cubicBezTo>
                  <a:cubicBezTo>
                    <a:pt x="1920" y="99"/>
                    <a:pt x="2025" y="95"/>
                    <a:pt x="2134" y="95"/>
                  </a:cubicBezTo>
                  <a:cubicBezTo>
                    <a:pt x="2248" y="95"/>
                    <a:pt x="2352" y="91"/>
                    <a:pt x="2464" y="91"/>
                  </a:cubicBezTo>
                  <a:cubicBezTo>
                    <a:pt x="2520" y="91"/>
                    <a:pt x="2578" y="92"/>
                    <a:pt x="2641" y="95"/>
                  </a:cubicBezTo>
                  <a:cubicBezTo>
                    <a:pt x="2839" y="103"/>
                    <a:pt x="3046" y="112"/>
                    <a:pt x="3226" y="112"/>
                  </a:cubicBezTo>
                  <a:cubicBezTo>
                    <a:pt x="3373" y="112"/>
                    <a:pt x="3510" y="103"/>
                    <a:pt x="3657" y="95"/>
                  </a:cubicBezTo>
                  <a:cubicBezTo>
                    <a:pt x="3932" y="52"/>
                    <a:pt x="4310" y="43"/>
                    <a:pt x="4310" y="43"/>
                  </a:cubicBezTo>
                  <a:lnTo>
                    <a:pt x="4310" y="0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85;p48">
              <a:extLst>
                <a:ext uri="{FF2B5EF4-FFF2-40B4-BE49-F238E27FC236}">
                  <a16:creationId xmlns:a16="http://schemas.microsoft.com/office/drawing/2014/main" id="{1677CED1-B2CB-43C4-AFAD-8A1D8EA75743}"/>
                </a:ext>
              </a:extLst>
            </p:cNvPr>
            <p:cNvSpPr/>
            <p:nvPr/>
          </p:nvSpPr>
          <p:spPr>
            <a:xfrm>
              <a:off x="467825" y="3628250"/>
              <a:ext cx="38325" cy="27000"/>
            </a:xfrm>
            <a:custGeom>
              <a:avLst/>
              <a:gdLst/>
              <a:ahLst/>
              <a:cxnLst/>
              <a:rect l="l" t="t" r="r" b="b"/>
              <a:pathLst>
                <a:path w="1533" h="1080" extrusionOk="0">
                  <a:moveTo>
                    <a:pt x="1490" y="0"/>
                  </a:moveTo>
                  <a:cubicBezTo>
                    <a:pt x="1478" y="0"/>
                    <a:pt x="1468" y="4"/>
                    <a:pt x="1463" y="13"/>
                  </a:cubicBezTo>
                  <a:lnTo>
                    <a:pt x="534" y="968"/>
                  </a:lnTo>
                  <a:lnTo>
                    <a:pt x="78" y="271"/>
                  </a:lnTo>
                  <a:cubicBezTo>
                    <a:pt x="72" y="259"/>
                    <a:pt x="56" y="251"/>
                    <a:pt x="42" y="251"/>
                  </a:cubicBezTo>
                  <a:cubicBezTo>
                    <a:pt x="36" y="251"/>
                    <a:pt x="31" y="252"/>
                    <a:pt x="26" y="254"/>
                  </a:cubicBezTo>
                  <a:cubicBezTo>
                    <a:pt x="1" y="271"/>
                    <a:pt x="1" y="297"/>
                    <a:pt x="9" y="314"/>
                  </a:cubicBezTo>
                  <a:lnTo>
                    <a:pt x="491" y="1054"/>
                  </a:lnTo>
                  <a:cubicBezTo>
                    <a:pt x="491" y="1071"/>
                    <a:pt x="508" y="1071"/>
                    <a:pt x="517" y="1080"/>
                  </a:cubicBezTo>
                  <a:cubicBezTo>
                    <a:pt x="534" y="1080"/>
                    <a:pt x="543" y="1071"/>
                    <a:pt x="551" y="1063"/>
                  </a:cubicBezTo>
                  <a:lnTo>
                    <a:pt x="1523" y="73"/>
                  </a:lnTo>
                  <a:cubicBezTo>
                    <a:pt x="1532" y="56"/>
                    <a:pt x="1532" y="30"/>
                    <a:pt x="1523" y="13"/>
                  </a:cubicBezTo>
                  <a:cubicBezTo>
                    <a:pt x="1515" y="4"/>
                    <a:pt x="1502" y="0"/>
                    <a:pt x="1490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86;p48">
              <a:extLst>
                <a:ext uri="{FF2B5EF4-FFF2-40B4-BE49-F238E27FC236}">
                  <a16:creationId xmlns:a16="http://schemas.microsoft.com/office/drawing/2014/main" id="{4699BE07-B5E9-449D-BF0E-F7A5F77D5EDE}"/>
                </a:ext>
              </a:extLst>
            </p:cNvPr>
            <p:cNvSpPr/>
            <p:nvPr/>
          </p:nvSpPr>
          <p:spPr>
            <a:xfrm>
              <a:off x="467825" y="3679650"/>
              <a:ext cx="38325" cy="27025"/>
            </a:xfrm>
            <a:custGeom>
              <a:avLst/>
              <a:gdLst/>
              <a:ahLst/>
              <a:cxnLst/>
              <a:rect l="l" t="t" r="r" b="b"/>
              <a:pathLst>
                <a:path w="1533" h="1081" extrusionOk="0">
                  <a:moveTo>
                    <a:pt x="1490" y="0"/>
                  </a:moveTo>
                  <a:cubicBezTo>
                    <a:pt x="1478" y="0"/>
                    <a:pt x="1468" y="5"/>
                    <a:pt x="1463" y="13"/>
                  </a:cubicBezTo>
                  <a:lnTo>
                    <a:pt x="534" y="968"/>
                  </a:lnTo>
                  <a:lnTo>
                    <a:pt x="78" y="271"/>
                  </a:lnTo>
                  <a:cubicBezTo>
                    <a:pt x="73" y="255"/>
                    <a:pt x="60" y="249"/>
                    <a:pt x="47" y="249"/>
                  </a:cubicBezTo>
                  <a:cubicBezTo>
                    <a:pt x="40" y="249"/>
                    <a:pt x="33" y="251"/>
                    <a:pt x="26" y="254"/>
                  </a:cubicBezTo>
                  <a:cubicBezTo>
                    <a:pt x="1" y="271"/>
                    <a:pt x="1" y="297"/>
                    <a:pt x="9" y="314"/>
                  </a:cubicBezTo>
                  <a:lnTo>
                    <a:pt x="491" y="1054"/>
                  </a:lnTo>
                  <a:cubicBezTo>
                    <a:pt x="491" y="1071"/>
                    <a:pt x="508" y="1071"/>
                    <a:pt x="517" y="1080"/>
                  </a:cubicBezTo>
                  <a:cubicBezTo>
                    <a:pt x="534" y="1071"/>
                    <a:pt x="543" y="1071"/>
                    <a:pt x="551" y="1054"/>
                  </a:cubicBezTo>
                  <a:lnTo>
                    <a:pt x="1523" y="65"/>
                  </a:lnTo>
                  <a:cubicBezTo>
                    <a:pt x="1532" y="48"/>
                    <a:pt x="1532" y="22"/>
                    <a:pt x="1523" y="13"/>
                  </a:cubicBezTo>
                  <a:cubicBezTo>
                    <a:pt x="1515" y="5"/>
                    <a:pt x="1502" y="0"/>
                    <a:pt x="1490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87;p48">
              <a:extLst>
                <a:ext uri="{FF2B5EF4-FFF2-40B4-BE49-F238E27FC236}">
                  <a16:creationId xmlns:a16="http://schemas.microsoft.com/office/drawing/2014/main" id="{5F3A0D48-C3FC-4ED1-BDEE-D5F64849BBBD}"/>
                </a:ext>
              </a:extLst>
            </p:cNvPr>
            <p:cNvSpPr/>
            <p:nvPr/>
          </p:nvSpPr>
          <p:spPr>
            <a:xfrm>
              <a:off x="467825" y="3730800"/>
              <a:ext cx="38750" cy="26850"/>
            </a:xfrm>
            <a:custGeom>
              <a:avLst/>
              <a:gdLst/>
              <a:ahLst/>
              <a:cxnLst/>
              <a:rect l="l" t="t" r="r" b="b"/>
              <a:pathLst>
                <a:path w="1550" h="1074" extrusionOk="0">
                  <a:moveTo>
                    <a:pt x="1491" y="0"/>
                  </a:moveTo>
                  <a:cubicBezTo>
                    <a:pt x="1481" y="0"/>
                    <a:pt x="1472" y="4"/>
                    <a:pt x="1463" y="15"/>
                  </a:cubicBezTo>
                  <a:lnTo>
                    <a:pt x="525" y="970"/>
                  </a:lnTo>
                  <a:lnTo>
                    <a:pt x="78" y="264"/>
                  </a:lnTo>
                  <a:cubicBezTo>
                    <a:pt x="73" y="254"/>
                    <a:pt x="61" y="246"/>
                    <a:pt x="48" y="246"/>
                  </a:cubicBezTo>
                  <a:cubicBezTo>
                    <a:pt x="41" y="246"/>
                    <a:pt x="33" y="249"/>
                    <a:pt x="26" y="256"/>
                  </a:cubicBezTo>
                  <a:cubicBezTo>
                    <a:pt x="1" y="264"/>
                    <a:pt x="1" y="290"/>
                    <a:pt x="9" y="316"/>
                  </a:cubicBezTo>
                  <a:lnTo>
                    <a:pt x="491" y="1056"/>
                  </a:lnTo>
                  <a:cubicBezTo>
                    <a:pt x="491" y="1065"/>
                    <a:pt x="508" y="1073"/>
                    <a:pt x="517" y="1073"/>
                  </a:cubicBezTo>
                  <a:cubicBezTo>
                    <a:pt x="534" y="1073"/>
                    <a:pt x="543" y="1073"/>
                    <a:pt x="551" y="1065"/>
                  </a:cubicBezTo>
                  <a:lnTo>
                    <a:pt x="1523" y="75"/>
                  </a:lnTo>
                  <a:cubicBezTo>
                    <a:pt x="1549" y="43"/>
                    <a:pt x="1521" y="0"/>
                    <a:pt x="1491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88;p48">
              <a:extLst>
                <a:ext uri="{FF2B5EF4-FFF2-40B4-BE49-F238E27FC236}">
                  <a16:creationId xmlns:a16="http://schemas.microsoft.com/office/drawing/2014/main" id="{321EB046-8484-4DE2-BD2B-6C8EA59F65FB}"/>
                </a:ext>
              </a:extLst>
            </p:cNvPr>
            <p:cNvSpPr/>
            <p:nvPr/>
          </p:nvSpPr>
          <p:spPr>
            <a:xfrm>
              <a:off x="321775" y="3636525"/>
              <a:ext cx="138125" cy="17650"/>
            </a:xfrm>
            <a:custGeom>
              <a:avLst/>
              <a:gdLst/>
              <a:ahLst/>
              <a:cxnLst/>
              <a:rect l="l" t="t" r="r" b="b"/>
              <a:pathLst>
                <a:path w="5525" h="706" extrusionOk="0">
                  <a:moveTo>
                    <a:pt x="2014" y="0"/>
                  </a:moveTo>
                  <a:cubicBezTo>
                    <a:pt x="1902" y="0"/>
                    <a:pt x="1902" y="9"/>
                    <a:pt x="1799" y="9"/>
                  </a:cubicBezTo>
                  <a:lnTo>
                    <a:pt x="1584" y="9"/>
                  </a:lnTo>
                  <a:cubicBezTo>
                    <a:pt x="1472" y="9"/>
                    <a:pt x="1472" y="18"/>
                    <a:pt x="1369" y="18"/>
                  </a:cubicBezTo>
                  <a:cubicBezTo>
                    <a:pt x="1257" y="18"/>
                    <a:pt x="1257" y="9"/>
                    <a:pt x="1154" y="9"/>
                  </a:cubicBezTo>
                  <a:lnTo>
                    <a:pt x="939" y="9"/>
                  </a:lnTo>
                  <a:cubicBezTo>
                    <a:pt x="827" y="9"/>
                    <a:pt x="827" y="18"/>
                    <a:pt x="723" y="18"/>
                  </a:cubicBezTo>
                  <a:cubicBezTo>
                    <a:pt x="612" y="18"/>
                    <a:pt x="612" y="9"/>
                    <a:pt x="508" y="9"/>
                  </a:cubicBezTo>
                  <a:lnTo>
                    <a:pt x="293" y="9"/>
                  </a:lnTo>
                  <a:cubicBezTo>
                    <a:pt x="216" y="9"/>
                    <a:pt x="147" y="26"/>
                    <a:pt x="87" y="69"/>
                  </a:cubicBezTo>
                  <a:cubicBezTo>
                    <a:pt x="44" y="86"/>
                    <a:pt x="9" y="138"/>
                    <a:pt x="9" y="190"/>
                  </a:cubicBezTo>
                  <a:lnTo>
                    <a:pt x="9" y="293"/>
                  </a:lnTo>
                  <a:cubicBezTo>
                    <a:pt x="9" y="344"/>
                    <a:pt x="1" y="353"/>
                    <a:pt x="1" y="405"/>
                  </a:cubicBezTo>
                  <a:lnTo>
                    <a:pt x="1" y="508"/>
                  </a:lnTo>
                  <a:cubicBezTo>
                    <a:pt x="1" y="568"/>
                    <a:pt x="27" y="611"/>
                    <a:pt x="78" y="637"/>
                  </a:cubicBezTo>
                  <a:cubicBezTo>
                    <a:pt x="138" y="671"/>
                    <a:pt x="216" y="680"/>
                    <a:pt x="285" y="680"/>
                  </a:cubicBezTo>
                  <a:cubicBezTo>
                    <a:pt x="388" y="680"/>
                    <a:pt x="388" y="689"/>
                    <a:pt x="500" y="689"/>
                  </a:cubicBezTo>
                  <a:lnTo>
                    <a:pt x="715" y="689"/>
                  </a:lnTo>
                  <a:cubicBezTo>
                    <a:pt x="818" y="689"/>
                    <a:pt x="818" y="680"/>
                    <a:pt x="930" y="680"/>
                  </a:cubicBezTo>
                  <a:lnTo>
                    <a:pt x="1145" y="680"/>
                  </a:lnTo>
                  <a:cubicBezTo>
                    <a:pt x="1248" y="680"/>
                    <a:pt x="1248" y="689"/>
                    <a:pt x="1360" y="689"/>
                  </a:cubicBezTo>
                  <a:cubicBezTo>
                    <a:pt x="1463" y="689"/>
                    <a:pt x="1463" y="697"/>
                    <a:pt x="1575" y="697"/>
                  </a:cubicBezTo>
                  <a:cubicBezTo>
                    <a:pt x="1678" y="697"/>
                    <a:pt x="1678" y="689"/>
                    <a:pt x="1790" y="689"/>
                  </a:cubicBezTo>
                  <a:lnTo>
                    <a:pt x="2005" y="689"/>
                  </a:lnTo>
                  <a:cubicBezTo>
                    <a:pt x="2109" y="689"/>
                    <a:pt x="2109" y="697"/>
                    <a:pt x="2221" y="697"/>
                  </a:cubicBezTo>
                  <a:cubicBezTo>
                    <a:pt x="2324" y="697"/>
                    <a:pt x="2324" y="689"/>
                    <a:pt x="2436" y="689"/>
                  </a:cubicBezTo>
                  <a:cubicBezTo>
                    <a:pt x="2539" y="689"/>
                    <a:pt x="2539" y="697"/>
                    <a:pt x="2651" y="697"/>
                  </a:cubicBezTo>
                  <a:cubicBezTo>
                    <a:pt x="2754" y="697"/>
                    <a:pt x="2754" y="706"/>
                    <a:pt x="2866" y="706"/>
                  </a:cubicBezTo>
                  <a:cubicBezTo>
                    <a:pt x="2969" y="706"/>
                    <a:pt x="2969" y="697"/>
                    <a:pt x="3081" y="697"/>
                  </a:cubicBezTo>
                  <a:lnTo>
                    <a:pt x="3296" y="697"/>
                  </a:lnTo>
                  <a:cubicBezTo>
                    <a:pt x="3399" y="697"/>
                    <a:pt x="3399" y="689"/>
                    <a:pt x="3511" y="689"/>
                  </a:cubicBezTo>
                  <a:cubicBezTo>
                    <a:pt x="3614" y="689"/>
                    <a:pt x="3614" y="706"/>
                    <a:pt x="3726" y="706"/>
                  </a:cubicBezTo>
                  <a:cubicBezTo>
                    <a:pt x="3829" y="706"/>
                    <a:pt x="3829" y="697"/>
                    <a:pt x="3941" y="697"/>
                  </a:cubicBezTo>
                  <a:lnTo>
                    <a:pt x="4371" y="697"/>
                  </a:lnTo>
                  <a:cubicBezTo>
                    <a:pt x="4475" y="697"/>
                    <a:pt x="4475" y="689"/>
                    <a:pt x="4586" y="689"/>
                  </a:cubicBezTo>
                  <a:lnTo>
                    <a:pt x="5017" y="689"/>
                  </a:lnTo>
                  <a:cubicBezTo>
                    <a:pt x="5120" y="689"/>
                    <a:pt x="5120" y="697"/>
                    <a:pt x="5232" y="697"/>
                  </a:cubicBezTo>
                  <a:cubicBezTo>
                    <a:pt x="5301" y="697"/>
                    <a:pt x="5369" y="671"/>
                    <a:pt x="5430" y="628"/>
                  </a:cubicBezTo>
                  <a:cubicBezTo>
                    <a:pt x="5481" y="603"/>
                    <a:pt x="5524" y="568"/>
                    <a:pt x="5524" y="508"/>
                  </a:cubicBezTo>
                  <a:lnTo>
                    <a:pt x="5524" y="405"/>
                  </a:lnTo>
                  <a:lnTo>
                    <a:pt x="5524" y="293"/>
                  </a:lnTo>
                  <a:cubicBezTo>
                    <a:pt x="5524" y="241"/>
                    <a:pt x="5507" y="241"/>
                    <a:pt x="5507" y="190"/>
                  </a:cubicBezTo>
                  <a:cubicBezTo>
                    <a:pt x="5507" y="138"/>
                    <a:pt x="5481" y="86"/>
                    <a:pt x="5430" y="69"/>
                  </a:cubicBezTo>
                  <a:cubicBezTo>
                    <a:pt x="5369" y="26"/>
                    <a:pt x="5309" y="9"/>
                    <a:pt x="5240" y="9"/>
                  </a:cubicBezTo>
                  <a:lnTo>
                    <a:pt x="4165" y="9"/>
                  </a:lnTo>
                  <a:cubicBezTo>
                    <a:pt x="4053" y="9"/>
                    <a:pt x="4053" y="26"/>
                    <a:pt x="3950" y="26"/>
                  </a:cubicBezTo>
                  <a:cubicBezTo>
                    <a:pt x="3838" y="26"/>
                    <a:pt x="3838" y="0"/>
                    <a:pt x="3735" y="0"/>
                  </a:cubicBezTo>
                  <a:lnTo>
                    <a:pt x="3520" y="0"/>
                  </a:lnTo>
                  <a:cubicBezTo>
                    <a:pt x="3408" y="0"/>
                    <a:pt x="3408" y="18"/>
                    <a:pt x="3305" y="18"/>
                  </a:cubicBezTo>
                  <a:cubicBezTo>
                    <a:pt x="3193" y="18"/>
                    <a:pt x="3193" y="9"/>
                    <a:pt x="3089" y="9"/>
                  </a:cubicBezTo>
                  <a:lnTo>
                    <a:pt x="2444" y="9"/>
                  </a:lnTo>
                  <a:cubicBezTo>
                    <a:pt x="2332" y="9"/>
                    <a:pt x="2332" y="18"/>
                    <a:pt x="2229" y="18"/>
                  </a:cubicBezTo>
                  <a:cubicBezTo>
                    <a:pt x="2117" y="18"/>
                    <a:pt x="2117" y="0"/>
                    <a:pt x="2014" y="0"/>
                  </a:cubicBezTo>
                  <a:close/>
                </a:path>
              </a:pathLst>
            </a:custGeom>
            <a:solidFill>
              <a:srgbClr val="F8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89;p48">
              <a:extLst>
                <a:ext uri="{FF2B5EF4-FFF2-40B4-BE49-F238E27FC236}">
                  <a16:creationId xmlns:a16="http://schemas.microsoft.com/office/drawing/2014/main" id="{6E80983C-58FD-4E85-948F-2BC8D8B52CC0}"/>
                </a:ext>
              </a:extLst>
            </p:cNvPr>
            <p:cNvSpPr/>
            <p:nvPr/>
          </p:nvSpPr>
          <p:spPr>
            <a:xfrm>
              <a:off x="321775" y="3687925"/>
              <a:ext cx="138125" cy="17450"/>
            </a:xfrm>
            <a:custGeom>
              <a:avLst/>
              <a:gdLst/>
              <a:ahLst/>
              <a:cxnLst/>
              <a:rect l="l" t="t" r="r" b="b"/>
              <a:pathLst>
                <a:path w="5525" h="698" extrusionOk="0">
                  <a:moveTo>
                    <a:pt x="2014" y="1"/>
                  </a:moveTo>
                  <a:cubicBezTo>
                    <a:pt x="1902" y="1"/>
                    <a:pt x="1902" y="9"/>
                    <a:pt x="1799" y="9"/>
                  </a:cubicBezTo>
                  <a:lnTo>
                    <a:pt x="1584" y="9"/>
                  </a:lnTo>
                  <a:cubicBezTo>
                    <a:pt x="1472" y="9"/>
                    <a:pt x="1472" y="18"/>
                    <a:pt x="1369" y="18"/>
                  </a:cubicBezTo>
                  <a:cubicBezTo>
                    <a:pt x="1257" y="18"/>
                    <a:pt x="1257" y="9"/>
                    <a:pt x="1154" y="9"/>
                  </a:cubicBezTo>
                  <a:lnTo>
                    <a:pt x="939" y="9"/>
                  </a:lnTo>
                  <a:cubicBezTo>
                    <a:pt x="827" y="9"/>
                    <a:pt x="827" y="18"/>
                    <a:pt x="723" y="18"/>
                  </a:cubicBezTo>
                  <a:cubicBezTo>
                    <a:pt x="612" y="18"/>
                    <a:pt x="612" y="9"/>
                    <a:pt x="508" y="9"/>
                  </a:cubicBezTo>
                  <a:lnTo>
                    <a:pt x="293" y="9"/>
                  </a:lnTo>
                  <a:cubicBezTo>
                    <a:pt x="216" y="9"/>
                    <a:pt x="147" y="26"/>
                    <a:pt x="87" y="61"/>
                  </a:cubicBezTo>
                  <a:cubicBezTo>
                    <a:pt x="44" y="87"/>
                    <a:pt x="9" y="138"/>
                    <a:pt x="9" y="190"/>
                  </a:cubicBezTo>
                  <a:lnTo>
                    <a:pt x="9" y="293"/>
                  </a:lnTo>
                  <a:cubicBezTo>
                    <a:pt x="9" y="353"/>
                    <a:pt x="1" y="353"/>
                    <a:pt x="1" y="405"/>
                  </a:cubicBezTo>
                  <a:lnTo>
                    <a:pt x="1" y="508"/>
                  </a:lnTo>
                  <a:cubicBezTo>
                    <a:pt x="1" y="568"/>
                    <a:pt x="27" y="611"/>
                    <a:pt x="78" y="637"/>
                  </a:cubicBezTo>
                  <a:cubicBezTo>
                    <a:pt x="138" y="672"/>
                    <a:pt x="216" y="680"/>
                    <a:pt x="285" y="680"/>
                  </a:cubicBezTo>
                  <a:cubicBezTo>
                    <a:pt x="388" y="680"/>
                    <a:pt x="388" y="689"/>
                    <a:pt x="500" y="689"/>
                  </a:cubicBezTo>
                  <a:lnTo>
                    <a:pt x="715" y="689"/>
                  </a:lnTo>
                  <a:cubicBezTo>
                    <a:pt x="818" y="689"/>
                    <a:pt x="818" y="680"/>
                    <a:pt x="930" y="680"/>
                  </a:cubicBezTo>
                  <a:lnTo>
                    <a:pt x="1145" y="680"/>
                  </a:lnTo>
                  <a:cubicBezTo>
                    <a:pt x="1248" y="680"/>
                    <a:pt x="1248" y="689"/>
                    <a:pt x="1360" y="689"/>
                  </a:cubicBezTo>
                  <a:lnTo>
                    <a:pt x="2221" y="689"/>
                  </a:lnTo>
                  <a:cubicBezTo>
                    <a:pt x="2324" y="689"/>
                    <a:pt x="2324" y="680"/>
                    <a:pt x="2436" y="680"/>
                  </a:cubicBezTo>
                  <a:cubicBezTo>
                    <a:pt x="2539" y="680"/>
                    <a:pt x="2539" y="689"/>
                    <a:pt x="2651" y="689"/>
                  </a:cubicBezTo>
                  <a:cubicBezTo>
                    <a:pt x="2754" y="689"/>
                    <a:pt x="2754" y="697"/>
                    <a:pt x="2866" y="697"/>
                  </a:cubicBezTo>
                  <a:cubicBezTo>
                    <a:pt x="2969" y="697"/>
                    <a:pt x="2969" y="689"/>
                    <a:pt x="3081" y="689"/>
                  </a:cubicBezTo>
                  <a:lnTo>
                    <a:pt x="3296" y="689"/>
                  </a:lnTo>
                  <a:cubicBezTo>
                    <a:pt x="3399" y="689"/>
                    <a:pt x="3399" y="680"/>
                    <a:pt x="3511" y="680"/>
                  </a:cubicBezTo>
                  <a:cubicBezTo>
                    <a:pt x="3614" y="680"/>
                    <a:pt x="3614" y="697"/>
                    <a:pt x="3726" y="697"/>
                  </a:cubicBezTo>
                  <a:cubicBezTo>
                    <a:pt x="3829" y="697"/>
                    <a:pt x="3829" y="689"/>
                    <a:pt x="3941" y="689"/>
                  </a:cubicBezTo>
                  <a:lnTo>
                    <a:pt x="4156" y="689"/>
                  </a:lnTo>
                  <a:cubicBezTo>
                    <a:pt x="4260" y="689"/>
                    <a:pt x="4260" y="697"/>
                    <a:pt x="4371" y="697"/>
                  </a:cubicBezTo>
                  <a:cubicBezTo>
                    <a:pt x="4475" y="697"/>
                    <a:pt x="4475" y="689"/>
                    <a:pt x="4586" y="689"/>
                  </a:cubicBezTo>
                  <a:lnTo>
                    <a:pt x="5017" y="689"/>
                  </a:lnTo>
                  <a:cubicBezTo>
                    <a:pt x="5120" y="689"/>
                    <a:pt x="5120" y="697"/>
                    <a:pt x="5232" y="697"/>
                  </a:cubicBezTo>
                  <a:cubicBezTo>
                    <a:pt x="5301" y="689"/>
                    <a:pt x="5369" y="672"/>
                    <a:pt x="5430" y="629"/>
                  </a:cubicBezTo>
                  <a:cubicBezTo>
                    <a:pt x="5481" y="603"/>
                    <a:pt x="5524" y="568"/>
                    <a:pt x="5524" y="517"/>
                  </a:cubicBezTo>
                  <a:lnTo>
                    <a:pt x="5524" y="405"/>
                  </a:lnTo>
                  <a:lnTo>
                    <a:pt x="5524" y="302"/>
                  </a:lnTo>
                  <a:cubicBezTo>
                    <a:pt x="5524" y="250"/>
                    <a:pt x="5507" y="250"/>
                    <a:pt x="5507" y="190"/>
                  </a:cubicBezTo>
                  <a:cubicBezTo>
                    <a:pt x="5507" y="138"/>
                    <a:pt x="5481" y="95"/>
                    <a:pt x="5430" y="69"/>
                  </a:cubicBezTo>
                  <a:cubicBezTo>
                    <a:pt x="5369" y="35"/>
                    <a:pt x="5309" y="9"/>
                    <a:pt x="5240" y="9"/>
                  </a:cubicBezTo>
                  <a:lnTo>
                    <a:pt x="4165" y="9"/>
                  </a:lnTo>
                  <a:cubicBezTo>
                    <a:pt x="4053" y="9"/>
                    <a:pt x="4053" y="26"/>
                    <a:pt x="3950" y="26"/>
                  </a:cubicBezTo>
                  <a:cubicBezTo>
                    <a:pt x="3838" y="26"/>
                    <a:pt x="3838" y="9"/>
                    <a:pt x="3735" y="9"/>
                  </a:cubicBezTo>
                  <a:lnTo>
                    <a:pt x="3520" y="9"/>
                  </a:lnTo>
                  <a:cubicBezTo>
                    <a:pt x="3408" y="9"/>
                    <a:pt x="3408" y="18"/>
                    <a:pt x="3305" y="18"/>
                  </a:cubicBezTo>
                  <a:cubicBezTo>
                    <a:pt x="3193" y="18"/>
                    <a:pt x="3193" y="9"/>
                    <a:pt x="3089" y="9"/>
                  </a:cubicBezTo>
                  <a:lnTo>
                    <a:pt x="2444" y="9"/>
                  </a:lnTo>
                  <a:cubicBezTo>
                    <a:pt x="2332" y="9"/>
                    <a:pt x="2332" y="18"/>
                    <a:pt x="2229" y="18"/>
                  </a:cubicBezTo>
                  <a:cubicBezTo>
                    <a:pt x="2117" y="18"/>
                    <a:pt x="2117" y="1"/>
                    <a:pt x="2014" y="1"/>
                  </a:cubicBezTo>
                  <a:close/>
                </a:path>
              </a:pathLst>
            </a:custGeom>
            <a:solidFill>
              <a:srgbClr val="F8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90;p48">
              <a:extLst>
                <a:ext uri="{FF2B5EF4-FFF2-40B4-BE49-F238E27FC236}">
                  <a16:creationId xmlns:a16="http://schemas.microsoft.com/office/drawing/2014/main" id="{D2168DC0-BAB8-44D1-815D-C18BDC67BD2D}"/>
                </a:ext>
              </a:extLst>
            </p:cNvPr>
            <p:cNvSpPr/>
            <p:nvPr/>
          </p:nvSpPr>
          <p:spPr>
            <a:xfrm>
              <a:off x="321775" y="3739125"/>
              <a:ext cx="138125" cy="17650"/>
            </a:xfrm>
            <a:custGeom>
              <a:avLst/>
              <a:gdLst/>
              <a:ahLst/>
              <a:cxnLst/>
              <a:rect l="l" t="t" r="r" b="b"/>
              <a:pathLst>
                <a:path w="5525" h="706" extrusionOk="0">
                  <a:moveTo>
                    <a:pt x="2014" y="0"/>
                  </a:moveTo>
                  <a:cubicBezTo>
                    <a:pt x="1902" y="0"/>
                    <a:pt x="1902" y="9"/>
                    <a:pt x="1799" y="9"/>
                  </a:cubicBezTo>
                  <a:lnTo>
                    <a:pt x="1584" y="9"/>
                  </a:lnTo>
                  <a:cubicBezTo>
                    <a:pt x="1472" y="9"/>
                    <a:pt x="1472" y="17"/>
                    <a:pt x="1369" y="17"/>
                  </a:cubicBezTo>
                  <a:cubicBezTo>
                    <a:pt x="1257" y="17"/>
                    <a:pt x="1257" y="9"/>
                    <a:pt x="1154" y="9"/>
                  </a:cubicBezTo>
                  <a:lnTo>
                    <a:pt x="939" y="9"/>
                  </a:lnTo>
                  <a:cubicBezTo>
                    <a:pt x="827" y="9"/>
                    <a:pt x="827" y="17"/>
                    <a:pt x="723" y="17"/>
                  </a:cubicBezTo>
                  <a:cubicBezTo>
                    <a:pt x="612" y="17"/>
                    <a:pt x="612" y="9"/>
                    <a:pt x="508" y="9"/>
                  </a:cubicBezTo>
                  <a:lnTo>
                    <a:pt x="293" y="9"/>
                  </a:lnTo>
                  <a:cubicBezTo>
                    <a:pt x="216" y="9"/>
                    <a:pt x="147" y="26"/>
                    <a:pt x="87" y="60"/>
                  </a:cubicBezTo>
                  <a:cubicBezTo>
                    <a:pt x="44" y="86"/>
                    <a:pt x="9" y="138"/>
                    <a:pt x="9" y="190"/>
                  </a:cubicBezTo>
                  <a:lnTo>
                    <a:pt x="9" y="293"/>
                  </a:lnTo>
                  <a:cubicBezTo>
                    <a:pt x="9" y="344"/>
                    <a:pt x="1" y="353"/>
                    <a:pt x="1" y="405"/>
                  </a:cubicBezTo>
                  <a:lnTo>
                    <a:pt x="1" y="508"/>
                  </a:lnTo>
                  <a:cubicBezTo>
                    <a:pt x="1" y="559"/>
                    <a:pt x="27" y="611"/>
                    <a:pt x="78" y="637"/>
                  </a:cubicBezTo>
                  <a:cubicBezTo>
                    <a:pt x="138" y="671"/>
                    <a:pt x="216" y="680"/>
                    <a:pt x="285" y="680"/>
                  </a:cubicBezTo>
                  <a:cubicBezTo>
                    <a:pt x="388" y="680"/>
                    <a:pt x="388" y="689"/>
                    <a:pt x="500" y="689"/>
                  </a:cubicBezTo>
                  <a:lnTo>
                    <a:pt x="715" y="689"/>
                  </a:lnTo>
                  <a:cubicBezTo>
                    <a:pt x="818" y="689"/>
                    <a:pt x="818" y="680"/>
                    <a:pt x="930" y="680"/>
                  </a:cubicBezTo>
                  <a:lnTo>
                    <a:pt x="1145" y="680"/>
                  </a:lnTo>
                  <a:cubicBezTo>
                    <a:pt x="1248" y="680"/>
                    <a:pt x="1248" y="689"/>
                    <a:pt x="1360" y="689"/>
                  </a:cubicBezTo>
                  <a:cubicBezTo>
                    <a:pt x="1463" y="689"/>
                    <a:pt x="1463" y="697"/>
                    <a:pt x="1575" y="697"/>
                  </a:cubicBezTo>
                  <a:lnTo>
                    <a:pt x="2221" y="697"/>
                  </a:lnTo>
                  <a:cubicBezTo>
                    <a:pt x="2324" y="697"/>
                    <a:pt x="2324" y="689"/>
                    <a:pt x="2436" y="689"/>
                  </a:cubicBezTo>
                  <a:lnTo>
                    <a:pt x="2651" y="689"/>
                  </a:lnTo>
                  <a:cubicBezTo>
                    <a:pt x="2754" y="689"/>
                    <a:pt x="2754" y="697"/>
                    <a:pt x="2866" y="697"/>
                  </a:cubicBezTo>
                  <a:cubicBezTo>
                    <a:pt x="2969" y="697"/>
                    <a:pt x="2969" y="689"/>
                    <a:pt x="3081" y="689"/>
                  </a:cubicBezTo>
                  <a:lnTo>
                    <a:pt x="3511" y="689"/>
                  </a:lnTo>
                  <a:cubicBezTo>
                    <a:pt x="3614" y="689"/>
                    <a:pt x="3614" y="706"/>
                    <a:pt x="3726" y="706"/>
                  </a:cubicBezTo>
                  <a:cubicBezTo>
                    <a:pt x="3829" y="706"/>
                    <a:pt x="3829" y="697"/>
                    <a:pt x="3941" y="697"/>
                  </a:cubicBezTo>
                  <a:cubicBezTo>
                    <a:pt x="4044" y="697"/>
                    <a:pt x="4044" y="689"/>
                    <a:pt x="4156" y="689"/>
                  </a:cubicBezTo>
                  <a:cubicBezTo>
                    <a:pt x="4260" y="689"/>
                    <a:pt x="4260" y="697"/>
                    <a:pt x="4371" y="697"/>
                  </a:cubicBezTo>
                  <a:cubicBezTo>
                    <a:pt x="4475" y="697"/>
                    <a:pt x="4475" y="689"/>
                    <a:pt x="4586" y="689"/>
                  </a:cubicBezTo>
                  <a:lnTo>
                    <a:pt x="5017" y="689"/>
                  </a:lnTo>
                  <a:cubicBezTo>
                    <a:pt x="5120" y="689"/>
                    <a:pt x="5120" y="697"/>
                    <a:pt x="5232" y="697"/>
                  </a:cubicBezTo>
                  <a:cubicBezTo>
                    <a:pt x="5301" y="697"/>
                    <a:pt x="5369" y="671"/>
                    <a:pt x="5430" y="628"/>
                  </a:cubicBezTo>
                  <a:cubicBezTo>
                    <a:pt x="5481" y="602"/>
                    <a:pt x="5524" y="559"/>
                    <a:pt x="5524" y="508"/>
                  </a:cubicBezTo>
                  <a:lnTo>
                    <a:pt x="5524" y="405"/>
                  </a:lnTo>
                  <a:lnTo>
                    <a:pt x="5524" y="293"/>
                  </a:lnTo>
                  <a:cubicBezTo>
                    <a:pt x="5524" y="241"/>
                    <a:pt x="5507" y="241"/>
                    <a:pt x="5507" y="190"/>
                  </a:cubicBezTo>
                  <a:cubicBezTo>
                    <a:pt x="5507" y="138"/>
                    <a:pt x="5481" y="95"/>
                    <a:pt x="5430" y="69"/>
                  </a:cubicBezTo>
                  <a:cubicBezTo>
                    <a:pt x="5369" y="26"/>
                    <a:pt x="5309" y="9"/>
                    <a:pt x="5240" y="9"/>
                  </a:cubicBezTo>
                  <a:lnTo>
                    <a:pt x="4165" y="9"/>
                  </a:lnTo>
                  <a:cubicBezTo>
                    <a:pt x="4053" y="9"/>
                    <a:pt x="4053" y="26"/>
                    <a:pt x="3950" y="26"/>
                  </a:cubicBezTo>
                  <a:cubicBezTo>
                    <a:pt x="3838" y="26"/>
                    <a:pt x="3838" y="0"/>
                    <a:pt x="3735" y="0"/>
                  </a:cubicBezTo>
                  <a:lnTo>
                    <a:pt x="3520" y="0"/>
                  </a:lnTo>
                  <a:cubicBezTo>
                    <a:pt x="3408" y="0"/>
                    <a:pt x="3408" y="17"/>
                    <a:pt x="3305" y="17"/>
                  </a:cubicBezTo>
                  <a:cubicBezTo>
                    <a:pt x="3193" y="17"/>
                    <a:pt x="3193" y="9"/>
                    <a:pt x="3089" y="9"/>
                  </a:cubicBezTo>
                  <a:lnTo>
                    <a:pt x="2444" y="9"/>
                  </a:lnTo>
                  <a:cubicBezTo>
                    <a:pt x="2332" y="9"/>
                    <a:pt x="2332" y="17"/>
                    <a:pt x="2229" y="17"/>
                  </a:cubicBezTo>
                  <a:cubicBezTo>
                    <a:pt x="2117" y="17"/>
                    <a:pt x="2117" y="0"/>
                    <a:pt x="2014" y="0"/>
                  </a:cubicBezTo>
                  <a:close/>
                </a:path>
              </a:pathLst>
            </a:custGeom>
            <a:solidFill>
              <a:srgbClr val="F8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91;p48">
              <a:extLst>
                <a:ext uri="{FF2B5EF4-FFF2-40B4-BE49-F238E27FC236}">
                  <a16:creationId xmlns:a16="http://schemas.microsoft.com/office/drawing/2014/main" id="{0BEB0738-44CB-4A62-9D1A-4594B8E47061}"/>
                </a:ext>
              </a:extLst>
            </p:cNvPr>
            <p:cNvSpPr/>
            <p:nvPr/>
          </p:nvSpPr>
          <p:spPr>
            <a:xfrm>
              <a:off x="527625" y="3636525"/>
              <a:ext cx="128425" cy="17650"/>
            </a:xfrm>
            <a:custGeom>
              <a:avLst/>
              <a:gdLst/>
              <a:ahLst/>
              <a:cxnLst/>
              <a:rect l="l" t="t" r="r" b="b"/>
              <a:pathLst>
                <a:path w="5137" h="706" extrusionOk="0">
                  <a:moveTo>
                    <a:pt x="1867" y="0"/>
                  </a:moveTo>
                  <a:cubicBezTo>
                    <a:pt x="1764" y="0"/>
                    <a:pt x="1764" y="9"/>
                    <a:pt x="1669" y="9"/>
                  </a:cubicBezTo>
                  <a:lnTo>
                    <a:pt x="1463" y="9"/>
                  </a:lnTo>
                  <a:cubicBezTo>
                    <a:pt x="1368" y="9"/>
                    <a:pt x="1368" y="18"/>
                    <a:pt x="1265" y="18"/>
                  </a:cubicBezTo>
                  <a:cubicBezTo>
                    <a:pt x="1162" y="18"/>
                    <a:pt x="1162" y="9"/>
                    <a:pt x="1067" y="9"/>
                  </a:cubicBezTo>
                  <a:lnTo>
                    <a:pt x="869" y="9"/>
                  </a:lnTo>
                  <a:cubicBezTo>
                    <a:pt x="766" y="9"/>
                    <a:pt x="766" y="18"/>
                    <a:pt x="663" y="18"/>
                  </a:cubicBezTo>
                  <a:cubicBezTo>
                    <a:pt x="568" y="18"/>
                    <a:pt x="568" y="9"/>
                    <a:pt x="465" y="9"/>
                  </a:cubicBezTo>
                  <a:lnTo>
                    <a:pt x="267" y="9"/>
                  </a:lnTo>
                  <a:cubicBezTo>
                    <a:pt x="198" y="9"/>
                    <a:pt x="138" y="26"/>
                    <a:pt x="86" y="69"/>
                  </a:cubicBezTo>
                  <a:cubicBezTo>
                    <a:pt x="43" y="95"/>
                    <a:pt x="18" y="138"/>
                    <a:pt x="18" y="190"/>
                  </a:cubicBezTo>
                  <a:lnTo>
                    <a:pt x="18" y="293"/>
                  </a:lnTo>
                  <a:cubicBezTo>
                    <a:pt x="18" y="344"/>
                    <a:pt x="9" y="353"/>
                    <a:pt x="9" y="405"/>
                  </a:cubicBezTo>
                  <a:lnTo>
                    <a:pt x="9" y="508"/>
                  </a:lnTo>
                  <a:cubicBezTo>
                    <a:pt x="0" y="560"/>
                    <a:pt x="26" y="611"/>
                    <a:pt x="78" y="637"/>
                  </a:cubicBezTo>
                  <a:cubicBezTo>
                    <a:pt x="129" y="671"/>
                    <a:pt x="198" y="680"/>
                    <a:pt x="267" y="680"/>
                  </a:cubicBezTo>
                  <a:cubicBezTo>
                    <a:pt x="362" y="680"/>
                    <a:pt x="362" y="689"/>
                    <a:pt x="465" y="689"/>
                  </a:cubicBezTo>
                  <a:lnTo>
                    <a:pt x="671" y="689"/>
                  </a:lnTo>
                  <a:cubicBezTo>
                    <a:pt x="766" y="689"/>
                    <a:pt x="775" y="680"/>
                    <a:pt x="869" y="680"/>
                  </a:cubicBezTo>
                  <a:lnTo>
                    <a:pt x="1067" y="680"/>
                  </a:lnTo>
                  <a:cubicBezTo>
                    <a:pt x="1170" y="680"/>
                    <a:pt x="1170" y="689"/>
                    <a:pt x="1274" y="689"/>
                  </a:cubicBezTo>
                  <a:cubicBezTo>
                    <a:pt x="1368" y="689"/>
                    <a:pt x="1368" y="697"/>
                    <a:pt x="1472" y="697"/>
                  </a:cubicBezTo>
                  <a:cubicBezTo>
                    <a:pt x="1575" y="697"/>
                    <a:pt x="1575" y="689"/>
                    <a:pt x="1669" y="689"/>
                  </a:cubicBezTo>
                  <a:lnTo>
                    <a:pt x="1867" y="689"/>
                  </a:lnTo>
                  <a:cubicBezTo>
                    <a:pt x="1971" y="689"/>
                    <a:pt x="1971" y="697"/>
                    <a:pt x="2074" y="697"/>
                  </a:cubicBezTo>
                  <a:cubicBezTo>
                    <a:pt x="2168" y="697"/>
                    <a:pt x="2168" y="689"/>
                    <a:pt x="2272" y="689"/>
                  </a:cubicBezTo>
                  <a:cubicBezTo>
                    <a:pt x="2375" y="689"/>
                    <a:pt x="2375" y="697"/>
                    <a:pt x="2470" y="697"/>
                  </a:cubicBezTo>
                  <a:cubicBezTo>
                    <a:pt x="2573" y="697"/>
                    <a:pt x="2573" y="706"/>
                    <a:pt x="2676" y="706"/>
                  </a:cubicBezTo>
                  <a:cubicBezTo>
                    <a:pt x="2771" y="706"/>
                    <a:pt x="2771" y="697"/>
                    <a:pt x="2874" y="697"/>
                  </a:cubicBezTo>
                  <a:lnTo>
                    <a:pt x="3072" y="697"/>
                  </a:lnTo>
                  <a:cubicBezTo>
                    <a:pt x="3175" y="697"/>
                    <a:pt x="3175" y="689"/>
                    <a:pt x="3270" y="689"/>
                  </a:cubicBezTo>
                  <a:cubicBezTo>
                    <a:pt x="3373" y="689"/>
                    <a:pt x="3373" y="706"/>
                    <a:pt x="3476" y="706"/>
                  </a:cubicBezTo>
                  <a:cubicBezTo>
                    <a:pt x="3571" y="706"/>
                    <a:pt x="3571" y="697"/>
                    <a:pt x="3674" y="697"/>
                  </a:cubicBezTo>
                  <a:lnTo>
                    <a:pt x="4070" y="697"/>
                  </a:lnTo>
                  <a:cubicBezTo>
                    <a:pt x="4173" y="697"/>
                    <a:pt x="4173" y="689"/>
                    <a:pt x="4276" y="689"/>
                  </a:cubicBezTo>
                  <a:lnTo>
                    <a:pt x="4672" y="689"/>
                  </a:lnTo>
                  <a:cubicBezTo>
                    <a:pt x="4775" y="689"/>
                    <a:pt x="4775" y="697"/>
                    <a:pt x="4879" y="697"/>
                  </a:cubicBezTo>
                  <a:cubicBezTo>
                    <a:pt x="4939" y="697"/>
                    <a:pt x="4999" y="671"/>
                    <a:pt x="5051" y="628"/>
                  </a:cubicBezTo>
                  <a:cubicBezTo>
                    <a:pt x="5094" y="603"/>
                    <a:pt x="5128" y="560"/>
                    <a:pt x="5137" y="508"/>
                  </a:cubicBezTo>
                  <a:lnTo>
                    <a:pt x="5137" y="405"/>
                  </a:lnTo>
                  <a:lnTo>
                    <a:pt x="5137" y="293"/>
                  </a:lnTo>
                  <a:cubicBezTo>
                    <a:pt x="5137" y="241"/>
                    <a:pt x="5128" y="241"/>
                    <a:pt x="5128" y="190"/>
                  </a:cubicBezTo>
                  <a:cubicBezTo>
                    <a:pt x="5120" y="138"/>
                    <a:pt x="5094" y="95"/>
                    <a:pt x="5059" y="69"/>
                  </a:cubicBezTo>
                  <a:cubicBezTo>
                    <a:pt x="4999" y="26"/>
                    <a:pt x="4939" y="9"/>
                    <a:pt x="4879" y="9"/>
                  </a:cubicBezTo>
                  <a:lnTo>
                    <a:pt x="3863" y="9"/>
                  </a:lnTo>
                  <a:cubicBezTo>
                    <a:pt x="3769" y="9"/>
                    <a:pt x="3769" y="26"/>
                    <a:pt x="3666" y="26"/>
                  </a:cubicBezTo>
                  <a:cubicBezTo>
                    <a:pt x="3571" y="26"/>
                    <a:pt x="3571" y="0"/>
                    <a:pt x="3468" y="0"/>
                  </a:cubicBezTo>
                  <a:lnTo>
                    <a:pt x="3270" y="0"/>
                  </a:lnTo>
                  <a:cubicBezTo>
                    <a:pt x="3167" y="0"/>
                    <a:pt x="3167" y="18"/>
                    <a:pt x="3063" y="18"/>
                  </a:cubicBezTo>
                  <a:cubicBezTo>
                    <a:pt x="2969" y="18"/>
                    <a:pt x="2969" y="9"/>
                    <a:pt x="2865" y="9"/>
                  </a:cubicBezTo>
                  <a:lnTo>
                    <a:pt x="2263" y="9"/>
                  </a:lnTo>
                  <a:cubicBezTo>
                    <a:pt x="2168" y="9"/>
                    <a:pt x="2168" y="18"/>
                    <a:pt x="2065" y="18"/>
                  </a:cubicBezTo>
                  <a:cubicBezTo>
                    <a:pt x="1962" y="1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8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92;p48">
              <a:extLst>
                <a:ext uri="{FF2B5EF4-FFF2-40B4-BE49-F238E27FC236}">
                  <a16:creationId xmlns:a16="http://schemas.microsoft.com/office/drawing/2014/main" id="{2D0AB48A-A918-413A-89FB-5915F8E7BDE0}"/>
                </a:ext>
              </a:extLst>
            </p:cNvPr>
            <p:cNvSpPr/>
            <p:nvPr/>
          </p:nvSpPr>
          <p:spPr>
            <a:xfrm>
              <a:off x="527625" y="3687925"/>
              <a:ext cx="128425" cy="17450"/>
            </a:xfrm>
            <a:custGeom>
              <a:avLst/>
              <a:gdLst/>
              <a:ahLst/>
              <a:cxnLst/>
              <a:rect l="l" t="t" r="r" b="b"/>
              <a:pathLst>
                <a:path w="5137" h="698" extrusionOk="0">
                  <a:moveTo>
                    <a:pt x="1867" y="1"/>
                  </a:moveTo>
                  <a:cubicBezTo>
                    <a:pt x="1764" y="1"/>
                    <a:pt x="1764" y="9"/>
                    <a:pt x="1669" y="9"/>
                  </a:cubicBezTo>
                  <a:lnTo>
                    <a:pt x="1463" y="9"/>
                  </a:lnTo>
                  <a:cubicBezTo>
                    <a:pt x="1368" y="9"/>
                    <a:pt x="1368" y="18"/>
                    <a:pt x="1265" y="18"/>
                  </a:cubicBezTo>
                  <a:cubicBezTo>
                    <a:pt x="1162" y="18"/>
                    <a:pt x="1162" y="9"/>
                    <a:pt x="1067" y="9"/>
                  </a:cubicBezTo>
                  <a:lnTo>
                    <a:pt x="869" y="9"/>
                  </a:lnTo>
                  <a:cubicBezTo>
                    <a:pt x="766" y="9"/>
                    <a:pt x="766" y="18"/>
                    <a:pt x="663" y="18"/>
                  </a:cubicBezTo>
                  <a:cubicBezTo>
                    <a:pt x="568" y="18"/>
                    <a:pt x="568" y="9"/>
                    <a:pt x="465" y="9"/>
                  </a:cubicBezTo>
                  <a:lnTo>
                    <a:pt x="267" y="9"/>
                  </a:lnTo>
                  <a:cubicBezTo>
                    <a:pt x="198" y="9"/>
                    <a:pt x="138" y="26"/>
                    <a:pt x="86" y="61"/>
                  </a:cubicBezTo>
                  <a:cubicBezTo>
                    <a:pt x="43" y="95"/>
                    <a:pt x="18" y="138"/>
                    <a:pt x="18" y="190"/>
                  </a:cubicBezTo>
                  <a:lnTo>
                    <a:pt x="18" y="293"/>
                  </a:lnTo>
                  <a:cubicBezTo>
                    <a:pt x="18" y="353"/>
                    <a:pt x="9" y="353"/>
                    <a:pt x="9" y="405"/>
                  </a:cubicBezTo>
                  <a:lnTo>
                    <a:pt x="9" y="508"/>
                  </a:lnTo>
                  <a:cubicBezTo>
                    <a:pt x="0" y="560"/>
                    <a:pt x="26" y="611"/>
                    <a:pt x="78" y="637"/>
                  </a:cubicBezTo>
                  <a:cubicBezTo>
                    <a:pt x="129" y="672"/>
                    <a:pt x="198" y="680"/>
                    <a:pt x="267" y="680"/>
                  </a:cubicBezTo>
                  <a:cubicBezTo>
                    <a:pt x="362" y="680"/>
                    <a:pt x="362" y="689"/>
                    <a:pt x="465" y="689"/>
                  </a:cubicBezTo>
                  <a:lnTo>
                    <a:pt x="671" y="689"/>
                  </a:lnTo>
                  <a:cubicBezTo>
                    <a:pt x="766" y="689"/>
                    <a:pt x="775" y="680"/>
                    <a:pt x="869" y="680"/>
                  </a:cubicBezTo>
                  <a:lnTo>
                    <a:pt x="1067" y="680"/>
                  </a:lnTo>
                  <a:cubicBezTo>
                    <a:pt x="1170" y="680"/>
                    <a:pt x="1170" y="689"/>
                    <a:pt x="1274" y="689"/>
                  </a:cubicBezTo>
                  <a:lnTo>
                    <a:pt x="2074" y="689"/>
                  </a:lnTo>
                  <a:cubicBezTo>
                    <a:pt x="2168" y="689"/>
                    <a:pt x="2168" y="680"/>
                    <a:pt x="2272" y="680"/>
                  </a:cubicBezTo>
                  <a:cubicBezTo>
                    <a:pt x="2375" y="680"/>
                    <a:pt x="2375" y="689"/>
                    <a:pt x="2470" y="689"/>
                  </a:cubicBezTo>
                  <a:cubicBezTo>
                    <a:pt x="2573" y="689"/>
                    <a:pt x="2573" y="697"/>
                    <a:pt x="2676" y="697"/>
                  </a:cubicBezTo>
                  <a:cubicBezTo>
                    <a:pt x="2771" y="697"/>
                    <a:pt x="2771" y="689"/>
                    <a:pt x="2874" y="689"/>
                  </a:cubicBezTo>
                  <a:lnTo>
                    <a:pt x="3072" y="689"/>
                  </a:lnTo>
                  <a:cubicBezTo>
                    <a:pt x="3175" y="689"/>
                    <a:pt x="3175" y="680"/>
                    <a:pt x="3270" y="680"/>
                  </a:cubicBezTo>
                  <a:cubicBezTo>
                    <a:pt x="3373" y="680"/>
                    <a:pt x="3373" y="697"/>
                    <a:pt x="3476" y="697"/>
                  </a:cubicBezTo>
                  <a:cubicBezTo>
                    <a:pt x="3571" y="697"/>
                    <a:pt x="3571" y="689"/>
                    <a:pt x="3674" y="689"/>
                  </a:cubicBezTo>
                  <a:lnTo>
                    <a:pt x="3872" y="689"/>
                  </a:lnTo>
                  <a:cubicBezTo>
                    <a:pt x="3975" y="689"/>
                    <a:pt x="3975" y="697"/>
                    <a:pt x="4070" y="697"/>
                  </a:cubicBezTo>
                  <a:cubicBezTo>
                    <a:pt x="4173" y="697"/>
                    <a:pt x="4173" y="689"/>
                    <a:pt x="4276" y="689"/>
                  </a:cubicBezTo>
                  <a:lnTo>
                    <a:pt x="4672" y="689"/>
                  </a:lnTo>
                  <a:cubicBezTo>
                    <a:pt x="4775" y="689"/>
                    <a:pt x="4775" y="697"/>
                    <a:pt x="4879" y="697"/>
                  </a:cubicBezTo>
                  <a:cubicBezTo>
                    <a:pt x="4939" y="689"/>
                    <a:pt x="4999" y="672"/>
                    <a:pt x="5051" y="629"/>
                  </a:cubicBezTo>
                  <a:cubicBezTo>
                    <a:pt x="5094" y="611"/>
                    <a:pt x="5128" y="568"/>
                    <a:pt x="5137" y="517"/>
                  </a:cubicBezTo>
                  <a:lnTo>
                    <a:pt x="5137" y="405"/>
                  </a:lnTo>
                  <a:lnTo>
                    <a:pt x="5137" y="302"/>
                  </a:lnTo>
                  <a:cubicBezTo>
                    <a:pt x="5137" y="250"/>
                    <a:pt x="5128" y="250"/>
                    <a:pt x="5128" y="190"/>
                  </a:cubicBezTo>
                  <a:cubicBezTo>
                    <a:pt x="5120" y="138"/>
                    <a:pt x="5094" y="95"/>
                    <a:pt x="5059" y="69"/>
                  </a:cubicBezTo>
                  <a:cubicBezTo>
                    <a:pt x="4999" y="35"/>
                    <a:pt x="4939" y="9"/>
                    <a:pt x="4879" y="9"/>
                  </a:cubicBezTo>
                  <a:lnTo>
                    <a:pt x="3863" y="9"/>
                  </a:lnTo>
                  <a:cubicBezTo>
                    <a:pt x="3769" y="9"/>
                    <a:pt x="3769" y="26"/>
                    <a:pt x="3666" y="26"/>
                  </a:cubicBezTo>
                  <a:cubicBezTo>
                    <a:pt x="3571" y="26"/>
                    <a:pt x="3571" y="9"/>
                    <a:pt x="3468" y="9"/>
                  </a:cubicBezTo>
                  <a:lnTo>
                    <a:pt x="3270" y="9"/>
                  </a:lnTo>
                  <a:cubicBezTo>
                    <a:pt x="3167" y="9"/>
                    <a:pt x="3167" y="18"/>
                    <a:pt x="3063" y="18"/>
                  </a:cubicBezTo>
                  <a:cubicBezTo>
                    <a:pt x="2969" y="18"/>
                    <a:pt x="2969" y="9"/>
                    <a:pt x="2865" y="9"/>
                  </a:cubicBezTo>
                  <a:lnTo>
                    <a:pt x="2263" y="9"/>
                  </a:lnTo>
                  <a:cubicBezTo>
                    <a:pt x="2168" y="9"/>
                    <a:pt x="2168" y="18"/>
                    <a:pt x="2065" y="18"/>
                  </a:cubicBezTo>
                  <a:cubicBezTo>
                    <a:pt x="1962" y="18"/>
                    <a:pt x="1962" y="1"/>
                    <a:pt x="1867" y="1"/>
                  </a:cubicBezTo>
                  <a:close/>
                </a:path>
              </a:pathLst>
            </a:custGeom>
            <a:solidFill>
              <a:srgbClr val="F8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93;p48">
              <a:extLst>
                <a:ext uri="{FF2B5EF4-FFF2-40B4-BE49-F238E27FC236}">
                  <a16:creationId xmlns:a16="http://schemas.microsoft.com/office/drawing/2014/main" id="{8EEDC3D9-3AF5-43F4-A2ED-67B5550E8A36}"/>
                </a:ext>
              </a:extLst>
            </p:cNvPr>
            <p:cNvSpPr/>
            <p:nvPr/>
          </p:nvSpPr>
          <p:spPr>
            <a:xfrm>
              <a:off x="527625" y="3739125"/>
              <a:ext cx="128425" cy="17650"/>
            </a:xfrm>
            <a:custGeom>
              <a:avLst/>
              <a:gdLst/>
              <a:ahLst/>
              <a:cxnLst/>
              <a:rect l="l" t="t" r="r" b="b"/>
              <a:pathLst>
                <a:path w="5137" h="706" extrusionOk="0">
                  <a:moveTo>
                    <a:pt x="1867" y="0"/>
                  </a:moveTo>
                  <a:cubicBezTo>
                    <a:pt x="1764" y="0"/>
                    <a:pt x="1764" y="9"/>
                    <a:pt x="1669" y="9"/>
                  </a:cubicBezTo>
                  <a:lnTo>
                    <a:pt x="1463" y="9"/>
                  </a:lnTo>
                  <a:cubicBezTo>
                    <a:pt x="1368" y="9"/>
                    <a:pt x="1368" y="17"/>
                    <a:pt x="1265" y="17"/>
                  </a:cubicBezTo>
                  <a:cubicBezTo>
                    <a:pt x="1162" y="17"/>
                    <a:pt x="1162" y="9"/>
                    <a:pt x="1067" y="9"/>
                  </a:cubicBezTo>
                  <a:lnTo>
                    <a:pt x="869" y="9"/>
                  </a:lnTo>
                  <a:cubicBezTo>
                    <a:pt x="766" y="9"/>
                    <a:pt x="766" y="17"/>
                    <a:pt x="663" y="17"/>
                  </a:cubicBezTo>
                  <a:cubicBezTo>
                    <a:pt x="568" y="17"/>
                    <a:pt x="568" y="9"/>
                    <a:pt x="465" y="9"/>
                  </a:cubicBezTo>
                  <a:lnTo>
                    <a:pt x="267" y="9"/>
                  </a:lnTo>
                  <a:cubicBezTo>
                    <a:pt x="198" y="9"/>
                    <a:pt x="138" y="26"/>
                    <a:pt x="86" y="60"/>
                  </a:cubicBezTo>
                  <a:cubicBezTo>
                    <a:pt x="43" y="86"/>
                    <a:pt x="18" y="138"/>
                    <a:pt x="18" y="190"/>
                  </a:cubicBezTo>
                  <a:lnTo>
                    <a:pt x="18" y="293"/>
                  </a:lnTo>
                  <a:cubicBezTo>
                    <a:pt x="18" y="344"/>
                    <a:pt x="9" y="353"/>
                    <a:pt x="9" y="405"/>
                  </a:cubicBezTo>
                  <a:lnTo>
                    <a:pt x="9" y="508"/>
                  </a:lnTo>
                  <a:cubicBezTo>
                    <a:pt x="0" y="559"/>
                    <a:pt x="26" y="611"/>
                    <a:pt x="78" y="637"/>
                  </a:cubicBezTo>
                  <a:cubicBezTo>
                    <a:pt x="129" y="671"/>
                    <a:pt x="198" y="680"/>
                    <a:pt x="267" y="680"/>
                  </a:cubicBezTo>
                  <a:cubicBezTo>
                    <a:pt x="362" y="680"/>
                    <a:pt x="362" y="689"/>
                    <a:pt x="465" y="689"/>
                  </a:cubicBezTo>
                  <a:lnTo>
                    <a:pt x="671" y="689"/>
                  </a:lnTo>
                  <a:cubicBezTo>
                    <a:pt x="766" y="689"/>
                    <a:pt x="775" y="680"/>
                    <a:pt x="869" y="680"/>
                  </a:cubicBezTo>
                  <a:lnTo>
                    <a:pt x="1067" y="680"/>
                  </a:lnTo>
                  <a:cubicBezTo>
                    <a:pt x="1170" y="680"/>
                    <a:pt x="1170" y="689"/>
                    <a:pt x="1274" y="689"/>
                  </a:cubicBezTo>
                  <a:cubicBezTo>
                    <a:pt x="1368" y="689"/>
                    <a:pt x="1368" y="697"/>
                    <a:pt x="1472" y="697"/>
                  </a:cubicBezTo>
                  <a:lnTo>
                    <a:pt x="2074" y="697"/>
                  </a:lnTo>
                  <a:cubicBezTo>
                    <a:pt x="2168" y="697"/>
                    <a:pt x="2168" y="689"/>
                    <a:pt x="2272" y="689"/>
                  </a:cubicBezTo>
                  <a:lnTo>
                    <a:pt x="2470" y="689"/>
                  </a:lnTo>
                  <a:cubicBezTo>
                    <a:pt x="2573" y="689"/>
                    <a:pt x="2573" y="697"/>
                    <a:pt x="2676" y="697"/>
                  </a:cubicBezTo>
                  <a:cubicBezTo>
                    <a:pt x="2771" y="697"/>
                    <a:pt x="2771" y="689"/>
                    <a:pt x="2874" y="689"/>
                  </a:cubicBezTo>
                  <a:lnTo>
                    <a:pt x="3270" y="689"/>
                  </a:lnTo>
                  <a:cubicBezTo>
                    <a:pt x="3373" y="689"/>
                    <a:pt x="3373" y="706"/>
                    <a:pt x="3476" y="706"/>
                  </a:cubicBezTo>
                  <a:cubicBezTo>
                    <a:pt x="3571" y="706"/>
                    <a:pt x="3571" y="697"/>
                    <a:pt x="3674" y="697"/>
                  </a:cubicBezTo>
                  <a:cubicBezTo>
                    <a:pt x="3769" y="697"/>
                    <a:pt x="3769" y="689"/>
                    <a:pt x="3872" y="689"/>
                  </a:cubicBezTo>
                  <a:cubicBezTo>
                    <a:pt x="3975" y="689"/>
                    <a:pt x="3975" y="697"/>
                    <a:pt x="4070" y="697"/>
                  </a:cubicBezTo>
                  <a:cubicBezTo>
                    <a:pt x="4173" y="697"/>
                    <a:pt x="4173" y="689"/>
                    <a:pt x="4276" y="689"/>
                  </a:cubicBezTo>
                  <a:lnTo>
                    <a:pt x="4672" y="689"/>
                  </a:lnTo>
                  <a:cubicBezTo>
                    <a:pt x="4775" y="689"/>
                    <a:pt x="4775" y="697"/>
                    <a:pt x="4879" y="697"/>
                  </a:cubicBezTo>
                  <a:cubicBezTo>
                    <a:pt x="4939" y="689"/>
                    <a:pt x="4999" y="671"/>
                    <a:pt x="5051" y="628"/>
                  </a:cubicBezTo>
                  <a:cubicBezTo>
                    <a:pt x="5094" y="602"/>
                    <a:pt x="5128" y="559"/>
                    <a:pt x="5137" y="508"/>
                  </a:cubicBezTo>
                  <a:lnTo>
                    <a:pt x="5137" y="405"/>
                  </a:lnTo>
                  <a:lnTo>
                    <a:pt x="5137" y="293"/>
                  </a:lnTo>
                  <a:cubicBezTo>
                    <a:pt x="5137" y="241"/>
                    <a:pt x="5128" y="241"/>
                    <a:pt x="5128" y="190"/>
                  </a:cubicBezTo>
                  <a:cubicBezTo>
                    <a:pt x="5120" y="138"/>
                    <a:pt x="5094" y="95"/>
                    <a:pt x="5059" y="69"/>
                  </a:cubicBezTo>
                  <a:cubicBezTo>
                    <a:pt x="4999" y="26"/>
                    <a:pt x="4939" y="9"/>
                    <a:pt x="4879" y="9"/>
                  </a:cubicBezTo>
                  <a:lnTo>
                    <a:pt x="3863" y="9"/>
                  </a:lnTo>
                  <a:cubicBezTo>
                    <a:pt x="3769" y="9"/>
                    <a:pt x="3769" y="26"/>
                    <a:pt x="3666" y="26"/>
                  </a:cubicBezTo>
                  <a:cubicBezTo>
                    <a:pt x="3571" y="26"/>
                    <a:pt x="3571" y="0"/>
                    <a:pt x="3468" y="0"/>
                  </a:cubicBezTo>
                  <a:lnTo>
                    <a:pt x="3270" y="0"/>
                  </a:lnTo>
                  <a:cubicBezTo>
                    <a:pt x="3167" y="0"/>
                    <a:pt x="3167" y="17"/>
                    <a:pt x="3063" y="17"/>
                  </a:cubicBezTo>
                  <a:cubicBezTo>
                    <a:pt x="2969" y="17"/>
                    <a:pt x="2969" y="9"/>
                    <a:pt x="2865" y="9"/>
                  </a:cubicBezTo>
                  <a:lnTo>
                    <a:pt x="2263" y="9"/>
                  </a:lnTo>
                  <a:cubicBezTo>
                    <a:pt x="2168" y="9"/>
                    <a:pt x="2168" y="17"/>
                    <a:pt x="2065" y="17"/>
                  </a:cubicBezTo>
                  <a:cubicBezTo>
                    <a:pt x="1962" y="17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8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94;p48">
              <a:extLst>
                <a:ext uri="{FF2B5EF4-FFF2-40B4-BE49-F238E27FC236}">
                  <a16:creationId xmlns:a16="http://schemas.microsoft.com/office/drawing/2014/main" id="{5C1D77B5-716D-4259-953F-2CE5540FA123}"/>
                </a:ext>
              </a:extLst>
            </p:cNvPr>
            <p:cNvSpPr/>
            <p:nvPr/>
          </p:nvSpPr>
          <p:spPr>
            <a:xfrm>
              <a:off x="312975" y="3817350"/>
              <a:ext cx="343075" cy="2450"/>
            </a:xfrm>
            <a:custGeom>
              <a:avLst/>
              <a:gdLst/>
              <a:ahLst/>
              <a:cxnLst/>
              <a:rect l="l" t="t" r="r" b="b"/>
              <a:pathLst>
                <a:path w="13723" h="98" extrusionOk="0">
                  <a:moveTo>
                    <a:pt x="7509" y="0"/>
                  </a:moveTo>
                  <a:cubicBezTo>
                    <a:pt x="7301" y="0"/>
                    <a:pt x="7113" y="6"/>
                    <a:pt x="6960" y="20"/>
                  </a:cubicBezTo>
                  <a:cubicBezTo>
                    <a:pt x="6767" y="33"/>
                    <a:pt x="6532" y="37"/>
                    <a:pt x="6273" y="37"/>
                  </a:cubicBezTo>
                  <a:cubicBezTo>
                    <a:pt x="6014" y="37"/>
                    <a:pt x="5730" y="33"/>
                    <a:pt x="5437" y="29"/>
                  </a:cubicBezTo>
                  <a:cubicBezTo>
                    <a:pt x="5162" y="29"/>
                    <a:pt x="4879" y="25"/>
                    <a:pt x="4606" y="25"/>
                  </a:cubicBezTo>
                  <a:cubicBezTo>
                    <a:pt x="4470" y="25"/>
                    <a:pt x="4336" y="26"/>
                    <a:pt x="4207" y="29"/>
                  </a:cubicBezTo>
                  <a:cubicBezTo>
                    <a:pt x="3804" y="39"/>
                    <a:pt x="3628" y="43"/>
                    <a:pt x="3517" y="43"/>
                  </a:cubicBezTo>
                  <a:cubicBezTo>
                    <a:pt x="3438" y="43"/>
                    <a:pt x="3392" y="41"/>
                    <a:pt x="3321" y="37"/>
                  </a:cubicBezTo>
                  <a:lnTo>
                    <a:pt x="3080" y="29"/>
                  </a:lnTo>
                  <a:cubicBezTo>
                    <a:pt x="3003" y="26"/>
                    <a:pt x="2906" y="25"/>
                    <a:pt x="2798" y="25"/>
                  </a:cubicBezTo>
                  <a:cubicBezTo>
                    <a:pt x="2581" y="25"/>
                    <a:pt x="2317" y="29"/>
                    <a:pt x="2065" y="29"/>
                  </a:cubicBezTo>
                  <a:cubicBezTo>
                    <a:pt x="1807" y="29"/>
                    <a:pt x="1545" y="33"/>
                    <a:pt x="1330" y="33"/>
                  </a:cubicBezTo>
                  <a:cubicBezTo>
                    <a:pt x="1223" y="33"/>
                    <a:pt x="1127" y="32"/>
                    <a:pt x="1050" y="29"/>
                  </a:cubicBezTo>
                  <a:cubicBezTo>
                    <a:pt x="898" y="23"/>
                    <a:pt x="731" y="21"/>
                    <a:pt x="577" y="21"/>
                  </a:cubicBezTo>
                  <a:cubicBezTo>
                    <a:pt x="268" y="21"/>
                    <a:pt x="6" y="29"/>
                    <a:pt x="0" y="29"/>
                  </a:cubicBezTo>
                  <a:lnTo>
                    <a:pt x="0" y="63"/>
                  </a:lnTo>
                  <a:cubicBezTo>
                    <a:pt x="6" y="63"/>
                    <a:pt x="268" y="59"/>
                    <a:pt x="577" y="59"/>
                  </a:cubicBezTo>
                  <a:cubicBezTo>
                    <a:pt x="731" y="59"/>
                    <a:pt x="898" y="60"/>
                    <a:pt x="1050" y="63"/>
                  </a:cubicBezTo>
                  <a:cubicBezTo>
                    <a:pt x="1127" y="66"/>
                    <a:pt x="1223" y="67"/>
                    <a:pt x="1330" y="67"/>
                  </a:cubicBezTo>
                  <a:cubicBezTo>
                    <a:pt x="1545" y="67"/>
                    <a:pt x="1807" y="63"/>
                    <a:pt x="2065" y="63"/>
                  </a:cubicBezTo>
                  <a:cubicBezTo>
                    <a:pt x="2317" y="63"/>
                    <a:pt x="2581" y="59"/>
                    <a:pt x="2798" y="59"/>
                  </a:cubicBezTo>
                  <a:cubicBezTo>
                    <a:pt x="2906" y="59"/>
                    <a:pt x="3003" y="60"/>
                    <a:pt x="3080" y="63"/>
                  </a:cubicBezTo>
                  <a:lnTo>
                    <a:pt x="3321" y="80"/>
                  </a:lnTo>
                  <a:cubicBezTo>
                    <a:pt x="3392" y="84"/>
                    <a:pt x="3438" y="86"/>
                    <a:pt x="3517" y="86"/>
                  </a:cubicBezTo>
                  <a:cubicBezTo>
                    <a:pt x="3628" y="86"/>
                    <a:pt x="3804" y="82"/>
                    <a:pt x="4207" y="72"/>
                  </a:cubicBezTo>
                  <a:cubicBezTo>
                    <a:pt x="4401" y="67"/>
                    <a:pt x="4605" y="65"/>
                    <a:pt x="4813" y="65"/>
                  </a:cubicBezTo>
                  <a:cubicBezTo>
                    <a:pt x="5020" y="65"/>
                    <a:pt x="5231" y="67"/>
                    <a:pt x="5437" y="72"/>
                  </a:cubicBezTo>
                  <a:cubicBezTo>
                    <a:pt x="5699" y="76"/>
                    <a:pt x="5954" y="79"/>
                    <a:pt x="6190" y="79"/>
                  </a:cubicBezTo>
                  <a:cubicBezTo>
                    <a:pt x="6482" y="79"/>
                    <a:pt x="6746" y="74"/>
                    <a:pt x="6960" y="55"/>
                  </a:cubicBezTo>
                  <a:cubicBezTo>
                    <a:pt x="7102" y="44"/>
                    <a:pt x="7274" y="41"/>
                    <a:pt x="7465" y="41"/>
                  </a:cubicBezTo>
                  <a:cubicBezTo>
                    <a:pt x="7759" y="41"/>
                    <a:pt x="8097" y="49"/>
                    <a:pt x="8432" y="55"/>
                  </a:cubicBezTo>
                  <a:cubicBezTo>
                    <a:pt x="8715" y="59"/>
                    <a:pt x="8989" y="64"/>
                    <a:pt x="9229" y="64"/>
                  </a:cubicBezTo>
                  <a:cubicBezTo>
                    <a:pt x="9404" y="64"/>
                    <a:pt x="9560" y="62"/>
                    <a:pt x="9688" y="55"/>
                  </a:cubicBezTo>
                  <a:cubicBezTo>
                    <a:pt x="9773" y="49"/>
                    <a:pt x="9905" y="47"/>
                    <a:pt x="10068" y="47"/>
                  </a:cubicBezTo>
                  <a:cubicBezTo>
                    <a:pt x="10462" y="47"/>
                    <a:pt x="11040" y="60"/>
                    <a:pt x="11606" y="72"/>
                  </a:cubicBezTo>
                  <a:cubicBezTo>
                    <a:pt x="12174" y="80"/>
                    <a:pt x="12768" y="98"/>
                    <a:pt x="13181" y="98"/>
                  </a:cubicBezTo>
                  <a:cubicBezTo>
                    <a:pt x="13361" y="98"/>
                    <a:pt x="13542" y="98"/>
                    <a:pt x="13723" y="80"/>
                  </a:cubicBezTo>
                  <a:lnTo>
                    <a:pt x="13714" y="37"/>
                  </a:lnTo>
                  <a:cubicBezTo>
                    <a:pt x="13627" y="52"/>
                    <a:pt x="13404" y="57"/>
                    <a:pt x="13106" y="57"/>
                  </a:cubicBezTo>
                  <a:cubicBezTo>
                    <a:pt x="12698" y="57"/>
                    <a:pt x="12148" y="47"/>
                    <a:pt x="11606" y="37"/>
                  </a:cubicBezTo>
                  <a:cubicBezTo>
                    <a:pt x="11025" y="25"/>
                    <a:pt x="10465" y="9"/>
                    <a:pt x="10077" y="9"/>
                  </a:cubicBezTo>
                  <a:cubicBezTo>
                    <a:pt x="9907" y="9"/>
                    <a:pt x="9771" y="12"/>
                    <a:pt x="9679" y="20"/>
                  </a:cubicBezTo>
                  <a:cubicBezTo>
                    <a:pt x="9552" y="27"/>
                    <a:pt x="9397" y="30"/>
                    <a:pt x="9223" y="30"/>
                  </a:cubicBezTo>
                  <a:cubicBezTo>
                    <a:pt x="8986" y="30"/>
                    <a:pt x="8715" y="25"/>
                    <a:pt x="8432" y="20"/>
                  </a:cubicBezTo>
                  <a:cubicBezTo>
                    <a:pt x="8114" y="10"/>
                    <a:pt x="7793" y="0"/>
                    <a:pt x="7509" y="0"/>
                  </a:cubicBez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95;p48">
              <a:extLst>
                <a:ext uri="{FF2B5EF4-FFF2-40B4-BE49-F238E27FC236}">
                  <a16:creationId xmlns:a16="http://schemas.microsoft.com/office/drawing/2014/main" id="{6272B170-E3EF-4433-BB7F-BF92672CB0D0}"/>
                </a:ext>
              </a:extLst>
            </p:cNvPr>
            <p:cNvSpPr/>
            <p:nvPr/>
          </p:nvSpPr>
          <p:spPr>
            <a:xfrm>
              <a:off x="731525" y="3975825"/>
              <a:ext cx="466125" cy="249850"/>
            </a:xfrm>
            <a:custGeom>
              <a:avLst/>
              <a:gdLst/>
              <a:ahLst/>
              <a:cxnLst/>
              <a:rect l="l" t="t" r="r" b="b"/>
              <a:pathLst>
                <a:path w="18645" h="9994" extrusionOk="0">
                  <a:moveTo>
                    <a:pt x="12711" y="0"/>
                  </a:moveTo>
                  <a:cubicBezTo>
                    <a:pt x="11899" y="0"/>
                    <a:pt x="12132" y="1115"/>
                    <a:pt x="12132" y="1115"/>
                  </a:cubicBezTo>
                  <a:cubicBezTo>
                    <a:pt x="11082" y="1562"/>
                    <a:pt x="11065" y="2895"/>
                    <a:pt x="11065" y="2895"/>
                  </a:cubicBezTo>
                  <a:cubicBezTo>
                    <a:pt x="9972" y="3179"/>
                    <a:pt x="10557" y="5089"/>
                    <a:pt x="9585" y="5563"/>
                  </a:cubicBezTo>
                  <a:cubicBezTo>
                    <a:pt x="8613" y="6036"/>
                    <a:pt x="8157" y="8238"/>
                    <a:pt x="8157" y="8238"/>
                  </a:cubicBezTo>
                  <a:cubicBezTo>
                    <a:pt x="7907" y="6784"/>
                    <a:pt x="6488" y="6819"/>
                    <a:pt x="6488" y="5494"/>
                  </a:cubicBezTo>
                  <a:cubicBezTo>
                    <a:pt x="6488" y="4160"/>
                    <a:pt x="5954" y="3515"/>
                    <a:pt x="5954" y="3515"/>
                  </a:cubicBezTo>
                  <a:cubicBezTo>
                    <a:pt x="5954" y="3515"/>
                    <a:pt x="5937" y="1545"/>
                    <a:pt x="5249" y="1330"/>
                  </a:cubicBezTo>
                  <a:cubicBezTo>
                    <a:pt x="5220" y="1321"/>
                    <a:pt x="5193" y="1316"/>
                    <a:pt x="5166" y="1316"/>
                  </a:cubicBezTo>
                  <a:cubicBezTo>
                    <a:pt x="4536" y="1316"/>
                    <a:pt x="4249" y="3633"/>
                    <a:pt x="3812" y="4169"/>
                  </a:cubicBezTo>
                  <a:cubicBezTo>
                    <a:pt x="3347" y="4719"/>
                    <a:pt x="3872" y="5614"/>
                    <a:pt x="3476" y="6139"/>
                  </a:cubicBezTo>
                  <a:cubicBezTo>
                    <a:pt x="3081" y="6655"/>
                    <a:pt x="3038" y="8608"/>
                    <a:pt x="3038" y="8608"/>
                  </a:cubicBezTo>
                  <a:cubicBezTo>
                    <a:pt x="2952" y="8376"/>
                    <a:pt x="2883" y="8135"/>
                    <a:pt x="2840" y="7894"/>
                  </a:cubicBezTo>
                  <a:cubicBezTo>
                    <a:pt x="2823" y="7679"/>
                    <a:pt x="2022" y="6999"/>
                    <a:pt x="1988" y="6879"/>
                  </a:cubicBezTo>
                  <a:cubicBezTo>
                    <a:pt x="1962" y="6758"/>
                    <a:pt x="1962" y="5674"/>
                    <a:pt x="1506" y="5494"/>
                  </a:cubicBezTo>
                  <a:cubicBezTo>
                    <a:pt x="1457" y="5473"/>
                    <a:pt x="1414" y="5463"/>
                    <a:pt x="1375" y="5463"/>
                  </a:cubicBezTo>
                  <a:cubicBezTo>
                    <a:pt x="1059" y="5463"/>
                    <a:pt x="1050" y="6099"/>
                    <a:pt x="913" y="6543"/>
                  </a:cubicBezTo>
                  <a:cubicBezTo>
                    <a:pt x="758" y="7034"/>
                    <a:pt x="448" y="7868"/>
                    <a:pt x="293" y="8324"/>
                  </a:cubicBezTo>
                  <a:cubicBezTo>
                    <a:pt x="138" y="8789"/>
                    <a:pt x="1" y="9813"/>
                    <a:pt x="1" y="9813"/>
                  </a:cubicBezTo>
                  <a:lnTo>
                    <a:pt x="18395" y="9993"/>
                  </a:lnTo>
                  <a:cubicBezTo>
                    <a:pt x="18644" y="8479"/>
                    <a:pt x="17991" y="5898"/>
                    <a:pt x="17991" y="5898"/>
                  </a:cubicBezTo>
                  <a:cubicBezTo>
                    <a:pt x="17991" y="5898"/>
                    <a:pt x="17930" y="3394"/>
                    <a:pt x="17259" y="3334"/>
                  </a:cubicBezTo>
                  <a:cubicBezTo>
                    <a:pt x="17251" y="3333"/>
                    <a:pt x="17242" y="3333"/>
                    <a:pt x="17234" y="3333"/>
                  </a:cubicBezTo>
                  <a:cubicBezTo>
                    <a:pt x="16597" y="3333"/>
                    <a:pt x="16936" y="5619"/>
                    <a:pt x="16537" y="5984"/>
                  </a:cubicBezTo>
                  <a:cubicBezTo>
                    <a:pt x="16192" y="6306"/>
                    <a:pt x="16128" y="7614"/>
                    <a:pt x="16117" y="7946"/>
                  </a:cubicBezTo>
                  <a:lnTo>
                    <a:pt x="16117" y="7946"/>
                  </a:lnTo>
                  <a:cubicBezTo>
                    <a:pt x="16104" y="7431"/>
                    <a:pt x="15574" y="6755"/>
                    <a:pt x="15427" y="5494"/>
                  </a:cubicBezTo>
                  <a:cubicBezTo>
                    <a:pt x="15272" y="4169"/>
                    <a:pt x="14377" y="3790"/>
                    <a:pt x="14377" y="3790"/>
                  </a:cubicBezTo>
                  <a:cubicBezTo>
                    <a:pt x="14377" y="3790"/>
                    <a:pt x="14162" y="314"/>
                    <a:pt x="13001" y="39"/>
                  </a:cubicBezTo>
                  <a:cubicBezTo>
                    <a:pt x="12892" y="12"/>
                    <a:pt x="12795" y="0"/>
                    <a:pt x="12711" y="0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96;p48">
              <a:extLst>
                <a:ext uri="{FF2B5EF4-FFF2-40B4-BE49-F238E27FC236}">
                  <a16:creationId xmlns:a16="http://schemas.microsoft.com/office/drawing/2014/main" id="{6693D302-0773-4841-96EE-18A31C2BA9EB}"/>
                </a:ext>
              </a:extLst>
            </p:cNvPr>
            <p:cNvSpPr/>
            <p:nvPr/>
          </p:nvSpPr>
          <p:spPr>
            <a:xfrm>
              <a:off x="724000" y="4211225"/>
              <a:ext cx="480750" cy="82425"/>
            </a:xfrm>
            <a:custGeom>
              <a:avLst/>
              <a:gdLst/>
              <a:ahLst/>
              <a:cxnLst/>
              <a:rect l="l" t="t" r="r" b="b"/>
              <a:pathLst>
                <a:path w="19230" h="3297" extrusionOk="0">
                  <a:moveTo>
                    <a:pt x="0" y="1"/>
                  </a:moveTo>
                  <a:lnTo>
                    <a:pt x="0" y="2960"/>
                  </a:lnTo>
                  <a:cubicBezTo>
                    <a:pt x="0" y="3150"/>
                    <a:pt x="147" y="3296"/>
                    <a:pt x="336" y="3296"/>
                  </a:cubicBezTo>
                  <a:lnTo>
                    <a:pt x="18894" y="3296"/>
                  </a:lnTo>
                  <a:cubicBezTo>
                    <a:pt x="19083" y="3296"/>
                    <a:pt x="19229" y="3150"/>
                    <a:pt x="19229" y="2960"/>
                  </a:cubicBezTo>
                  <a:lnTo>
                    <a:pt x="19229" y="1"/>
                  </a:lnTo>
                  <a:close/>
                </a:path>
              </a:pathLst>
            </a:custGeom>
            <a:solidFill>
              <a:srgbClr val="F8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97;p48">
              <a:extLst>
                <a:ext uri="{FF2B5EF4-FFF2-40B4-BE49-F238E27FC236}">
                  <a16:creationId xmlns:a16="http://schemas.microsoft.com/office/drawing/2014/main" id="{DCD53707-4C48-4501-A032-748CF6E43EAC}"/>
                </a:ext>
              </a:extLst>
            </p:cNvPr>
            <p:cNvSpPr/>
            <p:nvPr/>
          </p:nvSpPr>
          <p:spPr>
            <a:xfrm>
              <a:off x="724000" y="4211225"/>
              <a:ext cx="480750" cy="35100"/>
            </a:xfrm>
            <a:custGeom>
              <a:avLst/>
              <a:gdLst/>
              <a:ahLst/>
              <a:cxnLst/>
              <a:rect l="l" t="t" r="r" b="b"/>
              <a:pathLst>
                <a:path w="19230" h="1404" extrusionOk="0">
                  <a:moveTo>
                    <a:pt x="0" y="1"/>
                  </a:moveTo>
                  <a:lnTo>
                    <a:pt x="0" y="354"/>
                  </a:lnTo>
                  <a:cubicBezTo>
                    <a:pt x="484" y="438"/>
                    <a:pt x="2107" y="670"/>
                    <a:pt x="4420" y="670"/>
                  </a:cubicBezTo>
                  <a:cubicBezTo>
                    <a:pt x="4949" y="670"/>
                    <a:pt x="5513" y="658"/>
                    <a:pt x="6109" y="629"/>
                  </a:cubicBezTo>
                  <a:cubicBezTo>
                    <a:pt x="6659" y="601"/>
                    <a:pt x="7193" y="589"/>
                    <a:pt x="7706" y="589"/>
                  </a:cubicBezTo>
                  <a:cubicBezTo>
                    <a:pt x="10574" y="589"/>
                    <a:pt x="12836" y="957"/>
                    <a:pt x="14033" y="957"/>
                  </a:cubicBezTo>
                  <a:cubicBezTo>
                    <a:pt x="14078" y="957"/>
                    <a:pt x="14120" y="957"/>
                    <a:pt x="14162" y="956"/>
                  </a:cubicBezTo>
                  <a:cubicBezTo>
                    <a:pt x="14194" y="955"/>
                    <a:pt x="14227" y="955"/>
                    <a:pt x="14262" y="955"/>
                  </a:cubicBezTo>
                  <a:cubicBezTo>
                    <a:pt x="15398" y="955"/>
                    <a:pt x="17869" y="1353"/>
                    <a:pt x="19229" y="1403"/>
                  </a:cubicBezTo>
                  <a:lnTo>
                    <a:pt x="19229" y="1"/>
                  </a:lnTo>
                  <a:close/>
                </a:path>
              </a:pathLst>
            </a:custGeom>
            <a:solidFill>
              <a:srgbClr val="F8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98;p48">
              <a:extLst>
                <a:ext uri="{FF2B5EF4-FFF2-40B4-BE49-F238E27FC236}">
                  <a16:creationId xmlns:a16="http://schemas.microsoft.com/office/drawing/2014/main" id="{BCDBAC85-987E-4BD2-A2FF-02354E39AE5C}"/>
                </a:ext>
              </a:extLst>
            </p:cNvPr>
            <p:cNvSpPr/>
            <p:nvPr/>
          </p:nvSpPr>
          <p:spPr>
            <a:xfrm>
              <a:off x="472800" y="3727700"/>
              <a:ext cx="132925" cy="74250"/>
            </a:xfrm>
            <a:custGeom>
              <a:avLst/>
              <a:gdLst/>
              <a:ahLst/>
              <a:cxnLst/>
              <a:rect l="l" t="t" r="r" b="b"/>
              <a:pathLst>
                <a:path w="5317" h="2970" extrusionOk="0">
                  <a:moveTo>
                    <a:pt x="236" y="1"/>
                  </a:moveTo>
                  <a:cubicBezTo>
                    <a:pt x="104" y="1"/>
                    <a:pt x="0" y="126"/>
                    <a:pt x="25" y="268"/>
                  </a:cubicBezTo>
                  <a:lnTo>
                    <a:pt x="464" y="2780"/>
                  </a:lnTo>
                  <a:cubicBezTo>
                    <a:pt x="490" y="2892"/>
                    <a:pt x="585" y="2969"/>
                    <a:pt x="696" y="2969"/>
                  </a:cubicBezTo>
                  <a:lnTo>
                    <a:pt x="5058" y="2969"/>
                  </a:lnTo>
                  <a:cubicBezTo>
                    <a:pt x="5205" y="2969"/>
                    <a:pt x="5316" y="2840"/>
                    <a:pt x="5291" y="2703"/>
                  </a:cubicBezTo>
                  <a:lnTo>
                    <a:pt x="4843" y="191"/>
                  </a:lnTo>
                  <a:cubicBezTo>
                    <a:pt x="4826" y="79"/>
                    <a:pt x="4731" y="1"/>
                    <a:pt x="4620" y="1"/>
                  </a:cubicBezTo>
                  <a:lnTo>
                    <a:pt x="249" y="1"/>
                  </a:lnTo>
                  <a:cubicBezTo>
                    <a:pt x="245" y="1"/>
                    <a:pt x="240" y="1"/>
                    <a:pt x="236" y="1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99;p48">
              <a:extLst>
                <a:ext uri="{FF2B5EF4-FFF2-40B4-BE49-F238E27FC236}">
                  <a16:creationId xmlns:a16="http://schemas.microsoft.com/office/drawing/2014/main" id="{E5B804AC-099D-4D9C-BBF2-9B8908212C3B}"/>
                </a:ext>
              </a:extLst>
            </p:cNvPr>
            <p:cNvSpPr/>
            <p:nvPr/>
          </p:nvSpPr>
          <p:spPr>
            <a:xfrm>
              <a:off x="480525" y="3734600"/>
              <a:ext cx="117450" cy="60475"/>
            </a:xfrm>
            <a:custGeom>
              <a:avLst/>
              <a:gdLst/>
              <a:ahLst/>
              <a:cxnLst/>
              <a:rect l="l" t="t" r="r" b="b"/>
              <a:pathLst>
                <a:path w="4698" h="2419" extrusionOk="0">
                  <a:moveTo>
                    <a:pt x="198" y="1"/>
                  </a:moveTo>
                  <a:cubicBezTo>
                    <a:pt x="86" y="1"/>
                    <a:pt x="0" y="104"/>
                    <a:pt x="17" y="216"/>
                  </a:cubicBezTo>
                  <a:lnTo>
                    <a:pt x="379" y="2263"/>
                  </a:lnTo>
                  <a:cubicBezTo>
                    <a:pt x="387" y="2349"/>
                    <a:pt x="465" y="2418"/>
                    <a:pt x="559" y="2418"/>
                  </a:cubicBezTo>
                  <a:lnTo>
                    <a:pt x="4500" y="2418"/>
                  </a:lnTo>
                  <a:cubicBezTo>
                    <a:pt x="4612" y="2410"/>
                    <a:pt x="4698" y="2306"/>
                    <a:pt x="4681" y="2194"/>
                  </a:cubicBezTo>
                  <a:lnTo>
                    <a:pt x="4319" y="155"/>
                  </a:lnTo>
                  <a:cubicBezTo>
                    <a:pt x="4302" y="69"/>
                    <a:pt x="4225" y="1"/>
                    <a:pt x="4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00;p48">
              <a:extLst>
                <a:ext uri="{FF2B5EF4-FFF2-40B4-BE49-F238E27FC236}">
                  <a16:creationId xmlns:a16="http://schemas.microsoft.com/office/drawing/2014/main" id="{A0E0EED7-3197-44F2-9345-BE7D9CA0E11A}"/>
                </a:ext>
              </a:extLst>
            </p:cNvPr>
            <p:cNvSpPr/>
            <p:nvPr/>
          </p:nvSpPr>
          <p:spPr>
            <a:xfrm>
              <a:off x="512775" y="3739550"/>
              <a:ext cx="37675" cy="50350"/>
            </a:xfrm>
            <a:custGeom>
              <a:avLst/>
              <a:gdLst/>
              <a:ahLst/>
              <a:cxnLst/>
              <a:rect l="l" t="t" r="r" b="b"/>
              <a:pathLst>
                <a:path w="1507" h="2014" extrusionOk="0">
                  <a:moveTo>
                    <a:pt x="1" y="0"/>
                  </a:moveTo>
                  <a:lnTo>
                    <a:pt x="362" y="2014"/>
                  </a:lnTo>
                  <a:lnTo>
                    <a:pt x="1506" y="201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01;p48">
              <a:extLst>
                <a:ext uri="{FF2B5EF4-FFF2-40B4-BE49-F238E27FC236}">
                  <a16:creationId xmlns:a16="http://schemas.microsoft.com/office/drawing/2014/main" id="{22AFB632-0B5E-436A-850E-1CA1871E4D29}"/>
                </a:ext>
              </a:extLst>
            </p:cNvPr>
            <p:cNvSpPr/>
            <p:nvPr/>
          </p:nvSpPr>
          <p:spPr>
            <a:xfrm>
              <a:off x="484400" y="3739550"/>
              <a:ext cx="28400" cy="14425"/>
            </a:xfrm>
            <a:custGeom>
              <a:avLst/>
              <a:gdLst/>
              <a:ahLst/>
              <a:cxnLst/>
              <a:rect l="l" t="t" r="r" b="b"/>
              <a:pathLst>
                <a:path w="1136" h="577" extrusionOk="0">
                  <a:moveTo>
                    <a:pt x="0" y="0"/>
                  </a:moveTo>
                  <a:lnTo>
                    <a:pt x="121" y="577"/>
                  </a:lnTo>
                  <a:lnTo>
                    <a:pt x="1136" y="57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02;p48">
              <a:extLst>
                <a:ext uri="{FF2B5EF4-FFF2-40B4-BE49-F238E27FC236}">
                  <a16:creationId xmlns:a16="http://schemas.microsoft.com/office/drawing/2014/main" id="{B61A3D15-20E4-4EBD-80A3-980F7C54AB90}"/>
                </a:ext>
              </a:extLst>
            </p:cNvPr>
            <p:cNvSpPr/>
            <p:nvPr/>
          </p:nvSpPr>
          <p:spPr>
            <a:xfrm>
              <a:off x="488050" y="3758475"/>
              <a:ext cx="28200" cy="14425"/>
            </a:xfrm>
            <a:custGeom>
              <a:avLst/>
              <a:gdLst/>
              <a:ahLst/>
              <a:cxnLst/>
              <a:rect l="l" t="t" r="r" b="b"/>
              <a:pathLst>
                <a:path w="1128" h="577" extrusionOk="0">
                  <a:moveTo>
                    <a:pt x="0" y="1"/>
                  </a:moveTo>
                  <a:lnTo>
                    <a:pt x="121" y="577"/>
                  </a:lnTo>
                  <a:lnTo>
                    <a:pt x="1127" y="577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03;p48">
              <a:extLst>
                <a:ext uri="{FF2B5EF4-FFF2-40B4-BE49-F238E27FC236}">
                  <a16:creationId xmlns:a16="http://schemas.microsoft.com/office/drawing/2014/main" id="{7ED08E6E-5CD5-4D54-BDCA-DF3CDF2DADEA}"/>
                </a:ext>
              </a:extLst>
            </p:cNvPr>
            <p:cNvSpPr/>
            <p:nvPr/>
          </p:nvSpPr>
          <p:spPr>
            <a:xfrm>
              <a:off x="790675" y="4329100"/>
              <a:ext cx="64125" cy="36125"/>
            </a:xfrm>
            <a:custGeom>
              <a:avLst/>
              <a:gdLst/>
              <a:ahLst/>
              <a:cxnLst/>
              <a:rect l="l" t="t" r="r" b="b"/>
              <a:pathLst>
                <a:path w="2565" h="1445" extrusionOk="0">
                  <a:moveTo>
                    <a:pt x="2384" y="1"/>
                  </a:moveTo>
                  <a:lnTo>
                    <a:pt x="1764" y="130"/>
                  </a:lnTo>
                  <a:cubicBezTo>
                    <a:pt x="1764" y="130"/>
                    <a:pt x="1713" y="388"/>
                    <a:pt x="1575" y="457"/>
                  </a:cubicBezTo>
                  <a:cubicBezTo>
                    <a:pt x="1437" y="525"/>
                    <a:pt x="1" y="1162"/>
                    <a:pt x="104" y="1360"/>
                  </a:cubicBezTo>
                  <a:cubicBezTo>
                    <a:pt x="141" y="1423"/>
                    <a:pt x="267" y="1444"/>
                    <a:pt x="436" y="1444"/>
                  </a:cubicBezTo>
                  <a:cubicBezTo>
                    <a:pt x="772" y="1444"/>
                    <a:pt x="1277" y="1360"/>
                    <a:pt x="1575" y="1360"/>
                  </a:cubicBezTo>
                  <a:cubicBezTo>
                    <a:pt x="1902" y="1343"/>
                    <a:pt x="2229" y="1283"/>
                    <a:pt x="2539" y="1188"/>
                  </a:cubicBezTo>
                  <a:cubicBezTo>
                    <a:pt x="2564" y="784"/>
                    <a:pt x="2513" y="379"/>
                    <a:pt x="2384" y="1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04;p48">
              <a:extLst>
                <a:ext uri="{FF2B5EF4-FFF2-40B4-BE49-F238E27FC236}">
                  <a16:creationId xmlns:a16="http://schemas.microsoft.com/office/drawing/2014/main" id="{FB2AAD54-63E9-4981-A393-69DCA110A3C6}"/>
                </a:ext>
              </a:extLst>
            </p:cNvPr>
            <p:cNvSpPr/>
            <p:nvPr/>
          </p:nvSpPr>
          <p:spPr>
            <a:xfrm>
              <a:off x="1011350" y="4308875"/>
              <a:ext cx="60475" cy="50225"/>
            </a:xfrm>
            <a:custGeom>
              <a:avLst/>
              <a:gdLst/>
              <a:ahLst/>
              <a:cxnLst/>
              <a:rect l="l" t="t" r="r" b="b"/>
              <a:pathLst>
                <a:path w="2419" h="2009" extrusionOk="0">
                  <a:moveTo>
                    <a:pt x="1919" y="1"/>
                  </a:moveTo>
                  <a:lnTo>
                    <a:pt x="1369" y="311"/>
                  </a:lnTo>
                  <a:cubicBezTo>
                    <a:pt x="1369" y="311"/>
                    <a:pt x="1395" y="560"/>
                    <a:pt x="1291" y="672"/>
                  </a:cubicBezTo>
                  <a:cubicBezTo>
                    <a:pt x="1179" y="775"/>
                    <a:pt x="1" y="1825"/>
                    <a:pt x="164" y="1980"/>
                  </a:cubicBezTo>
                  <a:cubicBezTo>
                    <a:pt x="185" y="1999"/>
                    <a:pt x="218" y="2008"/>
                    <a:pt x="261" y="2008"/>
                  </a:cubicBezTo>
                  <a:cubicBezTo>
                    <a:pt x="531" y="2008"/>
                    <a:pt x="1186" y="1651"/>
                    <a:pt x="1558" y="1532"/>
                  </a:cubicBezTo>
                  <a:cubicBezTo>
                    <a:pt x="1868" y="1420"/>
                    <a:pt x="2160" y="1266"/>
                    <a:pt x="2418" y="1076"/>
                  </a:cubicBezTo>
                  <a:cubicBezTo>
                    <a:pt x="2324" y="681"/>
                    <a:pt x="2152" y="319"/>
                    <a:pt x="1919" y="1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05;p48">
              <a:extLst>
                <a:ext uri="{FF2B5EF4-FFF2-40B4-BE49-F238E27FC236}">
                  <a16:creationId xmlns:a16="http://schemas.microsoft.com/office/drawing/2014/main" id="{B915358E-4380-4C14-A6E2-3969FDB93B53}"/>
                </a:ext>
              </a:extLst>
            </p:cNvPr>
            <p:cNvSpPr/>
            <p:nvPr/>
          </p:nvSpPr>
          <p:spPr>
            <a:xfrm>
              <a:off x="820350" y="3856775"/>
              <a:ext cx="245875" cy="479450"/>
            </a:xfrm>
            <a:custGeom>
              <a:avLst/>
              <a:gdLst/>
              <a:ahLst/>
              <a:cxnLst/>
              <a:rect l="l" t="t" r="r" b="b"/>
              <a:pathLst>
                <a:path w="9835" h="19178" extrusionOk="0">
                  <a:moveTo>
                    <a:pt x="3726" y="0"/>
                  </a:moveTo>
                  <a:lnTo>
                    <a:pt x="982" y="981"/>
                  </a:lnTo>
                  <a:cubicBezTo>
                    <a:pt x="982" y="981"/>
                    <a:pt x="706" y="4491"/>
                    <a:pt x="612" y="5550"/>
                  </a:cubicBezTo>
                  <a:cubicBezTo>
                    <a:pt x="517" y="6599"/>
                    <a:pt x="491" y="11589"/>
                    <a:pt x="448" y="12863"/>
                  </a:cubicBezTo>
                  <a:cubicBezTo>
                    <a:pt x="414" y="14127"/>
                    <a:pt x="1" y="19178"/>
                    <a:pt x="1" y="19178"/>
                  </a:cubicBezTo>
                  <a:lnTo>
                    <a:pt x="1661" y="19031"/>
                  </a:lnTo>
                  <a:cubicBezTo>
                    <a:pt x="1661" y="19031"/>
                    <a:pt x="2272" y="16743"/>
                    <a:pt x="2461" y="15822"/>
                  </a:cubicBezTo>
                  <a:cubicBezTo>
                    <a:pt x="2651" y="14902"/>
                    <a:pt x="3201" y="11469"/>
                    <a:pt x="3365" y="10204"/>
                  </a:cubicBezTo>
                  <a:cubicBezTo>
                    <a:pt x="3528" y="8931"/>
                    <a:pt x="3976" y="3924"/>
                    <a:pt x="3976" y="3924"/>
                  </a:cubicBezTo>
                  <a:cubicBezTo>
                    <a:pt x="3976" y="3924"/>
                    <a:pt x="5576" y="9679"/>
                    <a:pt x="6075" y="11589"/>
                  </a:cubicBezTo>
                  <a:cubicBezTo>
                    <a:pt x="6565" y="13499"/>
                    <a:pt x="8475" y="18618"/>
                    <a:pt x="8475" y="18618"/>
                  </a:cubicBezTo>
                  <a:lnTo>
                    <a:pt x="9835" y="18128"/>
                  </a:lnTo>
                  <a:cubicBezTo>
                    <a:pt x="9774" y="16958"/>
                    <a:pt x="8785" y="10694"/>
                    <a:pt x="8785" y="10694"/>
                  </a:cubicBezTo>
                  <a:cubicBezTo>
                    <a:pt x="8785" y="10694"/>
                    <a:pt x="8570" y="8569"/>
                    <a:pt x="8226" y="6221"/>
                  </a:cubicBezTo>
                  <a:cubicBezTo>
                    <a:pt x="7890" y="3881"/>
                    <a:pt x="6815" y="284"/>
                    <a:pt x="6815" y="284"/>
                  </a:cubicBezTo>
                  <a:lnTo>
                    <a:pt x="3726" y="0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06;p48">
              <a:extLst>
                <a:ext uri="{FF2B5EF4-FFF2-40B4-BE49-F238E27FC236}">
                  <a16:creationId xmlns:a16="http://schemas.microsoft.com/office/drawing/2014/main" id="{86AF79FC-16F6-4E34-A65F-97191B696E9D}"/>
                </a:ext>
              </a:extLst>
            </p:cNvPr>
            <p:cNvSpPr/>
            <p:nvPr/>
          </p:nvSpPr>
          <p:spPr>
            <a:xfrm>
              <a:off x="838425" y="3856775"/>
              <a:ext cx="182850" cy="128325"/>
            </a:xfrm>
            <a:custGeom>
              <a:avLst/>
              <a:gdLst/>
              <a:ahLst/>
              <a:cxnLst/>
              <a:rect l="l" t="t" r="r" b="b"/>
              <a:pathLst>
                <a:path w="7314" h="5133" extrusionOk="0">
                  <a:moveTo>
                    <a:pt x="3003" y="0"/>
                  </a:moveTo>
                  <a:lnTo>
                    <a:pt x="259" y="990"/>
                  </a:lnTo>
                  <a:cubicBezTo>
                    <a:pt x="259" y="990"/>
                    <a:pt x="112" y="2822"/>
                    <a:pt x="1" y="4242"/>
                  </a:cubicBezTo>
                  <a:cubicBezTo>
                    <a:pt x="362" y="4483"/>
                    <a:pt x="775" y="4638"/>
                    <a:pt x="1205" y="4698"/>
                  </a:cubicBezTo>
                  <a:cubicBezTo>
                    <a:pt x="2151" y="4861"/>
                    <a:pt x="2323" y="4930"/>
                    <a:pt x="3149" y="5051"/>
                  </a:cubicBezTo>
                  <a:cubicBezTo>
                    <a:pt x="3210" y="4380"/>
                    <a:pt x="3253" y="3924"/>
                    <a:pt x="3253" y="3924"/>
                  </a:cubicBezTo>
                  <a:cubicBezTo>
                    <a:pt x="3253" y="3924"/>
                    <a:pt x="3390" y="4388"/>
                    <a:pt x="3580" y="5102"/>
                  </a:cubicBezTo>
                  <a:cubicBezTo>
                    <a:pt x="3811" y="5125"/>
                    <a:pt x="4092" y="5133"/>
                    <a:pt x="4399" y="5133"/>
                  </a:cubicBezTo>
                  <a:cubicBezTo>
                    <a:pt x="5086" y="5133"/>
                    <a:pt x="5901" y="5093"/>
                    <a:pt x="6572" y="5093"/>
                  </a:cubicBezTo>
                  <a:cubicBezTo>
                    <a:pt x="6851" y="5093"/>
                    <a:pt x="7104" y="5100"/>
                    <a:pt x="7314" y="5119"/>
                  </a:cubicBezTo>
                  <a:cubicBezTo>
                    <a:pt x="6866" y="2900"/>
                    <a:pt x="6083" y="284"/>
                    <a:pt x="6083" y="284"/>
                  </a:cubicBezTo>
                  <a:lnTo>
                    <a:pt x="3003" y="0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07;p48">
              <a:extLst>
                <a:ext uri="{FF2B5EF4-FFF2-40B4-BE49-F238E27FC236}">
                  <a16:creationId xmlns:a16="http://schemas.microsoft.com/office/drawing/2014/main" id="{7817AAD6-1298-45CE-A209-D2203E7C98B3}"/>
                </a:ext>
              </a:extLst>
            </p:cNvPr>
            <p:cNvSpPr/>
            <p:nvPr/>
          </p:nvSpPr>
          <p:spPr>
            <a:xfrm>
              <a:off x="851125" y="3974650"/>
              <a:ext cx="53575" cy="359425"/>
            </a:xfrm>
            <a:custGeom>
              <a:avLst/>
              <a:gdLst/>
              <a:ahLst/>
              <a:cxnLst/>
              <a:rect l="l" t="t" r="r" b="b"/>
              <a:pathLst>
                <a:path w="2143" h="14377" extrusionOk="0">
                  <a:moveTo>
                    <a:pt x="2099" y="0"/>
                  </a:moveTo>
                  <a:cubicBezTo>
                    <a:pt x="2099" y="26"/>
                    <a:pt x="1910" y="2073"/>
                    <a:pt x="1669" y="3175"/>
                  </a:cubicBezTo>
                  <a:cubicBezTo>
                    <a:pt x="1540" y="3743"/>
                    <a:pt x="1463" y="4723"/>
                    <a:pt x="1385" y="5661"/>
                  </a:cubicBezTo>
                  <a:cubicBezTo>
                    <a:pt x="1316" y="6565"/>
                    <a:pt x="1248" y="7408"/>
                    <a:pt x="1144" y="7864"/>
                  </a:cubicBezTo>
                  <a:cubicBezTo>
                    <a:pt x="1058" y="8242"/>
                    <a:pt x="895" y="9249"/>
                    <a:pt x="714" y="10402"/>
                  </a:cubicBezTo>
                  <a:cubicBezTo>
                    <a:pt x="456" y="12019"/>
                    <a:pt x="164" y="13852"/>
                    <a:pt x="0" y="14368"/>
                  </a:cubicBezTo>
                  <a:lnTo>
                    <a:pt x="43" y="14376"/>
                  </a:lnTo>
                  <a:cubicBezTo>
                    <a:pt x="207" y="13869"/>
                    <a:pt x="499" y="12028"/>
                    <a:pt x="757" y="10410"/>
                  </a:cubicBezTo>
                  <a:cubicBezTo>
                    <a:pt x="938" y="9300"/>
                    <a:pt x="1101" y="8251"/>
                    <a:pt x="1187" y="7864"/>
                  </a:cubicBezTo>
                  <a:cubicBezTo>
                    <a:pt x="1299" y="7416"/>
                    <a:pt x="1360" y="6565"/>
                    <a:pt x="1437" y="5661"/>
                  </a:cubicBezTo>
                  <a:cubicBezTo>
                    <a:pt x="1506" y="4723"/>
                    <a:pt x="1592" y="3751"/>
                    <a:pt x="1712" y="3183"/>
                  </a:cubicBezTo>
                  <a:cubicBezTo>
                    <a:pt x="1953" y="2082"/>
                    <a:pt x="2142" y="26"/>
                    <a:pt x="2142" y="0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08;p48">
              <a:extLst>
                <a:ext uri="{FF2B5EF4-FFF2-40B4-BE49-F238E27FC236}">
                  <a16:creationId xmlns:a16="http://schemas.microsoft.com/office/drawing/2014/main" id="{00FA9998-ADCE-41B5-8AEB-E9B61E9C5AB5}"/>
                </a:ext>
              </a:extLst>
            </p:cNvPr>
            <p:cNvSpPr/>
            <p:nvPr/>
          </p:nvSpPr>
          <p:spPr>
            <a:xfrm>
              <a:off x="999950" y="3974650"/>
              <a:ext cx="59175" cy="339625"/>
            </a:xfrm>
            <a:custGeom>
              <a:avLst/>
              <a:gdLst/>
              <a:ahLst/>
              <a:cxnLst/>
              <a:rect l="l" t="t" r="r" b="b"/>
              <a:pathLst>
                <a:path w="2367" h="13585" extrusionOk="0">
                  <a:moveTo>
                    <a:pt x="52" y="0"/>
                  </a:moveTo>
                  <a:lnTo>
                    <a:pt x="1" y="9"/>
                  </a:lnTo>
                  <a:cubicBezTo>
                    <a:pt x="9" y="43"/>
                    <a:pt x="663" y="3493"/>
                    <a:pt x="827" y="5678"/>
                  </a:cubicBezTo>
                  <a:cubicBezTo>
                    <a:pt x="835" y="5868"/>
                    <a:pt x="990" y="6599"/>
                    <a:pt x="1205" y="7606"/>
                  </a:cubicBezTo>
                  <a:cubicBezTo>
                    <a:pt x="1584" y="9386"/>
                    <a:pt x="2152" y="12088"/>
                    <a:pt x="2315" y="13585"/>
                  </a:cubicBezTo>
                  <a:lnTo>
                    <a:pt x="2367" y="13576"/>
                  </a:lnTo>
                  <a:cubicBezTo>
                    <a:pt x="2203" y="12079"/>
                    <a:pt x="1635" y="9378"/>
                    <a:pt x="1257" y="7597"/>
                  </a:cubicBezTo>
                  <a:cubicBezTo>
                    <a:pt x="1050" y="6625"/>
                    <a:pt x="887" y="5859"/>
                    <a:pt x="870" y="5678"/>
                  </a:cubicBezTo>
                  <a:cubicBezTo>
                    <a:pt x="706" y="3484"/>
                    <a:pt x="52" y="34"/>
                    <a:pt x="52" y="0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09;p48">
              <a:extLst>
                <a:ext uri="{FF2B5EF4-FFF2-40B4-BE49-F238E27FC236}">
                  <a16:creationId xmlns:a16="http://schemas.microsoft.com/office/drawing/2014/main" id="{C9A13FD8-E990-4DE4-9D12-612B81DB2B4B}"/>
                </a:ext>
              </a:extLst>
            </p:cNvPr>
            <p:cNvSpPr/>
            <p:nvPr/>
          </p:nvSpPr>
          <p:spPr>
            <a:xfrm>
              <a:off x="524825" y="3739950"/>
              <a:ext cx="70150" cy="18775"/>
            </a:xfrm>
            <a:custGeom>
              <a:avLst/>
              <a:gdLst/>
              <a:ahLst/>
              <a:cxnLst/>
              <a:rect l="l" t="t" r="r" b="b"/>
              <a:pathLst>
                <a:path w="2806" h="751" extrusionOk="0">
                  <a:moveTo>
                    <a:pt x="1197" y="1"/>
                  </a:moveTo>
                  <a:cubicBezTo>
                    <a:pt x="1130" y="1"/>
                    <a:pt x="1064" y="4"/>
                    <a:pt x="999" y="10"/>
                  </a:cubicBezTo>
                  <a:cubicBezTo>
                    <a:pt x="646" y="53"/>
                    <a:pt x="1" y="243"/>
                    <a:pt x="52" y="311"/>
                  </a:cubicBezTo>
                  <a:cubicBezTo>
                    <a:pt x="79" y="342"/>
                    <a:pt x="174" y="350"/>
                    <a:pt x="271" y="350"/>
                  </a:cubicBezTo>
                  <a:cubicBezTo>
                    <a:pt x="392" y="350"/>
                    <a:pt x="517" y="337"/>
                    <a:pt x="517" y="337"/>
                  </a:cubicBezTo>
                  <a:cubicBezTo>
                    <a:pt x="560" y="449"/>
                    <a:pt x="663" y="535"/>
                    <a:pt x="783" y="552"/>
                  </a:cubicBezTo>
                  <a:cubicBezTo>
                    <a:pt x="977" y="561"/>
                    <a:pt x="1088" y="750"/>
                    <a:pt x="1303" y="750"/>
                  </a:cubicBezTo>
                  <a:cubicBezTo>
                    <a:pt x="1307" y="750"/>
                    <a:pt x="1312" y="750"/>
                    <a:pt x="1317" y="750"/>
                  </a:cubicBezTo>
                  <a:cubicBezTo>
                    <a:pt x="1532" y="742"/>
                    <a:pt x="1816" y="526"/>
                    <a:pt x="1816" y="526"/>
                  </a:cubicBezTo>
                  <a:lnTo>
                    <a:pt x="2805" y="673"/>
                  </a:lnTo>
                  <a:lnTo>
                    <a:pt x="2573" y="96"/>
                  </a:lnTo>
                  <a:cubicBezTo>
                    <a:pt x="2573" y="96"/>
                    <a:pt x="2336" y="119"/>
                    <a:pt x="2112" y="119"/>
                  </a:cubicBezTo>
                  <a:cubicBezTo>
                    <a:pt x="1999" y="119"/>
                    <a:pt x="1890" y="113"/>
                    <a:pt x="1816" y="96"/>
                  </a:cubicBezTo>
                  <a:cubicBezTo>
                    <a:pt x="1615" y="31"/>
                    <a:pt x="1403" y="1"/>
                    <a:pt x="1197" y="1"/>
                  </a:cubicBez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10;p48">
              <a:extLst>
                <a:ext uri="{FF2B5EF4-FFF2-40B4-BE49-F238E27FC236}">
                  <a16:creationId xmlns:a16="http://schemas.microsoft.com/office/drawing/2014/main" id="{28DEBA50-5DD4-470F-900C-856376185840}"/>
                </a:ext>
              </a:extLst>
            </p:cNvPr>
            <p:cNvSpPr/>
            <p:nvPr/>
          </p:nvSpPr>
          <p:spPr>
            <a:xfrm>
              <a:off x="584400" y="3680625"/>
              <a:ext cx="229950" cy="109150"/>
            </a:xfrm>
            <a:custGeom>
              <a:avLst/>
              <a:gdLst/>
              <a:ahLst/>
              <a:cxnLst/>
              <a:rect l="l" t="t" r="r" b="b"/>
              <a:pathLst>
                <a:path w="9198" h="4366" extrusionOk="0">
                  <a:moveTo>
                    <a:pt x="7830" y="0"/>
                  </a:moveTo>
                  <a:cubicBezTo>
                    <a:pt x="7408" y="189"/>
                    <a:pt x="7047" y="490"/>
                    <a:pt x="6780" y="860"/>
                  </a:cubicBezTo>
                  <a:lnTo>
                    <a:pt x="4406" y="2160"/>
                  </a:lnTo>
                  <a:lnTo>
                    <a:pt x="44" y="2349"/>
                  </a:lnTo>
                  <a:cubicBezTo>
                    <a:pt x="44" y="2349"/>
                    <a:pt x="1" y="2504"/>
                    <a:pt x="156" y="3364"/>
                  </a:cubicBezTo>
                  <a:cubicBezTo>
                    <a:pt x="156" y="3364"/>
                    <a:pt x="2358" y="4070"/>
                    <a:pt x="3692" y="4259"/>
                  </a:cubicBezTo>
                  <a:cubicBezTo>
                    <a:pt x="4211" y="4329"/>
                    <a:pt x="4663" y="4366"/>
                    <a:pt x="5074" y="4366"/>
                  </a:cubicBezTo>
                  <a:cubicBezTo>
                    <a:pt x="5718" y="4366"/>
                    <a:pt x="6258" y="4276"/>
                    <a:pt x="6789" y="4087"/>
                  </a:cubicBezTo>
                  <a:cubicBezTo>
                    <a:pt x="7658" y="3777"/>
                    <a:pt x="8570" y="3364"/>
                    <a:pt x="8570" y="3364"/>
                  </a:cubicBezTo>
                  <a:lnTo>
                    <a:pt x="9198" y="3158"/>
                  </a:lnTo>
                  <a:lnTo>
                    <a:pt x="7830" y="0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11;p48">
              <a:extLst>
                <a:ext uri="{FF2B5EF4-FFF2-40B4-BE49-F238E27FC236}">
                  <a16:creationId xmlns:a16="http://schemas.microsoft.com/office/drawing/2014/main" id="{FA4F808E-399E-45FB-861C-9733B923B7BF}"/>
                </a:ext>
              </a:extLst>
            </p:cNvPr>
            <p:cNvSpPr/>
            <p:nvPr/>
          </p:nvSpPr>
          <p:spPr>
            <a:xfrm>
              <a:off x="702700" y="3696525"/>
              <a:ext cx="111650" cy="93300"/>
            </a:xfrm>
            <a:custGeom>
              <a:avLst/>
              <a:gdLst/>
              <a:ahLst/>
              <a:cxnLst/>
              <a:rect l="l" t="t" r="r" b="b"/>
              <a:pathLst>
                <a:path w="4466" h="3732" extrusionOk="0">
                  <a:moveTo>
                    <a:pt x="3167" y="1"/>
                  </a:moveTo>
                  <a:cubicBezTo>
                    <a:pt x="3115" y="431"/>
                    <a:pt x="3089" y="870"/>
                    <a:pt x="3098" y="1308"/>
                  </a:cubicBezTo>
                  <a:cubicBezTo>
                    <a:pt x="3115" y="2005"/>
                    <a:pt x="2694" y="2393"/>
                    <a:pt x="2435" y="2728"/>
                  </a:cubicBezTo>
                  <a:cubicBezTo>
                    <a:pt x="2195" y="3038"/>
                    <a:pt x="534" y="3261"/>
                    <a:pt x="1" y="3717"/>
                  </a:cubicBezTo>
                  <a:cubicBezTo>
                    <a:pt x="125" y="3727"/>
                    <a:pt x="249" y="3731"/>
                    <a:pt x="373" y="3731"/>
                  </a:cubicBezTo>
                  <a:cubicBezTo>
                    <a:pt x="945" y="3731"/>
                    <a:pt x="1513" y="3635"/>
                    <a:pt x="2057" y="3451"/>
                  </a:cubicBezTo>
                  <a:cubicBezTo>
                    <a:pt x="2926" y="3141"/>
                    <a:pt x="3838" y="2728"/>
                    <a:pt x="3838" y="2728"/>
                  </a:cubicBezTo>
                  <a:lnTo>
                    <a:pt x="4466" y="2530"/>
                  </a:lnTo>
                  <a:lnTo>
                    <a:pt x="3408" y="78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12;p48">
              <a:extLst>
                <a:ext uri="{FF2B5EF4-FFF2-40B4-BE49-F238E27FC236}">
                  <a16:creationId xmlns:a16="http://schemas.microsoft.com/office/drawing/2014/main" id="{87BF8615-A88D-4B63-9BE8-B0774B10405D}"/>
                </a:ext>
              </a:extLst>
            </p:cNvPr>
            <p:cNvSpPr/>
            <p:nvPr/>
          </p:nvSpPr>
          <p:spPr>
            <a:xfrm>
              <a:off x="804225" y="3569875"/>
              <a:ext cx="81325" cy="103525"/>
            </a:xfrm>
            <a:custGeom>
              <a:avLst/>
              <a:gdLst/>
              <a:ahLst/>
              <a:cxnLst/>
              <a:rect l="l" t="t" r="r" b="b"/>
              <a:pathLst>
                <a:path w="3253" h="4141" extrusionOk="0">
                  <a:moveTo>
                    <a:pt x="1747" y="1"/>
                  </a:moveTo>
                  <a:cubicBezTo>
                    <a:pt x="1321" y="1"/>
                    <a:pt x="405" y="275"/>
                    <a:pt x="405" y="275"/>
                  </a:cubicBezTo>
                  <a:cubicBezTo>
                    <a:pt x="284" y="670"/>
                    <a:pt x="328" y="1118"/>
                    <a:pt x="164" y="1307"/>
                  </a:cubicBezTo>
                  <a:cubicBezTo>
                    <a:pt x="1" y="1505"/>
                    <a:pt x="138" y="2417"/>
                    <a:pt x="241" y="2520"/>
                  </a:cubicBezTo>
                  <a:cubicBezTo>
                    <a:pt x="264" y="2545"/>
                    <a:pt x="321" y="2554"/>
                    <a:pt x="393" y="2554"/>
                  </a:cubicBezTo>
                  <a:cubicBezTo>
                    <a:pt x="623" y="2554"/>
                    <a:pt x="1016" y="2460"/>
                    <a:pt x="1016" y="2460"/>
                  </a:cubicBezTo>
                  <a:lnTo>
                    <a:pt x="1575" y="4129"/>
                  </a:lnTo>
                  <a:cubicBezTo>
                    <a:pt x="1575" y="4129"/>
                    <a:pt x="1654" y="4141"/>
                    <a:pt x="1779" y="4141"/>
                  </a:cubicBezTo>
                  <a:cubicBezTo>
                    <a:pt x="2141" y="4141"/>
                    <a:pt x="2889" y="4041"/>
                    <a:pt x="3253" y="3269"/>
                  </a:cubicBezTo>
                  <a:lnTo>
                    <a:pt x="2358" y="1918"/>
                  </a:lnTo>
                  <a:cubicBezTo>
                    <a:pt x="2255" y="1668"/>
                    <a:pt x="2237" y="1402"/>
                    <a:pt x="2298" y="1144"/>
                  </a:cubicBezTo>
                  <a:cubicBezTo>
                    <a:pt x="2392" y="696"/>
                    <a:pt x="2177" y="146"/>
                    <a:pt x="1911" y="25"/>
                  </a:cubicBezTo>
                  <a:cubicBezTo>
                    <a:pt x="1873" y="8"/>
                    <a:pt x="1817" y="1"/>
                    <a:pt x="1747" y="1"/>
                  </a:cubicBez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13;p48">
              <a:extLst>
                <a:ext uri="{FF2B5EF4-FFF2-40B4-BE49-F238E27FC236}">
                  <a16:creationId xmlns:a16="http://schemas.microsoft.com/office/drawing/2014/main" id="{798A74C3-4F5C-4EC2-A457-DC8147CB1860}"/>
                </a:ext>
              </a:extLst>
            </p:cNvPr>
            <p:cNvSpPr/>
            <p:nvPr/>
          </p:nvSpPr>
          <p:spPr>
            <a:xfrm>
              <a:off x="829600" y="3609850"/>
              <a:ext cx="25425" cy="32925"/>
            </a:xfrm>
            <a:custGeom>
              <a:avLst/>
              <a:gdLst/>
              <a:ahLst/>
              <a:cxnLst/>
              <a:rect l="l" t="t" r="r" b="b"/>
              <a:pathLst>
                <a:path w="1017" h="1317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913" y="147"/>
                    <a:pt x="810" y="284"/>
                    <a:pt x="706" y="422"/>
                  </a:cubicBezTo>
                  <a:cubicBezTo>
                    <a:pt x="508" y="620"/>
                    <a:pt x="267" y="775"/>
                    <a:pt x="1" y="861"/>
                  </a:cubicBezTo>
                  <a:lnTo>
                    <a:pt x="156" y="1317"/>
                  </a:lnTo>
                  <a:cubicBezTo>
                    <a:pt x="379" y="1300"/>
                    <a:pt x="577" y="1162"/>
                    <a:pt x="655" y="947"/>
                  </a:cubicBezTo>
                  <a:cubicBezTo>
                    <a:pt x="784" y="629"/>
                    <a:pt x="921" y="551"/>
                    <a:pt x="973" y="362"/>
                  </a:cubicBezTo>
                  <a:cubicBezTo>
                    <a:pt x="999" y="241"/>
                    <a:pt x="1016" y="121"/>
                    <a:pt x="1007" y="1"/>
                  </a:cubicBez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14;p48">
              <a:extLst>
                <a:ext uri="{FF2B5EF4-FFF2-40B4-BE49-F238E27FC236}">
                  <a16:creationId xmlns:a16="http://schemas.microsoft.com/office/drawing/2014/main" id="{44578B7B-7CC0-4AAC-A6D7-0650340C3683}"/>
                </a:ext>
              </a:extLst>
            </p:cNvPr>
            <p:cNvSpPr/>
            <p:nvPr/>
          </p:nvSpPr>
          <p:spPr>
            <a:xfrm>
              <a:off x="838450" y="3645550"/>
              <a:ext cx="74200" cy="180450"/>
            </a:xfrm>
            <a:custGeom>
              <a:avLst/>
              <a:gdLst/>
              <a:ahLst/>
              <a:cxnLst/>
              <a:rect l="l" t="t" r="r" b="b"/>
              <a:pathLst>
                <a:path w="2968" h="7218" extrusionOk="0">
                  <a:moveTo>
                    <a:pt x="1953" y="1"/>
                  </a:moveTo>
                  <a:cubicBezTo>
                    <a:pt x="1481" y="751"/>
                    <a:pt x="873" y="901"/>
                    <a:pt x="464" y="901"/>
                  </a:cubicBezTo>
                  <a:cubicBezTo>
                    <a:pt x="192" y="901"/>
                    <a:pt x="8" y="835"/>
                    <a:pt x="8" y="835"/>
                  </a:cubicBezTo>
                  <a:lnTo>
                    <a:pt x="8" y="835"/>
                  </a:lnTo>
                  <a:cubicBezTo>
                    <a:pt x="0" y="2146"/>
                    <a:pt x="1943" y="7218"/>
                    <a:pt x="2512" y="7218"/>
                  </a:cubicBezTo>
                  <a:cubicBezTo>
                    <a:pt x="2559" y="7218"/>
                    <a:pt x="2597" y="7183"/>
                    <a:pt x="2624" y="7107"/>
                  </a:cubicBezTo>
                  <a:cubicBezTo>
                    <a:pt x="2968" y="6135"/>
                    <a:pt x="1953" y="1"/>
                    <a:pt x="1953" y="1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15;p48">
              <a:extLst>
                <a:ext uri="{FF2B5EF4-FFF2-40B4-BE49-F238E27FC236}">
                  <a16:creationId xmlns:a16="http://schemas.microsoft.com/office/drawing/2014/main" id="{0BE4E61E-5C74-4335-B81A-70118F978515}"/>
                </a:ext>
              </a:extLst>
            </p:cNvPr>
            <p:cNvSpPr/>
            <p:nvPr/>
          </p:nvSpPr>
          <p:spPr>
            <a:xfrm>
              <a:off x="780125" y="3636075"/>
              <a:ext cx="315350" cy="318625"/>
            </a:xfrm>
            <a:custGeom>
              <a:avLst/>
              <a:gdLst/>
              <a:ahLst/>
              <a:cxnLst/>
              <a:rect l="l" t="t" r="r" b="b"/>
              <a:pathLst>
                <a:path w="12614" h="12745" extrusionOk="0">
                  <a:moveTo>
                    <a:pt x="6684" y="0"/>
                  </a:moveTo>
                  <a:cubicBezTo>
                    <a:pt x="6656" y="0"/>
                    <a:pt x="6628" y="1"/>
                    <a:pt x="6600" y="1"/>
                  </a:cubicBezTo>
                  <a:cubicBezTo>
                    <a:pt x="5576" y="27"/>
                    <a:pt x="3890" y="139"/>
                    <a:pt x="3890" y="139"/>
                  </a:cubicBezTo>
                  <a:cubicBezTo>
                    <a:pt x="3890" y="139"/>
                    <a:pt x="4010" y="259"/>
                    <a:pt x="4208" y="1111"/>
                  </a:cubicBezTo>
                  <a:cubicBezTo>
                    <a:pt x="4406" y="1963"/>
                    <a:pt x="4707" y="5439"/>
                    <a:pt x="4793" y="6832"/>
                  </a:cubicBezTo>
                  <a:cubicBezTo>
                    <a:pt x="4458" y="6282"/>
                    <a:pt x="4156" y="5714"/>
                    <a:pt x="3890" y="5129"/>
                  </a:cubicBezTo>
                  <a:cubicBezTo>
                    <a:pt x="3425" y="4114"/>
                    <a:pt x="2539" y="1490"/>
                    <a:pt x="2539" y="1490"/>
                  </a:cubicBezTo>
                  <a:lnTo>
                    <a:pt x="2307" y="793"/>
                  </a:lnTo>
                  <a:cubicBezTo>
                    <a:pt x="2307" y="793"/>
                    <a:pt x="1541" y="1077"/>
                    <a:pt x="1248" y="1223"/>
                  </a:cubicBezTo>
                  <a:cubicBezTo>
                    <a:pt x="956" y="1361"/>
                    <a:pt x="1" y="1791"/>
                    <a:pt x="1" y="1791"/>
                  </a:cubicBezTo>
                  <a:cubicBezTo>
                    <a:pt x="53" y="2496"/>
                    <a:pt x="190" y="3184"/>
                    <a:pt x="414" y="3856"/>
                  </a:cubicBezTo>
                  <a:cubicBezTo>
                    <a:pt x="775" y="4845"/>
                    <a:pt x="1145" y="5112"/>
                    <a:pt x="1446" y="5955"/>
                  </a:cubicBezTo>
                  <a:cubicBezTo>
                    <a:pt x="1756" y="6798"/>
                    <a:pt x="2083" y="7985"/>
                    <a:pt x="2479" y="8751"/>
                  </a:cubicBezTo>
                  <a:cubicBezTo>
                    <a:pt x="2479" y="8751"/>
                    <a:pt x="2109" y="10325"/>
                    <a:pt x="2049" y="11022"/>
                  </a:cubicBezTo>
                  <a:cubicBezTo>
                    <a:pt x="2014" y="11409"/>
                    <a:pt x="1997" y="11805"/>
                    <a:pt x="2006" y="12201"/>
                  </a:cubicBezTo>
                  <a:cubicBezTo>
                    <a:pt x="2006" y="12201"/>
                    <a:pt x="2733" y="12745"/>
                    <a:pt x="3919" y="12745"/>
                  </a:cubicBezTo>
                  <a:cubicBezTo>
                    <a:pt x="4042" y="12745"/>
                    <a:pt x="4170" y="12739"/>
                    <a:pt x="4303" y="12726"/>
                  </a:cubicBezTo>
                  <a:cubicBezTo>
                    <a:pt x="4621" y="12700"/>
                    <a:pt x="4655" y="12631"/>
                    <a:pt x="4716" y="12080"/>
                  </a:cubicBezTo>
                  <a:cubicBezTo>
                    <a:pt x="4785" y="11530"/>
                    <a:pt x="5068" y="9456"/>
                    <a:pt x="5068" y="9456"/>
                  </a:cubicBezTo>
                  <a:cubicBezTo>
                    <a:pt x="5068" y="9456"/>
                    <a:pt x="5413" y="10618"/>
                    <a:pt x="5671" y="11237"/>
                  </a:cubicBezTo>
                  <a:cubicBezTo>
                    <a:pt x="5937" y="11848"/>
                    <a:pt x="5886" y="12192"/>
                    <a:pt x="6290" y="12313"/>
                  </a:cubicBezTo>
                  <a:cubicBezTo>
                    <a:pt x="6324" y="12322"/>
                    <a:pt x="6371" y="12327"/>
                    <a:pt x="6430" y="12327"/>
                  </a:cubicBezTo>
                  <a:cubicBezTo>
                    <a:pt x="7070" y="12327"/>
                    <a:pt x="9055" y="11775"/>
                    <a:pt x="9560" y="10885"/>
                  </a:cubicBezTo>
                  <a:lnTo>
                    <a:pt x="8510" y="8252"/>
                  </a:lnTo>
                  <a:lnTo>
                    <a:pt x="8192" y="6970"/>
                  </a:lnTo>
                  <a:lnTo>
                    <a:pt x="8028" y="4217"/>
                  </a:lnTo>
                  <a:lnTo>
                    <a:pt x="8028" y="4217"/>
                  </a:lnTo>
                  <a:cubicBezTo>
                    <a:pt x="8028" y="4217"/>
                    <a:pt x="9035" y="5740"/>
                    <a:pt x="9895" y="6376"/>
                  </a:cubicBezTo>
                  <a:cubicBezTo>
                    <a:pt x="10229" y="6617"/>
                    <a:pt x="10607" y="6711"/>
                    <a:pt x="10961" y="6711"/>
                  </a:cubicBezTo>
                  <a:cubicBezTo>
                    <a:pt x="11531" y="6711"/>
                    <a:pt x="12040" y="6469"/>
                    <a:pt x="12209" y="6204"/>
                  </a:cubicBezTo>
                  <a:cubicBezTo>
                    <a:pt x="12390" y="5895"/>
                    <a:pt x="12528" y="5568"/>
                    <a:pt x="12614" y="5215"/>
                  </a:cubicBezTo>
                  <a:cubicBezTo>
                    <a:pt x="12614" y="5215"/>
                    <a:pt x="10747" y="3339"/>
                    <a:pt x="10420" y="2909"/>
                  </a:cubicBezTo>
                  <a:cubicBezTo>
                    <a:pt x="10102" y="2470"/>
                    <a:pt x="9517" y="1653"/>
                    <a:pt x="8957" y="1042"/>
                  </a:cubicBezTo>
                  <a:cubicBezTo>
                    <a:pt x="8520" y="562"/>
                    <a:pt x="7934" y="0"/>
                    <a:pt x="6684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16;p48">
              <a:extLst>
                <a:ext uri="{FF2B5EF4-FFF2-40B4-BE49-F238E27FC236}">
                  <a16:creationId xmlns:a16="http://schemas.microsoft.com/office/drawing/2014/main" id="{4A6EF3B2-0F51-4C1B-83C7-9D901D404C83}"/>
                </a:ext>
              </a:extLst>
            </p:cNvPr>
            <p:cNvSpPr/>
            <p:nvPr/>
          </p:nvSpPr>
          <p:spPr>
            <a:xfrm>
              <a:off x="886400" y="3641800"/>
              <a:ext cx="38725" cy="160800"/>
            </a:xfrm>
            <a:custGeom>
              <a:avLst/>
              <a:gdLst/>
              <a:ahLst/>
              <a:cxnLst/>
              <a:rect l="l" t="t" r="r" b="b"/>
              <a:pathLst>
                <a:path w="1549" h="6432" extrusionOk="0">
                  <a:moveTo>
                    <a:pt x="36" y="0"/>
                  </a:moveTo>
                  <a:cubicBezTo>
                    <a:pt x="28" y="0"/>
                    <a:pt x="22" y="4"/>
                    <a:pt x="17" y="13"/>
                  </a:cubicBezTo>
                  <a:cubicBezTo>
                    <a:pt x="0" y="22"/>
                    <a:pt x="0" y="47"/>
                    <a:pt x="17" y="56"/>
                  </a:cubicBezTo>
                  <a:lnTo>
                    <a:pt x="1153" y="1088"/>
                  </a:lnTo>
                  <a:lnTo>
                    <a:pt x="688" y="3084"/>
                  </a:lnTo>
                  <a:cubicBezTo>
                    <a:pt x="688" y="3102"/>
                    <a:pt x="688" y="3110"/>
                    <a:pt x="706" y="3119"/>
                  </a:cubicBezTo>
                  <a:lnTo>
                    <a:pt x="1480" y="3756"/>
                  </a:lnTo>
                  <a:lnTo>
                    <a:pt x="688" y="6388"/>
                  </a:lnTo>
                  <a:cubicBezTo>
                    <a:pt x="688" y="6405"/>
                    <a:pt x="697" y="6423"/>
                    <a:pt x="714" y="6431"/>
                  </a:cubicBezTo>
                  <a:lnTo>
                    <a:pt x="723" y="6431"/>
                  </a:lnTo>
                  <a:cubicBezTo>
                    <a:pt x="740" y="6431"/>
                    <a:pt x="749" y="6423"/>
                    <a:pt x="757" y="6405"/>
                  </a:cubicBezTo>
                  <a:lnTo>
                    <a:pt x="1549" y="3747"/>
                  </a:lnTo>
                  <a:cubicBezTo>
                    <a:pt x="1549" y="3730"/>
                    <a:pt x="1549" y="3721"/>
                    <a:pt x="1540" y="3713"/>
                  </a:cubicBezTo>
                  <a:lnTo>
                    <a:pt x="757" y="3076"/>
                  </a:lnTo>
                  <a:lnTo>
                    <a:pt x="1222" y="1080"/>
                  </a:lnTo>
                  <a:cubicBezTo>
                    <a:pt x="1230" y="1071"/>
                    <a:pt x="1222" y="1063"/>
                    <a:pt x="1213" y="1054"/>
                  </a:cubicBezTo>
                  <a:lnTo>
                    <a:pt x="60" y="13"/>
                  </a:lnTo>
                  <a:cubicBezTo>
                    <a:pt x="52" y="4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17;p48">
              <a:extLst>
                <a:ext uri="{FF2B5EF4-FFF2-40B4-BE49-F238E27FC236}">
                  <a16:creationId xmlns:a16="http://schemas.microsoft.com/office/drawing/2014/main" id="{55A2F0A7-12F1-41D7-8320-996F3515D2C2}"/>
                </a:ext>
              </a:extLst>
            </p:cNvPr>
            <p:cNvSpPr/>
            <p:nvPr/>
          </p:nvSpPr>
          <p:spPr>
            <a:xfrm>
              <a:off x="938875" y="3662550"/>
              <a:ext cx="54875" cy="181975"/>
            </a:xfrm>
            <a:custGeom>
              <a:avLst/>
              <a:gdLst/>
              <a:ahLst/>
              <a:cxnLst/>
              <a:rect l="l" t="t" r="r" b="b"/>
              <a:pathLst>
                <a:path w="2195" h="7279" extrusionOk="0">
                  <a:moveTo>
                    <a:pt x="422" y="0"/>
                  </a:moveTo>
                  <a:lnTo>
                    <a:pt x="422" y="0"/>
                  </a:lnTo>
                  <a:cubicBezTo>
                    <a:pt x="190" y="155"/>
                    <a:pt x="95" y="826"/>
                    <a:pt x="52" y="1265"/>
                  </a:cubicBezTo>
                  <a:cubicBezTo>
                    <a:pt x="9" y="1695"/>
                    <a:pt x="215" y="1695"/>
                    <a:pt x="129" y="2263"/>
                  </a:cubicBezTo>
                  <a:cubicBezTo>
                    <a:pt x="26" y="2831"/>
                    <a:pt x="26" y="3416"/>
                    <a:pt x="129" y="3992"/>
                  </a:cubicBezTo>
                  <a:cubicBezTo>
                    <a:pt x="233" y="4681"/>
                    <a:pt x="0" y="6229"/>
                    <a:pt x="310" y="6573"/>
                  </a:cubicBezTo>
                  <a:cubicBezTo>
                    <a:pt x="620" y="6918"/>
                    <a:pt x="2194" y="7279"/>
                    <a:pt x="2194" y="7279"/>
                  </a:cubicBezTo>
                  <a:lnTo>
                    <a:pt x="2160" y="7184"/>
                  </a:lnTo>
                  <a:lnTo>
                    <a:pt x="1842" y="5902"/>
                  </a:lnTo>
                  <a:lnTo>
                    <a:pt x="1678" y="3158"/>
                  </a:lnTo>
                  <a:cubicBezTo>
                    <a:pt x="1678" y="3158"/>
                    <a:pt x="603" y="1945"/>
                    <a:pt x="422" y="1343"/>
                  </a:cubicBezTo>
                  <a:cubicBezTo>
                    <a:pt x="293" y="904"/>
                    <a:pt x="293" y="439"/>
                    <a:pt x="422" y="0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18;p48">
              <a:extLst>
                <a:ext uri="{FF2B5EF4-FFF2-40B4-BE49-F238E27FC236}">
                  <a16:creationId xmlns:a16="http://schemas.microsoft.com/office/drawing/2014/main" id="{1DBA7256-2093-423F-A613-D55A1C535CBA}"/>
                </a:ext>
              </a:extLst>
            </p:cNvPr>
            <p:cNvSpPr/>
            <p:nvPr/>
          </p:nvSpPr>
          <p:spPr>
            <a:xfrm>
              <a:off x="986625" y="3739400"/>
              <a:ext cx="108850" cy="64650"/>
            </a:xfrm>
            <a:custGeom>
              <a:avLst/>
              <a:gdLst/>
              <a:ahLst/>
              <a:cxnLst/>
              <a:rect l="l" t="t" r="r" b="b"/>
              <a:pathLst>
                <a:path w="4354" h="2586" extrusionOk="0">
                  <a:moveTo>
                    <a:pt x="1307" y="1"/>
                  </a:moveTo>
                  <a:cubicBezTo>
                    <a:pt x="777" y="1"/>
                    <a:pt x="201" y="297"/>
                    <a:pt x="0" y="411"/>
                  </a:cubicBezTo>
                  <a:cubicBezTo>
                    <a:pt x="345" y="901"/>
                    <a:pt x="1024" y="1796"/>
                    <a:pt x="1635" y="2243"/>
                  </a:cubicBezTo>
                  <a:cubicBezTo>
                    <a:pt x="1971" y="2489"/>
                    <a:pt x="2352" y="2585"/>
                    <a:pt x="2708" y="2585"/>
                  </a:cubicBezTo>
                  <a:cubicBezTo>
                    <a:pt x="3275" y="2585"/>
                    <a:pt x="3780" y="2344"/>
                    <a:pt x="3949" y="2080"/>
                  </a:cubicBezTo>
                  <a:cubicBezTo>
                    <a:pt x="4130" y="1770"/>
                    <a:pt x="4268" y="1435"/>
                    <a:pt x="4354" y="1090"/>
                  </a:cubicBezTo>
                  <a:lnTo>
                    <a:pt x="3924" y="652"/>
                  </a:lnTo>
                  <a:cubicBezTo>
                    <a:pt x="3743" y="523"/>
                    <a:pt x="3545" y="419"/>
                    <a:pt x="3339" y="359"/>
                  </a:cubicBezTo>
                  <a:cubicBezTo>
                    <a:pt x="3041" y="259"/>
                    <a:pt x="2839" y="246"/>
                    <a:pt x="2658" y="246"/>
                  </a:cubicBezTo>
                  <a:cubicBezTo>
                    <a:pt x="2597" y="246"/>
                    <a:pt x="2538" y="248"/>
                    <a:pt x="2479" y="248"/>
                  </a:cubicBezTo>
                  <a:cubicBezTo>
                    <a:pt x="2277" y="248"/>
                    <a:pt x="2068" y="231"/>
                    <a:pt x="1738" y="84"/>
                  </a:cubicBezTo>
                  <a:cubicBezTo>
                    <a:pt x="1605" y="25"/>
                    <a:pt x="1458" y="1"/>
                    <a:pt x="1307" y="1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19;p48">
              <a:extLst>
                <a:ext uri="{FF2B5EF4-FFF2-40B4-BE49-F238E27FC236}">
                  <a16:creationId xmlns:a16="http://schemas.microsoft.com/office/drawing/2014/main" id="{00326734-9F5A-4C07-BDA4-A55D2DEC110D}"/>
                </a:ext>
              </a:extLst>
            </p:cNvPr>
            <p:cNvSpPr/>
            <p:nvPr/>
          </p:nvSpPr>
          <p:spPr>
            <a:xfrm>
              <a:off x="919300" y="3707275"/>
              <a:ext cx="112950" cy="129300"/>
            </a:xfrm>
            <a:custGeom>
              <a:avLst/>
              <a:gdLst/>
              <a:ahLst/>
              <a:cxnLst/>
              <a:rect l="l" t="t" r="r" b="b"/>
              <a:pathLst>
                <a:path w="4518" h="5172" extrusionOk="0">
                  <a:moveTo>
                    <a:pt x="3046" y="1"/>
                  </a:moveTo>
                  <a:lnTo>
                    <a:pt x="0" y="1094"/>
                  </a:lnTo>
                  <a:lnTo>
                    <a:pt x="1472" y="5172"/>
                  </a:lnTo>
                  <a:lnTo>
                    <a:pt x="4517" y="4070"/>
                  </a:lnTo>
                  <a:lnTo>
                    <a:pt x="3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20;p48">
              <a:extLst>
                <a:ext uri="{FF2B5EF4-FFF2-40B4-BE49-F238E27FC236}">
                  <a16:creationId xmlns:a16="http://schemas.microsoft.com/office/drawing/2014/main" id="{5799D65E-5E75-4D47-9E87-F3053965DA6D}"/>
                </a:ext>
              </a:extLst>
            </p:cNvPr>
            <p:cNvSpPr/>
            <p:nvPr/>
          </p:nvSpPr>
          <p:spPr>
            <a:xfrm>
              <a:off x="931350" y="3754825"/>
              <a:ext cx="100900" cy="66700"/>
            </a:xfrm>
            <a:custGeom>
              <a:avLst/>
              <a:gdLst/>
              <a:ahLst/>
              <a:cxnLst/>
              <a:rect l="l" t="t" r="r" b="b"/>
              <a:pathLst>
                <a:path w="4036" h="2668" extrusionOk="0">
                  <a:moveTo>
                    <a:pt x="3252" y="0"/>
                  </a:moveTo>
                  <a:lnTo>
                    <a:pt x="0" y="525"/>
                  </a:lnTo>
                  <a:lnTo>
                    <a:pt x="508" y="1936"/>
                  </a:lnTo>
                  <a:lnTo>
                    <a:pt x="2659" y="2667"/>
                  </a:lnTo>
                  <a:lnTo>
                    <a:pt x="4035" y="2168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21;p48">
              <a:extLst>
                <a:ext uri="{FF2B5EF4-FFF2-40B4-BE49-F238E27FC236}">
                  <a16:creationId xmlns:a16="http://schemas.microsoft.com/office/drawing/2014/main" id="{709E1F81-8ECF-437C-BA14-13B93E49423E}"/>
                </a:ext>
              </a:extLst>
            </p:cNvPr>
            <p:cNvSpPr/>
            <p:nvPr/>
          </p:nvSpPr>
          <p:spPr>
            <a:xfrm>
              <a:off x="899300" y="3805800"/>
              <a:ext cx="10550" cy="67625"/>
            </a:xfrm>
            <a:custGeom>
              <a:avLst/>
              <a:gdLst/>
              <a:ahLst/>
              <a:cxnLst/>
              <a:rect l="l" t="t" r="r" b="b"/>
              <a:pathLst>
                <a:path w="422" h="2705" extrusionOk="0">
                  <a:moveTo>
                    <a:pt x="26" y="0"/>
                  </a:moveTo>
                  <a:cubicBezTo>
                    <a:pt x="9" y="9"/>
                    <a:pt x="0" y="26"/>
                    <a:pt x="0" y="43"/>
                  </a:cubicBezTo>
                  <a:cubicBezTo>
                    <a:pt x="9" y="52"/>
                    <a:pt x="310" y="1282"/>
                    <a:pt x="344" y="1652"/>
                  </a:cubicBezTo>
                  <a:cubicBezTo>
                    <a:pt x="362" y="1988"/>
                    <a:pt x="336" y="2332"/>
                    <a:pt x="284" y="2667"/>
                  </a:cubicBezTo>
                  <a:cubicBezTo>
                    <a:pt x="276" y="2685"/>
                    <a:pt x="284" y="2702"/>
                    <a:pt x="310" y="2702"/>
                  </a:cubicBezTo>
                  <a:cubicBezTo>
                    <a:pt x="313" y="2703"/>
                    <a:pt x="316" y="2704"/>
                    <a:pt x="319" y="2704"/>
                  </a:cubicBezTo>
                  <a:cubicBezTo>
                    <a:pt x="333" y="2704"/>
                    <a:pt x="344" y="2690"/>
                    <a:pt x="344" y="2676"/>
                  </a:cubicBezTo>
                  <a:cubicBezTo>
                    <a:pt x="396" y="2332"/>
                    <a:pt x="422" y="1988"/>
                    <a:pt x="413" y="1644"/>
                  </a:cubicBezTo>
                  <a:cubicBezTo>
                    <a:pt x="379" y="1274"/>
                    <a:pt x="78" y="78"/>
                    <a:pt x="69" y="26"/>
                  </a:cubicBezTo>
                  <a:cubicBezTo>
                    <a:pt x="61" y="9"/>
                    <a:pt x="43" y="0"/>
                    <a:pt x="26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22;p48">
              <a:extLst>
                <a:ext uri="{FF2B5EF4-FFF2-40B4-BE49-F238E27FC236}">
                  <a16:creationId xmlns:a16="http://schemas.microsoft.com/office/drawing/2014/main" id="{B57F3A87-3671-4893-B20B-EAEEBEE271E0}"/>
                </a:ext>
              </a:extLst>
            </p:cNvPr>
            <p:cNvSpPr/>
            <p:nvPr/>
          </p:nvSpPr>
          <p:spPr>
            <a:xfrm>
              <a:off x="844025" y="3835900"/>
              <a:ext cx="14325" cy="15300"/>
            </a:xfrm>
            <a:custGeom>
              <a:avLst/>
              <a:gdLst/>
              <a:ahLst/>
              <a:cxnLst/>
              <a:rect l="l" t="t" r="r" b="b"/>
              <a:pathLst>
                <a:path w="573" h="612" extrusionOk="0">
                  <a:moveTo>
                    <a:pt x="529" y="0"/>
                  </a:moveTo>
                  <a:cubicBezTo>
                    <a:pt x="521" y="0"/>
                    <a:pt x="514" y="3"/>
                    <a:pt x="508" y="9"/>
                  </a:cubicBezTo>
                  <a:lnTo>
                    <a:pt x="9" y="560"/>
                  </a:lnTo>
                  <a:cubicBezTo>
                    <a:pt x="0" y="569"/>
                    <a:pt x="0" y="594"/>
                    <a:pt x="9" y="603"/>
                  </a:cubicBezTo>
                  <a:cubicBezTo>
                    <a:pt x="17" y="612"/>
                    <a:pt x="26" y="612"/>
                    <a:pt x="35" y="612"/>
                  </a:cubicBezTo>
                  <a:cubicBezTo>
                    <a:pt x="43" y="612"/>
                    <a:pt x="52" y="612"/>
                    <a:pt x="60" y="603"/>
                  </a:cubicBezTo>
                  <a:lnTo>
                    <a:pt x="559" y="52"/>
                  </a:lnTo>
                  <a:cubicBezTo>
                    <a:pt x="572" y="26"/>
                    <a:pt x="551" y="0"/>
                    <a:pt x="529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23;p48">
              <a:extLst>
                <a:ext uri="{FF2B5EF4-FFF2-40B4-BE49-F238E27FC236}">
                  <a16:creationId xmlns:a16="http://schemas.microsoft.com/office/drawing/2014/main" id="{BA17202F-2E26-40DA-9F75-5B897F588FCA}"/>
                </a:ext>
              </a:extLst>
            </p:cNvPr>
            <p:cNvSpPr/>
            <p:nvPr/>
          </p:nvSpPr>
          <p:spPr>
            <a:xfrm>
              <a:off x="845525" y="3841100"/>
              <a:ext cx="22475" cy="13975"/>
            </a:xfrm>
            <a:custGeom>
              <a:avLst/>
              <a:gdLst/>
              <a:ahLst/>
              <a:cxnLst/>
              <a:rect l="l" t="t" r="r" b="b"/>
              <a:pathLst>
                <a:path w="899" h="559" extrusionOk="0">
                  <a:moveTo>
                    <a:pt x="860" y="0"/>
                  </a:moveTo>
                  <a:cubicBezTo>
                    <a:pt x="850" y="0"/>
                    <a:pt x="841" y="5"/>
                    <a:pt x="835" y="16"/>
                  </a:cubicBezTo>
                  <a:cubicBezTo>
                    <a:pt x="775" y="146"/>
                    <a:pt x="663" y="223"/>
                    <a:pt x="388" y="343"/>
                  </a:cubicBezTo>
                  <a:lnTo>
                    <a:pt x="26" y="490"/>
                  </a:lnTo>
                  <a:cubicBezTo>
                    <a:pt x="9" y="498"/>
                    <a:pt x="0" y="515"/>
                    <a:pt x="9" y="533"/>
                  </a:cubicBezTo>
                  <a:cubicBezTo>
                    <a:pt x="9" y="550"/>
                    <a:pt x="26" y="559"/>
                    <a:pt x="43" y="559"/>
                  </a:cubicBezTo>
                  <a:lnTo>
                    <a:pt x="52" y="541"/>
                  </a:lnTo>
                  <a:lnTo>
                    <a:pt x="413" y="395"/>
                  </a:lnTo>
                  <a:cubicBezTo>
                    <a:pt x="706" y="275"/>
                    <a:pt x="826" y="180"/>
                    <a:pt x="887" y="42"/>
                  </a:cubicBezTo>
                  <a:cubicBezTo>
                    <a:pt x="898" y="19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24;p48">
              <a:extLst>
                <a:ext uri="{FF2B5EF4-FFF2-40B4-BE49-F238E27FC236}">
                  <a16:creationId xmlns:a16="http://schemas.microsoft.com/office/drawing/2014/main" id="{FF530286-C969-4695-88A4-00F94CCFFCA8}"/>
                </a:ext>
              </a:extLst>
            </p:cNvPr>
            <p:cNvSpPr/>
            <p:nvPr/>
          </p:nvSpPr>
          <p:spPr>
            <a:xfrm>
              <a:off x="834125" y="3868450"/>
              <a:ext cx="45400" cy="42975"/>
            </a:xfrm>
            <a:custGeom>
              <a:avLst/>
              <a:gdLst/>
              <a:ahLst/>
              <a:cxnLst/>
              <a:rect l="l" t="t" r="r" b="b"/>
              <a:pathLst>
                <a:path w="1816" h="1719" extrusionOk="0">
                  <a:moveTo>
                    <a:pt x="1347" y="1"/>
                  </a:moveTo>
                  <a:cubicBezTo>
                    <a:pt x="882" y="1"/>
                    <a:pt x="342" y="86"/>
                    <a:pt x="310" y="93"/>
                  </a:cubicBezTo>
                  <a:cubicBezTo>
                    <a:pt x="293" y="93"/>
                    <a:pt x="284" y="110"/>
                    <a:pt x="284" y="127"/>
                  </a:cubicBezTo>
                  <a:cubicBezTo>
                    <a:pt x="293" y="144"/>
                    <a:pt x="302" y="153"/>
                    <a:pt x="319" y="153"/>
                  </a:cubicBezTo>
                  <a:cubicBezTo>
                    <a:pt x="332" y="153"/>
                    <a:pt x="910" y="65"/>
                    <a:pt x="1379" y="65"/>
                  </a:cubicBezTo>
                  <a:cubicBezTo>
                    <a:pt x="1517" y="65"/>
                    <a:pt x="1645" y="73"/>
                    <a:pt x="1747" y="93"/>
                  </a:cubicBezTo>
                  <a:cubicBezTo>
                    <a:pt x="1747" y="230"/>
                    <a:pt x="1704" y="875"/>
                    <a:pt x="1265" y="1288"/>
                  </a:cubicBezTo>
                  <a:cubicBezTo>
                    <a:pt x="1011" y="1527"/>
                    <a:pt x="667" y="1650"/>
                    <a:pt x="243" y="1650"/>
                  </a:cubicBezTo>
                  <a:cubicBezTo>
                    <a:pt x="178" y="1650"/>
                    <a:pt x="112" y="1647"/>
                    <a:pt x="43" y="1641"/>
                  </a:cubicBezTo>
                  <a:cubicBezTo>
                    <a:pt x="18" y="1641"/>
                    <a:pt x="9" y="1658"/>
                    <a:pt x="9" y="1676"/>
                  </a:cubicBezTo>
                  <a:cubicBezTo>
                    <a:pt x="0" y="1693"/>
                    <a:pt x="18" y="1710"/>
                    <a:pt x="35" y="1710"/>
                  </a:cubicBezTo>
                  <a:cubicBezTo>
                    <a:pt x="104" y="1719"/>
                    <a:pt x="173" y="1719"/>
                    <a:pt x="233" y="1719"/>
                  </a:cubicBezTo>
                  <a:cubicBezTo>
                    <a:pt x="680" y="1719"/>
                    <a:pt x="1041" y="1590"/>
                    <a:pt x="1308" y="1331"/>
                  </a:cubicBezTo>
                  <a:cubicBezTo>
                    <a:pt x="1816" y="858"/>
                    <a:pt x="1807" y="101"/>
                    <a:pt x="1807" y="67"/>
                  </a:cubicBezTo>
                  <a:cubicBezTo>
                    <a:pt x="1807" y="50"/>
                    <a:pt x="1799" y="41"/>
                    <a:pt x="1790" y="41"/>
                  </a:cubicBezTo>
                  <a:cubicBezTo>
                    <a:pt x="1670" y="11"/>
                    <a:pt x="1513" y="1"/>
                    <a:pt x="1347" y="1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25;p48">
              <a:extLst>
                <a:ext uri="{FF2B5EF4-FFF2-40B4-BE49-F238E27FC236}">
                  <a16:creationId xmlns:a16="http://schemas.microsoft.com/office/drawing/2014/main" id="{96C81595-FB23-4593-9DED-929BE6ADE773}"/>
                </a:ext>
              </a:extLst>
            </p:cNvPr>
            <p:cNvSpPr/>
            <p:nvPr/>
          </p:nvSpPr>
          <p:spPr>
            <a:xfrm>
              <a:off x="950050" y="3851025"/>
              <a:ext cx="59750" cy="46625"/>
            </a:xfrm>
            <a:custGeom>
              <a:avLst/>
              <a:gdLst/>
              <a:ahLst/>
              <a:cxnLst/>
              <a:rect l="l" t="t" r="r" b="b"/>
              <a:pathLst>
                <a:path w="2390" h="1865" extrusionOk="0">
                  <a:moveTo>
                    <a:pt x="1734" y="1"/>
                  </a:moveTo>
                  <a:cubicBezTo>
                    <a:pt x="1727" y="1"/>
                    <a:pt x="1720" y="3"/>
                    <a:pt x="1713" y="7"/>
                  </a:cubicBezTo>
                  <a:cubicBezTo>
                    <a:pt x="1704" y="7"/>
                    <a:pt x="543" y="540"/>
                    <a:pt x="27" y="652"/>
                  </a:cubicBezTo>
                  <a:cubicBezTo>
                    <a:pt x="9" y="652"/>
                    <a:pt x="1" y="669"/>
                    <a:pt x="1" y="686"/>
                  </a:cubicBezTo>
                  <a:cubicBezTo>
                    <a:pt x="1" y="695"/>
                    <a:pt x="147" y="1693"/>
                    <a:pt x="973" y="1831"/>
                  </a:cubicBezTo>
                  <a:cubicBezTo>
                    <a:pt x="1093" y="1848"/>
                    <a:pt x="1222" y="1865"/>
                    <a:pt x="1352" y="1865"/>
                  </a:cubicBezTo>
                  <a:cubicBezTo>
                    <a:pt x="1704" y="1865"/>
                    <a:pt x="2048" y="1779"/>
                    <a:pt x="2358" y="1615"/>
                  </a:cubicBezTo>
                  <a:cubicBezTo>
                    <a:pt x="2390" y="1592"/>
                    <a:pt x="2364" y="1554"/>
                    <a:pt x="2333" y="1554"/>
                  </a:cubicBezTo>
                  <a:cubicBezTo>
                    <a:pt x="2330" y="1554"/>
                    <a:pt x="2327" y="1555"/>
                    <a:pt x="2324" y="1555"/>
                  </a:cubicBezTo>
                  <a:cubicBezTo>
                    <a:pt x="2019" y="1720"/>
                    <a:pt x="1682" y="1801"/>
                    <a:pt x="1343" y="1801"/>
                  </a:cubicBezTo>
                  <a:cubicBezTo>
                    <a:pt x="1222" y="1801"/>
                    <a:pt x="1101" y="1791"/>
                    <a:pt x="982" y="1770"/>
                  </a:cubicBezTo>
                  <a:cubicBezTo>
                    <a:pt x="276" y="1650"/>
                    <a:pt x="104" y="867"/>
                    <a:pt x="70" y="704"/>
                  </a:cubicBezTo>
                  <a:cubicBezTo>
                    <a:pt x="612" y="583"/>
                    <a:pt x="1696" y="84"/>
                    <a:pt x="1739" y="58"/>
                  </a:cubicBezTo>
                  <a:cubicBezTo>
                    <a:pt x="1756" y="50"/>
                    <a:pt x="1765" y="32"/>
                    <a:pt x="1756" y="15"/>
                  </a:cubicBezTo>
                  <a:cubicBezTo>
                    <a:pt x="1751" y="5"/>
                    <a:pt x="1743" y="1"/>
                    <a:pt x="1734" y="1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26;p48">
              <a:extLst>
                <a:ext uri="{FF2B5EF4-FFF2-40B4-BE49-F238E27FC236}">
                  <a16:creationId xmlns:a16="http://schemas.microsoft.com/office/drawing/2014/main" id="{A8A66B19-7650-4BB0-8BBD-C10262ED96F6}"/>
                </a:ext>
              </a:extLst>
            </p:cNvPr>
            <p:cNvSpPr/>
            <p:nvPr/>
          </p:nvSpPr>
          <p:spPr>
            <a:xfrm>
              <a:off x="930150" y="3767925"/>
              <a:ext cx="61025" cy="29600"/>
            </a:xfrm>
            <a:custGeom>
              <a:avLst/>
              <a:gdLst/>
              <a:ahLst/>
              <a:cxnLst/>
              <a:rect l="l" t="t" r="r" b="b"/>
              <a:pathLst>
                <a:path w="2441" h="1184" extrusionOk="0">
                  <a:moveTo>
                    <a:pt x="547" y="1"/>
                  </a:moveTo>
                  <a:cubicBezTo>
                    <a:pt x="544" y="1"/>
                    <a:pt x="541" y="1"/>
                    <a:pt x="539" y="1"/>
                  </a:cubicBezTo>
                  <a:cubicBezTo>
                    <a:pt x="324" y="10"/>
                    <a:pt x="771" y="173"/>
                    <a:pt x="745" y="311"/>
                  </a:cubicBezTo>
                  <a:cubicBezTo>
                    <a:pt x="728" y="403"/>
                    <a:pt x="531" y="418"/>
                    <a:pt x="361" y="418"/>
                  </a:cubicBezTo>
                  <a:cubicBezTo>
                    <a:pt x="276" y="418"/>
                    <a:pt x="197" y="414"/>
                    <a:pt x="152" y="414"/>
                  </a:cubicBezTo>
                  <a:cubicBezTo>
                    <a:pt x="148" y="414"/>
                    <a:pt x="145" y="414"/>
                    <a:pt x="142" y="414"/>
                  </a:cubicBezTo>
                  <a:cubicBezTo>
                    <a:pt x="13" y="414"/>
                    <a:pt x="0" y="579"/>
                    <a:pt x="152" y="629"/>
                  </a:cubicBezTo>
                  <a:cubicBezTo>
                    <a:pt x="117" y="698"/>
                    <a:pt x="134" y="775"/>
                    <a:pt x="195" y="827"/>
                  </a:cubicBezTo>
                  <a:cubicBezTo>
                    <a:pt x="203" y="913"/>
                    <a:pt x="246" y="990"/>
                    <a:pt x="324" y="1042"/>
                  </a:cubicBezTo>
                  <a:cubicBezTo>
                    <a:pt x="324" y="1042"/>
                    <a:pt x="255" y="1145"/>
                    <a:pt x="392" y="1180"/>
                  </a:cubicBezTo>
                  <a:cubicBezTo>
                    <a:pt x="402" y="1182"/>
                    <a:pt x="412" y="1183"/>
                    <a:pt x="423" y="1183"/>
                  </a:cubicBezTo>
                  <a:cubicBezTo>
                    <a:pt x="576" y="1183"/>
                    <a:pt x="897" y="972"/>
                    <a:pt x="1218" y="956"/>
                  </a:cubicBezTo>
                  <a:cubicBezTo>
                    <a:pt x="1230" y="955"/>
                    <a:pt x="1242" y="955"/>
                    <a:pt x="1255" y="955"/>
                  </a:cubicBezTo>
                  <a:cubicBezTo>
                    <a:pt x="1614" y="955"/>
                    <a:pt x="2440" y="1180"/>
                    <a:pt x="2440" y="1180"/>
                  </a:cubicBezTo>
                  <a:lnTo>
                    <a:pt x="2328" y="345"/>
                  </a:lnTo>
                  <a:cubicBezTo>
                    <a:pt x="2328" y="345"/>
                    <a:pt x="1908" y="349"/>
                    <a:pt x="1579" y="349"/>
                  </a:cubicBezTo>
                  <a:cubicBezTo>
                    <a:pt x="1414" y="349"/>
                    <a:pt x="1273" y="348"/>
                    <a:pt x="1218" y="345"/>
                  </a:cubicBezTo>
                  <a:cubicBezTo>
                    <a:pt x="1065" y="328"/>
                    <a:pt x="762" y="1"/>
                    <a:pt x="547" y="1"/>
                  </a:cubicBez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27;p48">
              <a:extLst>
                <a:ext uri="{FF2B5EF4-FFF2-40B4-BE49-F238E27FC236}">
                  <a16:creationId xmlns:a16="http://schemas.microsoft.com/office/drawing/2014/main" id="{AC7A1C00-E19C-44AB-AD77-06CBFCA0A40E}"/>
                </a:ext>
              </a:extLst>
            </p:cNvPr>
            <p:cNvSpPr/>
            <p:nvPr/>
          </p:nvSpPr>
          <p:spPr>
            <a:xfrm>
              <a:off x="817775" y="3656650"/>
              <a:ext cx="77675" cy="149375"/>
            </a:xfrm>
            <a:custGeom>
              <a:avLst/>
              <a:gdLst/>
              <a:ahLst/>
              <a:cxnLst/>
              <a:rect l="l" t="t" r="r" b="b"/>
              <a:pathLst>
                <a:path w="3107" h="5975" extrusionOk="0">
                  <a:moveTo>
                    <a:pt x="632" y="1"/>
                  </a:moveTo>
                  <a:cubicBezTo>
                    <a:pt x="620" y="1"/>
                    <a:pt x="609" y="9"/>
                    <a:pt x="603" y="21"/>
                  </a:cubicBezTo>
                  <a:lnTo>
                    <a:pt x="9" y="1819"/>
                  </a:lnTo>
                  <a:cubicBezTo>
                    <a:pt x="1" y="1828"/>
                    <a:pt x="9" y="1837"/>
                    <a:pt x="18" y="1854"/>
                  </a:cubicBezTo>
                  <a:lnTo>
                    <a:pt x="1093" y="2852"/>
                  </a:lnTo>
                  <a:lnTo>
                    <a:pt x="956" y="4211"/>
                  </a:lnTo>
                  <a:cubicBezTo>
                    <a:pt x="947" y="4220"/>
                    <a:pt x="956" y="4237"/>
                    <a:pt x="964" y="4237"/>
                  </a:cubicBezTo>
                  <a:lnTo>
                    <a:pt x="3055" y="5966"/>
                  </a:lnTo>
                  <a:cubicBezTo>
                    <a:pt x="3055" y="5975"/>
                    <a:pt x="3063" y="5975"/>
                    <a:pt x="3072" y="5975"/>
                  </a:cubicBezTo>
                  <a:cubicBezTo>
                    <a:pt x="3081" y="5975"/>
                    <a:pt x="3089" y="5975"/>
                    <a:pt x="3098" y="5966"/>
                  </a:cubicBezTo>
                  <a:cubicBezTo>
                    <a:pt x="3106" y="5958"/>
                    <a:pt x="3106" y="5932"/>
                    <a:pt x="3098" y="5923"/>
                  </a:cubicBezTo>
                  <a:lnTo>
                    <a:pt x="1024" y="4203"/>
                  </a:lnTo>
                  <a:lnTo>
                    <a:pt x="1162" y="2843"/>
                  </a:lnTo>
                  <a:cubicBezTo>
                    <a:pt x="1162" y="2835"/>
                    <a:pt x="1153" y="2826"/>
                    <a:pt x="1153" y="2817"/>
                  </a:cubicBezTo>
                  <a:lnTo>
                    <a:pt x="78" y="1819"/>
                  </a:lnTo>
                  <a:lnTo>
                    <a:pt x="672" y="38"/>
                  </a:lnTo>
                  <a:cubicBezTo>
                    <a:pt x="672" y="21"/>
                    <a:pt x="663" y="4"/>
                    <a:pt x="646" y="4"/>
                  </a:cubicBezTo>
                  <a:cubicBezTo>
                    <a:pt x="641" y="2"/>
                    <a:pt x="637" y="1"/>
                    <a:pt x="632" y="1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828;p48">
              <a:extLst>
                <a:ext uri="{FF2B5EF4-FFF2-40B4-BE49-F238E27FC236}">
                  <a16:creationId xmlns:a16="http://schemas.microsoft.com/office/drawing/2014/main" id="{723C99F6-F95A-4456-84A4-92CDA92382F5}"/>
                </a:ext>
              </a:extLst>
            </p:cNvPr>
            <p:cNvSpPr/>
            <p:nvPr/>
          </p:nvSpPr>
          <p:spPr>
            <a:xfrm>
              <a:off x="814325" y="3562725"/>
              <a:ext cx="58975" cy="55325"/>
            </a:xfrm>
            <a:custGeom>
              <a:avLst/>
              <a:gdLst/>
              <a:ahLst/>
              <a:cxnLst/>
              <a:rect l="l" t="t" r="r" b="b"/>
              <a:pathLst>
                <a:path w="2359" h="2213" extrusionOk="0">
                  <a:moveTo>
                    <a:pt x="954" y="1"/>
                  </a:moveTo>
                  <a:cubicBezTo>
                    <a:pt x="544" y="1"/>
                    <a:pt x="145" y="150"/>
                    <a:pt x="1" y="569"/>
                  </a:cubicBezTo>
                  <a:cubicBezTo>
                    <a:pt x="1" y="569"/>
                    <a:pt x="543" y="655"/>
                    <a:pt x="930" y="724"/>
                  </a:cubicBezTo>
                  <a:cubicBezTo>
                    <a:pt x="1137" y="758"/>
                    <a:pt x="1274" y="956"/>
                    <a:pt x="1223" y="1163"/>
                  </a:cubicBezTo>
                  <a:cubicBezTo>
                    <a:pt x="1171" y="1344"/>
                    <a:pt x="1111" y="1524"/>
                    <a:pt x="1033" y="1705"/>
                  </a:cubicBezTo>
                  <a:lnTo>
                    <a:pt x="1309" y="1782"/>
                  </a:lnTo>
                  <a:cubicBezTo>
                    <a:pt x="1309" y="1782"/>
                    <a:pt x="1341" y="1472"/>
                    <a:pt x="1550" y="1472"/>
                  </a:cubicBezTo>
                  <a:cubicBezTo>
                    <a:pt x="1555" y="1472"/>
                    <a:pt x="1561" y="1472"/>
                    <a:pt x="1567" y="1473"/>
                  </a:cubicBezTo>
                  <a:cubicBezTo>
                    <a:pt x="1782" y="1481"/>
                    <a:pt x="1704" y="1722"/>
                    <a:pt x="1627" y="1851"/>
                  </a:cubicBezTo>
                  <a:cubicBezTo>
                    <a:pt x="1550" y="1972"/>
                    <a:pt x="1954" y="2212"/>
                    <a:pt x="1954" y="2212"/>
                  </a:cubicBezTo>
                  <a:cubicBezTo>
                    <a:pt x="1963" y="1980"/>
                    <a:pt x="2023" y="1748"/>
                    <a:pt x="2126" y="1541"/>
                  </a:cubicBezTo>
                  <a:cubicBezTo>
                    <a:pt x="2289" y="1275"/>
                    <a:pt x="2358" y="561"/>
                    <a:pt x="1877" y="251"/>
                  </a:cubicBezTo>
                  <a:cubicBezTo>
                    <a:pt x="1659" y="109"/>
                    <a:pt x="1302" y="1"/>
                    <a:pt x="954" y="1"/>
                  </a:cubicBezTo>
                  <a:close/>
                </a:path>
              </a:pathLst>
            </a:custGeom>
            <a:solidFill>
              <a:srgbClr val="A7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29;p48">
              <a:extLst>
                <a:ext uri="{FF2B5EF4-FFF2-40B4-BE49-F238E27FC236}">
                  <a16:creationId xmlns:a16="http://schemas.microsoft.com/office/drawing/2014/main" id="{DAE7113B-A0CD-40EF-B1F2-49416C2681D4}"/>
                </a:ext>
              </a:extLst>
            </p:cNvPr>
            <p:cNvSpPr/>
            <p:nvPr/>
          </p:nvSpPr>
          <p:spPr>
            <a:xfrm>
              <a:off x="979750" y="3756425"/>
              <a:ext cx="126625" cy="62000"/>
            </a:xfrm>
            <a:custGeom>
              <a:avLst/>
              <a:gdLst/>
              <a:ahLst/>
              <a:cxnLst/>
              <a:rect l="l" t="t" r="r" b="b"/>
              <a:pathLst>
                <a:path w="5065" h="2480" extrusionOk="0">
                  <a:moveTo>
                    <a:pt x="3301" y="0"/>
                  </a:moveTo>
                  <a:cubicBezTo>
                    <a:pt x="3064" y="0"/>
                    <a:pt x="2810" y="27"/>
                    <a:pt x="2547" y="83"/>
                  </a:cubicBezTo>
                  <a:cubicBezTo>
                    <a:pt x="1575" y="289"/>
                    <a:pt x="112" y="504"/>
                    <a:pt x="112" y="504"/>
                  </a:cubicBezTo>
                  <a:lnTo>
                    <a:pt x="0" y="2010"/>
                  </a:lnTo>
                  <a:cubicBezTo>
                    <a:pt x="1119" y="2242"/>
                    <a:pt x="2254" y="2397"/>
                    <a:pt x="3398" y="2474"/>
                  </a:cubicBezTo>
                  <a:cubicBezTo>
                    <a:pt x="3444" y="2478"/>
                    <a:pt x="3489" y="2480"/>
                    <a:pt x="3533" y="2480"/>
                  </a:cubicBezTo>
                  <a:cubicBezTo>
                    <a:pt x="4826" y="2480"/>
                    <a:pt x="5064" y="920"/>
                    <a:pt x="4715" y="504"/>
                  </a:cubicBezTo>
                  <a:cubicBezTo>
                    <a:pt x="4458" y="190"/>
                    <a:pt x="3940" y="0"/>
                    <a:pt x="3301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30;p48">
              <a:extLst>
                <a:ext uri="{FF2B5EF4-FFF2-40B4-BE49-F238E27FC236}">
                  <a16:creationId xmlns:a16="http://schemas.microsoft.com/office/drawing/2014/main" id="{023811B1-D133-4B57-820D-FA7FCD9CA318}"/>
                </a:ext>
              </a:extLst>
            </p:cNvPr>
            <p:cNvSpPr/>
            <p:nvPr/>
          </p:nvSpPr>
          <p:spPr>
            <a:xfrm>
              <a:off x="952000" y="3642975"/>
              <a:ext cx="24550" cy="15300"/>
            </a:xfrm>
            <a:custGeom>
              <a:avLst/>
              <a:gdLst/>
              <a:ahLst/>
              <a:cxnLst/>
              <a:rect l="l" t="t" r="r" b="b"/>
              <a:pathLst>
                <a:path w="982" h="612" extrusionOk="0">
                  <a:moveTo>
                    <a:pt x="947" y="0"/>
                  </a:moveTo>
                  <a:cubicBezTo>
                    <a:pt x="198" y="104"/>
                    <a:pt x="17" y="551"/>
                    <a:pt x="9" y="568"/>
                  </a:cubicBezTo>
                  <a:cubicBezTo>
                    <a:pt x="0" y="585"/>
                    <a:pt x="9" y="603"/>
                    <a:pt x="26" y="611"/>
                  </a:cubicBezTo>
                  <a:lnTo>
                    <a:pt x="43" y="611"/>
                  </a:lnTo>
                  <a:cubicBezTo>
                    <a:pt x="52" y="611"/>
                    <a:pt x="60" y="603"/>
                    <a:pt x="69" y="594"/>
                  </a:cubicBezTo>
                  <a:cubicBezTo>
                    <a:pt x="69" y="585"/>
                    <a:pt x="250" y="164"/>
                    <a:pt x="955" y="69"/>
                  </a:cubicBezTo>
                  <a:cubicBezTo>
                    <a:pt x="972" y="61"/>
                    <a:pt x="981" y="52"/>
                    <a:pt x="981" y="35"/>
                  </a:cubicBezTo>
                  <a:cubicBezTo>
                    <a:pt x="981" y="9"/>
                    <a:pt x="964" y="0"/>
                    <a:pt x="947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831;p48">
              <a:extLst>
                <a:ext uri="{FF2B5EF4-FFF2-40B4-BE49-F238E27FC236}">
                  <a16:creationId xmlns:a16="http://schemas.microsoft.com/office/drawing/2014/main" id="{FD87FF57-FB5A-4282-AC03-575C3592C82E}"/>
                </a:ext>
              </a:extLst>
            </p:cNvPr>
            <p:cNvSpPr/>
            <p:nvPr/>
          </p:nvSpPr>
          <p:spPr>
            <a:xfrm>
              <a:off x="1037175" y="3755250"/>
              <a:ext cx="46900" cy="5175"/>
            </a:xfrm>
            <a:custGeom>
              <a:avLst/>
              <a:gdLst/>
              <a:ahLst/>
              <a:cxnLst/>
              <a:rect l="l" t="t" r="r" b="b"/>
              <a:pathLst>
                <a:path w="1876" h="207" extrusionOk="0">
                  <a:moveTo>
                    <a:pt x="998" y="0"/>
                  </a:moveTo>
                  <a:cubicBezTo>
                    <a:pt x="462" y="0"/>
                    <a:pt x="32" y="138"/>
                    <a:pt x="26" y="138"/>
                  </a:cubicBezTo>
                  <a:cubicBezTo>
                    <a:pt x="9" y="147"/>
                    <a:pt x="0" y="164"/>
                    <a:pt x="0" y="181"/>
                  </a:cubicBezTo>
                  <a:cubicBezTo>
                    <a:pt x="9" y="198"/>
                    <a:pt x="26" y="207"/>
                    <a:pt x="43" y="207"/>
                  </a:cubicBezTo>
                  <a:cubicBezTo>
                    <a:pt x="49" y="207"/>
                    <a:pt x="472" y="69"/>
                    <a:pt x="995" y="69"/>
                  </a:cubicBezTo>
                  <a:cubicBezTo>
                    <a:pt x="1256" y="69"/>
                    <a:pt x="1543" y="104"/>
                    <a:pt x="1816" y="207"/>
                  </a:cubicBezTo>
                  <a:lnTo>
                    <a:pt x="1824" y="207"/>
                  </a:lnTo>
                  <a:cubicBezTo>
                    <a:pt x="1867" y="207"/>
                    <a:pt x="1876" y="147"/>
                    <a:pt x="1841" y="138"/>
                  </a:cubicBezTo>
                  <a:cubicBezTo>
                    <a:pt x="1560" y="35"/>
                    <a:pt x="1266" y="0"/>
                    <a:pt x="998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832;p48">
              <a:extLst>
                <a:ext uri="{FF2B5EF4-FFF2-40B4-BE49-F238E27FC236}">
                  <a16:creationId xmlns:a16="http://schemas.microsoft.com/office/drawing/2014/main" id="{FF25A754-BFF0-4FAE-9526-FE79C674DC2F}"/>
                </a:ext>
              </a:extLst>
            </p:cNvPr>
            <p:cNvSpPr/>
            <p:nvPr/>
          </p:nvSpPr>
          <p:spPr>
            <a:xfrm>
              <a:off x="699275" y="4299000"/>
              <a:ext cx="63025" cy="66825"/>
            </a:xfrm>
            <a:custGeom>
              <a:avLst/>
              <a:gdLst/>
              <a:ahLst/>
              <a:cxnLst/>
              <a:rect l="l" t="t" r="r" b="b"/>
              <a:pathLst>
                <a:path w="2521" h="2673" extrusionOk="0">
                  <a:moveTo>
                    <a:pt x="903" y="0"/>
                  </a:moveTo>
                  <a:cubicBezTo>
                    <a:pt x="903" y="0"/>
                    <a:pt x="1316" y="1609"/>
                    <a:pt x="1282" y="1798"/>
                  </a:cubicBezTo>
                  <a:cubicBezTo>
                    <a:pt x="1239" y="1988"/>
                    <a:pt x="645" y="2340"/>
                    <a:pt x="645" y="2340"/>
                  </a:cubicBezTo>
                  <a:cubicBezTo>
                    <a:pt x="645" y="2340"/>
                    <a:pt x="0" y="2512"/>
                    <a:pt x="26" y="2624"/>
                  </a:cubicBezTo>
                  <a:cubicBezTo>
                    <a:pt x="38" y="2660"/>
                    <a:pt x="224" y="2672"/>
                    <a:pt x="474" y="2672"/>
                  </a:cubicBezTo>
                  <a:cubicBezTo>
                    <a:pt x="942" y="2672"/>
                    <a:pt x="1633" y="2630"/>
                    <a:pt x="1807" y="2624"/>
                  </a:cubicBezTo>
                  <a:cubicBezTo>
                    <a:pt x="1849" y="2622"/>
                    <a:pt x="1891" y="2621"/>
                    <a:pt x="1934" y="2621"/>
                  </a:cubicBezTo>
                  <a:cubicBezTo>
                    <a:pt x="2005" y="2621"/>
                    <a:pt x="2075" y="2623"/>
                    <a:pt x="2141" y="2623"/>
                  </a:cubicBezTo>
                  <a:cubicBezTo>
                    <a:pt x="2290" y="2623"/>
                    <a:pt x="2411" y="2611"/>
                    <a:pt x="2452" y="2530"/>
                  </a:cubicBezTo>
                  <a:cubicBezTo>
                    <a:pt x="2521" y="2392"/>
                    <a:pt x="2142" y="1738"/>
                    <a:pt x="2117" y="1583"/>
                  </a:cubicBezTo>
                  <a:cubicBezTo>
                    <a:pt x="2091" y="1428"/>
                    <a:pt x="1996" y="43"/>
                    <a:pt x="1996" y="43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833;p48">
              <a:extLst>
                <a:ext uri="{FF2B5EF4-FFF2-40B4-BE49-F238E27FC236}">
                  <a16:creationId xmlns:a16="http://schemas.microsoft.com/office/drawing/2014/main" id="{3302A7B5-C5EF-4454-8EB9-6E083393667D}"/>
                </a:ext>
              </a:extLst>
            </p:cNvPr>
            <p:cNvSpPr/>
            <p:nvPr/>
          </p:nvSpPr>
          <p:spPr>
            <a:xfrm>
              <a:off x="588275" y="4299000"/>
              <a:ext cx="62825" cy="66825"/>
            </a:xfrm>
            <a:custGeom>
              <a:avLst/>
              <a:gdLst/>
              <a:ahLst/>
              <a:cxnLst/>
              <a:rect l="l" t="t" r="r" b="b"/>
              <a:pathLst>
                <a:path w="2513" h="2673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1119" y="0"/>
                    <a:pt x="1317" y="1609"/>
                    <a:pt x="1274" y="1798"/>
                  </a:cubicBezTo>
                  <a:cubicBezTo>
                    <a:pt x="1240" y="1988"/>
                    <a:pt x="646" y="2340"/>
                    <a:pt x="646" y="2340"/>
                  </a:cubicBezTo>
                  <a:cubicBezTo>
                    <a:pt x="646" y="2340"/>
                    <a:pt x="1" y="2512"/>
                    <a:pt x="26" y="2624"/>
                  </a:cubicBezTo>
                  <a:cubicBezTo>
                    <a:pt x="35" y="2660"/>
                    <a:pt x="220" y="2672"/>
                    <a:pt x="468" y="2672"/>
                  </a:cubicBezTo>
                  <a:cubicBezTo>
                    <a:pt x="935" y="2672"/>
                    <a:pt x="1628" y="2630"/>
                    <a:pt x="1807" y="2624"/>
                  </a:cubicBezTo>
                  <a:cubicBezTo>
                    <a:pt x="1848" y="2622"/>
                    <a:pt x="1889" y="2621"/>
                    <a:pt x="1931" y="2621"/>
                  </a:cubicBezTo>
                  <a:cubicBezTo>
                    <a:pt x="2001" y="2621"/>
                    <a:pt x="2070" y="2623"/>
                    <a:pt x="2134" y="2623"/>
                  </a:cubicBezTo>
                  <a:cubicBezTo>
                    <a:pt x="2282" y="2623"/>
                    <a:pt x="2403" y="2611"/>
                    <a:pt x="2444" y="2530"/>
                  </a:cubicBezTo>
                  <a:cubicBezTo>
                    <a:pt x="2513" y="2392"/>
                    <a:pt x="2134" y="1738"/>
                    <a:pt x="2117" y="1583"/>
                  </a:cubicBezTo>
                  <a:cubicBezTo>
                    <a:pt x="2091" y="1428"/>
                    <a:pt x="2212" y="43"/>
                    <a:pt x="2212" y="43"/>
                  </a:cubicBezTo>
                  <a:lnTo>
                    <a:pt x="1119" y="0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834;p48">
              <a:extLst>
                <a:ext uri="{FF2B5EF4-FFF2-40B4-BE49-F238E27FC236}">
                  <a16:creationId xmlns:a16="http://schemas.microsoft.com/office/drawing/2014/main" id="{D0B7B90E-7FE3-4349-8899-B50776682B00}"/>
                </a:ext>
              </a:extLst>
            </p:cNvPr>
            <p:cNvSpPr/>
            <p:nvPr/>
          </p:nvSpPr>
          <p:spPr>
            <a:xfrm>
              <a:off x="699275" y="4346950"/>
              <a:ext cx="62400" cy="19000"/>
            </a:xfrm>
            <a:custGeom>
              <a:avLst/>
              <a:gdLst/>
              <a:ahLst/>
              <a:cxnLst/>
              <a:rect l="l" t="t" r="r" b="b"/>
              <a:pathLst>
                <a:path w="2496" h="760" extrusionOk="0">
                  <a:moveTo>
                    <a:pt x="2254" y="1"/>
                  </a:moveTo>
                  <a:cubicBezTo>
                    <a:pt x="1938" y="152"/>
                    <a:pt x="1603" y="211"/>
                    <a:pt x="1400" y="211"/>
                  </a:cubicBezTo>
                  <a:cubicBezTo>
                    <a:pt x="1327" y="211"/>
                    <a:pt x="1271" y="204"/>
                    <a:pt x="1239" y="190"/>
                  </a:cubicBezTo>
                  <a:cubicBezTo>
                    <a:pt x="1187" y="156"/>
                    <a:pt x="1162" y="104"/>
                    <a:pt x="1170" y="44"/>
                  </a:cubicBezTo>
                  <a:lnTo>
                    <a:pt x="1170" y="44"/>
                  </a:lnTo>
                  <a:cubicBezTo>
                    <a:pt x="1007" y="181"/>
                    <a:pt x="835" y="310"/>
                    <a:pt x="645" y="422"/>
                  </a:cubicBezTo>
                  <a:cubicBezTo>
                    <a:pt x="645" y="422"/>
                    <a:pt x="0" y="594"/>
                    <a:pt x="26" y="706"/>
                  </a:cubicBezTo>
                  <a:cubicBezTo>
                    <a:pt x="38" y="746"/>
                    <a:pt x="238" y="760"/>
                    <a:pt x="501" y="760"/>
                  </a:cubicBezTo>
                  <a:cubicBezTo>
                    <a:pt x="968" y="760"/>
                    <a:pt x="1636" y="717"/>
                    <a:pt x="1807" y="706"/>
                  </a:cubicBezTo>
                  <a:cubicBezTo>
                    <a:pt x="1849" y="704"/>
                    <a:pt x="1891" y="703"/>
                    <a:pt x="1934" y="703"/>
                  </a:cubicBezTo>
                  <a:cubicBezTo>
                    <a:pt x="2005" y="703"/>
                    <a:pt x="2075" y="705"/>
                    <a:pt x="2141" y="705"/>
                  </a:cubicBezTo>
                  <a:cubicBezTo>
                    <a:pt x="2290" y="705"/>
                    <a:pt x="2411" y="693"/>
                    <a:pt x="2452" y="612"/>
                  </a:cubicBezTo>
                  <a:cubicBezTo>
                    <a:pt x="2495" y="526"/>
                    <a:pt x="2366" y="242"/>
                    <a:pt x="2254" y="1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835;p48">
              <a:extLst>
                <a:ext uri="{FF2B5EF4-FFF2-40B4-BE49-F238E27FC236}">
                  <a16:creationId xmlns:a16="http://schemas.microsoft.com/office/drawing/2014/main" id="{661E3F9D-6E71-482F-B8FA-8495D54E5F12}"/>
                </a:ext>
              </a:extLst>
            </p:cNvPr>
            <p:cNvSpPr/>
            <p:nvPr/>
          </p:nvSpPr>
          <p:spPr>
            <a:xfrm>
              <a:off x="588275" y="4346950"/>
              <a:ext cx="62400" cy="19000"/>
            </a:xfrm>
            <a:custGeom>
              <a:avLst/>
              <a:gdLst/>
              <a:ahLst/>
              <a:cxnLst/>
              <a:rect l="l" t="t" r="r" b="b"/>
              <a:pathLst>
                <a:path w="2496" h="760" extrusionOk="0">
                  <a:moveTo>
                    <a:pt x="2255" y="1"/>
                  </a:moveTo>
                  <a:cubicBezTo>
                    <a:pt x="1939" y="152"/>
                    <a:pt x="1604" y="211"/>
                    <a:pt x="1401" y="211"/>
                  </a:cubicBezTo>
                  <a:cubicBezTo>
                    <a:pt x="1327" y="211"/>
                    <a:pt x="1271" y="204"/>
                    <a:pt x="1240" y="190"/>
                  </a:cubicBezTo>
                  <a:cubicBezTo>
                    <a:pt x="1188" y="156"/>
                    <a:pt x="1162" y="104"/>
                    <a:pt x="1171" y="44"/>
                  </a:cubicBezTo>
                  <a:lnTo>
                    <a:pt x="1171" y="44"/>
                  </a:lnTo>
                  <a:cubicBezTo>
                    <a:pt x="1007" y="181"/>
                    <a:pt x="827" y="310"/>
                    <a:pt x="646" y="422"/>
                  </a:cubicBezTo>
                  <a:cubicBezTo>
                    <a:pt x="646" y="422"/>
                    <a:pt x="1" y="594"/>
                    <a:pt x="26" y="706"/>
                  </a:cubicBezTo>
                  <a:cubicBezTo>
                    <a:pt x="36" y="746"/>
                    <a:pt x="234" y="760"/>
                    <a:pt x="497" y="760"/>
                  </a:cubicBezTo>
                  <a:cubicBezTo>
                    <a:pt x="965" y="760"/>
                    <a:pt x="1637" y="717"/>
                    <a:pt x="1807" y="706"/>
                  </a:cubicBezTo>
                  <a:cubicBezTo>
                    <a:pt x="1849" y="704"/>
                    <a:pt x="1892" y="703"/>
                    <a:pt x="1934" y="703"/>
                  </a:cubicBezTo>
                  <a:cubicBezTo>
                    <a:pt x="2005" y="703"/>
                    <a:pt x="2074" y="705"/>
                    <a:pt x="2139" y="705"/>
                  </a:cubicBezTo>
                  <a:cubicBezTo>
                    <a:pt x="2286" y="705"/>
                    <a:pt x="2407" y="693"/>
                    <a:pt x="2453" y="612"/>
                  </a:cubicBezTo>
                  <a:cubicBezTo>
                    <a:pt x="2496" y="526"/>
                    <a:pt x="2358" y="242"/>
                    <a:pt x="2255" y="1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836;p48">
              <a:extLst>
                <a:ext uri="{FF2B5EF4-FFF2-40B4-BE49-F238E27FC236}">
                  <a16:creationId xmlns:a16="http://schemas.microsoft.com/office/drawing/2014/main" id="{F7A7048C-50CA-46AE-B048-6495BFE88C7C}"/>
                </a:ext>
              </a:extLst>
            </p:cNvPr>
            <p:cNvSpPr/>
            <p:nvPr/>
          </p:nvSpPr>
          <p:spPr>
            <a:xfrm>
              <a:off x="595600" y="3856975"/>
              <a:ext cx="175325" cy="457025"/>
            </a:xfrm>
            <a:custGeom>
              <a:avLst/>
              <a:gdLst/>
              <a:ahLst/>
              <a:cxnLst/>
              <a:rect l="l" t="t" r="r" b="b"/>
              <a:pathLst>
                <a:path w="7013" h="18281" extrusionOk="0">
                  <a:moveTo>
                    <a:pt x="5377" y="1"/>
                  </a:moveTo>
                  <a:lnTo>
                    <a:pt x="1635" y="53"/>
                  </a:lnTo>
                  <a:cubicBezTo>
                    <a:pt x="1351" y="285"/>
                    <a:pt x="1196" y="629"/>
                    <a:pt x="1205" y="999"/>
                  </a:cubicBezTo>
                  <a:cubicBezTo>
                    <a:pt x="1205" y="999"/>
                    <a:pt x="181" y="5834"/>
                    <a:pt x="95" y="9026"/>
                  </a:cubicBezTo>
                  <a:cubicBezTo>
                    <a:pt x="0" y="12218"/>
                    <a:pt x="740" y="18042"/>
                    <a:pt x="740" y="18042"/>
                  </a:cubicBezTo>
                  <a:cubicBezTo>
                    <a:pt x="999" y="18122"/>
                    <a:pt x="1270" y="18159"/>
                    <a:pt x="1542" y="18159"/>
                  </a:cubicBezTo>
                  <a:cubicBezTo>
                    <a:pt x="1596" y="18159"/>
                    <a:pt x="1650" y="18157"/>
                    <a:pt x="1704" y="18154"/>
                  </a:cubicBezTo>
                  <a:cubicBezTo>
                    <a:pt x="1731" y="18153"/>
                    <a:pt x="1758" y="18152"/>
                    <a:pt x="1784" y="18152"/>
                  </a:cubicBezTo>
                  <a:cubicBezTo>
                    <a:pt x="2123" y="18152"/>
                    <a:pt x="2427" y="18281"/>
                    <a:pt x="2648" y="18281"/>
                  </a:cubicBezTo>
                  <a:cubicBezTo>
                    <a:pt x="2757" y="18281"/>
                    <a:pt x="2846" y="18249"/>
                    <a:pt x="2908" y="18154"/>
                  </a:cubicBezTo>
                  <a:cubicBezTo>
                    <a:pt x="3106" y="17853"/>
                    <a:pt x="3201" y="13319"/>
                    <a:pt x="3166" y="12631"/>
                  </a:cubicBezTo>
                  <a:cubicBezTo>
                    <a:pt x="3140" y="11934"/>
                    <a:pt x="3175" y="10781"/>
                    <a:pt x="3175" y="10781"/>
                  </a:cubicBezTo>
                  <a:cubicBezTo>
                    <a:pt x="3175" y="10781"/>
                    <a:pt x="3880" y="14678"/>
                    <a:pt x="4878" y="17870"/>
                  </a:cubicBezTo>
                  <a:cubicBezTo>
                    <a:pt x="5148" y="17941"/>
                    <a:pt x="5427" y="17978"/>
                    <a:pt x="5705" y="17978"/>
                  </a:cubicBezTo>
                  <a:cubicBezTo>
                    <a:pt x="5800" y="17978"/>
                    <a:pt x="5894" y="17974"/>
                    <a:pt x="5988" y="17965"/>
                  </a:cubicBezTo>
                  <a:cubicBezTo>
                    <a:pt x="6099" y="17954"/>
                    <a:pt x="6190" y="17949"/>
                    <a:pt x="6267" y="17949"/>
                  </a:cubicBezTo>
                  <a:cubicBezTo>
                    <a:pt x="6499" y="17949"/>
                    <a:pt x="6593" y="17989"/>
                    <a:pt x="6686" y="17989"/>
                  </a:cubicBezTo>
                  <a:cubicBezTo>
                    <a:pt x="6723" y="17989"/>
                    <a:pt x="6760" y="17983"/>
                    <a:pt x="6806" y="17965"/>
                  </a:cubicBezTo>
                  <a:cubicBezTo>
                    <a:pt x="7012" y="17888"/>
                    <a:pt x="6788" y="16958"/>
                    <a:pt x="6806" y="15883"/>
                  </a:cubicBezTo>
                  <a:cubicBezTo>
                    <a:pt x="6823" y="14808"/>
                    <a:pt x="6281" y="10549"/>
                    <a:pt x="6057" y="9861"/>
                  </a:cubicBezTo>
                  <a:cubicBezTo>
                    <a:pt x="5825" y="9172"/>
                    <a:pt x="5937" y="6118"/>
                    <a:pt x="5902" y="5481"/>
                  </a:cubicBezTo>
                  <a:cubicBezTo>
                    <a:pt x="5868" y="4853"/>
                    <a:pt x="6220" y="1180"/>
                    <a:pt x="5377" y="1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837;p48">
              <a:extLst>
                <a:ext uri="{FF2B5EF4-FFF2-40B4-BE49-F238E27FC236}">
                  <a16:creationId xmlns:a16="http://schemas.microsoft.com/office/drawing/2014/main" id="{5DB87450-7C89-4D0C-A5B1-45A900863130}"/>
                </a:ext>
              </a:extLst>
            </p:cNvPr>
            <p:cNvSpPr/>
            <p:nvPr/>
          </p:nvSpPr>
          <p:spPr>
            <a:xfrm>
              <a:off x="698200" y="3880125"/>
              <a:ext cx="17225" cy="77550"/>
            </a:xfrm>
            <a:custGeom>
              <a:avLst/>
              <a:gdLst/>
              <a:ahLst/>
              <a:cxnLst/>
              <a:rect l="l" t="t" r="r" b="b"/>
              <a:pathLst>
                <a:path w="689" h="3102" extrusionOk="0">
                  <a:moveTo>
                    <a:pt x="193" y="1"/>
                  </a:moveTo>
                  <a:cubicBezTo>
                    <a:pt x="189" y="1"/>
                    <a:pt x="185" y="2"/>
                    <a:pt x="181" y="4"/>
                  </a:cubicBezTo>
                  <a:cubicBezTo>
                    <a:pt x="172" y="13"/>
                    <a:pt x="163" y="21"/>
                    <a:pt x="172" y="39"/>
                  </a:cubicBezTo>
                  <a:cubicBezTo>
                    <a:pt x="172" y="47"/>
                    <a:pt x="637" y="1312"/>
                    <a:pt x="0" y="3067"/>
                  </a:cubicBezTo>
                  <a:cubicBezTo>
                    <a:pt x="0" y="3084"/>
                    <a:pt x="9" y="3093"/>
                    <a:pt x="17" y="3101"/>
                  </a:cubicBezTo>
                  <a:lnTo>
                    <a:pt x="26" y="3101"/>
                  </a:lnTo>
                  <a:cubicBezTo>
                    <a:pt x="34" y="3101"/>
                    <a:pt x="43" y="3093"/>
                    <a:pt x="52" y="3084"/>
                  </a:cubicBezTo>
                  <a:cubicBezTo>
                    <a:pt x="688" y="1312"/>
                    <a:pt x="215" y="30"/>
                    <a:pt x="215" y="21"/>
                  </a:cubicBezTo>
                  <a:cubicBezTo>
                    <a:pt x="209" y="9"/>
                    <a:pt x="203" y="1"/>
                    <a:pt x="193" y="1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838;p48">
              <a:extLst>
                <a:ext uri="{FF2B5EF4-FFF2-40B4-BE49-F238E27FC236}">
                  <a16:creationId xmlns:a16="http://schemas.microsoft.com/office/drawing/2014/main" id="{0D9C0B04-3F56-4DB0-A14A-730FD8F2DF9A}"/>
                </a:ext>
              </a:extLst>
            </p:cNvPr>
            <p:cNvSpPr/>
            <p:nvPr/>
          </p:nvSpPr>
          <p:spPr>
            <a:xfrm>
              <a:off x="627425" y="3856775"/>
              <a:ext cx="114450" cy="38750"/>
            </a:xfrm>
            <a:custGeom>
              <a:avLst/>
              <a:gdLst/>
              <a:ahLst/>
              <a:cxnLst/>
              <a:rect l="l" t="t" r="r" b="b"/>
              <a:pathLst>
                <a:path w="4578" h="1550" extrusionOk="0">
                  <a:moveTo>
                    <a:pt x="4104" y="0"/>
                  </a:moveTo>
                  <a:lnTo>
                    <a:pt x="362" y="61"/>
                  </a:lnTo>
                  <a:cubicBezTo>
                    <a:pt x="198" y="198"/>
                    <a:pt x="78" y="370"/>
                    <a:pt x="0" y="560"/>
                  </a:cubicBezTo>
                  <a:cubicBezTo>
                    <a:pt x="250" y="680"/>
                    <a:pt x="525" y="740"/>
                    <a:pt x="801" y="757"/>
                  </a:cubicBezTo>
                  <a:cubicBezTo>
                    <a:pt x="915" y="757"/>
                    <a:pt x="1056" y="756"/>
                    <a:pt x="1210" y="756"/>
                  </a:cubicBezTo>
                  <a:cubicBezTo>
                    <a:pt x="1647" y="756"/>
                    <a:pt x="2184" y="770"/>
                    <a:pt x="2495" y="878"/>
                  </a:cubicBezTo>
                  <a:cubicBezTo>
                    <a:pt x="2866" y="1012"/>
                    <a:pt x="3770" y="1550"/>
                    <a:pt x="4526" y="1550"/>
                  </a:cubicBezTo>
                  <a:cubicBezTo>
                    <a:pt x="4543" y="1550"/>
                    <a:pt x="4560" y="1550"/>
                    <a:pt x="4578" y="1549"/>
                  </a:cubicBezTo>
                  <a:cubicBezTo>
                    <a:pt x="4500" y="912"/>
                    <a:pt x="4354" y="353"/>
                    <a:pt x="4104" y="0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839;p48">
              <a:extLst>
                <a:ext uri="{FF2B5EF4-FFF2-40B4-BE49-F238E27FC236}">
                  <a16:creationId xmlns:a16="http://schemas.microsoft.com/office/drawing/2014/main" id="{0811BF06-F6EB-4679-9074-6C34031BD5E6}"/>
                </a:ext>
              </a:extLst>
            </p:cNvPr>
            <p:cNvSpPr/>
            <p:nvPr/>
          </p:nvSpPr>
          <p:spPr>
            <a:xfrm>
              <a:off x="675175" y="3971200"/>
              <a:ext cx="38750" cy="281150"/>
            </a:xfrm>
            <a:custGeom>
              <a:avLst/>
              <a:gdLst/>
              <a:ahLst/>
              <a:cxnLst/>
              <a:rect l="l" t="t" r="r" b="b"/>
              <a:pathLst>
                <a:path w="1550" h="11246" extrusionOk="0">
                  <a:moveTo>
                    <a:pt x="809" y="0"/>
                  </a:moveTo>
                  <a:lnTo>
                    <a:pt x="809" y="0"/>
                  </a:lnTo>
                  <a:cubicBezTo>
                    <a:pt x="637" y="293"/>
                    <a:pt x="534" y="620"/>
                    <a:pt x="517" y="955"/>
                  </a:cubicBezTo>
                  <a:cubicBezTo>
                    <a:pt x="482" y="1506"/>
                    <a:pt x="173" y="5378"/>
                    <a:pt x="0" y="6247"/>
                  </a:cubicBezTo>
                  <a:cubicBezTo>
                    <a:pt x="52" y="6505"/>
                    <a:pt x="474" y="8802"/>
                    <a:pt x="1110" y="11245"/>
                  </a:cubicBezTo>
                  <a:cubicBezTo>
                    <a:pt x="1110" y="11228"/>
                    <a:pt x="1041" y="9266"/>
                    <a:pt x="1282" y="7821"/>
                  </a:cubicBezTo>
                  <a:cubicBezTo>
                    <a:pt x="1523" y="6367"/>
                    <a:pt x="1549" y="5877"/>
                    <a:pt x="1282" y="4836"/>
                  </a:cubicBezTo>
                  <a:cubicBezTo>
                    <a:pt x="1016" y="3795"/>
                    <a:pt x="672" y="439"/>
                    <a:pt x="809" y="0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840;p48">
              <a:extLst>
                <a:ext uri="{FF2B5EF4-FFF2-40B4-BE49-F238E27FC236}">
                  <a16:creationId xmlns:a16="http://schemas.microsoft.com/office/drawing/2014/main" id="{15DCE7FC-A690-488F-AB9B-29152B05E6FA}"/>
                </a:ext>
              </a:extLst>
            </p:cNvPr>
            <p:cNvSpPr/>
            <p:nvPr/>
          </p:nvSpPr>
          <p:spPr>
            <a:xfrm>
              <a:off x="674950" y="412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841;p48">
              <a:extLst>
                <a:ext uri="{FF2B5EF4-FFF2-40B4-BE49-F238E27FC236}">
                  <a16:creationId xmlns:a16="http://schemas.microsoft.com/office/drawing/2014/main" id="{41BDA7D9-9962-4629-9100-D532B85DDD52}"/>
                </a:ext>
              </a:extLst>
            </p:cNvPr>
            <p:cNvSpPr/>
            <p:nvPr/>
          </p:nvSpPr>
          <p:spPr>
            <a:xfrm>
              <a:off x="711100" y="4281700"/>
              <a:ext cx="56800" cy="7000"/>
            </a:xfrm>
            <a:custGeom>
              <a:avLst/>
              <a:gdLst/>
              <a:ahLst/>
              <a:cxnLst/>
              <a:rect l="l" t="t" r="r" b="b"/>
              <a:pathLst>
                <a:path w="2272" h="280" extrusionOk="0">
                  <a:moveTo>
                    <a:pt x="26" y="0"/>
                  </a:moveTo>
                  <a:cubicBezTo>
                    <a:pt x="17" y="0"/>
                    <a:pt x="9" y="6"/>
                    <a:pt x="9" y="12"/>
                  </a:cubicBezTo>
                  <a:cubicBezTo>
                    <a:pt x="0" y="30"/>
                    <a:pt x="9" y="38"/>
                    <a:pt x="26" y="47"/>
                  </a:cubicBezTo>
                  <a:cubicBezTo>
                    <a:pt x="327" y="133"/>
                    <a:pt x="645" y="176"/>
                    <a:pt x="964" y="176"/>
                  </a:cubicBezTo>
                  <a:cubicBezTo>
                    <a:pt x="1179" y="176"/>
                    <a:pt x="1394" y="193"/>
                    <a:pt x="1609" y="236"/>
                  </a:cubicBezTo>
                  <a:cubicBezTo>
                    <a:pt x="1747" y="253"/>
                    <a:pt x="1893" y="271"/>
                    <a:pt x="2039" y="279"/>
                  </a:cubicBezTo>
                  <a:cubicBezTo>
                    <a:pt x="2117" y="279"/>
                    <a:pt x="2194" y="262"/>
                    <a:pt x="2263" y="228"/>
                  </a:cubicBezTo>
                  <a:cubicBezTo>
                    <a:pt x="2272" y="219"/>
                    <a:pt x="2272" y="202"/>
                    <a:pt x="2263" y="193"/>
                  </a:cubicBezTo>
                  <a:cubicBezTo>
                    <a:pt x="2257" y="187"/>
                    <a:pt x="2251" y="181"/>
                    <a:pt x="2242" y="181"/>
                  </a:cubicBezTo>
                  <a:cubicBezTo>
                    <a:pt x="2238" y="181"/>
                    <a:pt x="2234" y="182"/>
                    <a:pt x="2229" y="185"/>
                  </a:cubicBezTo>
                  <a:cubicBezTo>
                    <a:pt x="2184" y="218"/>
                    <a:pt x="2114" y="231"/>
                    <a:pt x="2026" y="231"/>
                  </a:cubicBezTo>
                  <a:cubicBezTo>
                    <a:pt x="1911" y="231"/>
                    <a:pt x="1765" y="209"/>
                    <a:pt x="1609" y="185"/>
                  </a:cubicBezTo>
                  <a:cubicBezTo>
                    <a:pt x="1394" y="150"/>
                    <a:pt x="1179" y="133"/>
                    <a:pt x="964" y="124"/>
                  </a:cubicBezTo>
                  <a:cubicBezTo>
                    <a:pt x="937" y="125"/>
                    <a:pt x="910" y="125"/>
                    <a:pt x="884" y="125"/>
                  </a:cubicBezTo>
                  <a:cubicBezTo>
                    <a:pt x="594" y="125"/>
                    <a:pt x="310" y="83"/>
                    <a:pt x="35" y="4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842;p48">
              <a:extLst>
                <a:ext uri="{FF2B5EF4-FFF2-40B4-BE49-F238E27FC236}">
                  <a16:creationId xmlns:a16="http://schemas.microsoft.com/office/drawing/2014/main" id="{80ECE1D3-FF0D-4D17-94C8-194CEB2CF836}"/>
                </a:ext>
              </a:extLst>
            </p:cNvPr>
            <p:cNvSpPr/>
            <p:nvPr/>
          </p:nvSpPr>
          <p:spPr>
            <a:xfrm>
              <a:off x="611300" y="4289525"/>
              <a:ext cx="60450" cy="6700"/>
            </a:xfrm>
            <a:custGeom>
              <a:avLst/>
              <a:gdLst/>
              <a:ahLst/>
              <a:cxnLst/>
              <a:rect l="l" t="t" r="r" b="b"/>
              <a:pathLst>
                <a:path w="2418" h="268" extrusionOk="0">
                  <a:moveTo>
                    <a:pt x="35" y="1"/>
                  </a:moveTo>
                  <a:cubicBezTo>
                    <a:pt x="17" y="1"/>
                    <a:pt x="9" y="1"/>
                    <a:pt x="0" y="18"/>
                  </a:cubicBezTo>
                  <a:cubicBezTo>
                    <a:pt x="0" y="26"/>
                    <a:pt x="0" y="44"/>
                    <a:pt x="17" y="44"/>
                  </a:cubicBezTo>
                  <a:cubicBezTo>
                    <a:pt x="39" y="51"/>
                    <a:pt x="440" y="191"/>
                    <a:pt x="843" y="191"/>
                  </a:cubicBezTo>
                  <a:cubicBezTo>
                    <a:pt x="921" y="191"/>
                    <a:pt x="1000" y="185"/>
                    <a:pt x="1076" y="173"/>
                  </a:cubicBezTo>
                  <a:cubicBezTo>
                    <a:pt x="1161" y="165"/>
                    <a:pt x="1246" y="161"/>
                    <a:pt x="1331" y="161"/>
                  </a:cubicBezTo>
                  <a:cubicBezTo>
                    <a:pt x="1521" y="161"/>
                    <a:pt x="1709" y="180"/>
                    <a:pt x="1893" y="216"/>
                  </a:cubicBezTo>
                  <a:cubicBezTo>
                    <a:pt x="2022" y="241"/>
                    <a:pt x="2160" y="259"/>
                    <a:pt x="2289" y="267"/>
                  </a:cubicBezTo>
                  <a:cubicBezTo>
                    <a:pt x="2323" y="267"/>
                    <a:pt x="2358" y="259"/>
                    <a:pt x="2392" y="250"/>
                  </a:cubicBezTo>
                  <a:cubicBezTo>
                    <a:pt x="2418" y="241"/>
                    <a:pt x="2409" y="207"/>
                    <a:pt x="2383" y="207"/>
                  </a:cubicBezTo>
                  <a:cubicBezTo>
                    <a:pt x="2345" y="209"/>
                    <a:pt x="2307" y="210"/>
                    <a:pt x="2269" y="210"/>
                  </a:cubicBezTo>
                  <a:cubicBezTo>
                    <a:pt x="2146" y="210"/>
                    <a:pt x="2026" y="199"/>
                    <a:pt x="1902" y="173"/>
                  </a:cubicBezTo>
                  <a:cubicBezTo>
                    <a:pt x="1721" y="133"/>
                    <a:pt x="1540" y="112"/>
                    <a:pt x="1357" y="112"/>
                  </a:cubicBezTo>
                  <a:cubicBezTo>
                    <a:pt x="1261" y="112"/>
                    <a:pt x="1164" y="118"/>
                    <a:pt x="1067" y="130"/>
                  </a:cubicBezTo>
                  <a:cubicBezTo>
                    <a:pt x="996" y="142"/>
                    <a:pt x="922" y="147"/>
                    <a:pt x="848" y="147"/>
                  </a:cubicBezTo>
                  <a:cubicBezTo>
                    <a:pt x="449" y="147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843;p48">
              <a:extLst>
                <a:ext uri="{FF2B5EF4-FFF2-40B4-BE49-F238E27FC236}">
                  <a16:creationId xmlns:a16="http://schemas.microsoft.com/office/drawing/2014/main" id="{43796CC1-6651-4997-BE66-00DC440D60DD}"/>
                </a:ext>
              </a:extLst>
            </p:cNvPr>
            <p:cNvSpPr/>
            <p:nvPr/>
          </p:nvSpPr>
          <p:spPr>
            <a:xfrm>
              <a:off x="719050" y="3722775"/>
              <a:ext cx="57025" cy="124300"/>
            </a:xfrm>
            <a:custGeom>
              <a:avLst/>
              <a:gdLst/>
              <a:ahLst/>
              <a:cxnLst/>
              <a:rect l="l" t="t" r="r" b="b"/>
              <a:pathLst>
                <a:path w="2281" h="4972" extrusionOk="0">
                  <a:moveTo>
                    <a:pt x="981" y="0"/>
                  </a:moveTo>
                  <a:lnTo>
                    <a:pt x="1" y="4517"/>
                  </a:lnTo>
                  <a:cubicBezTo>
                    <a:pt x="1" y="4517"/>
                    <a:pt x="710" y="4972"/>
                    <a:pt x="1295" y="4972"/>
                  </a:cubicBezTo>
                  <a:cubicBezTo>
                    <a:pt x="1507" y="4972"/>
                    <a:pt x="1702" y="4912"/>
                    <a:pt x="1842" y="4749"/>
                  </a:cubicBezTo>
                  <a:cubicBezTo>
                    <a:pt x="2281" y="4233"/>
                    <a:pt x="1893" y="3003"/>
                    <a:pt x="1781" y="2332"/>
                  </a:cubicBezTo>
                  <a:cubicBezTo>
                    <a:pt x="1661" y="1661"/>
                    <a:pt x="1575" y="224"/>
                    <a:pt x="981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844;p48">
              <a:extLst>
                <a:ext uri="{FF2B5EF4-FFF2-40B4-BE49-F238E27FC236}">
                  <a16:creationId xmlns:a16="http://schemas.microsoft.com/office/drawing/2014/main" id="{947E3A12-7CBF-4908-9268-8F7FAD5E0887}"/>
                </a:ext>
              </a:extLst>
            </p:cNvPr>
            <p:cNvSpPr/>
            <p:nvPr/>
          </p:nvSpPr>
          <p:spPr>
            <a:xfrm>
              <a:off x="719050" y="3806650"/>
              <a:ext cx="34875" cy="40375"/>
            </a:xfrm>
            <a:custGeom>
              <a:avLst/>
              <a:gdLst/>
              <a:ahLst/>
              <a:cxnLst/>
              <a:rect l="l" t="t" r="r" b="b"/>
              <a:pathLst>
                <a:path w="1395" h="1615" extrusionOk="0">
                  <a:moveTo>
                    <a:pt x="577" y="1"/>
                  </a:moveTo>
                  <a:lnTo>
                    <a:pt x="241" y="52"/>
                  </a:lnTo>
                  <a:lnTo>
                    <a:pt x="1" y="1162"/>
                  </a:lnTo>
                  <a:cubicBezTo>
                    <a:pt x="1" y="1162"/>
                    <a:pt x="706" y="1615"/>
                    <a:pt x="1292" y="1615"/>
                  </a:cubicBezTo>
                  <a:cubicBezTo>
                    <a:pt x="1326" y="1615"/>
                    <a:pt x="1361" y="1613"/>
                    <a:pt x="1394" y="1610"/>
                  </a:cubicBezTo>
                  <a:cubicBezTo>
                    <a:pt x="1360" y="1601"/>
                    <a:pt x="1128" y="1532"/>
                    <a:pt x="913" y="1162"/>
                  </a:cubicBezTo>
                  <a:cubicBezTo>
                    <a:pt x="740" y="861"/>
                    <a:pt x="577" y="1"/>
                    <a:pt x="577" y="1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845;p48">
              <a:extLst>
                <a:ext uri="{FF2B5EF4-FFF2-40B4-BE49-F238E27FC236}">
                  <a16:creationId xmlns:a16="http://schemas.microsoft.com/office/drawing/2014/main" id="{FF4F8544-8926-445C-BAE7-ED26AC1C0AF2}"/>
                </a:ext>
              </a:extLst>
            </p:cNvPr>
            <p:cNvSpPr/>
            <p:nvPr/>
          </p:nvSpPr>
          <p:spPr>
            <a:xfrm>
              <a:off x="657100" y="3636575"/>
              <a:ext cx="51425" cy="80425"/>
            </a:xfrm>
            <a:custGeom>
              <a:avLst/>
              <a:gdLst/>
              <a:ahLst/>
              <a:cxnLst/>
              <a:rect l="l" t="t" r="r" b="b"/>
              <a:pathLst>
                <a:path w="2057" h="3217" extrusionOk="0">
                  <a:moveTo>
                    <a:pt x="1227" y="0"/>
                  </a:moveTo>
                  <a:cubicBezTo>
                    <a:pt x="806" y="0"/>
                    <a:pt x="216" y="248"/>
                    <a:pt x="216" y="248"/>
                  </a:cubicBezTo>
                  <a:cubicBezTo>
                    <a:pt x="216" y="248"/>
                    <a:pt x="216" y="885"/>
                    <a:pt x="1" y="945"/>
                  </a:cubicBezTo>
                  <a:cubicBezTo>
                    <a:pt x="1" y="945"/>
                    <a:pt x="104" y="1788"/>
                    <a:pt x="190" y="1822"/>
                  </a:cubicBezTo>
                  <a:cubicBezTo>
                    <a:pt x="310" y="1848"/>
                    <a:pt x="431" y="1857"/>
                    <a:pt x="551" y="1857"/>
                  </a:cubicBezTo>
                  <a:lnTo>
                    <a:pt x="844" y="3216"/>
                  </a:lnTo>
                  <a:lnTo>
                    <a:pt x="2057" y="3182"/>
                  </a:lnTo>
                  <a:cubicBezTo>
                    <a:pt x="2057" y="3182"/>
                    <a:pt x="1395" y="1891"/>
                    <a:pt x="1515" y="1607"/>
                  </a:cubicBezTo>
                  <a:cubicBezTo>
                    <a:pt x="1635" y="1323"/>
                    <a:pt x="1850" y="497"/>
                    <a:pt x="1592" y="136"/>
                  </a:cubicBezTo>
                  <a:cubicBezTo>
                    <a:pt x="1523" y="36"/>
                    <a:pt x="1388" y="0"/>
                    <a:pt x="1227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846;p48">
              <a:extLst>
                <a:ext uri="{FF2B5EF4-FFF2-40B4-BE49-F238E27FC236}">
                  <a16:creationId xmlns:a16="http://schemas.microsoft.com/office/drawing/2014/main" id="{D2A81149-26D6-476C-8017-91C18CACC237}"/>
                </a:ext>
              </a:extLst>
            </p:cNvPr>
            <p:cNvSpPr/>
            <p:nvPr/>
          </p:nvSpPr>
          <p:spPr>
            <a:xfrm>
              <a:off x="665925" y="3666425"/>
              <a:ext cx="32300" cy="28425"/>
            </a:xfrm>
            <a:custGeom>
              <a:avLst/>
              <a:gdLst/>
              <a:ahLst/>
              <a:cxnLst/>
              <a:rect l="l" t="t" r="r" b="b"/>
              <a:pathLst>
                <a:path w="1292" h="1137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153" y="69"/>
                    <a:pt x="1033" y="147"/>
                    <a:pt x="912" y="233"/>
                  </a:cubicBezTo>
                  <a:cubicBezTo>
                    <a:pt x="584" y="460"/>
                    <a:pt x="140" y="654"/>
                    <a:pt x="9" y="654"/>
                  </a:cubicBezTo>
                  <a:cubicBezTo>
                    <a:pt x="6" y="654"/>
                    <a:pt x="3" y="654"/>
                    <a:pt x="0" y="654"/>
                  </a:cubicBezTo>
                  <a:lnTo>
                    <a:pt x="0" y="654"/>
                  </a:lnTo>
                  <a:cubicBezTo>
                    <a:pt x="95" y="663"/>
                    <a:pt x="198" y="663"/>
                    <a:pt x="198" y="663"/>
                  </a:cubicBezTo>
                  <a:lnTo>
                    <a:pt x="293" y="1136"/>
                  </a:lnTo>
                  <a:lnTo>
                    <a:pt x="388" y="1136"/>
                  </a:lnTo>
                  <a:cubicBezTo>
                    <a:pt x="390" y="1136"/>
                    <a:pt x="392" y="1136"/>
                    <a:pt x="395" y="1136"/>
                  </a:cubicBezTo>
                  <a:cubicBezTo>
                    <a:pt x="585" y="1136"/>
                    <a:pt x="915" y="788"/>
                    <a:pt x="1145" y="508"/>
                  </a:cubicBezTo>
                  <a:cubicBezTo>
                    <a:pt x="1145" y="473"/>
                    <a:pt x="1153" y="448"/>
                    <a:pt x="1162" y="413"/>
                  </a:cubicBezTo>
                  <a:cubicBezTo>
                    <a:pt x="1214" y="276"/>
                    <a:pt x="1257" y="138"/>
                    <a:pt x="1291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47;p48">
              <a:extLst>
                <a:ext uri="{FF2B5EF4-FFF2-40B4-BE49-F238E27FC236}">
                  <a16:creationId xmlns:a16="http://schemas.microsoft.com/office/drawing/2014/main" id="{5C5301B8-B9EC-47D2-AF5F-2648B511893B}"/>
                </a:ext>
              </a:extLst>
            </p:cNvPr>
            <p:cNvSpPr/>
            <p:nvPr/>
          </p:nvSpPr>
          <p:spPr>
            <a:xfrm>
              <a:off x="628725" y="3713900"/>
              <a:ext cx="129275" cy="150000"/>
            </a:xfrm>
            <a:custGeom>
              <a:avLst/>
              <a:gdLst/>
              <a:ahLst/>
              <a:cxnLst/>
              <a:rect l="l" t="t" r="r" b="b"/>
              <a:pathLst>
                <a:path w="5171" h="6000" extrusionOk="0">
                  <a:moveTo>
                    <a:pt x="2801" y="0"/>
                  </a:moveTo>
                  <a:cubicBezTo>
                    <a:pt x="2688" y="0"/>
                    <a:pt x="2576" y="1"/>
                    <a:pt x="2469" y="3"/>
                  </a:cubicBezTo>
                  <a:cubicBezTo>
                    <a:pt x="2031" y="3"/>
                    <a:pt x="1600" y="71"/>
                    <a:pt x="1187" y="209"/>
                  </a:cubicBezTo>
                  <a:cubicBezTo>
                    <a:pt x="430" y="459"/>
                    <a:pt x="250" y="4941"/>
                    <a:pt x="250" y="4941"/>
                  </a:cubicBezTo>
                  <a:lnTo>
                    <a:pt x="34" y="5733"/>
                  </a:lnTo>
                  <a:cubicBezTo>
                    <a:pt x="0" y="5862"/>
                    <a:pt x="95" y="5982"/>
                    <a:pt x="215" y="5982"/>
                  </a:cubicBezTo>
                  <a:cubicBezTo>
                    <a:pt x="517" y="5994"/>
                    <a:pt x="826" y="5999"/>
                    <a:pt x="1134" y="5999"/>
                  </a:cubicBezTo>
                  <a:cubicBezTo>
                    <a:pt x="2773" y="5999"/>
                    <a:pt x="4353" y="5853"/>
                    <a:pt x="4353" y="5853"/>
                  </a:cubicBezTo>
                  <a:lnTo>
                    <a:pt x="4113" y="5311"/>
                  </a:lnTo>
                  <a:cubicBezTo>
                    <a:pt x="4113" y="5311"/>
                    <a:pt x="4663" y="3289"/>
                    <a:pt x="4921" y="2515"/>
                  </a:cubicBezTo>
                  <a:cubicBezTo>
                    <a:pt x="5171" y="1741"/>
                    <a:pt x="4878" y="708"/>
                    <a:pt x="4594" y="355"/>
                  </a:cubicBezTo>
                  <a:cubicBezTo>
                    <a:pt x="4356" y="42"/>
                    <a:pt x="3536" y="0"/>
                    <a:pt x="2801" y="0"/>
                  </a:cubicBez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48;p48">
              <a:extLst>
                <a:ext uri="{FF2B5EF4-FFF2-40B4-BE49-F238E27FC236}">
                  <a16:creationId xmlns:a16="http://schemas.microsoft.com/office/drawing/2014/main" id="{DE13A82B-4BB8-4BA3-B6D1-12B78EEAFB97}"/>
                </a:ext>
              </a:extLst>
            </p:cNvPr>
            <p:cNvSpPr/>
            <p:nvPr/>
          </p:nvSpPr>
          <p:spPr>
            <a:xfrm>
              <a:off x="628725" y="3726325"/>
              <a:ext cx="50125" cy="137700"/>
            </a:xfrm>
            <a:custGeom>
              <a:avLst/>
              <a:gdLst/>
              <a:ahLst/>
              <a:cxnLst/>
              <a:rect l="l" t="t" r="r" b="b"/>
              <a:pathLst>
                <a:path w="2005" h="5508" extrusionOk="0">
                  <a:moveTo>
                    <a:pt x="1405" y="1"/>
                  </a:moveTo>
                  <a:cubicBezTo>
                    <a:pt x="1224" y="1"/>
                    <a:pt x="999" y="163"/>
                    <a:pt x="774" y="400"/>
                  </a:cubicBezTo>
                  <a:cubicBezTo>
                    <a:pt x="361" y="1717"/>
                    <a:pt x="250" y="4444"/>
                    <a:pt x="250" y="4444"/>
                  </a:cubicBezTo>
                  <a:lnTo>
                    <a:pt x="34" y="5236"/>
                  </a:lnTo>
                  <a:cubicBezTo>
                    <a:pt x="0" y="5365"/>
                    <a:pt x="95" y="5485"/>
                    <a:pt x="215" y="5494"/>
                  </a:cubicBezTo>
                  <a:cubicBezTo>
                    <a:pt x="482" y="5504"/>
                    <a:pt x="752" y="5508"/>
                    <a:pt x="1020" y="5508"/>
                  </a:cubicBezTo>
                  <a:cubicBezTo>
                    <a:pt x="1210" y="5508"/>
                    <a:pt x="1398" y="5506"/>
                    <a:pt x="1583" y="5502"/>
                  </a:cubicBezTo>
                  <a:cubicBezTo>
                    <a:pt x="1084" y="5124"/>
                    <a:pt x="1032" y="4496"/>
                    <a:pt x="1291" y="3876"/>
                  </a:cubicBezTo>
                  <a:cubicBezTo>
                    <a:pt x="1618" y="3128"/>
                    <a:pt x="2005" y="2663"/>
                    <a:pt x="1987" y="1794"/>
                  </a:cubicBezTo>
                  <a:cubicBezTo>
                    <a:pt x="1962" y="409"/>
                    <a:pt x="1557" y="48"/>
                    <a:pt x="1557" y="48"/>
                  </a:cubicBezTo>
                  <a:cubicBezTo>
                    <a:pt x="1511" y="16"/>
                    <a:pt x="1460" y="1"/>
                    <a:pt x="1405" y="1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49;p48">
              <a:extLst>
                <a:ext uri="{FF2B5EF4-FFF2-40B4-BE49-F238E27FC236}">
                  <a16:creationId xmlns:a16="http://schemas.microsoft.com/office/drawing/2014/main" id="{69F03986-1211-4C5F-9246-3777B5952AF0}"/>
                </a:ext>
              </a:extLst>
            </p:cNvPr>
            <p:cNvSpPr/>
            <p:nvPr/>
          </p:nvSpPr>
          <p:spPr>
            <a:xfrm>
              <a:off x="655175" y="3621600"/>
              <a:ext cx="85200" cy="106000"/>
            </a:xfrm>
            <a:custGeom>
              <a:avLst/>
              <a:gdLst/>
              <a:ahLst/>
              <a:cxnLst/>
              <a:rect l="l" t="t" r="r" b="b"/>
              <a:pathLst>
                <a:path w="3408" h="4240" extrusionOk="0">
                  <a:moveTo>
                    <a:pt x="703" y="1"/>
                  </a:moveTo>
                  <a:cubicBezTo>
                    <a:pt x="353" y="1"/>
                    <a:pt x="48" y="111"/>
                    <a:pt x="26" y="486"/>
                  </a:cubicBezTo>
                  <a:cubicBezTo>
                    <a:pt x="0" y="873"/>
                    <a:pt x="663" y="1191"/>
                    <a:pt x="663" y="1191"/>
                  </a:cubicBezTo>
                  <a:cubicBezTo>
                    <a:pt x="663" y="1191"/>
                    <a:pt x="697" y="1673"/>
                    <a:pt x="869" y="1948"/>
                  </a:cubicBezTo>
                  <a:cubicBezTo>
                    <a:pt x="1041" y="2232"/>
                    <a:pt x="895" y="3979"/>
                    <a:pt x="1308" y="4159"/>
                  </a:cubicBezTo>
                  <a:cubicBezTo>
                    <a:pt x="1446" y="4219"/>
                    <a:pt x="1625" y="4240"/>
                    <a:pt x="1820" y="4240"/>
                  </a:cubicBezTo>
                  <a:cubicBezTo>
                    <a:pt x="2210" y="4240"/>
                    <a:pt x="2662" y="4159"/>
                    <a:pt x="2960" y="4159"/>
                  </a:cubicBezTo>
                  <a:cubicBezTo>
                    <a:pt x="3407" y="4159"/>
                    <a:pt x="3304" y="3634"/>
                    <a:pt x="3287" y="3419"/>
                  </a:cubicBezTo>
                  <a:cubicBezTo>
                    <a:pt x="3261" y="3204"/>
                    <a:pt x="2659" y="1630"/>
                    <a:pt x="2581" y="1208"/>
                  </a:cubicBezTo>
                  <a:cubicBezTo>
                    <a:pt x="2504" y="821"/>
                    <a:pt x="2254" y="262"/>
                    <a:pt x="1773" y="219"/>
                  </a:cubicBezTo>
                  <a:cubicBezTo>
                    <a:pt x="1778" y="219"/>
                    <a:pt x="1197" y="1"/>
                    <a:pt x="703" y="1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50;p48">
              <a:extLst>
                <a:ext uri="{FF2B5EF4-FFF2-40B4-BE49-F238E27FC236}">
                  <a16:creationId xmlns:a16="http://schemas.microsoft.com/office/drawing/2014/main" id="{CE8D6DF1-3B70-42B7-906C-764170CB9F3B}"/>
                </a:ext>
              </a:extLst>
            </p:cNvPr>
            <p:cNvSpPr/>
            <p:nvPr/>
          </p:nvSpPr>
          <p:spPr>
            <a:xfrm>
              <a:off x="533425" y="3719025"/>
              <a:ext cx="143500" cy="147675"/>
            </a:xfrm>
            <a:custGeom>
              <a:avLst/>
              <a:gdLst/>
              <a:ahLst/>
              <a:cxnLst/>
              <a:rect l="l" t="t" r="r" b="b"/>
              <a:pathLst>
                <a:path w="5740" h="5907" extrusionOk="0">
                  <a:moveTo>
                    <a:pt x="5009" y="0"/>
                  </a:moveTo>
                  <a:cubicBezTo>
                    <a:pt x="4463" y="0"/>
                    <a:pt x="4119" y="793"/>
                    <a:pt x="3838" y="1570"/>
                  </a:cubicBezTo>
                  <a:cubicBezTo>
                    <a:pt x="3554" y="2379"/>
                    <a:pt x="2599" y="4366"/>
                    <a:pt x="2599" y="4366"/>
                  </a:cubicBezTo>
                  <a:lnTo>
                    <a:pt x="758" y="3325"/>
                  </a:lnTo>
                  <a:lnTo>
                    <a:pt x="1" y="3325"/>
                  </a:lnTo>
                  <a:cubicBezTo>
                    <a:pt x="1" y="3325"/>
                    <a:pt x="1837" y="5907"/>
                    <a:pt x="2892" y="5907"/>
                  </a:cubicBezTo>
                  <a:cubicBezTo>
                    <a:pt x="2900" y="5907"/>
                    <a:pt x="2909" y="5906"/>
                    <a:pt x="2917" y="5906"/>
                  </a:cubicBezTo>
                  <a:cubicBezTo>
                    <a:pt x="3958" y="5854"/>
                    <a:pt x="5094" y="2981"/>
                    <a:pt x="5369" y="2181"/>
                  </a:cubicBezTo>
                  <a:cubicBezTo>
                    <a:pt x="5653" y="1381"/>
                    <a:pt x="5739" y="90"/>
                    <a:pt x="5077" y="4"/>
                  </a:cubicBezTo>
                  <a:cubicBezTo>
                    <a:pt x="5054" y="1"/>
                    <a:pt x="5031" y="0"/>
                    <a:pt x="5009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51;p48">
              <a:extLst>
                <a:ext uri="{FF2B5EF4-FFF2-40B4-BE49-F238E27FC236}">
                  <a16:creationId xmlns:a16="http://schemas.microsoft.com/office/drawing/2014/main" id="{AC62B256-6063-4268-9389-2B441FCE5E0E}"/>
                </a:ext>
              </a:extLst>
            </p:cNvPr>
            <p:cNvSpPr/>
            <p:nvPr/>
          </p:nvSpPr>
          <p:spPr>
            <a:xfrm>
              <a:off x="591725" y="3829450"/>
              <a:ext cx="5175" cy="12300"/>
            </a:xfrm>
            <a:custGeom>
              <a:avLst/>
              <a:gdLst/>
              <a:ahLst/>
              <a:cxnLst/>
              <a:rect l="l" t="t" r="r" b="b"/>
              <a:pathLst>
                <a:path w="207" h="492" extrusionOk="0">
                  <a:moveTo>
                    <a:pt x="172" y="1"/>
                  </a:moveTo>
                  <a:cubicBezTo>
                    <a:pt x="52" y="130"/>
                    <a:pt x="0" y="310"/>
                    <a:pt x="26" y="491"/>
                  </a:cubicBezTo>
                  <a:lnTo>
                    <a:pt x="78" y="482"/>
                  </a:lnTo>
                  <a:cubicBezTo>
                    <a:pt x="52" y="319"/>
                    <a:pt x="103" y="156"/>
                    <a:pt x="207" y="35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852;p48">
              <a:extLst>
                <a:ext uri="{FF2B5EF4-FFF2-40B4-BE49-F238E27FC236}">
                  <a16:creationId xmlns:a16="http://schemas.microsoft.com/office/drawing/2014/main" id="{C19AC7D1-C0AB-4D16-A093-D2A49089D808}"/>
                </a:ext>
              </a:extLst>
            </p:cNvPr>
            <p:cNvSpPr/>
            <p:nvPr/>
          </p:nvSpPr>
          <p:spPr>
            <a:xfrm>
              <a:off x="533225" y="3801925"/>
              <a:ext cx="46900" cy="15950"/>
            </a:xfrm>
            <a:custGeom>
              <a:avLst/>
              <a:gdLst/>
              <a:ahLst/>
              <a:cxnLst/>
              <a:rect l="l" t="t" r="r" b="b"/>
              <a:pathLst>
                <a:path w="1876" h="638" extrusionOk="0">
                  <a:moveTo>
                    <a:pt x="0" y="0"/>
                  </a:moveTo>
                  <a:cubicBezTo>
                    <a:pt x="0" y="0"/>
                    <a:pt x="129" y="181"/>
                    <a:pt x="336" y="448"/>
                  </a:cubicBezTo>
                  <a:cubicBezTo>
                    <a:pt x="852" y="474"/>
                    <a:pt x="1368" y="542"/>
                    <a:pt x="1876" y="637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8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EABC20E9-5F72-41B4-B683-811671E669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4900" end="243959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9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4470519" y="2228835"/>
            <a:ext cx="457702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Membangun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suasana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baru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online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menemukan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lingkungan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menunjang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menawarkan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suasana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baru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sehingga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menjadi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antusias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73C1C57-19D7-4083-B857-3AD1AEA1F573}"/>
              </a:ext>
            </a:extLst>
          </p:cNvPr>
          <p:cNvSpPr/>
          <p:nvPr/>
        </p:nvSpPr>
        <p:spPr>
          <a:xfrm>
            <a:off x="242599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0" name="Google Shape;550;p31">
            <a:extLst>
              <a:ext uri="{FF2B5EF4-FFF2-40B4-BE49-F238E27FC236}">
                <a16:creationId xmlns:a16="http://schemas.microsoft.com/office/drawing/2014/main" id="{FE407292-A3C0-459E-93F7-700AC806D364}"/>
              </a:ext>
            </a:extLst>
          </p:cNvPr>
          <p:cNvGrpSpPr/>
          <p:nvPr/>
        </p:nvGrpSpPr>
        <p:grpSpPr>
          <a:xfrm>
            <a:off x="716693" y="1835490"/>
            <a:ext cx="3717396" cy="2856323"/>
            <a:chOff x="2651400" y="2705400"/>
            <a:chExt cx="822525" cy="701225"/>
          </a:xfrm>
        </p:grpSpPr>
        <p:sp>
          <p:nvSpPr>
            <p:cNvPr id="131" name="Google Shape;551;p31">
              <a:extLst>
                <a:ext uri="{FF2B5EF4-FFF2-40B4-BE49-F238E27FC236}">
                  <a16:creationId xmlns:a16="http://schemas.microsoft.com/office/drawing/2014/main" id="{E0045AEF-C5F7-4645-9277-8A7C43A9917C}"/>
                </a:ext>
              </a:extLst>
            </p:cNvPr>
            <p:cNvSpPr/>
            <p:nvPr/>
          </p:nvSpPr>
          <p:spPr>
            <a:xfrm>
              <a:off x="2823050" y="2739600"/>
              <a:ext cx="427400" cy="319000"/>
            </a:xfrm>
            <a:custGeom>
              <a:avLst/>
              <a:gdLst/>
              <a:ahLst/>
              <a:cxnLst/>
              <a:rect l="l" t="t" r="r" b="b"/>
              <a:pathLst>
                <a:path w="17096" h="12760" extrusionOk="0">
                  <a:moveTo>
                    <a:pt x="1" y="1"/>
                  </a:moveTo>
                  <a:lnTo>
                    <a:pt x="1" y="12760"/>
                  </a:lnTo>
                  <a:lnTo>
                    <a:pt x="17096" y="12760"/>
                  </a:lnTo>
                  <a:lnTo>
                    <a:pt x="17096" y="1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52;p31">
              <a:extLst>
                <a:ext uri="{FF2B5EF4-FFF2-40B4-BE49-F238E27FC236}">
                  <a16:creationId xmlns:a16="http://schemas.microsoft.com/office/drawing/2014/main" id="{A13862A9-FDDE-45E9-914C-C7CDBE6FF0D2}"/>
                </a:ext>
              </a:extLst>
            </p:cNvPr>
            <p:cNvSpPr/>
            <p:nvPr/>
          </p:nvSpPr>
          <p:spPr>
            <a:xfrm>
              <a:off x="2691200" y="2758325"/>
              <a:ext cx="188450" cy="259850"/>
            </a:xfrm>
            <a:custGeom>
              <a:avLst/>
              <a:gdLst/>
              <a:ahLst/>
              <a:cxnLst/>
              <a:rect l="l" t="t" r="r" b="b"/>
              <a:pathLst>
                <a:path w="7538" h="10394" extrusionOk="0">
                  <a:moveTo>
                    <a:pt x="1" y="0"/>
                  </a:moveTo>
                  <a:lnTo>
                    <a:pt x="1" y="10393"/>
                  </a:lnTo>
                  <a:lnTo>
                    <a:pt x="7537" y="10393"/>
                  </a:lnTo>
                  <a:lnTo>
                    <a:pt x="7537" y="0"/>
                  </a:ln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53;p31">
              <a:extLst>
                <a:ext uri="{FF2B5EF4-FFF2-40B4-BE49-F238E27FC236}">
                  <a16:creationId xmlns:a16="http://schemas.microsoft.com/office/drawing/2014/main" id="{CD9CD689-4E6E-40EC-97E4-0EBA299B8CAA}"/>
                </a:ext>
              </a:extLst>
            </p:cNvPr>
            <p:cNvSpPr/>
            <p:nvPr/>
          </p:nvSpPr>
          <p:spPr>
            <a:xfrm>
              <a:off x="2795525" y="2791125"/>
              <a:ext cx="40675" cy="31950"/>
            </a:xfrm>
            <a:custGeom>
              <a:avLst/>
              <a:gdLst/>
              <a:ahLst/>
              <a:cxnLst/>
              <a:rect l="l" t="t" r="r" b="b"/>
              <a:pathLst>
                <a:path w="1627" h="1278" extrusionOk="0">
                  <a:moveTo>
                    <a:pt x="1583" y="0"/>
                  </a:moveTo>
                  <a:cubicBezTo>
                    <a:pt x="1575" y="0"/>
                    <a:pt x="1566" y="5"/>
                    <a:pt x="1558" y="13"/>
                  </a:cubicBezTo>
                  <a:lnTo>
                    <a:pt x="284" y="1166"/>
                  </a:lnTo>
                  <a:lnTo>
                    <a:pt x="78" y="400"/>
                  </a:lnTo>
                  <a:cubicBezTo>
                    <a:pt x="78" y="386"/>
                    <a:pt x="61" y="372"/>
                    <a:pt x="45" y="372"/>
                  </a:cubicBezTo>
                  <a:cubicBezTo>
                    <a:pt x="41" y="372"/>
                    <a:pt x="38" y="373"/>
                    <a:pt x="35" y="375"/>
                  </a:cubicBezTo>
                  <a:cubicBezTo>
                    <a:pt x="9" y="375"/>
                    <a:pt x="0" y="400"/>
                    <a:pt x="9" y="418"/>
                  </a:cubicBezTo>
                  <a:lnTo>
                    <a:pt x="224" y="1252"/>
                  </a:lnTo>
                  <a:cubicBezTo>
                    <a:pt x="233" y="1261"/>
                    <a:pt x="241" y="1269"/>
                    <a:pt x="250" y="1278"/>
                  </a:cubicBezTo>
                  <a:lnTo>
                    <a:pt x="267" y="1278"/>
                  </a:lnTo>
                  <a:cubicBezTo>
                    <a:pt x="276" y="1278"/>
                    <a:pt x="284" y="1269"/>
                    <a:pt x="293" y="1269"/>
                  </a:cubicBezTo>
                  <a:lnTo>
                    <a:pt x="1609" y="65"/>
                  </a:lnTo>
                  <a:cubicBezTo>
                    <a:pt x="1626" y="48"/>
                    <a:pt x="1626" y="22"/>
                    <a:pt x="1609" y="13"/>
                  </a:cubicBezTo>
                  <a:cubicBezTo>
                    <a:pt x="1601" y="5"/>
                    <a:pt x="1592" y="0"/>
                    <a:pt x="1583" y="0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54;p31">
              <a:extLst>
                <a:ext uri="{FF2B5EF4-FFF2-40B4-BE49-F238E27FC236}">
                  <a16:creationId xmlns:a16="http://schemas.microsoft.com/office/drawing/2014/main" id="{C55874BF-9229-4426-9138-2821B76A6D27}"/>
                </a:ext>
              </a:extLst>
            </p:cNvPr>
            <p:cNvSpPr/>
            <p:nvPr/>
          </p:nvSpPr>
          <p:spPr>
            <a:xfrm>
              <a:off x="2795525" y="2870650"/>
              <a:ext cx="40675" cy="32025"/>
            </a:xfrm>
            <a:custGeom>
              <a:avLst/>
              <a:gdLst/>
              <a:ahLst/>
              <a:cxnLst/>
              <a:rect l="l" t="t" r="r" b="b"/>
              <a:pathLst>
                <a:path w="1627" h="1281" extrusionOk="0">
                  <a:moveTo>
                    <a:pt x="1580" y="0"/>
                  </a:moveTo>
                  <a:cubicBezTo>
                    <a:pt x="1570" y="0"/>
                    <a:pt x="1562" y="3"/>
                    <a:pt x="1558" y="7"/>
                  </a:cubicBezTo>
                  <a:lnTo>
                    <a:pt x="284" y="1168"/>
                  </a:lnTo>
                  <a:lnTo>
                    <a:pt x="78" y="403"/>
                  </a:lnTo>
                  <a:cubicBezTo>
                    <a:pt x="78" y="377"/>
                    <a:pt x="52" y="368"/>
                    <a:pt x="35" y="368"/>
                  </a:cubicBezTo>
                  <a:cubicBezTo>
                    <a:pt x="9" y="377"/>
                    <a:pt x="0" y="403"/>
                    <a:pt x="9" y="420"/>
                  </a:cubicBezTo>
                  <a:lnTo>
                    <a:pt x="224" y="1254"/>
                  </a:lnTo>
                  <a:cubicBezTo>
                    <a:pt x="233" y="1263"/>
                    <a:pt x="241" y="1280"/>
                    <a:pt x="250" y="1280"/>
                  </a:cubicBezTo>
                  <a:lnTo>
                    <a:pt x="267" y="1280"/>
                  </a:lnTo>
                  <a:cubicBezTo>
                    <a:pt x="276" y="1280"/>
                    <a:pt x="284" y="1272"/>
                    <a:pt x="293" y="1272"/>
                  </a:cubicBezTo>
                  <a:lnTo>
                    <a:pt x="1609" y="67"/>
                  </a:lnTo>
                  <a:cubicBezTo>
                    <a:pt x="1626" y="50"/>
                    <a:pt x="1626" y="24"/>
                    <a:pt x="1609" y="7"/>
                  </a:cubicBezTo>
                  <a:cubicBezTo>
                    <a:pt x="1601" y="3"/>
                    <a:pt x="1590" y="0"/>
                    <a:pt x="1580" y="0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55;p31">
              <a:extLst>
                <a:ext uri="{FF2B5EF4-FFF2-40B4-BE49-F238E27FC236}">
                  <a16:creationId xmlns:a16="http://schemas.microsoft.com/office/drawing/2014/main" id="{C4CD169D-71DC-4DC0-95F6-9D88C3152FDD}"/>
                </a:ext>
              </a:extLst>
            </p:cNvPr>
            <p:cNvSpPr/>
            <p:nvPr/>
          </p:nvSpPr>
          <p:spPr>
            <a:xfrm>
              <a:off x="2795525" y="2944900"/>
              <a:ext cx="40675" cy="31975"/>
            </a:xfrm>
            <a:custGeom>
              <a:avLst/>
              <a:gdLst/>
              <a:ahLst/>
              <a:cxnLst/>
              <a:rect l="l" t="t" r="r" b="b"/>
              <a:pathLst>
                <a:path w="1627" h="1279" extrusionOk="0">
                  <a:moveTo>
                    <a:pt x="1580" y="1"/>
                  </a:moveTo>
                  <a:cubicBezTo>
                    <a:pt x="1570" y="1"/>
                    <a:pt x="1562" y="5"/>
                    <a:pt x="1558" y="14"/>
                  </a:cubicBezTo>
                  <a:lnTo>
                    <a:pt x="284" y="1167"/>
                  </a:lnTo>
                  <a:lnTo>
                    <a:pt x="78" y="401"/>
                  </a:lnTo>
                  <a:cubicBezTo>
                    <a:pt x="78" y="387"/>
                    <a:pt x="61" y="373"/>
                    <a:pt x="45" y="373"/>
                  </a:cubicBezTo>
                  <a:cubicBezTo>
                    <a:pt x="41" y="373"/>
                    <a:pt x="38" y="373"/>
                    <a:pt x="35" y="375"/>
                  </a:cubicBezTo>
                  <a:cubicBezTo>
                    <a:pt x="9" y="384"/>
                    <a:pt x="0" y="401"/>
                    <a:pt x="9" y="427"/>
                  </a:cubicBezTo>
                  <a:lnTo>
                    <a:pt x="224" y="1253"/>
                  </a:lnTo>
                  <a:cubicBezTo>
                    <a:pt x="233" y="1261"/>
                    <a:pt x="241" y="1278"/>
                    <a:pt x="250" y="1278"/>
                  </a:cubicBezTo>
                  <a:lnTo>
                    <a:pt x="267" y="1278"/>
                  </a:lnTo>
                  <a:cubicBezTo>
                    <a:pt x="276" y="1278"/>
                    <a:pt x="284" y="1278"/>
                    <a:pt x="293" y="1270"/>
                  </a:cubicBezTo>
                  <a:lnTo>
                    <a:pt x="1609" y="65"/>
                  </a:lnTo>
                  <a:cubicBezTo>
                    <a:pt x="1626" y="57"/>
                    <a:pt x="1626" y="31"/>
                    <a:pt x="1609" y="14"/>
                  </a:cubicBezTo>
                  <a:cubicBezTo>
                    <a:pt x="1601" y="5"/>
                    <a:pt x="1590" y="1"/>
                    <a:pt x="1580" y="1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56;p31">
              <a:extLst>
                <a:ext uri="{FF2B5EF4-FFF2-40B4-BE49-F238E27FC236}">
                  <a16:creationId xmlns:a16="http://schemas.microsoft.com/office/drawing/2014/main" id="{3E6E472F-EDFC-40E1-817B-E35224B5985A}"/>
                </a:ext>
              </a:extLst>
            </p:cNvPr>
            <p:cNvSpPr/>
            <p:nvPr/>
          </p:nvSpPr>
          <p:spPr>
            <a:xfrm>
              <a:off x="2723675" y="2788850"/>
              <a:ext cx="47125" cy="47150"/>
            </a:xfrm>
            <a:custGeom>
              <a:avLst/>
              <a:gdLst/>
              <a:ahLst/>
              <a:cxnLst/>
              <a:rect l="l" t="t" r="r" b="b"/>
              <a:pathLst>
                <a:path w="1885" h="1886" extrusionOk="0">
                  <a:moveTo>
                    <a:pt x="1" y="1"/>
                  </a:moveTo>
                  <a:lnTo>
                    <a:pt x="1" y="1885"/>
                  </a:lnTo>
                  <a:lnTo>
                    <a:pt x="1885" y="1885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57;p31">
              <a:extLst>
                <a:ext uri="{FF2B5EF4-FFF2-40B4-BE49-F238E27FC236}">
                  <a16:creationId xmlns:a16="http://schemas.microsoft.com/office/drawing/2014/main" id="{3D5BC37D-832F-40C0-91E0-DF61B57DAE12}"/>
                </a:ext>
              </a:extLst>
            </p:cNvPr>
            <p:cNvSpPr/>
            <p:nvPr/>
          </p:nvSpPr>
          <p:spPr>
            <a:xfrm>
              <a:off x="2723675" y="2937275"/>
              <a:ext cx="47125" cy="47125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1" y="0"/>
                  </a:moveTo>
                  <a:lnTo>
                    <a:pt x="1" y="1885"/>
                  </a:lnTo>
                  <a:lnTo>
                    <a:pt x="1885" y="188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58;p31">
              <a:extLst>
                <a:ext uri="{FF2B5EF4-FFF2-40B4-BE49-F238E27FC236}">
                  <a16:creationId xmlns:a16="http://schemas.microsoft.com/office/drawing/2014/main" id="{D758ECA7-59DA-4581-BEE9-4EBCDD0DDEFA}"/>
                </a:ext>
              </a:extLst>
            </p:cNvPr>
            <p:cNvSpPr/>
            <p:nvPr/>
          </p:nvSpPr>
          <p:spPr>
            <a:xfrm>
              <a:off x="2823050" y="2832950"/>
              <a:ext cx="280725" cy="185225"/>
            </a:xfrm>
            <a:custGeom>
              <a:avLst/>
              <a:gdLst/>
              <a:ahLst/>
              <a:cxnLst/>
              <a:rect l="l" t="t" r="r" b="b"/>
              <a:pathLst>
                <a:path w="11229" h="7409" extrusionOk="0">
                  <a:moveTo>
                    <a:pt x="1" y="1"/>
                  </a:moveTo>
                  <a:lnTo>
                    <a:pt x="1" y="7408"/>
                  </a:lnTo>
                  <a:lnTo>
                    <a:pt x="11228" y="7408"/>
                  </a:lnTo>
                  <a:lnTo>
                    <a:pt x="11228" y="1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59;p31">
              <a:extLst>
                <a:ext uri="{FF2B5EF4-FFF2-40B4-BE49-F238E27FC236}">
                  <a16:creationId xmlns:a16="http://schemas.microsoft.com/office/drawing/2014/main" id="{DDADF5A2-419C-4EFC-89AC-017FC8A2E743}"/>
                </a:ext>
              </a:extLst>
            </p:cNvPr>
            <p:cNvSpPr/>
            <p:nvPr/>
          </p:nvSpPr>
          <p:spPr>
            <a:xfrm>
              <a:off x="2942850" y="2994475"/>
              <a:ext cx="59825" cy="52725"/>
            </a:xfrm>
            <a:custGeom>
              <a:avLst/>
              <a:gdLst/>
              <a:ahLst/>
              <a:cxnLst/>
              <a:rect l="l" t="t" r="r" b="b"/>
              <a:pathLst>
                <a:path w="2393" h="2109" extrusionOk="0">
                  <a:moveTo>
                    <a:pt x="302" y="1"/>
                  </a:moveTo>
                  <a:lnTo>
                    <a:pt x="1" y="2109"/>
                  </a:lnTo>
                  <a:lnTo>
                    <a:pt x="2083" y="2109"/>
                  </a:lnTo>
                  <a:lnTo>
                    <a:pt x="2393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60;p31">
              <a:extLst>
                <a:ext uri="{FF2B5EF4-FFF2-40B4-BE49-F238E27FC236}">
                  <a16:creationId xmlns:a16="http://schemas.microsoft.com/office/drawing/2014/main" id="{00F9D23F-C0D2-4295-9CF5-AF3B5F03004E}"/>
                </a:ext>
              </a:extLst>
            </p:cNvPr>
            <p:cNvSpPr/>
            <p:nvPr/>
          </p:nvSpPr>
          <p:spPr>
            <a:xfrm>
              <a:off x="2949525" y="2994275"/>
              <a:ext cx="9050" cy="52925"/>
            </a:xfrm>
            <a:custGeom>
              <a:avLst/>
              <a:gdLst/>
              <a:ahLst/>
              <a:cxnLst/>
              <a:rect l="l" t="t" r="r" b="b"/>
              <a:pathLst>
                <a:path w="362" h="2117" extrusionOk="0">
                  <a:moveTo>
                    <a:pt x="310" y="0"/>
                  </a:moveTo>
                  <a:lnTo>
                    <a:pt x="0" y="2108"/>
                  </a:lnTo>
                  <a:lnTo>
                    <a:pt x="52" y="2117"/>
                  </a:lnTo>
                  <a:lnTo>
                    <a:pt x="362" y="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61;p31">
              <a:extLst>
                <a:ext uri="{FF2B5EF4-FFF2-40B4-BE49-F238E27FC236}">
                  <a16:creationId xmlns:a16="http://schemas.microsoft.com/office/drawing/2014/main" id="{92F1083D-EE16-4C02-B9D2-4187DC1454FD}"/>
                </a:ext>
              </a:extLst>
            </p:cNvPr>
            <p:cNvSpPr/>
            <p:nvPr/>
          </p:nvSpPr>
          <p:spPr>
            <a:xfrm>
              <a:off x="2947375" y="2998350"/>
              <a:ext cx="53800" cy="17450"/>
            </a:xfrm>
            <a:custGeom>
              <a:avLst/>
              <a:gdLst/>
              <a:ahLst/>
              <a:cxnLst/>
              <a:rect l="l" t="t" r="r" b="b"/>
              <a:pathLst>
                <a:path w="2152" h="698" extrusionOk="0">
                  <a:moveTo>
                    <a:pt x="104" y="1"/>
                  </a:moveTo>
                  <a:lnTo>
                    <a:pt x="0" y="698"/>
                  </a:lnTo>
                  <a:lnTo>
                    <a:pt x="2091" y="440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62;p31">
              <a:extLst>
                <a:ext uri="{FF2B5EF4-FFF2-40B4-BE49-F238E27FC236}">
                  <a16:creationId xmlns:a16="http://schemas.microsoft.com/office/drawing/2014/main" id="{0D3639AE-851F-4443-8962-F20446793E80}"/>
                </a:ext>
              </a:extLst>
            </p:cNvPr>
            <p:cNvSpPr/>
            <p:nvPr/>
          </p:nvSpPr>
          <p:spPr>
            <a:xfrm>
              <a:off x="2831875" y="2814675"/>
              <a:ext cx="278775" cy="189525"/>
            </a:xfrm>
            <a:custGeom>
              <a:avLst/>
              <a:gdLst/>
              <a:ahLst/>
              <a:cxnLst/>
              <a:rect l="l" t="t" r="r" b="b"/>
              <a:pathLst>
                <a:path w="11151" h="7581" extrusionOk="0">
                  <a:moveTo>
                    <a:pt x="0" y="0"/>
                  </a:moveTo>
                  <a:lnTo>
                    <a:pt x="0" y="7580"/>
                  </a:lnTo>
                  <a:lnTo>
                    <a:pt x="11151" y="7580"/>
                  </a:lnTo>
                  <a:lnTo>
                    <a:pt x="11151" y="0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63;p31">
              <a:extLst>
                <a:ext uri="{FF2B5EF4-FFF2-40B4-BE49-F238E27FC236}">
                  <a16:creationId xmlns:a16="http://schemas.microsoft.com/office/drawing/2014/main" id="{4CAF250F-3459-4909-B791-C6036BBC935E}"/>
                </a:ext>
              </a:extLst>
            </p:cNvPr>
            <p:cNvSpPr/>
            <p:nvPr/>
          </p:nvSpPr>
          <p:spPr>
            <a:xfrm>
              <a:off x="2831875" y="2814675"/>
              <a:ext cx="9700" cy="189525"/>
            </a:xfrm>
            <a:custGeom>
              <a:avLst/>
              <a:gdLst/>
              <a:ahLst/>
              <a:cxnLst/>
              <a:rect l="l" t="t" r="r" b="b"/>
              <a:pathLst>
                <a:path w="388" h="7581" extrusionOk="0">
                  <a:moveTo>
                    <a:pt x="0" y="0"/>
                  </a:moveTo>
                  <a:lnTo>
                    <a:pt x="0" y="7580"/>
                  </a:lnTo>
                  <a:lnTo>
                    <a:pt x="387" y="758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64;p31">
              <a:extLst>
                <a:ext uri="{FF2B5EF4-FFF2-40B4-BE49-F238E27FC236}">
                  <a16:creationId xmlns:a16="http://schemas.microsoft.com/office/drawing/2014/main" id="{2D7B6954-D7E5-42DA-A487-94A901596597}"/>
                </a:ext>
              </a:extLst>
            </p:cNvPr>
            <p:cNvSpPr/>
            <p:nvPr/>
          </p:nvSpPr>
          <p:spPr>
            <a:xfrm>
              <a:off x="2863700" y="2832950"/>
              <a:ext cx="225000" cy="152950"/>
            </a:xfrm>
            <a:custGeom>
              <a:avLst/>
              <a:gdLst/>
              <a:ahLst/>
              <a:cxnLst/>
              <a:rect l="l" t="t" r="r" b="b"/>
              <a:pathLst>
                <a:path w="9000" h="6118" extrusionOk="0">
                  <a:moveTo>
                    <a:pt x="1" y="1"/>
                  </a:moveTo>
                  <a:lnTo>
                    <a:pt x="1" y="6118"/>
                  </a:lnTo>
                  <a:lnTo>
                    <a:pt x="9000" y="6118"/>
                  </a:lnTo>
                  <a:lnTo>
                    <a:pt x="9000" y="1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65;p31">
              <a:extLst>
                <a:ext uri="{FF2B5EF4-FFF2-40B4-BE49-F238E27FC236}">
                  <a16:creationId xmlns:a16="http://schemas.microsoft.com/office/drawing/2014/main" id="{006DDF3D-D7BE-4530-840D-7BEC9A9EC3B8}"/>
                </a:ext>
              </a:extLst>
            </p:cNvPr>
            <p:cNvSpPr/>
            <p:nvPr/>
          </p:nvSpPr>
          <p:spPr>
            <a:xfrm>
              <a:off x="2994900" y="2832950"/>
              <a:ext cx="93800" cy="152950"/>
            </a:xfrm>
            <a:custGeom>
              <a:avLst/>
              <a:gdLst/>
              <a:ahLst/>
              <a:cxnLst/>
              <a:rect l="l" t="t" r="r" b="b"/>
              <a:pathLst>
                <a:path w="3752" h="6118" extrusionOk="0">
                  <a:moveTo>
                    <a:pt x="1" y="1"/>
                  </a:moveTo>
                  <a:lnTo>
                    <a:pt x="1" y="6118"/>
                  </a:lnTo>
                  <a:lnTo>
                    <a:pt x="3752" y="6118"/>
                  </a:lnTo>
                  <a:lnTo>
                    <a:pt x="3752" y="1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66;p31">
              <a:extLst>
                <a:ext uri="{FF2B5EF4-FFF2-40B4-BE49-F238E27FC236}">
                  <a16:creationId xmlns:a16="http://schemas.microsoft.com/office/drawing/2014/main" id="{9249C1BD-3D76-4A7D-989D-88170A668256}"/>
                </a:ext>
              </a:extLst>
            </p:cNvPr>
            <p:cNvSpPr/>
            <p:nvPr/>
          </p:nvSpPr>
          <p:spPr>
            <a:xfrm>
              <a:off x="2863700" y="2832950"/>
              <a:ext cx="225000" cy="21100"/>
            </a:xfrm>
            <a:custGeom>
              <a:avLst/>
              <a:gdLst/>
              <a:ahLst/>
              <a:cxnLst/>
              <a:rect l="l" t="t" r="r" b="b"/>
              <a:pathLst>
                <a:path w="9000" h="844" extrusionOk="0">
                  <a:moveTo>
                    <a:pt x="1" y="1"/>
                  </a:moveTo>
                  <a:lnTo>
                    <a:pt x="1" y="844"/>
                  </a:lnTo>
                  <a:lnTo>
                    <a:pt x="9000" y="844"/>
                  </a:lnTo>
                  <a:lnTo>
                    <a:pt x="9000" y="1"/>
                  </a:ln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67;p31">
              <a:extLst>
                <a:ext uri="{FF2B5EF4-FFF2-40B4-BE49-F238E27FC236}">
                  <a16:creationId xmlns:a16="http://schemas.microsoft.com/office/drawing/2014/main" id="{A61247DA-ACFC-4433-99EE-B3E393472076}"/>
                </a:ext>
              </a:extLst>
            </p:cNvPr>
            <p:cNvSpPr/>
            <p:nvPr/>
          </p:nvSpPr>
          <p:spPr>
            <a:xfrm>
              <a:off x="2871225" y="2839850"/>
              <a:ext cx="8425" cy="7250"/>
            </a:xfrm>
            <a:custGeom>
              <a:avLst/>
              <a:gdLst/>
              <a:ahLst/>
              <a:cxnLst/>
              <a:rect l="l" t="t" r="r" b="b"/>
              <a:pathLst>
                <a:path w="337" h="290" extrusionOk="0">
                  <a:moveTo>
                    <a:pt x="190" y="0"/>
                  </a:moveTo>
                  <a:cubicBezTo>
                    <a:pt x="61" y="9"/>
                    <a:pt x="1" y="155"/>
                    <a:pt x="87" y="250"/>
                  </a:cubicBezTo>
                  <a:cubicBezTo>
                    <a:pt x="117" y="277"/>
                    <a:pt x="154" y="290"/>
                    <a:pt x="190" y="290"/>
                  </a:cubicBezTo>
                  <a:cubicBezTo>
                    <a:pt x="265" y="290"/>
                    <a:pt x="336" y="234"/>
                    <a:pt x="336" y="146"/>
                  </a:cubicBezTo>
                  <a:cubicBezTo>
                    <a:pt x="328" y="69"/>
                    <a:pt x="267" y="0"/>
                    <a:pt x="190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68;p31">
              <a:extLst>
                <a:ext uri="{FF2B5EF4-FFF2-40B4-BE49-F238E27FC236}">
                  <a16:creationId xmlns:a16="http://schemas.microsoft.com/office/drawing/2014/main" id="{0D88F709-045C-4959-A73D-374D4FEB0895}"/>
                </a:ext>
              </a:extLst>
            </p:cNvPr>
            <p:cNvSpPr/>
            <p:nvPr/>
          </p:nvSpPr>
          <p:spPr>
            <a:xfrm>
              <a:off x="2887800" y="2839850"/>
              <a:ext cx="8400" cy="7250"/>
            </a:xfrm>
            <a:custGeom>
              <a:avLst/>
              <a:gdLst/>
              <a:ahLst/>
              <a:cxnLst/>
              <a:rect l="l" t="t" r="r" b="b"/>
              <a:pathLst>
                <a:path w="336" h="290" extrusionOk="0">
                  <a:moveTo>
                    <a:pt x="190" y="0"/>
                  </a:moveTo>
                  <a:cubicBezTo>
                    <a:pt x="60" y="9"/>
                    <a:pt x="0" y="155"/>
                    <a:pt x="86" y="250"/>
                  </a:cubicBezTo>
                  <a:cubicBezTo>
                    <a:pt x="117" y="277"/>
                    <a:pt x="153" y="290"/>
                    <a:pt x="189" y="290"/>
                  </a:cubicBezTo>
                  <a:cubicBezTo>
                    <a:pt x="264" y="290"/>
                    <a:pt x="336" y="234"/>
                    <a:pt x="336" y="146"/>
                  </a:cubicBezTo>
                  <a:cubicBezTo>
                    <a:pt x="336" y="69"/>
                    <a:pt x="267" y="0"/>
                    <a:pt x="190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69;p31">
              <a:extLst>
                <a:ext uri="{FF2B5EF4-FFF2-40B4-BE49-F238E27FC236}">
                  <a16:creationId xmlns:a16="http://schemas.microsoft.com/office/drawing/2014/main" id="{6B5BED13-0E2F-478E-BB88-EEA31E33C539}"/>
                </a:ext>
              </a:extLst>
            </p:cNvPr>
            <p:cNvSpPr/>
            <p:nvPr/>
          </p:nvSpPr>
          <p:spPr>
            <a:xfrm>
              <a:off x="2904350" y="2839850"/>
              <a:ext cx="8425" cy="7250"/>
            </a:xfrm>
            <a:custGeom>
              <a:avLst/>
              <a:gdLst/>
              <a:ahLst/>
              <a:cxnLst/>
              <a:rect l="l" t="t" r="r" b="b"/>
              <a:pathLst>
                <a:path w="337" h="290" extrusionOk="0">
                  <a:moveTo>
                    <a:pt x="190" y="0"/>
                  </a:moveTo>
                  <a:cubicBezTo>
                    <a:pt x="70" y="9"/>
                    <a:pt x="1" y="155"/>
                    <a:pt x="95" y="250"/>
                  </a:cubicBezTo>
                  <a:cubicBezTo>
                    <a:pt x="123" y="277"/>
                    <a:pt x="158" y="290"/>
                    <a:pt x="192" y="290"/>
                  </a:cubicBezTo>
                  <a:cubicBezTo>
                    <a:pt x="265" y="290"/>
                    <a:pt x="336" y="234"/>
                    <a:pt x="336" y="146"/>
                  </a:cubicBezTo>
                  <a:cubicBezTo>
                    <a:pt x="336" y="69"/>
                    <a:pt x="276" y="0"/>
                    <a:pt x="190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70;p31">
              <a:extLst>
                <a:ext uri="{FF2B5EF4-FFF2-40B4-BE49-F238E27FC236}">
                  <a16:creationId xmlns:a16="http://schemas.microsoft.com/office/drawing/2014/main" id="{624220E4-55CE-4D8E-86D6-0852606EA2B0}"/>
                </a:ext>
              </a:extLst>
            </p:cNvPr>
            <p:cNvSpPr/>
            <p:nvPr/>
          </p:nvSpPr>
          <p:spPr>
            <a:xfrm>
              <a:off x="2879625" y="2874900"/>
              <a:ext cx="100250" cy="83475"/>
            </a:xfrm>
            <a:custGeom>
              <a:avLst/>
              <a:gdLst/>
              <a:ahLst/>
              <a:cxnLst/>
              <a:rect l="l" t="t" r="r" b="b"/>
              <a:pathLst>
                <a:path w="4010" h="3339" extrusionOk="0">
                  <a:moveTo>
                    <a:pt x="0" y="0"/>
                  </a:moveTo>
                  <a:lnTo>
                    <a:pt x="0" y="3339"/>
                  </a:lnTo>
                  <a:lnTo>
                    <a:pt x="4010" y="3339"/>
                  </a:lnTo>
                  <a:lnTo>
                    <a:pt x="4010" y="0"/>
                  </a:ln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71;p31">
              <a:extLst>
                <a:ext uri="{FF2B5EF4-FFF2-40B4-BE49-F238E27FC236}">
                  <a16:creationId xmlns:a16="http://schemas.microsoft.com/office/drawing/2014/main" id="{8F11FBCA-59E4-4F01-98E5-58F63A57039E}"/>
                </a:ext>
              </a:extLst>
            </p:cNvPr>
            <p:cNvSpPr/>
            <p:nvPr/>
          </p:nvSpPr>
          <p:spPr>
            <a:xfrm>
              <a:off x="3009325" y="2874250"/>
              <a:ext cx="64975" cy="1525"/>
            </a:xfrm>
            <a:custGeom>
              <a:avLst/>
              <a:gdLst/>
              <a:ahLst/>
              <a:cxnLst/>
              <a:rect l="l" t="t" r="r" b="b"/>
              <a:pathLst>
                <a:path w="2599" h="61" extrusionOk="0">
                  <a:moveTo>
                    <a:pt x="0" y="1"/>
                  </a:moveTo>
                  <a:lnTo>
                    <a:pt x="0" y="61"/>
                  </a:lnTo>
                  <a:lnTo>
                    <a:pt x="2599" y="61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72;p31">
              <a:extLst>
                <a:ext uri="{FF2B5EF4-FFF2-40B4-BE49-F238E27FC236}">
                  <a16:creationId xmlns:a16="http://schemas.microsoft.com/office/drawing/2014/main" id="{9078C731-9007-4DEC-B4F8-10C59955DC1F}"/>
                </a:ext>
              </a:extLst>
            </p:cNvPr>
            <p:cNvSpPr/>
            <p:nvPr/>
          </p:nvSpPr>
          <p:spPr>
            <a:xfrm>
              <a:off x="3009325" y="2886075"/>
              <a:ext cx="64975" cy="1525"/>
            </a:xfrm>
            <a:custGeom>
              <a:avLst/>
              <a:gdLst/>
              <a:ahLst/>
              <a:cxnLst/>
              <a:rect l="l" t="t" r="r" b="b"/>
              <a:pathLst>
                <a:path w="2599" h="61" extrusionOk="0">
                  <a:moveTo>
                    <a:pt x="0" y="1"/>
                  </a:moveTo>
                  <a:lnTo>
                    <a:pt x="0" y="61"/>
                  </a:lnTo>
                  <a:lnTo>
                    <a:pt x="2599" y="61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73;p31">
              <a:extLst>
                <a:ext uri="{FF2B5EF4-FFF2-40B4-BE49-F238E27FC236}">
                  <a16:creationId xmlns:a16="http://schemas.microsoft.com/office/drawing/2014/main" id="{A49E5F7A-D1FE-465F-9FAA-CF3E80DDD2E6}"/>
                </a:ext>
              </a:extLst>
            </p:cNvPr>
            <p:cNvSpPr/>
            <p:nvPr/>
          </p:nvSpPr>
          <p:spPr>
            <a:xfrm>
              <a:off x="3009325" y="2898125"/>
              <a:ext cx="64975" cy="1325"/>
            </a:xfrm>
            <a:custGeom>
              <a:avLst/>
              <a:gdLst/>
              <a:ahLst/>
              <a:cxnLst/>
              <a:rect l="l" t="t" r="r" b="b"/>
              <a:pathLst>
                <a:path w="2599" h="53" extrusionOk="0">
                  <a:moveTo>
                    <a:pt x="0" y="1"/>
                  </a:moveTo>
                  <a:lnTo>
                    <a:pt x="0" y="52"/>
                  </a:lnTo>
                  <a:lnTo>
                    <a:pt x="2599" y="52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74;p31">
              <a:extLst>
                <a:ext uri="{FF2B5EF4-FFF2-40B4-BE49-F238E27FC236}">
                  <a16:creationId xmlns:a16="http://schemas.microsoft.com/office/drawing/2014/main" id="{C2E0762C-C167-441F-A76B-EDB42EDBA138}"/>
                </a:ext>
              </a:extLst>
            </p:cNvPr>
            <p:cNvSpPr/>
            <p:nvPr/>
          </p:nvSpPr>
          <p:spPr>
            <a:xfrm>
              <a:off x="3009325" y="2909950"/>
              <a:ext cx="64975" cy="1525"/>
            </a:xfrm>
            <a:custGeom>
              <a:avLst/>
              <a:gdLst/>
              <a:ahLst/>
              <a:cxnLst/>
              <a:rect l="l" t="t" r="r" b="b"/>
              <a:pathLst>
                <a:path w="2599" h="61" extrusionOk="0">
                  <a:moveTo>
                    <a:pt x="0" y="1"/>
                  </a:moveTo>
                  <a:lnTo>
                    <a:pt x="0" y="61"/>
                  </a:lnTo>
                  <a:lnTo>
                    <a:pt x="2599" y="61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75;p31">
              <a:extLst>
                <a:ext uri="{FF2B5EF4-FFF2-40B4-BE49-F238E27FC236}">
                  <a16:creationId xmlns:a16="http://schemas.microsoft.com/office/drawing/2014/main" id="{F9F4EA04-BCEF-47C1-81DE-F6A700C8A6F2}"/>
                </a:ext>
              </a:extLst>
            </p:cNvPr>
            <p:cNvSpPr/>
            <p:nvPr/>
          </p:nvSpPr>
          <p:spPr>
            <a:xfrm>
              <a:off x="3009325" y="2921775"/>
              <a:ext cx="64975" cy="1550"/>
            </a:xfrm>
            <a:custGeom>
              <a:avLst/>
              <a:gdLst/>
              <a:ahLst/>
              <a:cxnLst/>
              <a:rect l="l" t="t" r="r" b="b"/>
              <a:pathLst>
                <a:path w="2599" h="62" extrusionOk="0">
                  <a:moveTo>
                    <a:pt x="0" y="1"/>
                  </a:moveTo>
                  <a:lnTo>
                    <a:pt x="0" y="61"/>
                  </a:lnTo>
                  <a:lnTo>
                    <a:pt x="2599" y="61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76;p31">
              <a:extLst>
                <a:ext uri="{FF2B5EF4-FFF2-40B4-BE49-F238E27FC236}">
                  <a16:creationId xmlns:a16="http://schemas.microsoft.com/office/drawing/2014/main" id="{16A4C314-B18F-4FCE-A30A-78902CF0887B}"/>
                </a:ext>
              </a:extLst>
            </p:cNvPr>
            <p:cNvSpPr/>
            <p:nvPr/>
          </p:nvSpPr>
          <p:spPr>
            <a:xfrm>
              <a:off x="3009325" y="2933825"/>
              <a:ext cx="64975" cy="1325"/>
            </a:xfrm>
            <a:custGeom>
              <a:avLst/>
              <a:gdLst/>
              <a:ahLst/>
              <a:cxnLst/>
              <a:rect l="l" t="t" r="r" b="b"/>
              <a:pathLst>
                <a:path w="2599" h="53" extrusionOk="0">
                  <a:moveTo>
                    <a:pt x="0" y="1"/>
                  </a:moveTo>
                  <a:lnTo>
                    <a:pt x="0" y="52"/>
                  </a:lnTo>
                  <a:lnTo>
                    <a:pt x="2599" y="52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77;p31">
              <a:extLst>
                <a:ext uri="{FF2B5EF4-FFF2-40B4-BE49-F238E27FC236}">
                  <a16:creationId xmlns:a16="http://schemas.microsoft.com/office/drawing/2014/main" id="{29B05098-F093-46BE-89E8-BB6EEAE973B0}"/>
                </a:ext>
              </a:extLst>
            </p:cNvPr>
            <p:cNvSpPr/>
            <p:nvPr/>
          </p:nvSpPr>
          <p:spPr>
            <a:xfrm>
              <a:off x="3009325" y="2945650"/>
              <a:ext cx="64975" cy="1550"/>
            </a:xfrm>
            <a:custGeom>
              <a:avLst/>
              <a:gdLst/>
              <a:ahLst/>
              <a:cxnLst/>
              <a:rect l="l" t="t" r="r" b="b"/>
              <a:pathLst>
                <a:path w="2599" h="62" extrusionOk="0">
                  <a:moveTo>
                    <a:pt x="0" y="1"/>
                  </a:moveTo>
                  <a:lnTo>
                    <a:pt x="0" y="61"/>
                  </a:lnTo>
                  <a:lnTo>
                    <a:pt x="2599" y="61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78;p31">
              <a:extLst>
                <a:ext uri="{FF2B5EF4-FFF2-40B4-BE49-F238E27FC236}">
                  <a16:creationId xmlns:a16="http://schemas.microsoft.com/office/drawing/2014/main" id="{944949D1-AAB2-498F-B3B4-BEE24CEA6C27}"/>
                </a:ext>
              </a:extLst>
            </p:cNvPr>
            <p:cNvSpPr/>
            <p:nvPr/>
          </p:nvSpPr>
          <p:spPr>
            <a:xfrm>
              <a:off x="3009325" y="2957500"/>
              <a:ext cx="64975" cy="1525"/>
            </a:xfrm>
            <a:custGeom>
              <a:avLst/>
              <a:gdLst/>
              <a:ahLst/>
              <a:cxnLst/>
              <a:rect l="l" t="t" r="r" b="b"/>
              <a:pathLst>
                <a:path w="2599" h="61" extrusionOk="0">
                  <a:moveTo>
                    <a:pt x="0" y="0"/>
                  </a:moveTo>
                  <a:lnTo>
                    <a:pt x="0" y="60"/>
                  </a:lnTo>
                  <a:lnTo>
                    <a:pt x="2599" y="60"/>
                  </a:lnTo>
                  <a:lnTo>
                    <a:pt x="2599" y="0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79;p31">
              <a:extLst>
                <a:ext uri="{FF2B5EF4-FFF2-40B4-BE49-F238E27FC236}">
                  <a16:creationId xmlns:a16="http://schemas.microsoft.com/office/drawing/2014/main" id="{F0D70E53-FCFC-4768-9388-F866083D16C2}"/>
                </a:ext>
              </a:extLst>
            </p:cNvPr>
            <p:cNvSpPr/>
            <p:nvPr/>
          </p:nvSpPr>
          <p:spPr>
            <a:xfrm>
              <a:off x="2759825" y="3047175"/>
              <a:ext cx="508050" cy="23050"/>
            </a:xfrm>
            <a:custGeom>
              <a:avLst/>
              <a:gdLst/>
              <a:ahLst/>
              <a:cxnLst/>
              <a:rect l="l" t="t" r="r" b="b"/>
              <a:pathLst>
                <a:path w="20322" h="922" extrusionOk="0">
                  <a:moveTo>
                    <a:pt x="0" y="1"/>
                  </a:moveTo>
                  <a:lnTo>
                    <a:pt x="0" y="921"/>
                  </a:lnTo>
                  <a:lnTo>
                    <a:pt x="20322" y="921"/>
                  </a:lnTo>
                  <a:lnTo>
                    <a:pt x="20322" y="1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80;p31">
              <a:extLst>
                <a:ext uri="{FF2B5EF4-FFF2-40B4-BE49-F238E27FC236}">
                  <a16:creationId xmlns:a16="http://schemas.microsoft.com/office/drawing/2014/main" id="{E69022CF-32BE-4994-B761-0E36E90DAE3F}"/>
                </a:ext>
              </a:extLst>
            </p:cNvPr>
            <p:cNvSpPr/>
            <p:nvPr/>
          </p:nvSpPr>
          <p:spPr>
            <a:xfrm>
              <a:off x="2759825" y="3047175"/>
              <a:ext cx="216400" cy="23050"/>
            </a:xfrm>
            <a:custGeom>
              <a:avLst/>
              <a:gdLst/>
              <a:ahLst/>
              <a:cxnLst/>
              <a:rect l="l" t="t" r="r" b="b"/>
              <a:pathLst>
                <a:path w="8656" h="922" extrusionOk="0">
                  <a:moveTo>
                    <a:pt x="0" y="1"/>
                  </a:moveTo>
                  <a:lnTo>
                    <a:pt x="0" y="921"/>
                  </a:lnTo>
                  <a:lnTo>
                    <a:pt x="8655" y="921"/>
                  </a:lnTo>
                  <a:lnTo>
                    <a:pt x="8655" y="1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81;p31">
              <a:extLst>
                <a:ext uri="{FF2B5EF4-FFF2-40B4-BE49-F238E27FC236}">
                  <a16:creationId xmlns:a16="http://schemas.microsoft.com/office/drawing/2014/main" id="{62951D28-0285-49DE-9D42-856D17066C68}"/>
                </a:ext>
              </a:extLst>
            </p:cNvPr>
            <p:cNvSpPr/>
            <p:nvPr/>
          </p:nvSpPr>
          <p:spPr>
            <a:xfrm>
              <a:off x="2751200" y="3070200"/>
              <a:ext cx="51875" cy="325875"/>
            </a:xfrm>
            <a:custGeom>
              <a:avLst/>
              <a:gdLst/>
              <a:ahLst/>
              <a:cxnLst/>
              <a:rect l="l" t="t" r="r" b="b"/>
              <a:pathLst>
                <a:path w="2075" h="13035" extrusionOk="0">
                  <a:moveTo>
                    <a:pt x="1128" y="0"/>
                  </a:moveTo>
                  <a:lnTo>
                    <a:pt x="1" y="13035"/>
                  </a:lnTo>
                  <a:lnTo>
                    <a:pt x="474" y="13035"/>
                  </a:lnTo>
                  <a:lnTo>
                    <a:pt x="2074" y="0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82;p31">
              <a:extLst>
                <a:ext uri="{FF2B5EF4-FFF2-40B4-BE49-F238E27FC236}">
                  <a16:creationId xmlns:a16="http://schemas.microsoft.com/office/drawing/2014/main" id="{DCC47453-325A-43FD-89E9-C1989E6D6B49}"/>
                </a:ext>
              </a:extLst>
            </p:cNvPr>
            <p:cNvSpPr/>
            <p:nvPr/>
          </p:nvSpPr>
          <p:spPr>
            <a:xfrm>
              <a:off x="2932950" y="3070200"/>
              <a:ext cx="51875" cy="325875"/>
            </a:xfrm>
            <a:custGeom>
              <a:avLst/>
              <a:gdLst/>
              <a:ahLst/>
              <a:cxnLst/>
              <a:rect l="l" t="t" r="r" b="b"/>
              <a:pathLst>
                <a:path w="2075" h="13035" extrusionOk="0">
                  <a:moveTo>
                    <a:pt x="1" y="0"/>
                  </a:moveTo>
                  <a:lnTo>
                    <a:pt x="1601" y="13035"/>
                  </a:lnTo>
                  <a:lnTo>
                    <a:pt x="2074" y="1303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83;p31">
              <a:extLst>
                <a:ext uri="{FF2B5EF4-FFF2-40B4-BE49-F238E27FC236}">
                  <a16:creationId xmlns:a16="http://schemas.microsoft.com/office/drawing/2014/main" id="{5DE15BD2-4FE0-4E09-9EB9-92DE97DD087F}"/>
                </a:ext>
              </a:extLst>
            </p:cNvPr>
            <p:cNvSpPr/>
            <p:nvPr/>
          </p:nvSpPr>
          <p:spPr>
            <a:xfrm>
              <a:off x="3042875" y="3070200"/>
              <a:ext cx="51850" cy="325875"/>
            </a:xfrm>
            <a:custGeom>
              <a:avLst/>
              <a:gdLst/>
              <a:ahLst/>
              <a:cxnLst/>
              <a:rect l="l" t="t" r="r" b="b"/>
              <a:pathLst>
                <a:path w="2074" h="13035" extrusionOk="0">
                  <a:moveTo>
                    <a:pt x="1127" y="0"/>
                  </a:moveTo>
                  <a:lnTo>
                    <a:pt x="0" y="13035"/>
                  </a:lnTo>
                  <a:lnTo>
                    <a:pt x="474" y="13035"/>
                  </a:lnTo>
                  <a:lnTo>
                    <a:pt x="2074" y="0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4;p31">
              <a:extLst>
                <a:ext uri="{FF2B5EF4-FFF2-40B4-BE49-F238E27FC236}">
                  <a16:creationId xmlns:a16="http://schemas.microsoft.com/office/drawing/2014/main" id="{3966C576-165C-4326-A3E7-37E86ABDEB31}"/>
                </a:ext>
              </a:extLst>
            </p:cNvPr>
            <p:cNvSpPr/>
            <p:nvPr/>
          </p:nvSpPr>
          <p:spPr>
            <a:xfrm>
              <a:off x="3224625" y="3070200"/>
              <a:ext cx="51650" cy="325875"/>
            </a:xfrm>
            <a:custGeom>
              <a:avLst/>
              <a:gdLst/>
              <a:ahLst/>
              <a:cxnLst/>
              <a:rect l="l" t="t" r="r" b="b"/>
              <a:pathLst>
                <a:path w="2066" h="13035" extrusionOk="0">
                  <a:moveTo>
                    <a:pt x="0" y="0"/>
                  </a:moveTo>
                  <a:lnTo>
                    <a:pt x="1601" y="13035"/>
                  </a:lnTo>
                  <a:lnTo>
                    <a:pt x="2065" y="1303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5;p31">
              <a:extLst>
                <a:ext uri="{FF2B5EF4-FFF2-40B4-BE49-F238E27FC236}">
                  <a16:creationId xmlns:a16="http://schemas.microsoft.com/office/drawing/2014/main" id="{86C7580E-CCF5-4EFD-989B-C84C02245BCC}"/>
                </a:ext>
              </a:extLst>
            </p:cNvPr>
            <p:cNvSpPr/>
            <p:nvPr/>
          </p:nvSpPr>
          <p:spPr>
            <a:xfrm>
              <a:off x="2651400" y="3107200"/>
              <a:ext cx="128875" cy="174075"/>
            </a:xfrm>
            <a:custGeom>
              <a:avLst/>
              <a:gdLst/>
              <a:ahLst/>
              <a:cxnLst/>
              <a:rect l="l" t="t" r="r" b="b"/>
              <a:pathLst>
                <a:path w="5155" h="6963" extrusionOk="0">
                  <a:moveTo>
                    <a:pt x="844" y="0"/>
                  </a:moveTo>
                  <a:cubicBezTo>
                    <a:pt x="577" y="534"/>
                    <a:pt x="354" y="1101"/>
                    <a:pt x="190" y="1669"/>
                  </a:cubicBezTo>
                  <a:cubicBezTo>
                    <a:pt x="147" y="1850"/>
                    <a:pt x="250" y="2022"/>
                    <a:pt x="431" y="2065"/>
                  </a:cubicBezTo>
                  <a:cubicBezTo>
                    <a:pt x="689" y="2125"/>
                    <a:pt x="956" y="2194"/>
                    <a:pt x="956" y="2392"/>
                  </a:cubicBezTo>
                  <a:cubicBezTo>
                    <a:pt x="956" y="2527"/>
                    <a:pt x="829" y="2583"/>
                    <a:pt x="661" y="2583"/>
                  </a:cubicBezTo>
                  <a:cubicBezTo>
                    <a:pt x="466" y="2583"/>
                    <a:pt x="215" y="2508"/>
                    <a:pt x="44" y="2392"/>
                  </a:cubicBezTo>
                  <a:cubicBezTo>
                    <a:pt x="18" y="2564"/>
                    <a:pt x="1" y="2736"/>
                    <a:pt x="10" y="2908"/>
                  </a:cubicBezTo>
                  <a:cubicBezTo>
                    <a:pt x="10" y="3097"/>
                    <a:pt x="27" y="3278"/>
                    <a:pt x="53" y="3459"/>
                  </a:cubicBezTo>
                  <a:cubicBezTo>
                    <a:pt x="89" y="3639"/>
                    <a:pt x="246" y="3765"/>
                    <a:pt x="418" y="3765"/>
                  </a:cubicBezTo>
                  <a:cubicBezTo>
                    <a:pt x="451" y="3765"/>
                    <a:pt x="484" y="3761"/>
                    <a:pt x="517" y="3751"/>
                  </a:cubicBezTo>
                  <a:cubicBezTo>
                    <a:pt x="586" y="3734"/>
                    <a:pt x="646" y="3708"/>
                    <a:pt x="715" y="3682"/>
                  </a:cubicBezTo>
                  <a:cubicBezTo>
                    <a:pt x="764" y="3664"/>
                    <a:pt x="810" y="3656"/>
                    <a:pt x="854" y="3656"/>
                  </a:cubicBezTo>
                  <a:cubicBezTo>
                    <a:pt x="1156" y="3656"/>
                    <a:pt x="1303" y="4054"/>
                    <a:pt x="904" y="4181"/>
                  </a:cubicBezTo>
                  <a:cubicBezTo>
                    <a:pt x="772" y="4215"/>
                    <a:pt x="640" y="4230"/>
                    <a:pt x="505" y="4230"/>
                  </a:cubicBezTo>
                  <a:cubicBezTo>
                    <a:pt x="430" y="4230"/>
                    <a:pt x="353" y="4225"/>
                    <a:pt x="276" y="4216"/>
                  </a:cubicBezTo>
                  <a:lnTo>
                    <a:pt x="276" y="4216"/>
                  </a:lnTo>
                  <a:cubicBezTo>
                    <a:pt x="448" y="4551"/>
                    <a:pt x="698" y="4844"/>
                    <a:pt x="999" y="5059"/>
                  </a:cubicBezTo>
                  <a:cubicBezTo>
                    <a:pt x="1095" y="5137"/>
                    <a:pt x="1210" y="5176"/>
                    <a:pt x="1327" y="5176"/>
                  </a:cubicBezTo>
                  <a:cubicBezTo>
                    <a:pt x="1430" y="5176"/>
                    <a:pt x="1534" y="5145"/>
                    <a:pt x="1627" y="5085"/>
                  </a:cubicBezTo>
                  <a:cubicBezTo>
                    <a:pt x="1653" y="5059"/>
                    <a:pt x="1687" y="5042"/>
                    <a:pt x="1713" y="5016"/>
                  </a:cubicBezTo>
                  <a:cubicBezTo>
                    <a:pt x="1859" y="4890"/>
                    <a:pt x="1981" y="4842"/>
                    <a:pt x="2075" y="4842"/>
                  </a:cubicBezTo>
                  <a:cubicBezTo>
                    <a:pt x="2312" y="4842"/>
                    <a:pt x="2363" y="5149"/>
                    <a:pt x="2135" y="5248"/>
                  </a:cubicBezTo>
                  <a:cubicBezTo>
                    <a:pt x="1963" y="5317"/>
                    <a:pt x="1747" y="5386"/>
                    <a:pt x="1584" y="5446"/>
                  </a:cubicBezTo>
                  <a:cubicBezTo>
                    <a:pt x="2315" y="5876"/>
                    <a:pt x="2539" y="5954"/>
                    <a:pt x="3012" y="6487"/>
                  </a:cubicBezTo>
                  <a:cubicBezTo>
                    <a:pt x="3372" y="6902"/>
                    <a:pt x="3559" y="6962"/>
                    <a:pt x="3637" y="6962"/>
                  </a:cubicBezTo>
                  <a:cubicBezTo>
                    <a:pt x="3669" y="6962"/>
                    <a:pt x="3683" y="6952"/>
                    <a:pt x="3683" y="6952"/>
                  </a:cubicBezTo>
                  <a:cubicBezTo>
                    <a:pt x="3425" y="6195"/>
                    <a:pt x="4096" y="5240"/>
                    <a:pt x="4346" y="4921"/>
                  </a:cubicBezTo>
                  <a:cubicBezTo>
                    <a:pt x="4535" y="4698"/>
                    <a:pt x="4690" y="4457"/>
                    <a:pt x="4836" y="4207"/>
                  </a:cubicBezTo>
                  <a:lnTo>
                    <a:pt x="4836" y="4207"/>
                  </a:lnTo>
                  <a:cubicBezTo>
                    <a:pt x="4659" y="4274"/>
                    <a:pt x="4469" y="4314"/>
                    <a:pt x="4311" y="4314"/>
                  </a:cubicBezTo>
                  <a:cubicBezTo>
                    <a:pt x="4063" y="4314"/>
                    <a:pt x="3890" y="4217"/>
                    <a:pt x="3959" y="3975"/>
                  </a:cubicBezTo>
                  <a:cubicBezTo>
                    <a:pt x="4062" y="3622"/>
                    <a:pt x="4440" y="3648"/>
                    <a:pt x="4810" y="3605"/>
                  </a:cubicBezTo>
                  <a:cubicBezTo>
                    <a:pt x="4982" y="3579"/>
                    <a:pt x="5111" y="3433"/>
                    <a:pt x="5120" y="3252"/>
                  </a:cubicBezTo>
                  <a:cubicBezTo>
                    <a:pt x="5154" y="2874"/>
                    <a:pt x="5060" y="2487"/>
                    <a:pt x="4862" y="2151"/>
                  </a:cubicBezTo>
                  <a:cubicBezTo>
                    <a:pt x="4767" y="1996"/>
                    <a:pt x="4664" y="1850"/>
                    <a:pt x="4544" y="1712"/>
                  </a:cubicBezTo>
                  <a:cubicBezTo>
                    <a:pt x="4361" y="2063"/>
                    <a:pt x="3918" y="2823"/>
                    <a:pt x="3577" y="2823"/>
                  </a:cubicBezTo>
                  <a:cubicBezTo>
                    <a:pt x="3517" y="2823"/>
                    <a:pt x="3460" y="2799"/>
                    <a:pt x="3408" y="2745"/>
                  </a:cubicBezTo>
                  <a:cubicBezTo>
                    <a:pt x="3124" y="2452"/>
                    <a:pt x="3623" y="1927"/>
                    <a:pt x="4019" y="1583"/>
                  </a:cubicBezTo>
                  <a:cubicBezTo>
                    <a:pt x="4122" y="1489"/>
                    <a:pt x="4105" y="1325"/>
                    <a:pt x="3993" y="1248"/>
                  </a:cubicBezTo>
                  <a:cubicBezTo>
                    <a:pt x="3657" y="1041"/>
                    <a:pt x="3287" y="886"/>
                    <a:pt x="2909" y="792"/>
                  </a:cubicBezTo>
                  <a:cubicBezTo>
                    <a:pt x="2820" y="1173"/>
                    <a:pt x="2600" y="1953"/>
                    <a:pt x="2279" y="1953"/>
                  </a:cubicBezTo>
                  <a:cubicBezTo>
                    <a:pt x="2260" y="1953"/>
                    <a:pt x="2241" y="1950"/>
                    <a:pt x="2221" y="1945"/>
                  </a:cubicBezTo>
                  <a:cubicBezTo>
                    <a:pt x="1945" y="1859"/>
                    <a:pt x="2152" y="1334"/>
                    <a:pt x="2367" y="938"/>
                  </a:cubicBezTo>
                  <a:cubicBezTo>
                    <a:pt x="2427" y="817"/>
                    <a:pt x="2358" y="663"/>
                    <a:pt x="2221" y="628"/>
                  </a:cubicBezTo>
                  <a:cubicBezTo>
                    <a:pt x="2126" y="611"/>
                    <a:pt x="2040" y="594"/>
                    <a:pt x="1954" y="568"/>
                  </a:cubicBezTo>
                  <a:cubicBezTo>
                    <a:pt x="1119" y="362"/>
                    <a:pt x="844" y="0"/>
                    <a:pt x="844" y="0"/>
                  </a:cubicBez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6;p31">
              <a:extLst>
                <a:ext uri="{FF2B5EF4-FFF2-40B4-BE49-F238E27FC236}">
                  <a16:creationId xmlns:a16="http://schemas.microsoft.com/office/drawing/2014/main" id="{D19A70B7-65D4-4A20-BE8A-6613C230EFFB}"/>
                </a:ext>
              </a:extLst>
            </p:cNvPr>
            <p:cNvSpPr/>
            <p:nvPr/>
          </p:nvSpPr>
          <p:spPr>
            <a:xfrm>
              <a:off x="2669475" y="3107200"/>
              <a:ext cx="100250" cy="214025"/>
            </a:xfrm>
            <a:custGeom>
              <a:avLst/>
              <a:gdLst/>
              <a:ahLst/>
              <a:cxnLst/>
              <a:rect l="l" t="t" r="r" b="b"/>
              <a:pathLst>
                <a:path w="4010" h="8561" extrusionOk="0">
                  <a:moveTo>
                    <a:pt x="95" y="0"/>
                  </a:moveTo>
                  <a:cubicBezTo>
                    <a:pt x="1" y="1093"/>
                    <a:pt x="319" y="1996"/>
                    <a:pt x="1110" y="2925"/>
                  </a:cubicBezTo>
                  <a:cubicBezTo>
                    <a:pt x="2005" y="3958"/>
                    <a:pt x="2315" y="5085"/>
                    <a:pt x="2547" y="5902"/>
                  </a:cubicBezTo>
                  <a:cubicBezTo>
                    <a:pt x="2676" y="6367"/>
                    <a:pt x="2780" y="6728"/>
                    <a:pt x="2943" y="6960"/>
                  </a:cubicBezTo>
                  <a:cubicBezTo>
                    <a:pt x="3563" y="7855"/>
                    <a:pt x="3967" y="8552"/>
                    <a:pt x="3967" y="8561"/>
                  </a:cubicBezTo>
                  <a:lnTo>
                    <a:pt x="4010" y="8526"/>
                  </a:lnTo>
                  <a:cubicBezTo>
                    <a:pt x="4010" y="8526"/>
                    <a:pt x="3606" y="7829"/>
                    <a:pt x="2986" y="6935"/>
                  </a:cubicBezTo>
                  <a:cubicBezTo>
                    <a:pt x="2831" y="6711"/>
                    <a:pt x="2728" y="6350"/>
                    <a:pt x="2599" y="5894"/>
                  </a:cubicBezTo>
                  <a:cubicBezTo>
                    <a:pt x="2367" y="5059"/>
                    <a:pt x="2057" y="3923"/>
                    <a:pt x="1154" y="2882"/>
                  </a:cubicBezTo>
                  <a:cubicBezTo>
                    <a:pt x="362" y="1970"/>
                    <a:pt x="61" y="1076"/>
                    <a:pt x="147" y="0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7;p31">
              <a:extLst>
                <a:ext uri="{FF2B5EF4-FFF2-40B4-BE49-F238E27FC236}">
                  <a16:creationId xmlns:a16="http://schemas.microsoft.com/office/drawing/2014/main" id="{B8EB22CF-C4F4-44DF-A714-7740863A4E61}"/>
                </a:ext>
              </a:extLst>
            </p:cNvPr>
            <p:cNvSpPr/>
            <p:nvPr/>
          </p:nvSpPr>
          <p:spPr>
            <a:xfrm>
              <a:off x="2780725" y="3053625"/>
              <a:ext cx="125375" cy="199200"/>
            </a:xfrm>
            <a:custGeom>
              <a:avLst/>
              <a:gdLst/>
              <a:ahLst/>
              <a:cxnLst/>
              <a:rect l="l" t="t" r="r" b="b"/>
              <a:pathLst>
                <a:path w="5015" h="7968" extrusionOk="0">
                  <a:moveTo>
                    <a:pt x="4877" y="1"/>
                  </a:moveTo>
                  <a:lnTo>
                    <a:pt x="4877" y="1"/>
                  </a:lnTo>
                  <a:cubicBezTo>
                    <a:pt x="4877" y="1"/>
                    <a:pt x="3887" y="336"/>
                    <a:pt x="2760" y="818"/>
                  </a:cubicBezTo>
                  <a:cubicBezTo>
                    <a:pt x="2606" y="878"/>
                    <a:pt x="2520" y="1042"/>
                    <a:pt x="2563" y="1197"/>
                  </a:cubicBezTo>
                  <a:cubicBezTo>
                    <a:pt x="2674" y="1653"/>
                    <a:pt x="2812" y="1980"/>
                    <a:pt x="2373" y="2057"/>
                  </a:cubicBezTo>
                  <a:cubicBezTo>
                    <a:pt x="2347" y="2062"/>
                    <a:pt x="2323" y="2064"/>
                    <a:pt x="2300" y="2064"/>
                  </a:cubicBezTo>
                  <a:cubicBezTo>
                    <a:pt x="1967" y="2064"/>
                    <a:pt x="1957" y="1556"/>
                    <a:pt x="2029" y="1145"/>
                  </a:cubicBezTo>
                  <a:lnTo>
                    <a:pt x="2029" y="1145"/>
                  </a:lnTo>
                  <a:cubicBezTo>
                    <a:pt x="1668" y="1334"/>
                    <a:pt x="1324" y="1558"/>
                    <a:pt x="1014" y="1825"/>
                  </a:cubicBezTo>
                  <a:cubicBezTo>
                    <a:pt x="876" y="1954"/>
                    <a:pt x="893" y="2178"/>
                    <a:pt x="1057" y="2281"/>
                  </a:cubicBezTo>
                  <a:cubicBezTo>
                    <a:pt x="1401" y="2513"/>
                    <a:pt x="1737" y="2840"/>
                    <a:pt x="1522" y="3158"/>
                  </a:cubicBezTo>
                  <a:cubicBezTo>
                    <a:pt x="1421" y="3308"/>
                    <a:pt x="1312" y="3374"/>
                    <a:pt x="1200" y="3374"/>
                  </a:cubicBezTo>
                  <a:cubicBezTo>
                    <a:pt x="937" y="3374"/>
                    <a:pt x="653" y="3020"/>
                    <a:pt x="394" y="2556"/>
                  </a:cubicBezTo>
                  <a:cubicBezTo>
                    <a:pt x="240" y="2831"/>
                    <a:pt x="128" y="3124"/>
                    <a:pt x="76" y="3442"/>
                  </a:cubicBezTo>
                  <a:cubicBezTo>
                    <a:pt x="33" y="3692"/>
                    <a:pt x="7" y="3941"/>
                    <a:pt x="7" y="4199"/>
                  </a:cubicBezTo>
                  <a:cubicBezTo>
                    <a:pt x="0" y="4391"/>
                    <a:pt x="152" y="4529"/>
                    <a:pt x="327" y="4529"/>
                  </a:cubicBezTo>
                  <a:cubicBezTo>
                    <a:pt x="372" y="4529"/>
                    <a:pt x="418" y="4520"/>
                    <a:pt x="463" y="4501"/>
                  </a:cubicBezTo>
                  <a:cubicBezTo>
                    <a:pt x="545" y="4457"/>
                    <a:pt x="637" y="4434"/>
                    <a:pt x="731" y="4434"/>
                  </a:cubicBezTo>
                  <a:cubicBezTo>
                    <a:pt x="785" y="4434"/>
                    <a:pt x="840" y="4442"/>
                    <a:pt x="893" y="4457"/>
                  </a:cubicBezTo>
                  <a:cubicBezTo>
                    <a:pt x="1367" y="4630"/>
                    <a:pt x="1022" y="5111"/>
                    <a:pt x="162" y="5456"/>
                  </a:cubicBezTo>
                  <a:cubicBezTo>
                    <a:pt x="377" y="6359"/>
                    <a:pt x="756" y="7150"/>
                    <a:pt x="833" y="7968"/>
                  </a:cubicBezTo>
                  <a:cubicBezTo>
                    <a:pt x="1788" y="7305"/>
                    <a:pt x="2433" y="6996"/>
                    <a:pt x="3010" y="6694"/>
                  </a:cubicBezTo>
                  <a:lnTo>
                    <a:pt x="3234" y="6574"/>
                  </a:lnTo>
                  <a:cubicBezTo>
                    <a:pt x="2441" y="5940"/>
                    <a:pt x="2587" y="5273"/>
                    <a:pt x="3044" y="5273"/>
                  </a:cubicBezTo>
                  <a:cubicBezTo>
                    <a:pt x="3058" y="5273"/>
                    <a:pt x="3073" y="5274"/>
                    <a:pt x="3087" y="5275"/>
                  </a:cubicBezTo>
                  <a:cubicBezTo>
                    <a:pt x="3302" y="5292"/>
                    <a:pt x="3500" y="5516"/>
                    <a:pt x="3655" y="5782"/>
                  </a:cubicBezTo>
                  <a:cubicBezTo>
                    <a:pt x="3730" y="5905"/>
                    <a:pt x="3857" y="5968"/>
                    <a:pt x="3984" y="5968"/>
                  </a:cubicBezTo>
                  <a:cubicBezTo>
                    <a:pt x="4090" y="5968"/>
                    <a:pt x="4196" y="5924"/>
                    <a:pt x="4275" y="5834"/>
                  </a:cubicBezTo>
                  <a:cubicBezTo>
                    <a:pt x="4533" y="5507"/>
                    <a:pt x="4722" y="5137"/>
                    <a:pt x="4834" y="4741"/>
                  </a:cubicBezTo>
                  <a:cubicBezTo>
                    <a:pt x="4868" y="4621"/>
                    <a:pt x="4903" y="4509"/>
                    <a:pt x="4920" y="4389"/>
                  </a:cubicBezTo>
                  <a:lnTo>
                    <a:pt x="4920" y="4389"/>
                  </a:lnTo>
                  <a:cubicBezTo>
                    <a:pt x="4709" y="4452"/>
                    <a:pt x="4481" y="4486"/>
                    <a:pt x="4276" y="4486"/>
                  </a:cubicBezTo>
                  <a:cubicBezTo>
                    <a:pt x="3813" y="4486"/>
                    <a:pt x="3464" y="4312"/>
                    <a:pt x="3672" y="3907"/>
                  </a:cubicBezTo>
                  <a:cubicBezTo>
                    <a:pt x="3771" y="3722"/>
                    <a:pt x="3929" y="3660"/>
                    <a:pt x="4114" y="3660"/>
                  </a:cubicBezTo>
                  <a:cubicBezTo>
                    <a:pt x="4282" y="3660"/>
                    <a:pt x="4473" y="3712"/>
                    <a:pt x="4662" y="3769"/>
                  </a:cubicBezTo>
                  <a:cubicBezTo>
                    <a:pt x="4688" y="3777"/>
                    <a:pt x="4714" y="3781"/>
                    <a:pt x="4739" y="3781"/>
                  </a:cubicBezTo>
                  <a:cubicBezTo>
                    <a:pt x="4882" y="3781"/>
                    <a:pt x="5006" y="3666"/>
                    <a:pt x="5006" y="3520"/>
                  </a:cubicBezTo>
                  <a:cubicBezTo>
                    <a:pt x="5015" y="3055"/>
                    <a:pt x="4972" y="2591"/>
                    <a:pt x="4903" y="2143"/>
                  </a:cubicBezTo>
                  <a:cubicBezTo>
                    <a:pt x="4577" y="2309"/>
                    <a:pt x="4190" y="2628"/>
                    <a:pt x="3948" y="2628"/>
                  </a:cubicBezTo>
                  <a:cubicBezTo>
                    <a:pt x="3852" y="2628"/>
                    <a:pt x="3778" y="2577"/>
                    <a:pt x="3741" y="2444"/>
                  </a:cubicBezTo>
                  <a:cubicBezTo>
                    <a:pt x="3638" y="2049"/>
                    <a:pt x="4051" y="1851"/>
                    <a:pt x="4507" y="1765"/>
                  </a:cubicBezTo>
                  <a:cubicBezTo>
                    <a:pt x="4679" y="1730"/>
                    <a:pt x="4799" y="1567"/>
                    <a:pt x="4774" y="1395"/>
                  </a:cubicBezTo>
                  <a:cubicBezTo>
                    <a:pt x="4774" y="1377"/>
                    <a:pt x="4774" y="1360"/>
                    <a:pt x="4765" y="1352"/>
                  </a:cubicBezTo>
                  <a:cubicBezTo>
                    <a:pt x="4705" y="896"/>
                    <a:pt x="4748" y="431"/>
                    <a:pt x="4877" y="1"/>
                  </a:cubicBez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8;p31">
              <a:extLst>
                <a:ext uri="{FF2B5EF4-FFF2-40B4-BE49-F238E27FC236}">
                  <a16:creationId xmlns:a16="http://schemas.microsoft.com/office/drawing/2014/main" id="{3C357CA9-1D3B-455B-B607-BD544AF473FF}"/>
                </a:ext>
              </a:extLst>
            </p:cNvPr>
            <p:cNvSpPr/>
            <p:nvPr/>
          </p:nvSpPr>
          <p:spPr>
            <a:xfrm>
              <a:off x="2783900" y="3053000"/>
              <a:ext cx="119200" cy="294675"/>
            </a:xfrm>
            <a:custGeom>
              <a:avLst/>
              <a:gdLst/>
              <a:ahLst/>
              <a:cxnLst/>
              <a:rect l="l" t="t" r="r" b="b"/>
              <a:pathLst>
                <a:path w="4768" h="11787" extrusionOk="0">
                  <a:moveTo>
                    <a:pt x="4741" y="0"/>
                  </a:moveTo>
                  <a:cubicBezTo>
                    <a:pt x="3339" y="1015"/>
                    <a:pt x="3003" y="2203"/>
                    <a:pt x="2737" y="3166"/>
                  </a:cubicBezTo>
                  <a:cubicBezTo>
                    <a:pt x="2685" y="3347"/>
                    <a:pt x="2633" y="3528"/>
                    <a:pt x="2582" y="3691"/>
                  </a:cubicBezTo>
                  <a:cubicBezTo>
                    <a:pt x="2444" y="4095"/>
                    <a:pt x="2160" y="4655"/>
                    <a:pt x="1859" y="5240"/>
                  </a:cubicBezTo>
                  <a:cubicBezTo>
                    <a:pt x="1412" y="6117"/>
                    <a:pt x="913" y="7107"/>
                    <a:pt x="672" y="7993"/>
                  </a:cubicBezTo>
                  <a:cubicBezTo>
                    <a:pt x="276" y="9473"/>
                    <a:pt x="1" y="11761"/>
                    <a:pt x="1" y="11778"/>
                  </a:cubicBezTo>
                  <a:lnTo>
                    <a:pt x="61" y="11787"/>
                  </a:lnTo>
                  <a:cubicBezTo>
                    <a:pt x="61" y="11761"/>
                    <a:pt x="336" y="9481"/>
                    <a:pt x="723" y="8001"/>
                  </a:cubicBezTo>
                  <a:cubicBezTo>
                    <a:pt x="964" y="7124"/>
                    <a:pt x="1463" y="6134"/>
                    <a:pt x="1911" y="5265"/>
                  </a:cubicBezTo>
                  <a:cubicBezTo>
                    <a:pt x="2220" y="4655"/>
                    <a:pt x="2496" y="4121"/>
                    <a:pt x="2633" y="3708"/>
                  </a:cubicBezTo>
                  <a:cubicBezTo>
                    <a:pt x="2685" y="3545"/>
                    <a:pt x="2737" y="3364"/>
                    <a:pt x="2788" y="3175"/>
                  </a:cubicBezTo>
                  <a:cubicBezTo>
                    <a:pt x="3055" y="2228"/>
                    <a:pt x="3391" y="1050"/>
                    <a:pt x="4767" y="43"/>
                  </a:cubicBezTo>
                  <a:lnTo>
                    <a:pt x="4741" y="0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9;p31">
              <a:extLst>
                <a:ext uri="{FF2B5EF4-FFF2-40B4-BE49-F238E27FC236}">
                  <a16:creationId xmlns:a16="http://schemas.microsoft.com/office/drawing/2014/main" id="{1980FAC7-7016-4A82-8F59-45E7B4A75084}"/>
                </a:ext>
              </a:extLst>
            </p:cNvPr>
            <p:cNvSpPr/>
            <p:nvPr/>
          </p:nvSpPr>
          <p:spPr>
            <a:xfrm>
              <a:off x="2711625" y="3291525"/>
              <a:ext cx="120275" cy="104550"/>
            </a:xfrm>
            <a:custGeom>
              <a:avLst/>
              <a:gdLst/>
              <a:ahLst/>
              <a:cxnLst/>
              <a:rect l="l" t="t" r="r" b="b"/>
              <a:pathLst>
                <a:path w="4811" h="4182" extrusionOk="0">
                  <a:moveTo>
                    <a:pt x="1" y="0"/>
                  </a:moveTo>
                  <a:lnTo>
                    <a:pt x="1" y="3915"/>
                  </a:lnTo>
                  <a:cubicBezTo>
                    <a:pt x="1" y="4061"/>
                    <a:pt x="113" y="4182"/>
                    <a:pt x="259" y="4182"/>
                  </a:cubicBezTo>
                  <a:lnTo>
                    <a:pt x="4544" y="4182"/>
                  </a:lnTo>
                  <a:cubicBezTo>
                    <a:pt x="4690" y="4182"/>
                    <a:pt x="4810" y="4061"/>
                    <a:pt x="4810" y="391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90;p31">
              <a:extLst>
                <a:ext uri="{FF2B5EF4-FFF2-40B4-BE49-F238E27FC236}">
                  <a16:creationId xmlns:a16="http://schemas.microsoft.com/office/drawing/2014/main" id="{57DEB3D4-65C9-44A3-98BC-31EB17C9E3D0}"/>
                </a:ext>
              </a:extLst>
            </p:cNvPr>
            <p:cNvSpPr/>
            <p:nvPr/>
          </p:nvSpPr>
          <p:spPr>
            <a:xfrm>
              <a:off x="2711625" y="3291525"/>
              <a:ext cx="120275" cy="59625"/>
            </a:xfrm>
            <a:custGeom>
              <a:avLst/>
              <a:gdLst/>
              <a:ahLst/>
              <a:cxnLst/>
              <a:rect l="l" t="t" r="r" b="b"/>
              <a:pathLst>
                <a:path w="4811" h="2385" extrusionOk="0">
                  <a:moveTo>
                    <a:pt x="1" y="0"/>
                  </a:moveTo>
                  <a:lnTo>
                    <a:pt x="1" y="680"/>
                  </a:lnTo>
                  <a:cubicBezTo>
                    <a:pt x="302" y="826"/>
                    <a:pt x="620" y="921"/>
                    <a:pt x="956" y="955"/>
                  </a:cubicBezTo>
                  <a:cubicBezTo>
                    <a:pt x="2166" y="1150"/>
                    <a:pt x="3193" y="2385"/>
                    <a:pt x="4732" y="2385"/>
                  </a:cubicBezTo>
                  <a:cubicBezTo>
                    <a:pt x="4758" y="2385"/>
                    <a:pt x="4784" y="2384"/>
                    <a:pt x="4810" y="2384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91;p31">
              <a:extLst>
                <a:ext uri="{FF2B5EF4-FFF2-40B4-BE49-F238E27FC236}">
                  <a16:creationId xmlns:a16="http://schemas.microsoft.com/office/drawing/2014/main" id="{AAD88384-B814-433E-B52E-86F465E8F64D}"/>
                </a:ext>
              </a:extLst>
            </p:cNvPr>
            <p:cNvSpPr/>
            <p:nvPr/>
          </p:nvSpPr>
          <p:spPr>
            <a:xfrm>
              <a:off x="3293675" y="2714650"/>
              <a:ext cx="180250" cy="157900"/>
            </a:xfrm>
            <a:custGeom>
              <a:avLst/>
              <a:gdLst/>
              <a:ahLst/>
              <a:cxnLst/>
              <a:rect l="l" t="t" r="r" b="b"/>
              <a:pathLst>
                <a:path w="7210" h="6316" extrusionOk="0">
                  <a:moveTo>
                    <a:pt x="3596" y="1"/>
                  </a:moveTo>
                  <a:cubicBezTo>
                    <a:pt x="3044" y="1"/>
                    <a:pt x="2486" y="145"/>
                    <a:pt x="1979" y="448"/>
                  </a:cubicBezTo>
                  <a:cubicBezTo>
                    <a:pt x="482" y="1343"/>
                    <a:pt x="0" y="3279"/>
                    <a:pt x="886" y="4776"/>
                  </a:cubicBezTo>
                  <a:cubicBezTo>
                    <a:pt x="1478" y="5766"/>
                    <a:pt x="2529" y="6316"/>
                    <a:pt x="3606" y="6316"/>
                  </a:cubicBezTo>
                  <a:cubicBezTo>
                    <a:pt x="4157" y="6316"/>
                    <a:pt x="4716" y="6171"/>
                    <a:pt x="5223" y="5868"/>
                  </a:cubicBezTo>
                  <a:cubicBezTo>
                    <a:pt x="6720" y="4974"/>
                    <a:pt x="7210" y="3038"/>
                    <a:pt x="6315" y="1541"/>
                  </a:cubicBezTo>
                  <a:cubicBezTo>
                    <a:pt x="5723" y="551"/>
                    <a:pt x="4673" y="1"/>
                    <a:pt x="3596" y="1"/>
                  </a:cubicBezTo>
                  <a:close/>
                </a:path>
              </a:pathLst>
            </a:custGeom>
            <a:solidFill>
              <a:srgbClr val="C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92;p31">
              <a:extLst>
                <a:ext uri="{FF2B5EF4-FFF2-40B4-BE49-F238E27FC236}">
                  <a16:creationId xmlns:a16="http://schemas.microsoft.com/office/drawing/2014/main" id="{340F0419-0AA9-4182-AAA6-415513E00465}"/>
                </a:ext>
              </a:extLst>
            </p:cNvPr>
            <p:cNvSpPr/>
            <p:nvPr/>
          </p:nvSpPr>
          <p:spPr>
            <a:xfrm>
              <a:off x="3299700" y="2705400"/>
              <a:ext cx="157900" cy="157900"/>
            </a:xfrm>
            <a:custGeom>
              <a:avLst/>
              <a:gdLst/>
              <a:ahLst/>
              <a:cxnLst/>
              <a:rect l="l" t="t" r="r" b="b"/>
              <a:pathLst>
                <a:path w="6316" h="6316" extrusionOk="0">
                  <a:moveTo>
                    <a:pt x="3158" y="1"/>
                  </a:moveTo>
                  <a:cubicBezTo>
                    <a:pt x="1411" y="1"/>
                    <a:pt x="0" y="1420"/>
                    <a:pt x="0" y="3158"/>
                  </a:cubicBezTo>
                  <a:cubicBezTo>
                    <a:pt x="0" y="4905"/>
                    <a:pt x="1411" y="6316"/>
                    <a:pt x="3158" y="6316"/>
                  </a:cubicBezTo>
                  <a:cubicBezTo>
                    <a:pt x="4895" y="6316"/>
                    <a:pt x="6315" y="4905"/>
                    <a:pt x="6315" y="3158"/>
                  </a:cubicBezTo>
                  <a:cubicBezTo>
                    <a:pt x="6315" y="1420"/>
                    <a:pt x="4895" y="1"/>
                    <a:pt x="3158" y="1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93;p31">
              <a:extLst>
                <a:ext uri="{FF2B5EF4-FFF2-40B4-BE49-F238E27FC236}">
                  <a16:creationId xmlns:a16="http://schemas.microsoft.com/office/drawing/2014/main" id="{86192E6E-71C5-49A3-A7CE-AA73C6E64121}"/>
                </a:ext>
              </a:extLst>
            </p:cNvPr>
            <p:cNvSpPr/>
            <p:nvPr/>
          </p:nvSpPr>
          <p:spPr>
            <a:xfrm>
              <a:off x="3313675" y="2727100"/>
              <a:ext cx="129925" cy="114550"/>
            </a:xfrm>
            <a:custGeom>
              <a:avLst/>
              <a:gdLst/>
              <a:ahLst/>
              <a:cxnLst/>
              <a:rect l="l" t="t" r="r" b="b"/>
              <a:pathLst>
                <a:path w="5197" h="4582" extrusionOk="0">
                  <a:moveTo>
                    <a:pt x="2605" y="1"/>
                  </a:moveTo>
                  <a:cubicBezTo>
                    <a:pt x="1703" y="1"/>
                    <a:pt x="846" y="536"/>
                    <a:pt x="482" y="1421"/>
                  </a:cubicBezTo>
                  <a:cubicBezTo>
                    <a:pt x="0" y="2583"/>
                    <a:pt x="551" y="3925"/>
                    <a:pt x="1721" y="4407"/>
                  </a:cubicBezTo>
                  <a:cubicBezTo>
                    <a:pt x="2008" y="4525"/>
                    <a:pt x="2305" y="4581"/>
                    <a:pt x="2597" y="4581"/>
                  </a:cubicBezTo>
                  <a:cubicBezTo>
                    <a:pt x="3495" y="4581"/>
                    <a:pt x="4345" y="4051"/>
                    <a:pt x="4715" y="3168"/>
                  </a:cubicBezTo>
                  <a:cubicBezTo>
                    <a:pt x="5197" y="1998"/>
                    <a:pt x="4638" y="664"/>
                    <a:pt x="3476" y="174"/>
                  </a:cubicBezTo>
                  <a:cubicBezTo>
                    <a:pt x="3191" y="56"/>
                    <a:pt x="2896" y="1"/>
                    <a:pt x="2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94;p31">
              <a:extLst>
                <a:ext uri="{FF2B5EF4-FFF2-40B4-BE49-F238E27FC236}">
                  <a16:creationId xmlns:a16="http://schemas.microsoft.com/office/drawing/2014/main" id="{6687F774-D499-4E88-9FBD-CB188C914974}"/>
                </a:ext>
              </a:extLst>
            </p:cNvPr>
            <p:cNvSpPr/>
            <p:nvPr/>
          </p:nvSpPr>
          <p:spPr>
            <a:xfrm>
              <a:off x="3348175" y="2746300"/>
              <a:ext cx="70925" cy="39350"/>
            </a:xfrm>
            <a:custGeom>
              <a:avLst/>
              <a:gdLst/>
              <a:ahLst/>
              <a:cxnLst/>
              <a:rect l="l" t="t" r="r" b="b"/>
              <a:pathLst>
                <a:path w="2837" h="1574" extrusionOk="0">
                  <a:moveTo>
                    <a:pt x="66" y="0"/>
                  </a:moveTo>
                  <a:cubicBezTo>
                    <a:pt x="31" y="0"/>
                    <a:pt x="1" y="43"/>
                    <a:pt x="31" y="86"/>
                  </a:cubicBezTo>
                  <a:lnTo>
                    <a:pt x="1150" y="1557"/>
                  </a:lnTo>
                  <a:cubicBezTo>
                    <a:pt x="1158" y="1565"/>
                    <a:pt x="1176" y="1574"/>
                    <a:pt x="1193" y="1574"/>
                  </a:cubicBezTo>
                  <a:cubicBezTo>
                    <a:pt x="1201" y="1574"/>
                    <a:pt x="1219" y="1574"/>
                    <a:pt x="1227" y="1565"/>
                  </a:cubicBezTo>
                  <a:lnTo>
                    <a:pt x="2802" y="602"/>
                  </a:lnTo>
                  <a:cubicBezTo>
                    <a:pt x="2827" y="585"/>
                    <a:pt x="2836" y="550"/>
                    <a:pt x="2819" y="524"/>
                  </a:cubicBezTo>
                  <a:cubicBezTo>
                    <a:pt x="2808" y="508"/>
                    <a:pt x="2789" y="498"/>
                    <a:pt x="2773" y="498"/>
                  </a:cubicBezTo>
                  <a:cubicBezTo>
                    <a:pt x="2764" y="498"/>
                    <a:pt x="2756" y="501"/>
                    <a:pt x="2750" y="507"/>
                  </a:cubicBezTo>
                  <a:lnTo>
                    <a:pt x="1210" y="1453"/>
                  </a:lnTo>
                  <a:lnTo>
                    <a:pt x="109" y="25"/>
                  </a:lnTo>
                  <a:cubicBezTo>
                    <a:pt x="96" y="8"/>
                    <a:pt x="81" y="0"/>
                    <a:pt x="66" y="0"/>
                  </a:cubicBez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95;p31">
              <a:extLst>
                <a:ext uri="{FF2B5EF4-FFF2-40B4-BE49-F238E27FC236}">
                  <a16:creationId xmlns:a16="http://schemas.microsoft.com/office/drawing/2014/main" id="{AA35C7F2-69FB-4159-8A11-7D068DCDEA77}"/>
                </a:ext>
              </a:extLst>
            </p:cNvPr>
            <p:cNvSpPr/>
            <p:nvPr/>
          </p:nvSpPr>
          <p:spPr>
            <a:xfrm>
              <a:off x="3019650" y="3308525"/>
              <a:ext cx="48200" cy="87500"/>
            </a:xfrm>
            <a:custGeom>
              <a:avLst/>
              <a:gdLst/>
              <a:ahLst/>
              <a:cxnLst/>
              <a:rect l="l" t="t" r="r" b="b"/>
              <a:pathLst>
                <a:path w="1928" h="3500" extrusionOk="0">
                  <a:moveTo>
                    <a:pt x="689" y="0"/>
                  </a:moveTo>
                  <a:cubicBezTo>
                    <a:pt x="689" y="0"/>
                    <a:pt x="835" y="1299"/>
                    <a:pt x="757" y="1609"/>
                  </a:cubicBezTo>
                  <a:cubicBezTo>
                    <a:pt x="689" y="1919"/>
                    <a:pt x="508" y="2633"/>
                    <a:pt x="508" y="2633"/>
                  </a:cubicBezTo>
                  <a:cubicBezTo>
                    <a:pt x="508" y="2633"/>
                    <a:pt x="0" y="3278"/>
                    <a:pt x="172" y="3433"/>
                  </a:cubicBezTo>
                  <a:cubicBezTo>
                    <a:pt x="221" y="3477"/>
                    <a:pt x="294" y="3499"/>
                    <a:pt x="379" y="3499"/>
                  </a:cubicBezTo>
                  <a:cubicBezTo>
                    <a:pt x="610" y="3499"/>
                    <a:pt x="929" y="3336"/>
                    <a:pt x="1093" y="3003"/>
                  </a:cubicBezTo>
                  <a:cubicBezTo>
                    <a:pt x="1317" y="2547"/>
                    <a:pt x="1635" y="2289"/>
                    <a:pt x="1764" y="2065"/>
                  </a:cubicBezTo>
                  <a:cubicBezTo>
                    <a:pt x="1927" y="1772"/>
                    <a:pt x="1738" y="1506"/>
                    <a:pt x="1600" y="1359"/>
                  </a:cubicBezTo>
                  <a:cubicBezTo>
                    <a:pt x="1532" y="1282"/>
                    <a:pt x="1497" y="1187"/>
                    <a:pt x="1506" y="1084"/>
                  </a:cubicBezTo>
                  <a:lnTo>
                    <a:pt x="1644" y="0"/>
                  </a:ln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96;p31">
              <a:extLst>
                <a:ext uri="{FF2B5EF4-FFF2-40B4-BE49-F238E27FC236}">
                  <a16:creationId xmlns:a16="http://schemas.microsoft.com/office/drawing/2014/main" id="{D98B2921-D818-48B2-BCB6-77E8504BE566}"/>
                </a:ext>
              </a:extLst>
            </p:cNvPr>
            <p:cNvSpPr/>
            <p:nvPr/>
          </p:nvSpPr>
          <p:spPr>
            <a:xfrm>
              <a:off x="3019650" y="3342125"/>
              <a:ext cx="47975" cy="53900"/>
            </a:xfrm>
            <a:custGeom>
              <a:avLst/>
              <a:gdLst/>
              <a:ahLst/>
              <a:cxnLst/>
              <a:rect l="l" t="t" r="r" b="b"/>
              <a:pathLst>
                <a:path w="1919" h="2156" extrusionOk="0">
                  <a:moveTo>
                    <a:pt x="1516" y="0"/>
                  </a:moveTo>
                  <a:cubicBezTo>
                    <a:pt x="1470" y="0"/>
                    <a:pt x="1416" y="17"/>
                    <a:pt x="1351" y="58"/>
                  </a:cubicBezTo>
                  <a:cubicBezTo>
                    <a:pt x="1084" y="239"/>
                    <a:pt x="1162" y="549"/>
                    <a:pt x="981" y="678"/>
                  </a:cubicBezTo>
                  <a:cubicBezTo>
                    <a:pt x="947" y="701"/>
                    <a:pt x="911" y="709"/>
                    <a:pt x="876" y="709"/>
                  </a:cubicBezTo>
                  <a:cubicBezTo>
                    <a:pt x="804" y="709"/>
                    <a:pt x="732" y="675"/>
                    <a:pt x="663" y="652"/>
                  </a:cubicBezTo>
                  <a:lnTo>
                    <a:pt x="508" y="1280"/>
                  </a:lnTo>
                  <a:cubicBezTo>
                    <a:pt x="508" y="1280"/>
                    <a:pt x="0" y="1925"/>
                    <a:pt x="172" y="2089"/>
                  </a:cubicBezTo>
                  <a:cubicBezTo>
                    <a:pt x="219" y="2133"/>
                    <a:pt x="291" y="2155"/>
                    <a:pt x="375" y="2155"/>
                  </a:cubicBezTo>
                  <a:cubicBezTo>
                    <a:pt x="605" y="2155"/>
                    <a:pt x="929" y="1992"/>
                    <a:pt x="1093" y="1659"/>
                  </a:cubicBezTo>
                  <a:cubicBezTo>
                    <a:pt x="1317" y="1203"/>
                    <a:pt x="1626" y="945"/>
                    <a:pt x="1755" y="721"/>
                  </a:cubicBezTo>
                  <a:cubicBezTo>
                    <a:pt x="1919" y="437"/>
                    <a:pt x="1755" y="179"/>
                    <a:pt x="1618" y="33"/>
                  </a:cubicBezTo>
                  <a:cubicBezTo>
                    <a:pt x="1590" y="13"/>
                    <a:pt x="1556" y="0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97;p31">
              <a:extLst>
                <a:ext uri="{FF2B5EF4-FFF2-40B4-BE49-F238E27FC236}">
                  <a16:creationId xmlns:a16="http://schemas.microsoft.com/office/drawing/2014/main" id="{6A580455-C366-44C8-BA9E-604399B02F72}"/>
                </a:ext>
              </a:extLst>
            </p:cNvPr>
            <p:cNvSpPr/>
            <p:nvPr/>
          </p:nvSpPr>
          <p:spPr>
            <a:xfrm>
              <a:off x="3119650" y="3300125"/>
              <a:ext cx="48225" cy="87600"/>
            </a:xfrm>
            <a:custGeom>
              <a:avLst/>
              <a:gdLst/>
              <a:ahLst/>
              <a:cxnLst/>
              <a:rect l="l" t="t" r="r" b="b"/>
              <a:pathLst>
                <a:path w="1929" h="3504" extrusionOk="0">
                  <a:moveTo>
                    <a:pt x="681" y="0"/>
                  </a:moveTo>
                  <a:lnTo>
                    <a:pt x="681" y="0"/>
                  </a:lnTo>
                  <a:cubicBezTo>
                    <a:pt x="681" y="1"/>
                    <a:pt x="827" y="1308"/>
                    <a:pt x="758" y="1618"/>
                  </a:cubicBezTo>
                  <a:cubicBezTo>
                    <a:pt x="681" y="1928"/>
                    <a:pt x="508" y="2633"/>
                    <a:pt x="508" y="2633"/>
                  </a:cubicBezTo>
                  <a:cubicBezTo>
                    <a:pt x="508" y="2633"/>
                    <a:pt x="1" y="3278"/>
                    <a:pt x="173" y="3442"/>
                  </a:cubicBezTo>
                  <a:cubicBezTo>
                    <a:pt x="218" y="3483"/>
                    <a:pt x="288" y="3503"/>
                    <a:pt x="370" y="3503"/>
                  </a:cubicBezTo>
                  <a:cubicBezTo>
                    <a:pt x="600" y="3503"/>
                    <a:pt x="929" y="3342"/>
                    <a:pt x="1094" y="3012"/>
                  </a:cubicBezTo>
                  <a:cubicBezTo>
                    <a:pt x="1317" y="2556"/>
                    <a:pt x="1627" y="2289"/>
                    <a:pt x="1765" y="2065"/>
                  </a:cubicBezTo>
                  <a:cubicBezTo>
                    <a:pt x="1928" y="1781"/>
                    <a:pt x="1730" y="1506"/>
                    <a:pt x="1601" y="1360"/>
                  </a:cubicBezTo>
                  <a:cubicBezTo>
                    <a:pt x="1524" y="1291"/>
                    <a:pt x="1498" y="1188"/>
                    <a:pt x="1507" y="1085"/>
                  </a:cubicBezTo>
                  <a:lnTo>
                    <a:pt x="1636" y="9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98;p31">
              <a:extLst>
                <a:ext uri="{FF2B5EF4-FFF2-40B4-BE49-F238E27FC236}">
                  <a16:creationId xmlns:a16="http://schemas.microsoft.com/office/drawing/2014/main" id="{B43B5E06-FFD6-4185-8B74-27404D649682}"/>
                </a:ext>
              </a:extLst>
            </p:cNvPr>
            <p:cNvSpPr/>
            <p:nvPr/>
          </p:nvSpPr>
          <p:spPr>
            <a:xfrm>
              <a:off x="3119450" y="3333800"/>
              <a:ext cx="48200" cy="53925"/>
            </a:xfrm>
            <a:custGeom>
              <a:avLst/>
              <a:gdLst/>
              <a:ahLst/>
              <a:cxnLst/>
              <a:rect l="l" t="t" r="r" b="b"/>
              <a:pathLst>
                <a:path w="1928" h="2157" extrusionOk="0">
                  <a:moveTo>
                    <a:pt x="1517" y="0"/>
                  </a:moveTo>
                  <a:cubicBezTo>
                    <a:pt x="1459" y="0"/>
                    <a:pt x="1401" y="23"/>
                    <a:pt x="1360" y="64"/>
                  </a:cubicBezTo>
                  <a:cubicBezTo>
                    <a:pt x="1093" y="237"/>
                    <a:pt x="1162" y="546"/>
                    <a:pt x="990" y="675"/>
                  </a:cubicBezTo>
                  <a:cubicBezTo>
                    <a:pt x="955" y="699"/>
                    <a:pt x="919" y="707"/>
                    <a:pt x="882" y="707"/>
                  </a:cubicBezTo>
                  <a:cubicBezTo>
                    <a:pt x="810" y="707"/>
                    <a:pt x="737" y="675"/>
                    <a:pt x="663" y="658"/>
                  </a:cubicBezTo>
                  <a:cubicBezTo>
                    <a:pt x="594" y="959"/>
                    <a:pt x="508" y="1286"/>
                    <a:pt x="508" y="1286"/>
                  </a:cubicBezTo>
                  <a:cubicBezTo>
                    <a:pt x="508" y="1286"/>
                    <a:pt x="0" y="1931"/>
                    <a:pt x="172" y="2095"/>
                  </a:cubicBezTo>
                  <a:cubicBezTo>
                    <a:pt x="220" y="2136"/>
                    <a:pt x="290" y="2156"/>
                    <a:pt x="373" y="2156"/>
                  </a:cubicBezTo>
                  <a:cubicBezTo>
                    <a:pt x="604" y="2156"/>
                    <a:pt x="928" y="1995"/>
                    <a:pt x="1093" y="1665"/>
                  </a:cubicBezTo>
                  <a:cubicBezTo>
                    <a:pt x="1317" y="1209"/>
                    <a:pt x="1635" y="942"/>
                    <a:pt x="1764" y="718"/>
                  </a:cubicBezTo>
                  <a:cubicBezTo>
                    <a:pt x="1927" y="443"/>
                    <a:pt x="1755" y="176"/>
                    <a:pt x="1626" y="30"/>
                  </a:cubicBezTo>
                  <a:cubicBezTo>
                    <a:pt x="1592" y="10"/>
                    <a:pt x="1554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99;p31">
              <a:extLst>
                <a:ext uri="{FF2B5EF4-FFF2-40B4-BE49-F238E27FC236}">
                  <a16:creationId xmlns:a16="http://schemas.microsoft.com/office/drawing/2014/main" id="{6B0A6CAC-8778-40F1-A2F9-19B1E4CEB2A3}"/>
                </a:ext>
              </a:extLst>
            </p:cNvPr>
            <p:cNvSpPr/>
            <p:nvPr/>
          </p:nvSpPr>
          <p:spPr>
            <a:xfrm>
              <a:off x="3105675" y="3061600"/>
              <a:ext cx="149725" cy="244575"/>
            </a:xfrm>
            <a:custGeom>
              <a:avLst/>
              <a:gdLst/>
              <a:ahLst/>
              <a:cxnLst/>
              <a:rect l="l" t="t" r="r" b="b"/>
              <a:pathLst>
                <a:path w="5989" h="9783" extrusionOk="0">
                  <a:moveTo>
                    <a:pt x="5593" y="0"/>
                  </a:moveTo>
                  <a:cubicBezTo>
                    <a:pt x="4483" y="78"/>
                    <a:pt x="1136" y="430"/>
                    <a:pt x="655" y="2203"/>
                  </a:cubicBezTo>
                  <a:cubicBezTo>
                    <a:pt x="61" y="4362"/>
                    <a:pt x="156" y="6470"/>
                    <a:pt x="242" y="7442"/>
                  </a:cubicBezTo>
                  <a:cubicBezTo>
                    <a:pt x="328" y="8423"/>
                    <a:pt x="1" y="9017"/>
                    <a:pt x="302" y="9782"/>
                  </a:cubicBezTo>
                  <a:lnTo>
                    <a:pt x="2960" y="9782"/>
                  </a:lnTo>
                  <a:cubicBezTo>
                    <a:pt x="2960" y="9782"/>
                    <a:pt x="3072" y="8982"/>
                    <a:pt x="2960" y="7657"/>
                  </a:cubicBezTo>
                  <a:cubicBezTo>
                    <a:pt x="2848" y="6324"/>
                    <a:pt x="3468" y="4448"/>
                    <a:pt x="3175" y="3184"/>
                  </a:cubicBezTo>
                  <a:lnTo>
                    <a:pt x="4913" y="3184"/>
                  </a:lnTo>
                  <a:cubicBezTo>
                    <a:pt x="5524" y="3184"/>
                    <a:pt x="5989" y="2641"/>
                    <a:pt x="5903" y="2039"/>
                  </a:cubicBezTo>
                  <a:lnTo>
                    <a:pt x="5593" y="0"/>
                  </a:ln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00;p31">
              <a:extLst>
                <a:ext uri="{FF2B5EF4-FFF2-40B4-BE49-F238E27FC236}">
                  <a16:creationId xmlns:a16="http://schemas.microsoft.com/office/drawing/2014/main" id="{AE2F1105-2F48-4C15-94B3-5C147E228F36}"/>
                </a:ext>
              </a:extLst>
            </p:cNvPr>
            <p:cNvSpPr/>
            <p:nvPr/>
          </p:nvSpPr>
          <p:spPr>
            <a:xfrm>
              <a:off x="3110625" y="3132775"/>
              <a:ext cx="136400" cy="173400"/>
            </a:xfrm>
            <a:custGeom>
              <a:avLst/>
              <a:gdLst/>
              <a:ahLst/>
              <a:cxnLst/>
              <a:rect l="l" t="t" r="r" b="b"/>
              <a:pathLst>
                <a:path w="5456" h="6936" extrusionOk="0">
                  <a:moveTo>
                    <a:pt x="302" y="1"/>
                  </a:moveTo>
                  <a:cubicBezTo>
                    <a:pt x="138" y="758"/>
                    <a:pt x="44" y="1515"/>
                    <a:pt x="1" y="2290"/>
                  </a:cubicBezTo>
                  <a:cubicBezTo>
                    <a:pt x="121" y="2582"/>
                    <a:pt x="302" y="2849"/>
                    <a:pt x="543" y="3064"/>
                  </a:cubicBezTo>
                  <a:cubicBezTo>
                    <a:pt x="1110" y="3589"/>
                    <a:pt x="1325" y="5989"/>
                    <a:pt x="1584" y="6935"/>
                  </a:cubicBezTo>
                  <a:lnTo>
                    <a:pt x="2762" y="6935"/>
                  </a:lnTo>
                  <a:cubicBezTo>
                    <a:pt x="2762" y="6935"/>
                    <a:pt x="2874" y="6135"/>
                    <a:pt x="2762" y="4810"/>
                  </a:cubicBezTo>
                  <a:cubicBezTo>
                    <a:pt x="2650" y="3477"/>
                    <a:pt x="3270" y="1601"/>
                    <a:pt x="2977" y="337"/>
                  </a:cubicBezTo>
                  <a:lnTo>
                    <a:pt x="4715" y="337"/>
                  </a:lnTo>
                  <a:cubicBezTo>
                    <a:pt x="4999" y="337"/>
                    <a:pt x="5266" y="216"/>
                    <a:pt x="5455" y="1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01;p31">
              <a:extLst>
                <a:ext uri="{FF2B5EF4-FFF2-40B4-BE49-F238E27FC236}">
                  <a16:creationId xmlns:a16="http://schemas.microsoft.com/office/drawing/2014/main" id="{03375898-43CD-4D15-9B41-1AB7DFD683C2}"/>
                </a:ext>
              </a:extLst>
            </p:cNvPr>
            <p:cNvSpPr/>
            <p:nvPr/>
          </p:nvSpPr>
          <p:spPr>
            <a:xfrm>
              <a:off x="3277525" y="2912750"/>
              <a:ext cx="46700" cy="61750"/>
            </a:xfrm>
            <a:custGeom>
              <a:avLst/>
              <a:gdLst/>
              <a:ahLst/>
              <a:cxnLst/>
              <a:rect l="l" t="t" r="r" b="b"/>
              <a:pathLst>
                <a:path w="1868" h="2470" extrusionOk="0">
                  <a:moveTo>
                    <a:pt x="990" y="1"/>
                  </a:moveTo>
                  <a:lnTo>
                    <a:pt x="1" y="2470"/>
                  </a:lnTo>
                  <a:lnTo>
                    <a:pt x="1403" y="2470"/>
                  </a:lnTo>
                  <a:cubicBezTo>
                    <a:pt x="1868" y="947"/>
                    <a:pt x="1334" y="198"/>
                    <a:pt x="990" y="1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02;p31">
              <a:extLst>
                <a:ext uri="{FF2B5EF4-FFF2-40B4-BE49-F238E27FC236}">
                  <a16:creationId xmlns:a16="http://schemas.microsoft.com/office/drawing/2014/main" id="{8CF38938-CA55-460B-98B1-6A2C426CFB69}"/>
                </a:ext>
              </a:extLst>
            </p:cNvPr>
            <p:cNvSpPr/>
            <p:nvPr/>
          </p:nvSpPr>
          <p:spPr>
            <a:xfrm>
              <a:off x="3136000" y="2895325"/>
              <a:ext cx="172525" cy="182850"/>
            </a:xfrm>
            <a:custGeom>
              <a:avLst/>
              <a:gdLst/>
              <a:ahLst/>
              <a:cxnLst/>
              <a:rect l="l" t="t" r="r" b="b"/>
              <a:pathLst>
                <a:path w="6901" h="7314" extrusionOk="0">
                  <a:moveTo>
                    <a:pt x="2599" y="1"/>
                  </a:moveTo>
                  <a:cubicBezTo>
                    <a:pt x="1687" y="18"/>
                    <a:pt x="1575" y="336"/>
                    <a:pt x="1575" y="336"/>
                  </a:cubicBezTo>
                  <a:cubicBezTo>
                    <a:pt x="1205" y="930"/>
                    <a:pt x="913" y="3915"/>
                    <a:pt x="809" y="5060"/>
                  </a:cubicBezTo>
                  <a:cubicBezTo>
                    <a:pt x="784" y="5326"/>
                    <a:pt x="715" y="5584"/>
                    <a:pt x="594" y="5834"/>
                  </a:cubicBezTo>
                  <a:cubicBezTo>
                    <a:pt x="345" y="6359"/>
                    <a:pt x="1" y="7314"/>
                    <a:pt x="775" y="7314"/>
                  </a:cubicBezTo>
                  <a:lnTo>
                    <a:pt x="5275" y="7314"/>
                  </a:lnTo>
                  <a:cubicBezTo>
                    <a:pt x="5335" y="6875"/>
                    <a:pt x="5731" y="4388"/>
                    <a:pt x="6101" y="3511"/>
                  </a:cubicBezTo>
                  <a:cubicBezTo>
                    <a:pt x="6290" y="3046"/>
                    <a:pt x="6565" y="2436"/>
                    <a:pt x="6729" y="1962"/>
                  </a:cubicBezTo>
                  <a:cubicBezTo>
                    <a:pt x="6901" y="1489"/>
                    <a:pt x="6763" y="646"/>
                    <a:pt x="6496" y="517"/>
                  </a:cubicBezTo>
                  <a:cubicBezTo>
                    <a:pt x="6213" y="414"/>
                    <a:pt x="5911" y="319"/>
                    <a:pt x="5610" y="259"/>
                  </a:cubicBezTo>
                  <a:cubicBezTo>
                    <a:pt x="5158" y="630"/>
                    <a:pt x="4712" y="761"/>
                    <a:pt x="4308" y="761"/>
                  </a:cubicBezTo>
                  <a:cubicBezTo>
                    <a:pt x="3334" y="761"/>
                    <a:pt x="2599" y="1"/>
                    <a:pt x="2599" y="1"/>
                  </a:cubicBez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03;p31">
              <a:extLst>
                <a:ext uri="{FF2B5EF4-FFF2-40B4-BE49-F238E27FC236}">
                  <a16:creationId xmlns:a16="http://schemas.microsoft.com/office/drawing/2014/main" id="{D9B7CF4F-C5E9-41EE-8416-1478264D9D44}"/>
                </a:ext>
              </a:extLst>
            </p:cNvPr>
            <p:cNvSpPr/>
            <p:nvPr/>
          </p:nvSpPr>
          <p:spPr>
            <a:xfrm>
              <a:off x="2983075" y="2901775"/>
              <a:ext cx="221775" cy="145425"/>
            </a:xfrm>
            <a:custGeom>
              <a:avLst/>
              <a:gdLst/>
              <a:ahLst/>
              <a:cxnLst/>
              <a:rect l="l" t="t" r="r" b="b"/>
              <a:pathLst>
                <a:path w="8871" h="5817" extrusionOk="0">
                  <a:moveTo>
                    <a:pt x="7933" y="1"/>
                  </a:moveTo>
                  <a:cubicBezTo>
                    <a:pt x="7167" y="1"/>
                    <a:pt x="5077" y="3468"/>
                    <a:pt x="4543" y="4380"/>
                  </a:cubicBezTo>
                  <a:cubicBezTo>
                    <a:pt x="4457" y="4518"/>
                    <a:pt x="4320" y="4621"/>
                    <a:pt x="4165" y="4655"/>
                  </a:cubicBezTo>
                  <a:lnTo>
                    <a:pt x="1326" y="5318"/>
                  </a:lnTo>
                  <a:cubicBezTo>
                    <a:pt x="1240" y="5344"/>
                    <a:pt x="1145" y="5344"/>
                    <a:pt x="1050" y="5344"/>
                  </a:cubicBezTo>
                  <a:cubicBezTo>
                    <a:pt x="988" y="5337"/>
                    <a:pt x="928" y="5335"/>
                    <a:pt x="873" y="5335"/>
                  </a:cubicBezTo>
                  <a:cubicBezTo>
                    <a:pt x="149" y="5335"/>
                    <a:pt x="1" y="5817"/>
                    <a:pt x="1" y="5817"/>
                  </a:cubicBezTo>
                  <a:lnTo>
                    <a:pt x="4853" y="5817"/>
                  </a:lnTo>
                  <a:cubicBezTo>
                    <a:pt x="5696" y="5817"/>
                    <a:pt x="6187" y="5240"/>
                    <a:pt x="6600" y="4466"/>
                  </a:cubicBezTo>
                  <a:cubicBezTo>
                    <a:pt x="7021" y="3700"/>
                    <a:pt x="7623" y="2616"/>
                    <a:pt x="7623" y="2616"/>
                  </a:cubicBezTo>
                  <a:cubicBezTo>
                    <a:pt x="7623" y="2616"/>
                    <a:pt x="7661" y="2624"/>
                    <a:pt x="7723" y="2624"/>
                  </a:cubicBezTo>
                  <a:cubicBezTo>
                    <a:pt x="7906" y="2624"/>
                    <a:pt x="8299" y="2557"/>
                    <a:pt x="8544" y="2023"/>
                  </a:cubicBezTo>
                  <a:cubicBezTo>
                    <a:pt x="8871" y="1317"/>
                    <a:pt x="8768" y="1"/>
                    <a:pt x="7933" y="1"/>
                  </a:cubicBez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04;p31">
              <a:extLst>
                <a:ext uri="{FF2B5EF4-FFF2-40B4-BE49-F238E27FC236}">
                  <a16:creationId xmlns:a16="http://schemas.microsoft.com/office/drawing/2014/main" id="{2EFAA5B1-7DCF-4EE6-8A44-890A54FDE7D6}"/>
                </a:ext>
              </a:extLst>
            </p:cNvPr>
            <p:cNvSpPr/>
            <p:nvPr/>
          </p:nvSpPr>
          <p:spPr>
            <a:xfrm>
              <a:off x="3207625" y="2807025"/>
              <a:ext cx="73150" cy="105925"/>
            </a:xfrm>
            <a:custGeom>
              <a:avLst/>
              <a:gdLst/>
              <a:ahLst/>
              <a:cxnLst/>
              <a:rect l="l" t="t" r="r" b="b"/>
              <a:pathLst>
                <a:path w="2926" h="4237" extrusionOk="0">
                  <a:moveTo>
                    <a:pt x="1081" y="0"/>
                  </a:moveTo>
                  <a:cubicBezTo>
                    <a:pt x="1037" y="0"/>
                    <a:pt x="992" y="7"/>
                    <a:pt x="947" y="22"/>
                  </a:cubicBezTo>
                  <a:cubicBezTo>
                    <a:pt x="612" y="126"/>
                    <a:pt x="405" y="470"/>
                    <a:pt x="491" y="814"/>
                  </a:cubicBezTo>
                  <a:cubicBezTo>
                    <a:pt x="491" y="814"/>
                    <a:pt x="465" y="1322"/>
                    <a:pt x="173" y="1390"/>
                  </a:cubicBezTo>
                  <a:cubicBezTo>
                    <a:pt x="173" y="1390"/>
                    <a:pt x="267" y="2251"/>
                    <a:pt x="431" y="2345"/>
                  </a:cubicBezTo>
                  <a:cubicBezTo>
                    <a:pt x="483" y="2377"/>
                    <a:pt x="552" y="2387"/>
                    <a:pt x="622" y="2387"/>
                  </a:cubicBezTo>
                  <a:cubicBezTo>
                    <a:pt x="763" y="2387"/>
                    <a:pt x="904" y="2345"/>
                    <a:pt x="904" y="2345"/>
                  </a:cubicBezTo>
                  <a:lnTo>
                    <a:pt x="904" y="2345"/>
                  </a:lnTo>
                  <a:lnTo>
                    <a:pt x="818" y="3249"/>
                  </a:lnTo>
                  <a:cubicBezTo>
                    <a:pt x="809" y="3318"/>
                    <a:pt x="758" y="3378"/>
                    <a:pt x="689" y="3395"/>
                  </a:cubicBezTo>
                  <a:lnTo>
                    <a:pt x="1" y="3567"/>
                  </a:lnTo>
                  <a:cubicBezTo>
                    <a:pt x="1" y="3567"/>
                    <a:pt x="504" y="4237"/>
                    <a:pt x="1330" y="4237"/>
                  </a:cubicBezTo>
                  <a:cubicBezTo>
                    <a:pt x="1482" y="4237"/>
                    <a:pt x="1644" y="4214"/>
                    <a:pt x="1816" y="4161"/>
                  </a:cubicBezTo>
                  <a:cubicBezTo>
                    <a:pt x="2926" y="3817"/>
                    <a:pt x="2126" y="1115"/>
                    <a:pt x="2126" y="1115"/>
                  </a:cubicBezTo>
                  <a:cubicBezTo>
                    <a:pt x="2126" y="1115"/>
                    <a:pt x="1639" y="0"/>
                    <a:pt x="1081" y="0"/>
                  </a:cubicBezTo>
                  <a:close/>
                </a:path>
              </a:pathLst>
            </a:custGeom>
            <a:solidFill>
              <a:srgbClr val="F5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05;p31">
              <a:extLst>
                <a:ext uri="{FF2B5EF4-FFF2-40B4-BE49-F238E27FC236}">
                  <a16:creationId xmlns:a16="http://schemas.microsoft.com/office/drawing/2014/main" id="{AC42A2A6-4FD0-497F-BD02-81D5B56C85AC}"/>
                </a:ext>
              </a:extLst>
            </p:cNvPr>
            <p:cNvSpPr/>
            <p:nvPr/>
          </p:nvSpPr>
          <p:spPr>
            <a:xfrm>
              <a:off x="3229575" y="2853400"/>
              <a:ext cx="21950" cy="23500"/>
            </a:xfrm>
            <a:custGeom>
              <a:avLst/>
              <a:gdLst/>
              <a:ahLst/>
              <a:cxnLst/>
              <a:rect l="l" t="t" r="r" b="b"/>
              <a:pathLst>
                <a:path w="878" h="940" extrusionOk="0">
                  <a:moveTo>
                    <a:pt x="362" y="0"/>
                  </a:moveTo>
                  <a:cubicBezTo>
                    <a:pt x="362" y="0"/>
                    <a:pt x="215" y="439"/>
                    <a:pt x="35" y="490"/>
                  </a:cubicBezTo>
                  <a:lnTo>
                    <a:pt x="0" y="774"/>
                  </a:lnTo>
                  <a:cubicBezTo>
                    <a:pt x="106" y="837"/>
                    <a:pt x="230" y="939"/>
                    <a:pt x="329" y="939"/>
                  </a:cubicBezTo>
                  <a:cubicBezTo>
                    <a:pt x="367" y="939"/>
                    <a:pt x="402" y="924"/>
                    <a:pt x="430" y="886"/>
                  </a:cubicBezTo>
                  <a:cubicBezTo>
                    <a:pt x="560" y="731"/>
                    <a:pt x="714" y="594"/>
                    <a:pt x="878" y="482"/>
                  </a:cubicBezTo>
                  <a:lnTo>
                    <a:pt x="362" y="0"/>
                  </a:ln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06;p31">
              <a:extLst>
                <a:ext uri="{FF2B5EF4-FFF2-40B4-BE49-F238E27FC236}">
                  <a16:creationId xmlns:a16="http://schemas.microsoft.com/office/drawing/2014/main" id="{6B5E806A-4A54-4746-948F-57602DEBE7F7}"/>
                </a:ext>
              </a:extLst>
            </p:cNvPr>
            <p:cNvSpPr/>
            <p:nvPr/>
          </p:nvSpPr>
          <p:spPr>
            <a:xfrm>
              <a:off x="3200325" y="2894425"/>
              <a:ext cx="68850" cy="24400"/>
            </a:xfrm>
            <a:custGeom>
              <a:avLst/>
              <a:gdLst/>
              <a:ahLst/>
              <a:cxnLst/>
              <a:rect l="l" t="t" r="r" b="b"/>
              <a:pathLst>
                <a:path w="2754" h="976" extrusionOk="0">
                  <a:moveTo>
                    <a:pt x="316" y="0"/>
                  </a:moveTo>
                  <a:cubicBezTo>
                    <a:pt x="308" y="0"/>
                    <a:pt x="300" y="1"/>
                    <a:pt x="293" y="2"/>
                  </a:cubicBezTo>
                  <a:lnTo>
                    <a:pt x="26" y="37"/>
                  </a:lnTo>
                  <a:cubicBezTo>
                    <a:pt x="9" y="45"/>
                    <a:pt x="0" y="63"/>
                    <a:pt x="9" y="71"/>
                  </a:cubicBezTo>
                  <a:cubicBezTo>
                    <a:pt x="574" y="786"/>
                    <a:pt x="1214" y="976"/>
                    <a:pt x="1733" y="976"/>
                  </a:cubicBezTo>
                  <a:cubicBezTo>
                    <a:pt x="2320" y="976"/>
                    <a:pt x="2753" y="734"/>
                    <a:pt x="2753" y="734"/>
                  </a:cubicBezTo>
                  <a:lnTo>
                    <a:pt x="2642" y="364"/>
                  </a:lnTo>
                  <a:cubicBezTo>
                    <a:pt x="2313" y="542"/>
                    <a:pt x="2008" y="610"/>
                    <a:pt x="1735" y="610"/>
                  </a:cubicBezTo>
                  <a:cubicBezTo>
                    <a:pt x="1048" y="610"/>
                    <a:pt x="561" y="184"/>
                    <a:pt x="413" y="37"/>
                  </a:cubicBezTo>
                  <a:cubicBezTo>
                    <a:pt x="385" y="15"/>
                    <a:pt x="351" y="0"/>
                    <a:pt x="316" y="0"/>
                  </a:cubicBez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07;p31">
              <a:extLst>
                <a:ext uri="{FF2B5EF4-FFF2-40B4-BE49-F238E27FC236}">
                  <a16:creationId xmlns:a16="http://schemas.microsoft.com/office/drawing/2014/main" id="{E17DA266-F407-4904-AD94-6EBA6D4DF819}"/>
                </a:ext>
              </a:extLst>
            </p:cNvPr>
            <p:cNvSpPr/>
            <p:nvPr/>
          </p:nvSpPr>
          <p:spPr>
            <a:xfrm>
              <a:off x="3173225" y="2939000"/>
              <a:ext cx="15500" cy="28625"/>
            </a:xfrm>
            <a:custGeom>
              <a:avLst/>
              <a:gdLst/>
              <a:ahLst/>
              <a:cxnLst/>
              <a:rect l="l" t="t" r="r" b="b"/>
              <a:pathLst>
                <a:path w="620" h="1145" extrusionOk="0">
                  <a:moveTo>
                    <a:pt x="559" y="0"/>
                  </a:moveTo>
                  <a:cubicBezTo>
                    <a:pt x="516" y="422"/>
                    <a:pt x="318" y="818"/>
                    <a:pt x="0" y="1101"/>
                  </a:cubicBezTo>
                  <a:lnTo>
                    <a:pt x="35" y="1144"/>
                  </a:lnTo>
                  <a:cubicBezTo>
                    <a:pt x="362" y="852"/>
                    <a:pt x="577" y="448"/>
                    <a:pt x="620" y="9"/>
                  </a:cubicBezTo>
                  <a:lnTo>
                    <a:pt x="559" y="0"/>
                  </a:ln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08;p31">
              <a:extLst>
                <a:ext uri="{FF2B5EF4-FFF2-40B4-BE49-F238E27FC236}">
                  <a16:creationId xmlns:a16="http://schemas.microsoft.com/office/drawing/2014/main" id="{00CE1FB4-A9DB-425F-9E1B-4F53431A8784}"/>
                </a:ext>
              </a:extLst>
            </p:cNvPr>
            <p:cNvSpPr/>
            <p:nvPr/>
          </p:nvSpPr>
          <p:spPr>
            <a:xfrm>
              <a:off x="3103100" y="3024825"/>
              <a:ext cx="10775" cy="10125"/>
            </a:xfrm>
            <a:custGeom>
              <a:avLst/>
              <a:gdLst/>
              <a:ahLst/>
              <a:cxnLst/>
              <a:rect l="l" t="t" r="r" b="b"/>
              <a:pathLst>
                <a:path w="431" h="405" extrusionOk="0">
                  <a:moveTo>
                    <a:pt x="431" y="0"/>
                  </a:moveTo>
                  <a:cubicBezTo>
                    <a:pt x="207" y="9"/>
                    <a:pt x="26" y="181"/>
                    <a:pt x="0" y="396"/>
                  </a:cubicBezTo>
                  <a:lnTo>
                    <a:pt x="52" y="404"/>
                  </a:lnTo>
                  <a:cubicBezTo>
                    <a:pt x="69" y="215"/>
                    <a:pt x="233" y="60"/>
                    <a:pt x="431" y="52"/>
                  </a:cubicBezTo>
                  <a:lnTo>
                    <a:pt x="431" y="0"/>
                  </a:ln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09;p31">
              <a:extLst>
                <a:ext uri="{FF2B5EF4-FFF2-40B4-BE49-F238E27FC236}">
                  <a16:creationId xmlns:a16="http://schemas.microsoft.com/office/drawing/2014/main" id="{0C9CBE64-55AB-4F84-B909-375B236220A4}"/>
                </a:ext>
              </a:extLst>
            </p:cNvPr>
            <p:cNvSpPr/>
            <p:nvPr/>
          </p:nvSpPr>
          <p:spPr>
            <a:xfrm>
              <a:off x="3012750" y="3073425"/>
              <a:ext cx="253850" cy="245000"/>
            </a:xfrm>
            <a:custGeom>
              <a:avLst/>
              <a:gdLst/>
              <a:ahLst/>
              <a:cxnLst/>
              <a:rect l="l" t="t" r="r" b="b"/>
              <a:pathLst>
                <a:path w="10154" h="9800" extrusionOk="0">
                  <a:moveTo>
                    <a:pt x="5739" y="0"/>
                  </a:moveTo>
                  <a:cubicBezTo>
                    <a:pt x="5739" y="0"/>
                    <a:pt x="1240" y="61"/>
                    <a:pt x="646" y="2220"/>
                  </a:cubicBezTo>
                  <a:cubicBezTo>
                    <a:pt x="53" y="4380"/>
                    <a:pt x="147" y="6487"/>
                    <a:pt x="233" y="7460"/>
                  </a:cubicBezTo>
                  <a:cubicBezTo>
                    <a:pt x="328" y="8440"/>
                    <a:pt x="1" y="9034"/>
                    <a:pt x="293" y="9800"/>
                  </a:cubicBezTo>
                  <a:lnTo>
                    <a:pt x="2952" y="9800"/>
                  </a:lnTo>
                  <a:cubicBezTo>
                    <a:pt x="2952" y="9800"/>
                    <a:pt x="3072" y="9000"/>
                    <a:pt x="2952" y="7666"/>
                  </a:cubicBezTo>
                  <a:cubicBezTo>
                    <a:pt x="2840" y="6333"/>
                    <a:pt x="3460" y="4466"/>
                    <a:pt x="3167" y="3192"/>
                  </a:cubicBezTo>
                  <a:lnTo>
                    <a:pt x="8157" y="3192"/>
                  </a:lnTo>
                  <a:cubicBezTo>
                    <a:pt x="10153" y="3192"/>
                    <a:pt x="9146" y="0"/>
                    <a:pt x="9146" y="0"/>
                  </a:cubicBez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10;p31">
              <a:extLst>
                <a:ext uri="{FF2B5EF4-FFF2-40B4-BE49-F238E27FC236}">
                  <a16:creationId xmlns:a16="http://schemas.microsoft.com/office/drawing/2014/main" id="{4D24AB56-CC2A-4386-B8DD-757EE8D10156}"/>
                </a:ext>
              </a:extLst>
            </p:cNvPr>
            <p:cNvSpPr/>
            <p:nvPr/>
          </p:nvSpPr>
          <p:spPr>
            <a:xfrm>
              <a:off x="3039000" y="3073425"/>
              <a:ext cx="227525" cy="191675"/>
            </a:xfrm>
            <a:custGeom>
              <a:avLst/>
              <a:gdLst/>
              <a:ahLst/>
              <a:cxnLst/>
              <a:rect l="l" t="t" r="r" b="b"/>
              <a:pathLst>
                <a:path w="9101" h="7667" extrusionOk="0">
                  <a:moveTo>
                    <a:pt x="4689" y="0"/>
                  </a:moveTo>
                  <a:cubicBezTo>
                    <a:pt x="4689" y="0"/>
                    <a:pt x="1575" y="43"/>
                    <a:pt x="190" y="1300"/>
                  </a:cubicBezTo>
                  <a:cubicBezTo>
                    <a:pt x="104" y="1807"/>
                    <a:pt x="1" y="2607"/>
                    <a:pt x="104" y="3201"/>
                  </a:cubicBezTo>
                  <a:cubicBezTo>
                    <a:pt x="259" y="4121"/>
                    <a:pt x="723" y="4165"/>
                    <a:pt x="1016" y="5059"/>
                  </a:cubicBezTo>
                  <a:cubicBezTo>
                    <a:pt x="1282" y="5894"/>
                    <a:pt x="740" y="7193"/>
                    <a:pt x="1902" y="7666"/>
                  </a:cubicBezTo>
                  <a:cubicBezTo>
                    <a:pt x="1790" y="6333"/>
                    <a:pt x="2410" y="4466"/>
                    <a:pt x="2117" y="3192"/>
                  </a:cubicBezTo>
                  <a:lnTo>
                    <a:pt x="7107" y="3192"/>
                  </a:lnTo>
                  <a:cubicBezTo>
                    <a:pt x="7110" y="3192"/>
                    <a:pt x="7112" y="3192"/>
                    <a:pt x="7115" y="3192"/>
                  </a:cubicBezTo>
                  <a:cubicBezTo>
                    <a:pt x="9100" y="3192"/>
                    <a:pt x="8096" y="0"/>
                    <a:pt x="8096" y="0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11;p31">
              <a:extLst>
                <a:ext uri="{FF2B5EF4-FFF2-40B4-BE49-F238E27FC236}">
                  <a16:creationId xmlns:a16="http://schemas.microsoft.com/office/drawing/2014/main" id="{1D1E7EAB-4396-4B3D-B749-2E1401E734E1}"/>
                </a:ext>
              </a:extLst>
            </p:cNvPr>
            <p:cNvSpPr/>
            <p:nvPr/>
          </p:nvSpPr>
          <p:spPr>
            <a:xfrm>
              <a:off x="3019225" y="3300775"/>
              <a:ext cx="68625" cy="675"/>
            </a:xfrm>
            <a:custGeom>
              <a:avLst/>
              <a:gdLst/>
              <a:ahLst/>
              <a:cxnLst/>
              <a:rect l="l" t="t" r="r" b="b"/>
              <a:pathLst>
                <a:path w="2745" h="27" extrusionOk="0">
                  <a:moveTo>
                    <a:pt x="0" y="0"/>
                  </a:moveTo>
                  <a:lnTo>
                    <a:pt x="0" y="26"/>
                  </a:lnTo>
                  <a:lnTo>
                    <a:pt x="2745" y="26"/>
                  </a:lnTo>
                  <a:lnTo>
                    <a:pt x="2745" y="0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12;p31">
              <a:extLst>
                <a:ext uri="{FF2B5EF4-FFF2-40B4-BE49-F238E27FC236}">
                  <a16:creationId xmlns:a16="http://schemas.microsoft.com/office/drawing/2014/main" id="{3AF0C902-738E-4F61-90B7-0307136BF177}"/>
                </a:ext>
              </a:extLst>
            </p:cNvPr>
            <p:cNvSpPr/>
            <p:nvPr/>
          </p:nvSpPr>
          <p:spPr>
            <a:xfrm>
              <a:off x="3044800" y="3163550"/>
              <a:ext cx="4775" cy="137450"/>
            </a:xfrm>
            <a:custGeom>
              <a:avLst/>
              <a:gdLst/>
              <a:ahLst/>
              <a:cxnLst/>
              <a:rect l="l" t="t" r="r" b="b"/>
              <a:pathLst>
                <a:path w="191" h="5498" extrusionOk="0">
                  <a:moveTo>
                    <a:pt x="164" y="0"/>
                  </a:moveTo>
                  <a:cubicBezTo>
                    <a:pt x="52" y="525"/>
                    <a:pt x="1" y="1050"/>
                    <a:pt x="9" y="1583"/>
                  </a:cubicBezTo>
                  <a:cubicBezTo>
                    <a:pt x="9" y="2461"/>
                    <a:pt x="35" y="4672"/>
                    <a:pt x="87" y="5498"/>
                  </a:cubicBezTo>
                  <a:lnTo>
                    <a:pt x="113" y="5498"/>
                  </a:lnTo>
                  <a:cubicBezTo>
                    <a:pt x="61" y="4672"/>
                    <a:pt x="35" y="2461"/>
                    <a:pt x="35" y="1583"/>
                  </a:cubicBezTo>
                  <a:cubicBezTo>
                    <a:pt x="27" y="1059"/>
                    <a:pt x="78" y="525"/>
                    <a:pt x="190" y="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13;p31">
              <a:extLst>
                <a:ext uri="{FF2B5EF4-FFF2-40B4-BE49-F238E27FC236}">
                  <a16:creationId xmlns:a16="http://schemas.microsoft.com/office/drawing/2014/main" id="{DA4859DE-DBC7-4B00-A7A7-29BB015D8E8A}"/>
                </a:ext>
              </a:extLst>
            </p:cNvPr>
            <p:cNvSpPr/>
            <p:nvPr/>
          </p:nvSpPr>
          <p:spPr>
            <a:xfrm>
              <a:off x="3136000" y="2958275"/>
              <a:ext cx="160050" cy="119900"/>
            </a:xfrm>
            <a:custGeom>
              <a:avLst/>
              <a:gdLst/>
              <a:ahLst/>
              <a:cxnLst/>
              <a:rect l="l" t="t" r="r" b="b"/>
              <a:pathLst>
                <a:path w="6402" h="4796" extrusionOk="0">
                  <a:moveTo>
                    <a:pt x="3140" y="1"/>
                  </a:moveTo>
                  <a:cubicBezTo>
                    <a:pt x="2559" y="1"/>
                    <a:pt x="2235" y="417"/>
                    <a:pt x="1825" y="1139"/>
                  </a:cubicBezTo>
                  <a:cubicBezTo>
                    <a:pt x="1470" y="1771"/>
                    <a:pt x="1044" y="2673"/>
                    <a:pt x="877" y="2673"/>
                  </a:cubicBezTo>
                  <a:cubicBezTo>
                    <a:pt x="842" y="2673"/>
                    <a:pt x="818" y="2633"/>
                    <a:pt x="809" y="2542"/>
                  </a:cubicBezTo>
                  <a:cubicBezTo>
                    <a:pt x="784" y="2808"/>
                    <a:pt x="715" y="3066"/>
                    <a:pt x="594" y="3316"/>
                  </a:cubicBezTo>
                  <a:cubicBezTo>
                    <a:pt x="353" y="3841"/>
                    <a:pt x="1" y="4796"/>
                    <a:pt x="775" y="4796"/>
                  </a:cubicBezTo>
                  <a:lnTo>
                    <a:pt x="5266" y="4796"/>
                  </a:lnTo>
                  <a:cubicBezTo>
                    <a:pt x="5326" y="4357"/>
                    <a:pt x="5722" y="1870"/>
                    <a:pt x="6092" y="993"/>
                  </a:cubicBezTo>
                  <a:cubicBezTo>
                    <a:pt x="6178" y="778"/>
                    <a:pt x="6290" y="511"/>
                    <a:pt x="6402" y="253"/>
                  </a:cubicBezTo>
                  <a:cubicBezTo>
                    <a:pt x="5361" y="227"/>
                    <a:pt x="3726" y="38"/>
                    <a:pt x="3227" y="4"/>
                  </a:cubicBezTo>
                  <a:cubicBezTo>
                    <a:pt x="3197" y="2"/>
                    <a:pt x="3168" y="1"/>
                    <a:pt x="3140" y="1"/>
                  </a:cubicBezTo>
                  <a:close/>
                </a:path>
              </a:pathLst>
            </a:custGeom>
            <a:solidFill>
              <a:srgbClr val="6D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14;p31">
              <a:extLst>
                <a:ext uri="{FF2B5EF4-FFF2-40B4-BE49-F238E27FC236}">
                  <a16:creationId xmlns:a16="http://schemas.microsoft.com/office/drawing/2014/main" id="{E4E829F4-0189-4F28-AA39-CC9BF3BABF04}"/>
                </a:ext>
              </a:extLst>
            </p:cNvPr>
            <p:cNvSpPr/>
            <p:nvPr/>
          </p:nvSpPr>
          <p:spPr>
            <a:xfrm>
              <a:off x="3206350" y="2792000"/>
              <a:ext cx="146500" cy="156050"/>
            </a:xfrm>
            <a:custGeom>
              <a:avLst/>
              <a:gdLst/>
              <a:ahLst/>
              <a:cxnLst/>
              <a:rect l="l" t="t" r="r" b="b"/>
              <a:pathLst>
                <a:path w="5860" h="6242" extrusionOk="0">
                  <a:moveTo>
                    <a:pt x="1937" y="1"/>
                  </a:moveTo>
                  <a:cubicBezTo>
                    <a:pt x="1911" y="1"/>
                    <a:pt x="1885" y="2"/>
                    <a:pt x="1858" y="4"/>
                  </a:cubicBezTo>
                  <a:cubicBezTo>
                    <a:pt x="1583" y="21"/>
                    <a:pt x="1325" y="159"/>
                    <a:pt x="1153" y="374"/>
                  </a:cubicBezTo>
                  <a:cubicBezTo>
                    <a:pt x="843" y="477"/>
                    <a:pt x="559" y="658"/>
                    <a:pt x="336" y="899"/>
                  </a:cubicBezTo>
                  <a:cubicBezTo>
                    <a:pt x="0" y="1286"/>
                    <a:pt x="542" y="1415"/>
                    <a:pt x="542" y="1415"/>
                  </a:cubicBezTo>
                  <a:lnTo>
                    <a:pt x="869" y="1097"/>
                  </a:lnTo>
                  <a:lnTo>
                    <a:pt x="869" y="1097"/>
                  </a:lnTo>
                  <a:cubicBezTo>
                    <a:pt x="817" y="1544"/>
                    <a:pt x="1136" y="2043"/>
                    <a:pt x="1136" y="2043"/>
                  </a:cubicBezTo>
                  <a:cubicBezTo>
                    <a:pt x="1136" y="2043"/>
                    <a:pt x="1221" y="1780"/>
                    <a:pt x="1362" y="1780"/>
                  </a:cubicBezTo>
                  <a:cubicBezTo>
                    <a:pt x="1388" y="1780"/>
                    <a:pt x="1416" y="1789"/>
                    <a:pt x="1446" y="1811"/>
                  </a:cubicBezTo>
                  <a:cubicBezTo>
                    <a:pt x="1643" y="1940"/>
                    <a:pt x="1282" y="2465"/>
                    <a:pt x="1282" y="2465"/>
                  </a:cubicBezTo>
                  <a:cubicBezTo>
                    <a:pt x="1222" y="3050"/>
                    <a:pt x="1936" y="3351"/>
                    <a:pt x="1936" y="3790"/>
                  </a:cubicBezTo>
                  <a:cubicBezTo>
                    <a:pt x="1936" y="4237"/>
                    <a:pt x="1532" y="4736"/>
                    <a:pt x="1299" y="5364"/>
                  </a:cubicBezTo>
                  <a:cubicBezTo>
                    <a:pt x="1136" y="5789"/>
                    <a:pt x="1616" y="6242"/>
                    <a:pt x="2506" y="6242"/>
                  </a:cubicBezTo>
                  <a:cubicBezTo>
                    <a:pt x="2930" y="6242"/>
                    <a:pt x="3449" y="6139"/>
                    <a:pt x="4035" y="5880"/>
                  </a:cubicBezTo>
                  <a:cubicBezTo>
                    <a:pt x="5859" y="5080"/>
                    <a:pt x="4483" y="4048"/>
                    <a:pt x="4483" y="4048"/>
                  </a:cubicBezTo>
                  <a:cubicBezTo>
                    <a:pt x="4706" y="3738"/>
                    <a:pt x="4913" y="2774"/>
                    <a:pt x="4130" y="2533"/>
                  </a:cubicBezTo>
                  <a:cubicBezTo>
                    <a:pt x="3338" y="2301"/>
                    <a:pt x="3183" y="1837"/>
                    <a:pt x="2986" y="1079"/>
                  </a:cubicBezTo>
                  <a:cubicBezTo>
                    <a:pt x="2806" y="370"/>
                    <a:pt x="2410" y="1"/>
                    <a:pt x="1937" y="1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15;p31">
              <a:extLst>
                <a:ext uri="{FF2B5EF4-FFF2-40B4-BE49-F238E27FC236}">
                  <a16:creationId xmlns:a16="http://schemas.microsoft.com/office/drawing/2014/main" id="{8A829011-A2EF-404E-834F-06F3A7D3C177}"/>
                </a:ext>
              </a:extLst>
            </p:cNvPr>
            <p:cNvSpPr/>
            <p:nvPr/>
          </p:nvSpPr>
          <p:spPr>
            <a:xfrm>
              <a:off x="3110625" y="3288500"/>
              <a:ext cx="68425" cy="675"/>
            </a:xfrm>
            <a:custGeom>
              <a:avLst/>
              <a:gdLst/>
              <a:ahLst/>
              <a:cxnLst/>
              <a:rect l="l" t="t" r="r" b="b"/>
              <a:pathLst>
                <a:path w="2737" h="27" extrusionOk="0">
                  <a:moveTo>
                    <a:pt x="1" y="1"/>
                  </a:moveTo>
                  <a:lnTo>
                    <a:pt x="1" y="27"/>
                  </a:lnTo>
                  <a:lnTo>
                    <a:pt x="2736" y="2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16;p31">
              <a:extLst>
                <a:ext uri="{FF2B5EF4-FFF2-40B4-BE49-F238E27FC236}">
                  <a16:creationId xmlns:a16="http://schemas.microsoft.com/office/drawing/2014/main" id="{20157571-C37C-4770-9D23-F32823C6DF94}"/>
                </a:ext>
              </a:extLst>
            </p:cNvPr>
            <p:cNvSpPr/>
            <p:nvPr/>
          </p:nvSpPr>
          <p:spPr>
            <a:xfrm>
              <a:off x="3137950" y="3151500"/>
              <a:ext cx="4750" cy="137475"/>
            </a:xfrm>
            <a:custGeom>
              <a:avLst/>
              <a:gdLst/>
              <a:ahLst/>
              <a:cxnLst/>
              <a:rect l="l" t="t" r="r" b="b"/>
              <a:pathLst>
                <a:path w="190" h="5499" extrusionOk="0">
                  <a:moveTo>
                    <a:pt x="164" y="0"/>
                  </a:moveTo>
                  <a:cubicBezTo>
                    <a:pt x="52" y="517"/>
                    <a:pt x="0" y="1050"/>
                    <a:pt x="9" y="1575"/>
                  </a:cubicBezTo>
                  <a:cubicBezTo>
                    <a:pt x="9" y="2461"/>
                    <a:pt x="26" y="4664"/>
                    <a:pt x="86" y="5498"/>
                  </a:cubicBezTo>
                  <a:lnTo>
                    <a:pt x="112" y="5490"/>
                  </a:lnTo>
                  <a:cubicBezTo>
                    <a:pt x="60" y="4664"/>
                    <a:pt x="35" y="2452"/>
                    <a:pt x="35" y="1575"/>
                  </a:cubicBezTo>
                  <a:cubicBezTo>
                    <a:pt x="26" y="1050"/>
                    <a:pt x="78" y="517"/>
                    <a:pt x="189" y="0"/>
                  </a:cubicBezTo>
                  <a:close/>
                </a:path>
              </a:pathLst>
            </a:custGeom>
            <a:solidFill>
              <a:srgbClr val="315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17;p31">
              <a:extLst>
                <a:ext uri="{FF2B5EF4-FFF2-40B4-BE49-F238E27FC236}">
                  <a16:creationId xmlns:a16="http://schemas.microsoft.com/office/drawing/2014/main" id="{68D380AD-81D0-4994-88C6-925077BEF790}"/>
                </a:ext>
              </a:extLst>
            </p:cNvPr>
            <p:cNvSpPr/>
            <p:nvPr/>
          </p:nvSpPr>
          <p:spPr>
            <a:xfrm>
              <a:off x="3172575" y="3153225"/>
              <a:ext cx="25825" cy="231875"/>
            </a:xfrm>
            <a:custGeom>
              <a:avLst/>
              <a:gdLst/>
              <a:ahLst/>
              <a:cxnLst/>
              <a:rect l="l" t="t" r="r" b="b"/>
              <a:pathLst>
                <a:path w="1033" h="9275" extrusionOk="0">
                  <a:moveTo>
                    <a:pt x="0" y="0"/>
                  </a:moveTo>
                  <a:lnTo>
                    <a:pt x="0" y="9275"/>
                  </a:lnTo>
                  <a:lnTo>
                    <a:pt x="1033" y="927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18;p31">
              <a:extLst>
                <a:ext uri="{FF2B5EF4-FFF2-40B4-BE49-F238E27FC236}">
                  <a16:creationId xmlns:a16="http://schemas.microsoft.com/office/drawing/2014/main" id="{F96565D5-C067-4FA6-9937-47AD4CA258F9}"/>
                </a:ext>
              </a:extLst>
            </p:cNvPr>
            <p:cNvSpPr/>
            <p:nvPr/>
          </p:nvSpPr>
          <p:spPr>
            <a:xfrm>
              <a:off x="3172575" y="3153225"/>
              <a:ext cx="26050" cy="117250"/>
            </a:xfrm>
            <a:custGeom>
              <a:avLst/>
              <a:gdLst/>
              <a:ahLst/>
              <a:cxnLst/>
              <a:rect l="l" t="t" r="r" b="b"/>
              <a:pathLst>
                <a:path w="1042" h="4690" extrusionOk="0">
                  <a:moveTo>
                    <a:pt x="0" y="0"/>
                  </a:moveTo>
                  <a:lnTo>
                    <a:pt x="0" y="2186"/>
                  </a:lnTo>
                  <a:cubicBezTo>
                    <a:pt x="78" y="2263"/>
                    <a:pt x="164" y="2340"/>
                    <a:pt x="250" y="2435"/>
                  </a:cubicBezTo>
                  <a:cubicBezTo>
                    <a:pt x="671" y="2848"/>
                    <a:pt x="654" y="4139"/>
                    <a:pt x="1041" y="4689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19;p31">
              <a:extLst>
                <a:ext uri="{FF2B5EF4-FFF2-40B4-BE49-F238E27FC236}">
                  <a16:creationId xmlns:a16="http://schemas.microsoft.com/office/drawing/2014/main" id="{27AB7CF8-2969-431F-855B-8B68286873B3}"/>
                </a:ext>
              </a:extLst>
            </p:cNvPr>
            <p:cNvSpPr/>
            <p:nvPr/>
          </p:nvSpPr>
          <p:spPr>
            <a:xfrm>
              <a:off x="3058575" y="3047175"/>
              <a:ext cx="139825" cy="94025"/>
            </a:xfrm>
            <a:custGeom>
              <a:avLst/>
              <a:gdLst/>
              <a:ahLst/>
              <a:cxnLst/>
              <a:rect l="l" t="t" r="r" b="b"/>
              <a:pathLst>
                <a:path w="5593" h="3761" extrusionOk="0">
                  <a:moveTo>
                    <a:pt x="973" y="1"/>
                  </a:moveTo>
                  <a:cubicBezTo>
                    <a:pt x="422" y="1"/>
                    <a:pt x="0" y="483"/>
                    <a:pt x="69" y="1025"/>
                  </a:cubicBezTo>
                  <a:lnTo>
                    <a:pt x="431" y="3761"/>
                  </a:lnTo>
                  <a:lnTo>
                    <a:pt x="1136" y="3666"/>
                  </a:lnTo>
                  <a:lnTo>
                    <a:pt x="775" y="930"/>
                  </a:lnTo>
                  <a:cubicBezTo>
                    <a:pt x="766" y="870"/>
                    <a:pt x="783" y="818"/>
                    <a:pt x="826" y="775"/>
                  </a:cubicBezTo>
                  <a:cubicBezTo>
                    <a:pt x="861" y="732"/>
                    <a:pt x="912" y="706"/>
                    <a:pt x="973" y="706"/>
                  </a:cubicBezTo>
                  <a:lnTo>
                    <a:pt x="5593" y="706"/>
                  </a:lnTo>
                  <a:lnTo>
                    <a:pt x="5593" y="1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20;p31">
              <a:extLst>
                <a:ext uri="{FF2B5EF4-FFF2-40B4-BE49-F238E27FC236}">
                  <a16:creationId xmlns:a16="http://schemas.microsoft.com/office/drawing/2014/main" id="{056C014C-4FCB-4956-AC84-424EB87F2DE8}"/>
                </a:ext>
              </a:extLst>
            </p:cNvPr>
            <p:cNvSpPr/>
            <p:nvPr/>
          </p:nvSpPr>
          <p:spPr>
            <a:xfrm>
              <a:off x="3159225" y="2970400"/>
              <a:ext cx="174700" cy="162850"/>
            </a:xfrm>
            <a:custGeom>
              <a:avLst/>
              <a:gdLst/>
              <a:ahLst/>
              <a:cxnLst/>
              <a:rect l="l" t="t" r="r" b="b"/>
              <a:pathLst>
                <a:path w="6988" h="6514" extrusionOk="0">
                  <a:moveTo>
                    <a:pt x="2126" y="0"/>
                  </a:moveTo>
                  <a:cubicBezTo>
                    <a:pt x="1851" y="0"/>
                    <a:pt x="1601" y="190"/>
                    <a:pt x="1532" y="465"/>
                  </a:cubicBezTo>
                  <a:lnTo>
                    <a:pt x="1" y="6513"/>
                  </a:lnTo>
                  <a:lnTo>
                    <a:pt x="5395" y="6513"/>
                  </a:lnTo>
                  <a:lnTo>
                    <a:pt x="6918" y="525"/>
                  </a:lnTo>
                  <a:cubicBezTo>
                    <a:pt x="6987" y="258"/>
                    <a:pt x="6781" y="0"/>
                    <a:pt x="6514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21;p31">
              <a:extLst>
                <a:ext uri="{FF2B5EF4-FFF2-40B4-BE49-F238E27FC236}">
                  <a16:creationId xmlns:a16="http://schemas.microsoft.com/office/drawing/2014/main" id="{02C5C3AB-AEA2-4741-A69C-B91830198A27}"/>
                </a:ext>
              </a:extLst>
            </p:cNvPr>
            <p:cNvSpPr/>
            <p:nvPr/>
          </p:nvSpPr>
          <p:spPr>
            <a:xfrm>
              <a:off x="3159225" y="2970400"/>
              <a:ext cx="57475" cy="162850"/>
            </a:xfrm>
            <a:custGeom>
              <a:avLst/>
              <a:gdLst/>
              <a:ahLst/>
              <a:cxnLst/>
              <a:rect l="l" t="t" r="r" b="b"/>
              <a:pathLst>
                <a:path w="2299" h="6514" extrusionOk="0">
                  <a:moveTo>
                    <a:pt x="2126" y="0"/>
                  </a:moveTo>
                  <a:cubicBezTo>
                    <a:pt x="1851" y="0"/>
                    <a:pt x="1601" y="190"/>
                    <a:pt x="1532" y="465"/>
                  </a:cubicBezTo>
                  <a:lnTo>
                    <a:pt x="1" y="6513"/>
                  </a:lnTo>
                  <a:lnTo>
                    <a:pt x="646" y="6513"/>
                  </a:lnTo>
                  <a:lnTo>
                    <a:pt x="2281" y="61"/>
                  </a:lnTo>
                  <a:cubicBezTo>
                    <a:pt x="2281" y="43"/>
                    <a:pt x="2298" y="26"/>
                    <a:pt x="2298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22;p31">
              <a:extLst>
                <a:ext uri="{FF2B5EF4-FFF2-40B4-BE49-F238E27FC236}">
                  <a16:creationId xmlns:a16="http://schemas.microsoft.com/office/drawing/2014/main" id="{B44A5DE8-6F42-4DE4-8F68-B28CC1CC844C}"/>
                </a:ext>
              </a:extLst>
            </p:cNvPr>
            <p:cNvSpPr/>
            <p:nvPr/>
          </p:nvSpPr>
          <p:spPr>
            <a:xfrm>
              <a:off x="3053850" y="3133225"/>
              <a:ext cx="255975" cy="28200"/>
            </a:xfrm>
            <a:custGeom>
              <a:avLst/>
              <a:gdLst/>
              <a:ahLst/>
              <a:cxnLst/>
              <a:rect l="l" t="t" r="r" b="b"/>
              <a:pathLst>
                <a:path w="10239" h="1128" extrusionOk="0">
                  <a:moveTo>
                    <a:pt x="559" y="0"/>
                  </a:moveTo>
                  <a:cubicBezTo>
                    <a:pt x="250" y="0"/>
                    <a:pt x="0" y="250"/>
                    <a:pt x="0" y="568"/>
                  </a:cubicBezTo>
                  <a:cubicBezTo>
                    <a:pt x="0" y="878"/>
                    <a:pt x="250" y="1127"/>
                    <a:pt x="559" y="1127"/>
                  </a:cubicBezTo>
                  <a:lnTo>
                    <a:pt x="9671" y="1127"/>
                  </a:lnTo>
                  <a:cubicBezTo>
                    <a:pt x="9980" y="1127"/>
                    <a:pt x="10238" y="878"/>
                    <a:pt x="10238" y="568"/>
                  </a:cubicBezTo>
                  <a:cubicBezTo>
                    <a:pt x="10238" y="250"/>
                    <a:pt x="9980" y="0"/>
                    <a:pt x="9671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23;p31">
              <a:extLst>
                <a:ext uri="{FF2B5EF4-FFF2-40B4-BE49-F238E27FC236}">
                  <a16:creationId xmlns:a16="http://schemas.microsoft.com/office/drawing/2014/main" id="{87D62564-348D-400D-B272-F9A3AABB8A63}"/>
                </a:ext>
              </a:extLst>
            </p:cNvPr>
            <p:cNvSpPr/>
            <p:nvPr/>
          </p:nvSpPr>
          <p:spPr>
            <a:xfrm>
              <a:off x="3052975" y="3133225"/>
              <a:ext cx="135100" cy="28200"/>
            </a:xfrm>
            <a:custGeom>
              <a:avLst/>
              <a:gdLst/>
              <a:ahLst/>
              <a:cxnLst/>
              <a:rect l="l" t="t" r="r" b="b"/>
              <a:pathLst>
                <a:path w="5404" h="1128" extrusionOk="0">
                  <a:moveTo>
                    <a:pt x="569" y="0"/>
                  </a:moveTo>
                  <a:cubicBezTo>
                    <a:pt x="250" y="0"/>
                    <a:pt x="1" y="250"/>
                    <a:pt x="1" y="568"/>
                  </a:cubicBezTo>
                  <a:cubicBezTo>
                    <a:pt x="1" y="878"/>
                    <a:pt x="250" y="1127"/>
                    <a:pt x="569" y="1127"/>
                  </a:cubicBezTo>
                  <a:lnTo>
                    <a:pt x="4836" y="1127"/>
                  </a:lnTo>
                  <a:cubicBezTo>
                    <a:pt x="5146" y="1127"/>
                    <a:pt x="5404" y="878"/>
                    <a:pt x="5404" y="568"/>
                  </a:cubicBezTo>
                  <a:cubicBezTo>
                    <a:pt x="5404" y="250"/>
                    <a:pt x="5146" y="0"/>
                    <a:pt x="4836" y="0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24;p31">
              <a:extLst>
                <a:ext uri="{FF2B5EF4-FFF2-40B4-BE49-F238E27FC236}">
                  <a16:creationId xmlns:a16="http://schemas.microsoft.com/office/drawing/2014/main" id="{E612A19A-AFCC-493C-BD4C-1A2E0127E472}"/>
                </a:ext>
              </a:extLst>
            </p:cNvPr>
            <p:cNvSpPr/>
            <p:nvPr/>
          </p:nvSpPr>
          <p:spPr>
            <a:xfrm>
              <a:off x="3110625" y="3373250"/>
              <a:ext cx="149950" cy="33375"/>
            </a:xfrm>
            <a:custGeom>
              <a:avLst/>
              <a:gdLst/>
              <a:ahLst/>
              <a:cxnLst/>
              <a:rect l="l" t="t" r="r" b="b"/>
              <a:pathLst>
                <a:path w="5998" h="1335" extrusionOk="0">
                  <a:moveTo>
                    <a:pt x="2995" y="1"/>
                  </a:moveTo>
                  <a:cubicBezTo>
                    <a:pt x="1790" y="1"/>
                    <a:pt x="689" y="431"/>
                    <a:pt x="78" y="1102"/>
                  </a:cubicBezTo>
                  <a:cubicBezTo>
                    <a:pt x="1" y="1197"/>
                    <a:pt x="61" y="1334"/>
                    <a:pt x="181" y="1334"/>
                  </a:cubicBezTo>
                  <a:lnTo>
                    <a:pt x="637" y="1334"/>
                  </a:lnTo>
                  <a:cubicBezTo>
                    <a:pt x="706" y="1334"/>
                    <a:pt x="775" y="1308"/>
                    <a:pt x="826" y="1257"/>
                  </a:cubicBezTo>
                  <a:cubicBezTo>
                    <a:pt x="1317" y="809"/>
                    <a:pt x="2126" y="534"/>
                    <a:pt x="2995" y="534"/>
                  </a:cubicBezTo>
                  <a:cubicBezTo>
                    <a:pt x="3872" y="534"/>
                    <a:pt x="4672" y="809"/>
                    <a:pt x="5171" y="1257"/>
                  </a:cubicBezTo>
                  <a:cubicBezTo>
                    <a:pt x="5223" y="1308"/>
                    <a:pt x="5292" y="1334"/>
                    <a:pt x="5361" y="1334"/>
                  </a:cubicBezTo>
                  <a:lnTo>
                    <a:pt x="5817" y="1334"/>
                  </a:lnTo>
                  <a:cubicBezTo>
                    <a:pt x="5928" y="1334"/>
                    <a:pt x="5997" y="1197"/>
                    <a:pt x="5920" y="1102"/>
                  </a:cubicBezTo>
                  <a:cubicBezTo>
                    <a:pt x="5309" y="431"/>
                    <a:pt x="4208" y="1"/>
                    <a:pt x="2995" y="1"/>
                  </a:cubicBez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25;p31">
              <a:extLst>
                <a:ext uri="{FF2B5EF4-FFF2-40B4-BE49-F238E27FC236}">
                  <a16:creationId xmlns:a16="http://schemas.microsoft.com/office/drawing/2014/main" id="{5625ED51-2FB2-42C9-9E75-D8B357E10670}"/>
                </a:ext>
              </a:extLst>
            </p:cNvPr>
            <p:cNvSpPr/>
            <p:nvPr/>
          </p:nvSpPr>
          <p:spPr>
            <a:xfrm>
              <a:off x="3188050" y="3132150"/>
              <a:ext cx="98325" cy="1300"/>
            </a:xfrm>
            <a:custGeom>
              <a:avLst/>
              <a:gdLst/>
              <a:ahLst/>
              <a:cxnLst/>
              <a:rect l="l" t="t" r="r" b="b"/>
              <a:pathLst>
                <a:path w="3933" h="52" extrusionOk="0">
                  <a:moveTo>
                    <a:pt x="1" y="0"/>
                  </a:moveTo>
                  <a:lnTo>
                    <a:pt x="1" y="52"/>
                  </a:lnTo>
                  <a:lnTo>
                    <a:pt x="3933" y="52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7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26;p31">
              <a:extLst>
                <a:ext uri="{FF2B5EF4-FFF2-40B4-BE49-F238E27FC236}">
                  <a16:creationId xmlns:a16="http://schemas.microsoft.com/office/drawing/2014/main" id="{6F0BF0EB-B3D8-47CA-80E4-EF8F1FD233FC}"/>
                </a:ext>
              </a:extLst>
            </p:cNvPr>
            <p:cNvSpPr/>
            <p:nvPr/>
          </p:nvSpPr>
          <p:spPr>
            <a:xfrm>
              <a:off x="2723675" y="2863075"/>
              <a:ext cx="47125" cy="47125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1" y="0"/>
                  </a:moveTo>
                  <a:lnTo>
                    <a:pt x="1" y="1884"/>
                  </a:lnTo>
                  <a:lnTo>
                    <a:pt x="1885" y="188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4F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9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35A42F8C-3C58-4423-B324-2B8BF56051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900" end="224098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0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Kelebihan</a:t>
            </a:r>
            <a:r>
              <a:rPr lang="en-ID" sz="28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4420280" y="2022819"/>
            <a:ext cx="457702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Meningkatkan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kesempatan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Strategi 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e-learning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meningkatkan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kesempatan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bagi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menawarkan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pengalaman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virtual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alat-alat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menghemat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waktu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mereka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sehingga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memungkinkan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mereka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lanjut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73C1C57-19D7-4083-B857-3AD1AEA1F573}"/>
              </a:ext>
            </a:extLst>
          </p:cNvPr>
          <p:cNvSpPr/>
          <p:nvPr/>
        </p:nvSpPr>
        <p:spPr>
          <a:xfrm>
            <a:off x="242599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99" name="Google Shape;2767;p43">
            <a:extLst>
              <a:ext uri="{FF2B5EF4-FFF2-40B4-BE49-F238E27FC236}">
                <a16:creationId xmlns:a16="http://schemas.microsoft.com/office/drawing/2014/main" id="{89450435-D8BB-4B86-9D6B-941E799D8BA0}"/>
              </a:ext>
            </a:extLst>
          </p:cNvPr>
          <p:cNvGrpSpPr/>
          <p:nvPr/>
        </p:nvGrpSpPr>
        <p:grpSpPr>
          <a:xfrm>
            <a:off x="37840" y="3461325"/>
            <a:ext cx="482055" cy="786528"/>
            <a:chOff x="545575" y="3482250"/>
            <a:chExt cx="732325" cy="1256775"/>
          </a:xfrm>
        </p:grpSpPr>
        <p:sp>
          <p:nvSpPr>
            <p:cNvPr id="100" name="Google Shape;2768;p43">
              <a:extLst>
                <a:ext uri="{FF2B5EF4-FFF2-40B4-BE49-F238E27FC236}">
                  <a16:creationId xmlns:a16="http://schemas.microsoft.com/office/drawing/2014/main" id="{1A727007-EB47-4D98-95EE-20D3397A935D}"/>
                </a:ext>
              </a:extLst>
            </p:cNvPr>
            <p:cNvSpPr/>
            <p:nvPr/>
          </p:nvSpPr>
          <p:spPr>
            <a:xfrm>
              <a:off x="545575" y="3482250"/>
              <a:ext cx="732325" cy="956000"/>
            </a:xfrm>
            <a:custGeom>
              <a:avLst/>
              <a:gdLst/>
              <a:ahLst/>
              <a:cxnLst/>
              <a:rect l="l" t="t" r="r" b="b"/>
              <a:pathLst>
                <a:path w="29293" h="38240" extrusionOk="0">
                  <a:moveTo>
                    <a:pt x="3707" y="0"/>
                  </a:moveTo>
                  <a:cubicBezTo>
                    <a:pt x="2287" y="0"/>
                    <a:pt x="812" y="847"/>
                    <a:pt x="433" y="2228"/>
                  </a:cubicBezTo>
                  <a:cubicBezTo>
                    <a:pt x="1" y="3669"/>
                    <a:pt x="836" y="5195"/>
                    <a:pt x="1758" y="6405"/>
                  </a:cubicBezTo>
                  <a:cubicBezTo>
                    <a:pt x="3111" y="8191"/>
                    <a:pt x="4724" y="9803"/>
                    <a:pt x="6539" y="11128"/>
                  </a:cubicBezTo>
                  <a:cubicBezTo>
                    <a:pt x="6913" y="11330"/>
                    <a:pt x="7173" y="11647"/>
                    <a:pt x="7345" y="12021"/>
                  </a:cubicBezTo>
                  <a:cubicBezTo>
                    <a:pt x="7547" y="12712"/>
                    <a:pt x="6884" y="13404"/>
                    <a:pt x="6164" y="13605"/>
                  </a:cubicBezTo>
                  <a:cubicBezTo>
                    <a:pt x="5387" y="13836"/>
                    <a:pt x="4523" y="13749"/>
                    <a:pt x="3716" y="13836"/>
                  </a:cubicBezTo>
                  <a:cubicBezTo>
                    <a:pt x="2881" y="13893"/>
                    <a:pt x="1988" y="14239"/>
                    <a:pt x="1642" y="14988"/>
                  </a:cubicBezTo>
                  <a:cubicBezTo>
                    <a:pt x="1182" y="16054"/>
                    <a:pt x="2074" y="17177"/>
                    <a:pt x="2939" y="17926"/>
                  </a:cubicBezTo>
                  <a:cubicBezTo>
                    <a:pt x="4667" y="19452"/>
                    <a:pt x="6683" y="20633"/>
                    <a:pt x="8814" y="21468"/>
                  </a:cubicBezTo>
                  <a:cubicBezTo>
                    <a:pt x="9592" y="21785"/>
                    <a:pt x="10398" y="22045"/>
                    <a:pt x="11003" y="22592"/>
                  </a:cubicBezTo>
                  <a:cubicBezTo>
                    <a:pt x="11637" y="23139"/>
                    <a:pt x="11983" y="24089"/>
                    <a:pt x="11579" y="24810"/>
                  </a:cubicBezTo>
                  <a:cubicBezTo>
                    <a:pt x="11261" y="25379"/>
                    <a:pt x="10582" y="25642"/>
                    <a:pt x="9913" y="25642"/>
                  </a:cubicBezTo>
                  <a:cubicBezTo>
                    <a:pt x="9736" y="25642"/>
                    <a:pt x="9559" y="25623"/>
                    <a:pt x="9390" y="25587"/>
                  </a:cubicBezTo>
                  <a:cubicBezTo>
                    <a:pt x="8584" y="25414"/>
                    <a:pt x="7864" y="24954"/>
                    <a:pt x="7115" y="24666"/>
                  </a:cubicBezTo>
                  <a:cubicBezTo>
                    <a:pt x="6551" y="24440"/>
                    <a:pt x="5920" y="24311"/>
                    <a:pt x="5305" y="24311"/>
                  </a:cubicBezTo>
                  <a:cubicBezTo>
                    <a:pt x="4349" y="24311"/>
                    <a:pt x="3430" y="24621"/>
                    <a:pt x="2852" y="25357"/>
                  </a:cubicBezTo>
                  <a:cubicBezTo>
                    <a:pt x="2247" y="26192"/>
                    <a:pt x="2074" y="27287"/>
                    <a:pt x="2420" y="28266"/>
                  </a:cubicBezTo>
                  <a:cubicBezTo>
                    <a:pt x="2737" y="29216"/>
                    <a:pt x="3255" y="30109"/>
                    <a:pt x="3947" y="30887"/>
                  </a:cubicBezTo>
                  <a:cubicBezTo>
                    <a:pt x="6193" y="33652"/>
                    <a:pt x="9131" y="35812"/>
                    <a:pt x="12472" y="37079"/>
                  </a:cubicBezTo>
                  <a:cubicBezTo>
                    <a:pt x="14424" y="37809"/>
                    <a:pt x="16306" y="38239"/>
                    <a:pt x="18212" y="38239"/>
                  </a:cubicBezTo>
                  <a:cubicBezTo>
                    <a:pt x="19541" y="38239"/>
                    <a:pt x="20881" y="38030"/>
                    <a:pt x="22265" y="37569"/>
                  </a:cubicBezTo>
                  <a:cubicBezTo>
                    <a:pt x="27824" y="33940"/>
                    <a:pt x="29206" y="26999"/>
                    <a:pt x="29149" y="20720"/>
                  </a:cubicBezTo>
                  <a:cubicBezTo>
                    <a:pt x="29149" y="19683"/>
                    <a:pt x="29293" y="18559"/>
                    <a:pt x="28803" y="17638"/>
                  </a:cubicBezTo>
                  <a:cubicBezTo>
                    <a:pt x="28419" y="16914"/>
                    <a:pt x="27626" y="16350"/>
                    <a:pt x="26830" y="16350"/>
                  </a:cubicBezTo>
                  <a:cubicBezTo>
                    <a:pt x="26611" y="16350"/>
                    <a:pt x="26393" y="16393"/>
                    <a:pt x="26182" y="16486"/>
                  </a:cubicBezTo>
                  <a:cubicBezTo>
                    <a:pt x="25405" y="16831"/>
                    <a:pt x="25030" y="17724"/>
                    <a:pt x="24569" y="18444"/>
                  </a:cubicBezTo>
                  <a:cubicBezTo>
                    <a:pt x="23964" y="19452"/>
                    <a:pt x="23072" y="20230"/>
                    <a:pt x="22035" y="20748"/>
                  </a:cubicBezTo>
                  <a:cubicBezTo>
                    <a:pt x="21609" y="20944"/>
                    <a:pt x="21128" y="21095"/>
                    <a:pt x="20667" y="21095"/>
                  </a:cubicBezTo>
                  <a:cubicBezTo>
                    <a:pt x="20380" y="21095"/>
                    <a:pt x="20100" y="21036"/>
                    <a:pt x="19846" y="20892"/>
                  </a:cubicBezTo>
                  <a:cubicBezTo>
                    <a:pt x="18953" y="20374"/>
                    <a:pt x="18866" y="19107"/>
                    <a:pt x="18895" y="18070"/>
                  </a:cubicBezTo>
                  <a:cubicBezTo>
                    <a:pt x="18953" y="16140"/>
                    <a:pt x="19010" y="14181"/>
                    <a:pt x="19068" y="12252"/>
                  </a:cubicBezTo>
                  <a:cubicBezTo>
                    <a:pt x="19154" y="11215"/>
                    <a:pt x="19068" y="10178"/>
                    <a:pt x="18838" y="9141"/>
                  </a:cubicBezTo>
                  <a:cubicBezTo>
                    <a:pt x="18521" y="8162"/>
                    <a:pt x="17829" y="7211"/>
                    <a:pt x="16821" y="6923"/>
                  </a:cubicBezTo>
                  <a:cubicBezTo>
                    <a:pt x="16633" y="6862"/>
                    <a:pt x="16435" y="6833"/>
                    <a:pt x="16235" y="6833"/>
                  </a:cubicBezTo>
                  <a:cubicBezTo>
                    <a:pt x="15394" y="6833"/>
                    <a:pt x="14531" y="7347"/>
                    <a:pt x="14344" y="8162"/>
                  </a:cubicBezTo>
                  <a:cubicBezTo>
                    <a:pt x="14287" y="8594"/>
                    <a:pt x="14258" y="9026"/>
                    <a:pt x="14287" y="9458"/>
                  </a:cubicBezTo>
                  <a:cubicBezTo>
                    <a:pt x="14287" y="9919"/>
                    <a:pt x="14028" y="10322"/>
                    <a:pt x="13624" y="10495"/>
                  </a:cubicBezTo>
                  <a:cubicBezTo>
                    <a:pt x="13562" y="10511"/>
                    <a:pt x="13501" y="10519"/>
                    <a:pt x="13440" y="10519"/>
                  </a:cubicBezTo>
                  <a:cubicBezTo>
                    <a:pt x="13078" y="10519"/>
                    <a:pt x="12744" y="10248"/>
                    <a:pt x="12472" y="9976"/>
                  </a:cubicBezTo>
                  <a:cubicBezTo>
                    <a:pt x="11406" y="8911"/>
                    <a:pt x="10715" y="7528"/>
                    <a:pt x="10053" y="6174"/>
                  </a:cubicBezTo>
                  <a:cubicBezTo>
                    <a:pt x="9390" y="4792"/>
                    <a:pt x="8757" y="3409"/>
                    <a:pt x="7806" y="2228"/>
                  </a:cubicBezTo>
                  <a:cubicBezTo>
                    <a:pt x="6827" y="1076"/>
                    <a:pt x="5502" y="126"/>
                    <a:pt x="3975" y="11"/>
                  </a:cubicBezTo>
                  <a:cubicBezTo>
                    <a:pt x="3886" y="4"/>
                    <a:pt x="3797" y="0"/>
                    <a:pt x="370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69;p43">
              <a:extLst>
                <a:ext uri="{FF2B5EF4-FFF2-40B4-BE49-F238E27FC236}">
                  <a16:creationId xmlns:a16="http://schemas.microsoft.com/office/drawing/2014/main" id="{10E83E77-2D27-41B2-A309-D3B0F691FECF}"/>
                </a:ext>
              </a:extLst>
            </p:cNvPr>
            <p:cNvSpPr/>
            <p:nvPr/>
          </p:nvSpPr>
          <p:spPr>
            <a:xfrm>
              <a:off x="595275" y="3503375"/>
              <a:ext cx="511250" cy="1235650"/>
            </a:xfrm>
            <a:custGeom>
              <a:avLst/>
              <a:gdLst/>
              <a:ahLst/>
              <a:cxnLst/>
              <a:rect l="l" t="t" r="r" b="b"/>
              <a:pathLst>
                <a:path w="20450" h="49426" extrusionOk="0">
                  <a:moveTo>
                    <a:pt x="0" y="1"/>
                  </a:moveTo>
                  <a:cubicBezTo>
                    <a:pt x="29" y="30"/>
                    <a:pt x="58" y="58"/>
                    <a:pt x="115" y="87"/>
                  </a:cubicBezTo>
                  <a:lnTo>
                    <a:pt x="403" y="375"/>
                  </a:lnTo>
                  <a:cubicBezTo>
                    <a:pt x="691" y="635"/>
                    <a:pt x="1095" y="980"/>
                    <a:pt x="1584" y="1470"/>
                  </a:cubicBezTo>
                  <a:cubicBezTo>
                    <a:pt x="2996" y="2824"/>
                    <a:pt x="4320" y="4292"/>
                    <a:pt x="5530" y="5848"/>
                  </a:cubicBezTo>
                  <a:cubicBezTo>
                    <a:pt x="6279" y="6856"/>
                    <a:pt x="7057" y="7950"/>
                    <a:pt x="7892" y="9160"/>
                  </a:cubicBezTo>
                  <a:cubicBezTo>
                    <a:pt x="8727" y="10370"/>
                    <a:pt x="9591" y="11695"/>
                    <a:pt x="10455" y="13077"/>
                  </a:cubicBezTo>
                  <a:cubicBezTo>
                    <a:pt x="11348" y="14517"/>
                    <a:pt x="12184" y="16044"/>
                    <a:pt x="12932" y="17570"/>
                  </a:cubicBezTo>
                  <a:cubicBezTo>
                    <a:pt x="13336" y="18377"/>
                    <a:pt x="13652" y="19241"/>
                    <a:pt x="14027" y="20105"/>
                  </a:cubicBezTo>
                  <a:lnTo>
                    <a:pt x="15093" y="22697"/>
                  </a:lnTo>
                  <a:cubicBezTo>
                    <a:pt x="16446" y="26010"/>
                    <a:pt x="17627" y="29379"/>
                    <a:pt x="18607" y="32807"/>
                  </a:cubicBezTo>
                  <a:cubicBezTo>
                    <a:pt x="19384" y="35630"/>
                    <a:pt x="19903" y="38481"/>
                    <a:pt x="20133" y="41390"/>
                  </a:cubicBezTo>
                  <a:cubicBezTo>
                    <a:pt x="20306" y="43349"/>
                    <a:pt x="20277" y="45336"/>
                    <a:pt x="20104" y="47266"/>
                  </a:cubicBezTo>
                  <a:cubicBezTo>
                    <a:pt x="20018" y="47986"/>
                    <a:pt x="19960" y="48504"/>
                    <a:pt x="19903" y="48879"/>
                  </a:cubicBezTo>
                  <a:cubicBezTo>
                    <a:pt x="19874" y="49052"/>
                    <a:pt x="19845" y="49167"/>
                    <a:pt x="19845" y="49282"/>
                  </a:cubicBezTo>
                  <a:cubicBezTo>
                    <a:pt x="19816" y="49397"/>
                    <a:pt x="19845" y="49426"/>
                    <a:pt x="19845" y="49426"/>
                  </a:cubicBezTo>
                  <a:cubicBezTo>
                    <a:pt x="19845" y="49368"/>
                    <a:pt x="19874" y="49340"/>
                    <a:pt x="19874" y="49282"/>
                  </a:cubicBezTo>
                  <a:lnTo>
                    <a:pt x="19960" y="48879"/>
                  </a:lnTo>
                  <a:cubicBezTo>
                    <a:pt x="20018" y="48504"/>
                    <a:pt x="20104" y="47986"/>
                    <a:pt x="20191" y="47295"/>
                  </a:cubicBezTo>
                  <a:cubicBezTo>
                    <a:pt x="20392" y="45336"/>
                    <a:pt x="20450" y="43349"/>
                    <a:pt x="20306" y="41390"/>
                  </a:cubicBezTo>
                  <a:cubicBezTo>
                    <a:pt x="20075" y="38481"/>
                    <a:pt x="19557" y="35572"/>
                    <a:pt x="18779" y="32778"/>
                  </a:cubicBezTo>
                  <a:cubicBezTo>
                    <a:pt x="17800" y="29322"/>
                    <a:pt x="16619" y="25923"/>
                    <a:pt x="15237" y="22611"/>
                  </a:cubicBezTo>
                  <a:cubicBezTo>
                    <a:pt x="14891" y="21747"/>
                    <a:pt x="14517" y="20883"/>
                    <a:pt x="14171" y="20019"/>
                  </a:cubicBezTo>
                  <a:cubicBezTo>
                    <a:pt x="13854" y="19155"/>
                    <a:pt x="13480" y="18319"/>
                    <a:pt x="13105" y="17484"/>
                  </a:cubicBezTo>
                  <a:cubicBezTo>
                    <a:pt x="12356" y="15929"/>
                    <a:pt x="11492" y="14431"/>
                    <a:pt x="10571" y="12962"/>
                  </a:cubicBezTo>
                  <a:cubicBezTo>
                    <a:pt x="9707" y="11579"/>
                    <a:pt x="8842" y="10283"/>
                    <a:pt x="8007" y="9074"/>
                  </a:cubicBezTo>
                  <a:cubicBezTo>
                    <a:pt x="7172" y="7864"/>
                    <a:pt x="6365" y="6741"/>
                    <a:pt x="5617" y="5761"/>
                  </a:cubicBezTo>
                  <a:cubicBezTo>
                    <a:pt x="4407" y="4206"/>
                    <a:pt x="3082" y="2766"/>
                    <a:pt x="1642" y="1412"/>
                  </a:cubicBezTo>
                  <a:cubicBezTo>
                    <a:pt x="1152" y="923"/>
                    <a:pt x="720" y="577"/>
                    <a:pt x="461" y="318"/>
                  </a:cubicBezTo>
                  <a:lnTo>
                    <a:pt x="115" y="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70;p43">
              <a:extLst>
                <a:ext uri="{FF2B5EF4-FFF2-40B4-BE49-F238E27FC236}">
                  <a16:creationId xmlns:a16="http://schemas.microsoft.com/office/drawing/2014/main" id="{FEEF2A20-1C19-4E4D-B3A2-432A74E2D188}"/>
                </a:ext>
              </a:extLst>
            </p:cNvPr>
            <p:cNvSpPr/>
            <p:nvPr/>
          </p:nvSpPr>
          <p:spPr>
            <a:xfrm>
              <a:off x="921450" y="3655325"/>
              <a:ext cx="45400" cy="285150"/>
            </a:xfrm>
            <a:custGeom>
              <a:avLst/>
              <a:gdLst/>
              <a:ahLst/>
              <a:cxnLst/>
              <a:rect l="l" t="t" r="r" b="b"/>
              <a:pathLst>
                <a:path w="1816" h="11406" extrusionOk="0">
                  <a:moveTo>
                    <a:pt x="1815" y="0"/>
                  </a:moveTo>
                  <a:lnTo>
                    <a:pt x="1815" y="0"/>
                  </a:lnTo>
                  <a:cubicBezTo>
                    <a:pt x="1758" y="144"/>
                    <a:pt x="1700" y="288"/>
                    <a:pt x="1671" y="432"/>
                  </a:cubicBezTo>
                  <a:cubicBezTo>
                    <a:pt x="1585" y="720"/>
                    <a:pt x="1498" y="1123"/>
                    <a:pt x="1383" y="1642"/>
                  </a:cubicBezTo>
                  <a:cubicBezTo>
                    <a:pt x="1153" y="2650"/>
                    <a:pt x="922" y="4090"/>
                    <a:pt x="721" y="5674"/>
                  </a:cubicBezTo>
                  <a:cubicBezTo>
                    <a:pt x="519" y="7258"/>
                    <a:pt x="346" y="8641"/>
                    <a:pt x="202" y="9735"/>
                  </a:cubicBezTo>
                  <a:cubicBezTo>
                    <a:pt x="145" y="10225"/>
                    <a:pt x="87" y="10628"/>
                    <a:pt x="29" y="10974"/>
                  </a:cubicBezTo>
                  <a:cubicBezTo>
                    <a:pt x="1" y="11118"/>
                    <a:pt x="1" y="11262"/>
                    <a:pt x="1" y="11406"/>
                  </a:cubicBezTo>
                  <a:cubicBezTo>
                    <a:pt x="58" y="11262"/>
                    <a:pt x="87" y="11118"/>
                    <a:pt x="116" y="10974"/>
                  </a:cubicBezTo>
                  <a:cubicBezTo>
                    <a:pt x="173" y="10686"/>
                    <a:pt x="260" y="10283"/>
                    <a:pt x="346" y="9764"/>
                  </a:cubicBezTo>
                  <a:cubicBezTo>
                    <a:pt x="519" y="8727"/>
                    <a:pt x="692" y="7287"/>
                    <a:pt x="922" y="5703"/>
                  </a:cubicBezTo>
                  <a:cubicBezTo>
                    <a:pt x="1124" y="4119"/>
                    <a:pt x="1326" y="2708"/>
                    <a:pt x="1527" y="1671"/>
                  </a:cubicBezTo>
                  <a:cubicBezTo>
                    <a:pt x="1614" y="1152"/>
                    <a:pt x="1700" y="749"/>
                    <a:pt x="1758" y="461"/>
                  </a:cubicBezTo>
                  <a:cubicBezTo>
                    <a:pt x="1786" y="288"/>
                    <a:pt x="1815" y="144"/>
                    <a:pt x="181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71;p43">
              <a:extLst>
                <a:ext uri="{FF2B5EF4-FFF2-40B4-BE49-F238E27FC236}">
                  <a16:creationId xmlns:a16="http://schemas.microsoft.com/office/drawing/2014/main" id="{9632053B-961B-4412-9839-F4BABC608B7E}"/>
                </a:ext>
              </a:extLst>
            </p:cNvPr>
            <p:cNvSpPr/>
            <p:nvPr/>
          </p:nvSpPr>
          <p:spPr>
            <a:xfrm>
              <a:off x="583750" y="3869900"/>
              <a:ext cx="337725" cy="70575"/>
            </a:xfrm>
            <a:custGeom>
              <a:avLst/>
              <a:gdLst/>
              <a:ahLst/>
              <a:cxnLst/>
              <a:rect l="l" t="t" r="r" b="b"/>
              <a:pathLst>
                <a:path w="13509" h="2823" extrusionOk="0">
                  <a:moveTo>
                    <a:pt x="0" y="0"/>
                  </a:moveTo>
                  <a:cubicBezTo>
                    <a:pt x="173" y="58"/>
                    <a:pt x="375" y="87"/>
                    <a:pt x="547" y="87"/>
                  </a:cubicBezTo>
                  <a:cubicBezTo>
                    <a:pt x="893" y="116"/>
                    <a:pt x="1383" y="173"/>
                    <a:pt x="2016" y="260"/>
                  </a:cubicBezTo>
                  <a:cubicBezTo>
                    <a:pt x="3255" y="432"/>
                    <a:pt x="4954" y="720"/>
                    <a:pt x="6826" y="1095"/>
                  </a:cubicBezTo>
                  <a:cubicBezTo>
                    <a:pt x="8699" y="1498"/>
                    <a:pt x="10369" y="1930"/>
                    <a:pt x="11550" y="2276"/>
                  </a:cubicBezTo>
                  <a:cubicBezTo>
                    <a:pt x="12155" y="2449"/>
                    <a:pt x="12645" y="2593"/>
                    <a:pt x="12990" y="2679"/>
                  </a:cubicBezTo>
                  <a:cubicBezTo>
                    <a:pt x="13163" y="2737"/>
                    <a:pt x="13336" y="2794"/>
                    <a:pt x="13509" y="2823"/>
                  </a:cubicBezTo>
                  <a:cubicBezTo>
                    <a:pt x="13336" y="2737"/>
                    <a:pt x="13163" y="2679"/>
                    <a:pt x="12990" y="2621"/>
                  </a:cubicBezTo>
                  <a:cubicBezTo>
                    <a:pt x="12673" y="2506"/>
                    <a:pt x="12184" y="2333"/>
                    <a:pt x="11608" y="2132"/>
                  </a:cubicBezTo>
                  <a:cubicBezTo>
                    <a:pt x="10398" y="1757"/>
                    <a:pt x="8727" y="1296"/>
                    <a:pt x="6855" y="922"/>
                  </a:cubicBezTo>
                  <a:cubicBezTo>
                    <a:pt x="5012" y="519"/>
                    <a:pt x="3284" y="260"/>
                    <a:pt x="2016" y="116"/>
                  </a:cubicBezTo>
                  <a:cubicBezTo>
                    <a:pt x="1383" y="58"/>
                    <a:pt x="893" y="29"/>
                    <a:pt x="54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72;p43">
              <a:extLst>
                <a:ext uri="{FF2B5EF4-FFF2-40B4-BE49-F238E27FC236}">
                  <a16:creationId xmlns:a16="http://schemas.microsoft.com/office/drawing/2014/main" id="{400D07BA-D483-448E-ACB0-5D30884475E7}"/>
                </a:ext>
              </a:extLst>
            </p:cNvPr>
            <p:cNvSpPr/>
            <p:nvPr/>
          </p:nvSpPr>
          <p:spPr>
            <a:xfrm>
              <a:off x="1059700" y="3892950"/>
              <a:ext cx="181475" cy="423400"/>
            </a:xfrm>
            <a:custGeom>
              <a:avLst/>
              <a:gdLst/>
              <a:ahLst/>
              <a:cxnLst/>
              <a:rect l="l" t="t" r="r" b="b"/>
              <a:pathLst>
                <a:path w="7259" h="16936" extrusionOk="0">
                  <a:moveTo>
                    <a:pt x="7259" y="0"/>
                  </a:moveTo>
                  <a:lnTo>
                    <a:pt x="7259" y="0"/>
                  </a:lnTo>
                  <a:cubicBezTo>
                    <a:pt x="7201" y="29"/>
                    <a:pt x="7173" y="86"/>
                    <a:pt x="7144" y="144"/>
                  </a:cubicBezTo>
                  <a:lnTo>
                    <a:pt x="6913" y="634"/>
                  </a:lnTo>
                  <a:cubicBezTo>
                    <a:pt x="6712" y="1037"/>
                    <a:pt x="6424" y="1642"/>
                    <a:pt x="6078" y="2419"/>
                  </a:cubicBezTo>
                  <a:cubicBezTo>
                    <a:pt x="5387" y="3946"/>
                    <a:pt x="4494" y="6077"/>
                    <a:pt x="3543" y="8439"/>
                  </a:cubicBezTo>
                  <a:cubicBezTo>
                    <a:pt x="2593" y="10801"/>
                    <a:pt x="1729" y="12904"/>
                    <a:pt x="1066" y="14459"/>
                  </a:cubicBezTo>
                  <a:cubicBezTo>
                    <a:pt x="750" y="15179"/>
                    <a:pt x="490" y="15813"/>
                    <a:pt x="289" y="16245"/>
                  </a:cubicBezTo>
                  <a:cubicBezTo>
                    <a:pt x="202" y="16446"/>
                    <a:pt x="116" y="16619"/>
                    <a:pt x="58" y="16734"/>
                  </a:cubicBezTo>
                  <a:cubicBezTo>
                    <a:pt x="30" y="16792"/>
                    <a:pt x="30" y="16849"/>
                    <a:pt x="1" y="16936"/>
                  </a:cubicBezTo>
                  <a:cubicBezTo>
                    <a:pt x="58" y="16878"/>
                    <a:pt x="87" y="16821"/>
                    <a:pt x="116" y="16763"/>
                  </a:cubicBezTo>
                  <a:lnTo>
                    <a:pt x="346" y="16273"/>
                  </a:lnTo>
                  <a:cubicBezTo>
                    <a:pt x="548" y="15870"/>
                    <a:pt x="836" y="15265"/>
                    <a:pt x="1182" y="14488"/>
                  </a:cubicBezTo>
                  <a:cubicBezTo>
                    <a:pt x="1873" y="12961"/>
                    <a:pt x="2766" y="10830"/>
                    <a:pt x="3716" y="8468"/>
                  </a:cubicBezTo>
                  <a:cubicBezTo>
                    <a:pt x="4667" y="6135"/>
                    <a:pt x="5502" y="3975"/>
                    <a:pt x="6193" y="2448"/>
                  </a:cubicBezTo>
                  <a:lnTo>
                    <a:pt x="6971" y="662"/>
                  </a:lnTo>
                  <a:lnTo>
                    <a:pt x="7201" y="173"/>
                  </a:lnTo>
                  <a:cubicBezTo>
                    <a:pt x="7230" y="115"/>
                    <a:pt x="7230" y="58"/>
                    <a:pt x="725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73;p43">
              <a:extLst>
                <a:ext uri="{FF2B5EF4-FFF2-40B4-BE49-F238E27FC236}">
                  <a16:creationId xmlns:a16="http://schemas.microsoft.com/office/drawing/2014/main" id="{341A555F-90E3-429A-BA7F-3721BFB3286A}"/>
                </a:ext>
              </a:extLst>
            </p:cNvPr>
            <p:cNvSpPr/>
            <p:nvPr/>
          </p:nvSpPr>
          <p:spPr>
            <a:xfrm>
              <a:off x="613275" y="4162250"/>
              <a:ext cx="446450" cy="154100"/>
            </a:xfrm>
            <a:custGeom>
              <a:avLst/>
              <a:gdLst/>
              <a:ahLst/>
              <a:cxnLst/>
              <a:rect l="l" t="t" r="r" b="b"/>
              <a:pathLst>
                <a:path w="17858" h="6164" extrusionOk="0">
                  <a:moveTo>
                    <a:pt x="0" y="0"/>
                  </a:moveTo>
                  <a:cubicBezTo>
                    <a:pt x="29" y="29"/>
                    <a:pt x="115" y="58"/>
                    <a:pt x="173" y="58"/>
                  </a:cubicBezTo>
                  <a:lnTo>
                    <a:pt x="691" y="259"/>
                  </a:lnTo>
                  <a:lnTo>
                    <a:pt x="2592" y="922"/>
                  </a:lnTo>
                  <a:cubicBezTo>
                    <a:pt x="4205" y="1469"/>
                    <a:pt x="6452" y="2276"/>
                    <a:pt x="8900" y="3168"/>
                  </a:cubicBezTo>
                  <a:cubicBezTo>
                    <a:pt x="11348" y="4033"/>
                    <a:pt x="13566" y="4839"/>
                    <a:pt x="15208" y="5357"/>
                  </a:cubicBezTo>
                  <a:cubicBezTo>
                    <a:pt x="16014" y="5617"/>
                    <a:pt x="16677" y="5818"/>
                    <a:pt x="17138" y="5962"/>
                  </a:cubicBezTo>
                  <a:lnTo>
                    <a:pt x="17685" y="6106"/>
                  </a:lnTo>
                  <a:cubicBezTo>
                    <a:pt x="17742" y="6135"/>
                    <a:pt x="17800" y="6135"/>
                    <a:pt x="17858" y="6164"/>
                  </a:cubicBezTo>
                  <a:cubicBezTo>
                    <a:pt x="17800" y="6106"/>
                    <a:pt x="17742" y="6077"/>
                    <a:pt x="17685" y="6077"/>
                  </a:cubicBezTo>
                  <a:lnTo>
                    <a:pt x="17166" y="5876"/>
                  </a:lnTo>
                  <a:lnTo>
                    <a:pt x="15265" y="5213"/>
                  </a:lnTo>
                  <a:cubicBezTo>
                    <a:pt x="13653" y="4666"/>
                    <a:pt x="11406" y="3860"/>
                    <a:pt x="8958" y="2967"/>
                  </a:cubicBezTo>
                  <a:cubicBezTo>
                    <a:pt x="6509" y="2074"/>
                    <a:pt x="4263" y="1325"/>
                    <a:pt x="2650" y="807"/>
                  </a:cubicBezTo>
                  <a:cubicBezTo>
                    <a:pt x="1815" y="519"/>
                    <a:pt x="1152" y="317"/>
                    <a:pt x="691" y="202"/>
                  </a:cubicBezTo>
                  <a:lnTo>
                    <a:pt x="173" y="29"/>
                  </a:lnTo>
                  <a:cubicBezTo>
                    <a:pt x="115" y="0"/>
                    <a:pt x="58" y="0"/>
                    <a:pt x="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9" name="Google Shape;2780;p43">
            <a:extLst>
              <a:ext uri="{FF2B5EF4-FFF2-40B4-BE49-F238E27FC236}">
                <a16:creationId xmlns:a16="http://schemas.microsoft.com/office/drawing/2014/main" id="{D3123038-C37B-478C-82B9-746660515E2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344" y="2787074"/>
            <a:ext cx="2188326" cy="1231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2790;p43">
            <a:extLst>
              <a:ext uri="{FF2B5EF4-FFF2-40B4-BE49-F238E27FC236}">
                <a16:creationId xmlns:a16="http://schemas.microsoft.com/office/drawing/2014/main" id="{9C81DF53-B8A3-40B6-91B6-24D125611FBA}"/>
              </a:ext>
            </a:extLst>
          </p:cNvPr>
          <p:cNvGrpSpPr/>
          <p:nvPr/>
        </p:nvGrpSpPr>
        <p:grpSpPr>
          <a:xfrm>
            <a:off x="381428" y="2793442"/>
            <a:ext cx="2482273" cy="1459625"/>
            <a:chOff x="1462225" y="2643625"/>
            <a:chExt cx="3771000" cy="2332300"/>
          </a:xfrm>
        </p:grpSpPr>
        <p:sp>
          <p:nvSpPr>
            <p:cNvPr id="112" name="Google Shape;2791;p43">
              <a:extLst>
                <a:ext uri="{FF2B5EF4-FFF2-40B4-BE49-F238E27FC236}">
                  <a16:creationId xmlns:a16="http://schemas.microsoft.com/office/drawing/2014/main" id="{3BDD6FEA-F9C4-4748-BA86-7A1E3FDBA573}"/>
                </a:ext>
              </a:extLst>
            </p:cNvPr>
            <p:cNvSpPr/>
            <p:nvPr/>
          </p:nvSpPr>
          <p:spPr>
            <a:xfrm>
              <a:off x="1462225" y="4774300"/>
              <a:ext cx="3771000" cy="201625"/>
            </a:xfrm>
            <a:custGeom>
              <a:avLst/>
              <a:gdLst/>
              <a:ahLst/>
              <a:cxnLst/>
              <a:rect l="l" t="t" r="r" b="b"/>
              <a:pathLst>
                <a:path w="150840" h="8065" extrusionOk="0">
                  <a:moveTo>
                    <a:pt x="0" y="0"/>
                  </a:moveTo>
                  <a:lnTo>
                    <a:pt x="0" y="1671"/>
                  </a:lnTo>
                  <a:cubicBezTo>
                    <a:pt x="0" y="5214"/>
                    <a:pt x="2881" y="8065"/>
                    <a:pt x="6423" y="8065"/>
                  </a:cubicBezTo>
                  <a:lnTo>
                    <a:pt x="144416" y="8065"/>
                  </a:lnTo>
                  <a:cubicBezTo>
                    <a:pt x="147959" y="8065"/>
                    <a:pt x="150839" y="5185"/>
                    <a:pt x="150839" y="1671"/>
                  </a:cubicBezTo>
                  <a:lnTo>
                    <a:pt x="150839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92;p43">
              <a:extLst>
                <a:ext uri="{FF2B5EF4-FFF2-40B4-BE49-F238E27FC236}">
                  <a16:creationId xmlns:a16="http://schemas.microsoft.com/office/drawing/2014/main" id="{E889A352-0C94-40F9-BA56-DC03367C6989}"/>
                </a:ext>
              </a:extLst>
            </p:cNvPr>
            <p:cNvSpPr/>
            <p:nvPr/>
          </p:nvSpPr>
          <p:spPr>
            <a:xfrm>
              <a:off x="1607675" y="2643625"/>
              <a:ext cx="3480800" cy="2301350"/>
            </a:xfrm>
            <a:custGeom>
              <a:avLst/>
              <a:gdLst/>
              <a:ahLst/>
              <a:cxnLst/>
              <a:rect l="l" t="t" r="r" b="b"/>
              <a:pathLst>
                <a:path w="139232" h="92054" extrusionOk="0">
                  <a:moveTo>
                    <a:pt x="135084" y="3659"/>
                  </a:moveTo>
                  <a:lnTo>
                    <a:pt x="135084" y="81397"/>
                  </a:lnTo>
                  <a:lnTo>
                    <a:pt x="3745" y="81397"/>
                  </a:lnTo>
                  <a:lnTo>
                    <a:pt x="3745" y="3659"/>
                  </a:lnTo>
                  <a:close/>
                  <a:moveTo>
                    <a:pt x="5271" y="1"/>
                  </a:moveTo>
                  <a:cubicBezTo>
                    <a:pt x="2362" y="1"/>
                    <a:pt x="29" y="2334"/>
                    <a:pt x="29" y="5243"/>
                  </a:cubicBezTo>
                  <a:lnTo>
                    <a:pt x="29" y="86811"/>
                  </a:lnTo>
                  <a:cubicBezTo>
                    <a:pt x="0" y="89692"/>
                    <a:pt x="2362" y="92053"/>
                    <a:pt x="5271" y="92053"/>
                  </a:cubicBezTo>
                  <a:lnTo>
                    <a:pt x="133990" y="92053"/>
                  </a:lnTo>
                  <a:cubicBezTo>
                    <a:pt x="136870" y="92053"/>
                    <a:pt x="139232" y="89692"/>
                    <a:pt x="139232" y="86811"/>
                  </a:cubicBezTo>
                  <a:lnTo>
                    <a:pt x="139232" y="5243"/>
                  </a:lnTo>
                  <a:cubicBezTo>
                    <a:pt x="139232" y="2334"/>
                    <a:pt x="136870" y="1"/>
                    <a:pt x="13399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93;p43">
              <a:extLst>
                <a:ext uri="{FF2B5EF4-FFF2-40B4-BE49-F238E27FC236}">
                  <a16:creationId xmlns:a16="http://schemas.microsoft.com/office/drawing/2014/main" id="{3A4BA47A-99E3-491B-8245-306322811446}"/>
                </a:ext>
              </a:extLst>
            </p:cNvPr>
            <p:cNvSpPr/>
            <p:nvPr/>
          </p:nvSpPr>
          <p:spPr>
            <a:xfrm>
              <a:off x="3005325" y="4774300"/>
              <a:ext cx="748150" cy="74900"/>
            </a:xfrm>
            <a:custGeom>
              <a:avLst/>
              <a:gdLst/>
              <a:ahLst/>
              <a:cxnLst/>
              <a:rect l="l" t="t" r="r" b="b"/>
              <a:pathLst>
                <a:path w="29926" h="2996" extrusionOk="0">
                  <a:moveTo>
                    <a:pt x="0" y="0"/>
                  </a:moveTo>
                  <a:lnTo>
                    <a:pt x="1872" y="2996"/>
                  </a:lnTo>
                  <a:lnTo>
                    <a:pt x="28198" y="2996"/>
                  </a:lnTo>
                  <a:lnTo>
                    <a:pt x="29926" y="0"/>
                  </a:ln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94;p43">
              <a:extLst>
                <a:ext uri="{FF2B5EF4-FFF2-40B4-BE49-F238E27FC236}">
                  <a16:creationId xmlns:a16="http://schemas.microsoft.com/office/drawing/2014/main" id="{5348FC68-0C67-4658-916C-D7500BBDFBB2}"/>
                </a:ext>
              </a:extLst>
            </p:cNvPr>
            <p:cNvSpPr/>
            <p:nvPr/>
          </p:nvSpPr>
          <p:spPr>
            <a:xfrm>
              <a:off x="1607675" y="4776450"/>
              <a:ext cx="3480800" cy="10825"/>
            </a:xfrm>
            <a:custGeom>
              <a:avLst/>
              <a:gdLst/>
              <a:ahLst/>
              <a:cxnLst/>
              <a:rect l="l" t="t" r="r" b="b"/>
              <a:pathLst>
                <a:path w="139232" h="433" extrusionOk="0">
                  <a:moveTo>
                    <a:pt x="0" y="1"/>
                  </a:moveTo>
                  <a:lnTo>
                    <a:pt x="0" y="433"/>
                  </a:lnTo>
                  <a:lnTo>
                    <a:pt x="139232" y="433"/>
                  </a:lnTo>
                  <a:lnTo>
                    <a:pt x="139232" y="1"/>
                  </a:ln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2795;p43">
            <a:extLst>
              <a:ext uri="{FF2B5EF4-FFF2-40B4-BE49-F238E27FC236}">
                <a16:creationId xmlns:a16="http://schemas.microsoft.com/office/drawing/2014/main" id="{92E3DC77-3CEE-44C1-AF4D-3BA5897409D5}"/>
              </a:ext>
            </a:extLst>
          </p:cNvPr>
          <p:cNvGrpSpPr/>
          <p:nvPr/>
        </p:nvGrpSpPr>
        <p:grpSpPr>
          <a:xfrm>
            <a:off x="2764510" y="3171053"/>
            <a:ext cx="1571629" cy="1076800"/>
            <a:chOff x="5061100" y="3101875"/>
            <a:chExt cx="2313575" cy="1912225"/>
          </a:xfrm>
        </p:grpSpPr>
        <p:sp>
          <p:nvSpPr>
            <p:cNvPr id="117" name="Google Shape;2796;p43">
              <a:extLst>
                <a:ext uri="{FF2B5EF4-FFF2-40B4-BE49-F238E27FC236}">
                  <a16:creationId xmlns:a16="http://schemas.microsoft.com/office/drawing/2014/main" id="{D3D14F81-1C76-446D-BE8B-0F37EE596CBB}"/>
                </a:ext>
              </a:extLst>
            </p:cNvPr>
            <p:cNvSpPr/>
            <p:nvPr/>
          </p:nvSpPr>
          <p:spPr>
            <a:xfrm>
              <a:off x="7161525" y="4644500"/>
              <a:ext cx="213150" cy="350875"/>
            </a:xfrm>
            <a:custGeom>
              <a:avLst/>
              <a:gdLst/>
              <a:ahLst/>
              <a:cxnLst/>
              <a:rect l="l" t="t" r="r" b="b"/>
              <a:pathLst>
                <a:path w="8526" h="14035" extrusionOk="0">
                  <a:moveTo>
                    <a:pt x="8088" y="0"/>
                  </a:moveTo>
                  <a:cubicBezTo>
                    <a:pt x="7443" y="0"/>
                    <a:pt x="5502" y="5394"/>
                    <a:pt x="5502" y="5394"/>
                  </a:cubicBezTo>
                  <a:lnTo>
                    <a:pt x="1037" y="4847"/>
                  </a:lnTo>
                  <a:lnTo>
                    <a:pt x="0" y="13199"/>
                  </a:lnTo>
                  <a:lnTo>
                    <a:pt x="6481" y="14035"/>
                  </a:lnTo>
                  <a:lnTo>
                    <a:pt x="6596" y="13516"/>
                  </a:lnTo>
                  <a:cubicBezTo>
                    <a:pt x="6999" y="11241"/>
                    <a:pt x="8526" y="1880"/>
                    <a:pt x="8267" y="296"/>
                  </a:cubicBezTo>
                  <a:cubicBezTo>
                    <a:pt x="8234" y="91"/>
                    <a:pt x="8172" y="0"/>
                    <a:pt x="808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97;p43">
              <a:extLst>
                <a:ext uri="{FF2B5EF4-FFF2-40B4-BE49-F238E27FC236}">
                  <a16:creationId xmlns:a16="http://schemas.microsoft.com/office/drawing/2014/main" id="{EB65A1DE-1D82-462A-87F9-B1A5AB540A1E}"/>
                </a:ext>
              </a:extLst>
            </p:cNvPr>
            <p:cNvSpPr/>
            <p:nvPr/>
          </p:nvSpPr>
          <p:spPr>
            <a:xfrm>
              <a:off x="7315625" y="4636775"/>
              <a:ext cx="45375" cy="347800"/>
            </a:xfrm>
            <a:custGeom>
              <a:avLst/>
              <a:gdLst/>
              <a:ahLst/>
              <a:cxnLst/>
              <a:rect l="l" t="t" r="r" b="b"/>
              <a:pathLst>
                <a:path w="1815" h="13912" extrusionOk="0">
                  <a:moveTo>
                    <a:pt x="1728" y="0"/>
                  </a:moveTo>
                  <a:cubicBezTo>
                    <a:pt x="1642" y="0"/>
                    <a:pt x="1210" y="3111"/>
                    <a:pt x="749" y="6941"/>
                  </a:cubicBezTo>
                  <a:cubicBezTo>
                    <a:pt x="288" y="10772"/>
                    <a:pt x="0" y="13912"/>
                    <a:pt x="87" y="13912"/>
                  </a:cubicBezTo>
                  <a:cubicBezTo>
                    <a:pt x="87" y="13912"/>
                    <a:pt x="87" y="13912"/>
                    <a:pt x="87" y="13912"/>
                  </a:cubicBezTo>
                  <a:cubicBezTo>
                    <a:pt x="148" y="13912"/>
                    <a:pt x="578" y="10812"/>
                    <a:pt x="1037" y="6970"/>
                  </a:cubicBezTo>
                  <a:cubicBezTo>
                    <a:pt x="1498" y="3139"/>
                    <a:pt x="1815" y="0"/>
                    <a:pt x="172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98;p43">
              <a:extLst>
                <a:ext uri="{FF2B5EF4-FFF2-40B4-BE49-F238E27FC236}">
                  <a16:creationId xmlns:a16="http://schemas.microsoft.com/office/drawing/2014/main" id="{87B19E90-43AF-4AC0-BCBD-3A773E8ABDEA}"/>
                </a:ext>
              </a:extLst>
            </p:cNvPr>
            <p:cNvSpPr/>
            <p:nvPr/>
          </p:nvSpPr>
          <p:spPr>
            <a:xfrm>
              <a:off x="7301925" y="4751150"/>
              <a:ext cx="20925" cy="18575"/>
            </a:xfrm>
            <a:custGeom>
              <a:avLst/>
              <a:gdLst/>
              <a:ahLst/>
              <a:cxnLst/>
              <a:rect l="l" t="t" r="r" b="b"/>
              <a:pathLst>
                <a:path w="837" h="743" extrusionOk="0">
                  <a:moveTo>
                    <a:pt x="81" y="0"/>
                  </a:moveTo>
                  <a:cubicBezTo>
                    <a:pt x="72" y="0"/>
                    <a:pt x="64" y="2"/>
                    <a:pt x="59" y="5"/>
                  </a:cubicBezTo>
                  <a:cubicBezTo>
                    <a:pt x="1" y="62"/>
                    <a:pt x="87" y="293"/>
                    <a:pt x="318" y="494"/>
                  </a:cubicBezTo>
                  <a:cubicBezTo>
                    <a:pt x="478" y="655"/>
                    <a:pt x="657" y="742"/>
                    <a:pt x="752" y="742"/>
                  </a:cubicBezTo>
                  <a:cubicBezTo>
                    <a:pt x="777" y="742"/>
                    <a:pt x="796" y="736"/>
                    <a:pt x="807" y="725"/>
                  </a:cubicBezTo>
                  <a:cubicBezTo>
                    <a:pt x="836" y="667"/>
                    <a:pt x="692" y="494"/>
                    <a:pt x="519" y="293"/>
                  </a:cubicBezTo>
                  <a:cubicBezTo>
                    <a:pt x="338" y="112"/>
                    <a:pt x="157" y="0"/>
                    <a:pt x="8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99;p43">
              <a:extLst>
                <a:ext uri="{FF2B5EF4-FFF2-40B4-BE49-F238E27FC236}">
                  <a16:creationId xmlns:a16="http://schemas.microsoft.com/office/drawing/2014/main" id="{6293FE12-C20C-455B-AA2F-8F35D50D9F77}"/>
                </a:ext>
              </a:extLst>
            </p:cNvPr>
            <p:cNvSpPr/>
            <p:nvPr/>
          </p:nvSpPr>
          <p:spPr>
            <a:xfrm>
              <a:off x="7306975" y="4739400"/>
              <a:ext cx="24500" cy="18175"/>
            </a:xfrm>
            <a:custGeom>
              <a:avLst/>
              <a:gdLst/>
              <a:ahLst/>
              <a:cxnLst/>
              <a:rect l="l" t="t" r="r" b="b"/>
              <a:pathLst>
                <a:path w="980" h="727" extrusionOk="0">
                  <a:moveTo>
                    <a:pt x="67" y="1"/>
                  </a:moveTo>
                  <a:cubicBezTo>
                    <a:pt x="51" y="1"/>
                    <a:pt x="38" y="5"/>
                    <a:pt x="29" y="14"/>
                  </a:cubicBezTo>
                  <a:cubicBezTo>
                    <a:pt x="1" y="71"/>
                    <a:pt x="145" y="302"/>
                    <a:pt x="404" y="503"/>
                  </a:cubicBezTo>
                  <a:cubicBezTo>
                    <a:pt x="600" y="656"/>
                    <a:pt x="796" y="726"/>
                    <a:pt x="893" y="726"/>
                  </a:cubicBezTo>
                  <a:cubicBezTo>
                    <a:pt x="923" y="726"/>
                    <a:pt x="944" y="719"/>
                    <a:pt x="951" y="705"/>
                  </a:cubicBezTo>
                  <a:cubicBezTo>
                    <a:pt x="980" y="647"/>
                    <a:pt x="807" y="446"/>
                    <a:pt x="548" y="273"/>
                  </a:cubicBezTo>
                  <a:cubicBezTo>
                    <a:pt x="353" y="127"/>
                    <a:pt x="157" y="1"/>
                    <a:pt x="6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800;p43">
              <a:extLst>
                <a:ext uri="{FF2B5EF4-FFF2-40B4-BE49-F238E27FC236}">
                  <a16:creationId xmlns:a16="http://schemas.microsoft.com/office/drawing/2014/main" id="{8B27D678-840A-41A3-AC8A-A558F5B5C642}"/>
                </a:ext>
              </a:extLst>
            </p:cNvPr>
            <p:cNvSpPr/>
            <p:nvPr/>
          </p:nvSpPr>
          <p:spPr>
            <a:xfrm>
              <a:off x="7278900" y="4921650"/>
              <a:ext cx="46100" cy="56450"/>
            </a:xfrm>
            <a:custGeom>
              <a:avLst/>
              <a:gdLst/>
              <a:ahLst/>
              <a:cxnLst/>
              <a:rect l="l" t="t" r="r" b="b"/>
              <a:pathLst>
                <a:path w="1844" h="2258" extrusionOk="0">
                  <a:moveTo>
                    <a:pt x="1778" y="1"/>
                  </a:moveTo>
                  <a:cubicBezTo>
                    <a:pt x="1715" y="1"/>
                    <a:pt x="1584" y="43"/>
                    <a:pt x="1383" y="155"/>
                  </a:cubicBezTo>
                  <a:cubicBezTo>
                    <a:pt x="1037" y="299"/>
                    <a:pt x="749" y="500"/>
                    <a:pt x="490" y="788"/>
                  </a:cubicBezTo>
                  <a:cubicBezTo>
                    <a:pt x="202" y="1048"/>
                    <a:pt x="58" y="1393"/>
                    <a:pt x="29" y="1797"/>
                  </a:cubicBezTo>
                  <a:cubicBezTo>
                    <a:pt x="0" y="2085"/>
                    <a:pt x="87" y="2257"/>
                    <a:pt x="115" y="2257"/>
                  </a:cubicBezTo>
                  <a:cubicBezTo>
                    <a:pt x="173" y="2229"/>
                    <a:pt x="144" y="2056"/>
                    <a:pt x="202" y="1825"/>
                  </a:cubicBezTo>
                  <a:cubicBezTo>
                    <a:pt x="288" y="1509"/>
                    <a:pt x="461" y="1221"/>
                    <a:pt x="692" y="961"/>
                  </a:cubicBezTo>
                  <a:cubicBezTo>
                    <a:pt x="922" y="731"/>
                    <a:pt x="1210" y="500"/>
                    <a:pt x="1469" y="328"/>
                  </a:cubicBezTo>
                  <a:cubicBezTo>
                    <a:pt x="1700" y="155"/>
                    <a:pt x="1844" y="40"/>
                    <a:pt x="1815" y="11"/>
                  </a:cubicBezTo>
                  <a:cubicBezTo>
                    <a:pt x="1808" y="4"/>
                    <a:pt x="1796" y="1"/>
                    <a:pt x="177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801;p43">
              <a:extLst>
                <a:ext uri="{FF2B5EF4-FFF2-40B4-BE49-F238E27FC236}">
                  <a16:creationId xmlns:a16="http://schemas.microsoft.com/office/drawing/2014/main" id="{1239EE7C-CF78-4105-9336-277FFC74F3BB}"/>
                </a:ext>
              </a:extLst>
            </p:cNvPr>
            <p:cNvSpPr/>
            <p:nvPr/>
          </p:nvSpPr>
          <p:spPr>
            <a:xfrm>
              <a:off x="7299050" y="4766275"/>
              <a:ext cx="10100" cy="20275"/>
            </a:xfrm>
            <a:custGeom>
              <a:avLst/>
              <a:gdLst/>
              <a:ahLst/>
              <a:cxnLst/>
              <a:rect l="l" t="t" r="r" b="b"/>
              <a:pathLst>
                <a:path w="404" h="811" extrusionOk="0">
                  <a:moveTo>
                    <a:pt x="104" y="1"/>
                  </a:moveTo>
                  <a:cubicBezTo>
                    <a:pt x="98" y="1"/>
                    <a:pt x="92" y="2"/>
                    <a:pt x="87" y="4"/>
                  </a:cubicBezTo>
                  <a:cubicBezTo>
                    <a:pt x="1" y="33"/>
                    <a:pt x="30" y="206"/>
                    <a:pt x="58" y="437"/>
                  </a:cubicBezTo>
                  <a:cubicBezTo>
                    <a:pt x="116" y="638"/>
                    <a:pt x="174" y="811"/>
                    <a:pt x="260" y="811"/>
                  </a:cubicBezTo>
                  <a:cubicBezTo>
                    <a:pt x="346" y="811"/>
                    <a:pt x="404" y="581"/>
                    <a:pt x="346" y="350"/>
                  </a:cubicBezTo>
                  <a:cubicBezTo>
                    <a:pt x="294" y="139"/>
                    <a:pt x="169" y="1"/>
                    <a:pt x="10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02;p43">
              <a:extLst>
                <a:ext uri="{FF2B5EF4-FFF2-40B4-BE49-F238E27FC236}">
                  <a16:creationId xmlns:a16="http://schemas.microsoft.com/office/drawing/2014/main" id="{43BE4A19-D3E6-4AC6-9A25-EC10991B2762}"/>
                </a:ext>
              </a:extLst>
            </p:cNvPr>
            <p:cNvSpPr/>
            <p:nvPr/>
          </p:nvSpPr>
          <p:spPr>
            <a:xfrm>
              <a:off x="7284650" y="4768525"/>
              <a:ext cx="8675" cy="24575"/>
            </a:xfrm>
            <a:custGeom>
              <a:avLst/>
              <a:gdLst/>
              <a:ahLst/>
              <a:cxnLst/>
              <a:rect l="l" t="t" r="r" b="b"/>
              <a:pathLst>
                <a:path w="347" h="983" extrusionOk="0">
                  <a:moveTo>
                    <a:pt x="202" y="1"/>
                  </a:moveTo>
                  <a:cubicBezTo>
                    <a:pt x="145" y="1"/>
                    <a:pt x="58" y="202"/>
                    <a:pt x="29" y="462"/>
                  </a:cubicBezTo>
                  <a:cubicBezTo>
                    <a:pt x="1" y="750"/>
                    <a:pt x="29" y="980"/>
                    <a:pt x="116" y="980"/>
                  </a:cubicBezTo>
                  <a:cubicBezTo>
                    <a:pt x="119" y="982"/>
                    <a:pt x="123" y="983"/>
                    <a:pt x="126" y="983"/>
                  </a:cubicBezTo>
                  <a:cubicBezTo>
                    <a:pt x="186" y="983"/>
                    <a:pt x="290" y="762"/>
                    <a:pt x="318" y="491"/>
                  </a:cubicBezTo>
                  <a:cubicBezTo>
                    <a:pt x="346" y="231"/>
                    <a:pt x="289" y="1"/>
                    <a:pt x="20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03;p43">
              <a:extLst>
                <a:ext uri="{FF2B5EF4-FFF2-40B4-BE49-F238E27FC236}">
                  <a16:creationId xmlns:a16="http://schemas.microsoft.com/office/drawing/2014/main" id="{C2A83718-5DEE-415B-A1E7-033C2858D3AC}"/>
                </a:ext>
              </a:extLst>
            </p:cNvPr>
            <p:cNvSpPr/>
            <p:nvPr/>
          </p:nvSpPr>
          <p:spPr>
            <a:xfrm>
              <a:off x="5340475" y="4642525"/>
              <a:ext cx="1934850" cy="347825"/>
            </a:xfrm>
            <a:custGeom>
              <a:avLst/>
              <a:gdLst/>
              <a:ahLst/>
              <a:cxnLst/>
              <a:rect l="l" t="t" r="r" b="b"/>
              <a:pathLst>
                <a:path w="77394" h="13913" extrusionOk="0">
                  <a:moveTo>
                    <a:pt x="47611" y="0"/>
                  </a:moveTo>
                  <a:lnTo>
                    <a:pt x="13567" y="1613"/>
                  </a:lnTo>
                  <a:lnTo>
                    <a:pt x="1" y="12558"/>
                  </a:lnTo>
                  <a:lnTo>
                    <a:pt x="51010" y="11435"/>
                  </a:lnTo>
                  <a:lnTo>
                    <a:pt x="75636" y="13912"/>
                  </a:lnTo>
                  <a:lnTo>
                    <a:pt x="77393" y="4090"/>
                  </a:lnTo>
                  <a:lnTo>
                    <a:pt x="47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04;p43">
              <a:extLst>
                <a:ext uri="{FF2B5EF4-FFF2-40B4-BE49-F238E27FC236}">
                  <a16:creationId xmlns:a16="http://schemas.microsoft.com/office/drawing/2014/main" id="{6AC9D4B4-6784-4C97-ABA4-86406383EB80}"/>
                </a:ext>
              </a:extLst>
            </p:cNvPr>
            <p:cNvSpPr/>
            <p:nvPr/>
          </p:nvSpPr>
          <p:spPr>
            <a:xfrm>
              <a:off x="5656600" y="4816775"/>
              <a:ext cx="535025" cy="5800"/>
            </a:xfrm>
            <a:custGeom>
              <a:avLst/>
              <a:gdLst/>
              <a:ahLst/>
              <a:cxnLst/>
              <a:rect l="l" t="t" r="r" b="b"/>
              <a:pathLst>
                <a:path w="21401" h="232" extrusionOk="0">
                  <a:moveTo>
                    <a:pt x="10686" y="1"/>
                  </a:moveTo>
                  <a:cubicBezTo>
                    <a:pt x="4781" y="1"/>
                    <a:pt x="0" y="58"/>
                    <a:pt x="0" y="116"/>
                  </a:cubicBezTo>
                  <a:cubicBezTo>
                    <a:pt x="0" y="173"/>
                    <a:pt x="4781" y="231"/>
                    <a:pt x="10686" y="231"/>
                  </a:cubicBezTo>
                  <a:cubicBezTo>
                    <a:pt x="16590" y="231"/>
                    <a:pt x="21400" y="173"/>
                    <a:pt x="21400" y="116"/>
                  </a:cubicBezTo>
                  <a:cubicBezTo>
                    <a:pt x="21400" y="58"/>
                    <a:pt x="16619" y="1"/>
                    <a:pt x="1068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05;p43">
              <a:extLst>
                <a:ext uri="{FF2B5EF4-FFF2-40B4-BE49-F238E27FC236}">
                  <a16:creationId xmlns:a16="http://schemas.microsoft.com/office/drawing/2014/main" id="{85FA165A-BF9B-452E-9CC0-FE0C4E2F7422}"/>
                </a:ext>
              </a:extLst>
            </p:cNvPr>
            <p:cNvSpPr/>
            <p:nvPr/>
          </p:nvSpPr>
          <p:spPr>
            <a:xfrm>
              <a:off x="6131825" y="4658375"/>
              <a:ext cx="127475" cy="277950"/>
            </a:xfrm>
            <a:custGeom>
              <a:avLst/>
              <a:gdLst/>
              <a:ahLst/>
              <a:cxnLst/>
              <a:rect l="l" t="t" r="r" b="b"/>
              <a:pathLst>
                <a:path w="5099" h="11118" extrusionOk="0">
                  <a:moveTo>
                    <a:pt x="2564" y="0"/>
                  </a:moveTo>
                  <a:lnTo>
                    <a:pt x="1" y="115"/>
                  </a:lnTo>
                  <a:lnTo>
                    <a:pt x="1758" y="11118"/>
                  </a:lnTo>
                  <a:lnTo>
                    <a:pt x="5099" y="11118"/>
                  </a:lnTo>
                  <a:lnTo>
                    <a:pt x="25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06;p43">
              <a:extLst>
                <a:ext uri="{FF2B5EF4-FFF2-40B4-BE49-F238E27FC236}">
                  <a16:creationId xmlns:a16="http://schemas.microsoft.com/office/drawing/2014/main" id="{042515A5-600B-4D38-A7A9-06AEF25583B3}"/>
                </a:ext>
              </a:extLst>
            </p:cNvPr>
            <p:cNvSpPr/>
            <p:nvPr/>
          </p:nvSpPr>
          <p:spPr>
            <a:xfrm>
              <a:off x="6235525" y="4829025"/>
              <a:ext cx="402525" cy="185075"/>
            </a:xfrm>
            <a:custGeom>
              <a:avLst/>
              <a:gdLst/>
              <a:ahLst/>
              <a:cxnLst/>
              <a:rect l="l" t="t" r="r" b="b"/>
              <a:pathLst>
                <a:path w="16101" h="7403" extrusionOk="0">
                  <a:moveTo>
                    <a:pt x="8353" y="0"/>
                  </a:moveTo>
                  <a:lnTo>
                    <a:pt x="0" y="893"/>
                  </a:lnTo>
                  <a:lnTo>
                    <a:pt x="663" y="7403"/>
                  </a:lnTo>
                  <a:lnTo>
                    <a:pt x="1181" y="7374"/>
                  </a:lnTo>
                  <a:cubicBezTo>
                    <a:pt x="3514" y="7259"/>
                    <a:pt x="12933" y="6625"/>
                    <a:pt x="14430" y="5991"/>
                  </a:cubicBezTo>
                  <a:cubicBezTo>
                    <a:pt x="16101" y="5300"/>
                    <a:pt x="8843" y="4436"/>
                    <a:pt x="8843" y="4436"/>
                  </a:cubicBezTo>
                  <a:lnTo>
                    <a:pt x="8353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807;p43">
              <a:extLst>
                <a:ext uri="{FF2B5EF4-FFF2-40B4-BE49-F238E27FC236}">
                  <a16:creationId xmlns:a16="http://schemas.microsoft.com/office/drawing/2014/main" id="{AA43E552-3D7E-4B3A-AF26-A0B2DE510543}"/>
                </a:ext>
              </a:extLst>
            </p:cNvPr>
            <p:cNvSpPr/>
            <p:nvPr/>
          </p:nvSpPr>
          <p:spPr>
            <a:xfrm>
              <a:off x="6252075" y="4967800"/>
              <a:ext cx="347825" cy="39475"/>
            </a:xfrm>
            <a:custGeom>
              <a:avLst/>
              <a:gdLst/>
              <a:ahLst/>
              <a:cxnLst/>
              <a:rect l="l" t="t" r="r" b="b"/>
              <a:pathLst>
                <a:path w="13913" h="1579" extrusionOk="0">
                  <a:moveTo>
                    <a:pt x="13834" y="0"/>
                  </a:moveTo>
                  <a:cubicBezTo>
                    <a:pt x="13328" y="0"/>
                    <a:pt x="10443" y="250"/>
                    <a:pt x="6942" y="642"/>
                  </a:cubicBezTo>
                  <a:cubicBezTo>
                    <a:pt x="3111" y="1074"/>
                    <a:pt x="1" y="1477"/>
                    <a:pt x="1" y="1564"/>
                  </a:cubicBezTo>
                  <a:cubicBezTo>
                    <a:pt x="1" y="1574"/>
                    <a:pt x="46" y="1579"/>
                    <a:pt x="132" y="1579"/>
                  </a:cubicBezTo>
                  <a:cubicBezTo>
                    <a:pt x="763" y="1579"/>
                    <a:pt x="3599" y="1310"/>
                    <a:pt x="6971" y="930"/>
                  </a:cubicBezTo>
                  <a:cubicBezTo>
                    <a:pt x="10831" y="498"/>
                    <a:pt x="13912" y="95"/>
                    <a:pt x="13912" y="8"/>
                  </a:cubicBezTo>
                  <a:cubicBezTo>
                    <a:pt x="13912" y="3"/>
                    <a:pt x="13886" y="0"/>
                    <a:pt x="1383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808;p43">
              <a:extLst>
                <a:ext uri="{FF2B5EF4-FFF2-40B4-BE49-F238E27FC236}">
                  <a16:creationId xmlns:a16="http://schemas.microsoft.com/office/drawing/2014/main" id="{E80776FD-87FB-4D69-8984-F5620B983D48}"/>
                </a:ext>
              </a:extLst>
            </p:cNvPr>
            <p:cNvSpPr/>
            <p:nvPr/>
          </p:nvSpPr>
          <p:spPr>
            <a:xfrm>
              <a:off x="6460900" y="4940325"/>
              <a:ext cx="16600" cy="22000"/>
            </a:xfrm>
            <a:custGeom>
              <a:avLst/>
              <a:gdLst/>
              <a:ahLst/>
              <a:cxnLst/>
              <a:rect l="l" t="t" r="r" b="b"/>
              <a:pathLst>
                <a:path w="664" h="880" extrusionOk="0">
                  <a:moveTo>
                    <a:pt x="571" y="0"/>
                  </a:moveTo>
                  <a:cubicBezTo>
                    <a:pt x="490" y="0"/>
                    <a:pt x="325" y="137"/>
                    <a:pt x="202" y="358"/>
                  </a:cubicBezTo>
                  <a:cubicBezTo>
                    <a:pt x="29" y="618"/>
                    <a:pt x="1" y="848"/>
                    <a:pt x="87" y="877"/>
                  </a:cubicBezTo>
                  <a:cubicBezTo>
                    <a:pt x="91" y="879"/>
                    <a:pt x="96" y="880"/>
                    <a:pt x="101" y="880"/>
                  </a:cubicBezTo>
                  <a:cubicBezTo>
                    <a:pt x="166" y="880"/>
                    <a:pt x="299" y="716"/>
                    <a:pt x="433" y="502"/>
                  </a:cubicBezTo>
                  <a:cubicBezTo>
                    <a:pt x="577" y="272"/>
                    <a:pt x="663" y="41"/>
                    <a:pt x="605" y="13"/>
                  </a:cubicBezTo>
                  <a:cubicBezTo>
                    <a:pt x="597" y="4"/>
                    <a:pt x="585" y="0"/>
                    <a:pt x="57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09;p43">
              <a:extLst>
                <a:ext uri="{FF2B5EF4-FFF2-40B4-BE49-F238E27FC236}">
                  <a16:creationId xmlns:a16="http://schemas.microsoft.com/office/drawing/2014/main" id="{74E0E7FB-F90D-48AD-AA1E-87BB7EEDCD13}"/>
                </a:ext>
              </a:extLst>
            </p:cNvPr>
            <p:cNvSpPr/>
            <p:nvPr/>
          </p:nvSpPr>
          <p:spPr>
            <a:xfrm>
              <a:off x="6475300" y="4942550"/>
              <a:ext cx="14425" cy="25525"/>
            </a:xfrm>
            <a:custGeom>
              <a:avLst/>
              <a:gdLst/>
              <a:ahLst/>
              <a:cxnLst/>
              <a:rect l="l" t="t" r="r" b="b"/>
              <a:pathLst>
                <a:path w="577" h="1021" extrusionOk="0">
                  <a:moveTo>
                    <a:pt x="494" y="0"/>
                  </a:moveTo>
                  <a:cubicBezTo>
                    <a:pt x="416" y="0"/>
                    <a:pt x="243" y="187"/>
                    <a:pt x="116" y="442"/>
                  </a:cubicBezTo>
                  <a:cubicBezTo>
                    <a:pt x="1" y="730"/>
                    <a:pt x="1" y="1018"/>
                    <a:pt x="58" y="1018"/>
                  </a:cubicBezTo>
                  <a:cubicBezTo>
                    <a:pt x="64" y="1020"/>
                    <a:pt x="69" y="1021"/>
                    <a:pt x="75" y="1021"/>
                  </a:cubicBezTo>
                  <a:cubicBezTo>
                    <a:pt x="159" y="1021"/>
                    <a:pt x="269" y="827"/>
                    <a:pt x="404" y="557"/>
                  </a:cubicBezTo>
                  <a:cubicBezTo>
                    <a:pt x="519" y="298"/>
                    <a:pt x="577" y="39"/>
                    <a:pt x="519" y="10"/>
                  </a:cubicBezTo>
                  <a:cubicBezTo>
                    <a:pt x="512" y="3"/>
                    <a:pt x="504" y="0"/>
                    <a:pt x="49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10;p43">
              <a:extLst>
                <a:ext uri="{FF2B5EF4-FFF2-40B4-BE49-F238E27FC236}">
                  <a16:creationId xmlns:a16="http://schemas.microsoft.com/office/drawing/2014/main" id="{3015A1F5-FF28-4085-A3FB-5ACA870F6CF3}"/>
                </a:ext>
              </a:extLst>
            </p:cNvPr>
            <p:cNvSpPr/>
            <p:nvPr/>
          </p:nvSpPr>
          <p:spPr>
            <a:xfrm>
              <a:off x="6250650" y="4965300"/>
              <a:ext cx="64825" cy="34500"/>
            </a:xfrm>
            <a:custGeom>
              <a:avLst/>
              <a:gdLst/>
              <a:ahLst/>
              <a:cxnLst/>
              <a:rect l="l" t="t" r="r" b="b"/>
              <a:pathLst>
                <a:path w="2593" h="1380" extrusionOk="0">
                  <a:moveTo>
                    <a:pt x="708" y="1"/>
                  </a:moveTo>
                  <a:cubicBezTo>
                    <a:pt x="616" y="1"/>
                    <a:pt x="523" y="8"/>
                    <a:pt x="432" y="22"/>
                  </a:cubicBezTo>
                  <a:cubicBezTo>
                    <a:pt x="144" y="51"/>
                    <a:pt x="0" y="166"/>
                    <a:pt x="29" y="223"/>
                  </a:cubicBezTo>
                  <a:cubicBezTo>
                    <a:pt x="29" y="243"/>
                    <a:pt x="48" y="249"/>
                    <a:pt x="83" y="249"/>
                  </a:cubicBezTo>
                  <a:cubicBezTo>
                    <a:pt x="154" y="249"/>
                    <a:pt x="288" y="223"/>
                    <a:pt x="461" y="223"/>
                  </a:cubicBezTo>
                  <a:cubicBezTo>
                    <a:pt x="778" y="223"/>
                    <a:pt x="1095" y="339"/>
                    <a:pt x="1383" y="483"/>
                  </a:cubicBezTo>
                  <a:cubicBezTo>
                    <a:pt x="1671" y="684"/>
                    <a:pt x="1959" y="886"/>
                    <a:pt x="2218" y="1116"/>
                  </a:cubicBezTo>
                  <a:cubicBezTo>
                    <a:pt x="2373" y="1271"/>
                    <a:pt x="2505" y="1380"/>
                    <a:pt x="2551" y="1380"/>
                  </a:cubicBezTo>
                  <a:cubicBezTo>
                    <a:pt x="2556" y="1380"/>
                    <a:pt x="2561" y="1378"/>
                    <a:pt x="2564" y="1375"/>
                  </a:cubicBezTo>
                  <a:cubicBezTo>
                    <a:pt x="2592" y="1347"/>
                    <a:pt x="2535" y="1174"/>
                    <a:pt x="2362" y="943"/>
                  </a:cubicBezTo>
                  <a:cubicBezTo>
                    <a:pt x="2132" y="655"/>
                    <a:pt x="1844" y="425"/>
                    <a:pt x="1527" y="223"/>
                  </a:cubicBezTo>
                  <a:cubicBezTo>
                    <a:pt x="1287" y="71"/>
                    <a:pt x="997" y="1"/>
                    <a:pt x="70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11;p43">
              <a:extLst>
                <a:ext uri="{FF2B5EF4-FFF2-40B4-BE49-F238E27FC236}">
                  <a16:creationId xmlns:a16="http://schemas.microsoft.com/office/drawing/2014/main" id="{54CBF12A-3C34-46A9-BF20-6A756609C081}"/>
                </a:ext>
              </a:extLst>
            </p:cNvPr>
            <p:cNvSpPr/>
            <p:nvPr/>
          </p:nvSpPr>
          <p:spPr>
            <a:xfrm>
              <a:off x="6441450" y="4940775"/>
              <a:ext cx="20925" cy="11950"/>
            </a:xfrm>
            <a:custGeom>
              <a:avLst/>
              <a:gdLst/>
              <a:ahLst/>
              <a:cxnLst/>
              <a:rect l="l" t="t" r="r" b="b"/>
              <a:pathLst>
                <a:path w="837" h="478" extrusionOk="0">
                  <a:moveTo>
                    <a:pt x="722" y="1"/>
                  </a:moveTo>
                  <a:cubicBezTo>
                    <a:pt x="642" y="1"/>
                    <a:pt x="494" y="54"/>
                    <a:pt x="347" y="139"/>
                  </a:cubicBezTo>
                  <a:cubicBezTo>
                    <a:pt x="145" y="225"/>
                    <a:pt x="1" y="340"/>
                    <a:pt x="1" y="427"/>
                  </a:cubicBezTo>
                  <a:cubicBezTo>
                    <a:pt x="15" y="456"/>
                    <a:pt x="80" y="477"/>
                    <a:pt x="170" y="477"/>
                  </a:cubicBezTo>
                  <a:cubicBezTo>
                    <a:pt x="260" y="477"/>
                    <a:pt x="375" y="456"/>
                    <a:pt x="491" y="398"/>
                  </a:cubicBezTo>
                  <a:cubicBezTo>
                    <a:pt x="692" y="254"/>
                    <a:pt x="836" y="81"/>
                    <a:pt x="779" y="23"/>
                  </a:cubicBezTo>
                  <a:cubicBezTo>
                    <a:pt x="771" y="8"/>
                    <a:pt x="751" y="1"/>
                    <a:pt x="72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12;p43">
              <a:extLst>
                <a:ext uri="{FF2B5EF4-FFF2-40B4-BE49-F238E27FC236}">
                  <a16:creationId xmlns:a16="http://schemas.microsoft.com/office/drawing/2014/main" id="{F93C0AE8-74BE-4AC8-ACBA-DD88E08A4251}"/>
                </a:ext>
              </a:extLst>
            </p:cNvPr>
            <p:cNvSpPr/>
            <p:nvPr/>
          </p:nvSpPr>
          <p:spPr>
            <a:xfrm>
              <a:off x="6431375" y="4928850"/>
              <a:ext cx="25225" cy="7750"/>
            </a:xfrm>
            <a:custGeom>
              <a:avLst/>
              <a:gdLst/>
              <a:ahLst/>
              <a:cxnLst/>
              <a:rect l="l" t="t" r="r" b="b"/>
              <a:pathLst>
                <a:path w="1009" h="310" extrusionOk="0">
                  <a:moveTo>
                    <a:pt x="689" y="0"/>
                  </a:moveTo>
                  <a:cubicBezTo>
                    <a:pt x="629" y="0"/>
                    <a:pt x="562" y="4"/>
                    <a:pt x="490" y="11"/>
                  </a:cubicBezTo>
                  <a:cubicBezTo>
                    <a:pt x="231" y="40"/>
                    <a:pt x="1" y="126"/>
                    <a:pt x="29" y="212"/>
                  </a:cubicBezTo>
                  <a:cubicBezTo>
                    <a:pt x="29" y="277"/>
                    <a:pt x="159" y="310"/>
                    <a:pt x="333" y="310"/>
                  </a:cubicBezTo>
                  <a:cubicBezTo>
                    <a:pt x="391" y="310"/>
                    <a:pt x="454" y="306"/>
                    <a:pt x="519" y="299"/>
                  </a:cubicBezTo>
                  <a:cubicBezTo>
                    <a:pt x="807" y="270"/>
                    <a:pt x="1009" y="184"/>
                    <a:pt x="1009" y="97"/>
                  </a:cubicBezTo>
                  <a:cubicBezTo>
                    <a:pt x="987" y="32"/>
                    <a:pt x="868" y="0"/>
                    <a:pt x="68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13;p43">
              <a:extLst>
                <a:ext uri="{FF2B5EF4-FFF2-40B4-BE49-F238E27FC236}">
                  <a16:creationId xmlns:a16="http://schemas.microsoft.com/office/drawing/2014/main" id="{1941DE05-D92D-4470-B864-678102C466C5}"/>
                </a:ext>
              </a:extLst>
            </p:cNvPr>
            <p:cNvSpPr/>
            <p:nvPr/>
          </p:nvSpPr>
          <p:spPr>
            <a:xfrm>
              <a:off x="5232475" y="3215850"/>
              <a:ext cx="272925" cy="454625"/>
            </a:xfrm>
            <a:custGeom>
              <a:avLst/>
              <a:gdLst/>
              <a:ahLst/>
              <a:cxnLst/>
              <a:rect l="l" t="t" r="r" b="b"/>
              <a:pathLst>
                <a:path w="10917" h="18185" extrusionOk="0">
                  <a:moveTo>
                    <a:pt x="6196" y="1"/>
                  </a:moveTo>
                  <a:cubicBezTo>
                    <a:pt x="4187" y="1"/>
                    <a:pt x="2184" y="591"/>
                    <a:pt x="461" y="1767"/>
                  </a:cubicBezTo>
                  <a:lnTo>
                    <a:pt x="0" y="2055"/>
                  </a:lnTo>
                  <a:lnTo>
                    <a:pt x="173" y="18184"/>
                  </a:lnTo>
                  <a:lnTo>
                    <a:pt x="7287" y="18069"/>
                  </a:lnTo>
                  <a:cubicBezTo>
                    <a:pt x="7374" y="17234"/>
                    <a:pt x="7518" y="14036"/>
                    <a:pt x="7518" y="14036"/>
                  </a:cubicBezTo>
                  <a:cubicBezTo>
                    <a:pt x="7518" y="14036"/>
                    <a:pt x="10485" y="13777"/>
                    <a:pt x="10686" y="10811"/>
                  </a:cubicBezTo>
                  <a:cubicBezTo>
                    <a:pt x="10917" y="7873"/>
                    <a:pt x="10830" y="1104"/>
                    <a:pt x="10830" y="1104"/>
                  </a:cubicBezTo>
                  <a:cubicBezTo>
                    <a:pt x="9370" y="368"/>
                    <a:pt x="7781" y="1"/>
                    <a:pt x="6196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14;p43">
              <a:extLst>
                <a:ext uri="{FF2B5EF4-FFF2-40B4-BE49-F238E27FC236}">
                  <a16:creationId xmlns:a16="http://schemas.microsoft.com/office/drawing/2014/main" id="{3411B672-462C-4D6F-BB4C-81B384D1EF67}"/>
                </a:ext>
              </a:extLst>
            </p:cNvPr>
            <p:cNvSpPr/>
            <p:nvPr/>
          </p:nvSpPr>
          <p:spPr>
            <a:xfrm>
              <a:off x="5474425" y="3349700"/>
              <a:ext cx="27475" cy="21750"/>
            </a:xfrm>
            <a:custGeom>
              <a:avLst/>
              <a:gdLst/>
              <a:ahLst/>
              <a:cxnLst/>
              <a:rect l="l" t="t" r="r" b="b"/>
              <a:pathLst>
                <a:path w="1099" h="870" extrusionOk="0">
                  <a:moveTo>
                    <a:pt x="473" y="0"/>
                  </a:moveTo>
                  <a:cubicBezTo>
                    <a:pt x="364" y="0"/>
                    <a:pt x="248" y="46"/>
                    <a:pt x="144" y="157"/>
                  </a:cubicBezTo>
                  <a:cubicBezTo>
                    <a:pt x="0" y="301"/>
                    <a:pt x="0" y="589"/>
                    <a:pt x="144" y="762"/>
                  </a:cubicBezTo>
                  <a:cubicBezTo>
                    <a:pt x="230" y="834"/>
                    <a:pt x="339" y="870"/>
                    <a:pt x="447" y="870"/>
                  </a:cubicBezTo>
                  <a:cubicBezTo>
                    <a:pt x="555" y="870"/>
                    <a:pt x="663" y="834"/>
                    <a:pt x="749" y="762"/>
                  </a:cubicBezTo>
                  <a:cubicBezTo>
                    <a:pt x="1099" y="456"/>
                    <a:pt x="818" y="0"/>
                    <a:pt x="47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15;p43">
              <a:extLst>
                <a:ext uri="{FF2B5EF4-FFF2-40B4-BE49-F238E27FC236}">
                  <a16:creationId xmlns:a16="http://schemas.microsoft.com/office/drawing/2014/main" id="{98A276D9-BB19-4C80-BB7B-2E8C47610D20}"/>
                </a:ext>
              </a:extLst>
            </p:cNvPr>
            <p:cNvSpPr/>
            <p:nvPr/>
          </p:nvSpPr>
          <p:spPr>
            <a:xfrm>
              <a:off x="5459300" y="3341125"/>
              <a:ext cx="38175" cy="12000"/>
            </a:xfrm>
            <a:custGeom>
              <a:avLst/>
              <a:gdLst/>
              <a:ahLst/>
              <a:cxnLst/>
              <a:rect l="l" t="t" r="r" b="b"/>
              <a:pathLst>
                <a:path w="1527" h="480" extrusionOk="0">
                  <a:moveTo>
                    <a:pt x="744" y="1"/>
                  </a:moveTo>
                  <a:cubicBezTo>
                    <a:pt x="557" y="1"/>
                    <a:pt x="368" y="52"/>
                    <a:pt x="202" y="154"/>
                  </a:cubicBezTo>
                  <a:cubicBezTo>
                    <a:pt x="87" y="241"/>
                    <a:pt x="0" y="298"/>
                    <a:pt x="29" y="356"/>
                  </a:cubicBezTo>
                  <a:cubicBezTo>
                    <a:pt x="36" y="363"/>
                    <a:pt x="48" y="366"/>
                    <a:pt x="63" y="366"/>
                  </a:cubicBezTo>
                  <a:cubicBezTo>
                    <a:pt x="160" y="366"/>
                    <a:pt x="411" y="238"/>
                    <a:pt x="726" y="238"/>
                  </a:cubicBezTo>
                  <a:cubicBezTo>
                    <a:pt x="753" y="238"/>
                    <a:pt x="780" y="239"/>
                    <a:pt x="807" y="241"/>
                  </a:cubicBezTo>
                  <a:cubicBezTo>
                    <a:pt x="1144" y="267"/>
                    <a:pt x="1411" y="479"/>
                    <a:pt x="1503" y="479"/>
                  </a:cubicBezTo>
                  <a:cubicBezTo>
                    <a:pt x="1513" y="479"/>
                    <a:pt x="1521" y="477"/>
                    <a:pt x="1527" y="471"/>
                  </a:cubicBezTo>
                  <a:cubicBezTo>
                    <a:pt x="1527" y="442"/>
                    <a:pt x="1498" y="356"/>
                    <a:pt x="1383" y="241"/>
                  </a:cubicBezTo>
                  <a:cubicBezTo>
                    <a:pt x="1207" y="81"/>
                    <a:pt x="977" y="1"/>
                    <a:pt x="74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16;p43">
              <a:extLst>
                <a:ext uri="{FF2B5EF4-FFF2-40B4-BE49-F238E27FC236}">
                  <a16:creationId xmlns:a16="http://schemas.microsoft.com/office/drawing/2014/main" id="{0C24E3D5-2D7C-4220-A79A-2E1CAD6EE7BA}"/>
                </a:ext>
              </a:extLst>
            </p:cNvPr>
            <p:cNvSpPr/>
            <p:nvPr/>
          </p:nvSpPr>
          <p:spPr>
            <a:xfrm>
              <a:off x="5359550" y="3352325"/>
              <a:ext cx="27750" cy="21600"/>
            </a:xfrm>
            <a:custGeom>
              <a:avLst/>
              <a:gdLst/>
              <a:ahLst/>
              <a:cxnLst/>
              <a:rect l="l" t="t" r="r" b="b"/>
              <a:pathLst>
                <a:path w="1110" h="864" extrusionOk="0">
                  <a:moveTo>
                    <a:pt x="578" y="1"/>
                  </a:moveTo>
                  <a:cubicBezTo>
                    <a:pt x="441" y="1"/>
                    <a:pt x="307" y="70"/>
                    <a:pt x="217" y="196"/>
                  </a:cubicBezTo>
                  <a:cubicBezTo>
                    <a:pt x="1" y="466"/>
                    <a:pt x="216" y="864"/>
                    <a:pt x="553" y="864"/>
                  </a:cubicBezTo>
                  <a:cubicBezTo>
                    <a:pt x="575" y="864"/>
                    <a:pt x="597" y="862"/>
                    <a:pt x="620" y="858"/>
                  </a:cubicBezTo>
                  <a:cubicBezTo>
                    <a:pt x="1024" y="801"/>
                    <a:pt x="1110" y="311"/>
                    <a:pt x="822" y="81"/>
                  </a:cubicBezTo>
                  <a:cubicBezTo>
                    <a:pt x="746" y="26"/>
                    <a:pt x="662" y="1"/>
                    <a:pt x="57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17;p43">
              <a:extLst>
                <a:ext uri="{FF2B5EF4-FFF2-40B4-BE49-F238E27FC236}">
                  <a16:creationId xmlns:a16="http://schemas.microsoft.com/office/drawing/2014/main" id="{D32C4843-F335-4F25-BB95-3D76CEAAA78E}"/>
                </a:ext>
              </a:extLst>
            </p:cNvPr>
            <p:cNvSpPr/>
            <p:nvPr/>
          </p:nvSpPr>
          <p:spPr>
            <a:xfrm>
              <a:off x="5348400" y="3343300"/>
              <a:ext cx="38900" cy="11850"/>
            </a:xfrm>
            <a:custGeom>
              <a:avLst/>
              <a:gdLst/>
              <a:ahLst/>
              <a:cxnLst/>
              <a:rect l="l" t="t" r="r" b="b"/>
              <a:pathLst>
                <a:path w="1556" h="474" extrusionOk="0">
                  <a:moveTo>
                    <a:pt x="752" y="0"/>
                  </a:moveTo>
                  <a:cubicBezTo>
                    <a:pt x="567" y="0"/>
                    <a:pt x="385" y="51"/>
                    <a:pt x="231" y="154"/>
                  </a:cubicBezTo>
                  <a:cubicBezTo>
                    <a:pt x="87" y="240"/>
                    <a:pt x="1" y="298"/>
                    <a:pt x="58" y="355"/>
                  </a:cubicBezTo>
                  <a:cubicBezTo>
                    <a:pt x="62" y="363"/>
                    <a:pt x="70" y="366"/>
                    <a:pt x="82" y="366"/>
                  </a:cubicBezTo>
                  <a:cubicBezTo>
                    <a:pt x="162" y="366"/>
                    <a:pt x="412" y="237"/>
                    <a:pt x="727" y="237"/>
                  </a:cubicBezTo>
                  <a:cubicBezTo>
                    <a:pt x="753" y="237"/>
                    <a:pt x="780" y="238"/>
                    <a:pt x="807" y="240"/>
                  </a:cubicBezTo>
                  <a:cubicBezTo>
                    <a:pt x="1187" y="267"/>
                    <a:pt x="1439" y="473"/>
                    <a:pt x="1515" y="473"/>
                  </a:cubicBezTo>
                  <a:cubicBezTo>
                    <a:pt x="1520" y="473"/>
                    <a:pt x="1524" y="472"/>
                    <a:pt x="1527" y="471"/>
                  </a:cubicBezTo>
                  <a:cubicBezTo>
                    <a:pt x="1556" y="442"/>
                    <a:pt x="1527" y="355"/>
                    <a:pt x="1412" y="240"/>
                  </a:cubicBezTo>
                  <a:cubicBezTo>
                    <a:pt x="1220" y="80"/>
                    <a:pt x="983" y="0"/>
                    <a:pt x="75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18;p43">
              <a:extLst>
                <a:ext uri="{FF2B5EF4-FFF2-40B4-BE49-F238E27FC236}">
                  <a16:creationId xmlns:a16="http://schemas.microsoft.com/office/drawing/2014/main" id="{198A3A73-91F0-4F0A-B478-BE8EBC976549}"/>
                </a:ext>
              </a:extLst>
            </p:cNvPr>
            <p:cNvSpPr/>
            <p:nvPr/>
          </p:nvSpPr>
          <p:spPr>
            <a:xfrm>
              <a:off x="5419700" y="3352875"/>
              <a:ext cx="29525" cy="90050"/>
            </a:xfrm>
            <a:custGeom>
              <a:avLst/>
              <a:gdLst/>
              <a:ahLst/>
              <a:cxnLst/>
              <a:rect l="l" t="t" r="r" b="b"/>
              <a:pathLst>
                <a:path w="1181" h="3602" extrusionOk="0">
                  <a:moveTo>
                    <a:pt x="89" y="0"/>
                  </a:moveTo>
                  <a:cubicBezTo>
                    <a:pt x="88" y="0"/>
                    <a:pt x="87" y="1"/>
                    <a:pt x="86" y="1"/>
                  </a:cubicBezTo>
                  <a:cubicBezTo>
                    <a:pt x="0" y="1"/>
                    <a:pt x="259" y="1009"/>
                    <a:pt x="634" y="2190"/>
                  </a:cubicBezTo>
                  <a:cubicBezTo>
                    <a:pt x="720" y="2478"/>
                    <a:pt x="807" y="2766"/>
                    <a:pt x="893" y="3054"/>
                  </a:cubicBezTo>
                  <a:cubicBezTo>
                    <a:pt x="951" y="3141"/>
                    <a:pt x="979" y="3256"/>
                    <a:pt x="951" y="3342"/>
                  </a:cubicBezTo>
                  <a:cubicBezTo>
                    <a:pt x="951" y="3400"/>
                    <a:pt x="864" y="3429"/>
                    <a:pt x="749" y="3429"/>
                  </a:cubicBezTo>
                  <a:cubicBezTo>
                    <a:pt x="519" y="3429"/>
                    <a:pt x="317" y="3457"/>
                    <a:pt x="86" y="3515"/>
                  </a:cubicBezTo>
                  <a:cubicBezTo>
                    <a:pt x="317" y="3601"/>
                    <a:pt x="547" y="3601"/>
                    <a:pt x="749" y="3601"/>
                  </a:cubicBezTo>
                  <a:lnTo>
                    <a:pt x="951" y="3601"/>
                  </a:lnTo>
                  <a:cubicBezTo>
                    <a:pt x="1037" y="3573"/>
                    <a:pt x="1095" y="3515"/>
                    <a:pt x="1123" y="3429"/>
                  </a:cubicBezTo>
                  <a:cubicBezTo>
                    <a:pt x="1181" y="3285"/>
                    <a:pt x="1181" y="3141"/>
                    <a:pt x="1095" y="2997"/>
                  </a:cubicBezTo>
                  <a:lnTo>
                    <a:pt x="864" y="2161"/>
                  </a:lnTo>
                  <a:cubicBezTo>
                    <a:pt x="495" y="941"/>
                    <a:pt x="154" y="0"/>
                    <a:pt x="8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819;p43">
              <a:extLst>
                <a:ext uri="{FF2B5EF4-FFF2-40B4-BE49-F238E27FC236}">
                  <a16:creationId xmlns:a16="http://schemas.microsoft.com/office/drawing/2014/main" id="{B4350EB8-AF58-4A98-AF63-84B86C33FC6E}"/>
                </a:ext>
              </a:extLst>
            </p:cNvPr>
            <p:cNvSpPr/>
            <p:nvPr/>
          </p:nvSpPr>
          <p:spPr>
            <a:xfrm>
              <a:off x="5382250" y="3448975"/>
              <a:ext cx="54750" cy="30050"/>
            </a:xfrm>
            <a:custGeom>
              <a:avLst/>
              <a:gdLst/>
              <a:ahLst/>
              <a:cxnLst/>
              <a:rect l="l" t="t" r="r" b="b"/>
              <a:pathLst>
                <a:path w="2190" h="1202" extrusionOk="0">
                  <a:moveTo>
                    <a:pt x="185" y="1"/>
                  </a:moveTo>
                  <a:cubicBezTo>
                    <a:pt x="185" y="1"/>
                    <a:pt x="208" y="14"/>
                    <a:pt x="260" y="45"/>
                  </a:cubicBezTo>
                  <a:cubicBezTo>
                    <a:pt x="260" y="45"/>
                    <a:pt x="0" y="737"/>
                    <a:pt x="836" y="1111"/>
                  </a:cubicBezTo>
                  <a:cubicBezTo>
                    <a:pt x="984" y="1172"/>
                    <a:pt x="1138" y="1202"/>
                    <a:pt x="1289" y="1202"/>
                  </a:cubicBezTo>
                  <a:cubicBezTo>
                    <a:pt x="1636" y="1202"/>
                    <a:pt x="1969" y="1047"/>
                    <a:pt x="2189" y="766"/>
                  </a:cubicBezTo>
                  <a:cubicBezTo>
                    <a:pt x="1479" y="740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820;p43">
              <a:extLst>
                <a:ext uri="{FF2B5EF4-FFF2-40B4-BE49-F238E27FC236}">
                  <a16:creationId xmlns:a16="http://schemas.microsoft.com/office/drawing/2014/main" id="{B898C12B-ED3D-4490-967E-27A33F82317D}"/>
                </a:ext>
              </a:extLst>
            </p:cNvPr>
            <p:cNvSpPr/>
            <p:nvPr/>
          </p:nvSpPr>
          <p:spPr>
            <a:xfrm>
              <a:off x="5326075" y="3532900"/>
              <a:ext cx="94350" cy="51950"/>
            </a:xfrm>
            <a:custGeom>
              <a:avLst/>
              <a:gdLst/>
              <a:ahLst/>
              <a:cxnLst/>
              <a:rect l="l" t="t" r="r" b="b"/>
              <a:pathLst>
                <a:path w="3774" h="2078" extrusionOk="0">
                  <a:moveTo>
                    <a:pt x="1" y="1"/>
                  </a:moveTo>
                  <a:cubicBezTo>
                    <a:pt x="1" y="1"/>
                    <a:pt x="748" y="2077"/>
                    <a:pt x="3573" y="2077"/>
                  </a:cubicBezTo>
                  <a:cubicBezTo>
                    <a:pt x="3630" y="2077"/>
                    <a:pt x="3687" y="2076"/>
                    <a:pt x="3745" y="2075"/>
                  </a:cubicBezTo>
                  <a:lnTo>
                    <a:pt x="3774" y="1326"/>
                  </a:lnTo>
                  <a:cubicBezTo>
                    <a:pt x="2420" y="1268"/>
                    <a:pt x="1095" y="807"/>
                    <a:pt x="1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821;p43">
              <a:extLst>
                <a:ext uri="{FF2B5EF4-FFF2-40B4-BE49-F238E27FC236}">
                  <a16:creationId xmlns:a16="http://schemas.microsoft.com/office/drawing/2014/main" id="{BCB3E500-1D5E-47FC-AA83-CC0102874074}"/>
                </a:ext>
              </a:extLst>
            </p:cNvPr>
            <p:cNvSpPr/>
            <p:nvPr/>
          </p:nvSpPr>
          <p:spPr>
            <a:xfrm>
              <a:off x="5211600" y="3101875"/>
              <a:ext cx="327475" cy="293525"/>
            </a:xfrm>
            <a:custGeom>
              <a:avLst/>
              <a:gdLst/>
              <a:ahLst/>
              <a:cxnLst/>
              <a:rect l="l" t="t" r="r" b="b"/>
              <a:pathLst>
                <a:path w="13099" h="11741" extrusionOk="0">
                  <a:moveTo>
                    <a:pt x="11190" y="1"/>
                  </a:moveTo>
                  <a:cubicBezTo>
                    <a:pt x="10998" y="1"/>
                    <a:pt x="10805" y="45"/>
                    <a:pt x="10628" y="133"/>
                  </a:cubicBezTo>
                  <a:cubicBezTo>
                    <a:pt x="9995" y="392"/>
                    <a:pt x="9505" y="940"/>
                    <a:pt x="8871" y="1170"/>
                  </a:cubicBezTo>
                  <a:cubicBezTo>
                    <a:pt x="8498" y="1284"/>
                    <a:pt x="8106" y="1297"/>
                    <a:pt x="7711" y="1297"/>
                  </a:cubicBezTo>
                  <a:cubicBezTo>
                    <a:pt x="7595" y="1297"/>
                    <a:pt x="7478" y="1295"/>
                    <a:pt x="7362" y="1295"/>
                  </a:cubicBezTo>
                  <a:cubicBezTo>
                    <a:pt x="7173" y="1295"/>
                    <a:pt x="6984" y="1298"/>
                    <a:pt x="6798" y="1314"/>
                  </a:cubicBezTo>
                  <a:cubicBezTo>
                    <a:pt x="6049" y="1314"/>
                    <a:pt x="5300" y="1573"/>
                    <a:pt x="4695" y="2034"/>
                  </a:cubicBezTo>
                  <a:cubicBezTo>
                    <a:pt x="4090" y="2495"/>
                    <a:pt x="3716" y="3215"/>
                    <a:pt x="3744" y="3993"/>
                  </a:cubicBezTo>
                  <a:cubicBezTo>
                    <a:pt x="3456" y="3958"/>
                    <a:pt x="3156" y="3933"/>
                    <a:pt x="2858" y="3933"/>
                  </a:cubicBezTo>
                  <a:cubicBezTo>
                    <a:pt x="2173" y="3933"/>
                    <a:pt x="1492" y="4061"/>
                    <a:pt x="951" y="4482"/>
                  </a:cubicBezTo>
                  <a:cubicBezTo>
                    <a:pt x="346" y="5029"/>
                    <a:pt x="0" y="5807"/>
                    <a:pt x="29" y="6642"/>
                  </a:cubicBezTo>
                  <a:cubicBezTo>
                    <a:pt x="29" y="7478"/>
                    <a:pt x="375" y="8227"/>
                    <a:pt x="605" y="9033"/>
                  </a:cubicBezTo>
                  <a:cubicBezTo>
                    <a:pt x="663" y="9235"/>
                    <a:pt x="749" y="9436"/>
                    <a:pt x="893" y="9638"/>
                  </a:cubicBezTo>
                  <a:lnTo>
                    <a:pt x="1267" y="11740"/>
                  </a:lnTo>
                  <a:lnTo>
                    <a:pt x="2564" y="11712"/>
                  </a:lnTo>
                  <a:lnTo>
                    <a:pt x="2477" y="7334"/>
                  </a:lnTo>
                  <a:cubicBezTo>
                    <a:pt x="2477" y="7334"/>
                    <a:pt x="2372" y="5623"/>
                    <a:pt x="3746" y="5623"/>
                  </a:cubicBezTo>
                  <a:cubicBezTo>
                    <a:pt x="3810" y="5623"/>
                    <a:pt x="3876" y="5627"/>
                    <a:pt x="3946" y="5634"/>
                  </a:cubicBezTo>
                  <a:cubicBezTo>
                    <a:pt x="5350" y="5788"/>
                    <a:pt x="7229" y="7208"/>
                    <a:pt x="9784" y="7208"/>
                  </a:cubicBezTo>
                  <a:cubicBezTo>
                    <a:pt x="10112" y="7208"/>
                    <a:pt x="10451" y="7184"/>
                    <a:pt x="10801" y="7132"/>
                  </a:cubicBezTo>
                  <a:cubicBezTo>
                    <a:pt x="11320" y="7103"/>
                    <a:pt x="11809" y="6959"/>
                    <a:pt x="12241" y="6729"/>
                  </a:cubicBezTo>
                  <a:cubicBezTo>
                    <a:pt x="12702" y="6441"/>
                    <a:pt x="12961" y="5951"/>
                    <a:pt x="12932" y="5433"/>
                  </a:cubicBezTo>
                  <a:cubicBezTo>
                    <a:pt x="12852" y="4950"/>
                    <a:pt x="12446" y="4592"/>
                    <a:pt x="11972" y="4592"/>
                  </a:cubicBezTo>
                  <a:cubicBezTo>
                    <a:pt x="11961" y="4592"/>
                    <a:pt x="11950" y="4592"/>
                    <a:pt x="11939" y="4592"/>
                  </a:cubicBezTo>
                  <a:lnTo>
                    <a:pt x="11939" y="4592"/>
                  </a:lnTo>
                  <a:cubicBezTo>
                    <a:pt x="12621" y="4520"/>
                    <a:pt x="13098" y="3825"/>
                    <a:pt x="12904" y="3157"/>
                  </a:cubicBezTo>
                  <a:cubicBezTo>
                    <a:pt x="12761" y="2667"/>
                    <a:pt x="12313" y="2365"/>
                    <a:pt x="11838" y="2365"/>
                  </a:cubicBezTo>
                  <a:cubicBezTo>
                    <a:pt x="11644" y="2365"/>
                    <a:pt x="11446" y="2415"/>
                    <a:pt x="11262" y="2524"/>
                  </a:cubicBezTo>
                  <a:cubicBezTo>
                    <a:pt x="11608" y="2236"/>
                    <a:pt x="11896" y="1890"/>
                    <a:pt x="12097" y="1487"/>
                  </a:cubicBezTo>
                  <a:cubicBezTo>
                    <a:pt x="12299" y="1055"/>
                    <a:pt x="12212" y="536"/>
                    <a:pt x="11896" y="219"/>
                  </a:cubicBezTo>
                  <a:cubicBezTo>
                    <a:pt x="11685" y="74"/>
                    <a:pt x="11438" y="1"/>
                    <a:pt x="1119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22;p43">
              <a:extLst>
                <a:ext uri="{FF2B5EF4-FFF2-40B4-BE49-F238E27FC236}">
                  <a16:creationId xmlns:a16="http://schemas.microsoft.com/office/drawing/2014/main" id="{43C5EDB3-F730-4DE7-A3CD-94C74632BF55}"/>
                </a:ext>
              </a:extLst>
            </p:cNvPr>
            <p:cNvSpPr/>
            <p:nvPr/>
          </p:nvSpPr>
          <p:spPr>
            <a:xfrm>
              <a:off x="5193225" y="3332125"/>
              <a:ext cx="70225" cy="97150"/>
            </a:xfrm>
            <a:custGeom>
              <a:avLst/>
              <a:gdLst/>
              <a:ahLst/>
              <a:cxnLst/>
              <a:rect l="l" t="t" r="r" b="b"/>
              <a:pathLst>
                <a:path w="2809" h="3886" extrusionOk="0">
                  <a:moveTo>
                    <a:pt x="1857" y="0"/>
                  </a:moveTo>
                  <a:cubicBezTo>
                    <a:pt x="1266" y="0"/>
                    <a:pt x="1" y="244"/>
                    <a:pt x="159" y="2214"/>
                  </a:cubicBezTo>
                  <a:cubicBezTo>
                    <a:pt x="268" y="3565"/>
                    <a:pt x="1030" y="3886"/>
                    <a:pt x="1709" y="3886"/>
                  </a:cubicBezTo>
                  <a:cubicBezTo>
                    <a:pt x="2289" y="3886"/>
                    <a:pt x="2809" y="3652"/>
                    <a:pt x="2809" y="3625"/>
                  </a:cubicBezTo>
                  <a:cubicBezTo>
                    <a:pt x="2809" y="3539"/>
                    <a:pt x="2146" y="25"/>
                    <a:pt x="2146" y="25"/>
                  </a:cubicBezTo>
                  <a:cubicBezTo>
                    <a:pt x="2128" y="19"/>
                    <a:pt x="2017" y="0"/>
                    <a:pt x="1857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23;p43">
              <a:extLst>
                <a:ext uri="{FF2B5EF4-FFF2-40B4-BE49-F238E27FC236}">
                  <a16:creationId xmlns:a16="http://schemas.microsoft.com/office/drawing/2014/main" id="{FE772332-0E54-4796-BF7A-500972ED7AB4}"/>
                </a:ext>
              </a:extLst>
            </p:cNvPr>
            <p:cNvSpPr/>
            <p:nvPr/>
          </p:nvSpPr>
          <p:spPr>
            <a:xfrm>
              <a:off x="5212300" y="3353325"/>
              <a:ext cx="30275" cy="55225"/>
            </a:xfrm>
            <a:custGeom>
              <a:avLst/>
              <a:gdLst/>
              <a:ahLst/>
              <a:cxnLst/>
              <a:rect l="l" t="t" r="r" b="b"/>
              <a:pathLst>
                <a:path w="1211" h="2209" extrusionOk="0">
                  <a:moveTo>
                    <a:pt x="617" y="1"/>
                  </a:moveTo>
                  <a:cubicBezTo>
                    <a:pt x="595" y="1"/>
                    <a:pt x="571" y="4"/>
                    <a:pt x="548" y="12"/>
                  </a:cubicBezTo>
                  <a:cubicBezTo>
                    <a:pt x="347" y="70"/>
                    <a:pt x="174" y="242"/>
                    <a:pt x="116" y="444"/>
                  </a:cubicBezTo>
                  <a:cubicBezTo>
                    <a:pt x="30" y="674"/>
                    <a:pt x="1" y="905"/>
                    <a:pt x="30" y="1164"/>
                  </a:cubicBezTo>
                  <a:cubicBezTo>
                    <a:pt x="87" y="1654"/>
                    <a:pt x="375" y="2115"/>
                    <a:pt x="750" y="2201"/>
                  </a:cubicBezTo>
                  <a:cubicBezTo>
                    <a:pt x="770" y="2206"/>
                    <a:pt x="792" y="2208"/>
                    <a:pt x="816" y="2208"/>
                  </a:cubicBezTo>
                  <a:cubicBezTo>
                    <a:pt x="924" y="2208"/>
                    <a:pt x="1053" y="2157"/>
                    <a:pt x="1124" y="2086"/>
                  </a:cubicBezTo>
                  <a:cubicBezTo>
                    <a:pt x="1211" y="2028"/>
                    <a:pt x="1211" y="1971"/>
                    <a:pt x="1211" y="1971"/>
                  </a:cubicBezTo>
                  <a:lnTo>
                    <a:pt x="1211" y="1971"/>
                  </a:lnTo>
                  <a:cubicBezTo>
                    <a:pt x="1211" y="1971"/>
                    <a:pt x="1182" y="1999"/>
                    <a:pt x="1095" y="2028"/>
                  </a:cubicBezTo>
                  <a:cubicBezTo>
                    <a:pt x="1045" y="2062"/>
                    <a:pt x="984" y="2076"/>
                    <a:pt x="920" y="2076"/>
                  </a:cubicBezTo>
                  <a:cubicBezTo>
                    <a:pt x="874" y="2076"/>
                    <a:pt x="826" y="2069"/>
                    <a:pt x="779" y="2057"/>
                  </a:cubicBezTo>
                  <a:cubicBezTo>
                    <a:pt x="433" y="1884"/>
                    <a:pt x="203" y="1510"/>
                    <a:pt x="203" y="1135"/>
                  </a:cubicBezTo>
                  <a:cubicBezTo>
                    <a:pt x="174" y="905"/>
                    <a:pt x="203" y="703"/>
                    <a:pt x="260" y="502"/>
                  </a:cubicBezTo>
                  <a:cubicBezTo>
                    <a:pt x="289" y="329"/>
                    <a:pt x="404" y="214"/>
                    <a:pt x="577" y="127"/>
                  </a:cubicBezTo>
                  <a:cubicBezTo>
                    <a:pt x="597" y="120"/>
                    <a:pt x="619" y="117"/>
                    <a:pt x="642" y="117"/>
                  </a:cubicBezTo>
                  <a:cubicBezTo>
                    <a:pt x="715" y="117"/>
                    <a:pt x="792" y="154"/>
                    <a:pt x="836" y="242"/>
                  </a:cubicBezTo>
                  <a:cubicBezTo>
                    <a:pt x="865" y="300"/>
                    <a:pt x="865" y="358"/>
                    <a:pt x="865" y="358"/>
                  </a:cubicBezTo>
                  <a:cubicBezTo>
                    <a:pt x="894" y="358"/>
                    <a:pt x="923" y="300"/>
                    <a:pt x="894" y="214"/>
                  </a:cubicBezTo>
                  <a:cubicBezTo>
                    <a:pt x="865" y="156"/>
                    <a:pt x="836" y="98"/>
                    <a:pt x="779" y="70"/>
                  </a:cubicBezTo>
                  <a:cubicBezTo>
                    <a:pt x="736" y="27"/>
                    <a:pt x="679" y="1"/>
                    <a:pt x="617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24;p43">
              <a:extLst>
                <a:ext uri="{FF2B5EF4-FFF2-40B4-BE49-F238E27FC236}">
                  <a16:creationId xmlns:a16="http://schemas.microsoft.com/office/drawing/2014/main" id="{F37FB47D-9106-4759-A120-3ADC5A8D2027}"/>
                </a:ext>
              </a:extLst>
            </p:cNvPr>
            <p:cNvSpPr/>
            <p:nvPr/>
          </p:nvSpPr>
          <p:spPr>
            <a:xfrm>
              <a:off x="5092775" y="3968850"/>
              <a:ext cx="1403425" cy="1011875"/>
            </a:xfrm>
            <a:custGeom>
              <a:avLst/>
              <a:gdLst/>
              <a:ahLst/>
              <a:cxnLst/>
              <a:rect l="l" t="t" r="r" b="b"/>
              <a:pathLst>
                <a:path w="56137" h="40475" extrusionOk="0">
                  <a:moveTo>
                    <a:pt x="45698" y="0"/>
                  </a:moveTo>
                  <a:cubicBezTo>
                    <a:pt x="42269" y="0"/>
                    <a:pt x="35746" y="4131"/>
                    <a:pt x="18089" y="18047"/>
                  </a:cubicBezTo>
                  <a:lnTo>
                    <a:pt x="1" y="31988"/>
                  </a:lnTo>
                  <a:cubicBezTo>
                    <a:pt x="980" y="33456"/>
                    <a:pt x="5637" y="40474"/>
                    <a:pt x="11895" y="40474"/>
                  </a:cubicBezTo>
                  <a:cubicBezTo>
                    <a:pt x="14107" y="40474"/>
                    <a:pt x="16519" y="39597"/>
                    <a:pt x="19039" y="37288"/>
                  </a:cubicBezTo>
                  <a:cubicBezTo>
                    <a:pt x="31309" y="26026"/>
                    <a:pt x="41044" y="16175"/>
                    <a:pt x="41044" y="16175"/>
                  </a:cubicBezTo>
                  <a:lnTo>
                    <a:pt x="44702" y="38411"/>
                  </a:lnTo>
                  <a:lnTo>
                    <a:pt x="56137" y="37806"/>
                  </a:lnTo>
                  <a:cubicBezTo>
                    <a:pt x="56137" y="37806"/>
                    <a:pt x="51672" y="4654"/>
                    <a:pt x="48850" y="1630"/>
                  </a:cubicBezTo>
                  <a:cubicBezTo>
                    <a:pt x="47951" y="665"/>
                    <a:pt x="47073" y="0"/>
                    <a:pt x="45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25;p43">
              <a:extLst>
                <a:ext uri="{FF2B5EF4-FFF2-40B4-BE49-F238E27FC236}">
                  <a16:creationId xmlns:a16="http://schemas.microsoft.com/office/drawing/2014/main" id="{F7FFF610-AEE0-48FA-B462-BA5C6573B5E1}"/>
                </a:ext>
              </a:extLst>
            </p:cNvPr>
            <p:cNvSpPr/>
            <p:nvPr/>
          </p:nvSpPr>
          <p:spPr>
            <a:xfrm>
              <a:off x="6115275" y="3629400"/>
              <a:ext cx="280125" cy="218200"/>
            </a:xfrm>
            <a:custGeom>
              <a:avLst/>
              <a:gdLst/>
              <a:ahLst/>
              <a:cxnLst/>
              <a:rect l="l" t="t" r="r" b="b"/>
              <a:pathLst>
                <a:path w="11205" h="8728" extrusionOk="0">
                  <a:moveTo>
                    <a:pt x="10657" y="0"/>
                  </a:moveTo>
                  <a:lnTo>
                    <a:pt x="0" y="7806"/>
                  </a:lnTo>
                  <a:lnTo>
                    <a:pt x="576" y="8727"/>
                  </a:lnTo>
                  <a:lnTo>
                    <a:pt x="11205" y="836"/>
                  </a:lnTo>
                  <a:lnTo>
                    <a:pt x="10657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26;p43">
              <a:extLst>
                <a:ext uri="{FF2B5EF4-FFF2-40B4-BE49-F238E27FC236}">
                  <a16:creationId xmlns:a16="http://schemas.microsoft.com/office/drawing/2014/main" id="{31A8A85B-55E0-4752-8ABA-F6522510409C}"/>
                </a:ext>
              </a:extLst>
            </p:cNvPr>
            <p:cNvSpPr/>
            <p:nvPr/>
          </p:nvSpPr>
          <p:spPr>
            <a:xfrm>
              <a:off x="6180800" y="3650050"/>
              <a:ext cx="191550" cy="283225"/>
            </a:xfrm>
            <a:custGeom>
              <a:avLst/>
              <a:gdLst/>
              <a:ahLst/>
              <a:cxnLst/>
              <a:rect l="l" t="t" r="r" b="b"/>
              <a:pathLst>
                <a:path w="7662" h="11329" extrusionOk="0">
                  <a:moveTo>
                    <a:pt x="2923" y="0"/>
                  </a:moveTo>
                  <a:cubicBezTo>
                    <a:pt x="2896" y="0"/>
                    <a:pt x="2871" y="4"/>
                    <a:pt x="2852" y="10"/>
                  </a:cubicBezTo>
                  <a:cubicBezTo>
                    <a:pt x="2621" y="38"/>
                    <a:pt x="2074" y="1421"/>
                    <a:pt x="1757" y="2199"/>
                  </a:cubicBezTo>
                  <a:cubicBezTo>
                    <a:pt x="1440" y="3005"/>
                    <a:pt x="0" y="6721"/>
                    <a:pt x="0" y="6721"/>
                  </a:cubicBezTo>
                  <a:lnTo>
                    <a:pt x="4292" y="11329"/>
                  </a:lnTo>
                  <a:cubicBezTo>
                    <a:pt x="5185" y="10350"/>
                    <a:pt x="6020" y="9313"/>
                    <a:pt x="6740" y="8218"/>
                  </a:cubicBezTo>
                  <a:cubicBezTo>
                    <a:pt x="7662" y="6778"/>
                    <a:pt x="6049" y="1911"/>
                    <a:pt x="6049" y="1911"/>
                  </a:cubicBezTo>
                  <a:lnTo>
                    <a:pt x="3975" y="3379"/>
                  </a:lnTo>
                  <a:cubicBezTo>
                    <a:pt x="3975" y="3379"/>
                    <a:pt x="3332" y="3814"/>
                    <a:pt x="2914" y="3814"/>
                  </a:cubicBezTo>
                  <a:cubicBezTo>
                    <a:pt x="2572" y="3814"/>
                    <a:pt x="2382" y="3522"/>
                    <a:pt x="2823" y="2458"/>
                  </a:cubicBezTo>
                  <a:cubicBezTo>
                    <a:pt x="3708" y="324"/>
                    <a:pt x="3182" y="0"/>
                    <a:pt x="2923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27;p43">
              <a:extLst>
                <a:ext uri="{FF2B5EF4-FFF2-40B4-BE49-F238E27FC236}">
                  <a16:creationId xmlns:a16="http://schemas.microsoft.com/office/drawing/2014/main" id="{4E9DB738-3665-4F47-B963-1802786119A7}"/>
                </a:ext>
              </a:extLst>
            </p:cNvPr>
            <p:cNvSpPr/>
            <p:nvPr/>
          </p:nvSpPr>
          <p:spPr>
            <a:xfrm>
              <a:off x="5061100" y="3624725"/>
              <a:ext cx="1251500" cy="1174825"/>
            </a:xfrm>
            <a:custGeom>
              <a:avLst/>
              <a:gdLst/>
              <a:ahLst/>
              <a:cxnLst/>
              <a:rect l="l" t="t" r="r" b="b"/>
              <a:pathLst>
                <a:path w="50060" h="46993" extrusionOk="0">
                  <a:moveTo>
                    <a:pt x="10872" y="1"/>
                  </a:moveTo>
                  <a:cubicBezTo>
                    <a:pt x="8514" y="1"/>
                    <a:pt x="6053" y="1059"/>
                    <a:pt x="5098" y="3068"/>
                  </a:cubicBezTo>
                  <a:cubicBezTo>
                    <a:pt x="2305" y="9030"/>
                    <a:pt x="2276" y="15683"/>
                    <a:pt x="778" y="28587"/>
                  </a:cubicBezTo>
                  <a:lnTo>
                    <a:pt x="144" y="37285"/>
                  </a:lnTo>
                  <a:cubicBezTo>
                    <a:pt x="0" y="39128"/>
                    <a:pt x="29" y="41000"/>
                    <a:pt x="231" y="42844"/>
                  </a:cubicBezTo>
                  <a:cubicBezTo>
                    <a:pt x="474" y="44867"/>
                    <a:pt x="893" y="46992"/>
                    <a:pt x="1774" y="46992"/>
                  </a:cubicBezTo>
                  <a:cubicBezTo>
                    <a:pt x="1834" y="46992"/>
                    <a:pt x="1895" y="46983"/>
                    <a:pt x="1959" y="46963"/>
                  </a:cubicBezTo>
                  <a:lnTo>
                    <a:pt x="20076" y="32014"/>
                  </a:lnTo>
                  <a:lnTo>
                    <a:pt x="20652" y="25217"/>
                  </a:lnTo>
                  <a:cubicBezTo>
                    <a:pt x="23970" y="28586"/>
                    <a:pt x="25292" y="29628"/>
                    <a:pt x="26896" y="29628"/>
                  </a:cubicBezTo>
                  <a:cubicBezTo>
                    <a:pt x="27130" y="29628"/>
                    <a:pt x="27369" y="29606"/>
                    <a:pt x="27622" y="29566"/>
                  </a:cubicBezTo>
                  <a:cubicBezTo>
                    <a:pt x="32605" y="28817"/>
                    <a:pt x="50059" y="13120"/>
                    <a:pt x="50059" y="13120"/>
                  </a:cubicBezTo>
                  <a:cubicBezTo>
                    <a:pt x="50059" y="13120"/>
                    <a:pt x="45134" y="7791"/>
                    <a:pt x="44904" y="7302"/>
                  </a:cubicBezTo>
                  <a:cubicBezTo>
                    <a:pt x="44900" y="7292"/>
                    <a:pt x="44890" y="7287"/>
                    <a:pt x="44876" y="7287"/>
                  </a:cubicBezTo>
                  <a:cubicBezTo>
                    <a:pt x="44164" y="7287"/>
                    <a:pt x="31082" y="18831"/>
                    <a:pt x="28429" y="19226"/>
                  </a:cubicBezTo>
                  <a:lnTo>
                    <a:pt x="20508" y="8914"/>
                  </a:lnTo>
                  <a:cubicBezTo>
                    <a:pt x="20508" y="8914"/>
                    <a:pt x="18837" y="6293"/>
                    <a:pt x="15323" y="1829"/>
                  </a:cubicBezTo>
                  <a:cubicBezTo>
                    <a:pt x="14349" y="595"/>
                    <a:pt x="12639" y="1"/>
                    <a:pt x="1087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2828;p43">
              <a:extLst>
                <a:ext uri="{FF2B5EF4-FFF2-40B4-BE49-F238E27FC236}">
                  <a16:creationId xmlns:a16="http://schemas.microsoft.com/office/drawing/2014/main" id="{D84BDB48-933D-4DAD-8345-ACAC22D06D2E}"/>
                </a:ext>
              </a:extLst>
            </p:cNvPr>
            <p:cNvSpPr/>
            <p:nvPr/>
          </p:nvSpPr>
          <p:spPr>
            <a:xfrm>
              <a:off x="6118150" y="3847575"/>
              <a:ext cx="136125" cy="159150"/>
            </a:xfrm>
            <a:custGeom>
              <a:avLst/>
              <a:gdLst/>
              <a:ahLst/>
              <a:cxnLst/>
              <a:rect l="l" t="t" r="r" b="b"/>
              <a:pathLst>
                <a:path w="5445" h="6366" extrusionOk="0">
                  <a:moveTo>
                    <a:pt x="1" y="0"/>
                  </a:moveTo>
                  <a:lnTo>
                    <a:pt x="1" y="0"/>
                  </a:lnTo>
                  <a:cubicBezTo>
                    <a:pt x="145" y="375"/>
                    <a:pt x="346" y="749"/>
                    <a:pt x="605" y="1095"/>
                  </a:cubicBezTo>
                  <a:cubicBezTo>
                    <a:pt x="1124" y="1930"/>
                    <a:pt x="1729" y="2737"/>
                    <a:pt x="2362" y="3486"/>
                  </a:cubicBezTo>
                  <a:cubicBezTo>
                    <a:pt x="3025" y="4234"/>
                    <a:pt x="3716" y="4954"/>
                    <a:pt x="4465" y="5617"/>
                  </a:cubicBezTo>
                  <a:cubicBezTo>
                    <a:pt x="4753" y="5905"/>
                    <a:pt x="5070" y="6164"/>
                    <a:pt x="5444" y="6366"/>
                  </a:cubicBezTo>
                  <a:cubicBezTo>
                    <a:pt x="5156" y="6049"/>
                    <a:pt x="4868" y="5761"/>
                    <a:pt x="4551" y="5502"/>
                  </a:cubicBezTo>
                  <a:cubicBezTo>
                    <a:pt x="4004" y="4954"/>
                    <a:pt x="3226" y="4206"/>
                    <a:pt x="2506" y="3342"/>
                  </a:cubicBezTo>
                  <a:cubicBezTo>
                    <a:pt x="1786" y="2449"/>
                    <a:pt x="1153" y="1613"/>
                    <a:pt x="721" y="980"/>
                  </a:cubicBezTo>
                  <a:cubicBezTo>
                    <a:pt x="490" y="634"/>
                    <a:pt x="260" y="317"/>
                    <a:pt x="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829;p43">
              <a:extLst>
                <a:ext uri="{FF2B5EF4-FFF2-40B4-BE49-F238E27FC236}">
                  <a16:creationId xmlns:a16="http://schemas.microsoft.com/office/drawing/2014/main" id="{150D80BD-280E-457E-B7AC-7D6A37EE1AD8}"/>
                </a:ext>
              </a:extLst>
            </p:cNvPr>
            <p:cNvSpPr/>
            <p:nvPr/>
          </p:nvSpPr>
          <p:spPr>
            <a:xfrm>
              <a:off x="5750925" y="4105350"/>
              <a:ext cx="20900" cy="102275"/>
            </a:xfrm>
            <a:custGeom>
              <a:avLst/>
              <a:gdLst/>
              <a:ahLst/>
              <a:cxnLst/>
              <a:rect l="l" t="t" r="r" b="b"/>
              <a:pathLst>
                <a:path w="836" h="4091" extrusionOk="0">
                  <a:moveTo>
                    <a:pt x="778" y="1"/>
                  </a:moveTo>
                  <a:lnTo>
                    <a:pt x="778" y="1"/>
                  </a:lnTo>
                  <a:cubicBezTo>
                    <a:pt x="720" y="1"/>
                    <a:pt x="519" y="894"/>
                    <a:pt x="317" y="2017"/>
                  </a:cubicBezTo>
                  <a:cubicBezTo>
                    <a:pt x="115" y="3140"/>
                    <a:pt x="0" y="4091"/>
                    <a:pt x="58" y="4091"/>
                  </a:cubicBezTo>
                  <a:cubicBezTo>
                    <a:pt x="115" y="4091"/>
                    <a:pt x="346" y="3198"/>
                    <a:pt x="548" y="2075"/>
                  </a:cubicBezTo>
                  <a:cubicBezTo>
                    <a:pt x="720" y="922"/>
                    <a:pt x="836" y="30"/>
                    <a:pt x="77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830;p43">
              <a:extLst>
                <a:ext uri="{FF2B5EF4-FFF2-40B4-BE49-F238E27FC236}">
                  <a16:creationId xmlns:a16="http://schemas.microsoft.com/office/drawing/2014/main" id="{EF706070-CF1D-46ED-9598-F1B7A2502248}"/>
                </a:ext>
              </a:extLst>
            </p:cNvPr>
            <p:cNvSpPr/>
            <p:nvPr/>
          </p:nvSpPr>
          <p:spPr>
            <a:xfrm>
              <a:off x="5769650" y="4106775"/>
              <a:ext cx="27375" cy="90050"/>
            </a:xfrm>
            <a:custGeom>
              <a:avLst/>
              <a:gdLst/>
              <a:ahLst/>
              <a:cxnLst/>
              <a:rect l="l" t="t" r="r" b="b"/>
              <a:pathLst>
                <a:path w="1095" h="3602" extrusionOk="0">
                  <a:moveTo>
                    <a:pt x="90" y="1"/>
                  </a:moveTo>
                  <a:cubicBezTo>
                    <a:pt x="89" y="1"/>
                    <a:pt x="88" y="1"/>
                    <a:pt x="87" y="1"/>
                  </a:cubicBezTo>
                  <a:cubicBezTo>
                    <a:pt x="0" y="30"/>
                    <a:pt x="173" y="837"/>
                    <a:pt x="432" y="1845"/>
                  </a:cubicBezTo>
                  <a:cubicBezTo>
                    <a:pt x="720" y="2824"/>
                    <a:pt x="979" y="3602"/>
                    <a:pt x="1037" y="3602"/>
                  </a:cubicBezTo>
                  <a:cubicBezTo>
                    <a:pt x="1095" y="3602"/>
                    <a:pt x="951" y="2766"/>
                    <a:pt x="663" y="1787"/>
                  </a:cubicBezTo>
                  <a:cubicBezTo>
                    <a:pt x="408" y="797"/>
                    <a:pt x="153" y="1"/>
                    <a:pt x="9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831;p43">
              <a:extLst>
                <a:ext uri="{FF2B5EF4-FFF2-40B4-BE49-F238E27FC236}">
                  <a16:creationId xmlns:a16="http://schemas.microsoft.com/office/drawing/2014/main" id="{C2FA2FE9-D4D2-4268-83B5-BB14D7C772F1}"/>
                </a:ext>
              </a:extLst>
            </p:cNvPr>
            <p:cNvSpPr/>
            <p:nvPr/>
          </p:nvSpPr>
          <p:spPr>
            <a:xfrm>
              <a:off x="5305925" y="3892950"/>
              <a:ext cx="280125" cy="370850"/>
            </a:xfrm>
            <a:custGeom>
              <a:avLst/>
              <a:gdLst/>
              <a:ahLst/>
              <a:cxnLst/>
              <a:rect l="l" t="t" r="r" b="b"/>
              <a:pathLst>
                <a:path w="11205" h="14834" extrusionOk="0">
                  <a:moveTo>
                    <a:pt x="0" y="0"/>
                  </a:moveTo>
                  <a:cubicBezTo>
                    <a:pt x="87" y="230"/>
                    <a:pt x="231" y="432"/>
                    <a:pt x="346" y="634"/>
                  </a:cubicBezTo>
                  <a:cubicBezTo>
                    <a:pt x="605" y="1008"/>
                    <a:pt x="1008" y="1584"/>
                    <a:pt x="1469" y="2275"/>
                  </a:cubicBezTo>
                  <a:cubicBezTo>
                    <a:pt x="2449" y="3658"/>
                    <a:pt x="3831" y="5530"/>
                    <a:pt x="5386" y="7575"/>
                  </a:cubicBezTo>
                  <a:cubicBezTo>
                    <a:pt x="6942" y="9620"/>
                    <a:pt x="8382" y="11435"/>
                    <a:pt x="9448" y="12760"/>
                  </a:cubicBezTo>
                  <a:cubicBezTo>
                    <a:pt x="9995" y="13393"/>
                    <a:pt x="10427" y="13912"/>
                    <a:pt x="10715" y="14286"/>
                  </a:cubicBezTo>
                  <a:cubicBezTo>
                    <a:pt x="10859" y="14488"/>
                    <a:pt x="11032" y="14661"/>
                    <a:pt x="11204" y="14833"/>
                  </a:cubicBezTo>
                  <a:cubicBezTo>
                    <a:pt x="11089" y="14603"/>
                    <a:pt x="10945" y="14401"/>
                    <a:pt x="10801" y="14228"/>
                  </a:cubicBezTo>
                  <a:lnTo>
                    <a:pt x="9592" y="12644"/>
                  </a:lnTo>
                  <a:lnTo>
                    <a:pt x="5588" y="7431"/>
                  </a:lnTo>
                  <a:cubicBezTo>
                    <a:pt x="4004" y="5386"/>
                    <a:pt x="2621" y="3514"/>
                    <a:pt x="1613" y="2160"/>
                  </a:cubicBezTo>
                  <a:lnTo>
                    <a:pt x="432" y="576"/>
                  </a:lnTo>
                  <a:cubicBezTo>
                    <a:pt x="317" y="374"/>
                    <a:pt x="144" y="173"/>
                    <a:pt x="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832;p43">
              <a:extLst>
                <a:ext uri="{FF2B5EF4-FFF2-40B4-BE49-F238E27FC236}">
                  <a16:creationId xmlns:a16="http://schemas.microsoft.com/office/drawing/2014/main" id="{EA4E34C6-4719-449D-A88F-DFE59323FE82}"/>
                </a:ext>
              </a:extLst>
            </p:cNvPr>
            <p:cNvSpPr/>
            <p:nvPr/>
          </p:nvSpPr>
          <p:spPr>
            <a:xfrm>
              <a:off x="5186400" y="4058425"/>
              <a:ext cx="61950" cy="53575"/>
            </a:xfrm>
            <a:custGeom>
              <a:avLst/>
              <a:gdLst/>
              <a:ahLst/>
              <a:cxnLst/>
              <a:rect l="l" t="t" r="r" b="b"/>
              <a:pathLst>
                <a:path w="2478" h="2143" extrusionOk="0">
                  <a:moveTo>
                    <a:pt x="69" y="0"/>
                  </a:moveTo>
                  <a:cubicBezTo>
                    <a:pt x="63" y="0"/>
                    <a:pt x="59" y="2"/>
                    <a:pt x="58" y="6"/>
                  </a:cubicBezTo>
                  <a:cubicBezTo>
                    <a:pt x="0" y="63"/>
                    <a:pt x="490" y="582"/>
                    <a:pt x="1152" y="1158"/>
                  </a:cubicBezTo>
                  <a:cubicBezTo>
                    <a:pt x="1775" y="1726"/>
                    <a:pt x="2321" y="2142"/>
                    <a:pt x="2432" y="2142"/>
                  </a:cubicBezTo>
                  <a:cubicBezTo>
                    <a:pt x="2440" y="2142"/>
                    <a:pt x="2445" y="2140"/>
                    <a:pt x="2448" y="2137"/>
                  </a:cubicBezTo>
                  <a:cubicBezTo>
                    <a:pt x="2477" y="2108"/>
                    <a:pt x="1987" y="1590"/>
                    <a:pt x="1325" y="985"/>
                  </a:cubicBezTo>
                  <a:cubicBezTo>
                    <a:pt x="702" y="416"/>
                    <a:pt x="156" y="0"/>
                    <a:pt x="6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833;p43">
              <a:extLst>
                <a:ext uri="{FF2B5EF4-FFF2-40B4-BE49-F238E27FC236}">
                  <a16:creationId xmlns:a16="http://schemas.microsoft.com/office/drawing/2014/main" id="{96C7AAD9-D19D-4E77-BD3B-BAAE2B91EAF6}"/>
                </a:ext>
              </a:extLst>
            </p:cNvPr>
            <p:cNvSpPr/>
            <p:nvPr/>
          </p:nvSpPr>
          <p:spPr>
            <a:xfrm>
              <a:off x="5162625" y="4237100"/>
              <a:ext cx="46825" cy="66325"/>
            </a:xfrm>
            <a:custGeom>
              <a:avLst/>
              <a:gdLst/>
              <a:ahLst/>
              <a:cxnLst/>
              <a:rect l="l" t="t" r="r" b="b"/>
              <a:pathLst>
                <a:path w="1873" h="2653" extrusionOk="0">
                  <a:moveTo>
                    <a:pt x="1839" y="1"/>
                  </a:moveTo>
                  <a:cubicBezTo>
                    <a:pt x="1765" y="1"/>
                    <a:pt x="1341" y="539"/>
                    <a:pt x="836" y="1269"/>
                  </a:cubicBezTo>
                  <a:cubicBezTo>
                    <a:pt x="346" y="1989"/>
                    <a:pt x="1" y="2594"/>
                    <a:pt x="58" y="2651"/>
                  </a:cubicBezTo>
                  <a:cubicBezTo>
                    <a:pt x="60" y="2652"/>
                    <a:pt x="61" y="2652"/>
                    <a:pt x="63" y="2652"/>
                  </a:cubicBezTo>
                  <a:cubicBezTo>
                    <a:pt x="137" y="2652"/>
                    <a:pt x="560" y="2087"/>
                    <a:pt x="1037" y="1384"/>
                  </a:cubicBezTo>
                  <a:cubicBezTo>
                    <a:pt x="1527" y="664"/>
                    <a:pt x="1873" y="30"/>
                    <a:pt x="1844" y="2"/>
                  </a:cubicBezTo>
                  <a:cubicBezTo>
                    <a:pt x="1842" y="1"/>
                    <a:pt x="1841" y="1"/>
                    <a:pt x="1839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834;p43">
              <a:extLst>
                <a:ext uri="{FF2B5EF4-FFF2-40B4-BE49-F238E27FC236}">
                  <a16:creationId xmlns:a16="http://schemas.microsoft.com/office/drawing/2014/main" id="{230A1783-94CB-4C9F-97C3-EFE32877C632}"/>
                </a:ext>
              </a:extLst>
            </p:cNvPr>
            <p:cNvSpPr/>
            <p:nvPr/>
          </p:nvSpPr>
          <p:spPr>
            <a:xfrm>
              <a:off x="5221675" y="4361550"/>
              <a:ext cx="42500" cy="48450"/>
            </a:xfrm>
            <a:custGeom>
              <a:avLst/>
              <a:gdLst/>
              <a:ahLst/>
              <a:cxnLst/>
              <a:rect l="l" t="t" r="r" b="b"/>
              <a:pathLst>
                <a:path w="1700" h="1938" extrusionOk="0">
                  <a:moveTo>
                    <a:pt x="44" y="1"/>
                  </a:moveTo>
                  <a:cubicBezTo>
                    <a:pt x="38" y="1"/>
                    <a:pt x="33" y="3"/>
                    <a:pt x="29" y="6"/>
                  </a:cubicBezTo>
                  <a:cubicBezTo>
                    <a:pt x="0" y="35"/>
                    <a:pt x="317" y="496"/>
                    <a:pt x="749" y="1043"/>
                  </a:cubicBezTo>
                  <a:cubicBezTo>
                    <a:pt x="1195" y="1544"/>
                    <a:pt x="1586" y="1938"/>
                    <a:pt x="1664" y="1938"/>
                  </a:cubicBezTo>
                  <a:cubicBezTo>
                    <a:pt x="1667" y="1938"/>
                    <a:pt x="1669" y="1937"/>
                    <a:pt x="1671" y="1936"/>
                  </a:cubicBezTo>
                  <a:cubicBezTo>
                    <a:pt x="1700" y="1879"/>
                    <a:pt x="1383" y="1418"/>
                    <a:pt x="922" y="899"/>
                  </a:cubicBezTo>
                  <a:cubicBezTo>
                    <a:pt x="518" y="387"/>
                    <a:pt x="138" y="1"/>
                    <a:pt x="4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835;p43">
              <a:extLst>
                <a:ext uri="{FF2B5EF4-FFF2-40B4-BE49-F238E27FC236}">
                  <a16:creationId xmlns:a16="http://schemas.microsoft.com/office/drawing/2014/main" id="{A3A6C264-7B8F-4B8A-BBC7-D498E2F139D5}"/>
                </a:ext>
              </a:extLst>
            </p:cNvPr>
            <p:cNvSpPr/>
            <p:nvPr/>
          </p:nvSpPr>
          <p:spPr>
            <a:xfrm>
              <a:off x="5103575" y="4520625"/>
              <a:ext cx="54750" cy="35700"/>
            </a:xfrm>
            <a:custGeom>
              <a:avLst/>
              <a:gdLst/>
              <a:ahLst/>
              <a:cxnLst/>
              <a:rect l="l" t="t" r="r" b="b"/>
              <a:pathLst>
                <a:path w="2190" h="1428" extrusionOk="0">
                  <a:moveTo>
                    <a:pt x="2140" y="1"/>
                  </a:moveTo>
                  <a:cubicBezTo>
                    <a:pt x="2035" y="1"/>
                    <a:pt x="1560" y="248"/>
                    <a:pt x="1038" y="614"/>
                  </a:cubicBezTo>
                  <a:cubicBezTo>
                    <a:pt x="433" y="1017"/>
                    <a:pt x="1" y="1391"/>
                    <a:pt x="30" y="1420"/>
                  </a:cubicBezTo>
                  <a:cubicBezTo>
                    <a:pt x="35" y="1425"/>
                    <a:pt x="43" y="1427"/>
                    <a:pt x="54" y="1427"/>
                  </a:cubicBezTo>
                  <a:cubicBezTo>
                    <a:pt x="172" y="1427"/>
                    <a:pt x="626" y="1157"/>
                    <a:pt x="1153" y="815"/>
                  </a:cubicBezTo>
                  <a:cubicBezTo>
                    <a:pt x="1758" y="412"/>
                    <a:pt x="2190" y="38"/>
                    <a:pt x="2161" y="9"/>
                  </a:cubicBezTo>
                  <a:cubicBezTo>
                    <a:pt x="2158" y="3"/>
                    <a:pt x="2151" y="1"/>
                    <a:pt x="214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836;p43">
              <a:extLst>
                <a:ext uri="{FF2B5EF4-FFF2-40B4-BE49-F238E27FC236}">
                  <a16:creationId xmlns:a16="http://schemas.microsoft.com/office/drawing/2014/main" id="{9EDDEED3-00CA-4750-A6E6-9D68C7F76C57}"/>
                </a:ext>
              </a:extLst>
            </p:cNvPr>
            <p:cNvSpPr/>
            <p:nvPr/>
          </p:nvSpPr>
          <p:spPr>
            <a:xfrm>
              <a:off x="5256225" y="4492750"/>
              <a:ext cx="49725" cy="57075"/>
            </a:xfrm>
            <a:custGeom>
              <a:avLst/>
              <a:gdLst/>
              <a:ahLst/>
              <a:cxnLst/>
              <a:rect l="l" t="t" r="r" b="b"/>
              <a:pathLst>
                <a:path w="1989" h="2283" extrusionOk="0">
                  <a:moveTo>
                    <a:pt x="87" y="1"/>
                  </a:moveTo>
                  <a:cubicBezTo>
                    <a:pt x="1" y="29"/>
                    <a:pt x="260" y="692"/>
                    <a:pt x="807" y="1325"/>
                  </a:cubicBezTo>
                  <a:cubicBezTo>
                    <a:pt x="1315" y="1940"/>
                    <a:pt x="1848" y="2282"/>
                    <a:pt x="1968" y="2282"/>
                  </a:cubicBezTo>
                  <a:cubicBezTo>
                    <a:pt x="1977" y="2282"/>
                    <a:pt x="1984" y="2280"/>
                    <a:pt x="1988" y="2276"/>
                  </a:cubicBezTo>
                  <a:cubicBezTo>
                    <a:pt x="1988" y="2218"/>
                    <a:pt x="1527" y="1815"/>
                    <a:pt x="980" y="1181"/>
                  </a:cubicBezTo>
                  <a:cubicBezTo>
                    <a:pt x="462" y="577"/>
                    <a:pt x="145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837;p43">
              <a:extLst>
                <a:ext uri="{FF2B5EF4-FFF2-40B4-BE49-F238E27FC236}">
                  <a16:creationId xmlns:a16="http://schemas.microsoft.com/office/drawing/2014/main" id="{D4DE6D73-F01E-45B6-8204-FD646D2CEF92}"/>
                </a:ext>
              </a:extLst>
            </p:cNvPr>
            <p:cNvSpPr/>
            <p:nvPr/>
          </p:nvSpPr>
          <p:spPr>
            <a:xfrm>
              <a:off x="5381525" y="4445100"/>
              <a:ext cx="62675" cy="52025"/>
            </a:xfrm>
            <a:custGeom>
              <a:avLst/>
              <a:gdLst/>
              <a:ahLst/>
              <a:cxnLst/>
              <a:rect l="l" t="t" r="r" b="b"/>
              <a:pathLst>
                <a:path w="2507" h="2081" extrusionOk="0">
                  <a:moveTo>
                    <a:pt x="2438" y="0"/>
                  </a:moveTo>
                  <a:cubicBezTo>
                    <a:pt x="2350" y="0"/>
                    <a:pt x="1802" y="415"/>
                    <a:pt x="1153" y="956"/>
                  </a:cubicBezTo>
                  <a:cubicBezTo>
                    <a:pt x="490" y="1532"/>
                    <a:pt x="1" y="2022"/>
                    <a:pt x="29" y="2079"/>
                  </a:cubicBezTo>
                  <a:cubicBezTo>
                    <a:pt x="31" y="2080"/>
                    <a:pt x="34" y="2081"/>
                    <a:pt x="37" y="2081"/>
                  </a:cubicBezTo>
                  <a:cubicBezTo>
                    <a:pt x="126" y="2081"/>
                    <a:pt x="685" y="1686"/>
                    <a:pt x="1325" y="1129"/>
                  </a:cubicBezTo>
                  <a:cubicBezTo>
                    <a:pt x="1988" y="553"/>
                    <a:pt x="2506" y="63"/>
                    <a:pt x="2449" y="6"/>
                  </a:cubicBezTo>
                  <a:cubicBezTo>
                    <a:pt x="2447" y="2"/>
                    <a:pt x="2443" y="0"/>
                    <a:pt x="243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838;p43">
              <a:extLst>
                <a:ext uri="{FF2B5EF4-FFF2-40B4-BE49-F238E27FC236}">
                  <a16:creationId xmlns:a16="http://schemas.microsoft.com/office/drawing/2014/main" id="{67F85537-1015-4D4D-B693-3A72E01FCCF9}"/>
                </a:ext>
              </a:extLst>
            </p:cNvPr>
            <p:cNvSpPr/>
            <p:nvPr/>
          </p:nvSpPr>
          <p:spPr>
            <a:xfrm>
              <a:off x="5115825" y="4603600"/>
              <a:ext cx="44675" cy="43475"/>
            </a:xfrm>
            <a:custGeom>
              <a:avLst/>
              <a:gdLst/>
              <a:ahLst/>
              <a:cxnLst/>
              <a:rect l="l" t="t" r="r" b="b"/>
              <a:pathLst>
                <a:path w="1787" h="1739" extrusionOk="0">
                  <a:moveTo>
                    <a:pt x="64" y="1"/>
                  </a:moveTo>
                  <a:cubicBezTo>
                    <a:pt x="62" y="1"/>
                    <a:pt x="60" y="1"/>
                    <a:pt x="58" y="2"/>
                  </a:cubicBezTo>
                  <a:cubicBezTo>
                    <a:pt x="0" y="31"/>
                    <a:pt x="260" y="521"/>
                    <a:pt x="749" y="1010"/>
                  </a:cubicBezTo>
                  <a:cubicBezTo>
                    <a:pt x="1168" y="1481"/>
                    <a:pt x="1610" y="1738"/>
                    <a:pt x="1731" y="1738"/>
                  </a:cubicBezTo>
                  <a:cubicBezTo>
                    <a:pt x="1743" y="1738"/>
                    <a:pt x="1752" y="1736"/>
                    <a:pt x="1757" y="1730"/>
                  </a:cubicBezTo>
                  <a:cubicBezTo>
                    <a:pt x="1786" y="1701"/>
                    <a:pt x="1383" y="1327"/>
                    <a:pt x="893" y="866"/>
                  </a:cubicBezTo>
                  <a:cubicBezTo>
                    <a:pt x="447" y="420"/>
                    <a:pt x="136" y="1"/>
                    <a:pt x="6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839;p43">
              <a:extLst>
                <a:ext uri="{FF2B5EF4-FFF2-40B4-BE49-F238E27FC236}">
                  <a16:creationId xmlns:a16="http://schemas.microsoft.com/office/drawing/2014/main" id="{19A30C88-FE1A-40F5-81D5-D6F14D924343}"/>
                </a:ext>
              </a:extLst>
            </p:cNvPr>
            <p:cNvSpPr/>
            <p:nvPr/>
          </p:nvSpPr>
          <p:spPr>
            <a:xfrm>
              <a:off x="5404575" y="4346250"/>
              <a:ext cx="63375" cy="14925"/>
            </a:xfrm>
            <a:custGeom>
              <a:avLst/>
              <a:gdLst/>
              <a:ahLst/>
              <a:cxnLst/>
              <a:rect l="l" t="t" r="r" b="b"/>
              <a:pathLst>
                <a:path w="2535" h="597" extrusionOk="0">
                  <a:moveTo>
                    <a:pt x="2476" y="1"/>
                  </a:moveTo>
                  <a:cubicBezTo>
                    <a:pt x="2313" y="1"/>
                    <a:pt x="1852" y="122"/>
                    <a:pt x="1268" y="244"/>
                  </a:cubicBezTo>
                  <a:cubicBezTo>
                    <a:pt x="576" y="388"/>
                    <a:pt x="0" y="503"/>
                    <a:pt x="0" y="561"/>
                  </a:cubicBezTo>
                  <a:cubicBezTo>
                    <a:pt x="0" y="583"/>
                    <a:pt x="91" y="597"/>
                    <a:pt x="242" y="597"/>
                  </a:cubicBezTo>
                  <a:cubicBezTo>
                    <a:pt x="482" y="597"/>
                    <a:pt x="873" y="563"/>
                    <a:pt x="1296" y="474"/>
                  </a:cubicBezTo>
                  <a:cubicBezTo>
                    <a:pt x="2016" y="330"/>
                    <a:pt x="2535" y="71"/>
                    <a:pt x="2535" y="14"/>
                  </a:cubicBezTo>
                  <a:cubicBezTo>
                    <a:pt x="2526" y="5"/>
                    <a:pt x="2506" y="1"/>
                    <a:pt x="247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840;p43">
              <a:extLst>
                <a:ext uri="{FF2B5EF4-FFF2-40B4-BE49-F238E27FC236}">
                  <a16:creationId xmlns:a16="http://schemas.microsoft.com/office/drawing/2014/main" id="{C5354BEF-5F94-4B91-92D3-6E7EEAFA7B2C}"/>
                </a:ext>
              </a:extLst>
            </p:cNvPr>
            <p:cNvSpPr/>
            <p:nvPr/>
          </p:nvSpPr>
          <p:spPr>
            <a:xfrm>
              <a:off x="5339775" y="4229900"/>
              <a:ext cx="26650" cy="77100"/>
            </a:xfrm>
            <a:custGeom>
              <a:avLst/>
              <a:gdLst/>
              <a:ahLst/>
              <a:cxnLst/>
              <a:rect l="l" t="t" r="r" b="b"/>
              <a:pathLst>
                <a:path w="1066" h="3084" extrusionOk="0">
                  <a:moveTo>
                    <a:pt x="1004" y="1"/>
                  </a:moveTo>
                  <a:cubicBezTo>
                    <a:pt x="937" y="1"/>
                    <a:pt x="628" y="654"/>
                    <a:pt x="346" y="1528"/>
                  </a:cubicBezTo>
                  <a:cubicBezTo>
                    <a:pt x="173" y="2047"/>
                    <a:pt x="58" y="2565"/>
                    <a:pt x="0" y="3083"/>
                  </a:cubicBezTo>
                  <a:lnTo>
                    <a:pt x="58" y="3083"/>
                  </a:lnTo>
                  <a:cubicBezTo>
                    <a:pt x="259" y="2594"/>
                    <a:pt x="432" y="2075"/>
                    <a:pt x="576" y="1586"/>
                  </a:cubicBezTo>
                  <a:cubicBezTo>
                    <a:pt x="835" y="722"/>
                    <a:pt x="1066" y="30"/>
                    <a:pt x="1008" y="2"/>
                  </a:cubicBezTo>
                  <a:cubicBezTo>
                    <a:pt x="1007" y="1"/>
                    <a:pt x="1006" y="1"/>
                    <a:pt x="100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841;p43">
              <a:extLst>
                <a:ext uri="{FF2B5EF4-FFF2-40B4-BE49-F238E27FC236}">
                  <a16:creationId xmlns:a16="http://schemas.microsoft.com/office/drawing/2014/main" id="{EE80BDFC-E5A3-4BD3-86BA-D618252021A4}"/>
                </a:ext>
              </a:extLst>
            </p:cNvPr>
            <p:cNvSpPr/>
            <p:nvPr/>
          </p:nvSpPr>
          <p:spPr>
            <a:xfrm>
              <a:off x="5344800" y="4110250"/>
              <a:ext cx="64125" cy="45675"/>
            </a:xfrm>
            <a:custGeom>
              <a:avLst/>
              <a:gdLst/>
              <a:ahLst/>
              <a:cxnLst/>
              <a:rect l="l" t="t" r="r" b="b"/>
              <a:pathLst>
                <a:path w="2565" h="1827" extrusionOk="0">
                  <a:moveTo>
                    <a:pt x="48" y="1"/>
                  </a:moveTo>
                  <a:cubicBezTo>
                    <a:pt x="40" y="1"/>
                    <a:pt x="33" y="2"/>
                    <a:pt x="29" y="6"/>
                  </a:cubicBezTo>
                  <a:cubicBezTo>
                    <a:pt x="1" y="64"/>
                    <a:pt x="519" y="525"/>
                    <a:pt x="1210" y="1014"/>
                  </a:cubicBezTo>
                  <a:cubicBezTo>
                    <a:pt x="1854" y="1471"/>
                    <a:pt x="2423" y="1827"/>
                    <a:pt x="2521" y="1827"/>
                  </a:cubicBezTo>
                  <a:cubicBezTo>
                    <a:pt x="2529" y="1827"/>
                    <a:pt x="2533" y="1825"/>
                    <a:pt x="2535" y="1821"/>
                  </a:cubicBezTo>
                  <a:cubicBezTo>
                    <a:pt x="2564" y="1763"/>
                    <a:pt x="2046" y="1331"/>
                    <a:pt x="1354" y="813"/>
                  </a:cubicBezTo>
                  <a:cubicBezTo>
                    <a:pt x="710" y="357"/>
                    <a:pt x="166" y="1"/>
                    <a:pt x="4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842;p43">
              <a:extLst>
                <a:ext uri="{FF2B5EF4-FFF2-40B4-BE49-F238E27FC236}">
                  <a16:creationId xmlns:a16="http://schemas.microsoft.com/office/drawing/2014/main" id="{0A4F76D9-D6D2-4841-8AF7-EC8131C77748}"/>
                </a:ext>
              </a:extLst>
            </p:cNvPr>
            <p:cNvSpPr/>
            <p:nvPr/>
          </p:nvSpPr>
          <p:spPr>
            <a:xfrm>
              <a:off x="5279275" y="3992275"/>
              <a:ext cx="41800" cy="55525"/>
            </a:xfrm>
            <a:custGeom>
              <a:avLst/>
              <a:gdLst/>
              <a:ahLst/>
              <a:cxnLst/>
              <a:rect l="l" t="t" r="r" b="b"/>
              <a:pathLst>
                <a:path w="1672" h="2221" extrusionOk="0">
                  <a:moveTo>
                    <a:pt x="1610" y="1"/>
                  </a:moveTo>
                  <a:cubicBezTo>
                    <a:pt x="1564" y="1"/>
                    <a:pt x="1198" y="480"/>
                    <a:pt x="778" y="1067"/>
                  </a:cubicBezTo>
                  <a:cubicBezTo>
                    <a:pt x="346" y="1672"/>
                    <a:pt x="1" y="2162"/>
                    <a:pt x="29" y="2220"/>
                  </a:cubicBezTo>
                  <a:cubicBezTo>
                    <a:pt x="31" y="2220"/>
                    <a:pt x="33" y="2221"/>
                    <a:pt x="36" y="2221"/>
                  </a:cubicBezTo>
                  <a:cubicBezTo>
                    <a:pt x="114" y="2221"/>
                    <a:pt x="534" y="1797"/>
                    <a:pt x="980" y="1211"/>
                  </a:cubicBezTo>
                  <a:cubicBezTo>
                    <a:pt x="1412" y="607"/>
                    <a:pt x="1671" y="31"/>
                    <a:pt x="1614" y="2"/>
                  </a:cubicBezTo>
                  <a:cubicBezTo>
                    <a:pt x="1613" y="1"/>
                    <a:pt x="1612" y="1"/>
                    <a:pt x="161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843;p43">
              <a:extLst>
                <a:ext uri="{FF2B5EF4-FFF2-40B4-BE49-F238E27FC236}">
                  <a16:creationId xmlns:a16="http://schemas.microsoft.com/office/drawing/2014/main" id="{41A610FC-257D-4B8F-B231-F10347158D87}"/>
                </a:ext>
              </a:extLst>
            </p:cNvPr>
            <p:cNvSpPr/>
            <p:nvPr/>
          </p:nvSpPr>
          <p:spPr>
            <a:xfrm>
              <a:off x="5182800" y="3895825"/>
              <a:ext cx="8650" cy="74900"/>
            </a:xfrm>
            <a:custGeom>
              <a:avLst/>
              <a:gdLst/>
              <a:ahLst/>
              <a:cxnLst/>
              <a:rect l="l" t="t" r="r" b="b"/>
              <a:pathLst>
                <a:path w="346" h="2996" extrusionOk="0">
                  <a:moveTo>
                    <a:pt x="288" y="0"/>
                  </a:moveTo>
                  <a:cubicBezTo>
                    <a:pt x="230" y="0"/>
                    <a:pt x="115" y="663"/>
                    <a:pt x="58" y="1469"/>
                  </a:cubicBezTo>
                  <a:cubicBezTo>
                    <a:pt x="0" y="2304"/>
                    <a:pt x="0" y="2996"/>
                    <a:pt x="58" y="2996"/>
                  </a:cubicBezTo>
                  <a:cubicBezTo>
                    <a:pt x="115" y="2996"/>
                    <a:pt x="230" y="2333"/>
                    <a:pt x="288" y="1498"/>
                  </a:cubicBezTo>
                  <a:cubicBezTo>
                    <a:pt x="346" y="663"/>
                    <a:pt x="346" y="0"/>
                    <a:pt x="28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844;p43">
              <a:extLst>
                <a:ext uri="{FF2B5EF4-FFF2-40B4-BE49-F238E27FC236}">
                  <a16:creationId xmlns:a16="http://schemas.microsoft.com/office/drawing/2014/main" id="{89E5A024-1CC1-4899-8AAA-23E044F30919}"/>
                </a:ext>
              </a:extLst>
            </p:cNvPr>
            <p:cNvSpPr/>
            <p:nvPr/>
          </p:nvSpPr>
          <p:spPr>
            <a:xfrm>
              <a:off x="5128075" y="4134150"/>
              <a:ext cx="5775" cy="80675"/>
            </a:xfrm>
            <a:custGeom>
              <a:avLst/>
              <a:gdLst/>
              <a:ahLst/>
              <a:cxnLst/>
              <a:rect l="l" t="t" r="r" b="b"/>
              <a:pathLst>
                <a:path w="231" h="3227" extrusionOk="0">
                  <a:moveTo>
                    <a:pt x="86" y="1"/>
                  </a:moveTo>
                  <a:cubicBezTo>
                    <a:pt x="29" y="1"/>
                    <a:pt x="0" y="721"/>
                    <a:pt x="0" y="1614"/>
                  </a:cubicBezTo>
                  <a:cubicBezTo>
                    <a:pt x="0" y="2507"/>
                    <a:pt x="86" y="3227"/>
                    <a:pt x="144" y="3227"/>
                  </a:cubicBezTo>
                  <a:cubicBezTo>
                    <a:pt x="202" y="3227"/>
                    <a:pt x="230" y="2507"/>
                    <a:pt x="230" y="1614"/>
                  </a:cubicBezTo>
                  <a:cubicBezTo>
                    <a:pt x="230" y="721"/>
                    <a:pt x="144" y="1"/>
                    <a:pt x="8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845;p43">
              <a:extLst>
                <a:ext uri="{FF2B5EF4-FFF2-40B4-BE49-F238E27FC236}">
                  <a16:creationId xmlns:a16="http://schemas.microsoft.com/office/drawing/2014/main" id="{66E700D2-67A8-4664-ADA6-0A1C8F1430A2}"/>
                </a:ext>
              </a:extLst>
            </p:cNvPr>
            <p:cNvSpPr/>
            <p:nvPr/>
          </p:nvSpPr>
          <p:spPr>
            <a:xfrm>
              <a:off x="5108625" y="4399825"/>
              <a:ext cx="17300" cy="49750"/>
            </a:xfrm>
            <a:custGeom>
              <a:avLst/>
              <a:gdLst/>
              <a:ahLst/>
              <a:cxnLst/>
              <a:rect l="l" t="t" r="r" b="b"/>
              <a:pathLst>
                <a:path w="692" h="1990" extrusionOk="0">
                  <a:moveTo>
                    <a:pt x="64" y="1"/>
                  </a:moveTo>
                  <a:cubicBezTo>
                    <a:pt x="62" y="1"/>
                    <a:pt x="60" y="1"/>
                    <a:pt x="58" y="2"/>
                  </a:cubicBezTo>
                  <a:cubicBezTo>
                    <a:pt x="0" y="31"/>
                    <a:pt x="58" y="463"/>
                    <a:pt x="231" y="1039"/>
                  </a:cubicBezTo>
                  <a:cubicBezTo>
                    <a:pt x="375" y="1586"/>
                    <a:pt x="576" y="1989"/>
                    <a:pt x="634" y="1989"/>
                  </a:cubicBezTo>
                  <a:cubicBezTo>
                    <a:pt x="692" y="1961"/>
                    <a:pt x="605" y="1529"/>
                    <a:pt x="461" y="952"/>
                  </a:cubicBezTo>
                  <a:cubicBezTo>
                    <a:pt x="294" y="423"/>
                    <a:pt x="127" y="1"/>
                    <a:pt x="6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46;p43">
              <a:extLst>
                <a:ext uri="{FF2B5EF4-FFF2-40B4-BE49-F238E27FC236}">
                  <a16:creationId xmlns:a16="http://schemas.microsoft.com/office/drawing/2014/main" id="{A9436E6E-E343-4F70-B770-41E47648DEB6}"/>
                </a:ext>
              </a:extLst>
            </p:cNvPr>
            <p:cNvSpPr/>
            <p:nvPr/>
          </p:nvSpPr>
          <p:spPr>
            <a:xfrm>
              <a:off x="5251925" y="3787050"/>
              <a:ext cx="60500" cy="56250"/>
            </a:xfrm>
            <a:custGeom>
              <a:avLst/>
              <a:gdLst/>
              <a:ahLst/>
              <a:cxnLst/>
              <a:rect l="l" t="t" r="r" b="b"/>
              <a:pathLst>
                <a:path w="2420" h="2250" extrusionOk="0">
                  <a:moveTo>
                    <a:pt x="2356" y="1"/>
                  </a:moveTo>
                  <a:cubicBezTo>
                    <a:pt x="2288" y="1"/>
                    <a:pt x="1677" y="370"/>
                    <a:pt x="1066" y="981"/>
                  </a:cubicBezTo>
                  <a:cubicBezTo>
                    <a:pt x="432" y="1586"/>
                    <a:pt x="0" y="2220"/>
                    <a:pt x="58" y="2249"/>
                  </a:cubicBezTo>
                  <a:cubicBezTo>
                    <a:pt x="59" y="2249"/>
                    <a:pt x="61" y="2250"/>
                    <a:pt x="63" y="2250"/>
                  </a:cubicBezTo>
                  <a:cubicBezTo>
                    <a:pt x="141" y="2250"/>
                    <a:pt x="622" y="1743"/>
                    <a:pt x="1239" y="1154"/>
                  </a:cubicBezTo>
                  <a:cubicBezTo>
                    <a:pt x="1843" y="520"/>
                    <a:pt x="2420" y="60"/>
                    <a:pt x="2362" y="2"/>
                  </a:cubicBezTo>
                  <a:cubicBezTo>
                    <a:pt x="2361" y="1"/>
                    <a:pt x="2359" y="1"/>
                    <a:pt x="235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47;p43">
              <a:extLst>
                <a:ext uri="{FF2B5EF4-FFF2-40B4-BE49-F238E27FC236}">
                  <a16:creationId xmlns:a16="http://schemas.microsoft.com/office/drawing/2014/main" id="{412346FE-F2DD-4485-803E-DB7C3B8CE70A}"/>
                </a:ext>
              </a:extLst>
            </p:cNvPr>
            <p:cNvSpPr/>
            <p:nvPr/>
          </p:nvSpPr>
          <p:spPr>
            <a:xfrm>
              <a:off x="5229600" y="3687725"/>
              <a:ext cx="7225" cy="73475"/>
            </a:xfrm>
            <a:custGeom>
              <a:avLst/>
              <a:gdLst/>
              <a:ahLst/>
              <a:cxnLst/>
              <a:rect l="l" t="t" r="r" b="b"/>
              <a:pathLst>
                <a:path w="289" h="2939" extrusionOk="0">
                  <a:moveTo>
                    <a:pt x="202" y="0"/>
                  </a:moveTo>
                  <a:cubicBezTo>
                    <a:pt x="144" y="0"/>
                    <a:pt x="58" y="634"/>
                    <a:pt x="29" y="1440"/>
                  </a:cubicBezTo>
                  <a:cubicBezTo>
                    <a:pt x="0" y="2276"/>
                    <a:pt x="29" y="2938"/>
                    <a:pt x="87" y="2938"/>
                  </a:cubicBezTo>
                  <a:cubicBezTo>
                    <a:pt x="173" y="2938"/>
                    <a:pt x="231" y="2276"/>
                    <a:pt x="259" y="1469"/>
                  </a:cubicBezTo>
                  <a:cubicBezTo>
                    <a:pt x="288" y="663"/>
                    <a:pt x="288" y="0"/>
                    <a:pt x="20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848;p43">
              <a:extLst>
                <a:ext uri="{FF2B5EF4-FFF2-40B4-BE49-F238E27FC236}">
                  <a16:creationId xmlns:a16="http://schemas.microsoft.com/office/drawing/2014/main" id="{07399C74-429E-4AD0-9FE3-112D7D8A4E3E}"/>
                </a:ext>
              </a:extLst>
            </p:cNvPr>
            <p:cNvSpPr/>
            <p:nvPr/>
          </p:nvSpPr>
          <p:spPr>
            <a:xfrm>
              <a:off x="5364975" y="3693275"/>
              <a:ext cx="62650" cy="41400"/>
            </a:xfrm>
            <a:custGeom>
              <a:avLst/>
              <a:gdLst/>
              <a:ahLst/>
              <a:cxnLst/>
              <a:rect l="l" t="t" r="r" b="b"/>
              <a:pathLst>
                <a:path w="2506" h="1656" extrusionOk="0">
                  <a:moveTo>
                    <a:pt x="52" y="1"/>
                  </a:moveTo>
                  <a:cubicBezTo>
                    <a:pt x="39" y="1"/>
                    <a:pt x="32" y="3"/>
                    <a:pt x="29" y="9"/>
                  </a:cubicBezTo>
                  <a:cubicBezTo>
                    <a:pt x="0" y="66"/>
                    <a:pt x="547" y="412"/>
                    <a:pt x="1210" y="844"/>
                  </a:cubicBezTo>
                  <a:cubicBezTo>
                    <a:pt x="1830" y="1275"/>
                    <a:pt x="2349" y="1656"/>
                    <a:pt x="2436" y="1656"/>
                  </a:cubicBezTo>
                  <a:cubicBezTo>
                    <a:pt x="2442" y="1656"/>
                    <a:pt x="2446" y="1654"/>
                    <a:pt x="2448" y="1650"/>
                  </a:cubicBezTo>
                  <a:cubicBezTo>
                    <a:pt x="2506" y="1593"/>
                    <a:pt x="2016" y="1132"/>
                    <a:pt x="1354" y="671"/>
                  </a:cubicBezTo>
                  <a:cubicBezTo>
                    <a:pt x="753" y="253"/>
                    <a:pt x="175" y="1"/>
                    <a:pt x="5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849;p43">
              <a:extLst>
                <a:ext uri="{FF2B5EF4-FFF2-40B4-BE49-F238E27FC236}">
                  <a16:creationId xmlns:a16="http://schemas.microsoft.com/office/drawing/2014/main" id="{B0B6EF9A-1544-4472-BA24-074FFA96A143}"/>
                </a:ext>
              </a:extLst>
            </p:cNvPr>
            <p:cNvSpPr/>
            <p:nvPr/>
          </p:nvSpPr>
          <p:spPr>
            <a:xfrm>
              <a:off x="5380075" y="3795000"/>
              <a:ext cx="6525" cy="77800"/>
            </a:xfrm>
            <a:custGeom>
              <a:avLst/>
              <a:gdLst/>
              <a:ahLst/>
              <a:cxnLst/>
              <a:rect l="l" t="t" r="r" b="b"/>
              <a:pathLst>
                <a:path w="261" h="3112" extrusionOk="0">
                  <a:moveTo>
                    <a:pt x="87" y="1"/>
                  </a:moveTo>
                  <a:cubicBezTo>
                    <a:pt x="30" y="1"/>
                    <a:pt x="1" y="692"/>
                    <a:pt x="1" y="1556"/>
                  </a:cubicBezTo>
                  <a:cubicBezTo>
                    <a:pt x="30" y="2420"/>
                    <a:pt x="87" y="3112"/>
                    <a:pt x="145" y="3112"/>
                  </a:cubicBezTo>
                  <a:cubicBezTo>
                    <a:pt x="231" y="3112"/>
                    <a:pt x="260" y="2420"/>
                    <a:pt x="231" y="1556"/>
                  </a:cubicBezTo>
                  <a:cubicBezTo>
                    <a:pt x="231" y="692"/>
                    <a:pt x="174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850;p43">
              <a:extLst>
                <a:ext uri="{FF2B5EF4-FFF2-40B4-BE49-F238E27FC236}">
                  <a16:creationId xmlns:a16="http://schemas.microsoft.com/office/drawing/2014/main" id="{A5E8887C-A8A3-4AB8-9C11-9EAF2A31099A}"/>
                </a:ext>
              </a:extLst>
            </p:cNvPr>
            <p:cNvSpPr/>
            <p:nvPr/>
          </p:nvSpPr>
          <p:spPr>
            <a:xfrm>
              <a:off x="5430500" y="3936400"/>
              <a:ext cx="67700" cy="18050"/>
            </a:xfrm>
            <a:custGeom>
              <a:avLst/>
              <a:gdLst/>
              <a:ahLst/>
              <a:cxnLst/>
              <a:rect l="l" t="t" r="r" b="b"/>
              <a:pathLst>
                <a:path w="2708" h="722" extrusionOk="0">
                  <a:moveTo>
                    <a:pt x="250" y="1"/>
                  </a:moveTo>
                  <a:cubicBezTo>
                    <a:pt x="111" y="1"/>
                    <a:pt x="29" y="17"/>
                    <a:pt x="29" y="48"/>
                  </a:cubicBezTo>
                  <a:cubicBezTo>
                    <a:pt x="0" y="134"/>
                    <a:pt x="605" y="221"/>
                    <a:pt x="1354" y="422"/>
                  </a:cubicBezTo>
                  <a:cubicBezTo>
                    <a:pt x="1977" y="572"/>
                    <a:pt x="2515" y="722"/>
                    <a:pt x="2666" y="722"/>
                  </a:cubicBezTo>
                  <a:cubicBezTo>
                    <a:pt x="2690" y="722"/>
                    <a:pt x="2704" y="718"/>
                    <a:pt x="2708" y="710"/>
                  </a:cubicBezTo>
                  <a:cubicBezTo>
                    <a:pt x="2708" y="653"/>
                    <a:pt x="2160" y="336"/>
                    <a:pt x="1411" y="163"/>
                  </a:cubicBezTo>
                  <a:cubicBezTo>
                    <a:pt x="931" y="52"/>
                    <a:pt x="499" y="1"/>
                    <a:pt x="25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851;p43">
              <a:extLst>
                <a:ext uri="{FF2B5EF4-FFF2-40B4-BE49-F238E27FC236}">
                  <a16:creationId xmlns:a16="http://schemas.microsoft.com/office/drawing/2014/main" id="{D788C401-011C-4C92-A962-AFF6397D1632}"/>
                </a:ext>
              </a:extLst>
            </p:cNvPr>
            <p:cNvSpPr/>
            <p:nvPr/>
          </p:nvSpPr>
          <p:spPr>
            <a:xfrm>
              <a:off x="5501775" y="3805800"/>
              <a:ext cx="6500" cy="65550"/>
            </a:xfrm>
            <a:custGeom>
              <a:avLst/>
              <a:gdLst/>
              <a:ahLst/>
              <a:cxnLst/>
              <a:rect l="l" t="t" r="r" b="b"/>
              <a:pathLst>
                <a:path w="260" h="2622" extrusionOk="0">
                  <a:moveTo>
                    <a:pt x="145" y="1"/>
                  </a:moveTo>
                  <a:cubicBezTo>
                    <a:pt x="58" y="1"/>
                    <a:pt x="29" y="606"/>
                    <a:pt x="29" y="1326"/>
                  </a:cubicBezTo>
                  <a:cubicBezTo>
                    <a:pt x="1" y="1758"/>
                    <a:pt x="29" y="2190"/>
                    <a:pt x="145" y="2622"/>
                  </a:cubicBezTo>
                  <a:cubicBezTo>
                    <a:pt x="231" y="2622"/>
                    <a:pt x="260" y="2046"/>
                    <a:pt x="260" y="1326"/>
                  </a:cubicBezTo>
                  <a:cubicBezTo>
                    <a:pt x="260" y="606"/>
                    <a:pt x="202" y="1"/>
                    <a:pt x="14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852;p43">
              <a:extLst>
                <a:ext uri="{FF2B5EF4-FFF2-40B4-BE49-F238E27FC236}">
                  <a16:creationId xmlns:a16="http://schemas.microsoft.com/office/drawing/2014/main" id="{A70DC898-AACB-454F-9E51-A5335EA54C0B}"/>
                </a:ext>
              </a:extLst>
            </p:cNvPr>
            <p:cNvSpPr/>
            <p:nvPr/>
          </p:nvSpPr>
          <p:spPr>
            <a:xfrm>
              <a:off x="5586750" y="3927500"/>
              <a:ext cx="7950" cy="82125"/>
            </a:xfrm>
            <a:custGeom>
              <a:avLst/>
              <a:gdLst/>
              <a:ahLst/>
              <a:cxnLst/>
              <a:rect l="l" t="t" r="r" b="b"/>
              <a:pathLst>
                <a:path w="318" h="3285" extrusionOk="0">
                  <a:moveTo>
                    <a:pt x="87" y="1"/>
                  </a:moveTo>
                  <a:cubicBezTo>
                    <a:pt x="29" y="1"/>
                    <a:pt x="0" y="721"/>
                    <a:pt x="29" y="1642"/>
                  </a:cubicBezTo>
                  <a:cubicBezTo>
                    <a:pt x="87" y="2564"/>
                    <a:pt x="173" y="3284"/>
                    <a:pt x="231" y="3284"/>
                  </a:cubicBezTo>
                  <a:cubicBezTo>
                    <a:pt x="288" y="3284"/>
                    <a:pt x="317" y="2564"/>
                    <a:pt x="259" y="1642"/>
                  </a:cubicBezTo>
                  <a:cubicBezTo>
                    <a:pt x="231" y="721"/>
                    <a:pt x="144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853;p43">
              <a:extLst>
                <a:ext uri="{FF2B5EF4-FFF2-40B4-BE49-F238E27FC236}">
                  <a16:creationId xmlns:a16="http://schemas.microsoft.com/office/drawing/2014/main" id="{F1E2DA33-E31E-4050-8DD1-73A7489FFD3F}"/>
                </a:ext>
              </a:extLst>
            </p:cNvPr>
            <p:cNvSpPr/>
            <p:nvPr/>
          </p:nvSpPr>
          <p:spPr>
            <a:xfrm>
              <a:off x="5488825" y="4016750"/>
              <a:ext cx="38175" cy="40425"/>
            </a:xfrm>
            <a:custGeom>
              <a:avLst/>
              <a:gdLst/>
              <a:ahLst/>
              <a:cxnLst/>
              <a:rect l="l" t="t" r="r" b="b"/>
              <a:pathLst>
                <a:path w="1527" h="1617" extrusionOk="0">
                  <a:moveTo>
                    <a:pt x="38" y="0"/>
                  </a:moveTo>
                  <a:cubicBezTo>
                    <a:pt x="34" y="0"/>
                    <a:pt x="31" y="1"/>
                    <a:pt x="29" y="2"/>
                  </a:cubicBezTo>
                  <a:cubicBezTo>
                    <a:pt x="0" y="31"/>
                    <a:pt x="288" y="463"/>
                    <a:pt x="663" y="895"/>
                  </a:cubicBezTo>
                  <a:cubicBezTo>
                    <a:pt x="1049" y="1309"/>
                    <a:pt x="1409" y="1617"/>
                    <a:pt x="1464" y="1617"/>
                  </a:cubicBezTo>
                  <a:cubicBezTo>
                    <a:pt x="1466" y="1617"/>
                    <a:pt x="1468" y="1616"/>
                    <a:pt x="1469" y="1615"/>
                  </a:cubicBezTo>
                  <a:cubicBezTo>
                    <a:pt x="1527" y="1586"/>
                    <a:pt x="1239" y="1154"/>
                    <a:pt x="835" y="722"/>
                  </a:cubicBezTo>
                  <a:cubicBezTo>
                    <a:pt x="477" y="308"/>
                    <a:pt x="118" y="0"/>
                    <a:pt x="3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854;p43">
              <a:extLst>
                <a:ext uri="{FF2B5EF4-FFF2-40B4-BE49-F238E27FC236}">
                  <a16:creationId xmlns:a16="http://schemas.microsoft.com/office/drawing/2014/main" id="{D0974D6A-B237-4CFA-8F72-AA4C9A157545}"/>
                </a:ext>
              </a:extLst>
            </p:cNvPr>
            <p:cNvSpPr/>
            <p:nvPr/>
          </p:nvSpPr>
          <p:spPr>
            <a:xfrm>
              <a:off x="5544250" y="4119400"/>
              <a:ext cx="65550" cy="7400"/>
            </a:xfrm>
            <a:custGeom>
              <a:avLst/>
              <a:gdLst/>
              <a:ahLst/>
              <a:cxnLst/>
              <a:rect l="l" t="t" r="r" b="b"/>
              <a:pathLst>
                <a:path w="2622" h="296" extrusionOk="0">
                  <a:moveTo>
                    <a:pt x="2244" y="0"/>
                  </a:moveTo>
                  <a:cubicBezTo>
                    <a:pt x="2010" y="0"/>
                    <a:pt x="1686" y="15"/>
                    <a:pt x="1326" y="44"/>
                  </a:cubicBezTo>
                  <a:cubicBezTo>
                    <a:pt x="606" y="101"/>
                    <a:pt x="1" y="216"/>
                    <a:pt x="30" y="274"/>
                  </a:cubicBezTo>
                  <a:cubicBezTo>
                    <a:pt x="30" y="288"/>
                    <a:pt x="174" y="296"/>
                    <a:pt x="408" y="296"/>
                  </a:cubicBezTo>
                  <a:cubicBezTo>
                    <a:pt x="642" y="296"/>
                    <a:pt x="966" y="288"/>
                    <a:pt x="1326" y="274"/>
                  </a:cubicBezTo>
                  <a:cubicBezTo>
                    <a:pt x="2046" y="216"/>
                    <a:pt x="2622" y="101"/>
                    <a:pt x="2622" y="44"/>
                  </a:cubicBezTo>
                  <a:cubicBezTo>
                    <a:pt x="2622" y="15"/>
                    <a:pt x="2478" y="0"/>
                    <a:pt x="224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855;p43">
              <a:extLst>
                <a:ext uri="{FF2B5EF4-FFF2-40B4-BE49-F238E27FC236}">
                  <a16:creationId xmlns:a16="http://schemas.microsoft.com/office/drawing/2014/main" id="{11500E25-25CC-4E82-A5C9-417DFCEE1D16}"/>
                </a:ext>
              </a:extLst>
            </p:cNvPr>
            <p:cNvSpPr/>
            <p:nvPr/>
          </p:nvSpPr>
          <p:spPr>
            <a:xfrm>
              <a:off x="5668825" y="4080150"/>
              <a:ext cx="7225" cy="72750"/>
            </a:xfrm>
            <a:custGeom>
              <a:avLst/>
              <a:gdLst/>
              <a:ahLst/>
              <a:cxnLst/>
              <a:rect l="l" t="t" r="r" b="b"/>
              <a:pathLst>
                <a:path w="289" h="2910" extrusionOk="0">
                  <a:moveTo>
                    <a:pt x="87" y="1"/>
                  </a:moveTo>
                  <a:cubicBezTo>
                    <a:pt x="30" y="1"/>
                    <a:pt x="1" y="663"/>
                    <a:pt x="30" y="1470"/>
                  </a:cubicBezTo>
                  <a:cubicBezTo>
                    <a:pt x="58" y="2276"/>
                    <a:pt x="116" y="2910"/>
                    <a:pt x="202" y="2910"/>
                  </a:cubicBezTo>
                  <a:cubicBezTo>
                    <a:pt x="260" y="2910"/>
                    <a:pt x="289" y="2218"/>
                    <a:pt x="260" y="1441"/>
                  </a:cubicBezTo>
                  <a:cubicBezTo>
                    <a:pt x="202" y="634"/>
                    <a:pt x="145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856;p43">
              <a:extLst>
                <a:ext uri="{FF2B5EF4-FFF2-40B4-BE49-F238E27FC236}">
                  <a16:creationId xmlns:a16="http://schemas.microsoft.com/office/drawing/2014/main" id="{A0D4D1D5-A0B4-4138-BAFB-811F16B1836B}"/>
                </a:ext>
              </a:extLst>
            </p:cNvPr>
            <p:cNvSpPr/>
            <p:nvPr/>
          </p:nvSpPr>
          <p:spPr>
            <a:xfrm>
              <a:off x="5656600" y="4265475"/>
              <a:ext cx="79950" cy="10775"/>
            </a:xfrm>
            <a:custGeom>
              <a:avLst/>
              <a:gdLst/>
              <a:ahLst/>
              <a:cxnLst/>
              <a:rect l="l" t="t" r="r" b="b"/>
              <a:pathLst>
                <a:path w="3198" h="431" extrusionOk="0">
                  <a:moveTo>
                    <a:pt x="115" y="0"/>
                  </a:moveTo>
                  <a:cubicBezTo>
                    <a:pt x="47" y="0"/>
                    <a:pt x="7" y="6"/>
                    <a:pt x="0" y="19"/>
                  </a:cubicBezTo>
                  <a:cubicBezTo>
                    <a:pt x="0" y="48"/>
                    <a:pt x="691" y="249"/>
                    <a:pt x="1584" y="364"/>
                  </a:cubicBezTo>
                  <a:cubicBezTo>
                    <a:pt x="1962" y="413"/>
                    <a:pt x="2308" y="431"/>
                    <a:pt x="2582" y="431"/>
                  </a:cubicBezTo>
                  <a:cubicBezTo>
                    <a:pt x="2957" y="431"/>
                    <a:pt x="3197" y="398"/>
                    <a:pt x="3197" y="364"/>
                  </a:cubicBezTo>
                  <a:cubicBezTo>
                    <a:pt x="3197" y="307"/>
                    <a:pt x="2477" y="249"/>
                    <a:pt x="1584" y="134"/>
                  </a:cubicBezTo>
                  <a:cubicBezTo>
                    <a:pt x="915" y="67"/>
                    <a:pt x="349" y="0"/>
                    <a:pt x="11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857;p43">
              <a:extLst>
                <a:ext uri="{FF2B5EF4-FFF2-40B4-BE49-F238E27FC236}">
                  <a16:creationId xmlns:a16="http://schemas.microsoft.com/office/drawing/2014/main" id="{5FF81538-8173-4BF9-B3C0-C424F77C4C80}"/>
                </a:ext>
              </a:extLst>
            </p:cNvPr>
            <p:cNvSpPr/>
            <p:nvPr/>
          </p:nvSpPr>
          <p:spPr>
            <a:xfrm>
              <a:off x="5816450" y="4218400"/>
              <a:ext cx="28825" cy="72050"/>
            </a:xfrm>
            <a:custGeom>
              <a:avLst/>
              <a:gdLst/>
              <a:ahLst/>
              <a:cxnLst/>
              <a:rect l="l" t="t" r="r" b="b"/>
              <a:pathLst>
                <a:path w="1153" h="2882" extrusionOk="0">
                  <a:moveTo>
                    <a:pt x="1095" y="1"/>
                  </a:moveTo>
                  <a:cubicBezTo>
                    <a:pt x="1037" y="1"/>
                    <a:pt x="749" y="606"/>
                    <a:pt x="461" y="1383"/>
                  </a:cubicBezTo>
                  <a:cubicBezTo>
                    <a:pt x="202" y="2190"/>
                    <a:pt x="0" y="2852"/>
                    <a:pt x="87" y="2881"/>
                  </a:cubicBezTo>
                  <a:cubicBezTo>
                    <a:pt x="89" y="2882"/>
                    <a:pt x="91" y="2882"/>
                    <a:pt x="93" y="2882"/>
                  </a:cubicBezTo>
                  <a:cubicBezTo>
                    <a:pt x="184" y="2882"/>
                    <a:pt x="438" y="2258"/>
                    <a:pt x="692" y="1470"/>
                  </a:cubicBezTo>
                  <a:cubicBezTo>
                    <a:pt x="980" y="692"/>
                    <a:pt x="1152" y="30"/>
                    <a:pt x="109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858;p43">
              <a:extLst>
                <a:ext uri="{FF2B5EF4-FFF2-40B4-BE49-F238E27FC236}">
                  <a16:creationId xmlns:a16="http://schemas.microsoft.com/office/drawing/2014/main" id="{2151EE94-94F2-48EB-929B-59F3919D55C6}"/>
                </a:ext>
              </a:extLst>
            </p:cNvPr>
            <p:cNvSpPr/>
            <p:nvPr/>
          </p:nvSpPr>
          <p:spPr>
            <a:xfrm>
              <a:off x="5853900" y="4101375"/>
              <a:ext cx="67700" cy="19500"/>
            </a:xfrm>
            <a:custGeom>
              <a:avLst/>
              <a:gdLst/>
              <a:ahLst/>
              <a:cxnLst/>
              <a:rect l="l" t="t" r="r" b="b"/>
              <a:pathLst>
                <a:path w="2708" h="780" extrusionOk="0">
                  <a:moveTo>
                    <a:pt x="84" y="1"/>
                  </a:moveTo>
                  <a:cubicBezTo>
                    <a:pt x="48" y="1"/>
                    <a:pt x="29" y="6"/>
                    <a:pt x="29" y="16"/>
                  </a:cubicBezTo>
                  <a:cubicBezTo>
                    <a:pt x="0" y="73"/>
                    <a:pt x="605" y="304"/>
                    <a:pt x="1325" y="505"/>
                  </a:cubicBezTo>
                  <a:cubicBezTo>
                    <a:pt x="1943" y="672"/>
                    <a:pt x="2483" y="779"/>
                    <a:pt x="2652" y="779"/>
                  </a:cubicBezTo>
                  <a:cubicBezTo>
                    <a:pt x="2688" y="779"/>
                    <a:pt x="2707" y="775"/>
                    <a:pt x="2707" y="765"/>
                  </a:cubicBezTo>
                  <a:cubicBezTo>
                    <a:pt x="2707" y="707"/>
                    <a:pt x="2131" y="477"/>
                    <a:pt x="1383" y="275"/>
                  </a:cubicBezTo>
                  <a:cubicBezTo>
                    <a:pt x="788" y="108"/>
                    <a:pt x="252" y="1"/>
                    <a:pt x="8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859;p43">
              <a:extLst>
                <a:ext uri="{FF2B5EF4-FFF2-40B4-BE49-F238E27FC236}">
                  <a16:creationId xmlns:a16="http://schemas.microsoft.com/office/drawing/2014/main" id="{7AF136D1-3BB6-4819-8DD8-615712205AE7}"/>
                </a:ext>
              </a:extLst>
            </p:cNvPr>
            <p:cNvSpPr/>
            <p:nvPr/>
          </p:nvSpPr>
          <p:spPr>
            <a:xfrm>
              <a:off x="5930925" y="4157775"/>
              <a:ext cx="54050" cy="46400"/>
            </a:xfrm>
            <a:custGeom>
              <a:avLst/>
              <a:gdLst/>
              <a:ahLst/>
              <a:cxnLst/>
              <a:rect l="l" t="t" r="r" b="b"/>
              <a:pathLst>
                <a:path w="2162" h="1856" extrusionOk="0">
                  <a:moveTo>
                    <a:pt x="2091" y="0"/>
                  </a:moveTo>
                  <a:cubicBezTo>
                    <a:pt x="2004" y="0"/>
                    <a:pt x="1519" y="359"/>
                    <a:pt x="1009" y="842"/>
                  </a:cubicBezTo>
                  <a:cubicBezTo>
                    <a:pt x="433" y="1360"/>
                    <a:pt x="1" y="1792"/>
                    <a:pt x="30" y="1850"/>
                  </a:cubicBezTo>
                  <a:cubicBezTo>
                    <a:pt x="32" y="1854"/>
                    <a:pt x="36" y="1856"/>
                    <a:pt x="42" y="1856"/>
                  </a:cubicBezTo>
                  <a:cubicBezTo>
                    <a:pt x="129" y="1856"/>
                    <a:pt x="616" y="1498"/>
                    <a:pt x="1153" y="1014"/>
                  </a:cubicBezTo>
                  <a:cubicBezTo>
                    <a:pt x="1729" y="496"/>
                    <a:pt x="2161" y="64"/>
                    <a:pt x="2103" y="6"/>
                  </a:cubicBezTo>
                  <a:cubicBezTo>
                    <a:pt x="2102" y="2"/>
                    <a:pt x="2097" y="0"/>
                    <a:pt x="209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860;p43">
              <a:extLst>
                <a:ext uri="{FF2B5EF4-FFF2-40B4-BE49-F238E27FC236}">
                  <a16:creationId xmlns:a16="http://schemas.microsoft.com/office/drawing/2014/main" id="{08D5B6C7-1155-4A10-8F1D-66EE41A91A14}"/>
                </a:ext>
              </a:extLst>
            </p:cNvPr>
            <p:cNvSpPr/>
            <p:nvPr/>
          </p:nvSpPr>
          <p:spPr>
            <a:xfrm>
              <a:off x="5993575" y="3992300"/>
              <a:ext cx="16600" cy="73475"/>
            </a:xfrm>
            <a:custGeom>
              <a:avLst/>
              <a:gdLst/>
              <a:ahLst/>
              <a:cxnLst/>
              <a:rect l="l" t="t" r="r" b="b"/>
              <a:pathLst>
                <a:path w="664" h="2939" extrusionOk="0">
                  <a:moveTo>
                    <a:pt x="87" y="1"/>
                  </a:moveTo>
                  <a:cubicBezTo>
                    <a:pt x="30" y="1"/>
                    <a:pt x="1" y="663"/>
                    <a:pt x="145" y="1499"/>
                  </a:cubicBezTo>
                  <a:cubicBezTo>
                    <a:pt x="289" y="2334"/>
                    <a:pt x="548" y="2939"/>
                    <a:pt x="606" y="2939"/>
                  </a:cubicBezTo>
                  <a:cubicBezTo>
                    <a:pt x="663" y="2910"/>
                    <a:pt x="519" y="2219"/>
                    <a:pt x="375" y="1441"/>
                  </a:cubicBezTo>
                  <a:cubicBezTo>
                    <a:pt x="231" y="663"/>
                    <a:pt x="145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861;p43">
              <a:extLst>
                <a:ext uri="{FF2B5EF4-FFF2-40B4-BE49-F238E27FC236}">
                  <a16:creationId xmlns:a16="http://schemas.microsoft.com/office/drawing/2014/main" id="{CE3C2D52-940D-45A7-BD0E-FBED8206DF6C}"/>
                </a:ext>
              </a:extLst>
            </p:cNvPr>
            <p:cNvSpPr/>
            <p:nvPr/>
          </p:nvSpPr>
          <p:spPr>
            <a:xfrm>
              <a:off x="6056950" y="4044750"/>
              <a:ext cx="71300" cy="67850"/>
            </a:xfrm>
            <a:custGeom>
              <a:avLst/>
              <a:gdLst/>
              <a:ahLst/>
              <a:cxnLst/>
              <a:rect l="l" t="t" r="r" b="b"/>
              <a:pathLst>
                <a:path w="2852" h="2714" extrusionOk="0">
                  <a:moveTo>
                    <a:pt x="2812" y="1"/>
                  </a:moveTo>
                  <a:cubicBezTo>
                    <a:pt x="2714" y="1"/>
                    <a:pt x="2004" y="477"/>
                    <a:pt x="1268" y="1186"/>
                  </a:cubicBezTo>
                  <a:cubicBezTo>
                    <a:pt x="490" y="1964"/>
                    <a:pt x="0" y="2655"/>
                    <a:pt x="58" y="2713"/>
                  </a:cubicBezTo>
                  <a:cubicBezTo>
                    <a:pt x="59" y="2713"/>
                    <a:pt x="59" y="2714"/>
                    <a:pt x="61" y="2714"/>
                  </a:cubicBezTo>
                  <a:cubicBezTo>
                    <a:pt x="113" y="2714"/>
                    <a:pt x="708" y="2092"/>
                    <a:pt x="1440" y="1359"/>
                  </a:cubicBezTo>
                  <a:cubicBezTo>
                    <a:pt x="2189" y="610"/>
                    <a:pt x="2852" y="63"/>
                    <a:pt x="2823" y="5"/>
                  </a:cubicBezTo>
                  <a:cubicBezTo>
                    <a:pt x="2821" y="2"/>
                    <a:pt x="2818" y="1"/>
                    <a:pt x="281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862;p43">
              <a:extLst>
                <a:ext uri="{FF2B5EF4-FFF2-40B4-BE49-F238E27FC236}">
                  <a16:creationId xmlns:a16="http://schemas.microsoft.com/office/drawing/2014/main" id="{ABF39035-714A-4525-919B-89B9635943FB}"/>
                </a:ext>
              </a:extLst>
            </p:cNvPr>
            <p:cNvSpPr/>
            <p:nvPr/>
          </p:nvSpPr>
          <p:spPr>
            <a:xfrm>
              <a:off x="6067025" y="3975475"/>
              <a:ext cx="72750" cy="27200"/>
            </a:xfrm>
            <a:custGeom>
              <a:avLst/>
              <a:gdLst/>
              <a:ahLst/>
              <a:cxnLst/>
              <a:rect l="l" t="t" r="r" b="b"/>
              <a:pathLst>
                <a:path w="2910" h="1088" extrusionOk="0">
                  <a:moveTo>
                    <a:pt x="71" y="0"/>
                  </a:moveTo>
                  <a:cubicBezTo>
                    <a:pt x="47" y="0"/>
                    <a:pt x="33" y="4"/>
                    <a:pt x="29" y="11"/>
                  </a:cubicBezTo>
                  <a:cubicBezTo>
                    <a:pt x="1" y="69"/>
                    <a:pt x="634" y="357"/>
                    <a:pt x="1412" y="645"/>
                  </a:cubicBezTo>
                  <a:cubicBezTo>
                    <a:pt x="2115" y="921"/>
                    <a:pt x="2687" y="1088"/>
                    <a:pt x="2841" y="1088"/>
                  </a:cubicBezTo>
                  <a:cubicBezTo>
                    <a:pt x="2864" y="1088"/>
                    <a:pt x="2877" y="1084"/>
                    <a:pt x="2881" y="1077"/>
                  </a:cubicBezTo>
                  <a:cubicBezTo>
                    <a:pt x="2910" y="1019"/>
                    <a:pt x="2276" y="731"/>
                    <a:pt x="1498" y="443"/>
                  </a:cubicBezTo>
                  <a:cubicBezTo>
                    <a:pt x="820" y="167"/>
                    <a:pt x="230" y="0"/>
                    <a:pt x="7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863;p43">
              <a:extLst>
                <a:ext uri="{FF2B5EF4-FFF2-40B4-BE49-F238E27FC236}">
                  <a16:creationId xmlns:a16="http://schemas.microsoft.com/office/drawing/2014/main" id="{BF9312BA-59E9-457C-AE4F-DBCD7B888085}"/>
                </a:ext>
              </a:extLst>
            </p:cNvPr>
            <p:cNvSpPr/>
            <p:nvPr/>
          </p:nvSpPr>
          <p:spPr>
            <a:xfrm>
              <a:off x="6108800" y="3895100"/>
              <a:ext cx="20900" cy="61975"/>
            </a:xfrm>
            <a:custGeom>
              <a:avLst/>
              <a:gdLst/>
              <a:ahLst/>
              <a:cxnLst/>
              <a:rect l="l" t="t" r="r" b="b"/>
              <a:pathLst>
                <a:path w="836" h="2479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29"/>
                    <a:pt x="115" y="605"/>
                    <a:pt x="288" y="1268"/>
                  </a:cubicBezTo>
                  <a:cubicBezTo>
                    <a:pt x="485" y="1942"/>
                    <a:pt x="681" y="2479"/>
                    <a:pt x="744" y="2479"/>
                  </a:cubicBezTo>
                  <a:cubicBezTo>
                    <a:pt x="746" y="2479"/>
                    <a:pt x="748" y="2478"/>
                    <a:pt x="749" y="2477"/>
                  </a:cubicBezTo>
                  <a:cubicBezTo>
                    <a:pt x="835" y="2449"/>
                    <a:pt x="720" y="1901"/>
                    <a:pt x="519" y="1210"/>
                  </a:cubicBezTo>
                  <a:cubicBezTo>
                    <a:pt x="317" y="548"/>
                    <a:pt x="115" y="0"/>
                    <a:pt x="5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864;p43">
              <a:extLst>
                <a:ext uri="{FF2B5EF4-FFF2-40B4-BE49-F238E27FC236}">
                  <a16:creationId xmlns:a16="http://schemas.microsoft.com/office/drawing/2014/main" id="{064C8208-A528-4E5A-8774-3F4746718341}"/>
                </a:ext>
              </a:extLst>
            </p:cNvPr>
            <p:cNvSpPr/>
            <p:nvPr/>
          </p:nvSpPr>
          <p:spPr>
            <a:xfrm>
              <a:off x="5467925" y="4224125"/>
              <a:ext cx="39625" cy="52675"/>
            </a:xfrm>
            <a:custGeom>
              <a:avLst/>
              <a:gdLst/>
              <a:ahLst/>
              <a:cxnLst/>
              <a:rect l="l" t="t" r="r" b="b"/>
              <a:pathLst>
                <a:path w="1585" h="2107" extrusionOk="0">
                  <a:moveTo>
                    <a:pt x="65" y="1"/>
                  </a:moveTo>
                  <a:cubicBezTo>
                    <a:pt x="62" y="1"/>
                    <a:pt x="60" y="1"/>
                    <a:pt x="58" y="2"/>
                  </a:cubicBezTo>
                  <a:cubicBezTo>
                    <a:pt x="1" y="31"/>
                    <a:pt x="289" y="549"/>
                    <a:pt x="721" y="1125"/>
                  </a:cubicBezTo>
                  <a:cubicBezTo>
                    <a:pt x="1111" y="1683"/>
                    <a:pt x="1475" y="2106"/>
                    <a:pt x="1550" y="2106"/>
                  </a:cubicBezTo>
                  <a:cubicBezTo>
                    <a:pt x="1552" y="2106"/>
                    <a:pt x="1554" y="2106"/>
                    <a:pt x="1556" y="2105"/>
                  </a:cubicBezTo>
                  <a:cubicBezTo>
                    <a:pt x="1585" y="2047"/>
                    <a:pt x="1297" y="1558"/>
                    <a:pt x="894" y="981"/>
                  </a:cubicBezTo>
                  <a:cubicBezTo>
                    <a:pt x="503" y="424"/>
                    <a:pt x="140" y="1"/>
                    <a:pt x="6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865;p43">
              <a:extLst>
                <a:ext uri="{FF2B5EF4-FFF2-40B4-BE49-F238E27FC236}">
                  <a16:creationId xmlns:a16="http://schemas.microsoft.com/office/drawing/2014/main" id="{E0ECAA1C-3C23-4118-A4A1-F321358B8692}"/>
                </a:ext>
              </a:extLst>
            </p:cNvPr>
            <p:cNvSpPr/>
            <p:nvPr/>
          </p:nvSpPr>
          <p:spPr>
            <a:xfrm>
              <a:off x="5237525" y="4172025"/>
              <a:ext cx="1115400" cy="663500"/>
            </a:xfrm>
            <a:custGeom>
              <a:avLst/>
              <a:gdLst/>
              <a:ahLst/>
              <a:cxnLst/>
              <a:rect l="l" t="t" r="r" b="b"/>
              <a:pathLst>
                <a:path w="44616" h="26540" extrusionOk="0">
                  <a:moveTo>
                    <a:pt x="36276" y="1"/>
                  </a:moveTo>
                  <a:cubicBezTo>
                    <a:pt x="36166" y="1"/>
                    <a:pt x="36056" y="5"/>
                    <a:pt x="35946" y="12"/>
                  </a:cubicBezTo>
                  <a:cubicBezTo>
                    <a:pt x="35312" y="41"/>
                    <a:pt x="34707" y="214"/>
                    <a:pt x="34160" y="502"/>
                  </a:cubicBezTo>
                  <a:cubicBezTo>
                    <a:pt x="33613" y="819"/>
                    <a:pt x="33065" y="1164"/>
                    <a:pt x="32576" y="1539"/>
                  </a:cubicBezTo>
                  <a:lnTo>
                    <a:pt x="29523" y="3814"/>
                  </a:lnTo>
                  <a:cubicBezTo>
                    <a:pt x="25433" y="6896"/>
                    <a:pt x="21573" y="9949"/>
                    <a:pt x="18146" y="12772"/>
                  </a:cubicBezTo>
                  <a:cubicBezTo>
                    <a:pt x="14718" y="15623"/>
                    <a:pt x="11723" y="18302"/>
                    <a:pt x="9217" y="20577"/>
                  </a:cubicBezTo>
                  <a:cubicBezTo>
                    <a:pt x="7978" y="21672"/>
                    <a:pt x="6653" y="22536"/>
                    <a:pt x="5329" y="22680"/>
                  </a:cubicBezTo>
                  <a:cubicBezTo>
                    <a:pt x="5182" y="22694"/>
                    <a:pt x="5033" y="22701"/>
                    <a:pt x="4884" y="22701"/>
                  </a:cubicBezTo>
                  <a:cubicBezTo>
                    <a:pt x="4420" y="22701"/>
                    <a:pt x="3950" y="22631"/>
                    <a:pt x="3514" y="22478"/>
                  </a:cubicBezTo>
                  <a:cubicBezTo>
                    <a:pt x="3024" y="22306"/>
                    <a:pt x="2563" y="22046"/>
                    <a:pt x="2160" y="21758"/>
                  </a:cubicBezTo>
                  <a:cubicBezTo>
                    <a:pt x="1584" y="21326"/>
                    <a:pt x="1037" y="20837"/>
                    <a:pt x="547" y="20318"/>
                  </a:cubicBezTo>
                  <a:lnTo>
                    <a:pt x="144" y="19915"/>
                  </a:lnTo>
                  <a:cubicBezTo>
                    <a:pt x="86" y="19857"/>
                    <a:pt x="58" y="19829"/>
                    <a:pt x="0" y="19771"/>
                  </a:cubicBezTo>
                  <a:lnTo>
                    <a:pt x="0" y="19771"/>
                  </a:lnTo>
                  <a:cubicBezTo>
                    <a:pt x="29" y="19829"/>
                    <a:pt x="86" y="19886"/>
                    <a:pt x="115" y="19915"/>
                  </a:cubicBezTo>
                  <a:lnTo>
                    <a:pt x="490" y="20347"/>
                  </a:lnTo>
                  <a:cubicBezTo>
                    <a:pt x="979" y="20894"/>
                    <a:pt x="1527" y="21384"/>
                    <a:pt x="2103" y="21816"/>
                  </a:cubicBezTo>
                  <a:cubicBezTo>
                    <a:pt x="2535" y="22133"/>
                    <a:pt x="2996" y="22392"/>
                    <a:pt x="3485" y="22565"/>
                  </a:cubicBezTo>
                  <a:cubicBezTo>
                    <a:pt x="3947" y="22741"/>
                    <a:pt x="4426" y="22816"/>
                    <a:pt x="4909" y="22816"/>
                  </a:cubicBezTo>
                  <a:cubicBezTo>
                    <a:pt x="5058" y="22816"/>
                    <a:pt x="5208" y="22809"/>
                    <a:pt x="5357" y="22795"/>
                  </a:cubicBezTo>
                  <a:cubicBezTo>
                    <a:pt x="6711" y="22651"/>
                    <a:pt x="8065" y="21758"/>
                    <a:pt x="9332" y="20693"/>
                  </a:cubicBezTo>
                  <a:cubicBezTo>
                    <a:pt x="11867" y="18446"/>
                    <a:pt x="14862" y="15767"/>
                    <a:pt x="18290" y="12945"/>
                  </a:cubicBezTo>
                  <a:cubicBezTo>
                    <a:pt x="21717" y="10122"/>
                    <a:pt x="25577" y="7098"/>
                    <a:pt x="29667" y="4016"/>
                  </a:cubicBezTo>
                  <a:lnTo>
                    <a:pt x="32720" y="1712"/>
                  </a:lnTo>
                  <a:cubicBezTo>
                    <a:pt x="33209" y="1337"/>
                    <a:pt x="33728" y="992"/>
                    <a:pt x="34246" y="675"/>
                  </a:cubicBezTo>
                  <a:cubicBezTo>
                    <a:pt x="34794" y="416"/>
                    <a:pt x="35370" y="243"/>
                    <a:pt x="35946" y="214"/>
                  </a:cubicBezTo>
                  <a:cubicBezTo>
                    <a:pt x="36025" y="210"/>
                    <a:pt x="36104" y="208"/>
                    <a:pt x="36182" y="208"/>
                  </a:cubicBezTo>
                  <a:cubicBezTo>
                    <a:pt x="37280" y="208"/>
                    <a:pt x="38340" y="581"/>
                    <a:pt x="39200" y="1280"/>
                  </a:cubicBezTo>
                  <a:cubicBezTo>
                    <a:pt x="39632" y="1625"/>
                    <a:pt x="39978" y="2086"/>
                    <a:pt x="40266" y="2576"/>
                  </a:cubicBezTo>
                  <a:cubicBezTo>
                    <a:pt x="40525" y="3065"/>
                    <a:pt x="40698" y="3584"/>
                    <a:pt x="40784" y="4131"/>
                  </a:cubicBezTo>
                  <a:cubicBezTo>
                    <a:pt x="41821" y="8480"/>
                    <a:pt x="42513" y="12426"/>
                    <a:pt x="43060" y="15739"/>
                  </a:cubicBezTo>
                  <a:cubicBezTo>
                    <a:pt x="43607" y="19051"/>
                    <a:pt x="43953" y="21758"/>
                    <a:pt x="44212" y="23630"/>
                  </a:cubicBezTo>
                  <a:cubicBezTo>
                    <a:pt x="44327" y="24581"/>
                    <a:pt x="44442" y="25301"/>
                    <a:pt x="44500" y="25791"/>
                  </a:cubicBezTo>
                  <a:cubicBezTo>
                    <a:pt x="44529" y="26019"/>
                    <a:pt x="44557" y="26220"/>
                    <a:pt x="44586" y="26335"/>
                  </a:cubicBezTo>
                  <a:lnTo>
                    <a:pt x="44586" y="26335"/>
                  </a:lnTo>
                  <a:cubicBezTo>
                    <a:pt x="44581" y="26217"/>
                    <a:pt x="44555" y="26030"/>
                    <a:pt x="44529" y="25819"/>
                  </a:cubicBezTo>
                  <a:cubicBezTo>
                    <a:pt x="44471" y="25301"/>
                    <a:pt x="44385" y="24581"/>
                    <a:pt x="44298" y="23659"/>
                  </a:cubicBezTo>
                  <a:cubicBezTo>
                    <a:pt x="44068" y="21758"/>
                    <a:pt x="43722" y="19080"/>
                    <a:pt x="43204" y="15739"/>
                  </a:cubicBezTo>
                  <a:cubicBezTo>
                    <a:pt x="42685" y="12397"/>
                    <a:pt x="41994" y="8452"/>
                    <a:pt x="40986" y="4102"/>
                  </a:cubicBezTo>
                  <a:cubicBezTo>
                    <a:pt x="40900" y="3555"/>
                    <a:pt x="40698" y="3008"/>
                    <a:pt x="40439" y="2489"/>
                  </a:cubicBezTo>
                  <a:cubicBezTo>
                    <a:pt x="40151" y="1971"/>
                    <a:pt x="39776" y="1510"/>
                    <a:pt x="39344" y="1107"/>
                  </a:cubicBezTo>
                  <a:cubicBezTo>
                    <a:pt x="38479" y="399"/>
                    <a:pt x="37398" y="1"/>
                    <a:pt x="36276" y="1"/>
                  </a:cubicBezTo>
                  <a:close/>
                  <a:moveTo>
                    <a:pt x="44586" y="26335"/>
                  </a:moveTo>
                  <a:cubicBezTo>
                    <a:pt x="44586" y="26346"/>
                    <a:pt x="44586" y="26357"/>
                    <a:pt x="44586" y="26367"/>
                  </a:cubicBezTo>
                  <a:cubicBezTo>
                    <a:pt x="44586" y="26368"/>
                    <a:pt x="44586" y="26370"/>
                    <a:pt x="44586" y="26372"/>
                  </a:cubicBezTo>
                  <a:lnTo>
                    <a:pt x="44586" y="26372"/>
                  </a:lnTo>
                  <a:cubicBezTo>
                    <a:pt x="44586" y="26361"/>
                    <a:pt x="44586" y="26350"/>
                    <a:pt x="44586" y="26338"/>
                  </a:cubicBezTo>
                  <a:cubicBezTo>
                    <a:pt x="44586" y="26337"/>
                    <a:pt x="44586" y="26336"/>
                    <a:pt x="44586" y="26335"/>
                  </a:cubicBezTo>
                  <a:close/>
                  <a:moveTo>
                    <a:pt x="44586" y="26372"/>
                  </a:moveTo>
                  <a:cubicBezTo>
                    <a:pt x="44587" y="26440"/>
                    <a:pt x="44590" y="26490"/>
                    <a:pt x="44615" y="26540"/>
                  </a:cubicBezTo>
                  <a:cubicBezTo>
                    <a:pt x="44615" y="26484"/>
                    <a:pt x="44588" y="26428"/>
                    <a:pt x="44586" y="26372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866;p43">
              <a:extLst>
                <a:ext uri="{FF2B5EF4-FFF2-40B4-BE49-F238E27FC236}">
                  <a16:creationId xmlns:a16="http://schemas.microsoft.com/office/drawing/2014/main" id="{6D75452A-BFD0-4BA5-B898-E77289725591}"/>
                </a:ext>
              </a:extLst>
            </p:cNvPr>
            <p:cNvSpPr/>
            <p:nvPr/>
          </p:nvSpPr>
          <p:spPr>
            <a:xfrm>
              <a:off x="6197350" y="4829025"/>
              <a:ext cx="285175" cy="15675"/>
            </a:xfrm>
            <a:custGeom>
              <a:avLst/>
              <a:gdLst/>
              <a:ahLst/>
              <a:cxnLst/>
              <a:rect l="l" t="t" r="r" b="b"/>
              <a:pathLst>
                <a:path w="11407" h="627" extrusionOk="0">
                  <a:moveTo>
                    <a:pt x="10946" y="0"/>
                  </a:moveTo>
                  <a:lnTo>
                    <a:pt x="9736" y="29"/>
                  </a:lnTo>
                  <a:lnTo>
                    <a:pt x="5675" y="173"/>
                  </a:lnTo>
                  <a:cubicBezTo>
                    <a:pt x="4120" y="231"/>
                    <a:pt x="2679" y="317"/>
                    <a:pt x="1643" y="432"/>
                  </a:cubicBezTo>
                  <a:cubicBezTo>
                    <a:pt x="1153" y="461"/>
                    <a:pt x="721" y="490"/>
                    <a:pt x="433" y="548"/>
                  </a:cubicBezTo>
                  <a:cubicBezTo>
                    <a:pt x="289" y="548"/>
                    <a:pt x="116" y="576"/>
                    <a:pt x="1" y="605"/>
                  </a:cubicBezTo>
                  <a:cubicBezTo>
                    <a:pt x="73" y="620"/>
                    <a:pt x="145" y="627"/>
                    <a:pt x="217" y="627"/>
                  </a:cubicBezTo>
                  <a:cubicBezTo>
                    <a:pt x="289" y="627"/>
                    <a:pt x="361" y="620"/>
                    <a:pt x="433" y="605"/>
                  </a:cubicBezTo>
                  <a:lnTo>
                    <a:pt x="1671" y="576"/>
                  </a:lnTo>
                  <a:lnTo>
                    <a:pt x="5704" y="404"/>
                  </a:lnTo>
                  <a:cubicBezTo>
                    <a:pt x="7288" y="317"/>
                    <a:pt x="8699" y="260"/>
                    <a:pt x="9736" y="173"/>
                  </a:cubicBezTo>
                  <a:cubicBezTo>
                    <a:pt x="10226" y="144"/>
                    <a:pt x="10658" y="116"/>
                    <a:pt x="10946" y="87"/>
                  </a:cubicBezTo>
                  <a:cubicBezTo>
                    <a:pt x="11119" y="87"/>
                    <a:pt x="11263" y="58"/>
                    <a:pt x="1140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867;p43">
              <a:extLst>
                <a:ext uri="{FF2B5EF4-FFF2-40B4-BE49-F238E27FC236}">
                  <a16:creationId xmlns:a16="http://schemas.microsoft.com/office/drawing/2014/main" id="{B472E140-E3D5-46E2-BFE8-63FADE0143C6}"/>
                </a:ext>
              </a:extLst>
            </p:cNvPr>
            <p:cNvSpPr/>
            <p:nvPr/>
          </p:nvSpPr>
          <p:spPr>
            <a:xfrm>
              <a:off x="6099425" y="4286075"/>
              <a:ext cx="100125" cy="105900"/>
            </a:xfrm>
            <a:custGeom>
              <a:avLst/>
              <a:gdLst/>
              <a:ahLst/>
              <a:cxnLst/>
              <a:rect l="l" t="t" r="r" b="b"/>
              <a:pathLst>
                <a:path w="4005" h="4236" extrusionOk="0">
                  <a:moveTo>
                    <a:pt x="3944" y="1"/>
                  </a:moveTo>
                  <a:cubicBezTo>
                    <a:pt x="3867" y="1"/>
                    <a:pt x="3096" y="997"/>
                    <a:pt x="2017" y="2161"/>
                  </a:cubicBezTo>
                  <a:cubicBezTo>
                    <a:pt x="951" y="3313"/>
                    <a:pt x="1" y="4178"/>
                    <a:pt x="58" y="4235"/>
                  </a:cubicBezTo>
                  <a:cubicBezTo>
                    <a:pt x="865" y="3688"/>
                    <a:pt x="1585" y="3025"/>
                    <a:pt x="2190" y="2305"/>
                  </a:cubicBezTo>
                  <a:cubicBezTo>
                    <a:pt x="3284" y="1124"/>
                    <a:pt x="4004" y="30"/>
                    <a:pt x="3947" y="1"/>
                  </a:cubicBezTo>
                  <a:cubicBezTo>
                    <a:pt x="3946" y="1"/>
                    <a:pt x="3945" y="1"/>
                    <a:pt x="394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68;p43">
              <a:extLst>
                <a:ext uri="{FF2B5EF4-FFF2-40B4-BE49-F238E27FC236}">
                  <a16:creationId xmlns:a16="http://schemas.microsoft.com/office/drawing/2014/main" id="{53B93391-CF22-4259-AF33-F427B615FED0}"/>
                </a:ext>
              </a:extLst>
            </p:cNvPr>
            <p:cNvSpPr/>
            <p:nvPr/>
          </p:nvSpPr>
          <p:spPr>
            <a:xfrm>
              <a:off x="6111675" y="4319800"/>
              <a:ext cx="97950" cy="59325"/>
            </a:xfrm>
            <a:custGeom>
              <a:avLst/>
              <a:gdLst/>
              <a:ahLst/>
              <a:cxnLst/>
              <a:rect l="l" t="t" r="r" b="b"/>
              <a:pathLst>
                <a:path w="3918" h="2373" extrusionOk="0">
                  <a:moveTo>
                    <a:pt x="3874" y="1"/>
                  </a:moveTo>
                  <a:cubicBezTo>
                    <a:pt x="3749" y="1"/>
                    <a:pt x="2874" y="420"/>
                    <a:pt x="1872" y="1043"/>
                  </a:cubicBezTo>
                  <a:cubicBezTo>
                    <a:pt x="807" y="1705"/>
                    <a:pt x="0" y="2339"/>
                    <a:pt x="29" y="2368"/>
                  </a:cubicBezTo>
                  <a:cubicBezTo>
                    <a:pt x="32" y="2371"/>
                    <a:pt x="37" y="2372"/>
                    <a:pt x="44" y="2372"/>
                  </a:cubicBezTo>
                  <a:cubicBezTo>
                    <a:pt x="172" y="2372"/>
                    <a:pt x="976" y="1873"/>
                    <a:pt x="1988" y="1244"/>
                  </a:cubicBezTo>
                  <a:cubicBezTo>
                    <a:pt x="3053" y="582"/>
                    <a:pt x="3917" y="64"/>
                    <a:pt x="3889" y="6"/>
                  </a:cubicBezTo>
                  <a:cubicBezTo>
                    <a:pt x="3887" y="2"/>
                    <a:pt x="3882" y="1"/>
                    <a:pt x="387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9;p43">
              <a:extLst>
                <a:ext uri="{FF2B5EF4-FFF2-40B4-BE49-F238E27FC236}">
                  <a16:creationId xmlns:a16="http://schemas.microsoft.com/office/drawing/2014/main" id="{56537B77-A219-4996-B037-766E7F3FF86B}"/>
                </a:ext>
              </a:extLst>
            </p:cNvPr>
            <p:cNvSpPr/>
            <p:nvPr/>
          </p:nvSpPr>
          <p:spPr>
            <a:xfrm>
              <a:off x="6481075" y="4797275"/>
              <a:ext cx="662475" cy="60575"/>
            </a:xfrm>
            <a:custGeom>
              <a:avLst/>
              <a:gdLst/>
              <a:ahLst/>
              <a:cxnLst/>
              <a:rect l="l" t="t" r="r" b="b"/>
              <a:pathLst>
                <a:path w="26499" h="2423" extrusionOk="0">
                  <a:moveTo>
                    <a:pt x="2806" y="0"/>
                  </a:moveTo>
                  <a:cubicBezTo>
                    <a:pt x="2212" y="0"/>
                    <a:pt x="1624" y="25"/>
                    <a:pt x="1037" y="61"/>
                  </a:cubicBezTo>
                  <a:cubicBezTo>
                    <a:pt x="720" y="89"/>
                    <a:pt x="461" y="118"/>
                    <a:pt x="288" y="147"/>
                  </a:cubicBezTo>
                  <a:cubicBezTo>
                    <a:pt x="173" y="147"/>
                    <a:pt x="86" y="176"/>
                    <a:pt x="0" y="176"/>
                  </a:cubicBezTo>
                  <a:cubicBezTo>
                    <a:pt x="43" y="190"/>
                    <a:pt x="94" y="197"/>
                    <a:pt x="144" y="197"/>
                  </a:cubicBezTo>
                  <a:cubicBezTo>
                    <a:pt x="194" y="197"/>
                    <a:pt x="245" y="190"/>
                    <a:pt x="288" y="176"/>
                  </a:cubicBezTo>
                  <a:lnTo>
                    <a:pt x="1066" y="147"/>
                  </a:lnTo>
                  <a:cubicBezTo>
                    <a:pt x="1340" y="135"/>
                    <a:pt x="1669" y="128"/>
                    <a:pt x="2044" y="128"/>
                  </a:cubicBezTo>
                  <a:cubicBezTo>
                    <a:pt x="2574" y="128"/>
                    <a:pt x="3197" y="142"/>
                    <a:pt x="3888" y="176"/>
                  </a:cubicBezTo>
                  <a:cubicBezTo>
                    <a:pt x="6308" y="320"/>
                    <a:pt x="9591" y="723"/>
                    <a:pt x="13249" y="1126"/>
                  </a:cubicBezTo>
                  <a:lnTo>
                    <a:pt x="22610" y="2106"/>
                  </a:lnTo>
                  <a:lnTo>
                    <a:pt x="25461" y="2365"/>
                  </a:lnTo>
                  <a:lnTo>
                    <a:pt x="26239" y="2422"/>
                  </a:lnTo>
                  <a:lnTo>
                    <a:pt x="26498" y="2422"/>
                  </a:lnTo>
                  <a:cubicBezTo>
                    <a:pt x="26412" y="2394"/>
                    <a:pt x="26326" y="2394"/>
                    <a:pt x="26239" y="2394"/>
                  </a:cubicBezTo>
                  <a:lnTo>
                    <a:pt x="25461" y="2278"/>
                  </a:lnTo>
                  <a:lnTo>
                    <a:pt x="22639" y="1933"/>
                  </a:lnTo>
                  <a:lnTo>
                    <a:pt x="13278" y="896"/>
                  </a:lnTo>
                  <a:cubicBezTo>
                    <a:pt x="9620" y="493"/>
                    <a:pt x="6337" y="89"/>
                    <a:pt x="3917" y="32"/>
                  </a:cubicBezTo>
                  <a:cubicBezTo>
                    <a:pt x="3543" y="10"/>
                    <a:pt x="3173" y="0"/>
                    <a:pt x="280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0;p43">
              <a:extLst>
                <a:ext uri="{FF2B5EF4-FFF2-40B4-BE49-F238E27FC236}">
                  <a16:creationId xmlns:a16="http://schemas.microsoft.com/office/drawing/2014/main" id="{99A205AE-61F0-4253-A985-24B9626300F4}"/>
                </a:ext>
              </a:extLst>
            </p:cNvPr>
            <p:cNvSpPr/>
            <p:nvPr/>
          </p:nvSpPr>
          <p:spPr>
            <a:xfrm>
              <a:off x="7127675" y="4733975"/>
              <a:ext cx="31700" cy="247725"/>
            </a:xfrm>
            <a:custGeom>
              <a:avLst/>
              <a:gdLst/>
              <a:ahLst/>
              <a:cxnLst/>
              <a:rect l="l" t="t" r="r" b="b"/>
              <a:pathLst>
                <a:path w="1268" h="9909" extrusionOk="0">
                  <a:moveTo>
                    <a:pt x="1210" y="0"/>
                  </a:moveTo>
                  <a:cubicBezTo>
                    <a:pt x="1153" y="0"/>
                    <a:pt x="836" y="2218"/>
                    <a:pt x="519" y="4954"/>
                  </a:cubicBezTo>
                  <a:cubicBezTo>
                    <a:pt x="202" y="7691"/>
                    <a:pt x="1" y="9908"/>
                    <a:pt x="87" y="9908"/>
                  </a:cubicBezTo>
                  <a:cubicBezTo>
                    <a:pt x="87" y="9909"/>
                    <a:pt x="88" y="9909"/>
                    <a:pt x="88" y="9909"/>
                  </a:cubicBezTo>
                  <a:cubicBezTo>
                    <a:pt x="148" y="9909"/>
                    <a:pt x="435" y="7702"/>
                    <a:pt x="750" y="4983"/>
                  </a:cubicBezTo>
                  <a:cubicBezTo>
                    <a:pt x="1066" y="2247"/>
                    <a:pt x="1268" y="0"/>
                    <a:pt x="1210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" name="No 37 slide 5-selesai">
            <a:hlinkClick r:id="" action="ppaction://media"/>
            <a:extLst>
              <a:ext uri="{FF2B5EF4-FFF2-40B4-BE49-F238E27FC236}">
                <a16:creationId xmlns:a16="http://schemas.microsoft.com/office/drawing/2014/main" id="{5C4BB613-09D7-4D1C-91FF-68A69A85BB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800" end="207398.54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82" y="44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684</Words>
  <Application>Microsoft Office PowerPoint</Application>
  <PresentationFormat>On-screen Show (16:9)</PresentationFormat>
  <Paragraphs>79</Paragraphs>
  <Slides>17</Slides>
  <Notes>17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Arvo</vt:lpstr>
      <vt:lpstr>Chau Philomene One</vt:lpstr>
      <vt:lpstr>Roboto Condensed</vt:lpstr>
      <vt:lpstr>Roboto Condensed Light</vt:lpstr>
      <vt:lpstr>Ropa Sans</vt:lpstr>
      <vt:lpstr>Times New Roman</vt:lpstr>
      <vt:lpstr>Cartoon Graduation Project Defense by Slidesgo</vt:lpstr>
      <vt:lpstr>Salerio template</vt:lpstr>
      <vt:lpstr>KELEBIHAN STRATEGI INDIVIDUAL LEARNING</vt:lpstr>
      <vt:lpstr>Kelebihan Strategi E-Learning</vt:lpstr>
      <vt:lpstr>Kelebihan Strategi E-Learning</vt:lpstr>
      <vt:lpstr>Kelebihan Strategi E-Learning</vt:lpstr>
      <vt:lpstr>Kelebihan Strategi E-Learning</vt:lpstr>
      <vt:lpstr>Kelebihan Strategi E-Learning</vt:lpstr>
      <vt:lpstr>Kelebihan Strategi E-Learning</vt:lpstr>
      <vt:lpstr>Kelebihan Strategi E-Learning</vt:lpstr>
      <vt:lpstr>Kelebihan Strategi E-Learning</vt:lpstr>
      <vt:lpstr>Kelebihan Strategi E-Learning</vt:lpstr>
      <vt:lpstr>Kelebihan Strategi E-Learning</vt:lpstr>
      <vt:lpstr>Kelebihan Strategi E-Learning</vt:lpstr>
      <vt:lpstr>Kelebihan Strategi E-Learning</vt:lpstr>
      <vt:lpstr>Kelebihan Strategi Blended Learning</vt:lpstr>
      <vt:lpstr>Kelebihan Strategi Blended Learning</vt:lpstr>
      <vt:lpstr>Kelebihan Strategi Blended Learning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Kelebihan Strategi Pembelajaran Aktif</dc:title>
  <cp:lastModifiedBy>Rizqi Ilyasa Aghni</cp:lastModifiedBy>
  <cp:revision>35</cp:revision>
  <dcterms:modified xsi:type="dcterms:W3CDTF">2021-08-15T20:21:45Z</dcterms:modified>
</cp:coreProperties>
</file>