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939E-5ABC-4D77-A8CA-A0073839B18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A601-7386-49E4-A08E-C1199A52E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5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939E-5ABC-4D77-A8CA-A0073839B18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A601-7386-49E4-A08E-C1199A52E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939E-5ABC-4D77-A8CA-A0073839B18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A601-7386-49E4-A08E-C1199A52E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9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939E-5ABC-4D77-A8CA-A0073839B18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A601-7386-49E4-A08E-C1199A52E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5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939E-5ABC-4D77-A8CA-A0073839B18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A601-7386-49E4-A08E-C1199A52E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5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939E-5ABC-4D77-A8CA-A0073839B18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A601-7386-49E4-A08E-C1199A52E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6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939E-5ABC-4D77-A8CA-A0073839B18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A601-7386-49E4-A08E-C1199A52E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5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939E-5ABC-4D77-A8CA-A0073839B18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A601-7386-49E4-A08E-C1199A52E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939E-5ABC-4D77-A8CA-A0073839B18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A601-7386-49E4-A08E-C1199A52E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0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939E-5ABC-4D77-A8CA-A0073839B18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A601-7386-49E4-A08E-C1199A52E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0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939E-5ABC-4D77-A8CA-A0073839B18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A601-7386-49E4-A08E-C1199A52E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5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939E-5ABC-4D77-A8CA-A0073839B18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FA601-7386-49E4-A08E-C1199A52E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7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92426" y="3514726"/>
            <a:ext cx="6480175" cy="1673225"/>
          </a:xfrm>
        </p:spPr>
        <p:txBody>
          <a:bodyPr/>
          <a:lstStyle/>
          <a:p>
            <a:pPr eaLnBrk="1" hangingPunct="1">
              <a:defRPr/>
            </a:pPr>
            <a:r>
              <a:rPr lang="id-ID" dirty="0" smtClean="0"/>
              <a:t>  </a:t>
            </a:r>
            <a:r>
              <a:rPr lang="id-ID" sz="4800" dirty="0"/>
              <a:t>UU No</a:t>
            </a:r>
            <a:r>
              <a:rPr lang="en-US" sz="4800" dirty="0"/>
              <a:t> </a:t>
            </a:r>
            <a:r>
              <a:rPr lang="en-US" sz="4800" dirty="0"/>
              <a:t>20</a:t>
            </a:r>
            <a:r>
              <a:rPr lang="id-ID" sz="4800" dirty="0"/>
              <a:t> Tahun 20</a:t>
            </a:r>
            <a:r>
              <a:rPr lang="en-US" sz="4800" dirty="0"/>
              <a:t>16</a:t>
            </a:r>
            <a:r>
              <a:rPr lang="id-ID" sz="4800" dirty="0"/>
              <a:t> </a:t>
            </a:r>
            <a:endParaRPr lang="en-US" sz="4800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6313" y="228600"/>
            <a:ext cx="7772400" cy="29860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7200" dirty="0" err="1">
                <a:solidFill>
                  <a:schemeClr val="accent1">
                    <a:lumMod val="50000"/>
                  </a:schemeClr>
                </a:solidFill>
              </a:rPr>
              <a:t>Merek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7200" dirty="0" err="1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7200" dirty="0" err="1">
                <a:solidFill>
                  <a:schemeClr val="accent1">
                    <a:lumMod val="50000"/>
                  </a:schemeClr>
                </a:solidFill>
              </a:rPr>
              <a:t>indikasi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7200" dirty="0" err="1">
                <a:solidFill>
                  <a:schemeClr val="accent1">
                    <a:lumMod val="50000"/>
                  </a:schemeClr>
                </a:solidFill>
              </a:rPr>
              <a:t>geografis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8" y="10714"/>
            <a:ext cx="8972549" cy="67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Merek</a:t>
            </a:r>
            <a:r>
              <a:rPr lang="en-US" sz="6000" dirty="0"/>
              <a:t> </a:t>
            </a:r>
            <a:r>
              <a:rPr lang="en-US" sz="6000" dirty="0" err="1"/>
              <a:t>dagang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merek</a:t>
            </a:r>
            <a:r>
              <a:rPr lang="en-US" sz="3200" dirty="0"/>
              <a:t> yang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barang</a:t>
            </a:r>
            <a:r>
              <a:rPr lang="en-US" sz="3200" dirty="0"/>
              <a:t> yang </a:t>
            </a:r>
            <a:r>
              <a:rPr lang="en-US" sz="3200" dirty="0" err="1"/>
              <a:t>diperdagangkan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</a:t>
            </a:r>
            <a:r>
              <a:rPr lang="en-US" sz="3200" dirty="0" err="1"/>
              <a:t>seseorang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beberapa</a:t>
            </a:r>
            <a:r>
              <a:rPr lang="en-US" sz="3200" dirty="0"/>
              <a:t> orang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bersama-sama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badan</a:t>
            </a:r>
            <a:r>
              <a:rPr lang="en-US" sz="3200" dirty="0"/>
              <a:t> </a:t>
            </a:r>
            <a:r>
              <a:rPr lang="en-US" sz="3200" dirty="0" err="1"/>
              <a:t>hukum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membedakan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barang-barang</a:t>
            </a:r>
            <a:r>
              <a:rPr lang="en-US" sz="3200" dirty="0"/>
              <a:t> </a:t>
            </a:r>
            <a:r>
              <a:rPr lang="en-US" sz="3200" dirty="0" err="1"/>
              <a:t>sejenis</a:t>
            </a:r>
            <a:r>
              <a:rPr lang="en-US" sz="3200" dirty="0"/>
              <a:t> </a:t>
            </a:r>
            <a:r>
              <a:rPr lang="en-US" sz="3200" dirty="0" err="1"/>
              <a:t>lainnya</a:t>
            </a:r>
            <a:r>
              <a:rPr lang="en-US" sz="3200" dirty="0"/>
              <a:t>.</a:t>
            </a:r>
          </a:p>
        </p:txBody>
      </p:sp>
      <p:pic>
        <p:nvPicPr>
          <p:cNvPr id="20482" name="Picture 2" descr="Image result for merek daga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53328"/>
            <a:ext cx="2857500" cy="134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age result for merek da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129214"/>
            <a:ext cx="3058337" cy="107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149" y="4664869"/>
            <a:ext cx="2207013" cy="135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Merek</a:t>
            </a:r>
            <a:r>
              <a:rPr lang="en-US" sz="6000" dirty="0"/>
              <a:t> </a:t>
            </a:r>
            <a:r>
              <a:rPr lang="en-US" sz="6000" dirty="0" err="1"/>
              <a:t>jasa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M</a:t>
            </a:r>
            <a:r>
              <a:rPr lang="en-US" sz="3200" dirty="0" err="1"/>
              <a:t>erek</a:t>
            </a:r>
            <a:r>
              <a:rPr lang="en-US" sz="3200" dirty="0"/>
              <a:t> </a:t>
            </a:r>
            <a:r>
              <a:rPr lang="en-US" sz="3200" dirty="0"/>
              <a:t>yang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jasa</a:t>
            </a:r>
            <a:r>
              <a:rPr lang="en-US" sz="3200" dirty="0"/>
              <a:t> yang </a:t>
            </a:r>
            <a:r>
              <a:rPr lang="en-US" sz="3200" dirty="0" err="1"/>
              <a:t>diperdagangkan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</a:t>
            </a:r>
            <a:r>
              <a:rPr lang="en-US" sz="3200" dirty="0" err="1"/>
              <a:t>seseorang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beberapa</a:t>
            </a:r>
            <a:r>
              <a:rPr lang="en-US" sz="3200" dirty="0"/>
              <a:t> orang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bersama-sama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badan</a:t>
            </a:r>
            <a:r>
              <a:rPr lang="en-US" sz="3200" dirty="0"/>
              <a:t> </a:t>
            </a:r>
            <a:r>
              <a:rPr lang="en-US" sz="3200" dirty="0" err="1"/>
              <a:t>hukum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membedakan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jasa-jasa</a:t>
            </a:r>
            <a:r>
              <a:rPr lang="en-US" sz="3200" dirty="0"/>
              <a:t> </a:t>
            </a:r>
            <a:r>
              <a:rPr lang="en-US" sz="3200" dirty="0" err="1"/>
              <a:t>sejenis</a:t>
            </a:r>
            <a:r>
              <a:rPr lang="en-US" sz="3200" dirty="0"/>
              <a:t> </a:t>
            </a:r>
            <a:r>
              <a:rPr lang="en-US" sz="3200" dirty="0" err="1"/>
              <a:t>lainnya</a:t>
            </a:r>
            <a:r>
              <a:rPr lang="en-US" sz="3200" dirty="0"/>
              <a:t>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2" y="4686300"/>
            <a:ext cx="3076575" cy="1485900"/>
          </a:xfrm>
          <a:prstGeom prst="rect">
            <a:avLst/>
          </a:prstGeom>
        </p:spPr>
      </p:pic>
      <p:pic>
        <p:nvPicPr>
          <p:cNvPr id="2054" name="Picture 6" descr="Image result for merek ja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047" y="4686301"/>
            <a:ext cx="2229644" cy="175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merek ja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179" y="5062670"/>
            <a:ext cx="2846509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9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Merek</a:t>
            </a:r>
            <a:r>
              <a:rPr lang="en-US" sz="6000" dirty="0"/>
              <a:t> </a:t>
            </a:r>
            <a:r>
              <a:rPr lang="en-US" sz="6000" dirty="0" err="1"/>
              <a:t>kolektif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892808"/>
            <a:ext cx="7772400" cy="4050792"/>
          </a:xfrm>
        </p:spPr>
        <p:txBody>
          <a:bodyPr>
            <a:normAutofit/>
          </a:bodyPr>
          <a:lstStyle/>
          <a:p>
            <a:r>
              <a:rPr lang="en-US" sz="3200" dirty="0" err="1"/>
              <a:t>M</a:t>
            </a:r>
            <a:r>
              <a:rPr lang="en-US" sz="3200" dirty="0" err="1"/>
              <a:t>erek</a:t>
            </a:r>
            <a:r>
              <a:rPr lang="en-US" sz="3200" dirty="0"/>
              <a:t> </a:t>
            </a:r>
            <a:r>
              <a:rPr lang="en-US" sz="3200" dirty="0"/>
              <a:t>yang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barang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jasa</a:t>
            </a:r>
            <a:r>
              <a:rPr lang="en-US" sz="3200" dirty="0"/>
              <a:t> yang </a:t>
            </a:r>
            <a:r>
              <a:rPr lang="en-US" sz="3200" dirty="0" err="1"/>
              <a:t>diperdagangkan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</a:t>
            </a:r>
            <a:r>
              <a:rPr lang="en-US" sz="3200" dirty="0" err="1"/>
              <a:t>seseorang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beberapa</a:t>
            </a:r>
            <a:r>
              <a:rPr lang="en-US" sz="3200" dirty="0"/>
              <a:t> orang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bersama-sama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badan</a:t>
            </a:r>
            <a:r>
              <a:rPr lang="en-US" sz="3200" dirty="0"/>
              <a:t> </a:t>
            </a:r>
            <a:r>
              <a:rPr lang="en-US" sz="3200" dirty="0" err="1"/>
              <a:t>hukum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membedakan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barang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jasa</a:t>
            </a:r>
            <a:r>
              <a:rPr lang="en-US" sz="3200" dirty="0"/>
              <a:t> </a:t>
            </a:r>
            <a:r>
              <a:rPr lang="en-US" sz="3200" dirty="0" err="1"/>
              <a:t>sejenis</a:t>
            </a:r>
            <a:r>
              <a:rPr lang="en-US" sz="3200" dirty="0"/>
              <a:t> </a:t>
            </a:r>
            <a:r>
              <a:rPr lang="en-US" sz="3200" dirty="0" err="1"/>
              <a:t>lainnya</a:t>
            </a:r>
            <a:r>
              <a:rPr lang="en-US" sz="3200" dirty="0"/>
              <a:t>.</a:t>
            </a:r>
          </a:p>
        </p:txBody>
      </p:sp>
      <p:pic>
        <p:nvPicPr>
          <p:cNvPr id="21506" name="Picture 2" descr="Gam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9" y="4748213"/>
            <a:ext cx="23717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Gam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4776025"/>
            <a:ext cx="359092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712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381000"/>
            <a:ext cx="8534400" cy="1371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sz="7200" dirty="0">
                <a:solidFill>
                  <a:schemeClr val="accent1">
                    <a:lumMod val="75000"/>
                  </a:schemeClr>
                </a:solidFill>
              </a:rPr>
              <a:t>Definisi Merek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accent1">
                    <a:lumMod val="75000"/>
                  </a:schemeClr>
                </a:solidFill>
              </a:rPr>
              <a:t>pasal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 1 </a:t>
            </a:r>
            <a:r>
              <a:rPr lang="en-US" sz="3100" dirty="0" err="1">
                <a:solidFill>
                  <a:schemeClr val="accent1">
                    <a:lumMod val="75000"/>
                  </a:schemeClr>
                </a:solidFill>
              </a:rPr>
              <a:t>butir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 1</a:t>
            </a:r>
            <a:r>
              <a:rPr lang="id-ID" sz="3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d-ID" sz="72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752601"/>
            <a:ext cx="8504238" cy="434657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en-US" dirty="0" smtClean="0"/>
              <a:t>   </a:t>
            </a:r>
            <a:r>
              <a:rPr lang="en-US" altLang="en-US" sz="3600" dirty="0" err="1"/>
              <a:t>T</a:t>
            </a:r>
            <a:r>
              <a:rPr lang="en-US" sz="3600" dirty="0" err="1"/>
              <a:t>anda</a:t>
            </a:r>
            <a:r>
              <a:rPr lang="en-US" sz="3600" dirty="0"/>
              <a:t> </a:t>
            </a:r>
            <a:r>
              <a:rPr lang="en-US" sz="3600" dirty="0"/>
              <a:t>yang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ditampilkan</a:t>
            </a:r>
            <a:r>
              <a:rPr lang="en-US" sz="3600" dirty="0"/>
              <a:t> </a:t>
            </a:r>
            <a:r>
              <a:rPr lang="en-US" sz="3600" dirty="0" err="1"/>
              <a:t>secara</a:t>
            </a:r>
            <a:r>
              <a:rPr lang="en-US" sz="3600" dirty="0"/>
              <a:t> </a:t>
            </a:r>
            <a:r>
              <a:rPr lang="en-US" sz="3600" dirty="0" err="1"/>
              <a:t>grafis</a:t>
            </a:r>
            <a:r>
              <a:rPr lang="en-US" sz="3600" dirty="0"/>
              <a:t> </a:t>
            </a:r>
            <a:r>
              <a:rPr lang="en-US" sz="3600" dirty="0" err="1"/>
              <a:t>berupa</a:t>
            </a:r>
            <a:r>
              <a:rPr lang="en-US" sz="3600" dirty="0"/>
              <a:t> </a:t>
            </a:r>
            <a:r>
              <a:rPr lang="en-US" sz="3600" dirty="0" err="1"/>
              <a:t>gambar</a:t>
            </a:r>
            <a:r>
              <a:rPr lang="en-US" sz="3600" dirty="0"/>
              <a:t>, logo, </a:t>
            </a:r>
            <a:r>
              <a:rPr lang="en-US" sz="3600" dirty="0" err="1"/>
              <a:t>nama</a:t>
            </a:r>
            <a:r>
              <a:rPr lang="en-US" sz="3600" dirty="0"/>
              <a:t>, kata, </a:t>
            </a:r>
            <a:r>
              <a:rPr lang="en-US" sz="3600" dirty="0" err="1"/>
              <a:t>huruf</a:t>
            </a:r>
            <a:r>
              <a:rPr lang="en-US" sz="3600" dirty="0"/>
              <a:t>, </a:t>
            </a:r>
            <a:r>
              <a:rPr lang="en-US" sz="3600" dirty="0" err="1"/>
              <a:t>angka</a:t>
            </a:r>
            <a:r>
              <a:rPr lang="en-US" sz="3600" dirty="0"/>
              <a:t>, </a:t>
            </a:r>
            <a:r>
              <a:rPr lang="en-US" sz="3600" dirty="0" err="1"/>
              <a:t>susunan</a:t>
            </a:r>
            <a:r>
              <a:rPr lang="en-US" sz="3600" dirty="0"/>
              <a:t> </a:t>
            </a:r>
            <a:r>
              <a:rPr lang="en-US" sz="3600" dirty="0" err="1"/>
              <a:t>warna</a:t>
            </a:r>
            <a:r>
              <a:rPr lang="en-US" sz="3600" dirty="0"/>
              <a:t>,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bentuk</a:t>
            </a:r>
            <a:r>
              <a:rPr lang="en-US" sz="3600" dirty="0"/>
              <a:t> 2 (</a:t>
            </a:r>
            <a:r>
              <a:rPr lang="en-US" sz="3600" dirty="0" err="1"/>
              <a:t>dua</a:t>
            </a:r>
            <a:r>
              <a:rPr lang="en-US" sz="3600" dirty="0"/>
              <a:t>) </a:t>
            </a:r>
            <a:r>
              <a:rPr lang="en-US" sz="3600" dirty="0" err="1"/>
              <a:t>dimensi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/</a:t>
            </a:r>
            <a:r>
              <a:rPr lang="en-US" sz="3600" dirty="0" err="1"/>
              <a:t>atau</a:t>
            </a:r>
            <a:r>
              <a:rPr lang="en-US" sz="3600" dirty="0"/>
              <a:t> 3 (</a:t>
            </a:r>
            <a:r>
              <a:rPr lang="en-US" sz="3600" dirty="0" err="1"/>
              <a:t>tiga</a:t>
            </a:r>
            <a:r>
              <a:rPr lang="en-US" sz="3600" dirty="0"/>
              <a:t>) </a:t>
            </a:r>
            <a:r>
              <a:rPr lang="en-US" sz="3600" dirty="0" err="1"/>
              <a:t>dimensi</a:t>
            </a:r>
            <a:r>
              <a:rPr lang="en-US" sz="3600" dirty="0"/>
              <a:t>, </a:t>
            </a:r>
            <a:r>
              <a:rPr lang="en-US" sz="3600" dirty="0" err="1"/>
              <a:t>suara</a:t>
            </a:r>
            <a:r>
              <a:rPr lang="en-US" sz="3600" dirty="0"/>
              <a:t>, hologram,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kombinasi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2 (</a:t>
            </a:r>
            <a:r>
              <a:rPr lang="en-US" sz="3600" dirty="0" err="1"/>
              <a:t>dua</a:t>
            </a:r>
            <a:r>
              <a:rPr lang="en-US" sz="3600" dirty="0"/>
              <a:t>)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lebih</a:t>
            </a:r>
            <a:r>
              <a:rPr lang="en-US" sz="3600" dirty="0"/>
              <a:t> </a:t>
            </a:r>
            <a:r>
              <a:rPr lang="en-US" sz="3600" dirty="0" err="1"/>
              <a:t>unsur</a:t>
            </a:r>
            <a:r>
              <a:rPr lang="en-US" sz="3600" dirty="0"/>
              <a:t> </a:t>
            </a:r>
            <a:r>
              <a:rPr lang="en-US" sz="3600" dirty="0" err="1"/>
              <a:t>tersebut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membedakan</a:t>
            </a:r>
            <a:r>
              <a:rPr lang="en-US" sz="3600" dirty="0"/>
              <a:t> </a:t>
            </a:r>
            <a:r>
              <a:rPr lang="en-US" sz="3600" dirty="0" err="1"/>
              <a:t>barang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/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jasa</a:t>
            </a:r>
            <a:r>
              <a:rPr lang="en-US" sz="3600" dirty="0"/>
              <a:t> yang </a:t>
            </a:r>
            <a:r>
              <a:rPr lang="en-US" sz="3600" dirty="0" err="1"/>
              <a:t>diproduksi</a:t>
            </a:r>
            <a:r>
              <a:rPr lang="en-US" sz="3600" dirty="0"/>
              <a:t> </a:t>
            </a:r>
            <a:r>
              <a:rPr lang="en-US" sz="3600" dirty="0" err="1"/>
              <a:t>oleh</a:t>
            </a:r>
            <a:r>
              <a:rPr lang="en-US" sz="3600" dirty="0"/>
              <a:t> orang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badan</a:t>
            </a:r>
            <a:r>
              <a:rPr lang="en-US" sz="3600" dirty="0"/>
              <a:t> </a:t>
            </a:r>
            <a:r>
              <a:rPr lang="en-US" sz="3600" dirty="0" err="1"/>
              <a:t>hukum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kegiatan</a:t>
            </a:r>
            <a:r>
              <a:rPr lang="en-US" sz="3600" dirty="0"/>
              <a:t> </a:t>
            </a:r>
            <a:r>
              <a:rPr lang="en-US" sz="3600" dirty="0" err="1"/>
              <a:t>perdagangan</a:t>
            </a:r>
            <a:r>
              <a:rPr lang="en-US" sz="3600" dirty="0"/>
              <a:t> </a:t>
            </a:r>
            <a:r>
              <a:rPr lang="en-US" sz="3600" dirty="0" err="1"/>
              <a:t>barang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/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jasa</a:t>
            </a:r>
            <a:r>
              <a:rPr lang="en-US" sz="3600" dirty="0"/>
              <a:t>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62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pa Itu Merek  TANDA YANG DAPAT BERUPA   GAMBAR               NAMA        KATA-HURUF      ANGKA-ANGKA            KOMBINASI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3"/>
          <a:stretch/>
        </p:blipFill>
        <p:spPr bwMode="auto">
          <a:xfrm>
            <a:off x="2128837" y="447675"/>
            <a:ext cx="8127998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ngapa Merk DiperlukanMengapa Merk Diperlukan&#10;Sebagai Tanda, Pengenal Barang Jasa untuk&#10;membedakan hasil produksi pihak 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811951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38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Merek</a:t>
            </a:r>
            <a:r>
              <a:rPr lang="en-US" b="1" dirty="0" smtClean="0"/>
              <a:t> </a:t>
            </a:r>
            <a:r>
              <a:rPr lang="en-US" b="1" dirty="0" err="1" smtClean="0"/>
              <a:t>Internasional</a:t>
            </a:r>
            <a:r>
              <a:rPr lang="en-US" b="1" dirty="0" smtClean="0"/>
              <a:t> yang </a:t>
            </a:r>
            <a:r>
              <a:rPr lang="en-US" b="1" dirty="0" err="1" smtClean="0"/>
              <a:t>Terkenal</a:t>
            </a:r>
            <a:endParaRPr lang="en-US" b="1" dirty="0"/>
          </a:p>
        </p:txBody>
      </p:sp>
      <p:pic>
        <p:nvPicPr>
          <p:cNvPr id="3074" name="Picture 2" descr="Image result for merek terkenal di du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1"/>
            <a:ext cx="8229600" cy="499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7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Merek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ASLI</a:t>
            </a:r>
            <a:r>
              <a:rPr lang="en-US" b="1" dirty="0" smtClean="0"/>
              <a:t> Indonesia </a:t>
            </a:r>
            <a:r>
              <a:rPr lang="en-US" b="1" dirty="0" err="1" smtClean="0"/>
              <a:t>yg</a:t>
            </a:r>
            <a:r>
              <a:rPr lang="en-US" b="1" dirty="0" smtClean="0"/>
              <a:t> </a:t>
            </a:r>
            <a:r>
              <a:rPr lang="en-US" b="1" dirty="0" err="1" smtClean="0"/>
              <a:t>Dikira</a:t>
            </a:r>
            <a:r>
              <a:rPr lang="en-US" b="1" dirty="0" smtClean="0"/>
              <a:t> </a:t>
            </a:r>
            <a:r>
              <a:rPr lang="en-US" b="1" dirty="0" err="1" smtClean="0"/>
              <a:t>Merek</a:t>
            </a:r>
            <a:r>
              <a:rPr lang="en-US" b="1" dirty="0" smtClean="0"/>
              <a:t> </a:t>
            </a:r>
            <a:r>
              <a:rPr lang="en-US" b="1" dirty="0" err="1" smtClean="0"/>
              <a:t>Luar</a:t>
            </a:r>
            <a:r>
              <a:rPr lang="en-US" b="1" dirty="0" smtClean="0"/>
              <a:t> </a:t>
            </a:r>
            <a:r>
              <a:rPr lang="en-US" b="1" dirty="0" err="1" smtClean="0"/>
              <a:t>Negeri</a:t>
            </a:r>
            <a:endParaRPr lang="en-US" b="1" dirty="0"/>
          </a:p>
        </p:txBody>
      </p:sp>
      <p:pic>
        <p:nvPicPr>
          <p:cNvPr id="2050" name="Picture 2" descr="LEA Jeans [image Source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41" y="2093976"/>
            <a:ext cx="3071586" cy="176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lygon [image Source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051" y="4346692"/>
            <a:ext cx="2960476" cy="170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FC [image Source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186" y="2007485"/>
            <a:ext cx="2925190" cy="16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xcelso [image Source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186" y="4334080"/>
            <a:ext cx="2925190" cy="16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oka Hoka Bento [image Source]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287" y="2029674"/>
            <a:ext cx="2501772" cy="172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J.CO Donuts and Coffee [Image Source]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035" y="4102069"/>
            <a:ext cx="2564476" cy="1884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8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</p:txBody>
      </p:sp>
      <p:pic>
        <p:nvPicPr>
          <p:cNvPr id="43011" name="Picture 2" descr="Djisams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4" y="363538"/>
            <a:ext cx="6634163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2" descr="C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90" y="2440782"/>
            <a:ext cx="6237287" cy="39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6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aniel ManantaDaniel Mananta&#10;No.Permohonan&#10;D 00 2011 041258&#10;No.Pendaftaran&#10;IDM 000393515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7924800" cy="594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7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534400" cy="1524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sz="6600" dirty="0">
                <a:solidFill>
                  <a:schemeClr val="accent1">
                    <a:lumMod val="50000"/>
                  </a:schemeClr>
                </a:solidFill>
              </a:rPr>
              <a:t>Merek 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981201"/>
            <a:ext cx="8504238" cy="4117975"/>
          </a:xfrm>
        </p:spPr>
        <p:txBody>
          <a:bodyPr/>
          <a:lstStyle/>
          <a:p>
            <a:pPr eaLnBrk="1" hangingPunct="1"/>
            <a:r>
              <a:rPr lang="id-ID" altLang="en-US" sz="4400"/>
              <a:t>Merek Dagang</a:t>
            </a:r>
            <a:endParaRPr lang="en-US" altLang="en-US" sz="4400"/>
          </a:p>
          <a:p>
            <a:pPr eaLnBrk="1" hangingPunct="1"/>
            <a:r>
              <a:rPr lang="id-ID" altLang="en-US" sz="4400"/>
              <a:t>Merek Jasa</a:t>
            </a:r>
            <a:endParaRPr lang="en-US" altLang="en-US" sz="4400"/>
          </a:p>
          <a:p>
            <a:pPr eaLnBrk="1" hangingPunct="1"/>
            <a:r>
              <a:rPr lang="id-ID" altLang="en-US" sz="4400"/>
              <a:t>Merek Kolektif</a:t>
            </a:r>
            <a:endParaRPr lang="en-US" altLang="en-US" sz="4400"/>
          </a:p>
          <a:p>
            <a:pPr eaLnBrk="1" hangingPunct="1"/>
            <a:endParaRPr lang="en-US" altLang="en-US" sz="4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218" y="561975"/>
            <a:ext cx="1606145" cy="1595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138" y="2386014"/>
            <a:ext cx="2000251" cy="2032001"/>
          </a:xfrm>
          <a:prstGeom prst="rect">
            <a:avLst/>
          </a:prstGeom>
        </p:spPr>
      </p:pic>
      <p:pic>
        <p:nvPicPr>
          <p:cNvPr id="16386" name="Picture 2" descr="Image result for peter says den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9" y="4418014"/>
            <a:ext cx="2066923" cy="206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kick den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43870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170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Merek dan indikasi geografis </vt:lpstr>
      <vt:lpstr>Definisi Merek pasal 1 butir 1 :  </vt:lpstr>
      <vt:lpstr>PowerPoint Presentation</vt:lpstr>
      <vt:lpstr>PowerPoint Presentation</vt:lpstr>
      <vt:lpstr>Merek Internasional yang Terkenal</vt:lpstr>
      <vt:lpstr>Merek ASLI Indonesia yg Dikira Merek Luar Negeri</vt:lpstr>
      <vt:lpstr>PowerPoint Presentation</vt:lpstr>
      <vt:lpstr>PowerPoint Presentation</vt:lpstr>
      <vt:lpstr>Merek : </vt:lpstr>
      <vt:lpstr>Merek dagang</vt:lpstr>
      <vt:lpstr>Merek jasa</vt:lpstr>
      <vt:lpstr>Merek kolektif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Merek dan indikasi geografis </dc:title>
  <dc:creator>User</dc:creator>
  <cp:lastModifiedBy>User</cp:lastModifiedBy>
  <cp:revision>1</cp:revision>
  <dcterms:created xsi:type="dcterms:W3CDTF">2020-04-28T13:53:17Z</dcterms:created>
  <dcterms:modified xsi:type="dcterms:W3CDTF">2020-04-28T13:54:32Z</dcterms:modified>
</cp:coreProperties>
</file>