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4"/>
  </p:notesMasterIdLst>
  <p:sldIdLst>
    <p:sldId id="265" r:id="rId5"/>
    <p:sldId id="314" r:id="rId6"/>
    <p:sldId id="269" r:id="rId7"/>
    <p:sldId id="261" r:id="rId8"/>
    <p:sldId id="258" r:id="rId9"/>
    <p:sldId id="271" r:id="rId10"/>
    <p:sldId id="272" r:id="rId11"/>
    <p:sldId id="273" r:id="rId12"/>
    <p:sldId id="299" r:id="rId13"/>
    <p:sldId id="311" r:id="rId14"/>
    <p:sldId id="275" r:id="rId15"/>
    <p:sldId id="276" r:id="rId16"/>
    <p:sldId id="312" r:id="rId17"/>
    <p:sldId id="300" r:id="rId18"/>
    <p:sldId id="278" r:id="rId19"/>
    <p:sldId id="301" r:id="rId20"/>
    <p:sldId id="306" r:id="rId21"/>
    <p:sldId id="313" r:id="rId22"/>
    <p:sldId id="303" r:id="rId23"/>
    <p:sldId id="282" r:id="rId24"/>
    <p:sldId id="304" r:id="rId25"/>
    <p:sldId id="283" r:id="rId26"/>
    <p:sldId id="315" r:id="rId27"/>
    <p:sldId id="285" r:id="rId28"/>
    <p:sldId id="307" r:id="rId29"/>
    <p:sldId id="288" r:id="rId30"/>
    <p:sldId id="297" r:id="rId31"/>
    <p:sldId id="298" r:id="rId32"/>
    <p:sldId id="25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C54BF0-2A3E-460C-9032-A1B2C2774D83}" v="1" dt="2021-08-01T19:29:32.5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8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6.sv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8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B6E9D8-B926-4BBE-A5C3-5E3596D5CB9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758995-DE75-419D-9B81-06710DB65BF6}">
      <dgm:prSet custT="1"/>
      <dgm:spPr/>
      <dgm:t>
        <a:bodyPr/>
        <a:lstStyle/>
        <a:p>
          <a:r>
            <a:rPr lang="en-US" sz="1600" dirty="0"/>
            <a:t>After completing this chapter, you should be able to:</a:t>
          </a:r>
        </a:p>
      </dgm:t>
    </dgm:pt>
    <dgm:pt modelId="{4CF57CAE-AD81-49F0-BC4A-75930E2C1E03}" type="parTrans" cxnId="{D423EC6E-AE46-49B7-B207-DEF7997308A9}">
      <dgm:prSet/>
      <dgm:spPr/>
      <dgm:t>
        <a:bodyPr/>
        <a:lstStyle/>
        <a:p>
          <a:endParaRPr lang="en-US" sz="2000"/>
        </a:p>
      </dgm:t>
    </dgm:pt>
    <dgm:pt modelId="{D79CDBDF-297E-4B58-8D1C-FE4065573FCF}" type="sibTrans" cxnId="{D423EC6E-AE46-49B7-B207-DEF7997308A9}">
      <dgm:prSet/>
      <dgm:spPr/>
      <dgm:t>
        <a:bodyPr/>
        <a:lstStyle/>
        <a:p>
          <a:endParaRPr lang="en-US" sz="2000"/>
        </a:p>
      </dgm:t>
    </dgm:pt>
    <dgm:pt modelId="{3ED96BB6-628D-4FCB-A042-378E516E3B1D}">
      <dgm:prSet custT="1"/>
      <dgm:spPr/>
      <dgm:t>
        <a:bodyPr/>
        <a:lstStyle/>
        <a:p>
          <a:r>
            <a:rPr lang="en-US" sz="1600" dirty="0">
              <a:ea typeface="+mn-ea"/>
              <a:cs typeface="+mn-cs"/>
            </a:rPr>
            <a:t>Understand why project management is becoming such a powerful and popular practice in business.</a:t>
          </a:r>
        </a:p>
      </dgm:t>
    </dgm:pt>
    <dgm:pt modelId="{91DF4D7E-435D-4800-9DE1-59D28D743FAE}" type="parTrans" cxnId="{58B03A0D-D6A4-4333-AFCD-B536F0B722CC}">
      <dgm:prSet/>
      <dgm:spPr/>
      <dgm:t>
        <a:bodyPr/>
        <a:lstStyle/>
        <a:p>
          <a:endParaRPr lang="en-ID" sz="2000"/>
        </a:p>
      </dgm:t>
    </dgm:pt>
    <dgm:pt modelId="{76FABEB1-025A-48C2-823D-046021655C4D}" type="sibTrans" cxnId="{58B03A0D-D6A4-4333-AFCD-B536F0B722CC}">
      <dgm:prSet/>
      <dgm:spPr/>
      <dgm:t>
        <a:bodyPr/>
        <a:lstStyle/>
        <a:p>
          <a:endParaRPr lang="en-ID" sz="2000"/>
        </a:p>
      </dgm:t>
    </dgm:pt>
    <dgm:pt modelId="{4B250349-3069-4BE2-B23B-C761F652C5FA}">
      <dgm:prSet custT="1"/>
      <dgm:spPr/>
      <dgm:t>
        <a:bodyPr/>
        <a:lstStyle/>
        <a:p>
          <a:r>
            <a:rPr lang="en-US" sz="1600">
              <a:ea typeface="+mn-ea"/>
              <a:cs typeface="+mn-cs"/>
            </a:rPr>
            <a:t>Recognize the basic properties of projects, including their definition.</a:t>
          </a:r>
          <a:endParaRPr lang="en-US" sz="1600" dirty="0">
            <a:ea typeface="+mn-ea"/>
            <a:cs typeface="+mn-cs"/>
          </a:endParaRPr>
        </a:p>
      </dgm:t>
    </dgm:pt>
    <dgm:pt modelId="{BD32A978-84F8-4A7A-9B0A-70DBB6650BF3}" type="parTrans" cxnId="{D7D217BE-688A-411D-B2C2-1A1CFDA9A76E}">
      <dgm:prSet/>
      <dgm:spPr/>
      <dgm:t>
        <a:bodyPr/>
        <a:lstStyle/>
        <a:p>
          <a:endParaRPr lang="en-ID" sz="2000"/>
        </a:p>
      </dgm:t>
    </dgm:pt>
    <dgm:pt modelId="{B4BC50D0-49EB-49C7-9CE4-E56307B6699A}" type="sibTrans" cxnId="{D7D217BE-688A-411D-B2C2-1A1CFDA9A76E}">
      <dgm:prSet/>
      <dgm:spPr/>
      <dgm:t>
        <a:bodyPr/>
        <a:lstStyle/>
        <a:p>
          <a:endParaRPr lang="en-ID" sz="2000"/>
        </a:p>
      </dgm:t>
    </dgm:pt>
    <dgm:pt modelId="{3237B047-CDBE-4398-B7B0-4D3EB2417329}">
      <dgm:prSet custT="1"/>
      <dgm:spPr/>
      <dgm:t>
        <a:bodyPr/>
        <a:lstStyle/>
        <a:p>
          <a:r>
            <a:rPr lang="en-US" sz="1600">
              <a:ea typeface="+mn-ea"/>
              <a:cs typeface="+mn-cs"/>
            </a:rPr>
            <a:t>Understand why effective project management is such a challenge.</a:t>
          </a:r>
          <a:endParaRPr lang="en-US" sz="1600" dirty="0">
            <a:ea typeface="+mn-ea"/>
            <a:cs typeface="+mn-cs"/>
          </a:endParaRPr>
        </a:p>
      </dgm:t>
    </dgm:pt>
    <dgm:pt modelId="{5A90390B-8A93-49E7-B9EA-53CC6E9416FA}" type="parTrans" cxnId="{24776045-8C32-4BA6-952A-ADB3ABE39FDA}">
      <dgm:prSet/>
      <dgm:spPr/>
      <dgm:t>
        <a:bodyPr/>
        <a:lstStyle/>
        <a:p>
          <a:endParaRPr lang="en-ID" sz="2000"/>
        </a:p>
      </dgm:t>
    </dgm:pt>
    <dgm:pt modelId="{07B1DCA5-AAF8-4A1B-8EF3-72656B6B6C42}" type="sibTrans" cxnId="{24776045-8C32-4BA6-952A-ADB3ABE39FDA}">
      <dgm:prSet/>
      <dgm:spPr/>
      <dgm:t>
        <a:bodyPr/>
        <a:lstStyle/>
        <a:p>
          <a:endParaRPr lang="en-ID" sz="2000"/>
        </a:p>
      </dgm:t>
    </dgm:pt>
    <dgm:pt modelId="{A0FC152F-8500-4BC2-BFC1-D6A90E72D5D7}">
      <dgm:prSet custT="1"/>
      <dgm:spPr/>
      <dgm:t>
        <a:bodyPr/>
        <a:lstStyle/>
        <a:p>
          <a:r>
            <a:rPr lang="en-US" sz="1600">
              <a:ea typeface="+mn-ea"/>
              <a:cs typeface="+mn-cs"/>
            </a:rPr>
            <a:t>Differentiate between project management practices and more traditional, process-oriented business functions.</a:t>
          </a:r>
          <a:endParaRPr lang="en-US" sz="1600" dirty="0">
            <a:ea typeface="+mn-ea"/>
            <a:cs typeface="+mn-cs"/>
          </a:endParaRPr>
        </a:p>
      </dgm:t>
    </dgm:pt>
    <dgm:pt modelId="{85CE7148-01B9-4722-80CF-F7AB8F119759}" type="parTrans" cxnId="{A14DD6F3-7D66-4D81-A234-7476768A1724}">
      <dgm:prSet/>
      <dgm:spPr/>
      <dgm:t>
        <a:bodyPr/>
        <a:lstStyle/>
        <a:p>
          <a:endParaRPr lang="en-ID" sz="2000"/>
        </a:p>
      </dgm:t>
    </dgm:pt>
    <dgm:pt modelId="{2E0D949D-BE1F-4BF6-8886-0E1DE1898CB5}" type="sibTrans" cxnId="{A14DD6F3-7D66-4D81-A234-7476768A1724}">
      <dgm:prSet/>
      <dgm:spPr/>
      <dgm:t>
        <a:bodyPr/>
        <a:lstStyle/>
        <a:p>
          <a:endParaRPr lang="en-ID" sz="2000"/>
        </a:p>
      </dgm:t>
    </dgm:pt>
    <dgm:pt modelId="{E0236BD0-61DF-444C-A44D-59D55FF133D1}">
      <dgm:prSet custT="1"/>
      <dgm:spPr/>
      <dgm:t>
        <a:bodyPr/>
        <a:lstStyle/>
        <a:p>
          <a:r>
            <a:rPr lang="en-US" sz="1600" dirty="0">
              <a:ea typeface="+mn-ea"/>
              <a:cs typeface="+mn-cs"/>
            </a:rPr>
            <a:t>Recognize the key motivators that are pushing companies to adopt project management practices.</a:t>
          </a:r>
        </a:p>
      </dgm:t>
    </dgm:pt>
    <dgm:pt modelId="{1A48C35A-F2FC-4109-BABF-05335596C216}" type="parTrans" cxnId="{F6F5443F-B14A-4AEE-9E5B-BAA0E2D237A5}">
      <dgm:prSet/>
      <dgm:spPr/>
      <dgm:t>
        <a:bodyPr/>
        <a:lstStyle/>
        <a:p>
          <a:endParaRPr lang="en-ID" sz="2000"/>
        </a:p>
      </dgm:t>
    </dgm:pt>
    <dgm:pt modelId="{A606AD75-5950-46C2-B539-75756D1FD934}" type="sibTrans" cxnId="{F6F5443F-B14A-4AEE-9E5B-BAA0E2D237A5}">
      <dgm:prSet/>
      <dgm:spPr/>
      <dgm:t>
        <a:bodyPr/>
        <a:lstStyle/>
        <a:p>
          <a:endParaRPr lang="en-ID" sz="2000"/>
        </a:p>
      </dgm:t>
    </dgm:pt>
    <dgm:pt modelId="{2087F2DD-75C7-4092-9950-13EEAC0409B9}" type="pres">
      <dgm:prSet presAssocID="{F3B6E9D8-B926-4BBE-A5C3-5E3596D5CB92}" presName="linear" presStyleCnt="0">
        <dgm:presLayoutVars>
          <dgm:animLvl val="lvl"/>
          <dgm:resizeHandles val="exact"/>
        </dgm:presLayoutVars>
      </dgm:prSet>
      <dgm:spPr/>
    </dgm:pt>
    <dgm:pt modelId="{14E36E9A-C32A-4266-945D-26E2CEBD1B89}" type="pres">
      <dgm:prSet presAssocID="{D5758995-DE75-419D-9B81-06710DB65BF6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89436804-E31B-496B-9942-B926D8B12672}" type="pres">
      <dgm:prSet presAssocID="{D79CDBDF-297E-4B58-8D1C-FE4065573FCF}" presName="spacer" presStyleCnt="0"/>
      <dgm:spPr/>
    </dgm:pt>
    <dgm:pt modelId="{88D7F62E-2CD4-47CA-AB9C-DA56BB111F1A}" type="pres">
      <dgm:prSet presAssocID="{3ED96BB6-628D-4FCB-A042-378E516E3B1D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1C9A174E-4459-44BF-A25F-5E73D4B3F6CA}" type="pres">
      <dgm:prSet presAssocID="{76FABEB1-025A-48C2-823D-046021655C4D}" presName="spacer" presStyleCnt="0"/>
      <dgm:spPr/>
    </dgm:pt>
    <dgm:pt modelId="{D315FB45-9671-4340-9981-3C518F067A71}" type="pres">
      <dgm:prSet presAssocID="{4B250349-3069-4BE2-B23B-C761F652C5FA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63199AC4-25D3-4C1D-B66A-ADCAFC501467}" type="pres">
      <dgm:prSet presAssocID="{B4BC50D0-49EB-49C7-9CE4-E56307B6699A}" presName="spacer" presStyleCnt="0"/>
      <dgm:spPr/>
    </dgm:pt>
    <dgm:pt modelId="{B3ABA4A2-3ADC-4B8F-91C9-B68D87D0E40C}" type="pres">
      <dgm:prSet presAssocID="{3237B047-CDBE-4398-B7B0-4D3EB2417329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751B8FC6-C9AF-4327-AEF1-C7F21F5D0740}" type="pres">
      <dgm:prSet presAssocID="{07B1DCA5-AAF8-4A1B-8EF3-72656B6B6C42}" presName="spacer" presStyleCnt="0"/>
      <dgm:spPr/>
    </dgm:pt>
    <dgm:pt modelId="{98760306-18AA-4B6D-BC22-EF191DB7E91F}" type="pres">
      <dgm:prSet presAssocID="{A0FC152F-8500-4BC2-BFC1-D6A90E72D5D7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E2CDEEA3-D22A-414B-AD5E-120EF738C277}" type="pres">
      <dgm:prSet presAssocID="{2E0D949D-BE1F-4BF6-8886-0E1DE1898CB5}" presName="spacer" presStyleCnt="0"/>
      <dgm:spPr/>
    </dgm:pt>
    <dgm:pt modelId="{BF0E5D9E-60E1-49CB-A2BE-C1D469C8A0A7}" type="pres">
      <dgm:prSet presAssocID="{E0236BD0-61DF-444C-A44D-59D55FF133D1}" presName="parentText" presStyleLbl="node1" presStyleIdx="5" presStyleCnt="6" custScaleY="82645">
        <dgm:presLayoutVars>
          <dgm:chMax val="0"/>
          <dgm:bulletEnabled val="1"/>
        </dgm:presLayoutVars>
      </dgm:prSet>
      <dgm:spPr/>
    </dgm:pt>
  </dgm:ptLst>
  <dgm:cxnLst>
    <dgm:cxn modelId="{58B03A0D-D6A4-4333-AFCD-B536F0B722CC}" srcId="{F3B6E9D8-B926-4BBE-A5C3-5E3596D5CB92}" destId="{3ED96BB6-628D-4FCB-A042-378E516E3B1D}" srcOrd="1" destOrd="0" parTransId="{91DF4D7E-435D-4800-9DE1-59D28D743FAE}" sibTransId="{76FABEB1-025A-48C2-823D-046021655C4D}"/>
    <dgm:cxn modelId="{2915101A-6385-4B6C-AA2E-479685C87B46}" type="presOf" srcId="{A0FC152F-8500-4BC2-BFC1-D6A90E72D5D7}" destId="{98760306-18AA-4B6D-BC22-EF191DB7E91F}" srcOrd="0" destOrd="0" presId="urn:microsoft.com/office/officeart/2005/8/layout/vList2"/>
    <dgm:cxn modelId="{F6F5443F-B14A-4AEE-9E5B-BAA0E2D237A5}" srcId="{F3B6E9D8-B926-4BBE-A5C3-5E3596D5CB92}" destId="{E0236BD0-61DF-444C-A44D-59D55FF133D1}" srcOrd="5" destOrd="0" parTransId="{1A48C35A-F2FC-4109-BABF-05335596C216}" sibTransId="{A606AD75-5950-46C2-B539-75756D1FD934}"/>
    <dgm:cxn modelId="{9648115E-453F-4B2C-A401-B258A9134C27}" type="presOf" srcId="{D5758995-DE75-419D-9B81-06710DB65BF6}" destId="{14E36E9A-C32A-4266-945D-26E2CEBD1B89}" srcOrd="0" destOrd="0" presId="urn:microsoft.com/office/officeart/2005/8/layout/vList2"/>
    <dgm:cxn modelId="{24776045-8C32-4BA6-952A-ADB3ABE39FDA}" srcId="{F3B6E9D8-B926-4BBE-A5C3-5E3596D5CB92}" destId="{3237B047-CDBE-4398-B7B0-4D3EB2417329}" srcOrd="3" destOrd="0" parTransId="{5A90390B-8A93-49E7-B9EA-53CC6E9416FA}" sibTransId="{07B1DCA5-AAF8-4A1B-8EF3-72656B6B6C42}"/>
    <dgm:cxn modelId="{7F050146-BBB6-42D1-91B9-1B5765661466}" type="presOf" srcId="{3237B047-CDBE-4398-B7B0-4D3EB2417329}" destId="{B3ABA4A2-3ADC-4B8F-91C9-B68D87D0E40C}" srcOrd="0" destOrd="0" presId="urn:microsoft.com/office/officeart/2005/8/layout/vList2"/>
    <dgm:cxn modelId="{D423EC6E-AE46-49B7-B207-DEF7997308A9}" srcId="{F3B6E9D8-B926-4BBE-A5C3-5E3596D5CB92}" destId="{D5758995-DE75-419D-9B81-06710DB65BF6}" srcOrd="0" destOrd="0" parTransId="{4CF57CAE-AD81-49F0-BC4A-75930E2C1E03}" sibTransId="{D79CDBDF-297E-4B58-8D1C-FE4065573FCF}"/>
    <dgm:cxn modelId="{777FE572-AE96-4461-851E-0F20792F05C6}" type="presOf" srcId="{F3B6E9D8-B926-4BBE-A5C3-5E3596D5CB92}" destId="{2087F2DD-75C7-4092-9950-13EEAC0409B9}" srcOrd="0" destOrd="0" presId="urn:microsoft.com/office/officeart/2005/8/layout/vList2"/>
    <dgm:cxn modelId="{E2B0A3AA-E9FF-40BF-BB98-D8BD1A485220}" type="presOf" srcId="{E0236BD0-61DF-444C-A44D-59D55FF133D1}" destId="{BF0E5D9E-60E1-49CB-A2BE-C1D469C8A0A7}" srcOrd="0" destOrd="0" presId="urn:microsoft.com/office/officeart/2005/8/layout/vList2"/>
    <dgm:cxn modelId="{C23381AF-033A-4610-A85A-35054625A025}" type="presOf" srcId="{3ED96BB6-628D-4FCB-A042-378E516E3B1D}" destId="{88D7F62E-2CD4-47CA-AB9C-DA56BB111F1A}" srcOrd="0" destOrd="0" presId="urn:microsoft.com/office/officeart/2005/8/layout/vList2"/>
    <dgm:cxn modelId="{D7D217BE-688A-411D-B2C2-1A1CFDA9A76E}" srcId="{F3B6E9D8-B926-4BBE-A5C3-5E3596D5CB92}" destId="{4B250349-3069-4BE2-B23B-C761F652C5FA}" srcOrd="2" destOrd="0" parTransId="{BD32A978-84F8-4A7A-9B0A-70DBB6650BF3}" sibTransId="{B4BC50D0-49EB-49C7-9CE4-E56307B6699A}"/>
    <dgm:cxn modelId="{CCC3FCE7-C330-4E07-BC76-E53CE7953660}" type="presOf" srcId="{4B250349-3069-4BE2-B23B-C761F652C5FA}" destId="{D315FB45-9671-4340-9981-3C518F067A71}" srcOrd="0" destOrd="0" presId="urn:microsoft.com/office/officeart/2005/8/layout/vList2"/>
    <dgm:cxn modelId="{A14DD6F3-7D66-4D81-A234-7476768A1724}" srcId="{F3B6E9D8-B926-4BBE-A5C3-5E3596D5CB92}" destId="{A0FC152F-8500-4BC2-BFC1-D6A90E72D5D7}" srcOrd="4" destOrd="0" parTransId="{85CE7148-01B9-4722-80CF-F7AB8F119759}" sibTransId="{2E0D949D-BE1F-4BF6-8886-0E1DE1898CB5}"/>
    <dgm:cxn modelId="{5960070A-B25C-4F5F-A455-98A1B8B71CC1}" type="presParOf" srcId="{2087F2DD-75C7-4092-9950-13EEAC0409B9}" destId="{14E36E9A-C32A-4266-945D-26E2CEBD1B89}" srcOrd="0" destOrd="0" presId="urn:microsoft.com/office/officeart/2005/8/layout/vList2"/>
    <dgm:cxn modelId="{E7A18DE3-E6C1-4AEF-A7B1-E2D6A2A1C13C}" type="presParOf" srcId="{2087F2DD-75C7-4092-9950-13EEAC0409B9}" destId="{89436804-E31B-496B-9942-B926D8B12672}" srcOrd="1" destOrd="0" presId="urn:microsoft.com/office/officeart/2005/8/layout/vList2"/>
    <dgm:cxn modelId="{3DE998DD-62C3-4B6F-9C12-38F043B23DE9}" type="presParOf" srcId="{2087F2DD-75C7-4092-9950-13EEAC0409B9}" destId="{88D7F62E-2CD4-47CA-AB9C-DA56BB111F1A}" srcOrd="2" destOrd="0" presId="urn:microsoft.com/office/officeart/2005/8/layout/vList2"/>
    <dgm:cxn modelId="{56204876-F38F-4E6D-BAF7-0120CCDC0CBD}" type="presParOf" srcId="{2087F2DD-75C7-4092-9950-13EEAC0409B9}" destId="{1C9A174E-4459-44BF-A25F-5E73D4B3F6CA}" srcOrd="3" destOrd="0" presId="urn:microsoft.com/office/officeart/2005/8/layout/vList2"/>
    <dgm:cxn modelId="{B83AA391-5B1E-48BD-8CA1-B3F3040D9AA1}" type="presParOf" srcId="{2087F2DD-75C7-4092-9950-13EEAC0409B9}" destId="{D315FB45-9671-4340-9981-3C518F067A71}" srcOrd="4" destOrd="0" presId="urn:microsoft.com/office/officeart/2005/8/layout/vList2"/>
    <dgm:cxn modelId="{1350037C-897E-48F0-8F69-AB2275AF7699}" type="presParOf" srcId="{2087F2DD-75C7-4092-9950-13EEAC0409B9}" destId="{63199AC4-25D3-4C1D-B66A-ADCAFC501467}" srcOrd="5" destOrd="0" presId="urn:microsoft.com/office/officeart/2005/8/layout/vList2"/>
    <dgm:cxn modelId="{FE8130BB-EEFA-47C3-A08A-1F79695F58C5}" type="presParOf" srcId="{2087F2DD-75C7-4092-9950-13EEAC0409B9}" destId="{B3ABA4A2-3ADC-4B8F-91C9-B68D87D0E40C}" srcOrd="6" destOrd="0" presId="urn:microsoft.com/office/officeart/2005/8/layout/vList2"/>
    <dgm:cxn modelId="{5E1A5886-0219-4B11-9689-C6B9EA449F5C}" type="presParOf" srcId="{2087F2DD-75C7-4092-9950-13EEAC0409B9}" destId="{751B8FC6-C9AF-4327-AEF1-C7F21F5D0740}" srcOrd="7" destOrd="0" presId="urn:microsoft.com/office/officeart/2005/8/layout/vList2"/>
    <dgm:cxn modelId="{B48D1485-936A-4628-BB4E-AF8BD98C547B}" type="presParOf" srcId="{2087F2DD-75C7-4092-9950-13EEAC0409B9}" destId="{98760306-18AA-4B6D-BC22-EF191DB7E91F}" srcOrd="8" destOrd="0" presId="urn:microsoft.com/office/officeart/2005/8/layout/vList2"/>
    <dgm:cxn modelId="{65D2E588-47B4-4B36-9090-AC609C332362}" type="presParOf" srcId="{2087F2DD-75C7-4092-9950-13EEAC0409B9}" destId="{E2CDEEA3-D22A-414B-AD5E-120EF738C277}" srcOrd="9" destOrd="0" presId="urn:microsoft.com/office/officeart/2005/8/layout/vList2"/>
    <dgm:cxn modelId="{6F51C24C-F714-452E-85E5-D94BED1E357C}" type="presParOf" srcId="{2087F2DD-75C7-4092-9950-13EEAC0409B9}" destId="{BF0E5D9E-60E1-49CB-A2BE-C1D469C8A0A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1B1CDDF-4FEB-477C-9409-B32607B08E0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A898FE9-F087-425B-A66F-1362F3CE27AD}">
      <dgm:prSet/>
      <dgm:spPr/>
      <dgm:t>
        <a:bodyPr/>
        <a:lstStyle/>
        <a:p>
          <a:r>
            <a:rPr lang="en-US"/>
            <a:t>A </a:t>
          </a:r>
          <a:r>
            <a:rPr lang="en-US" b="1" i="1"/>
            <a:t>project life cycle </a:t>
          </a:r>
          <a:r>
            <a:rPr lang="en-US"/>
            <a:t>refers to the stages in a project</a:t>
          </a:r>
          <a:r>
            <a:rPr lang="ja-JP"/>
            <a:t>’</a:t>
          </a:r>
          <a:r>
            <a:rPr lang="en-US"/>
            <a:t>s development and are divided into four distinct phases:</a:t>
          </a:r>
        </a:p>
      </dgm:t>
    </dgm:pt>
    <dgm:pt modelId="{5A3F0C0E-089D-4A9F-8DDB-E49A894FE813}" type="parTrans" cxnId="{BAF017E9-DBF7-4084-9339-1B5315FC60FA}">
      <dgm:prSet/>
      <dgm:spPr/>
      <dgm:t>
        <a:bodyPr/>
        <a:lstStyle/>
        <a:p>
          <a:endParaRPr lang="en-US"/>
        </a:p>
      </dgm:t>
    </dgm:pt>
    <dgm:pt modelId="{E127BEDF-62A9-42C4-9571-EE085EB08D81}" type="sibTrans" cxnId="{BAF017E9-DBF7-4084-9339-1B5315FC60FA}">
      <dgm:prSet/>
      <dgm:spPr/>
      <dgm:t>
        <a:bodyPr/>
        <a:lstStyle/>
        <a:p>
          <a:endParaRPr lang="en-US"/>
        </a:p>
      </dgm:t>
    </dgm:pt>
    <dgm:pt modelId="{984E69F3-17EB-42F6-87D4-88EE9FC8652B}">
      <dgm:prSet/>
      <dgm:spPr/>
      <dgm:t>
        <a:bodyPr/>
        <a:lstStyle/>
        <a:p>
          <a:r>
            <a:rPr lang="en-US" b="1" i="1"/>
            <a:t>Conceptualization</a:t>
          </a:r>
          <a:r>
            <a:rPr lang="en-US"/>
            <a:t> – development of the initial goal and technical specifications of the project. Key </a:t>
          </a:r>
          <a:r>
            <a:rPr lang="en-US" b="1" i="1"/>
            <a:t>stakeholders </a:t>
          </a:r>
          <a:r>
            <a:rPr lang="en-US"/>
            <a:t>are identified and signed on at this phase.</a:t>
          </a:r>
        </a:p>
      </dgm:t>
    </dgm:pt>
    <dgm:pt modelId="{E373A5D6-465C-4B19-807C-98286A4A1495}" type="parTrans" cxnId="{0C19D451-0DE5-428F-914A-093B183DC8DF}">
      <dgm:prSet/>
      <dgm:spPr/>
      <dgm:t>
        <a:bodyPr/>
        <a:lstStyle/>
        <a:p>
          <a:endParaRPr lang="en-US"/>
        </a:p>
      </dgm:t>
    </dgm:pt>
    <dgm:pt modelId="{A435A413-4BBC-444F-9705-3DF8EC0D2C14}" type="sibTrans" cxnId="{0C19D451-0DE5-428F-914A-093B183DC8DF}">
      <dgm:prSet/>
      <dgm:spPr/>
      <dgm:t>
        <a:bodyPr/>
        <a:lstStyle/>
        <a:p>
          <a:endParaRPr lang="en-US"/>
        </a:p>
      </dgm:t>
    </dgm:pt>
    <dgm:pt modelId="{BCBD261C-1D0A-4D3F-98FB-C5DAE972141E}">
      <dgm:prSet/>
      <dgm:spPr/>
      <dgm:t>
        <a:bodyPr/>
        <a:lstStyle/>
        <a:p>
          <a:r>
            <a:rPr lang="en-US" b="1" i="1"/>
            <a:t>Planning </a:t>
          </a:r>
          <a:r>
            <a:rPr lang="en-US"/>
            <a:t>–</a:t>
          </a:r>
          <a:r>
            <a:rPr lang="en-US" b="1" i="1"/>
            <a:t> </a:t>
          </a:r>
          <a:r>
            <a:rPr lang="en-US"/>
            <a:t>all detailed specifications, schedules, schematics, and plans are developed.</a:t>
          </a:r>
        </a:p>
      </dgm:t>
    </dgm:pt>
    <dgm:pt modelId="{37774A38-1A79-4711-8BF4-EC76FBDAD062}" type="parTrans" cxnId="{A78846E4-14D6-411D-A953-263272A08BFD}">
      <dgm:prSet/>
      <dgm:spPr/>
      <dgm:t>
        <a:bodyPr/>
        <a:lstStyle/>
        <a:p>
          <a:endParaRPr lang="en-US"/>
        </a:p>
      </dgm:t>
    </dgm:pt>
    <dgm:pt modelId="{AB08BDE3-EBB6-4C52-8DA8-AA1528AFA463}" type="sibTrans" cxnId="{A78846E4-14D6-411D-A953-263272A08BFD}">
      <dgm:prSet/>
      <dgm:spPr/>
      <dgm:t>
        <a:bodyPr/>
        <a:lstStyle/>
        <a:p>
          <a:endParaRPr lang="en-US"/>
        </a:p>
      </dgm:t>
    </dgm:pt>
    <dgm:pt modelId="{21339159-7FBC-40D9-8874-B4A2686D94AE}">
      <dgm:prSet/>
      <dgm:spPr/>
      <dgm:t>
        <a:bodyPr/>
        <a:lstStyle/>
        <a:p>
          <a:r>
            <a:rPr lang="en-US" b="1" i="1"/>
            <a:t>Execution </a:t>
          </a:r>
          <a:r>
            <a:rPr lang="en-US"/>
            <a:t>–</a:t>
          </a:r>
          <a:r>
            <a:rPr lang="en-US" b="1" i="1"/>
            <a:t> </a:t>
          </a:r>
          <a:r>
            <a:rPr lang="en-US"/>
            <a:t>the actual </a:t>
          </a:r>
          <a:r>
            <a:rPr lang="ja-JP"/>
            <a:t>“</a:t>
          </a:r>
          <a:r>
            <a:rPr lang="en-US"/>
            <a:t>work</a:t>
          </a:r>
          <a:r>
            <a:rPr lang="ja-JP"/>
            <a:t>”</a:t>
          </a:r>
          <a:r>
            <a:rPr lang="en-US"/>
            <a:t> of the project is performed.</a:t>
          </a:r>
        </a:p>
      </dgm:t>
    </dgm:pt>
    <dgm:pt modelId="{1C6D095B-BD3C-4D4F-BB2C-736D6DFAD1D5}" type="parTrans" cxnId="{D91EE202-54E1-42FB-A034-AF53A2A7B0AD}">
      <dgm:prSet/>
      <dgm:spPr/>
      <dgm:t>
        <a:bodyPr/>
        <a:lstStyle/>
        <a:p>
          <a:endParaRPr lang="en-US"/>
        </a:p>
      </dgm:t>
    </dgm:pt>
    <dgm:pt modelId="{EF4494D8-EAD7-43A3-9D37-BF95F62DF0C8}" type="sibTrans" cxnId="{D91EE202-54E1-42FB-A034-AF53A2A7B0AD}">
      <dgm:prSet/>
      <dgm:spPr/>
      <dgm:t>
        <a:bodyPr/>
        <a:lstStyle/>
        <a:p>
          <a:endParaRPr lang="en-US"/>
        </a:p>
      </dgm:t>
    </dgm:pt>
    <dgm:pt modelId="{BC1ED445-3A24-491F-AF56-3B1EEEAF487C}">
      <dgm:prSet/>
      <dgm:spPr/>
      <dgm:t>
        <a:bodyPr/>
        <a:lstStyle/>
        <a:p>
          <a:r>
            <a:rPr lang="en-US" b="1" i="1"/>
            <a:t>Termination</a:t>
          </a:r>
          <a:r>
            <a:rPr lang="en-US"/>
            <a:t> – project is transferred to the customer, resources reassigned, project is closed out.</a:t>
          </a:r>
        </a:p>
      </dgm:t>
    </dgm:pt>
    <dgm:pt modelId="{71E8BE62-BCDA-4BEB-BB81-513E6FBB3191}" type="parTrans" cxnId="{053F3D44-04BF-4B7D-A681-84A6C497B972}">
      <dgm:prSet/>
      <dgm:spPr/>
      <dgm:t>
        <a:bodyPr/>
        <a:lstStyle/>
        <a:p>
          <a:endParaRPr lang="en-US"/>
        </a:p>
      </dgm:t>
    </dgm:pt>
    <dgm:pt modelId="{F88E50F0-B0C3-453C-8CC0-32F54B7E012A}" type="sibTrans" cxnId="{053F3D44-04BF-4B7D-A681-84A6C497B972}">
      <dgm:prSet/>
      <dgm:spPr/>
      <dgm:t>
        <a:bodyPr/>
        <a:lstStyle/>
        <a:p>
          <a:endParaRPr lang="en-US"/>
        </a:p>
      </dgm:t>
    </dgm:pt>
    <dgm:pt modelId="{F219B3A8-1357-4773-88DB-9D91DD67DCDE}" type="pres">
      <dgm:prSet presAssocID="{B1B1CDDF-4FEB-477C-9409-B32607B08E03}" presName="linear" presStyleCnt="0">
        <dgm:presLayoutVars>
          <dgm:animLvl val="lvl"/>
          <dgm:resizeHandles val="exact"/>
        </dgm:presLayoutVars>
      </dgm:prSet>
      <dgm:spPr/>
    </dgm:pt>
    <dgm:pt modelId="{BAB39E16-A571-4AD5-995B-ADAFADA929C7}" type="pres">
      <dgm:prSet presAssocID="{DA898FE9-F087-425B-A66F-1362F3CE27A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1427F89-E073-498B-8EE6-0914D0DE32B5}" type="pres">
      <dgm:prSet presAssocID="{E127BEDF-62A9-42C4-9571-EE085EB08D81}" presName="spacer" presStyleCnt="0"/>
      <dgm:spPr/>
    </dgm:pt>
    <dgm:pt modelId="{9936C56E-5257-4344-9392-A63C37A7131E}" type="pres">
      <dgm:prSet presAssocID="{984E69F3-17EB-42F6-87D4-88EE9FC8652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A505731-74A6-4850-AA0D-69FEC3936A09}" type="pres">
      <dgm:prSet presAssocID="{A435A413-4BBC-444F-9705-3DF8EC0D2C14}" presName="spacer" presStyleCnt="0"/>
      <dgm:spPr/>
    </dgm:pt>
    <dgm:pt modelId="{75520124-F0F4-4A94-9CEA-05F963DE3845}" type="pres">
      <dgm:prSet presAssocID="{BCBD261C-1D0A-4D3F-98FB-C5DAE972141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8C253D3-77C5-42AA-84C8-FF3874C7BA19}" type="pres">
      <dgm:prSet presAssocID="{AB08BDE3-EBB6-4C52-8DA8-AA1528AFA463}" presName="spacer" presStyleCnt="0"/>
      <dgm:spPr/>
    </dgm:pt>
    <dgm:pt modelId="{F2677093-47FA-427E-8F3E-7561B15B58F4}" type="pres">
      <dgm:prSet presAssocID="{21339159-7FBC-40D9-8874-B4A2686D94A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868F042-1519-40BD-83E0-47E3980ACF2C}" type="pres">
      <dgm:prSet presAssocID="{EF4494D8-EAD7-43A3-9D37-BF95F62DF0C8}" presName="spacer" presStyleCnt="0"/>
      <dgm:spPr/>
    </dgm:pt>
    <dgm:pt modelId="{D5184E3B-783A-46AD-BC9A-8F9B461E959A}" type="pres">
      <dgm:prSet presAssocID="{BC1ED445-3A24-491F-AF56-3B1EEEAF487C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D91EE202-54E1-42FB-A034-AF53A2A7B0AD}" srcId="{B1B1CDDF-4FEB-477C-9409-B32607B08E03}" destId="{21339159-7FBC-40D9-8874-B4A2686D94AE}" srcOrd="3" destOrd="0" parTransId="{1C6D095B-BD3C-4D4F-BB2C-736D6DFAD1D5}" sibTransId="{EF4494D8-EAD7-43A3-9D37-BF95F62DF0C8}"/>
    <dgm:cxn modelId="{4D91EB02-2301-4C75-AFC8-796F5DDBF052}" type="presOf" srcId="{B1B1CDDF-4FEB-477C-9409-B32607B08E03}" destId="{F219B3A8-1357-4773-88DB-9D91DD67DCDE}" srcOrd="0" destOrd="0" presId="urn:microsoft.com/office/officeart/2005/8/layout/vList2"/>
    <dgm:cxn modelId="{08603032-B594-42C7-9A68-649C142A019A}" type="presOf" srcId="{BCBD261C-1D0A-4D3F-98FB-C5DAE972141E}" destId="{75520124-F0F4-4A94-9CEA-05F963DE3845}" srcOrd="0" destOrd="0" presId="urn:microsoft.com/office/officeart/2005/8/layout/vList2"/>
    <dgm:cxn modelId="{053F3D44-04BF-4B7D-A681-84A6C497B972}" srcId="{B1B1CDDF-4FEB-477C-9409-B32607B08E03}" destId="{BC1ED445-3A24-491F-AF56-3B1EEEAF487C}" srcOrd="4" destOrd="0" parTransId="{71E8BE62-BCDA-4BEB-BB81-513E6FBB3191}" sibTransId="{F88E50F0-B0C3-453C-8CC0-32F54B7E012A}"/>
    <dgm:cxn modelId="{49951747-B87F-4418-85AD-3E333BBC793B}" type="presOf" srcId="{DA898FE9-F087-425B-A66F-1362F3CE27AD}" destId="{BAB39E16-A571-4AD5-995B-ADAFADA929C7}" srcOrd="0" destOrd="0" presId="urn:microsoft.com/office/officeart/2005/8/layout/vList2"/>
    <dgm:cxn modelId="{02137E50-4D0E-4E5A-8840-B24D66084DFC}" type="presOf" srcId="{984E69F3-17EB-42F6-87D4-88EE9FC8652B}" destId="{9936C56E-5257-4344-9392-A63C37A7131E}" srcOrd="0" destOrd="0" presId="urn:microsoft.com/office/officeart/2005/8/layout/vList2"/>
    <dgm:cxn modelId="{0C19D451-0DE5-428F-914A-093B183DC8DF}" srcId="{B1B1CDDF-4FEB-477C-9409-B32607B08E03}" destId="{984E69F3-17EB-42F6-87D4-88EE9FC8652B}" srcOrd="1" destOrd="0" parTransId="{E373A5D6-465C-4B19-807C-98286A4A1495}" sibTransId="{A435A413-4BBC-444F-9705-3DF8EC0D2C14}"/>
    <dgm:cxn modelId="{2557C77C-5F8F-4AD3-AD0E-4F81D4C58CDE}" type="presOf" srcId="{21339159-7FBC-40D9-8874-B4A2686D94AE}" destId="{F2677093-47FA-427E-8F3E-7561B15B58F4}" srcOrd="0" destOrd="0" presId="urn:microsoft.com/office/officeart/2005/8/layout/vList2"/>
    <dgm:cxn modelId="{05FE0D85-DEBA-4F05-ACA0-B614D075F520}" type="presOf" srcId="{BC1ED445-3A24-491F-AF56-3B1EEEAF487C}" destId="{D5184E3B-783A-46AD-BC9A-8F9B461E959A}" srcOrd="0" destOrd="0" presId="urn:microsoft.com/office/officeart/2005/8/layout/vList2"/>
    <dgm:cxn modelId="{A78846E4-14D6-411D-A953-263272A08BFD}" srcId="{B1B1CDDF-4FEB-477C-9409-B32607B08E03}" destId="{BCBD261C-1D0A-4D3F-98FB-C5DAE972141E}" srcOrd="2" destOrd="0" parTransId="{37774A38-1A79-4711-8BF4-EC76FBDAD062}" sibTransId="{AB08BDE3-EBB6-4C52-8DA8-AA1528AFA463}"/>
    <dgm:cxn modelId="{BAF017E9-DBF7-4084-9339-1B5315FC60FA}" srcId="{B1B1CDDF-4FEB-477C-9409-B32607B08E03}" destId="{DA898FE9-F087-425B-A66F-1362F3CE27AD}" srcOrd="0" destOrd="0" parTransId="{5A3F0C0E-089D-4A9F-8DDB-E49A894FE813}" sibTransId="{E127BEDF-62A9-42C4-9571-EE085EB08D81}"/>
    <dgm:cxn modelId="{78C4CE69-6D60-4579-919E-60A89D4323C7}" type="presParOf" srcId="{F219B3A8-1357-4773-88DB-9D91DD67DCDE}" destId="{BAB39E16-A571-4AD5-995B-ADAFADA929C7}" srcOrd="0" destOrd="0" presId="urn:microsoft.com/office/officeart/2005/8/layout/vList2"/>
    <dgm:cxn modelId="{302A4A4E-2FC5-48BF-A5D7-9F32696D1B30}" type="presParOf" srcId="{F219B3A8-1357-4773-88DB-9D91DD67DCDE}" destId="{11427F89-E073-498B-8EE6-0914D0DE32B5}" srcOrd="1" destOrd="0" presId="urn:microsoft.com/office/officeart/2005/8/layout/vList2"/>
    <dgm:cxn modelId="{E6139C09-4186-45DE-935B-AC91EB4D7FDA}" type="presParOf" srcId="{F219B3A8-1357-4773-88DB-9D91DD67DCDE}" destId="{9936C56E-5257-4344-9392-A63C37A7131E}" srcOrd="2" destOrd="0" presId="urn:microsoft.com/office/officeart/2005/8/layout/vList2"/>
    <dgm:cxn modelId="{F08C28D7-A344-49D8-8287-1376782DC26F}" type="presParOf" srcId="{F219B3A8-1357-4773-88DB-9D91DD67DCDE}" destId="{AA505731-74A6-4850-AA0D-69FEC3936A09}" srcOrd="3" destOrd="0" presId="urn:microsoft.com/office/officeart/2005/8/layout/vList2"/>
    <dgm:cxn modelId="{ACA9822E-1897-46BD-BEA5-324368EC9246}" type="presParOf" srcId="{F219B3A8-1357-4773-88DB-9D91DD67DCDE}" destId="{75520124-F0F4-4A94-9CEA-05F963DE3845}" srcOrd="4" destOrd="0" presId="urn:microsoft.com/office/officeart/2005/8/layout/vList2"/>
    <dgm:cxn modelId="{701DDAC9-3644-4BDD-90CC-D46F583D8DF5}" type="presParOf" srcId="{F219B3A8-1357-4773-88DB-9D91DD67DCDE}" destId="{68C253D3-77C5-42AA-84C8-FF3874C7BA19}" srcOrd="5" destOrd="0" presId="urn:microsoft.com/office/officeart/2005/8/layout/vList2"/>
    <dgm:cxn modelId="{41898F63-776C-4A63-ABAC-304AE0D21B0A}" type="presParOf" srcId="{F219B3A8-1357-4773-88DB-9D91DD67DCDE}" destId="{F2677093-47FA-427E-8F3E-7561B15B58F4}" srcOrd="6" destOrd="0" presId="urn:microsoft.com/office/officeart/2005/8/layout/vList2"/>
    <dgm:cxn modelId="{4BDF0C10-859D-4D0F-96DE-EE6162A4A4CA}" type="presParOf" srcId="{F219B3A8-1357-4773-88DB-9D91DD67DCDE}" destId="{F868F042-1519-40BD-83E0-47E3980ACF2C}" srcOrd="7" destOrd="0" presId="urn:microsoft.com/office/officeart/2005/8/layout/vList2"/>
    <dgm:cxn modelId="{DC6440F0-4717-4676-96D9-96EB9AD0FEFB}" type="presParOf" srcId="{F219B3A8-1357-4773-88DB-9D91DD67DCDE}" destId="{D5184E3B-783A-46AD-BC9A-8F9B461E959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DB9A0F7-CA9C-4A70-963F-4996339C7BC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389ECD-2AD2-4A85-8D49-4D5C5C570AC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Understand why project management is becoming such a powerful and popular practice in business.</a:t>
          </a:r>
        </a:p>
      </dgm:t>
    </dgm:pt>
    <dgm:pt modelId="{676A4437-D43B-471D-9C52-823A0E3C1817}" type="parTrans" cxnId="{650A232E-21E7-4E91-8991-DCE2E2B404AB}">
      <dgm:prSet/>
      <dgm:spPr/>
      <dgm:t>
        <a:bodyPr/>
        <a:lstStyle/>
        <a:p>
          <a:endParaRPr lang="en-US"/>
        </a:p>
      </dgm:t>
    </dgm:pt>
    <dgm:pt modelId="{B130107C-86C3-4E10-B168-C0ADF65999C9}" type="sibTrans" cxnId="{650A232E-21E7-4E91-8991-DCE2E2B404AB}">
      <dgm:prSet/>
      <dgm:spPr/>
      <dgm:t>
        <a:bodyPr/>
        <a:lstStyle/>
        <a:p>
          <a:endParaRPr lang="en-US"/>
        </a:p>
      </dgm:t>
    </dgm:pt>
    <dgm:pt modelId="{9B42AF0F-4D9C-4E5E-9D7C-8A6FCC09B3D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Recognize the basic properties of projects, including their definition.</a:t>
          </a:r>
        </a:p>
      </dgm:t>
    </dgm:pt>
    <dgm:pt modelId="{B3A6354A-1903-43CA-8EBB-FB962C915A68}" type="parTrans" cxnId="{3C671C60-4BA0-4168-958E-CBE4B622BD53}">
      <dgm:prSet/>
      <dgm:spPr/>
      <dgm:t>
        <a:bodyPr/>
        <a:lstStyle/>
        <a:p>
          <a:endParaRPr lang="en-US"/>
        </a:p>
      </dgm:t>
    </dgm:pt>
    <dgm:pt modelId="{EC458132-C1A6-4F65-A11D-824CAB8F6F11}" type="sibTrans" cxnId="{3C671C60-4BA0-4168-958E-CBE4B622BD53}">
      <dgm:prSet/>
      <dgm:spPr/>
      <dgm:t>
        <a:bodyPr/>
        <a:lstStyle/>
        <a:p>
          <a:endParaRPr lang="en-US"/>
        </a:p>
      </dgm:t>
    </dgm:pt>
    <dgm:pt modelId="{6E5E17E7-32A5-436C-AA53-7778CFF3AFB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Understand why effective project management is such a challenge.</a:t>
          </a:r>
        </a:p>
      </dgm:t>
    </dgm:pt>
    <dgm:pt modelId="{3DBD9035-C5E8-4782-B1A2-104C30FDBC93}" type="parTrans" cxnId="{FB3DC54E-F70B-4C9C-BAAE-E9ADB35EED4F}">
      <dgm:prSet/>
      <dgm:spPr/>
      <dgm:t>
        <a:bodyPr/>
        <a:lstStyle/>
        <a:p>
          <a:endParaRPr lang="en-US"/>
        </a:p>
      </dgm:t>
    </dgm:pt>
    <dgm:pt modelId="{907FBC17-B8E1-457F-91AD-57409C6FF5EF}" type="sibTrans" cxnId="{FB3DC54E-F70B-4C9C-BAAE-E9ADB35EED4F}">
      <dgm:prSet/>
      <dgm:spPr/>
      <dgm:t>
        <a:bodyPr/>
        <a:lstStyle/>
        <a:p>
          <a:endParaRPr lang="en-US"/>
        </a:p>
      </dgm:t>
    </dgm:pt>
    <dgm:pt modelId="{FBB358A3-63F7-4B41-8EC8-1EECB986AC8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Differentiate between project management practices and more traditional, process-oriented business functions.</a:t>
          </a:r>
        </a:p>
      </dgm:t>
    </dgm:pt>
    <dgm:pt modelId="{21E91E19-A9D6-443E-BD90-5E81A42EB83D}" type="parTrans" cxnId="{A938AA63-F6F3-45C1-A03D-41780012371A}">
      <dgm:prSet/>
      <dgm:spPr/>
      <dgm:t>
        <a:bodyPr/>
        <a:lstStyle/>
        <a:p>
          <a:endParaRPr lang="en-US"/>
        </a:p>
      </dgm:t>
    </dgm:pt>
    <dgm:pt modelId="{90DE55C8-EE80-4E5B-B5A8-CC16CFCEB5FF}" type="sibTrans" cxnId="{A938AA63-F6F3-45C1-A03D-41780012371A}">
      <dgm:prSet/>
      <dgm:spPr/>
      <dgm:t>
        <a:bodyPr/>
        <a:lstStyle/>
        <a:p>
          <a:endParaRPr lang="en-US"/>
        </a:p>
      </dgm:t>
    </dgm:pt>
    <dgm:pt modelId="{B844B49E-6BC7-4DC9-A390-E071651ABD3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Recognize the key motivators that are pushing companies to adopt project management practices.</a:t>
          </a:r>
        </a:p>
      </dgm:t>
    </dgm:pt>
    <dgm:pt modelId="{6D11D411-C654-41E7-9623-CCC83E8203FE}" type="parTrans" cxnId="{9B390829-8976-46D1-8161-00815DFBD061}">
      <dgm:prSet/>
      <dgm:spPr/>
      <dgm:t>
        <a:bodyPr/>
        <a:lstStyle/>
        <a:p>
          <a:endParaRPr lang="en-US"/>
        </a:p>
      </dgm:t>
    </dgm:pt>
    <dgm:pt modelId="{81BAFA2F-520E-4C27-8EE9-5F03CECBB8C5}" type="sibTrans" cxnId="{9B390829-8976-46D1-8161-00815DFBD061}">
      <dgm:prSet/>
      <dgm:spPr/>
      <dgm:t>
        <a:bodyPr/>
        <a:lstStyle/>
        <a:p>
          <a:endParaRPr lang="en-US"/>
        </a:p>
      </dgm:t>
    </dgm:pt>
    <dgm:pt modelId="{DBF579D0-A9B5-47BB-973B-5D84A4FA4DDB}" type="pres">
      <dgm:prSet presAssocID="{0DB9A0F7-CA9C-4A70-963F-4996339C7BCB}" presName="root" presStyleCnt="0">
        <dgm:presLayoutVars>
          <dgm:dir/>
          <dgm:resizeHandles val="exact"/>
        </dgm:presLayoutVars>
      </dgm:prSet>
      <dgm:spPr/>
    </dgm:pt>
    <dgm:pt modelId="{10E9F832-1843-4EC7-8A29-2C897AAD5BF3}" type="pres">
      <dgm:prSet presAssocID="{A6389ECD-2AD2-4A85-8D49-4D5C5C570AC3}" presName="compNode" presStyleCnt="0"/>
      <dgm:spPr/>
    </dgm:pt>
    <dgm:pt modelId="{CD35FC9C-85D6-476E-B044-D567020F6EB6}" type="pres">
      <dgm:prSet presAssocID="{A6389ECD-2AD2-4A85-8D49-4D5C5C570AC3}" presName="bgRect" presStyleLbl="bgShp" presStyleIdx="0" presStyleCnt="5"/>
      <dgm:spPr/>
    </dgm:pt>
    <dgm:pt modelId="{2C9DE34E-2CD9-456A-A173-CF13BEF6EC65}" type="pres">
      <dgm:prSet presAssocID="{A6389ECD-2AD2-4A85-8D49-4D5C5C570AC3}" presName="iconRect" presStyleLbl="node1" presStyleIdx="0" presStyleCnt="5"/>
      <dgm:spPr/>
    </dgm:pt>
    <dgm:pt modelId="{67BED0A1-E999-4DA3-AB0E-0640FA970AE6}" type="pres">
      <dgm:prSet presAssocID="{A6389ECD-2AD2-4A85-8D49-4D5C5C570AC3}" presName="spaceRect" presStyleCnt="0"/>
      <dgm:spPr/>
    </dgm:pt>
    <dgm:pt modelId="{D6C0487C-48B8-464F-8E4D-6366B86F450F}" type="pres">
      <dgm:prSet presAssocID="{A6389ECD-2AD2-4A85-8D49-4D5C5C570AC3}" presName="parTx" presStyleLbl="revTx" presStyleIdx="0" presStyleCnt="5">
        <dgm:presLayoutVars>
          <dgm:chMax val="0"/>
          <dgm:chPref val="0"/>
        </dgm:presLayoutVars>
      </dgm:prSet>
      <dgm:spPr/>
    </dgm:pt>
    <dgm:pt modelId="{ED3E5776-6C15-4530-B8A1-D9468C26D23B}" type="pres">
      <dgm:prSet presAssocID="{B130107C-86C3-4E10-B168-C0ADF65999C9}" presName="sibTrans" presStyleCnt="0"/>
      <dgm:spPr/>
    </dgm:pt>
    <dgm:pt modelId="{29592731-8A8E-48F8-BCA0-A9CDCD93399E}" type="pres">
      <dgm:prSet presAssocID="{9B42AF0F-4D9C-4E5E-9D7C-8A6FCC09B3D3}" presName="compNode" presStyleCnt="0"/>
      <dgm:spPr/>
    </dgm:pt>
    <dgm:pt modelId="{78E2E76E-7480-4753-8BB5-AF06F5C2EF63}" type="pres">
      <dgm:prSet presAssocID="{9B42AF0F-4D9C-4E5E-9D7C-8A6FCC09B3D3}" presName="bgRect" presStyleLbl="bgShp" presStyleIdx="1" presStyleCnt="5"/>
      <dgm:spPr/>
    </dgm:pt>
    <dgm:pt modelId="{2C10605B-CF15-45F9-9F9D-06E58477C7C3}" type="pres">
      <dgm:prSet presAssocID="{9B42AF0F-4D9C-4E5E-9D7C-8A6FCC09B3D3}" presName="iconRect" presStyleLbl="node1" presStyleIdx="1" presStyleCnt="5"/>
      <dgm:spPr/>
    </dgm:pt>
    <dgm:pt modelId="{762A0205-F0A3-495E-B755-42926EA0CB44}" type="pres">
      <dgm:prSet presAssocID="{9B42AF0F-4D9C-4E5E-9D7C-8A6FCC09B3D3}" presName="spaceRect" presStyleCnt="0"/>
      <dgm:spPr/>
    </dgm:pt>
    <dgm:pt modelId="{5A41DFCF-6F5C-46F8-8E32-229862F0F9AE}" type="pres">
      <dgm:prSet presAssocID="{9B42AF0F-4D9C-4E5E-9D7C-8A6FCC09B3D3}" presName="parTx" presStyleLbl="revTx" presStyleIdx="1" presStyleCnt="5">
        <dgm:presLayoutVars>
          <dgm:chMax val="0"/>
          <dgm:chPref val="0"/>
        </dgm:presLayoutVars>
      </dgm:prSet>
      <dgm:spPr/>
    </dgm:pt>
    <dgm:pt modelId="{14C5BD30-CA0C-44D9-BB06-9186663833F9}" type="pres">
      <dgm:prSet presAssocID="{EC458132-C1A6-4F65-A11D-824CAB8F6F11}" presName="sibTrans" presStyleCnt="0"/>
      <dgm:spPr/>
    </dgm:pt>
    <dgm:pt modelId="{81779342-B9C0-48E0-A660-49700EBEEFF5}" type="pres">
      <dgm:prSet presAssocID="{6E5E17E7-32A5-436C-AA53-7778CFF3AFB3}" presName="compNode" presStyleCnt="0"/>
      <dgm:spPr/>
    </dgm:pt>
    <dgm:pt modelId="{A1F77BBB-F0D0-411A-8C23-B0995035251B}" type="pres">
      <dgm:prSet presAssocID="{6E5E17E7-32A5-436C-AA53-7778CFF3AFB3}" presName="bgRect" presStyleLbl="bgShp" presStyleIdx="2" presStyleCnt="5"/>
      <dgm:spPr/>
    </dgm:pt>
    <dgm:pt modelId="{F5E99D01-8A70-43D5-AE58-9D5CD95A45E3}" type="pres">
      <dgm:prSet presAssocID="{6E5E17E7-32A5-436C-AA53-7778CFF3AFB3}" presName="iconRect" presStyleLbl="node1" presStyleIdx="2" presStyleCnt="5"/>
      <dgm:spPr/>
    </dgm:pt>
    <dgm:pt modelId="{CA421E55-F69C-4876-AD4B-B717EC2B7885}" type="pres">
      <dgm:prSet presAssocID="{6E5E17E7-32A5-436C-AA53-7778CFF3AFB3}" presName="spaceRect" presStyleCnt="0"/>
      <dgm:spPr/>
    </dgm:pt>
    <dgm:pt modelId="{6D3F81FD-CD77-46F9-91CB-131481275C37}" type="pres">
      <dgm:prSet presAssocID="{6E5E17E7-32A5-436C-AA53-7778CFF3AFB3}" presName="parTx" presStyleLbl="revTx" presStyleIdx="2" presStyleCnt="5">
        <dgm:presLayoutVars>
          <dgm:chMax val="0"/>
          <dgm:chPref val="0"/>
        </dgm:presLayoutVars>
      </dgm:prSet>
      <dgm:spPr/>
    </dgm:pt>
    <dgm:pt modelId="{4165FD6D-4D34-41E3-BFF3-D404038CCC50}" type="pres">
      <dgm:prSet presAssocID="{907FBC17-B8E1-457F-91AD-57409C6FF5EF}" presName="sibTrans" presStyleCnt="0"/>
      <dgm:spPr/>
    </dgm:pt>
    <dgm:pt modelId="{447D1781-CD31-43AB-B8B9-E8F36A567C9A}" type="pres">
      <dgm:prSet presAssocID="{FBB358A3-63F7-4B41-8EC8-1EECB986AC86}" presName="compNode" presStyleCnt="0"/>
      <dgm:spPr/>
    </dgm:pt>
    <dgm:pt modelId="{2FF3670F-95D6-4219-87C0-A388A506EBEA}" type="pres">
      <dgm:prSet presAssocID="{FBB358A3-63F7-4B41-8EC8-1EECB986AC86}" presName="bgRect" presStyleLbl="bgShp" presStyleIdx="3" presStyleCnt="5"/>
      <dgm:spPr/>
    </dgm:pt>
    <dgm:pt modelId="{807748C4-41E6-4A47-A446-B21B3DD5B1B4}" type="pres">
      <dgm:prSet presAssocID="{FBB358A3-63F7-4B41-8EC8-1EECB986AC86}" presName="iconRect" presStyleLbl="node1" presStyleIdx="3" presStyleCnt="5"/>
      <dgm:spPr/>
    </dgm:pt>
    <dgm:pt modelId="{E7A5F124-8584-4EAD-8563-F6C5E9509DA2}" type="pres">
      <dgm:prSet presAssocID="{FBB358A3-63F7-4B41-8EC8-1EECB986AC86}" presName="spaceRect" presStyleCnt="0"/>
      <dgm:spPr/>
    </dgm:pt>
    <dgm:pt modelId="{009FC1B6-8953-45C8-9D71-E2D54ABB6157}" type="pres">
      <dgm:prSet presAssocID="{FBB358A3-63F7-4B41-8EC8-1EECB986AC86}" presName="parTx" presStyleLbl="revTx" presStyleIdx="3" presStyleCnt="5">
        <dgm:presLayoutVars>
          <dgm:chMax val="0"/>
          <dgm:chPref val="0"/>
        </dgm:presLayoutVars>
      </dgm:prSet>
      <dgm:spPr/>
    </dgm:pt>
    <dgm:pt modelId="{9C68C47D-446A-4D7F-AAF7-5093D57E93CE}" type="pres">
      <dgm:prSet presAssocID="{90DE55C8-EE80-4E5B-B5A8-CC16CFCEB5FF}" presName="sibTrans" presStyleCnt="0"/>
      <dgm:spPr/>
    </dgm:pt>
    <dgm:pt modelId="{D203E4C3-86FF-40F5-835C-1720BD887C26}" type="pres">
      <dgm:prSet presAssocID="{B844B49E-6BC7-4DC9-A390-E071651ABD36}" presName="compNode" presStyleCnt="0"/>
      <dgm:spPr/>
    </dgm:pt>
    <dgm:pt modelId="{A8E249C5-73D4-451C-98D8-1C0D964E72C9}" type="pres">
      <dgm:prSet presAssocID="{B844B49E-6BC7-4DC9-A390-E071651ABD36}" presName="bgRect" presStyleLbl="bgShp" presStyleIdx="4" presStyleCnt="5"/>
      <dgm:spPr/>
    </dgm:pt>
    <dgm:pt modelId="{DEF2A0A3-2A01-4E5B-A2EF-6DFE744172DA}" type="pres">
      <dgm:prSet presAssocID="{B844B49E-6BC7-4DC9-A390-E071651ABD36}" presName="iconRect" presStyleLbl="node1" presStyleIdx="4" presStyleCnt="5"/>
      <dgm:spPr/>
    </dgm:pt>
    <dgm:pt modelId="{091FE3E9-D4EF-404B-9C77-D4E04204000B}" type="pres">
      <dgm:prSet presAssocID="{B844B49E-6BC7-4DC9-A390-E071651ABD36}" presName="spaceRect" presStyleCnt="0"/>
      <dgm:spPr/>
    </dgm:pt>
    <dgm:pt modelId="{7E966B0C-8362-48DE-B8F3-CC377F819BF8}" type="pres">
      <dgm:prSet presAssocID="{B844B49E-6BC7-4DC9-A390-E071651ABD36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1A5A5C01-2A0B-49DC-95E0-48455778FB4B}" type="presOf" srcId="{6E5E17E7-32A5-436C-AA53-7778CFF3AFB3}" destId="{6D3F81FD-CD77-46F9-91CB-131481275C37}" srcOrd="0" destOrd="0" presId="urn:microsoft.com/office/officeart/2018/2/layout/IconVerticalSolidList"/>
    <dgm:cxn modelId="{46996617-6AF8-41B6-A97E-0851137637E0}" type="presOf" srcId="{A6389ECD-2AD2-4A85-8D49-4D5C5C570AC3}" destId="{D6C0487C-48B8-464F-8E4D-6366B86F450F}" srcOrd="0" destOrd="0" presId="urn:microsoft.com/office/officeart/2018/2/layout/IconVerticalSolidList"/>
    <dgm:cxn modelId="{9B390829-8976-46D1-8161-00815DFBD061}" srcId="{0DB9A0F7-CA9C-4A70-963F-4996339C7BCB}" destId="{B844B49E-6BC7-4DC9-A390-E071651ABD36}" srcOrd="4" destOrd="0" parTransId="{6D11D411-C654-41E7-9623-CCC83E8203FE}" sibTransId="{81BAFA2F-520E-4C27-8EE9-5F03CECBB8C5}"/>
    <dgm:cxn modelId="{650A232E-21E7-4E91-8991-DCE2E2B404AB}" srcId="{0DB9A0F7-CA9C-4A70-963F-4996339C7BCB}" destId="{A6389ECD-2AD2-4A85-8D49-4D5C5C570AC3}" srcOrd="0" destOrd="0" parTransId="{676A4437-D43B-471D-9C52-823A0E3C1817}" sibTransId="{B130107C-86C3-4E10-B168-C0ADF65999C9}"/>
    <dgm:cxn modelId="{3C671C60-4BA0-4168-958E-CBE4B622BD53}" srcId="{0DB9A0F7-CA9C-4A70-963F-4996339C7BCB}" destId="{9B42AF0F-4D9C-4E5E-9D7C-8A6FCC09B3D3}" srcOrd="1" destOrd="0" parTransId="{B3A6354A-1903-43CA-8EBB-FB962C915A68}" sibTransId="{EC458132-C1A6-4F65-A11D-824CAB8F6F11}"/>
    <dgm:cxn modelId="{3C159C43-074B-47C7-B5F0-6DF00645B545}" type="presOf" srcId="{FBB358A3-63F7-4B41-8EC8-1EECB986AC86}" destId="{009FC1B6-8953-45C8-9D71-E2D54ABB6157}" srcOrd="0" destOrd="0" presId="urn:microsoft.com/office/officeart/2018/2/layout/IconVerticalSolidList"/>
    <dgm:cxn modelId="{A938AA63-F6F3-45C1-A03D-41780012371A}" srcId="{0DB9A0F7-CA9C-4A70-963F-4996339C7BCB}" destId="{FBB358A3-63F7-4B41-8EC8-1EECB986AC86}" srcOrd="3" destOrd="0" parTransId="{21E91E19-A9D6-443E-BD90-5E81A42EB83D}" sibTransId="{90DE55C8-EE80-4E5B-B5A8-CC16CFCEB5FF}"/>
    <dgm:cxn modelId="{FB3DC54E-F70B-4C9C-BAAE-E9ADB35EED4F}" srcId="{0DB9A0F7-CA9C-4A70-963F-4996339C7BCB}" destId="{6E5E17E7-32A5-436C-AA53-7778CFF3AFB3}" srcOrd="2" destOrd="0" parTransId="{3DBD9035-C5E8-4782-B1A2-104C30FDBC93}" sibTransId="{907FBC17-B8E1-457F-91AD-57409C6FF5EF}"/>
    <dgm:cxn modelId="{3FCDD851-17BD-4EC0-B11F-424CE858273D}" type="presOf" srcId="{9B42AF0F-4D9C-4E5E-9D7C-8A6FCC09B3D3}" destId="{5A41DFCF-6F5C-46F8-8E32-229862F0F9AE}" srcOrd="0" destOrd="0" presId="urn:microsoft.com/office/officeart/2018/2/layout/IconVerticalSolidList"/>
    <dgm:cxn modelId="{AACB7892-807C-4DD6-9E85-A1244CA442A8}" type="presOf" srcId="{B844B49E-6BC7-4DC9-A390-E071651ABD36}" destId="{7E966B0C-8362-48DE-B8F3-CC377F819BF8}" srcOrd="0" destOrd="0" presId="urn:microsoft.com/office/officeart/2018/2/layout/IconVerticalSolidList"/>
    <dgm:cxn modelId="{DBCF88B4-452F-4CA6-94DD-D304A46B4687}" type="presOf" srcId="{0DB9A0F7-CA9C-4A70-963F-4996339C7BCB}" destId="{DBF579D0-A9B5-47BB-973B-5D84A4FA4DDB}" srcOrd="0" destOrd="0" presId="urn:microsoft.com/office/officeart/2018/2/layout/IconVerticalSolidList"/>
    <dgm:cxn modelId="{39050C8D-2B60-4BE3-8673-EA63E2B70278}" type="presParOf" srcId="{DBF579D0-A9B5-47BB-973B-5D84A4FA4DDB}" destId="{10E9F832-1843-4EC7-8A29-2C897AAD5BF3}" srcOrd="0" destOrd="0" presId="urn:microsoft.com/office/officeart/2018/2/layout/IconVerticalSolidList"/>
    <dgm:cxn modelId="{B347D565-A50D-4008-B2C3-B364DDFD69E5}" type="presParOf" srcId="{10E9F832-1843-4EC7-8A29-2C897AAD5BF3}" destId="{CD35FC9C-85D6-476E-B044-D567020F6EB6}" srcOrd="0" destOrd="0" presId="urn:microsoft.com/office/officeart/2018/2/layout/IconVerticalSolidList"/>
    <dgm:cxn modelId="{E3D54227-C179-434A-A904-BCCC86571208}" type="presParOf" srcId="{10E9F832-1843-4EC7-8A29-2C897AAD5BF3}" destId="{2C9DE34E-2CD9-456A-A173-CF13BEF6EC65}" srcOrd="1" destOrd="0" presId="urn:microsoft.com/office/officeart/2018/2/layout/IconVerticalSolidList"/>
    <dgm:cxn modelId="{CE86A7BC-7443-4E1F-A402-DD450405721D}" type="presParOf" srcId="{10E9F832-1843-4EC7-8A29-2C897AAD5BF3}" destId="{67BED0A1-E999-4DA3-AB0E-0640FA970AE6}" srcOrd="2" destOrd="0" presId="urn:microsoft.com/office/officeart/2018/2/layout/IconVerticalSolidList"/>
    <dgm:cxn modelId="{D324993B-A792-4350-9B4D-2544074490F3}" type="presParOf" srcId="{10E9F832-1843-4EC7-8A29-2C897AAD5BF3}" destId="{D6C0487C-48B8-464F-8E4D-6366B86F450F}" srcOrd="3" destOrd="0" presId="urn:microsoft.com/office/officeart/2018/2/layout/IconVerticalSolidList"/>
    <dgm:cxn modelId="{F48960B1-7337-4F2F-8398-B6E9CC57CFA5}" type="presParOf" srcId="{DBF579D0-A9B5-47BB-973B-5D84A4FA4DDB}" destId="{ED3E5776-6C15-4530-B8A1-D9468C26D23B}" srcOrd="1" destOrd="0" presId="urn:microsoft.com/office/officeart/2018/2/layout/IconVerticalSolidList"/>
    <dgm:cxn modelId="{DD4663B6-E2C1-4B16-B7A9-4C27ACDA029E}" type="presParOf" srcId="{DBF579D0-A9B5-47BB-973B-5D84A4FA4DDB}" destId="{29592731-8A8E-48F8-BCA0-A9CDCD93399E}" srcOrd="2" destOrd="0" presId="urn:microsoft.com/office/officeart/2018/2/layout/IconVerticalSolidList"/>
    <dgm:cxn modelId="{67188766-4AE1-40FE-9FAF-55EFB4CD062F}" type="presParOf" srcId="{29592731-8A8E-48F8-BCA0-A9CDCD93399E}" destId="{78E2E76E-7480-4753-8BB5-AF06F5C2EF63}" srcOrd="0" destOrd="0" presId="urn:microsoft.com/office/officeart/2018/2/layout/IconVerticalSolidList"/>
    <dgm:cxn modelId="{31BED002-F605-498C-A354-94524B14DE3C}" type="presParOf" srcId="{29592731-8A8E-48F8-BCA0-A9CDCD93399E}" destId="{2C10605B-CF15-45F9-9F9D-06E58477C7C3}" srcOrd="1" destOrd="0" presId="urn:microsoft.com/office/officeart/2018/2/layout/IconVerticalSolidList"/>
    <dgm:cxn modelId="{E6742AAD-C478-4EC3-ABA6-43488C2C6D7C}" type="presParOf" srcId="{29592731-8A8E-48F8-BCA0-A9CDCD93399E}" destId="{762A0205-F0A3-495E-B755-42926EA0CB44}" srcOrd="2" destOrd="0" presId="urn:microsoft.com/office/officeart/2018/2/layout/IconVerticalSolidList"/>
    <dgm:cxn modelId="{3B46F941-4ADC-4FEA-ABCD-B5245D5401FC}" type="presParOf" srcId="{29592731-8A8E-48F8-BCA0-A9CDCD93399E}" destId="{5A41DFCF-6F5C-46F8-8E32-229862F0F9AE}" srcOrd="3" destOrd="0" presId="urn:microsoft.com/office/officeart/2018/2/layout/IconVerticalSolidList"/>
    <dgm:cxn modelId="{0F5FBE20-69ED-440B-87D5-FCD323C76409}" type="presParOf" srcId="{DBF579D0-A9B5-47BB-973B-5D84A4FA4DDB}" destId="{14C5BD30-CA0C-44D9-BB06-9186663833F9}" srcOrd="3" destOrd="0" presId="urn:microsoft.com/office/officeart/2018/2/layout/IconVerticalSolidList"/>
    <dgm:cxn modelId="{3141607B-2E44-4275-9689-86291C38FFC9}" type="presParOf" srcId="{DBF579D0-A9B5-47BB-973B-5D84A4FA4DDB}" destId="{81779342-B9C0-48E0-A660-49700EBEEFF5}" srcOrd="4" destOrd="0" presId="urn:microsoft.com/office/officeart/2018/2/layout/IconVerticalSolidList"/>
    <dgm:cxn modelId="{EE7808C8-132C-40E7-AB78-B1F6FBF61A10}" type="presParOf" srcId="{81779342-B9C0-48E0-A660-49700EBEEFF5}" destId="{A1F77BBB-F0D0-411A-8C23-B0995035251B}" srcOrd="0" destOrd="0" presId="urn:microsoft.com/office/officeart/2018/2/layout/IconVerticalSolidList"/>
    <dgm:cxn modelId="{2A79CF15-F063-4E66-A61C-71EC200D1D9A}" type="presParOf" srcId="{81779342-B9C0-48E0-A660-49700EBEEFF5}" destId="{F5E99D01-8A70-43D5-AE58-9D5CD95A45E3}" srcOrd="1" destOrd="0" presId="urn:microsoft.com/office/officeart/2018/2/layout/IconVerticalSolidList"/>
    <dgm:cxn modelId="{453894D2-61AE-4956-B4ED-224B94546E5A}" type="presParOf" srcId="{81779342-B9C0-48E0-A660-49700EBEEFF5}" destId="{CA421E55-F69C-4876-AD4B-B717EC2B7885}" srcOrd="2" destOrd="0" presId="urn:microsoft.com/office/officeart/2018/2/layout/IconVerticalSolidList"/>
    <dgm:cxn modelId="{2095A773-6ADE-4EEB-8369-C93CD7F783E5}" type="presParOf" srcId="{81779342-B9C0-48E0-A660-49700EBEEFF5}" destId="{6D3F81FD-CD77-46F9-91CB-131481275C37}" srcOrd="3" destOrd="0" presId="urn:microsoft.com/office/officeart/2018/2/layout/IconVerticalSolidList"/>
    <dgm:cxn modelId="{8DB31985-3CB7-41CF-90F5-A224744E5D73}" type="presParOf" srcId="{DBF579D0-A9B5-47BB-973B-5D84A4FA4DDB}" destId="{4165FD6D-4D34-41E3-BFF3-D404038CCC50}" srcOrd="5" destOrd="0" presId="urn:microsoft.com/office/officeart/2018/2/layout/IconVerticalSolidList"/>
    <dgm:cxn modelId="{9715188E-C8C8-4328-929C-3811C5109BCE}" type="presParOf" srcId="{DBF579D0-A9B5-47BB-973B-5D84A4FA4DDB}" destId="{447D1781-CD31-43AB-B8B9-E8F36A567C9A}" srcOrd="6" destOrd="0" presId="urn:microsoft.com/office/officeart/2018/2/layout/IconVerticalSolidList"/>
    <dgm:cxn modelId="{BFDAF3E4-5B25-4EDF-867F-73B0742E3046}" type="presParOf" srcId="{447D1781-CD31-43AB-B8B9-E8F36A567C9A}" destId="{2FF3670F-95D6-4219-87C0-A388A506EBEA}" srcOrd="0" destOrd="0" presId="urn:microsoft.com/office/officeart/2018/2/layout/IconVerticalSolidList"/>
    <dgm:cxn modelId="{EA1CCC91-1361-462D-969A-9EB076CD1D29}" type="presParOf" srcId="{447D1781-CD31-43AB-B8B9-E8F36A567C9A}" destId="{807748C4-41E6-4A47-A446-B21B3DD5B1B4}" srcOrd="1" destOrd="0" presId="urn:microsoft.com/office/officeart/2018/2/layout/IconVerticalSolidList"/>
    <dgm:cxn modelId="{65062821-FC6B-484C-8704-B084841D478E}" type="presParOf" srcId="{447D1781-CD31-43AB-B8B9-E8F36A567C9A}" destId="{E7A5F124-8584-4EAD-8563-F6C5E9509DA2}" srcOrd="2" destOrd="0" presId="urn:microsoft.com/office/officeart/2018/2/layout/IconVerticalSolidList"/>
    <dgm:cxn modelId="{5D8EE235-E3DB-4AD0-BC92-0AFE5299861F}" type="presParOf" srcId="{447D1781-CD31-43AB-B8B9-E8F36A567C9A}" destId="{009FC1B6-8953-45C8-9D71-E2D54ABB6157}" srcOrd="3" destOrd="0" presId="urn:microsoft.com/office/officeart/2018/2/layout/IconVerticalSolidList"/>
    <dgm:cxn modelId="{08A6CEA6-69DA-4828-ACAA-471EB7994796}" type="presParOf" srcId="{DBF579D0-A9B5-47BB-973B-5D84A4FA4DDB}" destId="{9C68C47D-446A-4D7F-AAF7-5093D57E93CE}" srcOrd="7" destOrd="0" presId="urn:microsoft.com/office/officeart/2018/2/layout/IconVerticalSolidList"/>
    <dgm:cxn modelId="{25B7D9F7-2AF9-4E53-AB09-91B900AF3ED3}" type="presParOf" srcId="{DBF579D0-A9B5-47BB-973B-5D84A4FA4DDB}" destId="{D203E4C3-86FF-40F5-835C-1720BD887C26}" srcOrd="8" destOrd="0" presId="urn:microsoft.com/office/officeart/2018/2/layout/IconVerticalSolidList"/>
    <dgm:cxn modelId="{F74B6700-D74B-46CD-A946-F45F94D2FD39}" type="presParOf" srcId="{D203E4C3-86FF-40F5-835C-1720BD887C26}" destId="{A8E249C5-73D4-451C-98D8-1C0D964E72C9}" srcOrd="0" destOrd="0" presId="urn:microsoft.com/office/officeart/2018/2/layout/IconVerticalSolidList"/>
    <dgm:cxn modelId="{A6E73285-65F3-4E7B-84D1-B1CFC2B05978}" type="presParOf" srcId="{D203E4C3-86FF-40F5-835C-1720BD887C26}" destId="{DEF2A0A3-2A01-4E5B-A2EF-6DFE744172DA}" srcOrd="1" destOrd="0" presId="urn:microsoft.com/office/officeart/2018/2/layout/IconVerticalSolidList"/>
    <dgm:cxn modelId="{2D62F5BA-A800-4635-888E-AF8AA51F11C6}" type="presParOf" srcId="{D203E4C3-86FF-40F5-835C-1720BD887C26}" destId="{091FE3E9-D4EF-404B-9C77-D4E04204000B}" srcOrd="2" destOrd="0" presId="urn:microsoft.com/office/officeart/2018/2/layout/IconVerticalSolidList"/>
    <dgm:cxn modelId="{FC50DADC-D22F-4A1C-B29D-61696D012E8B}" type="presParOf" srcId="{D203E4C3-86FF-40F5-835C-1720BD887C26}" destId="{7E966B0C-8362-48DE-B8F3-CC377F819BF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5A6A0C6-DA40-419A-AA85-CE2670A2B34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CADE5F-F1D8-4BC7-846C-078754FA21A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Understand and explain the project life cycles, its stages, and the activities that typically occur at each stage in the project.</a:t>
          </a:r>
        </a:p>
      </dgm:t>
    </dgm:pt>
    <dgm:pt modelId="{7F144015-45B4-4A8A-AEE1-7B21C1BC70E4}" type="parTrans" cxnId="{76B22587-4491-48C4-A668-2360098FD7A5}">
      <dgm:prSet/>
      <dgm:spPr/>
      <dgm:t>
        <a:bodyPr/>
        <a:lstStyle/>
        <a:p>
          <a:endParaRPr lang="en-US"/>
        </a:p>
      </dgm:t>
    </dgm:pt>
    <dgm:pt modelId="{261FBADB-498C-46DE-80D8-46CE33E46261}" type="sibTrans" cxnId="{76B22587-4491-48C4-A668-2360098FD7A5}">
      <dgm:prSet/>
      <dgm:spPr/>
      <dgm:t>
        <a:bodyPr/>
        <a:lstStyle/>
        <a:p>
          <a:endParaRPr lang="en-US"/>
        </a:p>
      </dgm:t>
    </dgm:pt>
    <dgm:pt modelId="{5C621C95-4496-4574-A3E3-91931440BF6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Understand the concept of project </a:t>
          </a:r>
          <a:r>
            <a:rPr lang="ja-JP"/>
            <a:t>“</a:t>
          </a:r>
          <a:r>
            <a:rPr lang="en-US"/>
            <a:t>success,</a:t>
          </a:r>
          <a:r>
            <a:rPr lang="ja-JP"/>
            <a:t>”</a:t>
          </a:r>
          <a:r>
            <a:rPr lang="en-US"/>
            <a:t> including various definitions of success, as well as alternative models of success.</a:t>
          </a:r>
        </a:p>
      </dgm:t>
    </dgm:pt>
    <dgm:pt modelId="{EAFC9552-4D8E-46B8-9D0B-0AB4B4B0B570}" type="parTrans" cxnId="{EB4831E5-17B7-42A1-81C3-580635FD3168}">
      <dgm:prSet/>
      <dgm:spPr/>
      <dgm:t>
        <a:bodyPr/>
        <a:lstStyle/>
        <a:p>
          <a:endParaRPr lang="en-US"/>
        </a:p>
      </dgm:t>
    </dgm:pt>
    <dgm:pt modelId="{82BD0E02-63CC-42A7-8776-158452840614}" type="sibTrans" cxnId="{EB4831E5-17B7-42A1-81C3-580635FD3168}">
      <dgm:prSet/>
      <dgm:spPr/>
      <dgm:t>
        <a:bodyPr/>
        <a:lstStyle/>
        <a:p>
          <a:endParaRPr lang="en-US"/>
        </a:p>
      </dgm:t>
    </dgm:pt>
    <dgm:pt modelId="{91247B96-2F76-4D80-BFC8-F692A38CF74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Understand the purpose of project management maturity models and the process of benchmarking in organizations.</a:t>
          </a:r>
        </a:p>
      </dgm:t>
    </dgm:pt>
    <dgm:pt modelId="{CF799861-5C1C-411E-9016-F3EBED466A1A}" type="parTrans" cxnId="{131DAA8A-8C03-4356-917E-CCE47AEE874C}">
      <dgm:prSet/>
      <dgm:spPr/>
      <dgm:t>
        <a:bodyPr/>
        <a:lstStyle/>
        <a:p>
          <a:endParaRPr lang="en-US"/>
        </a:p>
      </dgm:t>
    </dgm:pt>
    <dgm:pt modelId="{76541DB6-B41E-449D-89DF-FFB9120F8248}" type="sibTrans" cxnId="{131DAA8A-8C03-4356-917E-CCE47AEE874C}">
      <dgm:prSet/>
      <dgm:spPr/>
      <dgm:t>
        <a:bodyPr/>
        <a:lstStyle/>
        <a:p>
          <a:endParaRPr lang="en-US"/>
        </a:p>
      </dgm:t>
    </dgm:pt>
    <dgm:pt modelId="{6A60970E-E0A8-452F-A625-4B8DC752E475}" type="pres">
      <dgm:prSet presAssocID="{A5A6A0C6-DA40-419A-AA85-CE2670A2B347}" presName="root" presStyleCnt="0">
        <dgm:presLayoutVars>
          <dgm:dir/>
          <dgm:resizeHandles val="exact"/>
        </dgm:presLayoutVars>
      </dgm:prSet>
      <dgm:spPr/>
    </dgm:pt>
    <dgm:pt modelId="{3F9F77A3-F642-4EEF-9735-5D58C5C367AA}" type="pres">
      <dgm:prSet presAssocID="{9ACADE5F-F1D8-4BC7-846C-078754FA21AF}" presName="compNode" presStyleCnt="0"/>
      <dgm:spPr/>
    </dgm:pt>
    <dgm:pt modelId="{D572668C-530C-4A9D-8293-400407E73BF1}" type="pres">
      <dgm:prSet presAssocID="{9ACADE5F-F1D8-4BC7-846C-078754FA21AF}" presName="bgRect" presStyleLbl="bgShp" presStyleIdx="0" presStyleCnt="3"/>
      <dgm:spPr/>
    </dgm:pt>
    <dgm:pt modelId="{09189990-B424-43E8-A1D1-801FB8B6D171}" type="pres">
      <dgm:prSet presAssocID="{9ACADE5F-F1D8-4BC7-846C-078754FA21A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rrow Circle"/>
        </a:ext>
      </dgm:extLst>
    </dgm:pt>
    <dgm:pt modelId="{B0C7FA1E-5935-471E-8819-90ACEA5B50E7}" type="pres">
      <dgm:prSet presAssocID="{9ACADE5F-F1D8-4BC7-846C-078754FA21AF}" presName="spaceRect" presStyleCnt="0"/>
      <dgm:spPr/>
    </dgm:pt>
    <dgm:pt modelId="{3A8E39A9-8506-4141-8455-FC1E66DA3679}" type="pres">
      <dgm:prSet presAssocID="{9ACADE5F-F1D8-4BC7-846C-078754FA21AF}" presName="parTx" presStyleLbl="revTx" presStyleIdx="0" presStyleCnt="3">
        <dgm:presLayoutVars>
          <dgm:chMax val="0"/>
          <dgm:chPref val="0"/>
        </dgm:presLayoutVars>
      </dgm:prSet>
      <dgm:spPr/>
    </dgm:pt>
    <dgm:pt modelId="{63C47AB3-394E-4859-AB47-9474A8D4ABE8}" type="pres">
      <dgm:prSet presAssocID="{261FBADB-498C-46DE-80D8-46CE33E46261}" presName="sibTrans" presStyleCnt="0"/>
      <dgm:spPr/>
    </dgm:pt>
    <dgm:pt modelId="{6D1B2F3C-7EDC-47B5-9718-7154E1D359A1}" type="pres">
      <dgm:prSet presAssocID="{5C621C95-4496-4574-A3E3-91931440BF69}" presName="compNode" presStyleCnt="0"/>
      <dgm:spPr/>
    </dgm:pt>
    <dgm:pt modelId="{952C382E-939D-4962-9B48-F6A96E61C653}" type="pres">
      <dgm:prSet presAssocID="{5C621C95-4496-4574-A3E3-91931440BF69}" presName="bgRect" presStyleLbl="bgShp" presStyleIdx="1" presStyleCnt="3"/>
      <dgm:spPr/>
    </dgm:pt>
    <dgm:pt modelId="{CE5A15A6-24F3-4A30-9B65-C6B1A0BB62F3}" type="pres">
      <dgm:prSet presAssocID="{5C621C95-4496-4574-A3E3-91931440BF6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58CBD3A4-1A62-45CC-9124-9945FB3388A9}" type="pres">
      <dgm:prSet presAssocID="{5C621C95-4496-4574-A3E3-91931440BF69}" presName="spaceRect" presStyleCnt="0"/>
      <dgm:spPr/>
    </dgm:pt>
    <dgm:pt modelId="{81A11158-8F62-41E7-8CC2-F1C1E8BAF0D8}" type="pres">
      <dgm:prSet presAssocID="{5C621C95-4496-4574-A3E3-91931440BF69}" presName="parTx" presStyleLbl="revTx" presStyleIdx="1" presStyleCnt="3">
        <dgm:presLayoutVars>
          <dgm:chMax val="0"/>
          <dgm:chPref val="0"/>
        </dgm:presLayoutVars>
      </dgm:prSet>
      <dgm:spPr/>
    </dgm:pt>
    <dgm:pt modelId="{5EEE3F03-5AA9-4B78-B34B-BA67FF1F54C7}" type="pres">
      <dgm:prSet presAssocID="{82BD0E02-63CC-42A7-8776-158452840614}" presName="sibTrans" presStyleCnt="0"/>
      <dgm:spPr/>
    </dgm:pt>
    <dgm:pt modelId="{3694BD52-C455-49A8-ABC4-91D0DFBCDD0D}" type="pres">
      <dgm:prSet presAssocID="{91247B96-2F76-4D80-BFC8-F692A38CF74B}" presName="compNode" presStyleCnt="0"/>
      <dgm:spPr/>
    </dgm:pt>
    <dgm:pt modelId="{F628496C-94BB-4DBD-99D2-44FC97B21308}" type="pres">
      <dgm:prSet presAssocID="{91247B96-2F76-4D80-BFC8-F692A38CF74B}" presName="bgRect" presStyleLbl="bgShp" presStyleIdx="2" presStyleCnt="3"/>
      <dgm:spPr/>
    </dgm:pt>
    <dgm:pt modelId="{8DFF69A2-2F48-4F6C-A89C-6A9F7BE4CA80}" type="pres">
      <dgm:prSet presAssocID="{91247B96-2F76-4D80-BFC8-F692A38CF74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584D3C92-F961-4806-AE49-9EECBF3BBF54}" type="pres">
      <dgm:prSet presAssocID="{91247B96-2F76-4D80-BFC8-F692A38CF74B}" presName="spaceRect" presStyleCnt="0"/>
      <dgm:spPr/>
    </dgm:pt>
    <dgm:pt modelId="{33A989CF-D0AB-4456-B2CE-8EFCFE25AB85}" type="pres">
      <dgm:prSet presAssocID="{91247B96-2F76-4D80-BFC8-F692A38CF74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62EAB6F-0FC9-4288-AA89-E3FDEAE9D14E}" type="presOf" srcId="{91247B96-2F76-4D80-BFC8-F692A38CF74B}" destId="{33A989CF-D0AB-4456-B2CE-8EFCFE25AB85}" srcOrd="0" destOrd="0" presId="urn:microsoft.com/office/officeart/2018/2/layout/IconVerticalSolidList"/>
    <dgm:cxn modelId="{673A0B50-18AC-4B86-B4AE-F0A74D1DE831}" type="presOf" srcId="{A5A6A0C6-DA40-419A-AA85-CE2670A2B347}" destId="{6A60970E-E0A8-452F-A625-4B8DC752E475}" srcOrd="0" destOrd="0" presId="urn:microsoft.com/office/officeart/2018/2/layout/IconVerticalSolidList"/>
    <dgm:cxn modelId="{23007453-D09F-4A24-8AD6-3031EA442276}" type="presOf" srcId="{9ACADE5F-F1D8-4BC7-846C-078754FA21AF}" destId="{3A8E39A9-8506-4141-8455-FC1E66DA3679}" srcOrd="0" destOrd="0" presId="urn:microsoft.com/office/officeart/2018/2/layout/IconVerticalSolidList"/>
    <dgm:cxn modelId="{76B22587-4491-48C4-A668-2360098FD7A5}" srcId="{A5A6A0C6-DA40-419A-AA85-CE2670A2B347}" destId="{9ACADE5F-F1D8-4BC7-846C-078754FA21AF}" srcOrd="0" destOrd="0" parTransId="{7F144015-45B4-4A8A-AEE1-7B21C1BC70E4}" sibTransId="{261FBADB-498C-46DE-80D8-46CE33E46261}"/>
    <dgm:cxn modelId="{131DAA8A-8C03-4356-917E-CCE47AEE874C}" srcId="{A5A6A0C6-DA40-419A-AA85-CE2670A2B347}" destId="{91247B96-2F76-4D80-BFC8-F692A38CF74B}" srcOrd="2" destOrd="0" parTransId="{CF799861-5C1C-411E-9016-F3EBED466A1A}" sibTransId="{76541DB6-B41E-449D-89DF-FFB9120F8248}"/>
    <dgm:cxn modelId="{EB4831E5-17B7-42A1-81C3-580635FD3168}" srcId="{A5A6A0C6-DA40-419A-AA85-CE2670A2B347}" destId="{5C621C95-4496-4574-A3E3-91931440BF69}" srcOrd="1" destOrd="0" parTransId="{EAFC9552-4D8E-46B8-9D0B-0AB4B4B0B570}" sibTransId="{82BD0E02-63CC-42A7-8776-158452840614}"/>
    <dgm:cxn modelId="{8CD578E7-9A13-4F91-A160-A5C5B2761D37}" type="presOf" srcId="{5C621C95-4496-4574-A3E3-91931440BF69}" destId="{81A11158-8F62-41E7-8CC2-F1C1E8BAF0D8}" srcOrd="0" destOrd="0" presId="urn:microsoft.com/office/officeart/2018/2/layout/IconVerticalSolidList"/>
    <dgm:cxn modelId="{9038FC0F-A5FB-4D0A-A2D4-56A131C881B7}" type="presParOf" srcId="{6A60970E-E0A8-452F-A625-4B8DC752E475}" destId="{3F9F77A3-F642-4EEF-9735-5D58C5C367AA}" srcOrd="0" destOrd="0" presId="urn:microsoft.com/office/officeart/2018/2/layout/IconVerticalSolidList"/>
    <dgm:cxn modelId="{61ABCBF5-8290-4826-A116-9CF49C53AB01}" type="presParOf" srcId="{3F9F77A3-F642-4EEF-9735-5D58C5C367AA}" destId="{D572668C-530C-4A9D-8293-400407E73BF1}" srcOrd="0" destOrd="0" presId="urn:microsoft.com/office/officeart/2018/2/layout/IconVerticalSolidList"/>
    <dgm:cxn modelId="{51C95A87-A85D-43C6-A457-CD2C168D4F8E}" type="presParOf" srcId="{3F9F77A3-F642-4EEF-9735-5D58C5C367AA}" destId="{09189990-B424-43E8-A1D1-801FB8B6D171}" srcOrd="1" destOrd="0" presId="urn:microsoft.com/office/officeart/2018/2/layout/IconVerticalSolidList"/>
    <dgm:cxn modelId="{0EA945B0-748B-44EE-AB17-4AC166727A3A}" type="presParOf" srcId="{3F9F77A3-F642-4EEF-9735-5D58C5C367AA}" destId="{B0C7FA1E-5935-471E-8819-90ACEA5B50E7}" srcOrd="2" destOrd="0" presId="urn:microsoft.com/office/officeart/2018/2/layout/IconVerticalSolidList"/>
    <dgm:cxn modelId="{3182F375-40D9-4EC2-9C73-73812BA3BB8B}" type="presParOf" srcId="{3F9F77A3-F642-4EEF-9735-5D58C5C367AA}" destId="{3A8E39A9-8506-4141-8455-FC1E66DA3679}" srcOrd="3" destOrd="0" presId="urn:microsoft.com/office/officeart/2018/2/layout/IconVerticalSolidList"/>
    <dgm:cxn modelId="{F791B102-8DEF-469B-A162-6F8F19DE2C9B}" type="presParOf" srcId="{6A60970E-E0A8-452F-A625-4B8DC752E475}" destId="{63C47AB3-394E-4859-AB47-9474A8D4ABE8}" srcOrd="1" destOrd="0" presId="urn:microsoft.com/office/officeart/2018/2/layout/IconVerticalSolidList"/>
    <dgm:cxn modelId="{C4300F99-4F12-415C-A473-49AD2C3B947F}" type="presParOf" srcId="{6A60970E-E0A8-452F-A625-4B8DC752E475}" destId="{6D1B2F3C-7EDC-47B5-9718-7154E1D359A1}" srcOrd="2" destOrd="0" presId="urn:microsoft.com/office/officeart/2018/2/layout/IconVerticalSolidList"/>
    <dgm:cxn modelId="{9187C60B-B77B-4F31-9D11-B51E675A7D7D}" type="presParOf" srcId="{6D1B2F3C-7EDC-47B5-9718-7154E1D359A1}" destId="{952C382E-939D-4962-9B48-F6A96E61C653}" srcOrd="0" destOrd="0" presId="urn:microsoft.com/office/officeart/2018/2/layout/IconVerticalSolidList"/>
    <dgm:cxn modelId="{55FFABF0-F59B-4783-92CB-D1DA929C8515}" type="presParOf" srcId="{6D1B2F3C-7EDC-47B5-9718-7154E1D359A1}" destId="{CE5A15A6-24F3-4A30-9B65-C6B1A0BB62F3}" srcOrd="1" destOrd="0" presId="urn:microsoft.com/office/officeart/2018/2/layout/IconVerticalSolidList"/>
    <dgm:cxn modelId="{D775E694-D0A8-4BB6-A40D-0BFB6302CF62}" type="presParOf" srcId="{6D1B2F3C-7EDC-47B5-9718-7154E1D359A1}" destId="{58CBD3A4-1A62-45CC-9124-9945FB3388A9}" srcOrd="2" destOrd="0" presId="urn:microsoft.com/office/officeart/2018/2/layout/IconVerticalSolidList"/>
    <dgm:cxn modelId="{BFA717AF-5F39-41A6-AC5C-D616E15D6123}" type="presParOf" srcId="{6D1B2F3C-7EDC-47B5-9718-7154E1D359A1}" destId="{81A11158-8F62-41E7-8CC2-F1C1E8BAF0D8}" srcOrd="3" destOrd="0" presId="urn:microsoft.com/office/officeart/2018/2/layout/IconVerticalSolidList"/>
    <dgm:cxn modelId="{A255CFD9-6EEC-47C3-A8B4-5634D26FBDF5}" type="presParOf" srcId="{6A60970E-E0A8-452F-A625-4B8DC752E475}" destId="{5EEE3F03-5AA9-4B78-B34B-BA67FF1F54C7}" srcOrd="3" destOrd="0" presId="urn:microsoft.com/office/officeart/2018/2/layout/IconVerticalSolidList"/>
    <dgm:cxn modelId="{02748F97-2F48-4619-97B9-78722C6FF15A}" type="presParOf" srcId="{6A60970E-E0A8-452F-A625-4B8DC752E475}" destId="{3694BD52-C455-49A8-ABC4-91D0DFBCDD0D}" srcOrd="4" destOrd="0" presId="urn:microsoft.com/office/officeart/2018/2/layout/IconVerticalSolidList"/>
    <dgm:cxn modelId="{0BCB511F-A4F0-4AE0-AE70-DEF6F710888C}" type="presParOf" srcId="{3694BD52-C455-49A8-ABC4-91D0DFBCDD0D}" destId="{F628496C-94BB-4DBD-99D2-44FC97B21308}" srcOrd="0" destOrd="0" presId="urn:microsoft.com/office/officeart/2018/2/layout/IconVerticalSolidList"/>
    <dgm:cxn modelId="{1178B427-9CDD-4737-A26F-244DDC7B1D18}" type="presParOf" srcId="{3694BD52-C455-49A8-ABC4-91D0DFBCDD0D}" destId="{8DFF69A2-2F48-4F6C-A89C-6A9F7BE4CA80}" srcOrd="1" destOrd="0" presId="urn:microsoft.com/office/officeart/2018/2/layout/IconVerticalSolidList"/>
    <dgm:cxn modelId="{C629B3F4-7551-494F-B0C2-7E554A592E0F}" type="presParOf" srcId="{3694BD52-C455-49A8-ABC4-91D0DFBCDD0D}" destId="{584D3C92-F961-4806-AE49-9EECBF3BBF54}" srcOrd="2" destOrd="0" presId="urn:microsoft.com/office/officeart/2018/2/layout/IconVerticalSolidList"/>
    <dgm:cxn modelId="{CDDFADA2-13A4-45CE-BE54-CF7A5A76F613}" type="presParOf" srcId="{3694BD52-C455-49A8-ABC4-91D0DFBCDD0D}" destId="{33A989CF-D0AB-4456-B2CE-8EFCFE25AB8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B6E9D8-B926-4BBE-A5C3-5E3596D5CB9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7F4BC16-9731-4691-86DD-699B39B7A982}">
      <dgm:prSet/>
      <dgm:spPr/>
      <dgm:t>
        <a:bodyPr/>
        <a:lstStyle/>
        <a:p>
          <a:r>
            <a:rPr lang="en-US"/>
            <a:t>Understand and explain the project life cycle, its stages, and the activities that typically occur at each stage in the project.</a:t>
          </a:r>
        </a:p>
      </dgm:t>
    </dgm:pt>
    <dgm:pt modelId="{77F8C740-F133-40A3-875F-9459811D0CB8}" type="parTrans" cxnId="{F396FB47-56F6-4EF1-8D17-6E3093E16F58}">
      <dgm:prSet/>
      <dgm:spPr/>
      <dgm:t>
        <a:bodyPr/>
        <a:lstStyle/>
        <a:p>
          <a:endParaRPr lang="en-US"/>
        </a:p>
      </dgm:t>
    </dgm:pt>
    <dgm:pt modelId="{A885038A-EB09-480B-BAF5-5009A02F9868}" type="sibTrans" cxnId="{F396FB47-56F6-4EF1-8D17-6E3093E16F58}">
      <dgm:prSet/>
      <dgm:spPr/>
      <dgm:t>
        <a:bodyPr/>
        <a:lstStyle/>
        <a:p>
          <a:endParaRPr lang="en-US"/>
        </a:p>
      </dgm:t>
    </dgm:pt>
    <dgm:pt modelId="{D4EF14FF-DA37-48BC-9B7E-7D2FA91E93CC}">
      <dgm:prSet/>
      <dgm:spPr/>
      <dgm:t>
        <a:bodyPr/>
        <a:lstStyle/>
        <a:p>
          <a:r>
            <a:rPr lang="en-US"/>
            <a:t>Understand the concept of project </a:t>
          </a:r>
          <a:r>
            <a:rPr lang="ja-JP"/>
            <a:t>“</a:t>
          </a:r>
          <a:r>
            <a:rPr lang="en-US"/>
            <a:t>success,</a:t>
          </a:r>
          <a:r>
            <a:rPr lang="ja-JP"/>
            <a:t>”</a:t>
          </a:r>
          <a:r>
            <a:rPr lang="en-US"/>
            <a:t> including various definitions of success, as well as the alternative models of success.</a:t>
          </a:r>
        </a:p>
      </dgm:t>
    </dgm:pt>
    <dgm:pt modelId="{9B5C620C-EE92-4F15-A829-C05847F264CA}" type="parTrans" cxnId="{77EB07CD-2C93-417C-8BF7-986E26705A7C}">
      <dgm:prSet/>
      <dgm:spPr/>
      <dgm:t>
        <a:bodyPr/>
        <a:lstStyle/>
        <a:p>
          <a:endParaRPr lang="en-US"/>
        </a:p>
      </dgm:t>
    </dgm:pt>
    <dgm:pt modelId="{A0675307-5329-4E85-8740-75F024EE4587}" type="sibTrans" cxnId="{77EB07CD-2C93-417C-8BF7-986E26705A7C}">
      <dgm:prSet/>
      <dgm:spPr/>
      <dgm:t>
        <a:bodyPr/>
        <a:lstStyle/>
        <a:p>
          <a:endParaRPr lang="en-US"/>
        </a:p>
      </dgm:t>
    </dgm:pt>
    <dgm:pt modelId="{68B070D4-0634-403C-8914-35304E0EDCEE}">
      <dgm:prSet/>
      <dgm:spPr/>
      <dgm:t>
        <a:bodyPr/>
        <a:lstStyle/>
        <a:p>
          <a:r>
            <a:rPr lang="en-US"/>
            <a:t>Understand the purpose of project management maturity models and the process of benchmarking in organizations.</a:t>
          </a:r>
        </a:p>
      </dgm:t>
    </dgm:pt>
    <dgm:pt modelId="{5C1C8C0E-C5A2-495E-8459-4A0ADCBB5CE1}" type="parTrans" cxnId="{ADE04F14-6F67-4D3F-BC5E-12DFCE3B2BBD}">
      <dgm:prSet/>
      <dgm:spPr/>
      <dgm:t>
        <a:bodyPr/>
        <a:lstStyle/>
        <a:p>
          <a:endParaRPr lang="en-US"/>
        </a:p>
      </dgm:t>
    </dgm:pt>
    <dgm:pt modelId="{0919710F-982E-4905-BD37-BAD4E7DA2AFB}" type="sibTrans" cxnId="{ADE04F14-6F67-4D3F-BC5E-12DFCE3B2BBD}">
      <dgm:prSet/>
      <dgm:spPr/>
      <dgm:t>
        <a:bodyPr/>
        <a:lstStyle/>
        <a:p>
          <a:endParaRPr lang="en-US"/>
        </a:p>
      </dgm:t>
    </dgm:pt>
    <dgm:pt modelId="{37896862-2B56-4503-AFB9-BF756564428E}">
      <dgm:prSet/>
      <dgm:spPr/>
      <dgm:t>
        <a:bodyPr/>
        <a:lstStyle/>
        <a:p>
          <a:r>
            <a:rPr lang="en-US"/>
            <a:t>Identify the relevant maturity stages that organizations go through to become proficient in their use of project management techniques.</a:t>
          </a:r>
        </a:p>
      </dgm:t>
    </dgm:pt>
    <dgm:pt modelId="{74DC30D9-7257-4CAD-BA13-07168B9A9634}" type="parTrans" cxnId="{B79C356E-8031-48FD-9F65-512A6DD2EBB5}">
      <dgm:prSet/>
      <dgm:spPr/>
      <dgm:t>
        <a:bodyPr/>
        <a:lstStyle/>
        <a:p>
          <a:endParaRPr lang="en-US"/>
        </a:p>
      </dgm:t>
    </dgm:pt>
    <dgm:pt modelId="{054D6739-D94F-46B9-9594-93725990A516}" type="sibTrans" cxnId="{B79C356E-8031-48FD-9F65-512A6DD2EBB5}">
      <dgm:prSet/>
      <dgm:spPr/>
      <dgm:t>
        <a:bodyPr/>
        <a:lstStyle/>
        <a:p>
          <a:endParaRPr lang="en-US"/>
        </a:p>
      </dgm:t>
    </dgm:pt>
    <dgm:pt modelId="{2087F2DD-75C7-4092-9950-13EEAC0409B9}" type="pres">
      <dgm:prSet presAssocID="{F3B6E9D8-B926-4BBE-A5C3-5E3596D5CB92}" presName="linear" presStyleCnt="0">
        <dgm:presLayoutVars>
          <dgm:animLvl val="lvl"/>
          <dgm:resizeHandles val="exact"/>
        </dgm:presLayoutVars>
      </dgm:prSet>
      <dgm:spPr/>
    </dgm:pt>
    <dgm:pt modelId="{7D054137-9DE3-412C-8F77-8B71DE4DC485}" type="pres">
      <dgm:prSet presAssocID="{37F4BC16-9731-4691-86DD-699B39B7A98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2A9E9B2-808A-4FF8-8A27-30C4D78ADA80}" type="pres">
      <dgm:prSet presAssocID="{A885038A-EB09-480B-BAF5-5009A02F9868}" presName="spacer" presStyleCnt="0"/>
      <dgm:spPr/>
    </dgm:pt>
    <dgm:pt modelId="{3D39A876-DFA3-4681-B508-D3C7FC520576}" type="pres">
      <dgm:prSet presAssocID="{D4EF14FF-DA37-48BC-9B7E-7D2FA91E93C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A3D8174-CC30-4E52-94B2-2C2F1D8CCD72}" type="pres">
      <dgm:prSet presAssocID="{A0675307-5329-4E85-8740-75F024EE4587}" presName="spacer" presStyleCnt="0"/>
      <dgm:spPr/>
    </dgm:pt>
    <dgm:pt modelId="{2ED82214-5EBA-4D9D-A120-CE2D67E01F5B}" type="pres">
      <dgm:prSet presAssocID="{68B070D4-0634-403C-8914-35304E0EDCE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2022513-C35A-4525-A39C-BB8BD107754C}" type="pres">
      <dgm:prSet presAssocID="{0919710F-982E-4905-BD37-BAD4E7DA2AFB}" presName="spacer" presStyleCnt="0"/>
      <dgm:spPr/>
    </dgm:pt>
    <dgm:pt modelId="{23BB4964-BD9C-4390-BC90-0DE91AE01121}" type="pres">
      <dgm:prSet presAssocID="{37896862-2B56-4503-AFB9-BF756564428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4C813D11-6131-4CF8-AC31-C8FA2EF93B59}" type="presOf" srcId="{37896862-2B56-4503-AFB9-BF756564428E}" destId="{23BB4964-BD9C-4390-BC90-0DE91AE01121}" srcOrd="0" destOrd="0" presId="urn:microsoft.com/office/officeart/2005/8/layout/vList2"/>
    <dgm:cxn modelId="{ADE04F14-6F67-4D3F-BC5E-12DFCE3B2BBD}" srcId="{F3B6E9D8-B926-4BBE-A5C3-5E3596D5CB92}" destId="{68B070D4-0634-403C-8914-35304E0EDCEE}" srcOrd="2" destOrd="0" parTransId="{5C1C8C0E-C5A2-495E-8459-4A0ADCBB5CE1}" sibTransId="{0919710F-982E-4905-BD37-BAD4E7DA2AFB}"/>
    <dgm:cxn modelId="{EBEBD122-192B-437D-99AA-663E6E7FE9E3}" type="presOf" srcId="{68B070D4-0634-403C-8914-35304E0EDCEE}" destId="{2ED82214-5EBA-4D9D-A120-CE2D67E01F5B}" srcOrd="0" destOrd="0" presId="urn:microsoft.com/office/officeart/2005/8/layout/vList2"/>
    <dgm:cxn modelId="{B328DC2A-ABA9-4815-BB9F-F87A1F47A70A}" type="presOf" srcId="{D4EF14FF-DA37-48BC-9B7E-7D2FA91E93CC}" destId="{3D39A876-DFA3-4681-B508-D3C7FC520576}" srcOrd="0" destOrd="0" presId="urn:microsoft.com/office/officeart/2005/8/layout/vList2"/>
    <dgm:cxn modelId="{E0C8EB41-2E8D-4732-8CD9-475E91C9ABD3}" type="presOf" srcId="{37F4BC16-9731-4691-86DD-699B39B7A982}" destId="{7D054137-9DE3-412C-8F77-8B71DE4DC485}" srcOrd="0" destOrd="0" presId="urn:microsoft.com/office/officeart/2005/8/layout/vList2"/>
    <dgm:cxn modelId="{F396FB47-56F6-4EF1-8D17-6E3093E16F58}" srcId="{F3B6E9D8-B926-4BBE-A5C3-5E3596D5CB92}" destId="{37F4BC16-9731-4691-86DD-699B39B7A982}" srcOrd="0" destOrd="0" parTransId="{77F8C740-F133-40A3-875F-9459811D0CB8}" sibTransId="{A885038A-EB09-480B-BAF5-5009A02F9868}"/>
    <dgm:cxn modelId="{B79C356E-8031-48FD-9F65-512A6DD2EBB5}" srcId="{F3B6E9D8-B926-4BBE-A5C3-5E3596D5CB92}" destId="{37896862-2B56-4503-AFB9-BF756564428E}" srcOrd="3" destOrd="0" parTransId="{74DC30D9-7257-4CAD-BA13-07168B9A9634}" sibTransId="{054D6739-D94F-46B9-9594-93725990A516}"/>
    <dgm:cxn modelId="{777FE572-AE96-4461-851E-0F20792F05C6}" type="presOf" srcId="{F3B6E9D8-B926-4BBE-A5C3-5E3596D5CB92}" destId="{2087F2DD-75C7-4092-9950-13EEAC0409B9}" srcOrd="0" destOrd="0" presId="urn:microsoft.com/office/officeart/2005/8/layout/vList2"/>
    <dgm:cxn modelId="{77EB07CD-2C93-417C-8BF7-986E26705A7C}" srcId="{F3B6E9D8-B926-4BBE-A5C3-5E3596D5CB92}" destId="{D4EF14FF-DA37-48BC-9B7E-7D2FA91E93CC}" srcOrd="1" destOrd="0" parTransId="{9B5C620C-EE92-4F15-A829-C05847F264CA}" sibTransId="{A0675307-5329-4E85-8740-75F024EE4587}"/>
    <dgm:cxn modelId="{386DFBFC-5666-4DC3-8F45-65188A23809C}" type="presParOf" srcId="{2087F2DD-75C7-4092-9950-13EEAC0409B9}" destId="{7D054137-9DE3-412C-8F77-8B71DE4DC485}" srcOrd="0" destOrd="0" presId="urn:microsoft.com/office/officeart/2005/8/layout/vList2"/>
    <dgm:cxn modelId="{FC2FEDAC-CB5C-4E82-8990-8B15CE61DD58}" type="presParOf" srcId="{2087F2DD-75C7-4092-9950-13EEAC0409B9}" destId="{12A9E9B2-808A-4FF8-8A27-30C4D78ADA80}" srcOrd="1" destOrd="0" presId="urn:microsoft.com/office/officeart/2005/8/layout/vList2"/>
    <dgm:cxn modelId="{BAFABC60-EC60-4474-AFE4-F6AF63883317}" type="presParOf" srcId="{2087F2DD-75C7-4092-9950-13EEAC0409B9}" destId="{3D39A876-DFA3-4681-B508-D3C7FC520576}" srcOrd="2" destOrd="0" presId="urn:microsoft.com/office/officeart/2005/8/layout/vList2"/>
    <dgm:cxn modelId="{9CF914BB-2B75-436D-95F6-D240307C3C0F}" type="presParOf" srcId="{2087F2DD-75C7-4092-9950-13EEAC0409B9}" destId="{4A3D8174-CC30-4E52-94B2-2C2F1D8CCD72}" srcOrd="3" destOrd="0" presId="urn:microsoft.com/office/officeart/2005/8/layout/vList2"/>
    <dgm:cxn modelId="{AA6E4638-4111-4375-8559-A8317EA2E910}" type="presParOf" srcId="{2087F2DD-75C7-4092-9950-13EEAC0409B9}" destId="{2ED82214-5EBA-4D9D-A120-CE2D67E01F5B}" srcOrd="4" destOrd="0" presId="urn:microsoft.com/office/officeart/2005/8/layout/vList2"/>
    <dgm:cxn modelId="{7B375F29-4D94-4F55-87D3-34CCAF5047B2}" type="presParOf" srcId="{2087F2DD-75C7-4092-9950-13EEAC0409B9}" destId="{92022513-C35A-4525-A39C-BB8BD107754C}" srcOrd="5" destOrd="0" presId="urn:microsoft.com/office/officeart/2005/8/layout/vList2"/>
    <dgm:cxn modelId="{EEFCE19E-3E1C-4D33-BB56-2772266D0B3D}" type="presParOf" srcId="{2087F2DD-75C7-4092-9950-13EEAC0409B9}" destId="{23BB4964-BD9C-4390-BC90-0DE91AE0112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C57574-5F8D-47C8-8B07-D780FF8A834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71D511B-1056-4C49-AEF4-EA60D0399B02}">
      <dgm:prSet/>
      <dgm:spPr/>
      <dgm:t>
        <a:bodyPr/>
        <a:lstStyle/>
        <a:p>
          <a:r>
            <a:rPr lang="en-US" dirty="0" err="1"/>
            <a:t>Definisi</a:t>
          </a:r>
          <a:r>
            <a:rPr lang="en-US" dirty="0"/>
            <a:t> </a:t>
          </a:r>
          <a:r>
            <a:rPr lang="en-US" dirty="0" err="1"/>
            <a:t>proyek</a:t>
          </a:r>
          <a:endParaRPr lang="en-US" dirty="0"/>
        </a:p>
      </dgm:t>
    </dgm:pt>
    <dgm:pt modelId="{23A13B75-BA53-4F7D-A6CD-B3ED77404307}" type="parTrans" cxnId="{537AF14E-3A6C-4CFF-AD92-1403A895EA7D}">
      <dgm:prSet/>
      <dgm:spPr/>
      <dgm:t>
        <a:bodyPr/>
        <a:lstStyle/>
        <a:p>
          <a:endParaRPr lang="en-US"/>
        </a:p>
      </dgm:t>
    </dgm:pt>
    <dgm:pt modelId="{58AD932D-CDF7-4E7F-BB4E-4457957616E9}" type="sibTrans" cxnId="{537AF14E-3A6C-4CFF-AD92-1403A895EA7D}">
      <dgm:prSet/>
      <dgm:spPr/>
      <dgm:t>
        <a:bodyPr/>
        <a:lstStyle/>
        <a:p>
          <a:endParaRPr lang="en-US"/>
        </a:p>
      </dgm:t>
    </dgm:pt>
    <dgm:pt modelId="{558EB312-9B36-44DF-991B-D286D497F603}">
      <dgm:prSet/>
      <dgm:spPr/>
      <dgm:t>
        <a:bodyPr/>
        <a:lstStyle/>
        <a:p>
          <a:r>
            <a:rPr lang="en-US" dirty="0" err="1"/>
            <a:t>Tujuan</a:t>
          </a:r>
          <a:r>
            <a:rPr lang="en-US" dirty="0"/>
            <a:t> </a:t>
          </a:r>
          <a:r>
            <a:rPr lang="en-US" dirty="0" err="1"/>
            <a:t>proyek</a:t>
          </a:r>
          <a:endParaRPr lang="en-US" dirty="0"/>
        </a:p>
      </dgm:t>
    </dgm:pt>
    <dgm:pt modelId="{2C28BA4F-39BD-4B75-BFA3-863D3A4B1461}" type="parTrans" cxnId="{D18C1B69-9A5B-4A80-B50F-6FB2FBBD5633}">
      <dgm:prSet/>
      <dgm:spPr/>
      <dgm:t>
        <a:bodyPr/>
        <a:lstStyle/>
        <a:p>
          <a:endParaRPr lang="en-US"/>
        </a:p>
      </dgm:t>
    </dgm:pt>
    <dgm:pt modelId="{51B06223-A1D2-4EBB-903D-F04AA941B46C}" type="sibTrans" cxnId="{D18C1B69-9A5B-4A80-B50F-6FB2FBBD5633}">
      <dgm:prSet/>
      <dgm:spPr/>
      <dgm:t>
        <a:bodyPr/>
        <a:lstStyle/>
        <a:p>
          <a:endParaRPr lang="en-US"/>
        </a:p>
      </dgm:t>
    </dgm:pt>
    <dgm:pt modelId="{6342374A-0C70-4BEE-B117-5FF20F0E9EE0}">
      <dgm:prSet/>
      <dgm:spPr/>
      <dgm:t>
        <a:bodyPr/>
        <a:lstStyle/>
        <a:p>
          <a:r>
            <a:rPr lang="en-US" dirty="0" err="1"/>
            <a:t>Siklus</a:t>
          </a:r>
          <a:r>
            <a:rPr lang="en-US" dirty="0"/>
            <a:t> </a:t>
          </a:r>
          <a:r>
            <a:rPr lang="en-US" dirty="0" err="1"/>
            <a:t>proyek</a:t>
          </a:r>
          <a:endParaRPr lang="en-US" dirty="0"/>
        </a:p>
      </dgm:t>
    </dgm:pt>
    <dgm:pt modelId="{211077F3-154C-4C4E-8BA3-10DEC4916B86}" type="parTrans" cxnId="{7D10CE36-F97E-4D32-A486-62C26F0B0C59}">
      <dgm:prSet/>
      <dgm:spPr/>
      <dgm:t>
        <a:bodyPr/>
        <a:lstStyle/>
        <a:p>
          <a:endParaRPr lang="en-US"/>
        </a:p>
      </dgm:t>
    </dgm:pt>
    <dgm:pt modelId="{86841427-A6A9-4122-84C4-36F7E90C8162}" type="sibTrans" cxnId="{7D10CE36-F97E-4D32-A486-62C26F0B0C59}">
      <dgm:prSet/>
      <dgm:spPr/>
      <dgm:t>
        <a:bodyPr/>
        <a:lstStyle/>
        <a:p>
          <a:endParaRPr lang="en-US"/>
        </a:p>
      </dgm:t>
    </dgm:pt>
    <dgm:pt modelId="{D75C425A-9E60-4AF8-8490-4578F6AF13F0}">
      <dgm:prSet/>
      <dgm:spPr/>
      <dgm:t>
        <a:bodyPr/>
        <a:lstStyle/>
        <a:p>
          <a:r>
            <a:rPr lang="en-US" dirty="0" err="1"/>
            <a:t>Faktor</a:t>
          </a:r>
          <a:r>
            <a:rPr lang="en-US" dirty="0"/>
            <a:t> </a:t>
          </a:r>
          <a:r>
            <a:rPr lang="en-US" dirty="0" err="1"/>
            <a:t>penentu</a:t>
          </a:r>
          <a:r>
            <a:rPr lang="en-US" dirty="0"/>
            <a:t> </a:t>
          </a:r>
          <a:r>
            <a:rPr lang="en-US" dirty="0" err="1"/>
            <a:t>keberhasilan</a:t>
          </a:r>
          <a:r>
            <a:rPr lang="en-US" dirty="0"/>
            <a:t> </a:t>
          </a:r>
          <a:r>
            <a:rPr lang="en-US" dirty="0" err="1"/>
            <a:t>proyek</a:t>
          </a:r>
          <a:endParaRPr lang="en-US" dirty="0"/>
        </a:p>
      </dgm:t>
    </dgm:pt>
    <dgm:pt modelId="{1D9E475A-437B-4CD8-B31F-213429F0C8B7}" type="parTrans" cxnId="{1D410AE1-2583-4245-9E12-859C7686FC10}">
      <dgm:prSet/>
      <dgm:spPr/>
      <dgm:t>
        <a:bodyPr/>
        <a:lstStyle/>
        <a:p>
          <a:endParaRPr lang="en-US"/>
        </a:p>
      </dgm:t>
    </dgm:pt>
    <dgm:pt modelId="{AA2E1148-2F02-4E6B-955E-6163F6B1E473}" type="sibTrans" cxnId="{1D410AE1-2583-4245-9E12-859C7686FC10}">
      <dgm:prSet/>
      <dgm:spPr/>
      <dgm:t>
        <a:bodyPr/>
        <a:lstStyle/>
        <a:p>
          <a:endParaRPr lang="en-US"/>
        </a:p>
      </dgm:t>
    </dgm:pt>
    <dgm:pt modelId="{78A6D160-D52B-4511-9E41-BF5C7D000380}">
      <dgm:prSet/>
      <dgm:spPr/>
      <dgm:t>
        <a:bodyPr/>
        <a:lstStyle/>
        <a:p>
          <a:r>
            <a:rPr lang="en-US" dirty="0" err="1"/>
            <a:t>Unsur-unsur</a:t>
          </a:r>
          <a:r>
            <a:rPr lang="en-US" dirty="0"/>
            <a:t> </a:t>
          </a:r>
          <a:r>
            <a:rPr lang="en-US" dirty="0" err="1"/>
            <a:t>proyek</a:t>
          </a:r>
          <a:endParaRPr lang="en-US" dirty="0"/>
        </a:p>
      </dgm:t>
    </dgm:pt>
    <dgm:pt modelId="{21D959D7-32C8-4990-9178-DFDC488BCD44}" type="parTrans" cxnId="{F061B19D-111C-4412-B426-3F8D415DFA0F}">
      <dgm:prSet/>
      <dgm:spPr/>
      <dgm:t>
        <a:bodyPr/>
        <a:lstStyle/>
        <a:p>
          <a:endParaRPr lang="en-US"/>
        </a:p>
      </dgm:t>
    </dgm:pt>
    <dgm:pt modelId="{3C32A6F3-29A0-4158-BE64-029FD88FF72A}" type="sibTrans" cxnId="{F061B19D-111C-4412-B426-3F8D415DFA0F}">
      <dgm:prSet/>
      <dgm:spPr/>
      <dgm:t>
        <a:bodyPr/>
        <a:lstStyle/>
        <a:p>
          <a:endParaRPr lang="en-US"/>
        </a:p>
      </dgm:t>
    </dgm:pt>
    <dgm:pt modelId="{093ABBAB-E06F-410C-BC9D-E6845D9166D6}" type="pres">
      <dgm:prSet presAssocID="{99C57574-5F8D-47C8-8B07-D780FF8A8348}" presName="linear" presStyleCnt="0">
        <dgm:presLayoutVars>
          <dgm:animLvl val="lvl"/>
          <dgm:resizeHandles val="exact"/>
        </dgm:presLayoutVars>
      </dgm:prSet>
      <dgm:spPr/>
    </dgm:pt>
    <dgm:pt modelId="{AF137942-77D5-42E2-9919-22D7B3CAB899}" type="pres">
      <dgm:prSet presAssocID="{671D511B-1056-4C49-AEF4-EA60D0399B0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7802C77-0F79-4A56-9F61-8C32FA39D682}" type="pres">
      <dgm:prSet presAssocID="{58AD932D-CDF7-4E7F-BB4E-4457957616E9}" presName="spacer" presStyleCnt="0"/>
      <dgm:spPr/>
    </dgm:pt>
    <dgm:pt modelId="{BFBA8749-F767-4D90-A652-EA2A9699CC4D}" type="pres">
      <dgm:prSet presAssocID="{558EB312-9B36-44DF-991B-D286D497F60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6B33E46-1202-48C0-822A-E30D8FC5329D}" type="pres">
      <dgm:prSet presAssocID="{51B06223-A1D2-4EBB-903D-F04AA941B46C}" presName="spacer" presStyleCnt="0"/>
      <dgm:spPr/>
    </dgm:pt>
    <dgm:pt modelId="{4EEC3E79-0E95-4DD6-B90B-9CDC06DD5157}" type="pres">
      <dgm:prSet presAssocID="{6342374A-0C70-4BEE-B117-5FF20F0E9EE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36EB760-FD7E-482E-A3DB-8E4D8749723D}" type="pres">
      <dgm:prSet presAssocID="{86841427-A6A9-4122-84C4-36F7E90C8162}" presName="spacer" presStyleCnt="0"/>
      <dgm:spPr/>
    </dgm:pt>
    <dgm:pt modelId="{84C7979E-F2A2-4C86-82D9-3D10E793159B}" type="pres">
      <dgm:prSet presAssocID="{D75C425A-9E60-4AF8-8490-4578F6AF13F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309FE93-F16B-47A9-B318-247595ABC1F3}" type="pres">
      <dgm:prSet presAssocID="{AA2E1148-2F02-4E6B-955E-6163F6B1E473}" presName="spacer" presStyleCnt="0"/>
      <dgm:spPr/>
    </dgm:pt>
    <dgm:pt modelId="{A4386A66-031B-43DE-9563-794BFD48B2C7}" type="pres">
      <dgm:prSet presAssocID="{78A6D160-D52B-4511-9E41-BF5C7D000380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3F03010-F0E3-44F3-92C0-AD462679C713}" type="presOf" srcId="{671D511B-1056-4C49-AEF4-EA60D0399B02}" destId="{AF137942-77D5-42E2-9919-22D7B3CAB899}" srcOrd="0" destOrd="0" presId="urn:microsoft.com/office/officeart/2005/8/layout/vList2"/>
    <dgm:cxn modelId="{7D10CE36-F97E-4D32-A486-62C26F0B0C59}" srcId="{99C57574-5F8D-47C8-8B07-D780FF8A8348}" destId="{6342374A-0C70-4BEE-B117-5FF20F0E9EE0}" srcOrd="2" destOrd="0" parTransId="{211077F3-154C-4C4E-8BA3-10DEC4916B86}" sibTransId="{86841427-A6A9-4122-84C4-36F7E90C8162}"/>
    <dgm:cxn modelId="{D18C1B69-9A5B-4A80-B50F-6FB2FBBD5633}" srcId="{99C57574-5F8D-47C8-8B07-D780FF8A8348}" destId="{558EB312-9B36-44DF-991B-D286D497F603}" srcOrd="1" destOrd="0" parTransId="{2C28BA4F-39BD-4B75-BFA3-863D3A4B1461}" sibTransId="{51B06223-A1D2-4EBB-903D-F04AA941B46C}"/>
    <dgm:cxn modelId="{537AF14E-3A6C-4CFF-AD92-1403A895EA7D}" srcId="{99C57574-5F8D-47C8-8B07-D780FF8A8348}" destId="{671D511B-1056-4C49-AEF4-EA60D0399B02}" srcOrd="0" destOrd="0" parTransId="{23A13B75-BA53-4F7D-A6CD-B3ED77404307}" sibTransId="{58AD932D-CDF7-4E7F-BB4E-4457957616E9}"/>
    <dgm:cxn modelId="{6F774470-8FF3-4993-91FE-CF632DD99E03}" type="presOf" srcId="{99C57574-5F8D-47C8-8B07-D780FF8A8348}" destId="{093ABBAB-E06F-410C-BC9D-E6845D9166D6}" srcOrd="0" destOrd="0" presId="urn:microsoft.com/office/officeart/2005/8/layout/vList2"/>
    <dgm:cxn modelId="{8891028E-D212-4695-B0ED-303A3EA5B0C5}" type="presOf" srcId="{D75C425A-9E60-4AF8-8490-4578F6AF13F0}" destId="{84C7979E-F2A2-4C86-82D9-3D10E793159B}" srcOrd="0" destOrd="0" presId="urn:microsoft.com/office/officeart/2005/8/layout/vList2"/>
    <dgm:cxn modelId="{180ACC95-0101-407C-BED0-A4DC76A1462C}" type="presOf" srcId="{558EB312-9B36-44DF-991B-D286D497F603}" destId="{BFBA8749-F767-4D90-A652-EA2A9699CC4D}" srcOrd="0" destOrd="0" presId="urn:microsoft.com/office/officeart/2005/8/layout/vList2"/>
    <dgm:cxn modelId="{F061B19D-111C-4412-B426-3F8D415DFA0F}" srcId="{99C57574-5F8D-47C8-8B07-D780FF8A8348}" destId="{78A6D160-D52B-4511-9E41-BF5C7D000380}" srcOrd="4" destOrd="0" parTransId="{21D959D7-32C8-4990-9178-DFDC488BCD44}" sibTransId="{3C32A6F3-29A0-4158-BE64-029FD88FF72A}"/>
    <dgm:cxn modelId="{DA26F0A0-0310-40D2-AAFE-2D72BA2DF153}" type="presOf" srcId="{6342374A-0C70-4BEE-B117-5FF20F0E9EE0}" destId="{4EEC3E79-0E95-4DD6-B90B-9CDC06DD5157}" srcOrd="0" destOrd="0" presId="urn:microsoft.com/office/officeart/2005/8/layout/vList2"/>
    <dgm:cxn modelId="{8D47F2D2-A67F-4980-8CFB-E9DBE7AC792E}" type="presOf" srcId="{78A6D160-D52B-4511-9E41-BF5C7D000380}" destId="{A4386A66-031B-43DE-9563-794BFD48B2C7}" srcOrd="0" destOrd="0" presId="urn:microsoft.com/office/officeart/2005/8/layout/vList2"/>
    <dgm:cxn modelId="{1D410AE1-2583-4245-9E12-859C7686FC10}" srcId="{99C57574-5F8D-47C8-8B07-D780FF8A8348}" destId="{D75C425A-9E60-4AF8-8490-4578F6AF13F0}" srcOrd="3" destOrd="0" parTransId="{1D9E475A-437B-4CD8-B31F-213429F0C8B7}" sibTransId="{AA2E1148-2F02-4E6B-955E-6163F6B1E473}"/>
    <dgm:cxn modelId="{D3E07C1A-F74F-4EB3-BC5A-80B8DADAB307}" type="presParOf" srcId="{093ABBAB-E06F-410C-BC9D-E6845D9166D6}" destId="{AF137942-77D5-42E2-9919-22D7B3CAB899}" srcOrd="0" destOrd="0" presId="urn:microsoft.com/office/officeart/2005/8/layout/vList2"/>
    <dgm:cxn modelId="{02FCEE83-0F16-4ECD-BBB2-A062ECD84098}" type="presParOf" srcId="{093ABBAB-E06F-410C-BC9D-E6845D9166D6}" destId="{47802C77-0F79-4A56-9F61-8C32FA39D682}" srcOrd="1" destOrd="0" presId="urn:microsoft.com/office/officeart/2005/8/layout/vList2"/>
    <dgm:cxn modelId="{9D56FC23-8C46-4883-8697-C6F16EA0B2EC}" type="presParOf" srcId="{093ABBAB-E06F-410C-BC9D-E6845D9166D6}" destId="{BFBA8749-F767-4D90-A652-EA2A9699CC4D}" srcOrd="2" destOrd="0" presId="urn:microsoft.com/office/officeart/2005/8/layout/vList2"/>
    <dgm:cxn modelId="{8AB1BCB3-55F6-4BB8-842A-A5C143F5AB8E}" type="presParOf" srcId="{093ABBAB-E06F-410C-BC9D-E6845D9166D6}" destId="{86B33E46-1202-48C0-822A-E30D8FC5329D}" srcOrd="3" destOrd="0" presId="urn:microsoft.com/office/officeart/2005/8/layout/vList2"/>
    <dgm:cxn modelId="{2BBEE9C1-0DF6-4611-99B1-B7BA9D28355B}" type="presParOf" srcId="{093ABBAB-E06F-410C-BC9D-E6845D9166D6}" destId="{4EEC3E79-0E95-4DD6-B90B-9CDC06DD5157}" srcOrd="4" destOrd="0" presId="urn:microsoft.com/office/officeart/2005/8/layout/vList2"/>
    <dgm:cxn modelId="{B7EB67CE-709C-487F-8ACD-71F8D4D4F95D}" type="presParOf" srcId="{093ABBAB-E06F-410C-BC9D-E6845D9166D6}" destId="{C36EB760-FD7E-482E-A3DB-8E4D8749723D}" srcOrd="5" destOrd="0" presId="urn:microsoft.com/office/officeart/2005/8/layout/vList2"/>
    <dgm:cxn modelId="{C041A42C-08CE-4692-8A29-7344EFCF28B9}" type="presParOf" srcId="{093ABBAB-E06F-410C-BC9D-E6845D9166D6}" destId="{84C7979E-F2A2-4C86-82D9-3D10E793159B}" srcOrd="6" destOrd="0" presId="urn:microsoft.com/office/officeart/2005/8/layout/vList2"/>
    <dgm:cxn modelId="{52D4EEBE-55E2-46C7-B1C2-752D3884C923}" type="presParOf" srcId="{093ABBAB-E06F-410C-BC9D-E6845D9166D6}" destId="{A309FE93-F16B-47A9-B318-247595ABC1F3}" srcOrd="7" destOrd="0" presId="urn:microsoft.com/office/officeart/2005/8/layout/vList2"/>
    <dgm:cxn modelId="{A445F3D7-4A13-454B-9B84-8AE57AAE3DA5}" type="presParOf" srcId="{093ABBAB-E06F-410C-BC9D-E6845D9166D6}" destId="{A4386A66-031B-43DE-9563-794BFD48B2C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64FCAFD-1A96-4A9F-8B1F-C6D09E0184A8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33A78F-A582-41BF-B09A-C5FB0776E79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Projects are </a:t>
          </a:r>
          <a:r>
            <a:rPr lang="en-US" b="1" i="1"/>
            <a:t>complex, one-time </a:t>
          </a:r>
          <a:r>
            <a:rPr lang="en-US"/>
            <a:t>processes.</a:t>
          </a:r>
        </a:p>
      </dgm:t>
    </dgm:pt>
    <dgm:pt modelId="{544574EF-216B-4649-85F8-7E13F2FFD395}" type="parTrans" cxnId="{DBBDC8BB-359E-4A42-969E-BA3D06011B46}">
      <dgm:prSet/>
      <dgm:spPr/>
      <dgm:t>
        <a:bodyPr/>
        <a:lstStyle/>
        <a:p>
          <a:endParaRPr lang="en-US"/>
        </a:p>
      </dgm:t>
    </dgm:pt>
    <dgm:pt modelId="{5AEA4635-A3DC-4829-B5CD-623636EADD9D}" type="sibTrans" cxnId="{DBBDC8BB-359E-4A42-969E-BA3D06011B4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276D3B6-B730-493F-84C0-F4EADA63BC2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Projects are </a:t>
          </a:r>
          <a:r>
            <a:rPr lang="en-US" b="1" i="1"/>
            <a:t>limited</a:t>
          </a:r>
          <a:r>
            <a:rPr lang="en-US"/>
            <a:t> by budget, schedule, and resources.</a:t>
          </a:r>
        </a:p>
      </dgm:t>
    </dgm:pt>
    <dgm:pt modelId="{3CD7DB9C-706F-47B2-BB9E-15A0CE8D8E1F}" type="parTrans" cxnId="{082024F9-3BEF-4D2B-9680-67159B42C699}">
      <dgm:prSet/>
      <dgm:spPr/>
      <dgm:t>
        <a:bodyPr/>
        <a:lstStyle/>
        <a:p>
          <a:endParaRPr lang="en-US"/>
        </a:p>
      </dgm:t>
    </dgm:pt>
    <dgm:pt modelId="{4333C119-2544-49CB-801F-640468E62DA1}" type="sibTrans" cxnId="{082024F9-3BEF-4D2B-9680-67159B42C69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CD809AF-2DFE-4E4E-A0F2-BECF76FCA1D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Projects are developed to resolve a </a:t>
          </a:r>
          <a:r>
            <a:rPr lang="en-US" b="1" i="1"/>
            <a:t>clear goal </a:t>
          </a:r>
          <a:r>
            <a:rPr lang="en-US"/>
            <a:t>or </a:t>
          </a:r>
          <a:r>
            <a:rPr lang="en-US" b="1" i="1"/>
            <a:t>set of goals</a:t>
          </a:r>
          <a:r>
            <a:rPr lang="en-US"/>
            <a:t>.</a:t>
          </a:r>
        </a:p>
      </dgm:t>
    </dgm:pt>
    <dgm:pt modelId="{A5F1EAD5-5633-4A54-A703-338FE4617085}" type="parTrans" cxnId="{69BE4959-40C5-477E-9577-8F616D8AA2C8}">
      <dgm:prSet/>
      <dgm:spPr/>
      <dgm:t>
        <a:bodyPr/>
        <a:lstStyle/>
        <a:p>
          <a:endParaRPr lang="en-US"/>
        </a:p>
      </dgm:t>
    </dgm:pt>
    <dgm:pt modelId="{90C8BA1E-47CF-4F44-B3F0-721570A078D3}" type="sibTrans" cxnId="{69BE4959-40C5-477E-9577-8F616D8AA2C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F4CA859-FF20-42C2-A6E0-BBCC0A9F6F1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Projects are </a:t>
          </a:r>
          <a:r>
            <a:rPr lang="en-US" b="1" i="1"/>
            <a:t>customer-focused</a:t>
          </a:r>
          <a:r>
            <a:rPr lang="en-US"/>
            <a:t>.</a:t>
          </a:r>
        </a:p>
      </dgm:t>
    </dgm:pt>
    <dgm:pt modelId="{CDABAF69-4C59-44E1-85ED-F0B3868122F4}" type="parTrans" cxnId="{A367BFBB-2D36-4339-9F1E-FD0F6521F089}">
      <dgm:prSet/>
      <dgm:spPr/>
      <dgm:t>
        <a:bodyPr/>
        <a:lstStyle/>
        <a:p>
          <a:endParaRPr lang="en-US"/>
        </a:p>
      </dgm:t>
    </dgm:pt>
    <dgm:pt modelId="{579985CA-F43D-4BFA-9C70-56AAF6AF8734}" type="sibTrans" cxnId="{A367BFBB-2D36-4339-9F1E-FD0F6521F089}">
      <dgm:prSet/>
      <dgm:spPr/>
      <dgm:t>
        <a:bodyPr/>
        <a:lstStyle/>
        <a:p>
          <a:endParaRPr lang="en-US"/>
        </a:p>
      </dgm:t>
    </dgm:pt>
    <dgm:pt modelId="{36129F8F-A81E-40D7-8AAB-7D002A5DEA84}" type="pres">
      <dgm:prSet presAssocID="{C64FCAFD-1A96-4A9F-8B1F-C6D09E0184A8}" presName="root" presStyleCnt="0">
        <dgm:presLayoutVars>
          <dgm:dir/>
          <dgm:resizeHandles val="exact"/>
        </dgm:presLayoutVars>
      </dgm:prSet>
      <dgm:spPr/>
    </dgm:pt>
    <dgm:pt modelId="{799F57A9-48F6-4C7C-870F-61E7CC56DB98}" type="pres">
      <dgm:prSet presAssocID="{C64FCAFD-1A96-4A9F-8B1F-C6D09E0184A8}" presName="container" presStyleCnt="0">
        <dgm:presLayoutVars>
          <dgm:dir/>
          <dgm:resizeHandles val="exact"/>
        </dgm:presLayoutVars>
      </dgm:prSet>
      <dgm:spPr/>
    </dgm:pt>
    <dgm:pt modelId="{EB648D0F-4C45-4406-A035-F05EA219EBB3}" type="pres">
      <dgm:prSet presAssocID="{3533A78F-A582-41BF-B09A-C5FB0776E792}" presName="compNode" presStyleCnt="0"/>
      <dgm:spPr/>
    </dgm:pt>
    <dgm:pt modelId="{E4408D03-8580-4779-BF39-995B1F4D8E9A}" type="pres">
      <dgm:prSet presAssocID="{3533A78F-A582-41BF-B09A-C5FB0776E792}" presName="iconBgRect" presStyleLbl="bgShp" presStyleIdx="0" presStyleCnt="4"/>
      <dgm:spPr/>
    </dgm:pt>
    <dgm:pt modelId="{B1A964EB-30E3-424E-9DEA-71E1A2FB6A26}" type="pres">
      <dgm:prSet presAssocID="{3533A78F-A582-41BF-B09A-C5FB0776E79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nching Diagram"/>
        </a:ext>
      </dgm:extLst>
    </dgm:pt>
    <dgm:pt modelId="{23BE5C75-43E5-4A74-9424-50A9F921D102}" type="pres">
      <dgm:prSet presAssocID="{3533A78F-A582-41BF-B09A-C5FB0776E792}" presName="spaceRect" presStyleCnt="0"/>
      <dgm:spPr/>
    </dgm:pt>
    <dgm:pt modelId="{20719F49-91EE-4602-AF9A-2471BEEE9084}" type="pres">
      <dgm:prSet presAssocID="{3533A78F-A582-41BF-B09A-C5FB0776E792}" presName="textRect" presStyleLbl="revTx" presStyleIdx="0" presStyleCnt="4">
        <dgm:presLayoutVars>
          <dgm:chMax val="1"/>
          <dgm:chPref val="1"/>
        </dgm:presLayoutVars>
      </dgm:prSet>
      <dgm:spPr/>
    </dgm:pt>
    <dgm:pt modelId="{E11F991D-DBCC-4F04-9B02-1A5DB8FF308A}" type="pres">
      <dgm:prSet presAssocID="{5AEA4635-A3DC-4829-B5CD-623636EADD9D}" presName="sibTrans" presStyleLbl="sibTrans2D1" presStyleIdx="0" presStyleCnt="0"/>
      <dgm:spPr/>
    </dgm:pt>
    <dgm:pt modelId="{248FC557-F649-4C39-B7E5-C5D2BA3187C5}" type="pres">
      <dgm:prSet presAssocID="{6276D3B6-B730-493F-84C0-F4EADA63BC20}" presName="compNode" presStyleCnt="0"/>
      <dgm:spPr/>
    </dgm:pt>
    <dgm:pt modelId="{6B2750FD-BB0C-4C39-A05A-0DEF6FFBB3D2}" type="pres">
      <dgm:prSet presAssocID="{6276D3B6-B730-493F-84C0-F4EADA63BC20}" presName="iconBgRect" presStyleLbl="bgShp" presStyleIdx="1" presStyleCnt="4"/>
      <dgm:spPr/>
    </dgm:pt>
    <dgm:pt modelId="{37EEC594-BF69-4D24-AFC4-FCD9B5EDCB81}" type="pres">
      <dgm:prSet presAssocID="{6276D3B6-B730-493F-84C0-F4EADA63BC2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6D967E80-3B64-4849-8A32-94242AD61B13}" type="pres">
      <dgm:prSet presAssocID="{6276D3B6-B730-493F-84C0-F4EADA63BC20}" presName="spaceRect" presStyleCnt="0"/>
      <dgm:spPr/>
    </dgm:pt>
    <dgm:pt modelId="{0C5801C9-E7FD-41F2-92DE-1C3FFA5E493D}" type="pres">
      <dgm:prSet presAssocID="{6276D3B6-B730-493F-84C0-F4EADA63BC20}" presName="textRect" presStyleLbl="revTx" presStyleIdx="1" presStyleCnt="4">
        <dgm:presLayoutVars>
          <dgm:chMax val="1"/>
          <dgm:chPref val="1"/>
        </dgm:presLayoutVars>
      </dgm:prSet>
      <dgm:spPr/>
    </dgm:pt>
    <dgm:pt modelId="{B504CB63-EC47-4A02-B468-DAE82BC9E775}" type="pres">
      <dgm:prSet presAssocID="{4333C119-2544-49CB-801F-640468E62DA1}" presName="sibTrans" presStyleLbl="sibTrans2D1" presStyleIdx="0" presStyleCnt="0"/>
      <dgm:spPr/>
    </dgm:pt>
    <dgm:pt modelId="{A76C7A56-9A5B-4293-80E2-BA8B8756A171}" type="pres">
      <dgm:prSet presAssocID="{4CD809AF-2DFE-4E4E-A0F2-BECF76FCA1D1}" presName="compNode" presStyleCnt="0"/>
      <dgm:spPr/>
    </dgm:pt>
    <dgm:pt modelId="{9A4281F2-A4EA-47EA-BBE8-67C479DD23A6}" type="pres">
      <dgm:prSet presAssocID="{4CD809AF-2DFE-4E4E-A0F2-BECF76FCA1D1}" presName="iconBgRect" presStyleLbl="bgShp" presStyleIdx="2" presStyleCnt="4"/>
      <dgm:spPr/>
    </dgm:pt>
    <dgm:pt modelId="{FD6866AD-FDE9-4303-A253-44D76F8A06AE}" type="pres">
      <dgm:prSet presAssocID="{4CD809AF-2DFE-4E4E-A0F2-BECF76FCA1D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79B477F1-B578-4300-8911-E32208BE0402}" type="pres">
      <dgm:prSet presAssocID="{4CD809AF-2DFE-4E4E-A0F2-BECF76FCA1D1}" presName="spaceRect" presStyleCnt="0"/>
      <dgm:spPr/>
    </dgm:pt>
    <dgm:pt modelId="{FFD08578-05B8-479F-A31A-8F134464A80E}" type="pres">
      <dgm:prSet presAssocID="{4CD809AF-2DFE-4E4E-A0F2-BECF76FCA1D1}" presName="textRect" presStyleLbl="revTx" presStyleIdx="2" presStyleCnt="4">
        <dgm:presLayoutVars>
          <dgm:chMax val="1"/>
          <dgm:chPref val="1"/>
        </dgm:presLayoutVars>
      </dgm:prSet>
      <dgm:spPr/>
    </dgm:pt>
    <dgm:pt modelId="{40C7BA95-12D7-47F3-8014-846103D495B5}" type="pres">
      <dgm:prSet presAssocID="{90C8BA1E-47CF-4F44-B3F0-721570A078D3}" presName="sibTrans" presStyleLbl="sibTrans2D1" presStyleIdx="0" presStyleCnt="0"/>
      <dgm:spPr/>
    </dgm:pt>
    <dgm:pt modelId="{2DCFAD42-E273-4E18-8C8F-CCCEA9290E5F}" type="pres">
      <dgm:prSet presAssocID="{CF4CA859-FF20-42C2-A6E0-BBCC0A9F6F14}" presName="compNode" presStyleCnt="0"/>
      <dgm:spPr/>
    </dgm:pt>
    <dgm:pt modelId="{E79B9C7F-F621-4B84-B46E-4A2847103491}" type="pres">
      <dgm:prSet presAssocID="{CF4CA859-FF20-42C2-A6E0-BBCC0A9F6F14}" presName="iconBgRect" presStyleLbl="bgShp" presStyleIdx="3" presStyleCnt="4"/>
      <dgm:spPr/>
    </dgm:pt>
    <dgm:pt modelId="{36BC9FF4-C092-4839-BC49-5F6578342D22}" type="pres">
      <dgm:prSet presAssocID="{CF4CA859-FF20-42C2-A6E0-BBCC0A9F6F1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heatre"/>
        </a:ext>
      </dgm:extLst>
    </dgm:pt>
    <dgm:pt modelId="{D0D524FC-9EFF-411B-95EB-BF077A9F9863}" type="pres">
      <dgm:prSet presAssocID="{CF4CA859-FF20-42C2-A6E0-BBCC0A9F6F14}" presName="spaceRect" presStyleCnt="0"/>
      <dgm:spPr/>
    </dgm:pt>
    <dgm:pt modelId="{591BF684-8F47-4062-A268-227C4651A1F2}" type="pres">
      <dgm:prSet presAssocID="{CF4CA859-FF20-42C2-A6E0-BBCC0A9F6F14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1FBCEA33-A8DA-4221-BF98-57644005C080}" type="presOf" srcId="{CF4CA859-FF20-42C2-A6E0-BBCC0A9F6F14}" destId="{591BF684-8F47-4062-A268-227C4651A1F2}" srcOrd="0" destOrd="0" presId="urn:microsoft.com/office/officeart/2018/2/layout/IconCircleList"/>
    <dgm:cxn modelId="{7065F662-9105-458E-A538-C431130D929B}" type="presOf" srcId="{3533A78F-A582-41BF-B09A-C5FB0776E792}" destId="{20719F49-91EE-4602-AF9A-2471BEEE9084}" srcOrd="0" destOrd="0" presId="urn:microsoft.com/office/officeart/2018/2/layout/IconCircleList"/>
    <dgm:cxn modelId="{7E676067-A80B-47AB-8125-30469D48A310}" type="presOf" srcId="{4333C119-2544-49CB-801F-640468E62DA1}" destId="{B504CB63-EC47-4A02-B468-DAE82BC9E775}" srcOrd="0" destOrd="0" presId="urn:microsoft.com/office/officeart/2018/2/layout/IconCircleList"/>
    <dgm:cxn modelId="{119CB877-DA92-42D8-907F-84441D246E93}" type="presOf" srcId="{6276D3B6-B730-493F-84C0-F4EADA63BC20}" destId="{0C5801C9-E7FD-41F2-92DE-1C3FFA5E493D}" srcOrd="0" destOrd="0" presId="urn:microsoft.com/office/officeart/2018/2/layout/IconCircleList"/>
    <dgm:cxn modelId="{69BE4959-40C5-477E-9577-8F616D8AA2C8}" srcId="{C64FCAFD-1A96-4A9F-8B1F-C6D09E0184A8}" destId="{4CD809AF-2DFE-4E4E-A0F2-BECF76FCA1D1}" srcOrd="2" destOrd="0" parTransId="{A5F1EAD5-5633-4A54-A703-338FE4617085}" sibTransId="{90C8BA1E-47CF-4F44-B3F0-721570A078D3}"/>
    <dgm:cxn modelId="{B12AE49D-BFE1-4F9E-AC47-EE49298C7563}" type="presOf" srcId="{4CD809AF-2DFE-4E4E-A0F2-BECF76FCA1D1}" destId="{FFD08578-05B8-479F-A31A-8F134464A80E}" srcOrd="0" destOrd="0" presId="urn:microsoft.com/office/officeart/2018/2/layout/IconCircleList"/>
    <dgm:cxn modelId="{298125B3-B914-4BD0-AD76-30A6BBC94ECA}" type="presOf" srcId="{5AEA4635-A3DC-4829-B5CD-623636EADD9D}" destId="{E11F991D-DBCC-4F04-9B02-1A5DB8FF308A}" srcOrd="0" destOrd="0" presId="urn:microsoft.com/office/officeart/2018/2/layout/IconCircleList"/>
    <dgm:cxn modelId="{A367BFBB-2D36-4339-9F1E-FD0F6521F089}" srcId="{C64FCAFD-1A96-4A9F-8B1F-C6D09E0184A8}" destId="{CF4CA859-FF20-42C2-A6E0-BBCC0A9F6F14}" srcOrd="3" destOrd="0" parTransId="{CDABAF69-4C59-44E1-85ED-F0B3868122F4}" sibTransId="{579985CA-F43D-4BFA-9C70-56AAF6AF8734}"/>
    <dgm:cxn modelId="{DBBDC8BB-359E-4A42-969E-BA3D06011B46}" srcId="{C64FCAFD-1A96-4A9F-8B1F-C6D09E0184A8}" destId="{3533A78F-A582-41BF-B09A-C5FB0776E792}" srcOrd="0" destOrd="0" parTransId="{544574EF-216B-4649-85F8-7E13F2FFD395}" sibTransId="{5AEA4635-A3DC-4829-B5CD-623636EADD9D}"/>
    <dgm:cxn modelId="{26616FDD-FDDF-4F5C-ACBD-518FB4B2CAF3}" type="presOf" srcId="{90C8BA1E-47CF-4F44-B3F0-721570A078D3}" destId="{40C7BA95-12D7-47F3-8014-846103D495B5}" srcOrd="0" destOrd="0" presId="urn:microsoft.com/office/officeart/2018/2/layout/IconCircleList"/>
    <dgm:cxn modelId="{5988A2E1-E55F-430B-A8FA-F1E05B8E052B}" type="presOf" srcId="{C64FCAFD-1A96-4A9F-8B1F-C6D09E0184A8}" destId="{36129F8F-A81E-40D7-8AAB-7D002A5DEA84}" srcOrd="0" destOrd="0" presId="urn:microsoft.com/office/officeart/2018/2/layout/IconCircleList"/>
    <dgm:cxn modelId="{082024F9-3BEF-4D2B-9680-67159B42C699}" srcId="{C64FCAFD-1A96-4A9F-8B1F-C6D09E0184A8}" destId="{6276D3B6-B730-493F-84C0-F4EADA63BC20}" srcOrd="1" destOrd="0" parTransId="{3CD7DB9C-706F-47B2-BB9E-15A0CE8D8E1F}" sibTransId="{4333C119-2544-49CB-801F-640468E62DA1}"/>
    <dgm:cxn modelId="{354B1C85-0615-477C-BB03-132E3B7CA9FD}" type="presParOf" srcId="{36129F8F-A81E-40D7-8AAB-7D002A5DEA84}" destId="{799F57A9-48F6-4C7C-870F-61E7CC56DB98}" srcOrd="0" destOrd="0" presId="urn:microsoft.com/office/officeart/2018/2/layout/IconCircleList"/>
    <dgm:cxn modelId="{1843F298-0676-4448-9AFE-1D658095498F}" type="presParOf" srcId="{799F57A9-48F6-4C7C-870F-61E7CC56DB98}" destId="{EB648D0F-4C45-4406-A035-F05EA219EBB3}" srcOrd="0" destOrd="0" presId="urn:microsoft.com/office/officeart/2018/2/layout/IconCircleList"/>
    <dgm:cxn modelId="{370B60F2-F053-4FDE-83F6-19C141919592}" type="presParOf" srcId="{EB648D0F-4C45-4406-A035-F05EA219EBB3}" destId="{E4408D03-8580-4779-BF39-995B1F4D8E9A}" srcOrd="0" destOrd="0" presId="urn:microsoft.com/office/officeart/2018/2/layout/IconCircleList"/>
    <dgm:cxn modelId="{9F774597-32A9-4033-B369-3A03467381AD}" type="presParOf" srcId="{EB648D0F-4C45-4406-A035-F05EA219EBB3}" destId="{B1A964EB-30E3-424E-9DEA-71E1A2FB6A26}" srcOrd="1" destOrd="0" presId="urn:microsoft.com/office/officeart/2018/2/layout/IconCircleList"/>
    <dgm:cxn modelId="{0504455F-8F75-435D-9092-49532F344FD2}" type="presParOf" srcId="{EB648D0F-4C45-4406-A035-F05EA219EBB3}" destId="{23BE5C75-43E5-4A74-9424-50A9F921D102}" srcOrd="2" destOrd="0" presId="urn:microsoft.com/office/officeart/2018/2/layout/IconCircleList"/>
    <dgm:cxn modelId="{FE7FEDEE-6581-4652-BC9F-0F678C22F2F1}" type="presParOf" srcId="{EB648D0F-4C45-4406-A035-F05EA219EBB3}" destId="{20719F49-91EE-4602-AF9A-2471BEEE9084}" srcOrd="3" destOrd="0" presId="urn:microsoft.com/office/officeart/2018/2/layout/IconCircleList"/>
    <dgm:cxn modelId="{F6B11477-0E23-4AB0-A3C9-5A4D7891AEE5}" type="presParOf" srcId="{799F57A9-48F6-4C7C-870F-61E7CC56DB98}" destId="{E11F991D-DBCC-4F04-9B02-1A5DB8FF308A}" srcOrd="1" destOrd="0" presId="urn:microsoft.com/office/officeart/2018/2/layout/IconCircleList"/>
    <dgm:cxn modelId="{511FF32D-9456-42FC-97D8-ECE8F35A328C}" type="presParOf" srcId="{799F57A9-48F6-4C7C-870F-61E7CC56DB98}" destId="{248FC557-F649-4C39-B7E5-C5D2BA3187C5}" srcOrd="2" destOrd="0" presId="urn:microsoft.com/office/officeart/2018/2/layout/IconCircleList"/>
    <dgm:cxn modelId="{CE2F5F98-FD00-4FA3-9110-6CF4EEB21E74}" type="presParOf" srcId="{248FC557-F649-4C39-B7E5-C5D2BA3187C5}" destId="{6B2750FD-BB0C-4C39-A05A-0DEF6FFBB3D2}" srcOrd="0" destOrd="0" presId="urn:microsoft.com/office/officeart/2018/2/layout/IconCircleList"/>
    <dgm:cxn modelId="{F9A57566-1830-48BC-B386-AE198950AC86}" type="presParOf" srcId="{248FC557-F649-4C39-B7E5-C5D2BA3187C5}" destId="{37EEC594-BF69-4D24-AFC4-FCD9B5EDCB81}" srcOrd="1" destOrd="0" presId="urn:microsoft.com/office/officeart/2018/2/layout/IconCircleList"/>
    <dgm:cxn modelId="{131F56F7-C642-4582-AC78-33649714B2E5}" type="presParOf" srcId="{248FC557-F649-4C39-B7E5-C5D2BA3187C5}" destId="{6D967E80-3B64-4849-8A32-94242AD61B13}" srcOrd="2" destOrd="0" presId="urn:microsoft.com/office/officeart/2018/2/layout/IconCircleList"/>
    <dgm:cxn modelId="{658F116B-4134-404C-9B7E-E5AEC09E520B}" type="presParOf" srcId="{248FC557-F649-4C39-B7E5-C5D2BA3187C5}" destId="{0C5801C9-E7FD-41F2-92DE-1C3FFA5E493D}" srcOrd="3" destOrd="0" presId="urn:microsoft.com/office/officeart/2018/2/layout/IconCircleList"/>
    <dgm:cxn modelId="{A28FB49D-53C6-4A00-A30B-129378E1220A}" type="presParOf" srcId="{799F57A9-48F6-4C7C-870F-61E7CC56DB98}" destId="{B504CB63-EC47-4A02-B468-DAE82BC9E775}" srcOrd="3" destOrd="0" presId="urn:microsoft.com/office/officeart/2018/2/layout/IconCircleList"/>
    <dgm:cxn modelId="{E0E65654-3B9F-45B8-86DE-19CD33A77B48}" type="presParOf" srcId="{799F57A9-48F6-4C7C-870F-61E7CC56DB98}" destId="{A76C7A56-9A5B-4293-80E2-BA8B8756A171}" srcOrd="4" destOrd="0" presId="urn:microsoft.com/office/officeart/2018/2/layout/IconCircleList"/>
    <dgm:cxn modelId="{82FC0A15-01F2-4FD5-8B30-6380F747DA34}" type="presParOf" srcId="{A76C7A56-9A5B-4293-80E2-BA8B8756A171}" destId="{9A4281F2-A4EA-47EA-BBE8-67C479DD23A6}" srcOrd="0" destOrd="0" presId="urn:microsoft.com/office/officeart/2018/2/layout/IconCircleList"/>
    <dgm:cxn modelId="{B37E06A5-4564-4A58-899D-CB2DBEDF18F0}" type="presParOf" srcId="{A76C7A56-9A5B-4293-80E2-BA8B8756A171}" destId="{FD6866AD-FDE9-4303-A253-44D76F8A06AE}" srcOrd="1" destOrd="0" presId="urn:microsoft.com/office/officeart/2018/2/layout/IconCircleList"/>
    <dgm:cxn modelId="{E35B7827-5EE8-4C71-AB85-BA87E79B2759}" type="presParOf" srcId="{A76C7A56-9A5B-4293-80E2-BA8B8756A171}" destId="{79B477F1-B578-4300-8911-E32208BE0402}" srcOrd="2" destOrd="0" presId="urn:microsoft.com/office/officeart/2018/2/layout/IconCircleList"/>
    <dgm:cxn modelId="{9F31B373-2F8E-4211-8CC6-D233DC12B632}" type="presParOf" srcId="{A76C7A56-9A5B-4293-80E2-BA8B8756A171}" destId="{FFD08578-05B8-479F-A31A-8F134464A80E}" srcOrd="3" destOrd="0" presId="urn:microsoft.com/office/officeart/2018/2/layout/IconCircleList"/>
    <dgm:cxn modelId="{81C0C982-DD06-4381-8B6A-1C1256D8412C}" type="presParOf" srcId="{799F57A9-48F6-4C7C-870F-61E7CC56DB98}" destId="{40C7BA95-12D7-47F3-8014-846103D495B5}" srcOrd="5" destOrd="0" presId="urn:microsoft.com/office/officeart/2018/2/layout/IconCircleList"/>
    <dgm:cxn modelId="{B6C10059-C2BB-4A2E-B21D-436E27F6A99D}" type="presParOf" srcId="{799F57A9-48F6-4C7C-870F-61E7CC56DB98}" destId="{2DCFAD42-E273-4E18-8C8F-CCCEA9290E5F}" srcOrd="6" destOrd="0" presId="urn:microsoft.com/office/officeart/2018/2/layout/IconCircleList"/>
    <dgm:cxn modelId="{AC72477C-B54E-437D-B748-4F96B2FE6118}" type="presParOf" srcId="{2DCFAD42-E273-4E18-8C8F-CCCEA9290E5F}" destId="{E79B9C7F-F621-4B84-B46E-4A2847103491}" srcOrd="0" destOrd="0" presId="urn:microsoft.com/office/officeart/2018/2/layout/IconCircleList"/>
    <dgm:cxn modelId="{DC92D181-1EFB-4B42-BA6E-89B83444366E}" type="presParOf" srcId="{2DCFAD42-E273-4E18-8C8F-CCCEA9290E5F}" destId="{36BC9FF4-C092-4839-BC49-5F6578342D22}" srcOrd="1" destOrd="0" presId="urn:microsoft.com/office/officeart/2018/2/layout/IconCircleList"/>
    <dgm:cxn modelId="{C1AFEB54-24B3-46B8-8938-3B3CD9D28F69}" type="presParOf" srcId="{2DCFAD42-E273-4E18-8C8F-CCCEA9290E5F}" destId="{D0D524FC-9EFF-411B-95EB-BF077A9F9863}" srcOrd="2" destOrd="0" presId="urn:microsoft.com/office/officeart/2018/2/layout/IconCircleList"/>
    <dgm:cxn modelId="{7B431882-0C6F-4B67-AAA2-B57FC1C13B1F}" type="presParOf" srcId="{2DCFAD42-E273-4E18-8C8F-CCCEA9290E5F}" destId="{591BF684-8F47-4062-A268-227C4651A1F2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ACB7BF4-366E-4CE7-A29F-6DD4A9E30C7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8CEEA2A-4375-4505-9E23-DFCCABE7AB97}">
      <dgm:prSet/>
      <dgm:spPr/>
      <dgm:t>
        <a:bodyPr/>
        <a:lstStyle/>
        <a:p>
          <a:r>
            <a:rPr lang="en-US"/>
            <a:t>Projects are </a:t>
          </a:r>
          <a:r>
            <a:rPr lang="en-US" b="1" i="1"/>
            <a:t>ad hoc </a:t>
          </a:r>
          <a:r>
            <a:rPr lang="en-US"/>
            <a:t>endeavors with a clear life cycle.</a:t>
          </a:r>
        </a:p>
      </dgm:t>
    </dgm:pt>
    <dgm:pt modelId="{D8A3954A-F27C-40E2-9CDC-2F98F84B20DE}" type="parTrans" cxnId="{CBF96FF6-DD95-4066-99F0-B24CC0151606}">
      <dgm:prSet/>
      <dgm:spPr/>
      <dgm:t>
        <a:bodyPr/>
        <a:lstStyle/>
        <a:p>
          <a:endParaRPr lang="en-US"/>
        </a:p>
      </dgm:t>
    </dgm:pt>
    <dgm:pt modelId="{5DBB82E2-F059-46A9-A4CB-57E1B130DF25}" type="sibTrans" cxnId="{CBF96FF6-DD95-4066-99F0-B24CC0151606}">
      <dgm:prSet/>
      <dgm:spPr/>
      <dgm:t>
        <a:bodyPr/>
        <a:lstStyle/>
        <a:p>
          <a:endParaRPr lang="en-US"/>
        </a:p>
      </dgm:t>
    </dgm:pt>
    <dgm:pt modelId="{8343B800-EFC4-4A05-AA4F-83CCD0DA309B}">
      <dgm:prSet/>
      <dgm:spPr/>
      <dgm:t>
        <a:bodyPr/>
        <a:lstStyle/>
        <a:p>
          <a:r>
            <a:rPr lang="en-US"/>
            <a:t>Projects are </a:t>
          </a:r>
          <a:r>
            <a:rPr lang="en-US" b="1" i="1"/>
            <a:t>building blocks </a:t>
          </a:r>
          <a:r>
            <a:rPr lang="en-US"/>
            <a:t>in the design and execution of organizational strategies.</a:t>
          </a:r>
        </a:p>
      </dgm:t>
    </dgm:pt>
    <dgm:pt modelId="{54BEABDE-7E94-467A-9F5E-119AFD07F95D}" type="parTrans" cxnId="{787150DE-7A21-4536-9E9D-15BDB4745AA2}">
      <dgm:prSet/>
      <dgm:spPr/>
      <dgm:t>
        <a:bodyPr/>
        <a:lstStyle/>
        <a:p>
          <a:endParaRPr lang="en-US"/>
        </a:p>
      </dgm:t>
    </dgm:pt>
    <dgm:pt modelId="{46C5551F-4F52-480C-B6FD-83B2ED7C000C}" type="sibTrans" cxnId="{787150DE-7A21-4536-9E9D-15BDB4745AA2}">
      <dgm:prSet/>
      <dgm:spPr/>
      <dgm:t>
        <a:bodyPr/>
        <a:lstStyle/>
        <a:p>
          <a:endParaRPr lang="en-US"/>
        </a:p>
      </dgm:t>
    </dgm:pt>
    <dgm:pt modelId="{005716AB-F702-4003-B35B-3D2D5AF919F4}">
      <dgm:prSet/>
      <dgm:spPr/>
      <dgm:t>
        <a:bodyPr/>
        <a:lstStyle/>
        <a:p>
          <a:r>
            <a:rPr lang="en-US"/>
            <a:t>Projects are responsible for the newest and most </a:t>
          </a:r>
          <a:r>
            <a:rPr lang="en-US" b="1" i="1"/>
            <a:t>improved products, services, and organizational processes</a:t>
          </a:r>
          <a:r>
            <a:rPr lang="en-US"/>
            <a:t>.</a:t>
          </a:r>
        </a:p>
      </dgm:t>
    </dgm:pt>
    <dgm:pt modelId="{501201A7-3997-45D0-9E8C-7352B1CEB3FB}" type="parTrans" cxnId="{16CDAC5D-A6AE-4100-83FA-AF1D512EDA76}">
      <dgm:prSet/>
      <dgm:spPr/>
      <dgm:t>
        <a:bodyPr/>
        <a:lstStyle/>
        <a:p>
          <a:endParaRPr lang="en-US"/>
        </a:p>
      </dgm:t>
    </dgm:pt>
    <dgm:pt modelId="{9FDF88F3-6BDE-44BB-9D7A-1657652CC735}" type="sibTrans" cxnId="{16CDAC5D-A6AE-4100-83FA-AF1D512EDA76}">
      <dgm:prSet/>
      <dgm:spPr/>
      <dgm:t>
        <a:bodyPr/>
        <a:lstStyle/>
        <a:p>
          <a:endParaRPr lang="en-US"/>
        </a:p>
      </dgm:t>
    </dgm:pt>
    <dgm:pt modelId="{82B02709-F1E5-45F5-9CA8-B9EBEBC635B2}">
      <dgm:prSet/>
      <dgm:spPr/>
      <dgm:t>
        <a:bodyPr/>
        <a:lstStyle/>
        <a:p>
          <a:r>
            <a:rPr lang="en-US"/>
            <a:t>Projects provide a philosophy and strategy for the </a:t>
          </a:r>
          <a:r>
            <a:rPr lang="en-US" b="1" i="1"/>
            <a:t>management of change</a:t>
          </a:r>
          <a:r>
            <a:rPr lang="en-US"/>
            <a:t>.</a:t>
          </a:r>
        </a:p>
      </dgm:t>
    </dgm:pt>
    <dgm:pt modelId="{95AF7735-3841-48A8-B93E-B9F4767AF2D5}" type="parTrans" cxnId="{85CFFF81-1BE3-435A-8BDC-706C427A9B28}">
      <dgm:prSet/>
      <dgm:spPr/>
      <dgm:t>
        <a:bodyPr/>
        <a:lstStyle/>
        <a:p>
          <a:endParaRPr lang="en-US"/>
        </a:p>
      </dgm:t>
    </dgm:pt>
    <dgm:pt modelId="{A07EA45F-9502-43BC-8425-CE146F127DAB}" type="sibTrans" cxnId="{85CFFF81-1BE3-435A-8BDC-706C427A9B28}">
      <dgm:prSet/>
      <dgm:spPr/>
      <dgm:t>
        <a:bodyPr/>
        <a:lstStyle/>
        <a:p>
          <a:endParaRPr lang="en-US"/>
        </a:p>
      </dgm:t>
    </dgm:pt>
    <dgm:pt modelId="{822A3B08-D397-4237-921F-719199B5042C}">
      <dgm:prSet/>
      <dgm:spPr/>
      <dgm:t>
        <a:bodyPr/>
        <a:lstStyle/>
        <a:p>
          <a:r>
            <a:rPr lang="en-US"/>
            <a:t>Project management entails </a:t>
          </a:r>
          <a:r>
            <a:rPr lang="en-US" b="1" i="1"/>
            <a:t>crossing functional </a:t>
          </a:r>
          <a:r>
            <a:rPr lang="en-US"/>
            <a:t>and organizational boundaries.</a:t>
          </a:r>
        </a:p>
      </dgm:t>
    </dgm:pt>
    <dgm:pt modelId="{53C4892C-BB83-4745-9B0D-BBF232DAF428}" type="parTrans" cxnId="{CBF09E16-F5B6-468E-9723-B42F46A702D2}">
      <dgm:prSet/>
      <dgm:spPr/>
      <dgm:t>
        <a:bodyPr/>
        <a:lstStyle/>
        <a:p>
          <a:endParaRPr lang="en-US"/>
        </a:p>
      </dgm:t>
    </dgm:pt>
    <dgm:pt modelId="{3B1669CE-E5E6-48AF-9769-21C841D32D7A}" type="sibTrans" cxnId="{CBF09E16-F5B6-468E-9723-B42F46A702D2}">
      <dgm:prSet/>
      <dgm:spPr/>
      <dgm:t>
        <a:bodyPr/>
        <a:lstStyle/>
        <a:p>
          <a:endParaRPr lang="en-US"/>
        </a:p>
      </dgm:t>
    </dgm:pt>
    <dgm:pt modelId="{4B7B38C1-32BB-407C-A5B2-32FFCC75CEAF}" type="pres">
      <dgm:prSet presAssocID="{0ACB7BF4-366E-4CE7-A29F-6DD4A9E30C7F}" presName="diagram" presStyleCnt="0">
        <dgm:presLayoutVars>
          <dgm:dir/>
          <dgm:resizeHandles val="exact"/>
        </dgm:presLayoutVars>
      </dgm:prSet>
      <dgm:spPr/>
    </dgm:pt>
    <dgm:pt modelId="{FB9934CA-A257-42D5-A19D-8BFAE791EF0B}" type="pres">
      <dgm:prSet presAssocID="{88CEEA2A-4375-4505-9E23-DFCCABE7AB97}" presName="node" presStyleLbl="node1" presStyleIdx="0" presStyleCnt="5">
        <dgm:presLayoutVars>
          <dgm:bulletEnabled val="1"/>
        </dgm:presLayoutVars>
      </dgm:prSet>
      <dgm:spPr/>
    </dgm:pt>
    <dgm:pt modelId="{2464AB54-E759-4DBC-9B64-25A147817300}" type="pres">
      <dgm:prSet presAssocID="{5DBB82E2-F059-46A9-A4CB-57E1B130DF25}" presName="sibTrans" presStyleCnt="0"/>
      <dgm:spPr/>
    </dgm:pt>
    <dgm:pt modelId="{24A3DEB8-93C4-4890-8076-0184FBAF248A}" type="pres">
      <dgm:prSet presAssocID="{8343B800-EFC4-4A05-AA4F-83CCD0DA309B}" presName="node" presStyleLbl="node1" presStyleIdx="1" presStyleCnt="5">
        <dgm:presLayoutVars>
          <dgm:bulletEnabled val="1"/>
        </dgm:presLayoutVars>
      </dgm:prSet>
      <dgm:spPr/>
    </dgm:pt>
    <dgm:pt modelId="{C1AD2044-1C97-43A9-BAEA-AA6BDD0C0CB5}" type="pres">
      <dgm:prSet presAssocID="{46C5551F-4F52-480C-B6FD-83B2ED7C000C}" presName="sibTrans" presStyleCnt="0"/>
      <dgm:spPr/>
    </dgm:pt>
    <dgm:pt modelId="{DEE326D1-05E8-4F1D-B5D3-253F507174EC}" type="pres">
      <dgm:prSet presAssocID="{005716AB-F702-4003-B35B-3D2D5AF919F4}" presName="node" presStyleLbl="node1" presStyleIdx="2" presStyleCnt="5">
        <dgm:presLayoutVars>
          <dgm:bulletEnabled val="1"/>
        </dgm:presLayoutVars>
      </dgm:prSet>
      <dgm:spPr/>
    </dgm:pt>
    <dgm:pt modelId="{3D5855D5-41C1-4A02-A599-0AF956409D27}" type="pres">
      <dgm:prSet presAssocID="{9FDF88F3-6BDE-44BB-9D7A-1657652CC735}" presName="sibTrans" presStyleCnt="0"/>
      <dgm:spPr/>
    </dgm:pt>
    <dgm:pt modelId="{3231AC9F-AE41-4465-ADB1-69A6EA404AA7}" type="pres">
      <dgm:prSet presAssocID="{82B02709-F1E5-45F5-9CA8-B9EBEBC635B2}" presName="node" presStyleLbl="node1" presStyleIdx="3" presStyleCnt="5">
        <dgm:presLayoutVars>
          <dgm:bulletEnabled val="1"/>
        </dgm:presLayoutVars>
      </dgm:prSet>
      <dgm:spPr/>
    </dgm:pt>
    <dgm:pt modelId="{7FBA546B-6EED-4522-972E-0875A25E0091}" type="pres">
      <dgm:prSet presAssocID="{A07EA45F-9502-43BC-8425-CE146F127DAB}" presName="sibTrans" presStyleCnt="0"/>
      <dgm:spPr/>
    </dgm:pt>
    <dgm:pt modelId="{34F077A7-66DA-42DD-80B9-1C29082A3448}" type="pres">
      <dgm:prSet presAssocID="{822A3B08-D397-4237-921F-719199B5042C}" presName="node" presStyleLbl="node1" presStyleIdx="4" presStyleCnt="5">
        <dgm:presLayoutVars>
          <dgm:bulletEnabled val="1"/>
        </dgm:presLayoutVars>
      </dgm:prSet>
      <dgm:spPr/>
    </dgm:pt>
  </dgm:ptLst>
  <dgm:cxnLst>
    <dgm:cxn modelId="{E3AF9707-E349-4AE6-AD37-A6D048BD8F68}" type="presOf" srcId="{822A3B08-D397-4237-921F-719199B5042C}" destId="{34F077A7-66DA-42DD-80B9-1C29082A3448}" srcOrd="0" destOrd="0" presId="urn:microsoft.com/office/officeart/2005/8/layout/default"/>
    <dgm:cxn modelId="{E2E42E0F-17DA-4D7A-AE2C-AA8D23F3F590}" type="presOf" srcId="{005716AB-F702-4003-B35B-3D2D5AF919F4}" destId="{DEE326D1-05E8-4F1D-B5D3-253F507174EC}" srcOrd="0" destOrd="0" presId="urn:microsoft.com/office/officeart/2005/8/layout/default"/>
    <dgm:cxn modelId="{CBF09E16-F5B6-468E-9723-B42F46A702D2}" srcId="{0ACB7BF4-366E-4CE7-A29F-6DD4A9E30C7F}" destId="{822A3B08-D397-4237-921F-719199B5042C}" srcOrd="4" destOrd="0" parTransId="{53C4892C-BB83-4745-9B0D-BBF232DAF428}" sibTransId="{3B1669CE-E5E6-48AF-9769-21C841D32D7A}"/>
    <dgm:cxn modelId="{B6C1893A-EF27-4323-B778-CD58469CB51C}" type="presOf" srcId="{8343B800-EFC4-4A05-AA4F-83CCD0DA309B}" destId="{24A3DEB8-93C4-4890-8076-0184FBAF248A}" srcOrd="0" destOrd="0" presId="urn:microsoft.com/office/officeart/2005/8/layout/default"/>
    <dgm:cxn modelId="{16CDAC5D-A6AE-4100-83FA-AF1D512EDA76}" srcId="{0ACB7BF4-366E-4CE7-A29F-6DD4A9E30C7F}" destId="{005716AB-F702-4003-B35B-3D2D5AF919F4}" srcOrd="2" destOrd="0" parTransId="{501201A7-3997-45D0-9E8C-7352B1CEB3FB}" sibTransId="{9FDF88F3-6BDE-44BB-9D7A-1657652CC735}"/>
    <dgm:cxn modelId="{CCADB46E-BEAB-4B32-A177-EA9FFD18DB63}" type="presOf" srcId="{0ACB7BF4-366E-4CE7-A29F-6DD4A9E30C7F}" destId="{4B7B38C1-32BB-407C-A5B2-32FFCC75CEAF}" srcOrd="0" destOrd="0" presId="urn:microsoft.com/office/officeart/2005/8/layout/default"/>
    <dgm:cxn modelId="{85CFFF81-1BE3-435A-8BDC-706C427A9B28}" srcId="{0ACB7BF4-366E-4CE7-A29F-6DD4A9E30C7F}" destId="{82B02709-F1E5-45F5-9CA8-B9EBEBC635B2}" srcOrd="3" destOrd="0" parTransId="{95AF7735-3841-48A8-B93E-B9F4767AF2D5}" sibTransId="{A07EA45F-9502-43BC-8425-CE146F127DAB}"/>
    <dgm:cxn modelId="{F721F685-C36D-418B-97A8-D3B05E35E72D}" type="presOf" srcId="{88CEEA2A-4375-4505-9E23-DFCCABE7AB97}" destId="{FB9934CA-A257-42D5-A19D-8BFAE791EF0B}" srcOrd="0" destOrd="0" presId="urn:microsoft.com/office/officeart/2005/8/layout/default"/>
    <dgm:cxn modelId="{F7F8BCA4-4022-4F9D-AD66-3B11FFB7A435}" type="presOf" srcId="{82B02709-F1E5-45F5-9CA8-B9EBEBC635B2}" destId="{3231AC9F-AE41-4465-ADB1-69A6EA404AA7}" srcOrd="0" destOrd="0" presId="urn:microsoft.com/office/officeart/2005/8/layout/default"/>
    <dgm:cxn modelId="{787150DE-7A21-4536-9E9D-15BDB4745AA2}" srcId="{0ACB7BF4-366E-4CE7-A29F-6DD4A9E30C7F}" destId="{8343B800-EFC4-4A05-AA4F-83CCD0DA309B}" srcOrd="1" destOrd="0" parTransId="{54BEABDE-7E94-467A-9F5E-119AFD07F95D}" sibTransId="{46C5551F-4F52-480C-B6FD-83B2ED7C000C}"/>
    <dgm:cxn modelId="{CBF96FF6-DD95-4066-99F0-B24CC0151606}" srcId="{0ACB7BF4-366E-4CE7-A29F-6DD4A9E30C7F}" destId="{88CEEA2A-4375-4505-9E23-DFCCABE7AB97}" srcOrd="0" destOrd="0" parTransId="{D8A3954A-F27C-40E2-9CDC-2F98F84B20DE}" sibTransId="{5DBB82E2-F059-46A9-A4CB-57E1B130DF25}"/>
    <dgm:cxn modelId="{A821D269-8712-4D9C-8CDF-09AF535B5C15}" type="presParOf" srcId="{4B7B38C1-32BB-407C-A5B2-32FFCC75CEAF}" destId="{FB9934CA-A257-42D5-A19D-8BFAE791EF0B}" srcOrd="0" destOrd="0" presId="urn:microsoft.com/office/officeart/2005/8/layout/default"/>
    <dgm:cxn modelId="{F90D917D-8620-4A97-87D2-0643B703BF62}" type="presParOf" srcId="{4B7B38C1-32BB-407C-A5B2-32FFCC75CEAF}" destId="{2464AB54-E759-4DBC-9B64-25A147817300}" srcOrd="1" destOrd="0" presId="urn:microsoft.com/office/officeart/2005/8/layout/default"/>
    <dgm:cxn modelId="{874F5570-C137-453C-AE48-7C167296BCE1}" type="presParOf" srcId="{4B7B38C1-32BB-407C-A5B2-32FFCC75CEAF}" destId="{24A3DEB8-93C4-4890-8076-0184FBAF248A}" srcOrd="2" destOrd="0" presId="urn:microsoft.com/office/officeart/2005/8/layout/default"/>
    <dgm:cxn modelId="{C80DB023-4A40-449E-AA46-670AB6DC5AEB}" type="presParOf" srcId="{4B7B38C1-32BB-407C-A5B2-32FFCC75CEAF}" destId="{C1AD2044-1C97-43A9-BAEA-AA6BDD0C0CB5}" srcOrd="3" destOrd="0" presId="urn:microsoft.com/office/officeart/2005/8/layout/default"/>
    <dgm:cxn modelId="{3FDE1176-700F-41BC-B2EE-21B474F59AB0}" type="presParOf" srcId="{4B7B38C1-32BB-407C-A5B2-32FFCC75CEAF}" destId="{DEE326D1-05E8-4F1D-B5D3-253F507174EC}" srcOrd="4" destOrd="0" presId="urn:microsoft.com/office/officeart/2005/8/layout/default"/>
    <dgm:cxn modelId="{1FD83837-DE69-4E21-B501-20CCC30957C5}" type="presParOf" srcId="{4B7B38C1-32BB-407C-A5B2-32FFCC75CEAF}" destId="{3D5855D5-41C1-4A02-A599-0AF956409D27}" srcOrd="5" destOrd="0" presId="urn:microsoft.com/office/officeart/2005/8/layout/default"/>
    <dgm:cxn modelId="{B95ACBB8-0576-45C6-AC10-2E80AEBB7549}" type="presParOf" srcId="{4B7B38C1-32BB-407C-A5B2-32FFCC75CEAF}" destId="{3231AC9F-AE41-4465-ADB1-69A6EA404AA7}" srcOrd="6" destOrd="0" presId="urn:microsoft.com/office/officeart/2005/8/layout/default"/>
    <dgm:cxn modelId="{91EA66F7-641F-4980-9DDB-6A98C7744115}" type="presParOf" srcId="{4B7B38C1-32BB-407C-A5B2-32FFCC75CEAF}" destId="{7FBA546B-6EED-4522-972E-0875A25E0091}" srcOrd="7" destOrd="0" presId="urn:microsoft.com/office/officeart/2005/8/layout/default"/>
    <dgm:cxn modelId="{B2E55AA8-E5DD-487D-823F-DEA0D75F5829}" type="presParOf" srcId="{4B7B38C1-32BB-407C-A5B2-32FFCC75CEAF}" destId="{34F077A7-66DA-42DD-80B9-1C29082A344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30CF4ED-2B60-4783-BBB9-6CEB146C07F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A01E83-35D3-4124-AA40-83ABFC1B3E0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Traditional </a:t>
          </a:r>
          <a:r>
            <a:rPr lang="en-US" b="1" i="1" dirty="0"/>
            <a:t>management functions </a:t>
          </a:r>
          <a:r>
            <a:rPr lang="en-US" dirty="0"/>
            <a:t>of planning, organizing, motivation, directing, and control apply to project management.</a:t>
          </a:r>
        </a:p>
      </dgm:t>
    </dgm:pt>
    <dgm:pt modelId="{BEEF0C0E-EB84-49A7-9112-4C01F2CCD2A1}" type="parTrans" cxnId="{B04639D2-1E06-48C7-9837-DAA9286879CF}">
      <dgm:prSet/>
      <dgm:spPr/>
      <dgm:t>
        <a:bodyPr/>
        <a:lstStyle/>
        <a:p>
          <a:endParaRPr lang="en-US"/>
        </a:p>
      </dgm:t>
    </dgm:pt>
    <dgm:pt modelId="{E71110FE-D10E-4BD0-AB11-03293CA4D5B4}" type="sibTrans" cxnId="{B04639D2-1E06-48C7-9837-DAA9286879CF}">
      <dgm:prSet/>
      <dgm:spPr/>
      <dgm:t>
        <a:bodyPr/>
        <a:lstStyle/>
        <a:p>
          <a:endParaRPr lang="en-US"/>
        </a:p>
      </dgm:t>
    </dgm:pt>
    <dgm:pt modelId="{F20910AC-8764-40E7-B59E-2C9B08EAC9F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Principal outcomes of a project are the satisfaction of </a:t>
          </a:r>
          <a:r>
            <a:rPr lang="en-US" b="1" i="1" dirty="0"/>
            <a:t>customer requirements </a:t>
          </a:r>
          <a:r>
            <a:rPr lang="en-US" dirty="0"/>
            <a:t>within the constraints of technical, cost, and schedule objectives.</a:t>
          </a:r>
        </a:p>
      </dgm:t>
    </dgm:pt>
    <dgm:pt modelId="{AA2B5A79-7845-4FB1-99FA-FF8F186EA3C7}" type="parTrans" cxnId="{E2047EEC-D843-40D4-8E3F-4904D396733D}">
      <dgm:prSet/>
      <dgm:spPr/>
      <dgm:t>
        <a:bodyPr/>
        <a:lstStyle/>
        <a:p>
          <a:endParaRPr lang="en-US"/>
        </a:p>
      </dgm:t>
    </dgm:pt>
    <dgm:pt modelId="{E2F4E3AE-9F8E-4591-A952-BD7C1CE6E1AF}" type="sibTrans" cxnId="{E2047EEC-D843-40D4-8E3F-4904D396733D}">
      <dgm:prSet/>
      <dgm:spPr/>
      <dgm:t>
        <a:bodyPr/>
        <a:lstStyle/>
        <a:p>
          <a:endParaRPr lang="en-US"/>
        </a:p>
      </dgm:t>
    </dgm:pt>
    <dgm:pt modelId="{1F1B57A6-CBFD-4FE7-A4F5-7AEEE3A843A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Projects are terminated upon successful completion of </a:t>
          </a:r>
          <a:r>
            <a:rPr lang="en-US" b="1" i="1"/>
            <a:t>performance objectives</a:t>
          </a:r>
          <a:r>
            <a:rPr lang="en-US"/>
            <a:t>.</a:t>
          </a:r>
        </a:p>
      </dgm:t>
    </dgm:pt>
    <dgm:pt modelId="{7458EA99-1168-4D13-8360-1A4060E20BA9}" type="parTrans" cxnId="{FF69C107-04F7-457E-9E73-8BEE29378786}">
      <dgm:prSet/>
      <dgm:spPr/>
      <dgm:t>
        <a:bodyPr/>
        <a:lstStyle/>
        <a:p>
          <a:endParaRPr lang="en-US"/>
        </a:p>
      </dgm:t>
    </dgm:pt>
    <dgm:pt modelId="{E7F0E82D-70D2-484E-AA7A-0C49A26286A4}" type="sibTrans" cxnId="{FF69C107-04F7-457E-9E73-8BEE29378786}">
      <dgm:prSet/>
      <dgm:spPr/>
      <dgm:t>
        <a:bodyPr/>
        <a:lstStyle/>
        <a:p>
          <a:endParaRPr lang="en-US"/>
        </a:p>
      </dgm:t>
    </dgm:pt>
    <dgm:pt modelId="{BEF9F935-85F7-4779-937B-B5F1B282794A}" type="pres">
      <dgm:prSet presAssocID="{130CF4ED-2B60-4783-BBB9-6CEB146C07FA}" presName="root" presStyleCnt="0">
        <dgm:presLayoutVars>
          <dgm:dir/>
          <dgm:resizeHandles val="exact"/>
        </dgm:presLayoutVars>
      </dgm:prSet>
      <dgm:spPr/>
    </dgm:pt>
    <dgm:pt modelId="{017D09C4-A86C-4F48-ACFA-41F2D7B81AAC}" type="pres">
      <dgm:prSet presAssocID="{B7A01E83-35D3-4124-AA40-83ABFC1B3E0B}" presName="compNode" presStyleCnt="0"/>
      <dgm:spPr/>
    </dgm:pt>
    <dgm:pt modelId="{3073C819-A336-4B59-8461-B90FCFC756F7}" type="pres">
      <dgm:prSet presAssocID="{B7A01E83-35D3-4124-AA40-83ABFC1B3E0B}" presName="bgRect" presStyleLbl="bgShp" presStyleIdx="0" presStyleCnt="3"/>
      <dgm:spPr/>
    </dgm:pt>
    <dgm:pt modelId="{987533B9-0A33-4575-9F30-A42DCB63B8F8}" type="pres">
      <dgm:prSet presAssocID="{B7A01E83-35D3-4124-AA40-83ABFC1B3E0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5A261C0E-30E3-4C91-9B43-419A66A9E796}" type="pres">
      <dgm:prSet presAssocID="{B7A01E83-35D3-4124-AA40-83ABFC1B3E0B}" presName="spaceRect" presStyleCnt="0"/>
      <dgm:spPr/>
    </dgm:pt>
    <dgm:pt modelId="{AA1B9CD0-AFEE-457E-A14D-8A44E2A32F6E}" type="pres">
      <dgm:prSet presAssocID="{B7A01E83-35D3-4124-AA40-83ABFC1B3E0B}" presName="parTx" presStyleLbl="revTx" presStyleIdx="0" presStyleCnt="3">
        <dgm:presLayoutVars>
          <dgm:chMax val="0"/>
          <dgm:chPref val="0"/>
        </dgm:presLayoutVars>
      </dgm:prSet>
      <dgm:spPr/>
    </dgm:pt>
    <dgm:pt modelId="{3901585C-48AE-4FDC-A67E-363A3E75DB28}" type="pres">
      <dgm:prSet presAssocID="{E71110FE-D10E-4BD0-AB11-03293CA4D5B4}" presName="sibTrans" presStyleCnt="0"/>
      <dgm:spPr/>
    </dgm:pt>
    <dgm:pt modelId="{767F032B-71FB-4FE1-967D-2EA7A26EC6CA}" type="pres">
      <dgm:prSet presAssocID="{F20910AC-8764-40E7-B59E-2C9B08EAC9FC}" presName="compNode" presStyleCnt="0"/>
      <dgm:spPr/>
    </dgm:pt>
    <dgm:pt modelId="{C68C03D9-A0D0-4F52-9FA9-16C02E4167ED}" type="pres">
      <dgm:prSet presAssocID="{F20910AC-8764-40E7-B59E-2C9B08EAC9FC}" presName="bgRect" presStyleLbl="bgShp" presStyleIdx="1" presStyleCnt="3"/>
      <dgm:spPr/>
    </dgm:pt>
    <dgm:pt modelId="{C0F5259E-7A71-4828-943B-EEF22563A0D9}" type="pres">
      <dgm:prSet presAssocID="{F20910AC-8764-40E7-B59E-2C9B08EAC9F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8004638F-1876-4B36-BCA3-DDED2ECEE2A4}" type="pres">
      <dgm:prSet presAssocID="{F20910AC-8764-40E7-B59E-2C9B08EAC9FC}" presName="spaceRect" presStyleCnt="0"/>
      <dgm:spPr/>
    </dgm:pt>
    <dgm:pt modelId="{543FA21A-1243-4F20-B303-B7A79A9322CA}" type="pres">
      <dgm:prSet presAssocID="{F20910AC-8764-40E7-B59E-2C9B08EAC9FC}" presName="parTx" presStyleLbl="revTx" presStyleIdx="1" presStyleCnt="3">
        <dgm:presLayoutVars>
          <dgm:chMax val="0"/>
          <dgm:chPref val="0"/>
        </dgm:presLayoutVars>
      </dgm:prSet>
      <dgm:spPr/>
    </dgm:pt>
    <dgm:pt modelId="{22864C06-BE79-473D-A60E-700A3C176824}" type="pres">
      <dgm:prSet presAssocID="{E2F4E3AE-9F8E-4591-A952-BD7C1CE6E1AF}" presName="sibTrans" presStyleCnt="0"/>
      <dgm:spPr/>
    </dgm:pt>
    <dgm:pt modelId="{0FED83B5-F530-4FCD-BC74-5AEFCF0D5AEA}" type="pres">
      <dgm:prSet presAssocID="{1F1B57A6-CBFD-4FE7-A4F5-7AEEE3A843A6}" presName="compNode" presStyleCnt="0"/>
      <dgm:spPr/>
    </dgm:pt>
    <dgm:pt modelId="{6593F8ED-49E2-4196-86BB-A396947E4667}" type="pres">
      <dgm:prSet presAssocID="{1F1B57A6-CBFD-4FE7-A4F5-7AEEE3A843A6}" presName="bgRect" presStyleLbl="bgShp" presStyleIdx="2" presStyleCnt="3"/>
      <dgm:spPr/>
    </dgm:pt>
    <dgm:pt modelId="{FF5037B6-C1B6-4CC2-B32F-57B5112BC11D}" type="pres">
      <dgm:prSet presAssocID="{1F1B57A6-CBFD-4FE7-A4F5-7AEEE3A843A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C7725AED-EEE2-4171-ABEF-F382BE9BE256}" type="pres">
      <dgm:prSet presAssocID="{1F1B57A6-CBFD-4FE7-A4F5-7AEEE3A843A6}" presName="spaceRect" presStyleCnt="0"/>
      <dgm:spPr/>
    </dgm:pt>
    <dgm:pt modelId="{8B89AC10-0C53-481F-BB78-4653E23F129A}" type="pres">
      <dgm:prSet presAssocID="{1F1B57A6-CBFD-4FE7-A4F5-7AEEE3A843A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FF69C107-04F7-457E-9E73-8BEE29378786}" srcId="{130CF4ED-2B60-4783-BBB9-6CEB146C07FA}" destId="{1F1B57A6-CBFD-4FE7-A4F5-7AEEE3A843A6}" srcOrd="2" destOrd="0" parTransId="{7458EA99-1168-4D13-8360-1A4060E20BA9}" sibTransId="{E7F0E82D-70D2-484E-AA7A-0C49A26286A4}"/>
    <dgm:cxn modelId="{FD52190F-E822-47FD-A604-D3AEF8D0D588}" type="presOf" srcId="{130CF4ED-2B60-4783-BBB9-6CEB146C07FA}" destId="{BEF9F935-85F7-4779-937B-B5F1B282794A}" srcOrd="0" destOrd="0" presId="urn:microsoft.com/office/officeart/2018/2/layout/IconVerticalSolidList"/>
    <dgm:cxn modelId="{8D0C0E2C-61DB-4FE0-B4AF-B223211DC378}" type="presOf" srcId="{F20910AC-8764-40E7-B59E-2C9B08EAC9FC}" destId="{543FA21A-1243-4F20-B303-B7A79A9322CA}" srcOrd="0" destOrd="0" presId="urn:microsoft.com/office/officeart/2018/2/layout/IconVerticalSolidList"/>
    <dgm:cxn modelId="{2BF11AA0-F1F4-4742-9CBA-C1874DBCA300}" type="presOf" srcId="{1F1B57A6-CBFD-4FE7-A4F5-7AEEE3A843A6}" destId="{8B89AC10-0C53-481F-BB78-4653E23F129A}" srcOrd="0" destOrd="0" presId="urn:microsoft.com/office/officeart/2018/2/layout/IconVerticalSolidList"/>
    <dgm:cxn modelId="{B04639D2-1E06-48C7-9837-DAA9286879CF}" srcId="{130CF4ED-2B60-4783-BBB9-6CEB146C07FA}" destId="{B7A01E83-35D3-4124-AA40-83ABFC1B3E0B}" srcOrd="0" destOrd="0" parTransId="{BEEF0C0E-EB84-49A7-9112-4C01F2CCD2A1}" sibTransId="{E71110FE-D10E-4BD0-AB11-03293CA4D5B4}"/>
    <dgm:cxn modelId="{E2047EEC-D843-40D4-8E3F-4904D396733D}" srcId="{130CF4ED-2B60-4783-BBB9-6CEB146C07FA}" destId="{F20910AC-8764-40E7-B59E-2C9B08EAC9FC}" srcOrd="1" destOrd="0" parTransId="{AA2B5A79-7845-4FB1-99FA-FF8F186EA3C7}" sibTransId="{E2F4E3AE-9F8E-4591-A952-BD7C1CE6E1AF}"/>
    <dgm:cxn modelId="{0A7203F6-8393-415A-8207-4BBEF153FE4D}" type="presOf" srcId="{B7A01E83-35D3-4124-AA40-83ABFC1B3E0B}" destId="{AA1B9CD0-AFEE-457E-A14D-8A44E2A32F6E}" srcOrd="0" destOrd="0" presId="urn:microsoft.com/office/officeart/2018/2/layout/IconVerticalSolidList"/>
    <dgm:cxn modelId="{8B938D41-12D5-45D7-8C86-E1AAFDA888E5}" type="presParOf" srcId="{BEF9F935-85F7-4779-937B-B5F1B282794A}" destId="{017D09C4-A86C-4F48-ACFA-41F2D7B81AAC}" srcOrd="0" destOrd="0" presId="urn:microsoft.com/office/officeart/2018/2/layout/IconVerticalSolidList"/>
    <dgm:cxn modelId="{D9BC1DD2-9CE9-4EC0-B1EB-72D05E03557F}" type="presParOf" srcId="{017D09C4-A86C-4F48-ACFA-41F2D7B81AAC}" destId="{3073C819-A336-4B59-8461-B90FCFC756F7}" srcOrd="0" destOrd="0" presId="urn:microsoft.com/office/officeart/2018/2/layout/IconVerticalSolidList"/>
    <dgm:cxn modelId="{E5EDBDB5-757A-4E9D-BDAD-6608D7BA6554}" type="presParOf" srcId="{017D09C4-A86C-4F48-ACFA-41F2D7B81AAC}" destId="{987533B9-0A33-4575-9F30-A42DCB63B8F8}" srcOrd="1" destOrd="0" presId="urn:microsoft.com/office/officeart/2018/2/layout/IconVerticalSolidList"/>
    <dgm:cxn modelId="{8ED47FEA-A3BB-4C43-911A-A235BA58A981}" type="presParOf" srcId="{017D09C4-A86C-4F48-ACFA-41F2D7B81AAC}" destId="{5A261C0E-30E3-4C91-9B43-419A66A9E796}" srcOrd="2" destOrd="0" presId="urn:microsoft.com/office/officeart/2018/2/layout/IconVerticalSolidList"/>
    <dgm:cxn modelId="{2586160B-D409-4DA3-87E7-93744984B9B9}" type="presParOf" srcId="{017D09C4-A86C-4F48-ACFA-41F2D7B81AAC}" destId="{AA1B9CD0-AFEE-457E-A14D-8A44E2A32F6E}" srcOrd="3" destOrd="0" presId="urn:microsoft.com/office/officeart/2018/2/layout/IconVerticalSolidList"/>
    <dgm:cxn modelId="{9FBB417C-FF27-475C-938B-D0D8BC951887}" type="presParOf" srcId="{BEF9F935-85F7-4779-937B-B5F1B282794A}" destId="{3901585C-48AE-4FDC-A67E-363A3E75DB28}" srcOrd="1" destOrd="0" presId="urn:microsoft.com/office/officeart/2018/2/layout/IconVerticalSolidList"/>
    <dgm:cxn modelId="{26746231-13AB-42F5-8A7D-69D2E41772D1}" type="presParOf" srcId="{BEF9F935-85F7-4779-937B-B5F1B282794A}" destId="{767F032B-71FB-4FE1-967D-2EA7A26EC6CA}" srcOrd="2" destOrd="0" presId="urn:microsoft.com/office/officeart/2018/2/layout/IconVerticalSolidList"/>
    <dgm:cxn modelId="{47F36786-9548-416D-B9DA-AC80A413FEB7}" type="presParOf" srcId="{767F032B-71FB-4FE1-967D-2EA7A26EC6CA}" destId="{C68C03D9-A0D0-4F52-9FA9-16C02E4167ED}" srcOrd="0" destOrd="0" presId="urn:microsoft.com/office/officeart/2018/2/layout/IconVerticalSolidList"/>
    <dgm:cxn modelId="{8A33F36C-DC9A-4AE5-89F5-44A520A708A9}" type="presParOf" srcId="{767F032B-71FB-4FE1-967D-2EA7A26EC6CA}" destId="{C0F5259E-7A71-4828-943B-EEF22563A0D9}" srcOrd="1" destOrd="0" presId="urn:microsoft.com/office/officeart/2018/2/layout/IconVerticalSolidList"/>
    <dgm:cxn modelId="{59601D27-E1C9-4347-8D76-64C7582617FD}" type="presParOf" srcId="{767F032B-71FB-4FE1-967D-2EA7A26EC6CA}" destId="{8004638F-1876-4B36-BCA3-DDED2ECEE2A4}" srcOrd="2" destOrd="0" presId="urn:microsoft.com/office/officeart/2018/2/layout/IconVerticalSolidList"/>
    <dgm:cxn modelId="{86D1C068-1738-478B-A619-A7CA6C46DB90}" type="presParOf" srcId="{767F032B-71FB-4FE1-967D-2EA7A26EC6CA}" destId="{543FA21A-1243-4F20-B303-B7A79A9322CA}" srcOrd="3" destOrd="0" presId="urn:microsoft.com/office/officeart/2018/2/layout/IconVerticalSolidList"/>
    <dgm:cxn modelId="{AF82EF8D-277D-4665-AD71-87FA0F860003}" type="presParOf" srcId="{BEF9F935-85F7-4779-937B-B5F1B282794A}" destId="{22864C06-BE79-473D-A60E-700A3C176824}" srcOrd="3" destOrd="0" presId="urn:microsoft.com/office/officeart/2018/2/layout/IconVerticalSolidList"/>
    <dgm:cxn modelId="{3C9D831E-2866-4D65-9AB4-2870781583BC}" type="presParOf" srcId="{BEF9F935-85F7-4779-937B-B5F1B282794A}" destId="{0FED83B5-F530-4FCD-BC74-5AEFCF0D5AEA}" srcOrd="4" destOrd="0" presId="urn:microsoft.com/office/officeart/2018/2/layout/IconVerticalSolidList"/>
    <dgm:cxn modelId="{A0E3065B-30A1-402E-8FCF-BE92ED84445B}" type="presParOf" srcId="{0FED83B5-F530-4FCD-BC74-5AEFCF0D5AEA}" destId="{6593F8ED-49E2-4196-86BB-A396947E4667}" srcOrd="0" destOrd="0" presId="urn:microsoft.com/office/officeart/2018/2/layout/IconVerticalSolidList"/>
    <dgm:cxn modelId="{6C5FD971-20C7-4903-8887-66378F7877B3}" type="presParOf" srcId="{0FED83B5-F530-4FCD-BC74-5AEFCF0D5AEA}" destId="{FF5037B6-C1B6-4CC2-B32F-57B5112BC11D}" srcOrd="1" destOrd="0" presId="urn:microsoft.com/office/officeart/2018/2/layout/IconVerticalSolidList"/>
    <dgm:cxn modelId="{DB604F64-FE41-40EA-816A-38459F817FFC}" type="presParOf" srcId="{0FED83B5-F530-4FCD-BC74-5AEFCF0D5AEA}" destId="{C7725AED-EEE2-4171-ABEF-F382BE9BE256}" srcOrd="2" destOrd="0" presId="urn:microsoft.com/office/officeart/2018/2/layout/IconVerticalSolidList"/>
    <dgm:cxn modelId="{CD5D0132-2056-4193-A481-F7AF3A601CF9}" type="presParOf" srcId="{0FED83B5-F530-4FCD-BC74-5AEFCF0D5AEA}" destId="{8B89AC10-0C53-481F-BB78-4653E23F129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F643515-1DB5-4BE3-BC37-DD9F1A3A734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269787A-4CC2-4A71-9FA7-99D9D616A490}">
      <dgm:prSet custT="1"/>
      <dgm:spPr/>
      <dgm:t>
        <a:bodyPr/>
        <a:lstStyle/>
        <a:p>
          <a:r>
            <a:rPr lang="en-US" sz="1600" b="1">
              <a:solidFill>
                <a:schemeClr val="tx1"/>
              </a:solidFill>
            </a:rPr>
            <a:t>PROJECT</a:t>
          </a:r>
          <a:endParaRPr lang="en-US" sz="1600">
            <a:solidFill>
              <a:schemeClr val="tx1"/>
            </a:solidFill>
          </a:endParaRPr>
        </a:p>
      </dgm:t>
    </dgm:pt>
    <dgm:pt modelId="{31B82CC4-458C-4987-9EB7-1A514DF03DB7}" type="parTrans" cxnId="{DFE72E0A-84A5-4E15-B222-49DDD074CF70}">
      <dgm:prSet/>
      <dgm:spPr/>
      <dgm:t>
        <a:bodyPr/>
        <a:lstStyle/>
        <a:p>
          <a:endParaRPr lang="en-US"/>
        </a:p>
      </dgm:t>
    </dgm:pt>
    <dgm:pt modelId="{45542057-5766-43BD-A918-96FBB1C52F2C}" type="sibTrans" cxnId="{DFE72E0A-84A5-4E15-B222-49DDD074CF70}">
      <dgm:prSet/>
      <dgm:spPr/>
      <dgm:t>
        <a:bodyPr/>
        <a:lstStyle/>
        <a:p>
          <a:endParaRPr lang="en-US"/>
        </a:p>
      </dgm:t>
    </dgm:pt>
    <dgm:pt modelId="{739CCF5F-8B28-44BC-ACB3-2FCF9A6B7EC2}">
      <dgm:prSet/>
      <dgm:spPr/>
      <dgm:t>
        <a:bodyPr/>
        <a:lstStyle/>
        <a:p>
          <a:r>
            <a:rPr lang="en-US" dirty="0"/>
            <a:t>New process or product</a:t>
          </a:r>
        </a:p>
      </dgm:t>
    </dgm:pt>
    <dgm:pt modelId="{9C3017C5-A080-4F54-A7A9-855E1BCC75DA}" type="parTrans" cxnId="{8CE39468-9E71-4929-AD30-BE477D444F89}">
      <dgm:prSet/>
      <dgm:spPr/>
      <dgm:t>
        <a:bodyPr/>
        <a:lstStyle/>
        <a:p>
          <a:endParaRPr lang="en-US"/>
        </a:p>
      </dgm:t>
    </dgm:pt>
    <dgm:pt modelId="{117AF5FF-A513-40ED-9B30-DA1F105CE249}" type="sibTrans" cxnId="{8CE39468-9E71-4929-AD30-BE477D444F89}">
      <dgm:prSet/>
      <dgm:spPr/>
      <dgm:t>
        <a:bodyPr/>
        <a:lstStyle/>
        <a:p>
          <a:endParaRPr lang="en-US"/>
        </a:p>
      </dgm:t>
    </dgm:pt>
    <dgm:pt modelId="{B75CC79E-C19C-439D-AD81-D09D690542F2}">
      <dgm:prSet/>
      <dgm:spPr/>
      <dgm:t>
        <a:bodyPr/>
        <a:lstStyle/>
        <a:p>
          <a:r>
            <a:rPr lang="en-US" dirty="0"/>
            <a:t>One objective</a:t>
          </a:r>
        </a:p>
      </dgm:t>
    </dgm:pt>
    <dgm:pt modelId="{16D1CA42-D473-4789-8F6F-12B619A4BA08}" type="parTrans" cxnId="{EC6A8AC1-A2A4-4BAF-B1DF-A02AB7FA47EF}">
      <dgm:prSet/>
      <dgm:spPr/>
      <dgm:t>
        <a:bodyPr/>
        <a:lstStyle/>
        <a:p>
          <a:endParaRPr lang="en-US"/>
        </a:p>
      </dgm:t>
    </dgm:pt>
    <dgm:pt modelId="{1B81DB00-6B48-4388-BEC3-3CED5258788B}" type="sibTrans" cxnId="{EC6A8AC1-A2A4-4BAF-B1DF-A02AB7FA47EF}">
      <dgm:prSet/>
      <dgm:spPr/>
      <dgm:t>
        <a:bodyPr/>
        <a:lstStyle/>
        <a:p>
          <a:endParaRPr lang="en-US"/>
        </a:p>
      </dgm:t>
    </dgm:pt>
    <dgm:pt modelId="{99F00B28-6EA7-4B4D-92A5-311EA72D8DE7}">
      <dgm:prSet/>
      <dgm:spPr/>
      <dgm:t>
        <a:bodyPr/>
        <a:lstStyle/>
        <a:p>
          <a:r>
            <a:rPr lang="en-US"/>
            <a:t>One-shot-limited life</a:t>
          </a:r>
        </a:p>
      </dgm:t>
    </dgm:pt>
    <dgm:pt modelId="{4F23D4E1-64F3-4164-8930-2927D9A2DFC4}" type="parTrans" cxnId="{14DCCE22-5AE1-4956-8DAF-5FFD05259D42}">
      <dgm:prSet/>
      <dgm:spPr/>
      <dgm:t>
        <a:bodyPr/>
        <a:lstStyle/>
        <a:p>
          <a:endParaRPr lang="en-US"/>
        </a:p>
      </dgm:t>
    </dgm:pt>
    <dgm:pt modelId="{BCBFCCFF-AFF9-4071-9D7B-D34E1C4F4D39}" type="sibTrans" cxnId="{14DCCE22-5AE1-4956-8DAF-5FFD05259D42}">
      <dgm:prSet/>
      <dgm:spPr/>
      <dgm:t>
        <a:bodyPr/>
        <a:lstStyle/>
        <a:p>
          <a:endParaRPr lang="en-US"/>
        </a:p>
      </dgm:t>
    </dgm:pt>
    <dgm:pt modelId="{6A89A979-4409-4683-8BB8-5AF36C26F3F4}">
      <dgm:prSet/>
      <dgm:spPr/>
      <dgm:t>
        <a:bodyPr/>
        <a:lstStyle/>
        <a:p>
          <a:r>
            <a:rPr lang="en-US"/>
            <a:t>More heterogeneous</a:t>
          </a:r>
        </a:p>
      </dgm:t>
    </dgm:pt>
    <dgm:pt modelId="{824CFFE8-2B96-4323-A149-4A613D247A6E}" type="parTrans" cxnId="{750250F8-D9C4-491F-A9EA-5D7ED41DDC8E}">
      <dgm:prSet/>
      <dgm:spPr/>
      <dgm:t>
        <a:bodyPr/>
        <a:lstStyle/>
        <a:p>
          <a:endParaRPr lang="en-US"/>
        </a:p>
      </dgm:t>
    </dgm:pt>
    <dgm:pt modelId="{0B33B6F7-2ABF-4B02-BFF9-0A4FEF496508}" type="sibTrans" cxnId="{750250F8-D9C4-491F-A9EA-5D7ED41DDC8E}">
      <dgm:prSet/>
      <dgm:spPr/>
      <dgm:t>
        <a:bodyPr/>
        <a:lstStyle/>
        <a:p>
          <a:endParaRPr lang="en-US"/>
        </a:p>
      </dgm:t>
    </dgm:pt>
    <dgm:pt modelId="{22EB5230-F564-467C-8E52-6F4BA00AAB44}">
      <dgm:prSet/>
      <dgm:spPr/>
      <dgm:t>
        <a:bodyPr/>
        <a:lstStyle/>
        <a:p>
          <a:r>
            <a:rPr lang="en-US" dirty="0"/>
            <a:t>Integrated system efforts</a:t>
          </a:r>
        </a:p>
      </dgm:t>
    </dgm:pt>
    <dgm:pt modelId="{15B2726B-21B6-461E-A75D-0182860D83A5}" type="parTrans" cxnId="{708786F0-B85C-431D-8FD9-D06D4064BC25}">
      <dgm:prSet/>
      <dgm:spPr/>
      <dgm:t>
        <a:bodyPr/>
        <a:lstStyle/>
        <a:p>
          <a:endParaRPr lang="en-US"/>
        </a:p>
      </dgm:t>
    </dgm:pt>
    <dgm:pt modelId="{DD48F1B8-4496-444E-BBF3-DE94BCBAA63D}" type="sibTrans" cxnId="{708786F0-B85C-431D-8FD9-D06D4064BC25}">
      <dgm:prSet/>
      <dgm:spPr/>
      <dgm:t>
        <a:bodyPr/>
        <a:lstStyle/>
        <a:p>
          <a:endParaRPr lang="en-US"/>
        </a:p>
      </dgm:t>
    </dgm:pt>
    <dgm:pt modelId="{018AB33D-9AAD-4104-B4D7-7F025763FA5F}">
      <dgm:prSet/>
      <dgm:spPr/>
      <dgm:t>
        <a:bodyPr/>
        <a:lstStyle/>
        <a:p>
          <a:r>
            <a:rPr lang="en-US"/>
            <a:t>Greater uncertainty</a:t>
          </a:r>
        </a:p>
      </dgm:t>
    </dgm:pt>
    <dgm:pt modelId="{510DC719-AD34-4DE9-95DA-8015B0C24472}" type="parTrans" cxnId="{6C955568-651E-40B3-914B-A23C86696FC6}">
      <dgm:prSet/>
      <dgm:spPr/>
      <dgm:t>
        <a:bodyPr/>
        <a:lstStyle/>
        <a:p>
          <a:endParaRPr lang="en-US"/>
        </a:p>
      </dgm:t>
    </dgm:pt>
    <dgm:pt modelId="{35CB6E2D-B3AA-48F4-B350-8CF396CF6EA2}" type="sibTrans" cxnId="{6C955568-651E-40B3-914B-A23C86696FC6}">
      <dgm:prSet/>
      <dgm:spPr/>
      <dgm:t>
        <a:bodyPr/>
        <a:lstStyle/>
        <a:p>
          <a:endParaRPr lang="en-US"/>
        </a:p>
      </dgm:t>
    </dgm:pt>
    <dgm:pt modelId="{506FE007-7EB2-4075-8D53-045DE5550244}">
      <dgm:prSet/>
      <dgm:spPr/>
      <dgm:t>
        <a:bodyPr/>
        <a:lstStyle/>
        <a:p>
          <a:r>
            <a:rPr lang="en-US"/>
            <a:t>Outside of line organization</a:t>
          </a:r>
        </a:p>
      </dgm:t>
    </dgm:pt>
    <dgm:pt modelId="{05A7FD1F-CD7D-40AB-A920-BC351280EF2B}" type="parTrans" cxnId="{2305716E-E33B-4DD0-98D0-D89E6CFCE707}">
      <dgm:prSet/>
      <dgm:spPr/>
      <dgm:t>
        <a:bodyPr/>
        <a:lstStyle/>
        <a:p>
          <a:endParaRPr lang="en-US"/>
        </a:p>
      </dgm:t>
    </dgm:pt>
    <dgm:pt modelId="{2E0E9B7A-3C7A-4852-81F2-8FFC3468C7E3}" type="sibTrans" cxnId="{2305716E-E33B-4DD0-98D0-D89E6CFCE707}">
      <dgm:prSet/>
      <dgm:spPr/>
      <dgm:t>
        <a:bodyPr/>
        <a:lstStyle/>
        <a:p>
          <a:endParaRPr lang="en-US"/>
        </a:p>
      </dgm:t>
    </dgm:pt>
    <dgm:pt modelId="{C900089D-1AED-40AB-B392-1ED5F3BC0FDD}">
      <dgm:prSet/>
      <dgm:spPr/>
      <dgm:t>
        <a:bodyPr/>
        <a:lstStyle/>
        <a:p>
          <a:r>
            <a:rPr lang="en-US"/>
            <a:t>Violates established practice</a:t>
          </a:r>
        </a:p>
      </dgm:t>
    </dgm:pt>
    <dgm:pt modelId="{4507025E-2E44-44FC-8BA6-8ED66A3C07A5}" type="parTrans" cxnId="{FCDB3194-E245-4AE6-B281-A40C0694F5D2}">
      <dgm:prSet/>
      <dgm:spPr/>
      <dgm:t>
        <a:bodyPr/>
        <a:lstStyle/>
        <a:p>
          <a:endParaRPr lang="en-US"/>
        </a:p>
      </dgm:t>
    </dgm:pt>
    <dgm:pt modelId="{456F5C83-ADC7-4162-9FC7-3EC3922FB95F}" type="sibTrans" cxnId="{FCDB3194-E245-4AE6-B281-A40C0694F5D2}">
      <dgm:prSet/>
      <dgm:spPr/>
      <dgm:t>
        <a:bodyPr/>
        <a:lstStyle/>
        <a:p>
          <a:endParaRPr lang="en-US"/>
        </a:p>
      </dgm:t>
    </dgm:pt>
    <dgm:pt modelId="{1EE4C62F-44E7-4879-8264-B4FA90380DF2}">
      <dgm:prSet/>
      <dgm:spPr/>
      <dgm:t>
        <a:bodyPr/>
        <a:lstStyle/>
        <a:p>
          <a:r>
            <a:rPr lang="en-US"/>
            <a:t>Upsets status quo</a:t>
          </a:r>
        </a:p>
      </dgm:t>
    </dgm:pt>
    <dgm:pt modelId="{58B96076-E65B-4E3E-89DE-9F03AEB42671}" type="parTrans" cxnId="{1A2F9814-B749-4C2D-ADA1-75679081ADB9}">
      <dgm:prSet/>
      <dgm:spPr/>
      <dgm:t>
        <a:bodyPr/>
        <a:lstStyle/>
        <a:p>
          <a:endParaRPr lang="en-US"/>
        </a:p>
      </dgm:t>
    </dgm:pt>
    <dgm:pt modelId="{09993DD3-3633-4DA4-9CD2-8898F9DBF9CD}" type="sibTrans" cxnId="{1A2F9814-B749-4C2D-ADA1-75679081ADB9}">
      <dgm:prSet/>
      <dgm:spPr/>
      <dgm:t>
        <a:bodyPr/>
        <a:lstStyle/>
        <a:p>
          <a:endParaRPr lang="en-US"/>
        </a:p>
      </dgm:t>
    </dgm:pt>
    <dgm:pt modelId="{44D817C9-7EC1-457E-8DFA-8CA9ABBCCF6C}" type="pres">
      <dgm:prSet presAssocID="{AF643515-1DB5-4BE3-BC37-DD9F1A3A734D}" presName="linear" presStyleCnt="0">
        <dgm:presLayoutVars>
          <dgm:animLvl val="lvl"/>
          <dgm:resizeHandles val="exact"/>
        </dgm:presLayoutVars>
      </dgm:prSet>
      <dgm:spPr/>
    </dgm:pt>
    <dgm:pt modelId="{23F752C9-0EBE-4F60-91EF-FFD94B88C4BB}" type="pres">
      <dgm:prSet presAssocID="{5269787A-4CC2-4A71-9FA7-99D9D616A490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1FE129D2-0842-42DC-BFFF-028B277F058F}" type="pres">
      <dgm:prSet presAssocID="{45542057-5766-43BD-A918-96FBB1C52F2C}" presName="spacer" presStyleCnt="0"/>
      <dgm:spPr/>
    </dgm:pt>
    <dgm:pt modelId="{465AABA4-BF16-4D8F-9203-398D40F02821}" type="pres">
      <dgm:prSet presAssocID="{739CCF5F-8B28-44BC-ACB3-2FCF9A6B7EC2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2EE96B52-A9BB-4BFB-AE1A-36E203A9C7F7}" type="pres">
      <dgm:prSet presAssocID="{117AF5FF-A513-40ED-9B30-DA1F105CE249}" presName="spacer" presStyleCnt="0"/>
      <dgm:spPr/>
    </dgm:pt>
    <dgm:pt modelId="{7F9FB87A-0D96-42F5-BD38-FF96945BAB82}" type="pres">
      <dgm:prSet presAssocID="{B75CC79E-C19C-439D-AD81-D09D690542F2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062472E6-4D4D-4A0D-95A0-5E6F46DEF07F}" type="pres">
      <dgm:prSet presAssocID="{1B81DB00-6B48-4388-BEC3-3CED5258788B}" presName="spacer" presStyleCnt="0"/>
      <dgm:spPr/>
    </dgm:pt>
    <dgm:pt modelId="{62B89B55-2E6B-47CC-B6DF-9650A92FAE87}" type="pres">
      <dgm:prSet presAssocID="{99F00B28-6EA7-4B4D-92A5-311EA72D8DE7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54C81EF8-3C59-4A51-82A3-094EAF084C34}" type="pres">
      <dgm:prSet presAssocID="{BCBFCCFF-AFF9-4071-9D7B-D34E1C4F4D39}" presName="spacer" presStyleCnt="0"/>
      <dgm:spPr/>
    </dgm:pt>
    <dgm:pt modelId="{CDE4923D-2D63-4F6A-BF95-E2342E41F978}" type="pres">
      <dgm:prSet presAssocID="{6A89A979-4409-4683-8BB8-5AF36C26F3F4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37C46A78-59BF-498D-9D5C-1B84C0C5DB61}" type="pres">
      <dgm:prSet presAssocID="{0B33B6F7-2ABF-4B02-BFF9-0A4FEF496508}" presName="spacer" presStyleCnt="0"/>
      <dgm:spPr/>
    </dgm:pt>
    <dgm:pt modelId="{6F13E95F-05FA-4C17-9F14-BF6EFEB2BABB}" type="pres">
      <dgm:prSet presAssocID="{22EB5230-F564-467C-8E52-6F4BA00AAB44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35D725C4-8587-4689-AA89-2C9E48EBCFF1}" type="pres">
      <dgm:prSet presAssocID="{DD48F1B8-4496-444E-BBF3-DE94BCBAA63D}" presName="spacer" presStyleCnt="0"/>
      <dgm:spPr/>
    </dgm:pt>
    <dgm:pt modelId="{C0D4C68F-FACE-4722-AD53-BFD903C847A9}" type="pres">
      <dgm:prSet presAssocID="{018AB33D-9AAD-4104-B4D7-7F025763FA5F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720F004E-A3A8-44F7-809A-B2F2F1C0B857}" type="pres">
      <dgm:prSet presAssocID="{35CB6E2D-B3AA-48F4-B350-8CF396CF6EA2}" presName="spacer" presStyleCnt="0"/>
      <dgm:spPr/>
    </dgm:pt>
    <dgm:pt modelId="{B64331B7-CD61-494E-AD15-CE9D7879A29D}" type="pres">
      <dgm:prSet presAssocID="{506FE007-7EB2-4075-8D53-045DE5550244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983FEA7D-1016-4E98-86E1-0C0329D5BC93}" type="pres">
      <dgm:prSet presAssocID="{2E0E9B7A-3C7A-4852-81F2-8FFC3468C7E3}" presName="spacer" presStyleCnt="0"/>
      <dgm:spPr/>
    </dgm:pt>
    <dgm:pt modelId="{4E063F11-267B-46F3-84DD-B9B39289B3C9}" type="pres">
      <dgm:prSet presAssocID="{C900089D-1AED-40AB-B392-1ED5F3BC0FDD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6A48C23B-78F3-4546-863E-F4FE11B6A28F}" type="pres">
      <dgm:prSet presAssocID="{456F5C83-ADC7-4162-9FC7-3EC3922FB95F}" presName="spacer" presStyleCnt="0"/>
      <dgm:spPr/>
    </dgm:pt>
    <dgm:pt modelId="{3FECDE45-5C6E-4AA7-BC61-85CBE62CCAC2}" type="pres">
      <dgm:prSet presAssocID="{1EE4C62F-44E7-4879-8264-B4FA90380DF2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7499B801-29E5-4106-AF84-98B03017D53F}" type="presOf" srcId="{506FE007-7EB2-4075-8D53-045DE5550244}" destId="{B64331B7-CD61-494E-AD15-CE9D7879A29D}" srcOrd="0" destOrd="0" presId="urn:microsoft.com/office/officeart/2005/8/layout/vList2"/>
    <dgm:cxn modelId="{8EC63D06-15F2-4230-99C9-F6625BA8E648}" type="presOf" srcId="{5269787A-4CC2-4A71-9FA7-99D9D616A490}" destId="{23F752C9-0EBE-4F60-91EF-FFD94B88C4BB}" srcOrd="0" destOrd="0" presId="urn:microsoft.com/office/officeart/2005/8/layout/vList2"/>
    <dgm:cxn modelId="{DFE72E0A-84A5-4E15-B222-49DDD074CF70}" srcId="{AF643515-1DB5-4BE3-BC37-DD9F1A3A734D}" destId="{5269787A-4CC2-4A71-9FA7-99D9D616A490}" srcOrd="0" destOrd="0" parTransId="{31B82CC4-458C-4987-9EB7-1A514DF03DB7}" sibTransId="{45542057-5766-43BD-A918-96FBB1C52F2C}"/>
    <dgm:cxn modelId="{1A2F9814-B749-4C2D-ADA1-75679081ADB9}" srcId="{AF643515-1DB5-4BE3-BC37-DD9F1A3A734D}" destId="{1EE4C62F-44E7-4879-8264-B4FA90380DF2}" srcOrd="9" destOrd="0" parTransId="{58B96076-E65B-4E3E-89DE-9F03AEB42671}" sibTransId="{09993DD3-3633-4DA4-9CD2-8898F9DBF9CD}"/>
    <dgm:cxn modelId="{14DCCE22-5AE1-4956-8DAF-5FFD05259D42}" srcId="{AF643515-1DB5-4BE3-BC37-DD9F1A3A734D}" destId="{99F00B28-6EA7-4B4D-92A5-311EA72D8DE7}" srcOrd="3" destOrd="0" parTransId="{4F23D4E1-64F3-4164-8930-2927D9A2DFC4}" sibTransId="{BCBFCCFF-AFF9-4071-9D7B-D34E1C4F4D39}"/>
    <dgm:cxn modelId="{F468CC3A-0CF6-43F4-A32A-888FA784AC8A}" type="presOf" srcId="{AF643515-1DB5-4BE3-BC37-DD9F1A3A734D}" destId="{44D817C9-7EC1-457E-8DFA-8CA9ABBCCF6C}" srcOrd="0" destOrd="0" presId="urn:microsoft.com/office/officeart/2005/8/layout/vList2"/>
    <dgm:cxn modelId="{D1FEC360-457A-4894-A352-544A1DCCCEF6}" type="presOf" srcId="{018AB33D-9AAD-4104-B4D7-7F025763FA5F}" destId="{C0D4C68F-FACE-4722-AD53-BFD903C847A9}" srcOrd="0" destOrd="0" presId="urn:microsoft.com/office/officeart/2005/8/layout/vList2"/>
    <dgm:cxn modelId="{6C955568-651E-40B3-914B-A23C86696FC6}" srcId="{AF643515-1DB5-4BE3-BC37-DD9F1A3A734D}" destId="{018AB33D-9AAD-4104-B4D7-7F025763FA5F}" srcOrd="6" destOrd="0" parTransId="{510DC719-AD34-4DE9-95DA-8015B0C24472}" sibTransId="{35CB6E2D-B3AA-48F4-B350-8CF396CF6EA2}"/>
    <dgm:cxn modelId="{8CE39468-9E71-4929-AD30-BE477D444F89}" srcId="{AF643515-1DB5-4BE3-BC37-DD9F1A3A734D}" destId="{739CCF5F-8B28-44BC-ACB3-2FCF9A6B7EC2}" srcOrd="1" destOrd="0" parTransId="{9C3017C5-A080-4F54-A7A9-855E1BCC75DA}" sibTransId="{117AF5FF-A513-40ED-9B30-DA1F105CE249}"/>
    <dgm:cxn modelId="{2305716E-E33B-4DD0-98D0-D89E6CFCE707}" srcId="{AF643515-1DB5-4BE3-BC37-DD9F1A3A734D}" destId="{506FE007-7EB2-4075-8D53-045DE5550244}" srcOrd="7" destOrd="0" parTransId="{05A7FD1F-CD7D-40AB-A920-BC351280EF2B}" sibTransId="{2E0E9B7A-3C7A-4852-81F2-8FFC3468C7E3}"/>
    <dgm:cxn modelId="{FCDB3194-E245-4AE6-B281-A40C0694F5D2}" srcId="{AF643515-1DB5-4BE3-BC37-DD9F1A3A734D}" destId="{C900089D-1AED-40AB-B392-1ED5F3BC0FDD}" srcOrd="8" destOrd="0" parTransId="{4507025E-2E44-44FC-8BA6-8ED66A3C07A5}" sibTransId="{456F5C83-ADC7-4162-9FC7-3EC3922FB95F}"/>
    <dgm:cxn modelId="{F01420A3-5E2D-4E90-BB70-4B6F56377CD3}" type="presOf" srcId="{B75CC79E-C19C-439D-AD81-D09D690542F2}" destId="{7F9FB87A-0D96-42F5-BD38-FF96945BAB82}" srcOrd="0" destOrd="0" presId="urn:microsoft.com/office/officeart/2005/8/layout/vList2"/>
    <dgm:cxn modelId="{11BC57A9-8FBA-4E7F-B330-6724B0B7F426}" type="presOf" srcId="{739CCF5F-8B28-44BC-ACB3-2FCF9A6B7EC2}" destId="{465AABA4-BF16-4D8F-9203-398D40F02821}" srcOrd="0" destOrd="0" presId="urn:microsoft.com/office/officeart/2005/8/layout/vList2"/>
    <dgm:cxn modelId="{282C65B3-4856-4394-B55A-8A7D9D8B2B01}" type="presOf" srcId="{6A89A979-4409-4683-8BB8-5AF36C26F3F4}" destId="{CDE4923D-2D63-4F6A-BF95-E2342E41F978}" srcOrd="0" destOrd="0" presId="urn:microsoft.com/office/officeart/2005/8/layout/vList2"/>
    <dgm:cxn modelId="{1C3ED4C0-43C3-4534-B40A-944D4CC7DCF8}" type="presOf" srcId="{22EB5230-F564-467C-8E52-6F4BA00AAB44}" destId="{6F13E95F-05FA-4C17-9F14-BF6EFEB2BABB}" srcOrd="0" destOrd="0" presId="urn:microsoft.com/office/officeart/2005/8/layout/vList2"/>
    <dgm:cxn modelId="{EC6A8AC1-A2A4-4BAF-B1DF-A02AB7FA47EF}" srcId="{AF643515-1DB5-4BE3-BC37-DD9F1A3A734D}" destId="{B75CC79E-C19C-439D-AD81-D09D690542F2}" srcOrd="2" destOrd="0" parTransId="{16D1CA42-D473-4789-8F6F-12B619A4BA08}" sibTransId="{1B81DB00-6B48-4388-BEC3-3CED5258788B}"/>
    <dgm:cxn modelId="{AECF7EC7-B79B-44EC-B1D9-A827B134C187}" type="presOf" srcId="{C900089D-1AED-40AB-B392-1ED5F3BC0FDD}" destId="{4E063F11-267B-46F3-84DD-B9B39289B3C9}" srcOrd="0" destOrd="0" presId="urn:microsoft.com/office/officeart/2005/8/layout/vList2"/>
    <dgm:cxn modelId="{690E20E1-F770-49D1-80D0-036ED1A95CEE}" type="presOf" srcId="{99F00B28-6EA7-4B4D-92A5-311EA72D8DE7}" destId="{62B89B55-2E6B-47CC-B6DF-9650A92FAE87}" srcOrd="0" destOrd="0" presId="urn:microsoft.com/office/officeart/2005/8/layout/vList2"/>
    <dgm:cxn modelId="{C28632EC-C20F-4589-BE5E-C5F7264465E5}" type="presOf" srcId="{1EE4C62F-44E7-4879-8264-B4FA90380DF2}" destId="{3FECDE45-5C6E-4AA7-BC61-85CBE62CCAC2}" srcOrd="0" destOrd="0" presId="urn:microsoft.com/office/officeart/2005/8/layout/vList2"/>
    <dgm:cxn modelId="{708786F0-B85C-431D-8FD9-D06D4064BC25}" srcId="{AF643515-1DB5-4BE3-BC37-DD9F1A3A734D}" destId="{22EB5230-F564-467C-8E52-6F4BA00AAB44}" srcOrd="5" destOrd="0" parTransId="{15B2726B-21B6-461E-A75D-0182860D83A5}" sibTransId="{DD48F1B8-4496-444E-BBF3-DE94BCBAA63D}"/>
    <dgm:cxn modelId="{750250F8-D9C4-491F-A9EA-5D7ED41DDC8E}" srcId="{AF643515-1DB5-4BE3-BC37-DD9F1A3A734D}" destId="{6A89A979-4409-4683-8BB8-5AF36C26F3F4}" srcOrd="4" destOrd="0" parTransId="{824CFFE8-2B96-4323-A149-4A613D247A6E}" sibTransId="{0B33B6F7-2ABF-4B02-BFF9-0A4FEF496508}"/>
    <dgm:cxn modelId="{6ED9C600-894F-4751-96CC-A262E071F98C}" type="presParOf" srcId="{44D817C9-7EC1-457E-8DFA-8CA9ABBCCF6C}" destId="{23F752C9-0EBE-4F60-91EF-FFD94B88C4BB}" srcOrd="0" destOrd="0" presId="urn:microsoft.com/office/officeart/2005/8/layout/vList2"/>
    <dgm:cxn modelId="{D7A87327-6AEA-4BAF-8220-04364A188703}" type="presParOf" srcId="{44D817C9-7EC1-457E-8DFA-8CA9ABBCCF6C}" destId="{1FE129D2-0842-42DC-BFFF-028B277F058F}" srcOrd="1" destOrd="0" presId="urn:microsoft.com/office/officeart/2005/8/layout/vList2"/>
    <dgm:cxn modelId="{8A3861F5-28E5-4590-935A-6CA24BDA1F93}" type="presParOf" srcId="{44D817C9-7EC1-457E-8DFA-8CA9ABBCCF6C}" destId="{465AABA4-BF16-4D8F-9203-398D40F02821}" srcOrd="2" destOrd="0" presId="urn:microsoft.com/office/officeart/2005/8/layout/vList2"/>
    <dgm:cxn modelId="{5CD26217-8CD1-4A46-8D2B-492411972B5B}" type="presParOf" srcId="{44D817C9-7EC1-457E-8DFA-8CA9ABBCCF6C}" destId="{2EE96B52-A9BB-4BFB-AE1A-36E203A9C7F7}" srcOrd="3" destOrd="0" presId="urn:microsoft.com/office/officeart/2005/8/layout/vList2"/>
    <dgm:cxn modelId="{F8EF20C0-B4A5-4B45-95E4-A53A62A362EC}" type="presParOf" srcId="{44D817C9-7EC1-457E-8DFA-8CA9ABBCCF6C}" destId="{7F9FB87A-0D96-42F5-BD38-FF96945BAB82}" srcOrd="4" destOrd="0" presId="urn:microsoft.com/office/officeart/2005/8/layout/vList2"/>
    <dgm:cxn modelId="{3DFE47E4-E8C2-4589-B453-8AD0F3DB768F}" type="presParOf" srcId="{44D817C9-7EC1-457E-8DFA-8CA9ABBCCF6C}" destId="{062472E6-4D4D-4A0D-95A0-5E6F46DEF07F}" srcOrd="5" destOrd="0" presId="urn:microsoft.com/office/officeart/2005/8/layout/vList2"/>
    <dgm:cxn modelId="{347C797A-A1B9-453D-8C5C-38F8C9F988DC}" type="presParOf" srcId="{44D817C9-7EC1-457E-8DFA-8CA9ABBCCF6C}" destId="{62B89B55-2E6B-47CC-B6DF-9650A92FAE87}" srcOrd="6" destOrd="0" presId="urn:microsoft.com/office/officeart/2005/8/layout/vList2"/>
    <dgm:cxn modelId="{9A41DCD6-2BCB-47CC-8E17-F9D7CF4A2292}" type="presParOf" srcId="{44D817C9-7EC1-457E-8DFA-8CA9ABBCCF6C}" destId="{54C81EF8-3C59-4A51-82A3-094EAF084C34}" srcOrd="7" destOrd="0" presId="urn:microsoft.com/office/officeart/2005/8/layout/vList2"/>
    <dgm:cxn modelId="{4ADB84FA-A5F6-494C-8124-809689B01487}" type="presParOf" srcId="{44D817C9-7EC1-457E-8DFA-8CA9ABBCCF6C}" destId="{CDE4923D-2D63-4F6A-BF95-E2342E41F978}" srcOrd="8" destOrd="0" presId="urn:microsoft.com/office/officeart/2005/8/layout/vList2"/>
    <dgm:cxn modelId="{BE685FE4-E8C1-4CE5-A190-A5BC9DD58603}" type="presParOf" srcId="{44D817C9-7EC1-457E-8DFA-8CA9ABBCCF6C}" destId="{37C46A78-59BF-498D-9D5C-1B84C0C5DB61}" srcOrd="9" destOrd="0" presId="urn:microsoft.com/office/officeart/2005/8/layout/vList2"/>
    <dgm:cxn modelId="{5B31E097-9C5D-46BD-9CD1-7026DF6416FA}" type="presParOf" srcId="{44D817C9-7EC1-457E-8DFA-8CA9ABBCCF6C}" destId="{6F13E95F-05FA-4C17-9F14-BF6EFEB2BABB}" srcOrd="10" destOrd="0" presId="urn:microsoft.com/office/officeart/2005/8/layout/vList2"/>
    <dgm:cxn modelId="{D7648AC0-0E96-40C6-89DA-860758F18B3F}" type="presParOf" srcId="{44D817C9-7EC1-457E-8DFA-8CA9ABBCCF6C}" destId="{35D725C4-8587-4689-AA89-2C9E48EBCFF1}" srcOrd="11" destOrd="0" presId="urn:microsoft.com/office/officeart/2005/8/layout/vList2"/>
    <dgm:cxn modelId="{1871C4B2-7DF9-4144-8BBA-32E2DE64ED9F}" type="presParOf" srcId="{44D817C9-7EC1-457E-8DFA-8CA9ABBCCF6C}" destId="{C0D4C68F-FACE-4722-AD53-BFD903C847A9}" srcOrd="12" destOrd="0" presId="urn:microsoft.com/office/officeart/2005/8/layout/vList2"/>
    <dgm:cxn modelId="{17116164-02E6-42E0-B5AE-86BB3057C55F}" type="presParOf" srcId="{44D817C9-7EC1-457E-8DFA-8CA9ABBCCF6C}" destId="{720F004E-A3A8-44F7-809A-B2F2F1C0B857}" srcOrd="13" destOrd="0" presId="urn:microsoft.com/office/officeart/2005/8/layout/vList2"/>
    <dgm:cxn modelId="{BD697C28-5D12-4669-AB21-E9840FC9A3DB}" type="presParOf" srcId="{44D817C9-7EC1-457E-8DFA-8CA9ABBCCF6C}" destId="{B64331B7-CD61-494E-AD15-CE9D7879A29D}" srcOrd="14" destOrd="0" presId="urn:microsoft.com/office/officeart/2005/8/layout/vList2"/>
    <dgm:cxn modelId="{A545C99F-6811-4872-BBE3-342CBFED6894}" type="presParOf" srcId="{44D817C9-7EC1-457E-8DFA-8CA9ABBCCF6C}" destId="{983FEA7D-1016-4E98-86E1-0C0329D5BC93}" srcOrd="15" destOrd="0" presId="urn:microsoft.com/office/officeart/2005/8/layout/vList2"/>
    <dgm:cxn modelId="{086CCBAC-5723-4D59-B52E-70F4C39A2ED6}" type="presParOf" srcId="{44D817C9-7EC1-457E-8DFA-8CA9ABBCCF6C}" destId="{4E063F11-267B-46F3-84DD-B9B39289B3C9}" srcOrd="16" destOrd="0" presId="urn:microsoft.com/office/officeart/2005/8/layout/vList2"/>
    <dgm:cxn modelId="{2AD2CBCE-48F9-4EA7-B2E0-80F7E0E5FC02}" type="presParOf" srcId="{44D817C9-7EC1-457E-8DFA-8CA9ABBCCF6C}" destId="{6A48C23B-78F3-4546-863E-F4FE11B6A28F}" srcOrd="17" destOrd="0" presId="urn:microsoft.com/office/officeart/2005/8/layout/vList2"/>
    <dgm:cxn modelId="{2213AAD8-DF49-4AA5-9323-506C6A832CD1}" type="presParOf" srcId="{44D817C9-7EC1-457E-8DFA-8CA9ABBCCF6C}" destId="{3FECDE45-5C6E-4AA7-BC61-85CBE62CCAC2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A585D22-5721-4B9F-95C7-E6108A8A5C9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4569511-BD7E-475A-89F4-C4626D134EE1}">
      <dgm:prSet/>
      <dgm:spPr/>
      <dgm:t>
        <a:bodyPr/>
        <a:lstStyle/>
        <a:p>
          <a:r>
            <a:rPr lang="en-US"/>
            <a:t>Software &amp; hardware projects </a:t>
          </a:r>
          <a:r>
            <a:rPr lang="en-US" b="1" i="1"/>
            <a:t>fail at a 65% </a:t>
          </a:r>
          <a:r>
            <a:rPr lang="en-US"/>
            <a:t>rate.</a:t>
          </a:r>
        </a:p>
      </dgm:t>
    </dgm:pt>
    <dgm:pt modelId="{921EC9D8-E188-498F-80A7-801B2ACD4245}" type="parTrans" cxnId="{175F8D09-AAE9-4CD2-A891-78443ED3F555}">
      <dgm:prSet/>
      <dgm:spPr/>
      <dgm:t>
        <a:bodyPr/>
        <a:lstStyle/>
        <a:p>
          <a:endParaRPr lang="en-US"/>
        </a:p>
      </dgm:t>
    </dgm:pt>
    <dgm:pt modelId="{7C75CE76-FBE7-4B02-8D0A-903B95EC1ADA}" type="sibTrans" cxnId="{175F8D09-AAE9-4CD2-A891-78443ED3F555}">
      <dgm:prSet/>
      <dgm:spPr/>
      <dgm:t>
        <a:bodyPr/>
        <a:lstStyle/>
        <a:p>
          <a:endParaRPr lang="en-US"/>
        </a:p>
      </dgm:t>
    </dgm:pt>
    <dgm:pt modelId="{8CC68133-D515-4434-B0F4-AB421D256B87}">
      <dgm:prSet/>
      <dgm:spPr/>
      <dgm:t>
        <a:bodyPr/>
        <a:lstStyle/>
        <a:p>
          <a:r>
            <a:rPr lang="en-US" b="1" i="1"/>
            <a:t>Over half </a:t>
          </a:r>
          <a:r>
            <a:rPr lang="en-US"/>
            <a:t>of all IT projects become </a:t>
          </a:r>
          <a:r>
            <a:rPr lang="en-US" b="1" i="1"/>
            <a:t>runaways</a:t>
          </a:r>
          <a:r>
            <a:rPr lang="en-US"/>
            <a:t>.</a:t>
          </a:r>
        </a:p>
      </dgm:t>
    </dgm:pt>
    <dgm:pt modelId="{30931E6A-2E1C-4B28-AED7-98D162713AA8}" type="parTrans" cxnId="{40A0BDDC-52A3-4373-9EA5-3645BA5EDDA9}">
      <dgm:prSet/>
      <dgm:spPr/>
      <dgm:t>
        <a:bodyPr/>
        <a:lstStyle/>
        <a:p>
          <a:endParaRPr lang="en-US"/>
        </a:p>
      </dgm:t>
    </dgm:pt>
    <dgm:pt modelId="{611E8A0D-7A68-43DB-96A1-9C930BF77E13}" type="sibTrans" cxnId="{40A0BDDC-52A3-4373-9EA5-3645BA5EDDA9}">
      <dgm:prSet/>
      <dgm:spPr/>
      <dgm:t>
        <a:bodyPr/>
        <a:lstStyle/>
        <a:p>
          <a:endParaRPr lang="en-US"/>
        </a:p>
      </dgm:t>
    </dgm:pt>
    <dgm:pt modelId="{21B32064-49E4-48ED-A63B-0ACE227D2FE3}">
      <dgm:prSet/>
      <dgm:spPr/>
      <dgm:t>
        <a:bodyPr/>
        <a:lstStyle/>
        <a:p>
          <a:r>
            <a:rPr lang="en-US" b="1" i="1"/>
            <a:t>Only 30%</a:t>
          </a:r>
          <a:r>
            <a:rPr lang="en-US"/>
            <a:t> of technology-based projects and programs are a success.</a:t>
          </a:r>
        </a:p>
      </dgm:t>
    </dgm:pt>
    <dgm:pt modelId="{C1AA7A30-5955-40C3-8BE8-DE7275F9CDCA}" type="parTrans" cxnId="{0E181852-EB28-40B3-931D-51B3BCEB3D09}">
      <dgm:prSet/>
      <dgm:spPr/>
      <dgm:t>
        <a:bodyPr/>
        <a:lstStyle/>
        <a:p>
          <a:endParaRPr lang="en-US"/>
        </a:p>
      </dgm:t>
    </dgm:pt>
    <dgm:pt modelId="{6E44DD66-98F2-476B-A7F0-FE57B09D2F0F}" type="sibTrans" cxnId="{0E181852-EB28-40B3-931D-51B3BCEB3D09}">
      <dgm:prSet/>
      <dgm:spPr/>
      <dgm:t>
        <a:bodyPr/>
        <a:lstStyle/>
        <a:p>
          <a:endParaRPr lang="en-US"/>
        </a:p>
      </dgm:t>
    </dgm:pt>
    <dgm:pt modelId="{A53D103F-6255-4B8C-998C-44282F9CE454}">
      <dgm:prSet/>
      <dgm:spPr/>
      <dgm:t>
        <a:bodyPr/>
        <a:lstStyle/>
        <a:p>
          <a:r>
            <a:rPr lang="en-US"/>
            <a:t>Ten major government contracts have </a:t>
          </a:r>
          <a:r>
            <a:rPr lang="en-US" b="1" i="1"/>
            <a:t>over $16 billion in cost overruns </a:t>
          </a:r>
          <a:r>
            <a:rPr lang="en-US"/>
            <a:t>and are a combined </a:t>
          </a:r>
          <a:r>
            <a:rPr lang="en-US" b="1" i="1"/>
            <a:t>38 years behind schedule</a:t>
          </a:r>
          <a:r>
            <a:rPr lang="en-US"/>
            <a:t>.</a:t>
          </a:r>
        </a:p>
      </dgm:t>
    </dgm:pt>
    <dgm:pt modelId="{36F427D6-F136-4584-B4C5-7088C1C38BA0}" type="parTrans" cxnId="{423881CB-109C-421B-A13E-B125ACA1984F}">
      <dgm:prSet/>
      <dgm:spPr/>
      <dgm:t>
        <a:bodyPr/>
        <a:lstStyle/>
        <a:p>
          <a:endParaRPr lang="en-US"/>
        </a:p>
      </dgm:t>
    </dgm:pt>
    <dgm:pt modelId="{3AD0EA75-768C-4319-A27F-917EE1346F7D}" type="sibTrans" cxnId="{423881CB-109C-421B-A13E-B125ACA1984F}">
      <dgm:prSet/>
      <dgm:spPr/>
      <dgm:t>
        <a:bodyPr/>
        <a:lstStyle/>
        <a:p>
          <a:endParaRPr lang="en-US"/>
        </a:p>
      </dgm:t>
    </dgm:pt>
    <dgm:pt modelId="{B33892F1-A937-4379-BA40-08CE3649F912}">
      <dgm:prSet/>
      <dgm:spPr/>
      <dgm:t>
        <a:bodyPr/>
        <a:lstStyle/>
        <a:p>
          <a:r>
            <a:rPr lang="en-US"/>
            <a:t>Only </a:t>
          </a:r>
          <a:r>
            <a:rPr lang="en-US" b="1" i="1"/>
            <a:t>2.5% </a:t>
          </a:r>
          <a:r>
            <a:rPr lang="en-US"/>
            <a:t>of global businesses achieve 100% </a:t>
          </a:r>
          <a:r>
            <a:rPr lang="en-US" b="1" i="1"/>
            <a:t>project success </a:t>
          </a:r>
          <a:r>
            <a:rPr lang="en-US"/>
            <a:t>and over </a:t>
          </a:r>
          <a:r>
            <a:rPr lang="en-US" b="1" i="1"/>
            <a:t>50% </a:t>
          </a:r>
          <a:r>
            <a:rPr lang="en-US"/>
            <a:t>of global business </a:t>
          </a:r>
          <a:r>
            <a:rPr lang="en-US" b="1" i="1"/>
            <a:t>projects fail</a:t>
          </a:r>
          <a:r>
            <a:rPr lang="en-US"/>
            <a:t>.</a:t>
          </a:r>
        </a:p>
      </dgm:t>
    </dgm:pt>
    <dgm:pt modelId="{B464E052-48E4-4DE5-8762-9118A06D19AF}" type="parTrans" cxnId="{BA5D9E3B-9EDD-4077-9E79-50B6CFE708BC}">
      <dgm:prSet/>
      <dgm:spPr/>
      <dgm:t>
        <a:bodyPr/>
        <a:lstStyle/>
        <a:p>
          <a:endParaRPr lang="en-US"/>
        </a:p>
      </dgm:t>
    </dgm:pt>
    <dgm:pt modelId="{F296F883-9DDD-4306-96B3-8EA86E414A49}" type="sibTrans" cxnId="{BA5D9E3B-9EDD-4077-9E79-50B6CFE708BC}">
      <dgm:prSet/>
      <dgm:spPr/>
      <dgm:t>
        <a:bodyPr/>
        <a:lstStyle/>
        <a:p>
          <a:endParaRPr lang="en-US"/>
        </a:p>
      </dgm:t>
    </dgm:pt>
    <dgm:pt modelId="{76C70BDF-704B-401D-A99F-9478F37EDEFF}">
      <dgm:prSet/>
      <dgm:spPr/>
      <dgm:t>
        <a:bodyPr/>
        <a:lstStyle/>
        <a:p>
          <a:r>
            <a:rPr lang="en-US"/>
            <a:t>More than </a:t>
          </a:r>
          <a:r>
            <a:rPr lang="en-US" b="1" i="1"/>
            <a:t>$8 billion of $53 billion </a:t>
          </a:r>
          <a:r>
            <a:rPr lang="en-US"/>
            <a:t>the Pentagon spent on Iraqi reconstruction projects was lost due to fraud, waste, and abuse.</a:t>
          </a:r>
        </a:p>
      </dgm:t>
    </dgm:pt>
    <dgm:pt modelId="{22AAFE21-844C-47BB-9D09-9B5F9D6BE88E}" type="parTrans" cxnId="{56D412FE-D165-44E6-AB60-48B167832B68}">
      <dgm:prSet/>
      <dgm:spPr/>
      <dgm:t>
        <a:bodyPr/>
        <a:lstStyle/>
        <a:p>
          <a:endParaRPr lang="en-US"/>
        </a:p>
      </dgm:t>
    </dgm:pt>
    <dgm:pt modelId="{2D4F61FC-FCA7-4960-807D-12667F8085EB}" type="sibTrans" cxnId="{56D412FE-D165-44E6-AB60-48B167832B68}">
      <dgm:prSet/>
      <dgm:spPr/>
      <dgm:t>
        <a:bodyPr/>
        <a:lstStyle/>
        <a:p>
          <a:endParaRPr lang="en-US"/>
        </a:p>
      </dgm:t>
    </dgm:pt>
    <dgm:pt modelId="{C4BA4A6D-DAA2-465D-9D97-7B58A4E8579C}" type="pres">
      <dgm:prSet presAssocID="{BA585D22-5721-4B9F-95C7-E6108A8A5C93}" presName="linear" presStyleCnt="0">
        <dgm:presLayoutVars>
          <dgm:animLvl val="lvl"/>
          <dgm:resizeHandles val="exact"/>
        </dgm:presLayoutVars>
      </dgm:prSet>
      <dgm:spPr/>
    </dgm:pt>
    <dgm:pt modelId="{FCF68DA8-853C-4578-AEAD-4777F326C9E6}" type="pres">
      <dgm:prSet presAssocID="{34569511-BD7E-475A-89F4-C4626D134EE1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1589A2A9-9783-4F9D-967E-1D75D9239D6B}" type="pres">
      <dgm:prSet presAssocID="{7C75CE76-FBE7-4B02-8D0A-903B95EC1ADA}" presName="spacer" presStyleCnt="0"/>
      <dgm:spPr/>
    </dgm:pt>
    <dgm:pt modelId="{5414B212-B8F2-4EBF-AC3A-516C372F1B95}" type="pres">
      <dgm:prSet presAssocID="{8CC68133-D515-4434-B0F4-AB421D256B87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D2739A6C-3A86-46BC-9C26-B7B094160E57}" type="pres">
      <dgm:prSet presAssocID="{611E8A0D-7A68-43DB-96A1-9C930BF77E13}" presName="spacer" presStyleCnt="0"/>
      <dgm:spPr/>
    </dgm:pt>
    <dgm:pt modelId="{2AC4210F-82DD-4EE7-ADE8-ADBEAC6B3A70}" type="pres">
      <dgm:prSet presAssocID="{21B32064-49E4-48ED-A63B-0ACE227D2FE3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4888E33C-88AC-4E31-9D56-84D0EFE01763}" type="pres">
      <dgm:prSet presAssocID="{6E44DD66-98F2-476B-A7F0-FE57B09D2F0F}" presName="spacer" presStyleCnt="0"/>
      <dgm:spPr/>
    </dgm:pt>
    <dgm:pt modelId="{5A64B253-EC72-4C4F-B833-C29A4AA17DB5}" type="pres">
      <dgm:prSet presAssocID="{A53D103F-6255-4B8C-998C-44282F9CE454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6043BE93-AC94-47F1-B150-C15B6E46912A}" type="pres">
      <dgm:prSet presAssocID="{3AD0EA75-768C-4319-A27F-917EE1346F7D}" presName="spacer" presStyleCnt="0"/>
      <dgm:spPr/>
    </dgm:pt>
    <dgm:pt modelId="{6817BD0D-C663-45AA-A54B-DF3A5E158D44}" type="pres">
      <dgm:prSet presAssocID="{B33892F1-A937-4379-BA40-08CE3649F912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61030767-400D-4460-8354-8F4285E068FA}" type="pres">
      <dgm:prSet presAssocID="{F296F883-9DDD-4306-96B3-8EA86E414A49}" presName="spacer" presStyleCnt="0"/>
      <dgm:spPr/>
    </dgm:pt>
    <dgm:pt modelId="{A9217CF5-40E6-4FAF-8D96-36D2F8C58D7D}" type="pres">
      <dgm:prSet presAssocID="{76C70BDF-704B-401D-A99F-9478F37EDEFF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175F8D09-AAE9-4CD2-A891-78443ED3F555}" srcId="{BA585D22-5721-4B9F-95C7-E6108A8A5C93}" destId="{34569511-BD7E-475A-89F4-C4626D134EE1}" srcOrd="0" destOrd="0" parTransId="{921EC9D8-E188-498F-80A7-801B2ACD4245}" sibTransId="{7C75CE76-FBE7-4B02-8D0A-903B95EC1ADA}"/>
    <dgm:cxn modelId="{BA5D9E3B-9EDD-4077-9E79-50B6CFE708BC}" srcId="{BA585D22-5721-4B9F-95C7-E6108A8A5C93}" destId="{B33892F1-A937-4379-BA40-08CE3649F912}" srcOrd="4" destOrd="0" parTransId="{B464E052-48E4-4DE5-8762-9118A06D19AF}" sibTransId="{F296F883-9DDD-4306-96B3-8EA86E414A49}"/>
    <dgm:cxn modelId="{E119E260-CF7D-4109-ABC2-4EFCF4299B30}" type="presOf" srcId="{A53D103F-6255-4B8C-998C-44282F9CE454}" destId="{5A64B253-EC72-4C4F-B833-C29A4AA17DB5}" srcOrd="0" destOrd="0" presId="urn:microsoft.com/office/officeart/2005/8/layout/vList2"/>
    <dgm:cxn modelId="{A646B56C-36CB-49B9-97AF-102B1CC76DFA}" type="presOf" srcId="{B33892F1-A937-4379-BA40-08CE3649F912}" destId="{6817BD0D-C663-45AA-A54B-DF3A5E158D44}" srcOrd="0" destOrd="0" presId="urn:microsoft.com/office/officeart/2005/8/layout/vList2"/>
    <dgm:cxn modelId="{2AF9A96D-2CC8-4DC7-860C-D7B1A0ED6F36}" type="presOf" srcId="{76C70BDF-704B-401D-A99F-9478F37EDEFF}" destId="{A9217CF5-40E6-4FAF-8D96-36D2F8C58D7D}" srcOrd="0" destOrd="0" presId="urn:microsoft.com/office/officeart/2005/8/layout/vList2"/>
    <dgm:cxn modelId="{D261836F-4FD2-43CB-AAC0-1CC85B953390}" type="presOf" srcId="{34569511-BD7E-475A-89F4-C4626D134EE1}" destId="{FCF68DA8-853C-4578-AEAD-4777F326C9E6}" srcOrd="0" destOrd="0" presId="urn:microsoft.com/office/officeart/2005/8/layout/vList2"/>
    <dgm:cxn modelId="{0E181852-EB28-40B3-931D-51B3BCEB3D09}" srcId="{BA585D22-5721-4B9F-95C7-E6108A8A5C93}" destId="{21B32064-49E4-48ED-A63B-0ACE227D2FE3}" srcOrd="2" destOrd="0" parTransId="{C1AA7A30-5955-40C3-8BE8-DE7275F9CDCA}" sibTransId="{6E44DD66-98F2-476B-A7F0-FE57B09D2F0F}"/>
    <dgm:cxn modelId="{5F24C0C2-63BA-4C75-8778-E1C02F096195}" type="presOf" srcId="{21B32064-49E4-48ED-A63B-0ACE227D2FE3}" destId="{2AC4210F-82DD-4EE7-ADE8-ADBEAC6B3A70}" srcOrd="0" destOrd="0" presId="urn:microsoft.com/office/officeart/2005/8/layout/vList2"/>
    <dgm:cxn modelId="{423881CB-109C-421B-A13E-B125ACA1984F}" srcId="{BA585D22-5721-4B9F-95C7-E6108A8A5C93}" destId="{A53D103F-6255-4B8C-998C-44282F9CE454}" srcOrd="3" destOrd="0" parTransId="{36F427D6-F136-4584-B4C5-7088C1C38BA0}" sibTransId="{3AD0EA75-768C-4319-A27F-917EE1346F7D}"/>
    <dgm:cxn modelId="{40A0BDDC-52A3-4373-9EA5-3645BA5EDDA9}" srcId="{BA585D22-5721-4B9F-95C7-E6108A8A5C93}" destId="{8CC68133-D515-4434-B0F4-AB421D256B87}" srcOrd="1" destOrd="0" parTransId="{30931E6A-2E1C-4B28-AED7-98D162713AA8}" sibTransId="{611E8A0D-7A68-43DB-96A1-9C930BF77E13}"/>
    <dgm:cxn modelId="{078924E3-9EB0-4545-9687-91F23B895AB8}" type="presOf" srcId="{8CC68133-D515-4434-B0F4-AB421D256B87}" destId="{5414B212-B8F2-4EBF-AC3A-516C372F1B95}" srcOrd="0" destOrd="0" presId="urn:microsoft.com/office/officeart/2005/8/layout/vList2"/>
    <dgm:cxn modelId="{B55963F7-02D1-4447-BA72-3C15E5A265A4}" type="presOf" srcId="{BA585D22-5721-4B9F-95C7-E6108A8A5C93}" destId="{C4BA4A6D-DAA2-465D-9D97-7B58A4E8579C}" srcOrd="0" destOrd="0" presId="urn:microsoft.com/office/officeart/2005/8/layout/vList2"/>
    <dgm:cxn modelId="{56D412FE-D165-44E6-AB60-48B167832B68}" srcId="{BA585D22-5721-4B9F-95C7-E6108A8A5C93}" destId="{76C70BDF-704B-401D-A99F-9478F37EDEFF}" srcOrd="5" destOrd="0" parTransId="{22AAFE21-844C-47BB-9D09-9B5F9D6BE88E}" sibTransId="{2D4F61FC-FCA7-4960-807D-12667F8085EB}"/>
    <dgm:cxn modelId="{CBED8C52-EFCD-46BF-AA36-6ED34043950A}" type="presParOf" srcId="{C4BA4A6D-DAA2-465D-9D97-7B58A4E8579C}" destId="{FCF68DA8-853C-4578-AEAD-4777F326C9E6}" srcOrd="0" destOrd="0" presId="urn:microsoft.com/office/officeart/2005/8/layout/vList2"/>
    <dgm:cxn modelId="{769F0E27-0645-4408-A585-5DADEF9D62B8}" type="presParOf" srcId="{C4BA4A6D-DAA2-465D-9D97-7B58A4E8579C}" destId="{1589A2A9-9783-4F9D-967E-1D75D9239D6B}" srcOrd="1" destOrd="0" presId="urn:microsoft.com/office/officeart/2005/8/layout/vList2"/>
    <dgm:cxn modelId="{C054FB00-CE69-485A-9430-CFE4A28F6FFD}" type="presParOf" srcId="{C4BA4A6D-DAA2-465D-9D97-7B58A4E8579C}" destId="{5414B212-B8F2-4EBF-AC3A-516C372F1B95}" srcOrd="2" destOrd="0" presId="urn:microsoft.com/office/officeart/2005/8/layout/vList2"/>
    <dgm:cxn modelId="{D976A4BD-8DAC-414C-8BA1-3CE79EE89642}" type="presParOf" srcId="{C4BA4A6D-DAA2-465D-9D97-7B58A4E8579C}" destId="{D2739A6C-3A86-46BC-9C26-B7B094160E57}" srcOrd="3" destOrd="0" presId="urn:microsoft.com/office/officeart/2005/8/layout/vList2"/>
    <dgm:cxn modelId="{5A649F4E-E2BD-4ABF-9FCF-F3FAC1298F78}" type="presParOf" srcId="{C4BA4A6D-DAA2-465D-9D97-7B58A4E8579C}" destId="{2AC4210F-82DD-4EE7-ADE8-ADBEAC6B3A70}" srcOrd="4" destOrd="0" presId="urn:microsoft.com/office/officeart/2005/8/layout/vList2"/>
    <dgm:cxn modelId="{D5FE612E-2CD5-4E87-A384-2AF3E1D3D173}" type="presParOf" srcId="{C4BA4A6D-DAA2-465D-9D97-7B58A4E8579C}" destId="{4888E33C-88AC-4E31-9D56-84D0EFE01763}" srcOrd="5" destOrd="0" presId="urn:microsoft.com/office/officeart/2005/8/layout/vList2"/>
    <dgm:cxn modelId="{58A9F693-CC69-4699-92E8-E5BB4632555A}" type="presParOf" srcId="{C4BA4A6D-DAA2-465D-9D97-7B58A4E8579C}" destId="{5A64B253-EC72-4C4F-B833-C29A4AA17DB5}" srcOrd="6" destOrd="0" presId="urn:microsoft.com/office/officeart/2005/8/layout/vList2"/>
    <dgm:cxn modelId="{8E41D002-70B3-4DCB-8D71-D56FB0C4B3C8}" type="presParOf" srcId="{C4BA4A6D-DAA2-465D-9D97-7B58A4E8579C}" destId="{6043BE93-AC94-47F1-B150-C15B6E46912A}" srcOrd="7" destOrd="0" presId="urn:microsoft.com/office/officeart/2005/8/layout/vList2"/>
    <dgm:cxn modelId="{266F12D4-22F7-4142-BDD5-57DCC0FA2A55}" type="presParOf" srcId="{C4BA4A6D-DAA2-465D-9D97-7B58A4E8579C}" destId="{6817BD0D-C663-45AA-A54B-DF3A5E158D44}" srcOrd="8" destOrd="0" presId="urn:microsoft.com/office/officeart/2005/8/layout/vList2"/>
    <dgm:cxn modelId="{DBB444FB-1D85-4796-AF3F-1E299EEAFDC7}" type="presParOf" srcId="{C4BA4A6D-DAA2-465D-9D97-7B58A4E8579C}" destId="{61030767-400D-4460-8354-8F4285E068FA}" srcOrd="9" destOrd="0" presId="urn:microsoft.com/office/officeart/2005/8/layout/vList2"/>
    <dgm:cxn modelId="{130CA8D4-ACEB-4DB0-800D-15538B0FAC8B}" type="presParOf" srcId="{C4BA4A6D-DAA2-465D-9D97-7B58A4E8579C}" destId="{A9217CF5-40E6-4FAF-8D96-36D2F8C58D7D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386E981-D86A-482A-A217-74AC7280E8F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92AE144-F587-4B76-9081-CB38A7498066}">
      <dgm:prSet/>
      <dgm:spPr/>
      <dgm:t>
        <a:bodyPr/>
        <a:lstStyle/>
        <a:p>
          <a:r>
            <a:rPr lang="en-US"/>
            <a:t>Shortened product life cycles</a:t>
          </a:r>
        </a:p>
      </dgm:t>
    </dgm:pt>
    <dgm:pt modelId="{521EC165-222A-48BE-942E-5E4E42894031}" type="parTrans" cxnId="{1C4CBA81-0514-4A2F-884F-B4F6021AE9BE}">
      <dgm:prSet/>
      <dgm:spPr/>
      <dgm:t>
        <a:bodyPr/>
        <a:lstStyle/>
        <a:p>
          <a:endParaRPr lang="en-US"/>
        </a:p>
      </dgm:t>
    </dgm:pt>
    <dgm:pt modelId="{42E85895-FF73-4637-9B17-717D52B91271}" type="sibTrans" cxnId="{1C4CBA81-0514-4A2F-884F-B4F6021AE9BE}">
      <dgm:prSet/>
      <dgm:spPr/>
      <dgm:t>
        <a:bodyPr/>
        <a:lstStyle/>
        <a:p>
          <a:endParaRPr lang="en-US"/>
        </a:p>
      </dgm:t>
    </dgm:pt>
    <dgm:pt modelId="{459D4D42-A912-4AE0-A94D-0B90E036D51B}">
      <dgm:prSet/>
      <dgm:spPr/>
      <dgm:t>
        <a:bodyPr/>
        <a:lstStyle/>
        <a:p>
          <a:r>
            <a:rPr lang="en-US"/>
            <a:t>Narrow product launch windows</a:t>
          </a:r>
        </a:p>
      </dgm:t>
    </dgm:pt>
    <dgm:pt modelId="{1F56BCB8-C4A8-45D3-98B7-5F5240D26322}" type="parTrans" cxnId="{49117AAD-6C59-406F-9E31-ECC64CF64EB8}">
      <dgm:prSet/>
      <dgm:spPr/>
      <dgm:t>
        <a:bodyPr/>
        <a:lstStyle/>
        <a:p>
          <a:endParaRPr lang="en-US"/>
        </a:p>
      </dgm:t>
    </dgm:pt>
    <dgm:pt modelId="{691E3027-B953-4FFE-BA92-FB208AD2550C}" type="sibTrans" cxnId="{49117AAD-6C59-406F-9E31-ECC64CF64EB8}">
      <dgm:prSet/>
      <dgm:spPr/>
      <dgm:t>
        <a:bodyPr/>
        <a:lstStyle/>
        <a:p>
          <a:endParaRPr lang="en-US"/>
        </a:p>
      </dgm:t>
    </dgm:pt>
    <dgm:pt modelId="{C751D080-24FC-48A3-B6CE-9D80A9C4E127}">
      <dgm:prSet/>
      <dgm:spPr/>
      <dgm:t>
        <a:bodyPr/>
        <a:lstStyle/>
        <a:p>
          <a:r>
            <a:rPr lang="en-US"/>
            <a:t>Increasingly complex and technical products</a:t>
          </a:r>
        </a:p>
      </dgm:t>
    </dgm:pt>
    <dgm:pt modelId="{2B9F6CCE-EAFA-40F2-8176-6AB25D16F027}" type="parTrans" cxnId="{2ED522D8-E1FB-44ED-9AB8-FEFA7DF50CE5}">
      <dgm:prSet/>
      <dgm:spPr/>
      <dgm:t>
        <a:bodyPr/>
        <a:lstStyle/>
        <a:p>
          <a:endParaRPr lang="en-US"/>
        </a:p>
      </dgm:t>
    </dgm:pt>
    <dgm:pt modelId="{CE3511B5-26EE-4C5F-B0CA-6BCE7B2FBA54}" type="sibTrans" cxnId="{2ED522D8-E1FB-44ED-9AB8-FEFA7DF50CE5}">
      <dgm:prSet/>
      <dgm:spPr/>
      <dgm:t>
        <a:bodyPr/>
        <a:lstStyle/>
        <a:p>
          <a:endParaRPr lang="en-US"/>
        </a:p>
      </dgm:t>
    </dgm:pt>
    <dgm:pt modelId="{5094EC19-2019-4C40-BF0C-5662996C1A8D}">
      <dgm:prSet/>
      <dgm:spPr/>
      <dgm:t>
        <a:bodyPr/>
        <a:lstStyle/>
        <a:p>
          <a:r>
            <a:rPr lang="en-US"/>
            <a:t>Emergence of global markets</a:t>
          </a:r>
        </a:p>
      </dgm:t>
    </dgm:pt>
    <dgm:pt modelId="{49DEBC90-87CF-4EC8-91E7-2271680FDA0F}" type="parTrans" cxnId="{808B2384-23A5-454E-AD95-A182D63043FA}">
      <dgm:prSet/>
      <dgm:spPr/>
      <dgm:t>
        <a:bodyPr/>
        <a:lstStyle/>
        <a:p>
          <a:endParaRPr lang="en-US"/>
        </a:p>
      </dgm:t>
    </dgm:pt>
    <dgm:pt modelId="{F153E15E-0E56-4036-8D15-0B6AD12401A5}" type="sibTrans" cxnId="{808B2384-23A5-454E-AD95-A182D63043FA}">
      <dgm:prSet/>
      <dgm:spPr/>
      <dgm:t>
        <a:bodyPr/>
        <a:lstStyle/>
        <a:p>
          <a:endParaRPr lang="en-US"/>
        </a:p>
      </dgm:t>
    </dgm:pt>
    <dgm:pt modelId="{05793C4C-A0BD-4291-8047-643808FBA9C1}">
      <dgm:prSet/>
      <dgm:spPr/>
      <dgm:t>
        <a:bodyPr/>
        <a:lstStyle/>
        <a:p>
          <a:r>
            <a:rPr lang="en-US"/>
            <a:t>An economic period marked by low inflation</a:t>
          </a:r>
        </a:p>
      </dgm:t>
    </dgm:pt>
    <dgm:pt modelId="{9AF703CE-D4BE-45B3-A079-A5D4860DF0DA}" type="parTrans" cxnId="{4166D1A4-41AB-467A-A3B8-21D61A6B1915}">
      <dgm:prSet/>
      <dgm:spPr/>
      <dgm:t>
        <a:bodyPr/>
        <a:lstStyle/>
        <a:p>
          <a:endParaRPr lang="en-US"/>
        </a:p>
      </dgm:t>
    </dgm:pt>
    <dgm:pt modelId="{16F9434E-D6A7-4BBC-A7A3-81B4AC7E368F}" type="sibTrans" cxnId="{4166D1A4-41AB-467A-A3B8-21D61A6B1915}">
      <dgm:prSet/>
      <dgm:spPr/>
      <dgm:t>
        <a:bodyPr/>
        <a:lstStyle/>
        <a:p>
          <a:endParaRPr lang="en-US"/>
        </a:p>
      </dgm:t>
    </dgm:pt>
    <dgm:pt modelId="{886396B7-5ACF-4643-ACD3-935A25BFE30C}" type="pres">
      <dgm:prSet presAssocID="{8386E981-D86A-482A-A217-74AC7280E8FE}" presName="linear" presStyleCnt="0">
        <dgm:presLayoutVars>
          <dgm:animLvl val="lvl"/>
          <dgm:resizeHandles val="exact"/>
        </dgm:presLayoutVars>
      </dgm:prSet>
      <dgm:spPr/>
    </dgm:pt>
    <dgm:pt modelId="{F7912DB1-FF30-4E69-821B-B43377316FBE}" type="pres">
      <dgm:prSet presAssocID="{B92AE144-F587-4B76-9081-CB38A749806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4DE61FE-F7B5-4C75-8425-58E9A919A371}" type="pres">
      <dgm:prSet presAssocID="{42E85895-FF73-4637-9B17-717D52B91271}" presName="spacer" presStyleCnt="0"/>
      <dgm:spPr/>
    </dgm:pt>
    <dgm:pt modelId="{35FECAC6-EC26-4C82-9D56-2C0B9627ECBE}" type="pres">
      <dgm:prSet presAssocID="{459D4D42-A912-4AE0-A94D-0B90E036D51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FD22A74-18BD-4710-B221-A73EEE90CA1A}" type="pres">
      <dgm:prSet presAssocID="{691E3027-B953-4FFE-BA92-FB208AD2550C}" presName="spacer" presStyleCnt="0"/>
      <dgm:spPr/>
    </dgm:pt>
    <dgm:pt modelId="{A77EFF09-2D16-4262-AB95-76C2FE05A3A9}" type="pres">
      <dgm:prSet presAssocID="{C751D080-24FC-48A3-B6CE-9D80A9C4E12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18F974C-2173-4E1E-8EC3-7198BA315922}" type="pres">
      <dgm:prSet presAssocID="{CE3511B5-26EE-4C5F-B0CA-6BCE7B2FBA54}" presName="spacer" presStyleCnt="0"/>
      <dgm:spPr/>
    </dgm:pt>
    <dgm:pt modelId="{E79D36EA-899C-489D-BFE3-F5C62D65F0DB}" type="pres">
      <dgm:prSet presAssocID="{5094EC19-2019-4C40-BF0C-5662996C1A8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41A309C-90AF-411B-AD84-4045739309A1}" type="pres">
      <dgm:prSet presAssocID="{F153E15E-0E56-4036-8D15-0B6AD12401A5}" presName="spacer" presStyleCnt="0"/>
      <dgm:spPr/>
    </dgm:pt>
    <dgm:pt modelId="{4D5365C9-1746-4EED-AA88-6A34F08A43B8}" type="pres">
      <dgm:prSet presAssocID="{05793C4C-A0BD-4291-8047-643808FBA9C1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0C6670D-C5C9-4DA2-852A-1935AFF14ACF}" type="presOf" srcId="{5094EC19-2019-4C40-BF0C-5662996C1A8D}" destId="{E79D36EA-899C-489D-BFE3-F5C62D65F0DB}" srcOrd="0" destOrd="0" presId="urn:microsoft.com/office/officeart/2005/8/layout/vList2"/>
    <dgm:cxn modelId="{80C4D611-2973-4678-99A0-750EE33C03BB}" type="presOf" srcId="{B92AE144-F587-4B76-9081-CB38A7498066}" destId="{F7912DB1-FF30-4E69-821B-B43377316FBE}" srcOrd="0" destOrd="0" presId="urn:microsoft.com/office/officeart/2005/8/layout/vList2"/>
    <dgm:cxn modelId="{F385B729-2DA6-4CAB-AD3A-0EEAE20BB1D3}" type="presOf" srcId="{05793C4C-A0BD-4291-8047-643808FBA9C1}" destId="{4D5365C9-1746-4EED-AA88-6A34F08A43B8}" srcOrd="0" destOrd="0" presId="urn:microsoft.com/office/officeart/2005/8/layout/vList2"/>
    <dgm:cxn modelId="{3C5C5A42-6A7D-4C81-BF73-D192F2C7F56F}" type="presOf" srcId="{459D4D42-A912-4AE0-A94D-0B90E036D51B}" destId="{35FECAC6-EC26-4C82-9D56-2C0B9627ECBE}" srcOrd="0" destOrd="0" presId="urn:microsoft.com/office/officeart/2005/8/layout/vList2"/>
    <dgm:cxn modelId="{0874B363-92B8-4D01-BD55-15FD2984C023}" type="presOf" srcId="{C751D080-24FC-48A3-B6CE-9D80A9C4E127}" destId="{A77EFF09-2D16-4262-AB95-76C2FE05A3A9}" srcOrd="0" destOrd="0" presId="urn:microsoft.com/office/officeart/2005/8/layout/vList2"/>
    <dgm:cxn modelId="{1C4CBA81-0514-4A2F-884F-B4F6021AE9BE}" srcId="{8386E981-D86A-482A-A217-74AC7280E8FE}" destId="{B92AE144-F587-4B76-9081-CB38A7498066}" srcOrd="0" destOrd="0" parTransId="{521EC165-222A-48BE-942E-5E4E42894031}" sibTransId="{42E85895-FF73-4637-9B17-717D52B91271}"/>
    <dgm:cxn modelId="{808B2384-23A5-454E-AD95-A182D63043FA}" srcId="{8386E981-D86A-482A-A217-74AC7280E8FE}" destId="{5094EC19-2019-4C40-BF0C-5662996C1A8D}" srcOrd="3" destOrd="0" parTransId="{49DEBC90-87CF-4EC8-91E7-2271680FDA0F}" sibTransId="{F153E15E-0E56-4036-8D15-0B6AD12401A5}"/>
    <dgm:cxn modelId="{FF0F6285-D386-4B2F-B4DE-1FED62DE88E7}" type="presOf" srcId="{8386E981-D86A-482A-A217-74AC7280E8FE}" destId="{886396B7-5ACF-4643-ACD3-935A25BFE30C}" srcOrd="0" destOrd="0" presId="urn:microsoft.com/office/officeart/2005/8/layout/vList2"/>
    <dgm:cxn modelId="{4166D1A4-41AB-467A-A3B8-21D61A6B1915}" srcId="{8386E981-D86A-482A-A217-74AC7280E8FE}" destId="{05793C4C-A0BD-4291-8047-643808FBA9C1}" srcOrd="4" destOrd="0" parTransId="{9AF703CE-D4BE-45B3-A079-A5D4860DF0DA}" sibTransId="{16F9434E-D6A7-4BBC-A7A3-81B4AC7E368F}"/>
    <dgm:cxn modelId="{49117AAD-6C59-406F-9E31-ECC64CF64EB8}" srcId="{8386E981-D86A-482A-A217-74AC7280E8FE}" destId="{459D4D42-A912-4AE0-A94D-0B90E036D51B}" srcOrd="1" destOrd="0" parTransId="{1F56BCB8-C4A8-45D3-98B7-5F5240D26322}" sibTransId="{691E3027-B953-4FFE-BA92-FB208AD2550C}"/>
    <dgm:cxn modelId="{2ED522D8-E1FB-44ED-9AB8-FEFA7DF50CE5}" srcId="{8386E981-D86A-482A-A217-74AC7280E8FE}" destId="{C751D080-24FC-48A3-B6CE-9D80A9C4E127}" srcOrd="2" destOrd="0" parTransId="{2B9F6CCE-EAFA-40F2-8176-6AB25D16F027}" sibTransId="{CE3511B5-26EE-4C5F-B0CA-6BCE7B2FBA54}"/>
    <dgm:cxn modelId="{834C8D40-776C-4B0C-9FA6-DDC518491FEF}" type="presParOf" srcId="{886396B7-5ACF-4643-ACD3-935A25BFE30C}" destId="{F7912DB1-FF30-4E69-821B-B43377316FBE}" srcOrd="0" destOrd="0" presId="urn:microsoft.com/office/officeart/2005/8/layout/vList2"/>
    <dgm:cxn modelId="{7F84183E-8C82-4F53-AA98-9D04C3668869}" type="presParOf" srcId="{886396B7-5ACF-4643-ACD3-935A25BFE30C}" destId="{C4DE61FE-F7B5-4C75-8425-58E9A919A371}" srcOrd="1" destOrd="0" presId="urn:microsoft.com/office/officeart/2005/8/layout/vList2"/>
    <dgm:cxn modelId="{812446BA-0189-449F-BA06-36191DC9DB00}" type="presParOf" srcId="{886396B7-5ACF-4643-ACD3-935A25BFE30C}" destId="{35FECAC6-EC26-4C82-9D56-2C0B9627ECBE}" srcOrd="2" destOrd="0" presId="urn:microsoft.com/office/officeart/2005/8/layout/vList2"/>
    <dgm:cxn modelId="{B03B358D-AEDE-48B6-95C9-D4FCEDEC5BA0}" type="presParOf" srcId="{886396B7-5ACF-4643-ACD3-935A25BFE30C}" destId="{AFD22A74-18BD-4710-B221-A73EEE90CA1A}" srcOrd="3" destOrd="0" presId="urn:microsoft.com/office/officeart/2005/8/layout/vList2"/>
    <dgm:cxn modelId="{7DFDBB91-36A1-45FA-A7D2-DAE2034B790F}" type="presParOf" srcId="{886396B7-5ACF-4643-ACD3-935A25BFE30C}" destId="{A77EFF09-2D16-4262-AB95-76C2FE05A3A9}" srcOrd="4" destOrd="0" presId="urn:microsoft.com/office/officeart/2005/8/layout/vList2"/>
    <dgm:cxn modelId="{FB8EAD6A-78F8-42A2-8161-7220F1D3324C}" type="presParOf" srcId="{886396B7-5ACF-4643-ACD3-935A25BFE30C}" destId="{718F974C-2173-4E1E-8EC3-7198BA315922}" srcOrd="5" destOrd="0" presId="urn:microsoft.com/office/officeart/2005/8/layout/vList2"/>
    <dgm:cxn modelId="{BFC7FA22-98C2-42B7-85FD-0A920D0058DA}" type="presParOf" srcId="{886396B7-5ACF-4643-ACD3-935A25BFE30C}" destId="{E79D36EA-899C-489D-BFE3-F5C62D65F0DB}" srcOrd="6" destOrd="0" presId="urn:microsoft.com/office/officeart/2005/8/layout/vList2"/>
    <dgm:cxn modelId="{F574731E-AAA9-47F1-B381-CD912EB88866}" type="presParOf" srcId="{886396B7-5ACF-4643-ACD3-935A25BFE30C}" destId="{B41A309C-90AF-411B-AD84-4045739309A1}" srcOrd="7" destOrd="0" presId="urn:microsoft.com/office/officeart/2005/8/layout/vList2"/>
    <dgm:cxn modelId="{0731CF2F-B08F-4B14-802C-27D46D1C854E}" type="presParOf" srcId="{886396B7-5ACF-4643-ACD3-935A25BFE30C}" destId="{4D5365C9-1746-4EED-AA88-6A34F08A43B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E36E9A-C32A-4266-945D-26E2CEBD1B89}">
      <dsp:nvSpPr>
        <dsp:cNvPr id="0" name=""/>
        <dsp:cNvSpPr/>
      </dsp:nvSpPr>
      <dsp:spPr>
        <a:xfrm>
          <a:off x="0" y="14923"/>
          <a:ext cx="10537722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After completing this chapter, you should be able to:</a:t>
          </a:r>
        </a:p>
      </dsp:txBody>
      <dsp:txXfrm>
        <a:off x="31984" y="46907"/>
        <a:ext cx="10473754" cy="591232"/>
      </dsp:txXfrm>
    </dsp:sp>
    <dsp:sp modelId="{88D7F62E-2CD4-47CA-AB9C-DA56BB111F1A}">
      <dsp:nvSpPr>
        <dsp:cNvPr id="0" name=""/>
        <dsp:cNvSpPr/>
      </dsp:nvSpPr>
      <dsp:spPr>
        <a:xfrm>
          <a:off x="0" y="770923"/>
          <a:ext cx="10537722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ea typeface="+mn-ea"/>
              <a:cs typeface="+mn-cs"/>
            </a:rPr>
            <a:t>Understand why project management is becoming such a powerful and popular practice in business.</a:t>
          </a:r>
        </a:p>
      </dsp:txBody>
      <dsp:txXfrm>
        <a:off x="31984" y="802907"/>
        <a:ext cx="10473754" cy="591232"/>
      </dsp:txXfrm>
    </dsp:sp>
    <dsp:sp modelId="{D315FB45-9671-4340-9981-3C518F067A71}">
      <dsp:nvSpPr>
        <dsp:cNvPr id="0" name=""/>
        <dsp:cNvSpPr/>
      </dsp:nvSpPr>
      <dsp:spPr>
        <a:xfrm>
          <a:off x="0" y="1526923"/>
          <a:ext cx="10537722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ea typeface="+mn-ea"/>
              <a:cs typeface="+mn-cs"/>
            </a:rPr>
            <a:t>Recognize the basic properties of projects, including their definition.</a:t>
          </a:r>
          <a:endParaRPr lang="en-US" sz="1600" kern="1200" dirty="0">
            <a:ea typeface="+mn-ea"/>
            <a:cs typeface="+mn-cs"/>
          </a:endParaRPr>
        </a:p>
      </dsp:txBody>
      <dsp:txXfrm>
        <a:off x="31984" y="1558907"/>
        <a:ext cx="10473754" cy="591232"/>
      </dsp:txXfrm>
    </dsp:sp>
    <dsp:sp modelId="{B3ABA4A2-3ADC-4B8F-91C9-B68D87D0E40C}">
      <dsp:nvSpPr>
        <dsp:cNvPr id="0" name=""/>
        <dsp:cNvSpPr/>
      </dsp:nvSpPr>
      <dsp:spPr>
        <a:xfrm>
          <a:off x="0" y="2282923"/>
          <a:ext cx="10537722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ea typeface="+mn-ea"/>
              <a:cs typeface="+mn-cs"/>
            </a:rPr>
            <a:t>Understand why effective project management is such a challenge.</a:t>
          </a:r>
          <a:endParaRPr lang="en-US" sz="1600" kern="1200" dirty="0">
            <a:ea typeface="+mn-ea"/>
            <a:cs typeface="+mn-cs"/>
          </a:endParaRPr>
        </a:p>
      </dsp:txBody>
      <dsp:txXfrm>
        <a:off x="31984" y="2314907"/>
        <a:ext cx="10473754" cy="591232"/>
      </dsp:txXfrm>
    </dsp:sp>
    <dsp:sp modelId="{98760306-18AA-4B6D-BC22-EF191DB7E91F}">
      <dsp:nvSpPr>
        <dsp:cNvPr id="0" name=""/>
        <dsp:cNvSpPr/>
      </dsp:nvSpPr>
      <dsp:spPr>
        <a:xfrm>
          <a:off x="0" y="3038923"/>
          <a:ext cx="10537722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ea typeface="+mn-ea"/>
              <a:cs typeface="+mn-cs"/>
            </a:rPr>
            <a:t>Differentiate between project management practices and more traditional, process-oriented business functions.</a:t>
          </a:r>
          <a:endParaRPr lang="en-US" sz="1600" kern="1200" dirty="0">
            <a:ea typeface="+mn-ea"/>
            <a:cs typeface="+mn-cs"/>
          </a:endParaRPr>
        </a:p>
      </dsp:txBody>
      <dsp:txXfrm>
        <a:off x="31984" y="3070907"/>
        <a:ext cx="10473754" cy="591232"/>
      </dsp:txXfrm>
    </dsp:sp>
    <dsp:sp modelId="{BF0E5D9E-60E1-49CB-A2BE-C1D469C8A0A7}">
      <dsp:nvSpPr>
        <dsp:cNvPr id="0" name=""/>
        <dsp:cNvSpPr/>
      </dsp:nvSpPr>
      <dsp:spPr>
        <a:xfrm>
          <a:off x="0" y="3794923"/>
          <a:ext cx="10537722" cy="541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ea typeface="+mn-ea"/>
              <a:cs typeface="+mn-cs"/>
            </a:rPr>
            <a:t>Recognize the key motivators that are pushing companies to adopt project management practices.</a:t>
          </a:r>
        </a:p>
      </dsp:txBody>
      <dsp:txXfrm>
        <a:off x="26433" y="3821356"/>
        <a:ext cx="10484856" cy="4886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B39E16-A571-4AD5-995B-ADAFADA929C7}">
      <dsp:nvSpPr>
        <dsp:cNvPr id="0" name=""/>
        <dsp:cNvSpPr/>
      </dsp:nvSpPr>
      <dsp:spPr>
        <a:xfrm>
          <a:off x="0" y="275307"/>
          <a:ext cx="10537722" cy="7186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 </a:t>
          </a:r>
          <a:r>
            <a:rPr lang="en-US" sz="1800" b="1" i="1" kern="1200"/>
            <a:t>project life cycle </a:t>
          </a:r>
          <a:r>
            <a:rPr lang="en-US" sz="1800" kern="1200"/>
            <a:t>refers to the stages in a project</a:t>
          </a:r>
          <a:r>
            <a:rPr lang="ja-JP" sz="1800" kern="1200"/>
            <a:t>’</a:t>
          </a:r>
          <a:r>
            <a:rPr lang="en-US" sz="1800" kern="1200"/>
            <a:t>s development and are divided into four distinct phases:</a:t>
          </a:r>
        </a:p>
      </dsp:txBody>
      <dsp:txXfrm>
        <a:off x="35083" y="310390"/>
        <a:ext cx="10467556" cy="648506"/>
      </dsp:txXfrm>
    </dsp:sp>
    <dsp:sp modelId="{9936C56E-5257-4344-9392-A63C37A7131E}">
      <dsp:nvSpPr>
        <dsp:cNvPr id="0" name=""/>
        <dsp:cNvSpPr/>
      </dsp:nvSpPr>
      <dsp:spPr>
        <a:xfrm>
          <a:off x="0" y="1045820"/>
          <a:ext cx="10537722" cy="7186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/>
            <a:t>Conceptualization</a:t>
          </a:r>
          <a:r>
            <a:rPr lang="en-US" sz="1800" kern="1200"/>
            <a:t> – development of the initial goal and technical specifications of the project. Key </a:t>
          </a:r>
          <a:r>
            <a:rPr lang="en-US" sz="1800" b="1" i="1" kern="1200"/>
            <a:t>stakeholders </a:t>
          </a:r>
          <a:r>
            <a:rPr lang="en-US" sz="1800" kern="1200"/>
            <a:t>are identified and signed on at this phase.</a:t>
          </a:r>
        </a:p>
      </dsp:txBody>
      <dsp:txXfrm>
        <a:off x="35083" y="1080903"/>
        <a:ext cx="10467556" cy="648506"/>
      </dsp:txXfrm>
    </dsp:sp>
    <dsp:sp modelId="{75520124-F0F4-4A94-9CEA-05F963DE3845}">
      <dsp:nvSpPr>
        <dsp:cNvPr id="0" name=""/>
        <dsp:cNvSpPr/>
      </dsp:nvSpPr>
      <dsp:spPr>
        <a:xfrm>
          <a:off x="0" y="1816332"/>
          <a:ext cx="10537722" cy="7186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/>
            <a:t>Planning </a:t>
          </a:r>
          <a:r>
            <a:rPr lang="en-US" sz="1800" kern="1200"/>
            <a:t>–</a:t>
          </a:r>
          <a:r>
            <a:rPr lang="en-US" sz="1800" b="1" i="1" kern="1200"/>
            <a:t> </a:t>
          </a:r>
          <a:r>
            <a:rPr lang="en-US" sz="1800" kern="1200"/>
            <a:t>all detailed specifications, schedules, schematics, and plans are developed.</a:t>
          </a:r>
        </a:p>
      </dsp:txBody>
      <dsp:txXfrm>
        <a:off x="35083" y="1851415"/>
        <a:ext cx="10467556" cy="648506"/>
      </dsp:txXfrm>
    </dsp:sp>
    <dsp:sp modelId="{F2677093-47FA-427E-8F3E-7561B15B58F4}">
      <dsp:nvSpPr>
        <dsp:cNvPr id="0" name=""/>
        <dsp:cNvSpPr/>
      </dsp:nvSpPr>
      <dsp:spPr>
        <a:xfrm>
          <a:off x="0" y="2586845"/>
          <a:ext cx="10537722" cy="7186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/>
            <a:t>Execution </a:t>
          </a:r>
          <a:r>
            <a:rPr lang="en-US" sz="1800" kern="1200"/>
            <a:t>–</a:t>
          </a:r>
          <a:r>
            <a:rPr lang="en-US" sz="1800" b="1" i="1" kern="1200"/>
            <a:t> </a:t>
          </a:r>
          <a:r>
            <a:rPr lang="en-US" sz="1800" kern="1200"/>
            <a:t>the actual </a:t>
          </a:r>
          <a:r>
            <a:rPr lang="ja-JP" sz="1800" kern="1200"/>
            <a:t>“</a:t>
          </a:r>
          <a:r>
            <a:rPr lang="en-US" sz="1800" kern="1200"/>
            <a:t>work</a:t>
          </a:r>
          <a:r>
            <a:rPr lang="ja-JP" sz="1800" kern="1200"/>
            <a:t>”</a:t>
          </a:r>
          <a:r>
            <a:rPr lang="en-US" sz="1800" kern="1200"/>
            <a:t> of the project is performed.</a:t>
          </a:r>
        </a:p>
      </dsp:txBody>
      <dsp:txXfrm>
        <a:off x="35083" y="2621928"/>
        <a:ext cx="10467556" cy="648506"/>
      </dsp:txXfrm>
    </dsp:sp>
    <dsp:sp modelId="{D5184E3B-783A-46AD-BC9A-8F9B461E959A}">
      <dsp:nvSpPr>
        <dsp:cNvPr id="0" name=""/>
        <dsp:cNvSpPr/>
      </dsp:nvSpPr>
      <dsp:spPr>
        <a:xfrm>
          <a:off x="0" y="3357357"/>
          <a:ext cx="10537722" cy="7186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/>
            <a:t>Termination</a:t>
          </a:r>
          <a:r>
            <a:rPr lang="en-US" sz="1800" kern="1200"/>
            <a:t> – project is transferred to the customer, resources reassigned, project is closed out.</a:t>
          </a:r>
        </a:p>
      </dsp:txBody>
      <dsp:txXfrm>
        <a:off x="35083" y="3392440"/>
        <a:ext cx="10467556" cy="64850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35FC9C-85D6-476E-B044-D567020F6EB6}">
      <dsp:nvSpPr>
        <dsp:cNvPr id="0" name=""/>
        <dsp:cNvSpPr/>
      </dsp:nvSpPr>
      <dsp:spPr>
        <a:xfrm>
          <a:off x="0" y="3589"/>
          <a:ext cx="11001828" cy="76458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9DE34E-2CD9-456A-A173-CF13BEF6EC65}">
      <dsp:nvSpPr>
        <dsp:cNvPr id="0" name=""/>
        <dsp:cNvSpPr/>
      </dsp:nvSpPr>
      <dsp:spPr>
        <a:xfrm>
          <a:off x="231286" y="175621"/>
          <a:ext cx="420521" cy="4205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C0487C-48B8-464F-8E4D-6366B86F450F}">
      <dsp:nvSpPr>
        <dsp:cNvPr id="0" name=""/>
        <dsp:cNvSpPr/>
      </dsp:nvSpPr>
      <dsp:spPr>
        <a:xfrm>
          <a:off x="883094" y="3589"/>
          <a:ext cx="10118734" cy="764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919" tIns="80919" rIns="80919" bIns="8091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Understand why project management is becoming such a powerful and popular practice in business.</a:t>
          </a:r>
        </a:p>
      </dsp:txBody>
      <dsp:txXfrm>
        <a:off x="883094" y="3589"/>
        <a:ext cx="10118734" cy="764584"/>
      </dsp:txXfrm>
    </dsp:sp>
    <dsp:sp modelId="{78E2E76E-7480-4753-8BB5-AF06F5C2EF63}">
      <dsp:nvSpPr>
        <dsp:cNvPr id="0" name=""/>
        <dsp:cNvSpPr/>
      </dsp:nvSpPr>
      <dsp:spPr>
        <a:xfrm>
          <a:off x="0" y="959319"/>
          <a:ext cx="11001828" cy="76458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10605B-CF15-45F9-9F9D-06E58477C7C3}">
      <dsp:nvSpPr>
        <dsp:cNvPr id="0" name=""/>
        <dsp:cNvSpPr/>
      </dsp:nvSpPr>
      <dsp:spPr>
        <a:xfrm>
          <a:off x="231286" y="1131351"/>
          <a:ext cx="420521" cy="4205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41DFCF-6F5C-46F8-8E32-229862F0F9AE}">
      <dsp:nvSpPr>
        <dsp:cNvPr id="0" name=""/>
        <dsp:cNvSpPr/>
      </dsp:nvSpPr>
      <dsp:spPr>
        <a:xfrm>
          <a:off x="883094" y="959319"/>
          <a:ext cx="10118734" cy="764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919" tIns="80919" rIns="80919" bIns="8091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Recognize the basic properties of projects, including their definition.</a:t>
          </a:r>
        </a:p>
      </dsp:txBody>
      <dsp:txXfrm>
        <a:off x="883094" y="959319"/>
        <a:ext cx="10118734" cy="764584"/>
      </dsp:txXfrm>
    </dsp:sp>
    <dsp:sp modelId="{A1F77BBB-F0D0-411A-8C23-B0995035251B}">
      <dsp:nvSpPr>
        <dsp:cNvPr id="0" name=""/>
        <dsp:cNvSpPr/>
      </dsp:nvSpPr>
      <dsp:spPr>
        <a:xfrm>
          <a:off x="0" y="1915050"/>
          <a:ext cx="11001828" cy="76458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E99D01-8A70-43D5-AE58-9D5CD95A45E3}">
      <dsp:nvSpPr>
        <dsp:cNvPr id="0" name=""/>
        <dsp:cNvSpPr/>
      </dsp:nvSpPr>
      <dsp:spPr>
        <a:xfrm>
          <a:off x="231286" y="2087081"/>
          <a:ext cx="420521" cy="4205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F81FD-CD77-46F9-91CB-131481275C37}">
      <dsp:nvSpPr>
        <dsp:cNvPr id="0" name=""/>
        <dsp:cNvSpPr/>
      </dsp:nvSpPr>
      <dsp:spPr>
        <a:xfrm>
          <a:off x="883094" y="1915050"/>
          <a:ext cx="10118734" cy="764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919" tIns="80919" rIns="80919" bIns="8091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Understand why effective project management is such a challenge.</a:t>
          </a:r>
        </a:p>
      </dsp:txBody>
      <dsp:txXfrm>
        <a:off x="883094" y="1915050"/>
        <a:ext cx="10118734" cy="764584"/>
      </dsp:txXfrm>
    </dsp:sp>
    <dsp:sp modelId="{2FF3670F-95D6-4219-87C0-A388A506EBEA}">
      <dsp:nvSpPr>
        <dsp:cNvPr id="0" name=""/>
        <dsp:cNvSpPr/>
      </dsp:nvSpPr>
      <dsp:spPr>
        <a:xfrm>
          <a:off x="0" y="2870780"/>
          <a:ext cx="11001828" cy="76458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7748C4-41E6-4A47-A446-B21B3DD5B1B4}">
      <dsp:nvSpPr>
        <dsp:cNvPr id="0" name=""/>
        <dsp:cNvSpPr/>
      </dsp:nvSpPr>
      <dsp:spPr>
        <a:xfrm>
          <a:off x="231286" y="3042812"/>
          <a:ext cx="420521" cy="4205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9FC1B6-8953-45C8-9D71-E2D54ABB6157}">
      <dsp:nvSpPr>
        <dsp:cNvPr id="0" name=""/>
        <dsp:cNvSpPr/>
      </dsp:nvSpPr>
      <dsp:spPr>
        <a:xfrm>
          <a:off x="883094" y="2870780"/>
          <a:ext cx="10118734" cy="764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919" tIns="80919" rIns="80919" bIns="8091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Differentiate between project management practices and more traditional, process-oriented business functions.</a:t>
          </a:r>
        </a:p>
      </dsp:txBody>
      <dsp:txXfrm>
        <a:off x="883094" y="2870780"/>
        <a:ext cx="10118734" cy="764584"/>
      </dsp:txXfrm>
    </dsp:sp>
    <dsp:sp modelId="{A8E249C5-73D4-451C-98D8-1C0D964E72C9}">
      <dsp:nvSpPr>
        <dsp:cNvPr id="0" name=""/>
        <dsp:cNvSpPr/>
      </dsp:nvSpPr>
      <dsp:spPr>
        <a:xfrm>
          <a:off x="0" y="3826511"/>
          <a:ext cx="11001828" cy="76458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F2A0A3-2A01-4E5B-A2EF-6DFE744172DA}">
      <dsp:nvSpPr>
        <dsp:cNvPr id="0" name=""/>
        <dsp:cNvSpPr/>
      </dsp:nvSpPr>
      <dsp:spPr>
        <a:xfrm>
          <a:off x="231286" y="3998542"/>
          <a:ext cx="420521" cy="4205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966B0C-8362-48DE-B8F3-CC377F819BF8}">
      <dsp:nvSpPr>
        <dsp:cNvPr id="0" name=""/>
        <dsp:cNvSpPr/>
      </dsp:nvSpPr>
      <dsp:spPr>
        <a:xfrm>
          <a:off x="883094" y="3826511"/>
          <a:ext cx="10118734" cy="764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919" tIns="80919" rIns="80919" bIns="8091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Recognize the key motivators that are pushing companies to adopt project management practices.</a:t>
          </a:r>
        </a:p>
      </dsp:txBody>
      <dsp:txXfrm>
        <a:off x="883094" y="3826511"/>
        <a:ext cx="10118734" cy="76458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72668C-530C-4A9D-8293-400407E73BF1}">
      <dsp:nvSpPr>
        <dsp:cNvPr id="0" name=""/>
        <dsp:cNvSpPr/>
      </dsp:nvSpPr>
      <dsp:spPr>
        <a:xfrm>
          <a:off x="0" y="531"/>
          <a:ext cx="10537722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189990-B424-43E8-A1D1-801FB8B6D171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8E39A9-8506-4141-8455-FC1E66DA3679}">
      <dsp:nvSpPr>
        <dsp:cNvPr id="0" name=""/>
        <dsp:cNvSpPr/>
      </dsp:nvSpPr>
      <dsp:spPr>
        <a:xfrm>
          <a:off x="1435590" y="531"/>
          <a:ext cx="9102131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Understand and explain the project life cycles, its stages, and the activities that typically occur at each stage in the project.</a:t>
          </a:r>
        </a:p>
      </dsp:txBody>
      <dsp:txXfrm>
        <a:off x="1435590" y="531"/>
        <a:ext cx="9102131" cy="1242935"/>
      </dsp:txXfrm>
    </dsp:sp>
    <dsp:sp modelId="{952C382E-939D-4962-9B48-F6A96E61C653}">
      <dsp:nvSpPr>
        <dsp:cNvPr id="0" name=""/>
        <dsp:cNvSpPr/>
      </dsp:nvSpPr>
      <dsp:spPr>
        <a:xfrm>
          <a:off x="0" y="1554201"/>
          <a:ext cx="10537722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5A15A6-24F3-4A30-9B65-C6B1A0BB62F3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A11158-8F62-41E7-8CC2-F1C1E8BAF0D8}">
      <dsp:nvSpPr>
        <dsp:cNvPr id="0" name=""/>
        <dsp:cNvSpPr/>
      </dsp:nvSpPr>
      <dsp:spPr>
        <a:xfrm>
          <a:off x="1435590" y="1554201"/>
          <a:ext cx="9102131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Understand the concept of project </a:t>
          </a:r>
          <a:r>
            <a:rPr lang="ja-JP" sz="2500" kern="1200"/>
            <a:t>“</a:t>
          </a:r>
          <a:r>
            <a:rPr lang="en-US" sz="2500" kern="1200"/>
            <a:t>success,</a:t>
          </a:r>
          <a:r>
            <a:rPr lang="ja-JP" sz="2500" kern="1200"/>
            <a:t>”</a:t>
          </a:r>
          <a:r>
            <a:rPr lang="en-US" sz="2500" kern="1200"/>
            <a:t> including various definitions of success, as well as alternative models of success.</a:t>
          </a:r>
        </a:p>
      </dsp:txBody>
      <dsp:txXfrm>
        <a:off x="1435590" y="1554201"/>
        <a:ext cx="9102131" cy="1242935"/>
      </dsp:txXfrm>
    </dsp:sp>
    <dsp:sp modelId="{F628496C-94BB-4DBD-99D2-44FC97B21308}">
      <dsp:nvSpPr>
        <dsp:cNvPr id="0" name=""/>
        <dsp:cNvSpPr/>
      </dsp:nvSpPr>
      <dsp:spPr>
        <a:xfrm>
          <a:off x="0" y="3107870"/>
          <a:ext cx="10537722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FF69A2-2F48-4F6C-A89C-6A9F7BE4CA80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A989CF-D0AB-4456-B2CE-8EFCFE25AB85}">
      <dsp:nvSpPr>
        <dsp:cNvPr id="0" name=""/>
        <dsp:cNvSpPr/>
      </dsp:nvSpPr>
      <dsp:spPr>
        <a:xfrm>
          <a:off x="1435590" y="3107870"/>
          <a:ext cx="9102131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Understand the purpose of project management maturity models and the process of benchmarking in organizations.</a:t>
          </a:r>
        </a:p>
      </dsp:txBody>
      <dsp:txXfrm>
        <a:off x="1435590" y="3107870"/>
        <a:ext cx="9102131" cy="12429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054137-9DE3-412C-8F77-8B71DE4DC485}">
      <dsp:nvSpPr>
        <dsp:cNvPr id="0" name=""/>
        <dsp:cNvSpPr/>
      </dsp:nvSpPr>
      <dsp:spPr>
        <a:xfrm>
          <a:off x="0" y="56821"/>
          <a:ext cx="10537722" cy="10119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Understand and explain the project life cycle, its stages, and the activities that typically occur at each stage in the project.</a:t>
          </a:r>
        </a:p>
      </dsp:txBody>
      <dsp:txXfrm>
        <a:off x="49397" y="106218"/>
        <a:ext cx="10438928" cy="913109"/>
      </dsp:txXfrm>
    </dsp:sp>
    <dsp:sp modelId="{3D39A876-DFA3-4681-B508-D3C7FC520576}">
      <dsp:nvSpPr>
        <dsp:cNvPr id="0" name=""/>
        <dsp:cNvSpPr/>
      </dsp:nvSpPr>
      <dsp:spPr>
        <a:xfrm>
          <a:off x="0" y="1132085"/>
          <a:ext cx="10537722" cy="10119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Understand the concept of project </a:t>
          </a:r>
          <a:r>
            <a:rPr lang="ja-JP" sz="2200" kern="1200"/>
            <a:t>“</a:t>
          </a:r>
          <a:r>
            <a:rPr lang="en-US" sz="2200" kern="1200"/>
            <a:t>success,</a:t>
          </a:r>
          <a:r>
            <a:rPr lang="ja-JP" sz="2200" kern="1200"/>
            <a:t>”</a:t>
          </a:r>
          <a:r>
            <a:rPr lang="en-US" sz="2200" kern="1200"/>
            <a:t> including various definitions of success, as well as the alternative models of success.</a:t>
          </a:r>
        </a:p>
      </dsp:txBody>
      <dsp:txXfrm>
        <a:off x="49397" y="1181482"/>
        <a:ext cx="10438928" cy="913109"/>
      </dsp:txXfrm>
    </dsp:sp>
    <dsp:sp modelId="{2ED82214-5EBA-4D9D-A120-CE2D67E01F5B}">
      <dsp:nvSpPr>
        <dsp:cNvPr id="0" name=""/>
        <dsp:cNvSpPr/>
      </dsp:nvSpPr>
      <dsp:spPr>
        <a:xfrm>
          <a:off x="0" y="2207349"/>
          <a:ext cx="10537722" cy="10119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Understand the purpose of project management maturity models and the process of benchmarking in organizations.</a:t>
          </a:r>
        </a:p>
      </dsp:txBody>
      <dsp:txXfrm>
        <a:off x="49397" y="2256746"/>
        <a:ext cx="10438928" cy="913109"/>
      </dsp:txXfrm>
    </dsp:sp>
    <dsp:sp modelId="{23BB4964-BD9C-4390-BC90-0DE91AE01121}">
      <dsp:nvSpPr>
        <dsp:cNvPr id="0" name=""/>
        <dsp:cNvSpPr/>
      </dsp:nvSpPr>
      <dsp:spPr>
        <a:xfrm>
          <a:off x="0" y="3282612"/>
          <a:ext cx="10537722" cy="10119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Identify the relevant maturity stages that organizations go through to become proficient in their use of project management techniques.</a:t>
          </a:r>
        </a:p>
      </dsp:txBody>
      <dsp:txXfrm>
        <a:off x="49397" y="3332009"/>
        <a:ext cx="10438928" cy="9131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137942-77D5-42E2-9919-22D7B3CAB899}">
      <dsp:nvSpPr>
        <dsp:cNvPr id="0" name=""/>
        <dsp:cNvSpPr/>
      </dsp:nvSpPr>
      <dsp:spPr>
        <a:xfrm>
          <a:off x="0" y="16521"/>
          <a:ext cx="6467866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Definisi</a:t>
          </a:r>
          <a:r>
            <a:rPr lang="en-US" sz="2600" kern="1200" dirty="0"/>
            <a:t> </a:t>
          </a:r>
          <a:r>
            <a:rPr lang="en-US" sz="2600" kern="1200" dirty="0" err="1"/>
            <a:t>proyek</a:t>
          </a:r>
          <a:endParaRPr lang="en-US" sz="2600" kern="1200" dirty="0"/>
        </a:p>
      </dsp:txBody>
      <dsp:txXfrm>
        <a:off x="30442" y="46963"/>
        <a:ext cx="6406982" cy="562726"/>
      </dsp:txXfrm>
    </dsp:sp>
    <dsp:sp modelId="{BFBA8749-F767-4D90-A652-EA2A9699CC4D}">
      <dsp:nvSpPr>
        <dsp:cNvPr id="0" name=""/>
        <dsp:cNvSpPr/>
      </dsp:nvSpPr>
      <dsp:spPr>
        <a:xfrm>
          <a:off x="0" y="715011"/>
          <a:ext cx="6467866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Tujuan</a:t>
          </a:r>
          <a:r>
            <a:rPr lang="en-US" sz="2600" kern="1200" dirty="0"/>
            <a:t> </a:t>
          </a:r>
          <a:r>
            <a:rPr lang="en-US" sz="2600" kern="1200" dirty="0" err="1"/>
            <a:t>proyek</a:t>
          </a:r>
          <a:endParaRPr lang="en-US" sz="2600" kern="1200" dirty="0"/>
        </a:p>
      </dsp:txBody>
      <dsp:txXfrm>
        <a:off x="30442" y="745453"/>
        <a:ext cx="6406982" cy="562726"/>
      </dsp:txXfrm>
    </dsp:sp>
    <dsp:sp modelId="{4EEC3E79-0E95-4DD6-B90B-9CDC06DD5157}">
      <dsp:nvSpPr>
        <dsp:cNvPr id="0" name=""/>
        <dsp:cNvSpPr/>
      </dsp:nvSpPr>
      <dsp:spPr>
        <a:xfrm>
          <a:off x="0" y="1413501"/>
          <a:ext cx="6467866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Siklus</a:t>
          </a:r>
          <a:r>
            <a:rPr lang="en-US" sz="2600" kern="1200" dirty="0"/>
            <a:t> </a:t>
          </a:r>
          <a:r>
            <a:rPr lang="en-US" sz="2600" kern="1200" dirty="0" err="1"/>
            <a:t>proyek</a:t>
          </a:r>
          <a:endParaRPr lang="en-US" sz="2600" kern="1200" dirty="0"/>
        </a:p>
      </dsp:txBody>
      <dsp:txXfrm>
        <a:off x="30442" y="1443943"/>
        <a:ext cx="6406982" cy="562726"/>
      </dsp:txXfrm>
    </dsp:sp>
    <dsp:sp modelId="{84C7979E-F2A2-4C86-82D9-3D10E793159B}">
      <dsp:nvSpPr>
        <dsp:cNvPr id="0" name=""/>
        <dsp:cNvSpPr/>
      </dsp:nvSpPr>
      <dsp:spPr>
        <a:xfrm>
          <a:off x="0" y="2111991"/>
          <a:ext cx="6467866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Faktor</a:t>
          </a:r>
          <a:r>
            <a:rPr lang="en-US" sz="2600" kern="1200" dirty="0"/>
            <a:t> </a:t>
          </a:r>
          <a:r>
            <a:rPr lang="en-US" sz="2600" kern="1200" dirty="0" err="1"/>
            <a:t>penentu</a:t>
          </a:r>
          <a:r>
            <a:rPr lang="en-US" sz="2600" kern="1200" dirty="0"/>
            <a:t> </a:t>
          </a:r>
          <a:r>
            <a:rPr lang="en-US" sz="2600" kern="1200" dirty="0" err="1"/>
            <a:t>keberhasilan</a:t>
          </a:r>
          <a:r>
            <a:rPr lang="en-US" sz="2600" kern="1200" dirty="0"/>
            <a:t> </a:t>
          </a:r>
          <a:r>
            <a:rPr lang="en-US" sz="2600" kern="1200" dirty="0" err="1"/>
            <a:t>proyek</a:t>
          </a:r>
          <a:endParaRPr lang="en-US" sz="2600" kern="1200" dirty="0"/>
        </a:p>
      </dsp:txBody>
      <dsp:txXfrm>
        <a:off x="30442" y="2142433"/>
        <a:ext cx="6406982" cy="562726"/>
      </dsp:txXfrm>
    </dsp:sp>
    <dsp:sp modelId="{A4386A66-031B-43DE-9563-794BFD48B2C7}">
      <dsp:nvSpPr>
        <dsp:cNvPr id="0" name=""/>
        <dsp:cNvSpPr/>
      </dsp:nvSpPr>
      <dsp:spPr>
        <a:xfrm>
          <a:off x="0" y="2810481"/>
          <a:ext cx="6467866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Unsur-unsur</a:t>
          </a:r>
          <a:r>
            <a:rPr lang="en-US" sz="2600" kern="1200" dirty="0"/>
            <a:t> </a:t>
          </a:r>
          <a:r>
            <a:rPr lang="en-US" sz="2600" kern="1200" dirty="0" err="1"/>
            <a:t>proyek</a:t>
          </a:r>
          <a:endParaRPr lang="en-US" sz="2600" kern="1200" dirty="0"/>
        </a:p>
      </dsp:txBody>
      <dsp:txXfrm>
        <a:off x="30442" y="2840923"/>
        <a:ext cx="6406982" cy="5627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408D03-8580-4779-BF39-995B1F4D8E9A}">
      <dsp:nvSpPr>
        <dsp:cNvPr id="0" name=""/>
        <dsp:cNvSpPr/>
      </dsp:nvSpPr>
      <dsp:spPr>
        <a:xfrm>
          <a:off x="216085" y="467954"/>
          <a:ext cx="1337850" cy="133785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A964EB-30E3-424E-9DEA-71E1A2FB6A26}">
      <dsp:nvSpPr>
        <dsp:cNvPr id="0" name=""/>
        <dsp:cNvSpPr/>
      </dsp:nvSpPr>
      <dsp:spPr>
        <a:xfrm>
          <a:off x="497034" y="748903"/>
          <a:ext cx="775953" cy="77595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719F49-91EE-4602-AF9A-2471BEEE9084}">
      <dsp:nvSpPr>
        <dsp:cNvPr id="0" name=""/>
        <dsp:cNvSpPr/>
      </dsp:nvSpPr>
      <dsp:spPr>
        <a:xfrm>
          <a:off x="1840618" y="467954"/>
          <a:ext cx="3153505" cy="1337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Projects are </a:t>
          </a:r>
          <a:r>
            <a:rPr lang="en-US" sz="2400" b="1" i="1" kern="1200"/>
            <a:t>complex, one-time </a:t>
          </a:r>
          <a:r>
            <a:rPr lang="en-US" sz="2400" kern="1200"/>
            <a:t>processes.</a:t>
          </a:r>
        </a:p>
      </dsp:txBody>
      <dsp:txXfrm>
        <a:off x="1840618" y="467954"/>
        <a:ext cx="3153505" cy="1337850"/>
      </dsp:txXfrm>
    </dsp:sp>
    <dsp:sp modelId="{6B2750FD-BB0C-4C39-A05A-0DEF6FFBB3D2}">
      <dsp:nvSpPr>
        <dsp:cNvPr id="0" name=""/>
        <dsp:cNvSpPr/>
      </dsp:nvSpPr>
      <dsp:spPr>
        <a:xfrm>
          <a:off x="5543598" y="467954"/>
          <a:ext cx="1337850" cy="133785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EEC594-BF69-4D24-AFC4-FCD9B5EDCB81}">
      <dsp:nvSpPr>
        <dsp:cNvPr id="0" name=""/>
        <dsp:cNvSpPr/>
      </dsp:nvSpPr>
      <dsp:spPr>
        <a:xfrm>
          <a:off x="5824546" y="748903"/>
          <a:ext cx="775953" cy="77595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5801C9-E7FD-41F2-92DE-1C3FFA5E493D}">
      <dsp:nvSpPr>
        <dsp:cNvPr id="0" name=""/>
        <dsp:cNvSpPr/>
      </dsp:nvSpPr>
      <dsp:spPr>
        <a:xfrm>
          <a:off x="7168131" y="467954"/>
          <a:ext cx="3153505" cy="1337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Projects are </a:t>
          </a:r>
          <a:r>
            <a:rPr lang="en-US" sz="2400" b="1" i="1" kern="1200"/>
            <a:t>limited</a:t>
          </a:r>
          <a:r>
            <a:rPr lang="en-US" sz="2400" kern="1200"/>
            <a:t> by budget, schedule, and resources.</a:t>
          </a:r>
        </a:p>
      </dsp:txBody>
      <dsp:txXfrm>
        <a:off x="7168131" y="467954"/>
        <a:ext cx="3153505" cy="1337850"/>
      </dsp:txXfrm>
    </dsp:sp>
    <dsp:sp modelId="{9A4281F2-A4EA-47EA-BBE8-67C479DD23A6}">
      <dsp:nvSpPr>
        <dsp:cNvPr id="0" name=""/>
        <dsp:cNvSpPr/>
      </dsp:nvSpPr>
      <dsp:spPr>
        <a:xfrm>
          <a:off x="216085" y="2545532"/>
          <a:ext cx="1337850" cy="133785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6866AD-FDE9-4303-A253-44D76F8A06AE}">
      <dsp:nvSpPr>
        <dsp:cNvPr id="0" name=""/>
        <dsp:cNvSpPr/>
      </dsp:nvSpPr>
      <dsp:spPr>
        <a:xfrm>
          <a:off x="497034" y="2826481"/>
          <a:ext cx="775953" cy="77595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D08578-05B8-479F-A31A-8F134464A80E}">
      <dsp:nvSpPr>
        <dsp:cNvPr id="0" name=""/>
        <dsp:cNvSpPr/>
      </dsp:nvSpPr>
      <dsp:spPr>
        <a:xfrm>
          <a:off x="1840618" y="2545532"/>
          <a:ext cx="3153505" cy="1337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Projects are developed to resolve a </a:t>
          </a:r>
          <a:r>
            <a:rPr lang="en-US" sz="2400" b="1" i="1" kern="1200"/>
            <a:t>clear goal </a:t>
          </a:r>
          <a:r>
            <a:rPr lang="en-US" sz="2400" kern="1200"/>
            <a:t>or </a:t>
          </a:r>
          <a:r>
            <a:rPr lang="en-US" sz="2400" b="1" i="1" kern="1200"/>
            <a:t>set of goals</a:t>
          </a:r>
          <a:r>
            <a:rPr lang="en-US" sz="2400" kern="1200"/>
            <a:t>.</a:t>
          </a:r>
        </a:p>
      </dsp:txBody>
      <dsp:txXfrm>
        <a:off x="1840618" y="2545532"/>
        <a:ext cx="3153505" cy="1337850"/>
      </dsp:txXfrm>
    </dsp:sp>
    <dsp:sp modelId="{E79B9C7F-F621-4B84-B46E-4A2847103491}">
      <dsp:nvSpPr>
        <dsp:cNvPr id="0" name=""/>
        <dsp:cNvSpPr/>
      </dsp:nvSpPr>
      <dsp:spPr>
        <a:xfrm>
          <a:off x="5543598" y="2545532"/>
          <a:ext cx="1337850" cy="133785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BC9FF4-C092-4839-BC49-5F6578342D22}">
      <dsp:nvSpPr>
        <dsp:cNvPr id="0" name=""/>
        <dsp:cNvSpPr/>
      </dsp:nvSpPr>
      <dsp:spPr>
        <a:xfrm>
          <a:off x="5824546" y="2826481"/>
          <a:ext cx="775953" cy="77595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1BF684-8F47-4062-A268-227C4651A1F2}">
      <dsp:nvSpPr>
        <dsp:cNvPr id="0" name=""/>
        <dsp:cNvSpPr/>
      </dsp:nvSpPr>
      <dsp:spPr>
        <a:xfrm>
          <a:off x="7168131" y="2545532"/>
          <a:ext cx="3153505" cy="1337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Projects are </a:t>
          </a:r>
          <a:r>
            <a:rPr lang="en-US" sz="2400" b="1" i="1" kern="1200"/>
            <a:t>customer-focused</a:t>
          </a:r>
          <a:r>
            <a:rPr lang="en-US" sz="2400" kern="1200"/>
            <a:t>.</a:t>
          </a:r>
        </a:p>
      </dsp:txBody>
      <dsp:txXfrm>
        <a:off x="7168131" y="2545532"/>
        <a:ext cx="3153505" cy="13378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9934CA-A257-42D5-A19D-8BFAE791EF0B}">
      <dsp:nvSpPr>
        <dsp:cNvPr id="0" name=""/>
        <dsp:cNvSpPr/>
      </dsp:nvSpPr>
      <dsp:spPr>
        <a:xfrm>
          <a:off x="0" y="35194"/>
          <a:ext cx="3293038" cy="19758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Projects are </a:t>
          </a:r>
          <a:r>
            <a:rPr lang="en-US" sz="2300" b="1" i="1" kern="1200"/>
            <a:t>ad hoc </a:t>
          </a:r>
          <a:r>
            <a:rPr lang="en-US" sz="2300" kern="1200"/>
            <a:t>endeavors with a clear life cycle.</a:t>
          </a:r>
        </a:p>
      </dsp:txBody>
      <dsp:txXfrm>
        <a:off x="0" y="35194"/>
        <a:ext cx="3293038" cy="1975822"/>
      </dsp:txXfrm>
    </dsp:sp>
    <dsp:sp modelId="{24A3DEB8-93C4-4890-8076-0184FBAF248A}">
      <dsp:nvSpPr>
        <dsp:cNvPr id="0" name=""/>
        <dsp:cNvSpPr/>
      </dsp:nvSpPr>
      <dsp:spPr>
        <a:xfrm>
          <a:off x="3622341" y="35194"/>
          <a:ext cx="3293038" cy="19758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Projects are </a:t>
          </a:r>
          <a:r>
            <a:rPr lang="en-US" sz="2300" b="1" i="1" kern="1200"/>
            <a:t>building blocks </a:t>
          </a:r>
          <a:r>
            <a:rPr lang="en-US" sz="2300" kern="1200"/>
            <a:t>in the design and execution of organizational strategies.</a:t>
          </a:r>
        </a:p>
      </dsp:txBody>
      <dsp:txXfrm>
        <a:off x="3622341" y="35194"/>
        <a:ext cx="3293038" cy="1975822"/>
      </dsp:txXfrm>
    </dsp:sp>
    <dsp:sp modelId="{DEE326D1-05E8-4F1D-B5D3-253F507174EC}">
      <dsp:nvSpPr>
        <dsp:cNvPr id="0" name=""/>
        <dsp:cNvSpPr/>
      </dsp:nvSpPr>
      <dsp:spPr>
        <a:xfrm>
          <a:off x="7244683" y="35194"/>
          <a:ext cx="3293038" cy="19758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Projects are responsible for the newest and most </a:t>
          </a:r>
          <a:r>
            <a:rPr lang="en-US" sz="2300" b="1" i="1" kern="1200"/>
            <a:t>improved products, services, and organizational processes</a:t>
          </a:r>
          <a:r>
            <a:rPr lang="en-US" sz="2300" kern="1200"/>
            <a:t>.</a:t>
          </a:r>
        </a:p>
      </dsp:txBody>
      <dsp:txXfrm>
        <a:off x="7244683" y="35194"/>
        <a:ext cx="3293038" cy="1975822"/>
      </dsp:txXfrm>
    </dsp:sp>
    <dsp:sp modelId="{3231AC9F-AE41-4465-ADB1-69A6EA404AA7}">
      <dsp:nvSpPr>
        <dsp:cNvPr id="0" name=""/>
        <dsp:cNvSpPr/>
      </dsp:nvSpPr>
      <dsp:spPr>
        <a:xfrm>
          <a:off x="1811170" y="2340320"/>
          <a:ext cx="3293038" cy="19758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Projects provide a philosophy and strategy for the </a:t>
          </a:r>
          <a:r>
            <a:rPr lang="en-US" sz="2300" b="1" i="1" kern="1200"/>
            <a:t>management of change</a:t>
          </a:r>
          <a:r>
            <a:rPr lang="en-US" sz="2300" kern="1200"/>
            <a:t>.</a:t>
          </a:r>
        </a:p>
      </dsp:txBody>
      <dsp:txXfrm>
        <a:off x="1811170" y="2340320"/>
        <a:ext cx="3293038" cy="1975822"/>
      </dsp:txXfrm>
    </dsp:sp>
    <dsp:sp modelId="{34F077A7-66DA-42DD-80B9-1C29082A3448}">
      <dsp:nvSpPr>
        <dsp:cNvPr id="0" name=""/>
        <dsp:cNvSpPr/>
      </dsp:nvSpPr>
      <dsp:spPr>
        <a:xfrm>
          <a:off x="5433512" y="2340320"/>
          <a:ext cx="3293038" cy="19758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Project management entails </a:t>
          </a:r>
          <a:r>
            <a:rPr lang="en-US" sz="2300" b="1" i="1" kern="1200"/>
            <a:t>crossing functional </a:t>
          </a:r>
          <a:r>
            <a:rPr lang="en-US" sz="2300" kern="1200"/>
            <a:t>and organizational boundaries.</a:t>
          </a:r>
        </a:p>
      </dsp:txBody>
      <dsp:txXfrm>
        <a:off x="5433512" y="2340320"/>
        <a:ext cx="3293038" cy="197582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73C819-A336-4B59-8461-B90FCFC756F7}">
      <dsp:nvSpPr>
        <dsp:cNvPr id="0" name=""/>
        <dsp:cNvSpPr/>
      </dsp:nvSpPr>
      <dsp:spPr>
        <a:xfrm>
          <a:off x="0" y="531"/>
          <a:ext cx="10537722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7533B9-0A33-4575-9F30-A42DCB63B8F8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1B9CD0-AFEE-457E-A14D-8A44E2A32F6E}">
      <dsp:nvSpPr>
        <dsp:cNvPr id="0" name=""/>
        <dsp:cNvSpPr/>
      </dsp:nvSpPr>
      <dsp:spPr>
        <a:xfrm>
          <a:off x="1435590" y="531"/>
          <a:ext cx="9102131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Traditional </a:t>
          </a:r>
          <a:r>
            <a:rPr lang="en-US" sz="2200" b="1" i="1" kern="1200" dirty="0"/>
            <a:t>management functions </a:t>
          </a:r>
          <a:r>
            <a:rPr lang="en-US" sz="2200" kern="1200" dirty="0"/>
            <a:t>of planning, organizing, motivation, directing, and control apply to project management.</a:t>
          </a:r>
        </a:p>
      </dsp:txBody>
      <dsp:txXfrm>
        <a:off x="1435590" y="531"/>
        <a:ext cx="9102131" cy="1242935"/>
      </dsp:txXfrm>
    </dsp:sp>
    <dsp:sp modelId="{C68C03D9-A0D0-4F52-9FA9-16C02E4167ED}">
      <dsp:nvSpPr>
        <dsp:cNvPr id="0" name=""/>
        <dsp:cNvSpPr/>
      </dsp:nvSpPr>
      <dsp:spPr>
        <a:xfrm>
          <a:off x="0" y="1554201"/>
          <a:ext cx="10537722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F5259E-7A71-4828-943B-EEF22563A0D9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3FA21A-1243-4F20-B303-B7A79A9322CA}">
      <dsp:nvSpPr>
        <dsp:cNvPr id="0" name=""/>
        <dsp:cNvSpPr/>
      </dsp:nvSpPr>
      <dsp:spPr>
        <a:xfrm>
          <a:off x="1435590" y="1554201"/>
          <a:ext cx="9102131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Principal outcomes of a project are the satisfaction of </a:t>
          </a:r>
          <a:r>
            <a:rPr lang="en-US" sz="2200" b="1" i="1" kern="1200" dirty="0"/>
            <a:t>customer requirements </a:t>
          </a:r>
          <a:r>
            <a:rPr lang="en-US" sz="2200" kern="1200" dirty="0"/>
            <a:t>within the constraints of technical, cost, and schedule objectives.</a:t>
          </a:r>
        </a:p>
      </dsp:txBody>
      <dsp:txXfrm>
        <a:off x="1435590" y="1554201"/>
        <a:ext cx="9102131" cy="1242935"/>
      </dsp:txXfrm>
    </dsp:sp>
    <dsp:sp modelId="{6593F8ED-49E2-4196-86BB-A396947E4667}">
      <dsp:nvSpPr>
        <dsp:cNvPr id="0" name=""/>
        <dsp:cNvSpPr/>
      </dsp:nvSpPr>
      <dsp:spPr>
        <a:xfrm>
          <a:off x="0" y="3107870"/>
          <a:ext cx="10537722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5037B6-C1B6-4CC2-B32F-57B5112BC11D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89AC10-0C53-481F-BB78-4653E23F129A}">
      <dsp:nvSpPr>
        <dsp:cNvPr id="0" name=""/>
        <dsp:cNvSpPr/>
      </dsp:nvSpPr>
      <dsp:spPr>
        <a:xfrm>
          <a:off x="1435590" y="3107870"/>
          <a:ext cx="9102131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Projects are terminated upon successful completion of </a:t>
          </a:r>
          <a:r>
            <a:rPr lang="en-US" sz="2200" b="1" i="1" kern="1200"/>
            <a:t>performance objectives</a:t>
          </a:r>
          <a:r>
            <a:rPr lang="en-US" sz="2200" kern="1200"/>
            <a:t>.</a:t>
          </a:r>
        </a:p>
      </dsp:txBody>
      <dsp:txXfrm>
        <a:off x="1435590" y="3107870"/>
        <a:ext cx="9102131" cy="12429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F752C9-0EBE-4F60-91EF-FFD94B88C4BB}">
      <dsp:nvSpPr>
        <dsp:cNvPr id="0" name=""/>
        <dsp:cNvSpPr/>
      </dsp:nvSpPr>
      <dsp:spPr>
        <a:xfrm>
          <a:off x="0" y="58239"/>
          <a:ext cx="4963946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tx1"/>
              </a:solidFill>
            </a:rPr>
            <a:t>PROJECT</a:t>
          </a:r>
          <a:endParaRPr lang="en-US" sz="1600" kern="1200">
            <a:solidFill>
              <a:schemeClr val="tx1"/>
            </a:solidFill>
          </a:endParaRPr>
        </a:p>
      </dsp:txBody>
      <dsp:txXfrm>
        <a:off x="18734" y="76973"/>
        <a:ext cx="4926478" cy="346292"/>
      </dsp:txXfrm>
    </dsp:sp>
    <dsp:sp modelId="{465AABA4-BF16-4D8F-9203-398D40F02821}">
      <dsp:nvSpPr>
        <dsp:cNvPr id="0" name=""/>
        <dsp:cNvSpPr/>
      </dsp:nvSpPr>
      <dsp:spPr>
        <a:xfrm>
          <a:off x="0" y="488079"/>
          <a:ext cx="4963946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New process or product</a:t>
          </a:r>
        </a:p>
      </dsp:txBody>
      <dsp:txXfrm>
        <a:off x="18734" y="506813"/>
        <a:ext cx="4926478" cy="346292"/>
      </dsp:txXfrm>
    </dsp:sp>
    <dsp:sp modelId="{7F9FB87A-0D96-42F5-BD38-FF96945BAB82}">
      <dsp:nvSpPr>
        <dsp:cNvPr id="0" name=""/>
        <dsp:cNvSpPr/>
      </dsp:nvSpPr>
      <dsp:spPr>
        <a:xfrm>
          <a:off x="0" y="917920"/>
          <a:ext cx="4963946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One objective</a:t>
          </a:r>
        </a:p>
      </dsp:txBody>
      <dsp:txXfrm>
        <a:off x="18734" y="936654"/>
        <a:ext cx="4926478" cy="346292"/>
      </dsp:txXfrm>
    </dsp:sp>
    <dsp:sp modelId="{62B89B55-2E6B-47CC-B6DF-9650A92FAE87}">
      <dsp:nvSpPr>
        <dsp:cNvPr id="0" name=""/>
        <dsp:cNvSpPr/>
      </dsp:nvSpPr>
      <dsp:spPr>
        <a:xfrm>
          <a:off x="0" y="1347760"/>
          <a:ext cx="4963946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One-shot-limited life</a:t>
          </a:r>
        </a:p>
      </dsp:txBody>
      <dsp:txXfrm>
        <a:off x="18734" y="1366494"/>
        <a:ext cx="4926478" cy="346292"/>
      </dsp:txXfrm>
    </dsp:sp>
    <dsp:sp modelId="{CDE4923D-2D63-4F6A-BF95-E2342E41F978}">
      <dsp:nvSpPr>
        <dsp:cNvPr id="0" name=""/>
        <dsp:cNvSpPr/>
      </dsp:nvSpPr>
      <dsp:spPr>
        <a:xfrm>
          <a:off x="0" y="1777600"/>
          <a:ext cx="4963946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More heterogeneous</a:t>
          </a:r>
        </a:p>
      </dsp:txBody>
      <dsp:txXfrm>
        <a:off x="18734" y="1796334"/>
        <a:ext cx="4926478" cy="346292"/>
      </dsp:txXfrm>
    </dsp:sp>
    <dsp:sp modelId="{6F13E95F-05FA-4C17-9F14-BF6EFEB2BABB}">
      <dsp:nvSpPr>
        <dsp:cNvPr id="0" name=""/>
        <dsp:cNvSpPr/>
      </dsp:nvSpPr>
      <dsp:spPr>
        <a:xfrm>
          <a:off x="0" y="2207440"/>
          <a:ext cx="4963946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Integrated system efforts</a:t>
          </a:r>
        </a:p>
      </dsp:txBody>
      <dsp:txXfrm>
        <a:off x="18734" y="2226174"/>
        <a:ext cx="4926478" cy="346292"/>
      </dsp:txXfrm>
    </dsp:sp>
    <dsp:sp modelId="{C0D4C68F-FACE-4722-AD53-BFD903C847A9}">
      <dsp:nvSpPr>
        <dsp:cNvPr id="0" name=""/>
        <dsp:cNvSpPr/>
      </dsp:nvSpPr>
      <dsp:spPr>
        <a:xfrm>
          <a:off x="0" y="2637280"/>
          <a:ext cx="4963946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Greater uncertainty</a:t>
          </a:r>
        </a:p>
      </dsp:txBody>
      <dsp:txXfrm>
        <a:off x="18734" y="2656014"/>
        <a:ext cx="4926478" cy="346292"/>
      </dsp:txXfrm>
    </dsp:sp>
    <dsp:sp modelId="{B64331B7-CD61-494E-AD15-CE9D7879A29D}">
      <dsp:nvSpPr>
        <dsp:cNvPr id="0" name=""/>
        <dsp:cNvSpPr/>
      </dsp:nvSpPr>
      <dsp:spPr>
        <a:xfrm>
          <a:off x="0" y="3067120"/>
          <a:ext cx="4963946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Outside of line organization</a:t>
          </a:r>
        </a:p>
      </dsp:txBody>
      <dsp:txXfrm>
        <a:off x="18734" y="3085854"/>
        <a:ext cx="4926478" cy="346292"/>
      </dsp:txXfrm>
    </dsp:sp>
    <dsp:sp modelId="{4E063F11-267B-46F3-84DD-B9B39289B3C9}">
      <dsp:nvSpPr>
        <dsp:cNvPr id="0" name=""/>
        <dsp:cNvSpPr/>
      </dsp:nvSpPr>
      <dsp:spPr>
        <a:xfrm>
          <a:off x="0" y="3496960"/>
          <a:ext cx="4963946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Violates established practice</a:t>
          </a:r>
        </a:p>
      </dsp:txBody>
      <dsp:txXfrm>
        <a:off x="18734" y="3515694"/>
        <a:ext cx="4926478" cy="346292"/>
      </dsp:txXfrm>
    </dsp:sp>
    <dsp:sp modelId="{3FECDE45-5C6E-4AA7-BC61-85CBE62CCAC2}">
      <dsp:nvSpPr>
        <dsp:cNvPr id="0" name=""/>
        <dsp:cNvSpPr/>
      </dsp:nvSpPr>
      <dsp:spPr>
        <a:xfrm>
          <a:off x="0" y="3926800"/>
          <a:ext cx="4963946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Upsets status quo</a:t>
          </a:r>
        </a:p>
      </dsp:txBody>
      <dsp:txXfrm>
        <a:off x="18734" y="3945534"/>
        <a:ext cx="4926478" cy="34629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68DA8-853C-4578-AEAD-4777F326C9E6}">
      <dsp:nvSpPr>
        <dsp:cNvPr id="0" name=""/>
        <dsp:cNvSpPr/>
      </dsp:nvSpPr>
      <dsp:spPr>
        <a:xfrm>
          <a:off x="0" y="27286"/>
          <a:ext cx="10537722" cy="6753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Software &amp; hardware projects </a:t>
          </a:r>
          <a:r>
            <a:rPr lang="en-US" sz="1700" b="1" i="1" kern="1200"/>
            <a:t>fail at a 65% </a:t>
          </a:r>
          <a:r>
            <a:rPr lang="en-US" sz="1700" kern="1200"/>
            <a:t>rate.</a:t>
          </a:r>
        </a:p>
      </dsp:txBody>
      <dsp:txXfrm>
        <a:off x="32967" y="60253"/>
        <a:ext cx="10471788" cy="609393"/>
      </dsp:txXfrm>
    </dsp:sp>
    <dsp:sp modelId="{5414B212-B8F2-4EBF-AC3A-516C372F1B95}">
      <dsp:nvSpPr>
        <dsp:cNvPr id="0" name=""/>
        <dsp:cNvSpPr/>
      </dsp:nvSpPr>
      <dsp:spPr>
        <a:xfrm>
          <a:off x="0" y="751573"/>
          <a:ext cx="10537722" cy="6753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1" kern="1200"/>
            <a:t>Over half </a:t>
          </a:r>
          <a:r>
            <a:rPr lang="en-US" sz="1700" kern="1200"/>
            <a:t>of all IT projects become </a:t>
          </a:r>
          <a:r>
            <a:rPr lang="en-US" sz="1700" b="1" i="1" kern="1200"/>
            <a:t>runaways</a:t>
          </a:r>
          <a:r>
            <a:rPr lang="en-US" sz="1700" kern="1200"/>
            <a:t>.</a:t>
          </a:r>
        </a:p>
      </dsp:txBody>
      <dsp:txXfrm>
        <a:off x="32967" y="784540"/>
        <a:ext cx="10471788" cy="609393"/>
      </dsp:txXfrm>
    </dsp:sp>
    <dsp:sp modelId="{2AC4210F-82DD-4EE7-ADE8-ADBEAC6B3A70}">
      <dsp:nvSpPr>
        <dsp:cNvPr id="0" name=""/>
        <dsp:cNvSpPr/>
      </dsp:nvSpPr>
      <dsp:spPr>
        <a:xfrm>
          <a:off x="0" y="1475861"/>
          <a:ext cx="10537722" cy="6753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1" kern="1200"/>
            <a:t>Only 30%</a:t>
          </a:r>
          <a:r>
            <a:rPr lang="en-US" sz="1700" kern="1200"/>
            <a:t> of technology-based projects and programs are a success.</a:t>
          </a:r>
        </a:p>
      </dsp:txBody>
      <dsp:txXfrm>
        <a:off x="32967" y="1508828"/>
        <a:ext cx="10471788" cy="609393"/>
      </dsp:txXfrm>
    </dsp:sp>
    <dsp:sp modelId="{5A64B253-EC72-4C4F-B833-C29A4AA17DB5}">
      <dsp:nvSpPr>
        <dsp:cNvPr id="0" name=""/>
        <dsp:cNvSpPr/>
      </dsp:nvSpPr>
      <dsp:spPr>
        <a:xfrm>
          <a:off x="0" y="2200149"/>
          <a:ext cx="10537722" cy="6753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Ten major government contracts have </a:t>
          </a:r>
          <a:r>
            <a:rPr lang="en-US" sz="1700" b="1" i="1" kern="1200"/>
            <a:t>over $16 billion in cost overruns </a:t>
          </a:r>
          <a:r>
            <a:rPr lang="en-US" sz="1700" kern="1200"/>
            <a:t>and are a combined </a:t>
          </a:r>
          <a:r>
            <a:rPr lang="en-US" sz="1700" b="1" i="1" kern="1200"/>
            <a:t>38 years behind schedule</a:t>
          </a:r>
          <a:r>
            <a:rPr lang="en-US" sz="1700" kern="1200"/>
            <a:t>.</a:t>
          </a:r>
        </a:p>
      </dsp:txBody>
      <dsp:txXfrm>
        <a:off x="32967" y="2233116"/>
        <a:ext cx="10471788" cy="609393"/>
      </dsp:txXfrm>
    </dsp:sp>
    <dsp:sp modelId="{6817BD0D-C663-45AA-A54B-DF3A5E158D44}">
      <dsp:nvSpPr>
        <dsp:cNvPr id="0" name=""/>
        <dsp:cNvSpPr/>
      </dsp:nvSpPr>
      <dsp:spPr>
        <a:xfrm>
          <a:off x="0" y="2924436"/>
          <a:ext cx="10537722" cy="6753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Only </a:t>
          </a:r>
          <a:r>
            <a:rPr lang="en-US" sz="1700" b="1" i="1" kern="1200"/>
            <a:t>2.5% </a:t>
          </a:r>
          <a:r>
            <a:rPr lang="en-US" sz="1700" kern="1200"/>
            <a:t>of global businesses achieve 100% </a:t>
          </a:r>
          <a:r>
            <a:rPr lang="en-US" sz="1700" b="1" i="1" kern="1200"/>
            <a:t>project success </a:t>
          </a:r>
          <a:r>
            <a:rPr lang="en-US" sz="1700" kern="1200"/>
            <a:t>and over </a:t>
          </a:r>
          <a:r>
            <a:rPr lang="en-US" sz="1700" b="1" i="1" kern="1200"/>
            <a:t>50% </a:t>
          </a:r>
          <a:r>
            <a:rPr lang="en-US" sz="1700" kern="1200"/>
            <a:t>of global business </a:t>
          </a:r>
          <a:r>
            <a:rPr lang="en-US" sz="1700" b="1" i="1" kern="1200"/>
            <a:t>projects fail</a:t>
          </a:r>
          <a:r>
            <a:rPr lang="en-US" sz="1700" kern="1200"/>
            <a:t>.</a:t>
          </a:r>
        </a:p>
      </dsp:txBody>
      <dsp:txXfrm>
        <a:off x="32967" y="2957403"/>
        <a:ext cx="10471788" cy="609393"/>
      </dsp:txXfrm>
    </dsp:sp>
    <dsp:sp modelId="{A9217CF5-40E6-4FAF-8D96-36D2F8C58D7D}">
      <dsp:nvSpPr>
        <dsp:cNvPr id="0" name=""/>
        <dsp:cNvSpPr/>
      </dsp:nvSpPr>
      <dsp:spPr>
        <a:xfrm>
          <a:off x="0" y="3648724"/>
          <a:ext cx="10537722" cy="6753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More than </a:t>
          </a:r>
          <a:r>
            <a:rPr lang="en-US" sz="1700" b="1" i="1" kern="1200"/>
            <a:t>$8 billion of $53 billion </a:t>
          </a:r>
          <a:r>
            <a:rPr lang="en-US" sz="1700" kern="1200"/>
            <a:t>the Pentagon spent on Iraqi reconstruction projects was lost due to fraud, waste, and abuse.</a:t>
          </a:r>
        </a:p>
      </dsp:txBody>
      <dsp:txXfrm>
        <a:off x="32967" y="3681691"/>
        <a:ext cx="10471788" cy="60939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912DB1-FF30-4E69-821B-B43377316FBE}">
      <dsp:nvSpPr>
        <dsp:cNvPr id="0" name=""/>
        <dsp:cNvSpPr/>
      </dsp:nvSpPr>
      <dsp:spPr>
        <a:xfrm>
          <a:off x="0" y="6826"/>
          <a:ext cx="10537722" cy="791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Shortened product life cycles</a:t>
          </a:r>
        </a:p>
      </dsp:txBody>
      <dsp:txXfrm>
        <a:off x="38638" y="45464"/>
        <a:ext cx="10460446" cy="714229"/>
      </dsp:txXfrm>
    </dsp:sp>
    <dsp:sp modelId="{35FECAC6-EC26-4C82-9D56-2C0B9627ECBE}">
      <dsp:nvSpPr>
        <dsp:cNvPr id="0" name=""/>
        <dsp:cNvSpPr/>
      </dsp:nvSpPr>
      <dsp:spPr>
        <a:xfrm>
          <a:off x="0" y="893371"/>
          <a:ext cx="10537722" cy="791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Narrow product launch windows</a:t>
          </a:r>
        </a:p>
      </dsp:txBody>
      <dsp:txXfrm>
        <a:off x="38638" y="932009"/>
        <a:ext cx="10460446" cy="714229"/>
      </dsp:txXfrm>
    </dsp:sp>
    <dsp:sp modelId="{A77EFF09-2D16-4262-AB95-76C2FE05A3A9}">
      <dsp:nvSpPr>
        <dsp:cNvPr id="0" name=""/>
        <dsp:cNvSpPr/>
      </dsp:nvSpPr>
      <dsp:spPr>
        <a:xfrm>
          <a:off x="0" y="1779916"/>
          <a:ext cx="10537722" cy="791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Increasingly complex and technical products</a:t>
          </a:r>
        </a:p>
      </dsp:txBody>
      <dsp:txXfrm>
        <a:off x="38638" y="1818554"/>
        <a:ext cx="10460446" cy="714229"/>
      </dsp:txXfrm>
    </dsp:sp>
    <dsp:sp modelId="{E79D36EA-899C-489D-BFE3-F5C62D65F0DB}">
      <dsp:nvSpPr>
        <dsp:cNvPr id="0" name=""/>
        <dsp:cNvSpPr/>
      </dsp:nvSpPr>
      <dsp:spPr>
        <a:xfrm>
          <a:off x="0" y="2666461"/>
          <a:ext cx="10537722" cy="791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Emergence of global markets</a:t>
          </a:r>
        </a:p>
      </dsp:txBody>
      <dsp:txXfrm>
        <a:off x="38638" y="2705099"/>
        <a:ext cx="10460446" cy="714229"/>
      </dsp:txXfrm>
    </dsp:sp>
    <dsp:sp modelId="{4D5365C9-1746-4EED-AA88-6A34F08A43B8}">
      <dsp:nvSpPr>
        <dsp:cNvPr id="0" name=""/>
        <dsp:cNvSpPr/>
      </dsp:nvSpPr>
      <dsp:spPr>
        <a:xfrm>
          <a:off x="0" y="3553006"/>
          <a:ext cx="10537722" cy="791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An economic period marked by low inflation</a:t>
          </a:r>
        </a:p>
      </dsp:txBody>
      <dsp:txXfrm>
        <a:off x="38638" y="3591644"/>
        <a:ext cx="10460446" cy="7142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A314D-7919-4944-A8C1-86E3723FC187}" type="datetimeFigureOut">
              <a:rPr lang="en-ID" smtClean="0"/>
              <a:t>02/08/2021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407CF-E472-41E2-B940-538A093321E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11074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fld id="{F3DE5A90-DCE9-4838-8C89-07E19B3B016B}" type="slidenum">
              <a:rPr lang="en-US" altLang="id-ID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en-US" altLang="id-ID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1471831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fld id="{F7DCFA0B-9D6F-4A2A-AA76-1C0A463863E6}" type="slidenum">
              <a:rPr lang="en-US" altLang="id-ID">
                <a:solidFill>
                  <a:prstClr val="black"/>
                </a:solidFill>
                <a:latin typeface="Calibri" panose="020F0502020204030204" pitchFamily="34" charset="0"/>
              </a:rPr>
              <a:pPr/>
              <a:t>20</a:t>
            </a:fld>
            <a:endParaRPr lang="en-US" altLang="id-ID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168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fld id="{E1E9D541-E7F4-4C46-88EA-7A69824F9CD6}" type="slidenum">
              <a:rPr lang="en-US" altLang="id-ID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26</a:t>
            </a:fld>
            <a:endParaRPr lang="en-US" altLang="id-ID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3621756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70363-45ED-4DD0-8C94-E21E9DFE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8232" y="2439885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09EDAC-F747-4041-992F-314ED2031A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8232" y="491956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15720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5B57C-CA10-4C31-97E9-4A8C3CDEB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9E1664-152E-42CA-A540-224C040CC1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18FC4-606F-4259-A8D9-14F6DC08C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A543-2F71-4033-AA5F-ADFBFB3BE009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3A214-7704-4CF8-A53D-7B4987CF6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5D593-9AE8-4CB2-9542-43933079A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1697-A65C-49AB-9993-95C5A942F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41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0DCA92-B428-4636-8738-DA66F3AF01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1540CC-EED3-48BA-8BAE-F1228932DE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BC0B1F-B0B8-4E31-A5ED-123A85512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A543-2F71-4033-AA5F-ADFBFB3BE009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65E11-0993-4A3E-8430-B2B598C27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3EBE3-575F-4238-BCD5-B2ECA0BD6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1697-A65C-49AB-9993-95C5A942F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52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81532-AF48-414B-A963-F4A124745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8838" y="502777"/>
            <a:ext cx="857127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1B1AA-2233-41C5-B5B7-1E59CD9E9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388" y="1963277"/>
            <a:ext cx="10537722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2664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445E24-87D2-46EC-8A98-46C43CF5B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5757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97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5DAB0-CE46-48B1-ABEB-7E7B691D7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8E3421-634B-4ABF-A9B2-3A90194EB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B18F25-105A-44DE-925A-AF8BCE15D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949CF8-2D2D-42A9-9AAA-D2D66A5E86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003782-3950-4695-9B5C-417ED13584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752B2D-ABCF-4584-BAF3-2983B409B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A543-2F71-4033-AA5F-ADFBFB3BE009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374D21-95D3-4D1C-BFA8-E70087682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3BB799-668A-45FD-A53D-D4956BC9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1697-A65C-49AB-9993-95C5A942F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61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89799-07FC-4722-AE81-64FF5AE4D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EB5744-58C4-455E-A8C6-D07E1ACC6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A543-2F71-4033-AA5F-ADFBFB3BE009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82A5B0-CC21-44B3-A1B5-ED7335E64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F068A6-E7BA-40D3-92DD-90B227965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1697-A65C-49AB-9993-95C5A942F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26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31100D-2FD0-4A45-85B8-DFA8CE0AE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A543-2F71-4033-AA5F-ADFBFB3BE009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07674A-28C9-4AB0-8703-7077A016C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4B1D73-86A3-4C56-861A-E14657322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1697-A65C-49AB-9993-95C5A942F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401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5BE6E-4121-481F-8BEB-5716622DA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D776D-FE5E-453C-804D-BBDC60FC1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C2C1AA-DDB6-4C8F-8FC7-33E44721BD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7A75F5-867B-40F3-BB3A-5D75580C4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A543-2F71-4033-AA5F-ADFBFB3BE009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2D0EA8-8A48-4042-BF10-A77BAA34A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B05754-91F2-45E0-8EB0-5015C68C4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1697-A65C-49AB-9993-95C5A942F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185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4D07F-3190-47F8-B256-171A635A8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FA1511-2006-49D9-93DD-9C8DFDD2AC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7C8C73-F7F9-4C02-B861-F937FD72E6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26D88D-C29F-4A64-82F3-EE86395F6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A543-2F71-4033-AA5F-ADFBFB3BE009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CD3F0D-978C-4BED-B35B-3B072B1D9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F18C6A-EE80-4A43-AF12-DB9ECFD74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1697-A65C-49AB-9993-95C5A942F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66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CDB61B-9C03-436E-86C7-709FD947A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19009F-A83D-4C9F-AD2B-0F85DB2E0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DB8D3C-A53B-44AB-93A8-D04BB26268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CA543-2F71-4033-AA5F-ADFBFB3BE009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90925-F5D3-4685-B21A-7C04545E2B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4F875D-54AA-4DB7-94B8-883666CFC7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11697-A65C-49AB-9993-95C5A942F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228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770574" y="2180416"/>
            <a:ext cx="7072313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tabLst>
                <a:tab pos="1320800" algn="l"/>
                <a:tab pos="2054225" algn="l"/>
              </a:tabLst>
            </a:pPr>
            <a:r>
              <a:rPr lang="en-US" sz="2400" dirty="0">
                <a:solidFill>
                  <a:schemeClr val="bg1"/>
                </a:solidFill>
                <a:latin typeface="Open Sans"/>
              </a:rPr>
              <a:t>MGMT6196 - </a:t>
            </a:r>
            <a:r>
              <a:rPr lang="en-US" sz="2400" dirty="0" err="1">
                <a:solidFill>
                  <a:schemeClr val="bg1"/>
                </a:solidFill>
                <a:latin typeface="Open Sans"/>
              </a:rPr>
              <a:t>Manajemen</a:t>
            </a:r>
            <a:r>
              <a:rPr lang="en-US" sz="2400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/>
              </a:rPr>
              <a:t>Proyek</a:t>
            </a:r>
            <a:endParaRPr lang="en-US" sz="2400" dirty="0">
              <a:solidFill>
                <a:schemeClr val="bg1"/>
              </a:solidFill>
              <a:latin typeface="Open Sans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093244" y="3742546"/>
            <a:ext cx="7467600" cy="2384425"/>
          </a:xfrm>
          <a:noFill/>
        </p:spPr>
        <p:txBody>
          <a:bodyPr>
            <a:normAutofit fontScale="90000"/>
          </a:bodyPr>
          <a:lstStyle/>
          <a:p>
            <a:r>
              <a:rPr lang="id-ID" b="0" dirty="0"/>
              <a:t>Introduction: Why Project Management?</a:t>
            </a:r>
            <a:br>
              <a:rPr lang="en-AU" dirty="0">
                <a:solidFill>
                  <a:schemeClr val="bg1"/>
                </a:solidFill>
              </a:rPr>
            </a:br>
            <a:br>
              <a:rPr lang="en-AU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Session  1-2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421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BF0093-DF6A-409A-9A1C-879C88D437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C7E966C-1C3F-427D-837B-2E43207A147B}"/>
              </a:ext>
            </a:extLst>
          </p:cNvPr>
          <p:cNvSpPr txBox="1">
            <a:spLocks/>
          </p:cNvSpPr>
          <p:nvPr/>
        </p:nvSpPr>
        <p:spPr>
          <a:xfrm>
            <a:off x="831850" y="1681746"/>
            <a:ext cx="10515600" cy="28527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4800" dirty="0" err="1">
                <a:solidFill>
                  <a:schemeClr val="bg1"/>
                </a:solidFill>
              </a:rPr>
              <a:t>Tujuan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proyek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229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3340510" y="566047"/>
            <a:ext cx="8229600" cy="89535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  <a:cs typeface="+mj-cs"/>
              </a:rPr>
              <a:t>Project Success Rates</a:t>
            </a:r>
          </a:p>
        </p:txBody>
      </p:sp>
      <p:sp>
        <p:nvSpPr>
          <p:cNvPr id="21508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8264525" y="6423025"/>
            <a:ext cx="7096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3FBE28-8A02-4A6A-9B70-B9C08160473B}" type="slidenum">
              <a:rPr lang="en-US" altLang="id-ID" smtClean="0">
                <a:solidFill>
                  <a:srgbClr val="FFFFFF"/>
                </a:solidFill>
              </a:rPr>
              <a:pPr/>
              <a:t>11</a:t>
            </a:fld>
            <a:endParaRPr lang="en-US" altLang="id-ID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1509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58738" y="6423025"/>
            <a:ext cx="40608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FFFF"/>
                </a:solidFill>
              </a:rPr>
              <a:t>Copyright ©2016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  <p:graphicFrame>
        <p:nvGraphicFramePr>
          <p:cNvPr id="32772" name="Rectangle 3">
            <a:extLst>
              <a:ext uri="{FF2B5EF4-FFF2-40B4-BE49-F238E27FC236}">
                <a16:creationId xmlns:a16="http://schemas.microsoft.com/office/drawing/2014/main" id="{94FC43FE-03C8-4F7F-A566-7FAFECF7D5E5}"/>
              </a:ext>
            </a:extLst>
          </p:cNvPr>
          <p:cNvGraphicFramePr/>
          <p:nvPr/>
        </p:nvGraphicFramePr>
        <p:xfrm>
          <a:off x="1032388" y="1963277"/>
          <a:ext cx="1053772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B4A71778-67A3-40DE-B750-2FCD34AA432C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tx1">
                    <a:tint val="75000"/>
                  </a:schemeClr>
                </a:solidFill>
              </a:rPr>
              <a:t>Copyright ©2019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771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  <a:cs typeface="+mj-cs"/>
              </a:rPr>
              <a:t>Why are projects important?</a:t>
            </a:r>
          </a:p>
        </p:txBody>
      </p:sp>
      <p:graphicFrame>
        <p:nvGraphicFramePr>
          <p:cNvPr id="22535" name="Content Placeholder 2">
            <a:extLst>
              <a:ext uri="{FF2B5EF4-FFF2-40B4-BE49-F238E27FC236}">
                <a16:creationId xmlns:a16="http://schemas.microsoft.com/office/drawing/2014/main" id="{D6D1AE9A-0EFE-4927-8B2E-48003331F03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32388" y="1963277"/>
          <a:ext cx="1053772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532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8264525" y="6423025"/>
            <a:ext cx="7096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3FBE28-8A02-4A6A-9B70-B9C08160473B}" type="slidenum">
              <a:rPr lang="en-US" altLang="id-ID" smtClean="0">
                <a:solidFill>
                  <a:srgbClr val="FFFFFF"/>
                </a:solidFill>
              </a:rPr>
              <a:pPr/>
              <a:t>12</a:t>
            </a:fld>
            <a:endParaRPr lang="en-US" altLang="id-ID">
              <a:solidFill>
                <a:srgbClr val="FFFFFF"/>
              </a:solidFill>
            </a:endParaRPr>
          </a:p>
        </p:txBody>
      </p:sp>
      <p:sp>
        <p:nvSpPr>
          <p:cNvPr id="2253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58738" y="6423025"/>
            <a:ext cx="40608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FFFF"/>
                </a:solidFill>
              </a:rPr>
              <a:t>Copyright ©2016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9BEDC31D-8A5A-4D3D-8921-E36D3BBBD08D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tx1">
                    <a:tint val="75000"/>
                  </a:schemeClr>
                </a:solidFill>
              </a:rPr>
              <a:t>Copyright ©2019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129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BF0093-DF6A-409A-9A1C-879C88D437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C7E966C-1C3F-427D-837B-2E43207A147B}"/>
              </a:ext>
            </a:extLst>
          </p:cNvPr>
          <p:cNvSpPr txBox="1">
            <a:spLocks/>
          </p:cNvSpPr>
          <p:nvPr/>
        </p:nvSpPr>
        <p:spPr>
          <a:xfrm>
            <a:off x="831850" y="1681746"/>
            <a:ext cx="10515600" cy="28527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US" dirty="0"/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ID" sz="5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Siklus</a:t>
            </a:r>
            <a:r>
              <a:rPr lang="en-ID" sz="5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5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proyek</a:t>
            </a:r>
            <a:endParaRPr lang="en-ID" sz="5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182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535" name="Rectangle 73">
            <a:extLst>
              <a:ext uri="{FF2B5EF4-FFF2-40B4-BE49-F238E27FC236}">
                <a16:creationId xmlns:a16="http://schemas.microsoft.com/office/drawing/2014/main" id="{0E9C5405-4A49-4E12-98FD-8966C1118F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35B9823A-85C3-4837-8700-3D94F9B36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7235" y="0"/>
            <a:ext cx="789032" cy="6865831"/>
          </a:xfrm>
          <a:custGeom>
            <a:avLst/>
            <a:gdLst>
              <a:gd name="connsiteX0" fmla="*/ 2648 w 789032"/>
              <a:gd name="connsiteY0" fmla="*/ 0 h 6865831"/>
              <a:gd name="connsiteX1" fmla="*/ 789032 w 789032"/>
              <a:gd name="connsiteY1" fmla="*/ 0 h 6865831"/>
              <a:gd name="connsiteX2" fmla="*/ 789032 w 789032"/>
              <a:gd name="connsiteY2" fmla="*/ 1621639 h 6865831"/>
              <a:gd name="connsiteX3" fmla="*/ 789032 w 789032"/>
              <a:gd name="connsiteY3" fmla="*/ 1900580 h 6865831"/>
              <a:gd name="connsiteX4" fmla="*/ 789032 w 789032"/>
              <a:gd name="connsiteY4" fmla="*/ 6865831 h 6865831"/>
              <a:gd name="connsiteX5" fmla="*/ 0 w 789032"/>
              <a:gd name="connsiteY5" fmla="*/ 6399058 h 6865831"/>
              <a:gd name="connsiteX6" fmla="*/ 0 w 789032"/>
              <a:gd name="connsiteY6" fmla="*/ 1154866 h 6865831"/>
              <a:gd name="connsiteX7" fmla="*/ 2648 w 789032"/>
              <a:gd name="connsiteY7" fmla="*/ 1156433 h 68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9032" h="6865831">
                <a:moveTo>
                  <a:pt x="2648" y="0"/>
                </a:moveTo>
                <a:lnTo>
                  <a:pt x="789032" y="0"/>
                </a:lnTo>
                <a:lnTo>
                  <a:pt x="789032" y="1621639"/>
                </a:lnTo>
                <a:lnTo>
                  <a:pt x="789032" y="1900580"/>
                </a:lnTo>
                <a:lnTo>
                  <a:pt x="789032" y="6865831"/>
                </a:lnTo>
                <a:lnTo>
                  <a:pt x="0" y="6399058"/>
                </a:lnTo>
                <a:lnTo>
                  <a:pt x="0" y="1154866"/>
                </a:lnTo>
                <a:lnTo>
                  <a:pt x="2648" y="115643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8" name="Freeform 7">
            <a:extLst>
              <a:ext uri="{FF2B5EF4-FFF2-40B4-BE49-F238E27FC236}">
                <a16:creationId xmlns:a16="http://schemas.microsoft.com/office/drawing/2014/main" id="{5BAFBDD6-35EA-4318-81BD-034C73032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017236" y="887217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9668AFA7-0343-4462-B952-29775C02D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498749" cy="6150193"/>
          </a:xfrm>
          <a:prstGeom prst="rect">
            <a:avLst/>
          </a:prstGeom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">
            <a:extLst>
              <a:ext uri="{FF2B5EF4-FFF2-40B4-BE49-F238E27FC236}">
                <a16:creationId xmlns:a16="http://schemas.microsoft.com/office/drawing/2014/main" id="{FABAF75E-3794-4E38-AFE5-55C262447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804744" y="0"/>
            <a:ext cx="43842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DBC5E30A-D301-4581-A881-FA8EFD94F9C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129872" y="1062401"/>
            <a:ext cx="3262028" cy="2733881"/>
          </a:xfrm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id-ID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PROJECT LIFE CYCLES</a:t>
            </a:r>
            <a:br>
              <a:rPr lang="en-US" altLang="id-ID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altLang="id-ID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(FIGURE 1.1)</a:t>
            </a:r>
            <a:endParaRPr lang="en-US" altLang="id-ID" kern="1200" cap="none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53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795528" y="6382512"/>
            <a:ext cx="6757416" cy="32004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Copyright ©2016 Pearson Education, Ltd.</a:t>
            </a:r>
            <a:endParaRPr lang="en-US" altLang="id-ID" sz="1000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10709589" y="6382512"/>
            <a:ext cx="682311" cy="32004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600"/>
              </a:spcAft>
            </a:pPr>
            <a:fld id="{3A3FBE28-8A02-4A6A-9B70-B9C08160473B}" type="slidenum">
              <a:rPr lang="en-US" altLang="id-ID" sz="1000">
                <a:solidFill>
                  <a:srgbClr val="FFFFFF"/>
                </a:solidFill>
              </a:rPr>
              <a:pPr algn="r">
                <a:spcAft>
                  <a:spcPts val="600"/>
                </a:spcAft>
              </a:pPr>
              <a:t>14</a:t>
            </a:fld>
            <a:endParaRPr lang="en-US" altLang="id-ID" sz="1000">
              <a:solidFill>
                <a:srgbClr val="FFFFF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C3758A-25CB-43CA-AED2-E94D47237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3" y="381"/>
            <a:ext cx="1589995" cy="24211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575F8DB-62B4-49F3-8D5D-17C29ED44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63" y="2540000"/>
            <a:ext cx="6839103" cy="3548591"/>
          </a:xfrm>
          <a:prstGeom prst="rect">
            <a:avLst/>
          </a:prstGeom>
        </p:spPr>
      </p:pic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D37CB483-94DB-4592-B91B-F302C8DCAF08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tx1">
                    <a:tint val="75000"/>
                  </a:schemeClr>
                </a:solidFill>
              </a:rPr>
              <a:t>Copyright ©2019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114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  <a:cs typeface="+mj-cs"/>
              </a:rPr>
              <a:t>Project Life Cycles</a:t>
            </a:r>
          </a:p>
        </p:txBody>
      </p:sp>
      <p:graphicFrame>
        <p:nvGraphicFramePr>
          <p:cNvPr id="24583" name="Content Placeholder 4">
            <a:extLst>
              <a:ext uri="{FF2B5EF4-FFF2-40B4-BE49-F238E27FC236}">
                <a16:creationId xmlns:a16="http://schemas.microsoft.com/office/drawing/2014/main" id="{90178149-81E1-4A5A-B44E-D155CFA86A2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32388" y="1963277"/>
          <a:ext cx="1053772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580" name="Slide Number Placeholder 2"/>
          <p:cNvSpPr>
            <a:spLocks noGrp="1"/>
          </p:cNvSpPr>
          <p:nvPr>
            <p:ph type="sldNum" sz="quarter" idx="10"/>
          </p:nvPr>
        </p:nvSpPr>
        <p:spPr bwMode="auto">
          <a:xfrm>
            <a:off x="8264525" y="6423025"/>
            <a:ext cx="7096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3FBE28-8A02-4A6A-9B70-B9C08160473B}" type="slidenum">
              <a:rPr lang="en-US" altLang="id-ID" smtClean="0">
                <a:solidFill>
                  <a:srgbClr val="FFFFFF"/>
                </a:solidFill>
              </a:rPr>
              <a:pPr/>
              <a:t>15</a:t>
            </a:fld>
            <a:endParaRPr lang="en-US" altLang="id-ID">
              <a:solidFill>
                <a:srgbClr val="FFFFFF"/>
              </a:solidFill>
            </a:endParaRPr>
          </a:p>
        </p:txBody>
      </p:sp>
      <p:sp>
        <p:nvSpPr>
          <p:cNvPr id="24581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58738" y="6423025"/>
            <a:ext cx="40608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FFFF"/>
                </a:solidFill>
              </a:rPr>
              <a:t>Copyright ©2016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13FE2F5A-6D7A-40D6-91B7-B743023C72FC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tx1">
                    <a:tint val="75000"/>
                  </a:schemeClr>
                </a:solidFill>
              </a:rPr>
              <a:t>Copyright ©2019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530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8264525" y="6423025"/>
            <a:ext cx="7096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3FBE28-8A02-4A6A-9B70-B9C08160473B}" type="slidenum">
              <a:rPr lang="en-US" altLang="id-ID" smtClean="0">
                <a:solidFill>
                  <a:srgbClr val="FFFFFF"/>
                </a:solidFill>
              </a:rPr>
              <a:pPr/>
              <a:t>16</a:t>
            </a:fld>
            <a:endParaRPr lang="en-US" altLang="id-ID">
              <a:solidFill>
                <a:srgbClr val="FFFFFF"/>
              </a:solidFill>
            </a:endParaRPr>
          </a:p>
        </p:txBody>
      </p:sp>
      <p:sp>
        <p:nvSpPr>
          <p:cNvPr id="2253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58738" y="6423025"/>
            <a:ext cx="40608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FFFF"/>
                </a:solidFill>
              </a:rPr>
              <a:t>Copyright ©2016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5D3BE0-3635-4EA9-96C4-6ABB88BAE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0" y="126807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  <a:cs typeface="+mj-cs"/>
              </a:rPr>
              <a:t>Change during project life cycle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E508C1-14B1-4216-93EC-981B8B5CE188}"/>
              </a:ext>
            </a:extLst>
          </p:cNvPr>
          <p:cNvSpPr/>
          <p:nvPr/>
        </p:nvSpPr>
        <p:spPr>
          <a:xfrm>
            <a:off x="2253665" y="1590676"/>
            <a:ext cx="1630363" cy="9810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</a:rPr>
              <a:t>Client</a:t>
            </a:r>
          </a:p>
          <a:p>
            <a:pPr algn="ctr">
              <a:defRPr/>
            </a:pPr>
            <a:r>
              <a:rPr lang="en-US" dirty="0">
                <a:solidFill>
                  <a:srgbClr val="FFFFFF"/>
                </a:solidFill>
              </a:rPr>
              <a:t>Interest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6DE1BA-7252-4EF5-8794-876237B09E89}"/>
              </a:ext>
            </a:extLst>
          </p:cNvPr>
          <p:cNvSpPr/>
          <p:nvPr/>
        </p:nvSpPr>
        <p:spPr>
          <a:xfrm>
            <a:off x="4004677" y="2566989"/>
            <a:ext cx="1630362" cy="9810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</a:rPr>
              <a:t>Project</a:t>
            </a:r>
          </a:p>
          <a:p>
            <a:pPr algn="ctr">
              <a:defRPr/>
            </a:pPr>
            <a:r>
              <a:rPr lang="en-US" dirty="0">
                <a:solidFill>
                  <a:srgbClr val="FFFFFF"/>
                </a:solidFill>
              </a:rPr>
              <a:t>Stake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14D247-C067-4E85-8591-6B8B09A3D3AD}"/>
              </a:ext>
            </a:extLst>
          </p:cNvPr>
          <p:cNvSpPr/>
          <p:nvPr/>
        </p:nvSpPr>
        <p:spPr>
          <a:xfrm>
            <a:off x="5803314" y="3543301"/>
            <a:ext cx="1631950" cy="9810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</a:rPr>
              <a:t>Resources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B9D0CD-0920-4D01-9C7A-8B17251DBCBE}"/>
              </a:ext>
            </a:extLst>
          </p:cNvPr>
          <p:cNvSpPr/>
          <p:nvPr/>
        </p:nvSpPr>
        <p:spPr>
          <a:xfrm>
            <a:off x="7603540" y="4524375"/>
            <a:ext cx="1630363" cy="97948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</a:rPr>
              <a:t>Creativity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FB7D3D-EBEE-4C76-959E-94A5A8C54C2F}"/>
              </a:ext>
            </a:extLst>
          </p:cNvPr>
          <p:cNvSpPr/>
          <p:nvPr/>
        </p:nvSpPr>
        <p:spPr>
          <a:xfrm>
            <a:off x="9384715" y="5508625"/>
            <a:ext cx="1630363" cy="97948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</a:rPr>
              <a:t>Uncertainty</a:t>
            </a:r>
          </a:p>
        </p:txBody>
      </p:sp>
      <p:sp>
        <p:nvSpPr>
          <p:cNvPr id="15" name="Right Arrow 10">
            <a:extLst>
              <a:ext uri="{FF2B5EF4-FFF2-40B4-BE49-F238E27FC236}">
                <a16:creationId xmlns:a16="http://schemas.microsoft.com/office/drawing/2014/main" id="{A58E8932-5CD4-4089-B5A2-F285CCC0E1A7}"/>
              </a:ext>
            </a:extLst>
          </p:cNvPr>
          <p:cNvSpPr/>
          <p:nvPr/>
        </p:nvSpPr>
        <p:spPr>
          <a:xfrm>
            <a:off x="2509252" y="4359275"/>
            <a:ext cx="2570162" cy="1144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Right Arrow 11">
            <a:extLst>
              <a:ext uri="{FF2B5EF4-FFF2-40B4-BE49-F238E27FC236}">
                <a16:creationId xmlns:a16="http://schemas.microsoft.com/office/drawing/2014/main" id="{9A3C5DE3-D162-45D7-8A01-2BB41E062838}"/>
              </a:ext>
            </a:extLst>
          </p:cNvPr>
          <p:cNvSpPr/>
          <p:nvPr/>
        </p:nvSpPr>
        <p:spPr>
          <a:xfrm rot="10800000">
            <a:off x="7805153" y="2438400"/>
            <a:ext cx="2505075" cy="1104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AC84E8E7-9281-4E30-A954-7C6EABEB0CA4}"/>
              </a:ext>
            </a:extLst>
          </p:cNvPr>
          <p:cNvSpPr txBox="1">
            <a:spLocks/>
          </p:cNvSpPr>
          <p:nvPr/>
        </p:nvSpPr>
        <p:spPr bwMode="auto">
          <a:xfrm>
            <a:off x="4038600" y="6384486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tx1">
                    <a:tint val="75000"/>
                  </a:schemeClr>
                </a:solidFill>
              </a:rPr>
              <a:t>Copyright ©2019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740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8264525" y="6423025"/>
            <a:ext cx="7096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3FBE28-8A02-4A6A-9B70-B9C08160473B}" type="slidenum">
              <a:rPr lang="en-US" altLang="id-ID" smtClean="0">
                <a:solidFill>
                  <a:srgbClr val="FFFFFF"/>
                </a:solidFill>
              </a:rPr>
              <a:pPr/>
              <a:t>17</a:t>
            </a:fld>
            <a:endParaRPr lang="en-US" altLang="id-ID">
              <a:solidFill>
                <a:srgbClr val="FFFFFF"/>
              </a:solidFill>
            </a:endParaRPr>
          </a:p>
        </p:txBody>
      </p:sp>
      <p:sp>
        <p:nvSpPr>
          <p:cNvPr id="2253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58738" y="6423025"/>
            <a:ext cx="40608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FFFF"/>
                </a:solidFill>
              </a:rPr>
              <a:t>Copyright ©2016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E2BAD82A-19C4-4598-8B73-8288EBFD4DEB}"/>
              </a:ext>
            </a:extLst>
          </p:cNvPr>
          <p:cNvSpPr txBox="1">
            <a:spLocks/>
          </p:cNvSpPr>
          <p:nvPr/>
        </p:nvSpPr>
        <p:spPr>
          <a:xfrm>
            <a:off x="1367209" y="2074362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600" dirty="0">
                <a:solidFill>
                  <a:srgbClr val="FFFFFF"/>
                </a:solidFill>
              </a:rPr>
              <a:t>Project life cycle and </a:t>
            </a:r>
            <a:br>
              <a:rPr lang="en-US" sz="2600" dirty="0">
                <a:solidFill>
                  <a:srgbClr val="FFFFFF"/>
                </a:solidFill>
              </a:rPr>
            </a:br>
            <a:r>
              <a:rPr lang="en-US" sz="2600" dirty="0">
                <a:solidFill>
                  <a:srgbClr val="FFFFFF"/>
                </a:solidFill>
              </a:rPr>
              <a:t>their effects (Figure 1.2)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73E7A2FF-A4C7-4DA3-9735-2BACE7FC16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6465" y="1828340"/>
            <a:ext cx="7156120" cy="352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10635A1-F31F-4386-8E18-A5C9F70E6A6D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tx1">
                    <a:tint val="75000"/>
                  </a:schemeClr>
                </a:solidFill>
              </a:rPr>
              <a:t>Copyright ©2019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1932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BF0093-DF6A-409A-9A1C-879C88D437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C7E966C-1C3F-427D-837B-2E43207A147B}"/>
              </a:ext>
            </a:extLst>
          </p:cNvPr>
          <p:cNvSpPr txBox="1">
            <a:spLocks/>
          </p:cNvSpPr>
          <p:nvPr/>
        </p:nvSpPr>
        <p:spPr>
          <a:xfrm>
            <a:off x="831850" y="1681746"/>
            <a:ext cx="10515600" cy="28527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US" dirty="0"/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ID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Faktor</a:t>
            </a:r>
            <a:r>
              <a:rPr lang="en-ID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penentu</a:t>
            </a:r>
            <a:r>
              <a:rPr lang="en-ID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keberhasilan</a:t>
            </a:r>
            <a:r>
              <a:rPr lang="en-ID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proyek</a:t>
            </a:r>
            <a:endParaRPr lang="en-ID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0440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96B2736-8993-484F-A735-63816D341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592388" cy="4538663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B50885C6-7C80-4726-8DBF-6A96C7690A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84963" y="1155700"/>
            <a:ext cx="4538663" cy="45386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58E3DE1-2A72-4054-AE4A-F6E95E0D7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2366" y="1829388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defRPr/>
            </a:pPr>
            <a:r>
              <a:rPr lang="en-US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Quadruple constraint of project success (Figure 1.3)</a:t>
            </a:r>
          </a:p>
        </p:txBody>
      </p:sp>
      <p:sp>
        <p:nvSpPr>
          <p:cNvPr id="2253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Copyright ©</a:t>
            </a:r>
            <a:r>
              <a:rPr lang="en-US" sz="1200" dirty="0">
                <a:solidFill>
                  <a:schemeClr val="tx1">
                    <a:tint val="75000"/>
                  </a:schemeClr>
                </a:solidFill>
              </a:rPr>
              <a:t>2019 Pearson Education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, Ltd.</a:t>
            </a:r>
            <a:endParaRPr lang="en-US" altLang="id-ID" sz="1200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9679020" y="6356350"/>
            <a:ext cx="1674779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600"/>
              </a:spcAft>
            </a:pPr>
            <a:fld id="{3A3FBE28-8A02-4A6A-9B70-B9C08160473B}" type="slidenum">
              <a:rPr lang="en-US" altLang="id-ID" sz="1200">
                <a:solidFill>
                  <a:schemeClr val="tx1">
                    <a:tint val="75000"/>
                  </a:schemeClr>
                </a:solidFill>
              </a:rPr>
              <a:pPr algn="r">
                <a:spcAft>
                  <a:spcPts val="600"/>
                </a:spcAft>
              </a:pPr>
              <a:t>19</a:t>
            </a:fld>
            <a:endParaRPr lang="en-US" altLang="id-ID" sz="120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949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>
                <a:ea typeface="+mj-ea"/>
                <a:cs typeface="+mj-cs"/>
              </a:rPr>
              <a:t>Chapter 1</a:t>
            </a:r>
            <a:br>
              <a:rPr lang="en-US" dirty="0">
                <a:ea typeface="+mj-ea"/>
                <a:cs typeface="+mj-cs"/>
              </a:rPr>
            </a:br>
            <a:r>
              <a:rPr lang="en-US" dirty="0">
                <a:ea typeface="+mj-ea"/>
                <a:cs typeface="+mj-cs"/>
              </a:rPr>
              <a:t>Learning Objectives</a:t>
            </a:r>
          </a:p>
        </p:txBody>
      </p:sp>
      <p:graphicFrame>
        <p:nvGraphicFramePr>
          <p:cNvPr id="15368" name="Content Placeholder 2">
            <a:extLst>
              <a:ext uri="{FF2B5EF4-FFF2-40B4-BE49-F238E27FC236}">
                <a16:creationId xmlns:a16="http://schemas.microsoft.com/office/drawing/2014/main" id="{5681AED7-ADA2-4A68-8B9A-93B556F538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615808"/>
              </p:ext>
            </p:extLst>
          </p:nvPr>
        </p:nvGraphicFramePr>
        <p:xfrm>
          <a:off x="1032388" y="1963277"/>
          <a:ext cx="1053772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364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58738" y="6423025"/>
            <a:ext cx="40608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FFFF"/>
                </a:solidFill>
              </a:rPr>
              <a:t>Copyright ©2016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0"/>
          </p:nvPr>
        </p:nvSpPr>
        <p:spPr bwMode="auto">
          <a:xfrm>
            <a:off x="8264525" y="6423025"/>
            <a:ext cx="7096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3FBE28-8A02-4A6A-9B70-B9C08160473B}" type="slidenum">
              <a:rPr lang="en-US" altLang="id-ID" smtClean="0">
                <a:solidFill>
                  <a:srgbClr val="FFFFFF"/>
                </a:solidFill>
              </a:rPr>
              <a:pPr/>
              <a:t>2</a:t>
            </a:fld>
            <a:endParaRPr lang="en-US" altLang="id-ID">
              <a:solidFill>
                <a:srgbClr val="FFFFFF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AD07A9C-692E-4F52-B21D-44DAECA5E452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tx1">
                    <a:tint val="75000"/>
                  </a:schemeClr>
                </a:solidFill>
              </a:rPr>
              <a:t>Copyright ©2019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684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57FE461E-521A-457C-BD1F-4CC4EB6D7A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6">
            <a:extLst>
              <a:ext uri="{FF2B5EF4-FFF2-40B4-BE49-F238E27FC236}">
                <a16:creationId xmlns:a16="http://schemas.microsoft.com/office/drawing/2014/main" id="{FFFD28B7-CC22-4615-B487-71F011040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Rectangle 8">
            <a:extLst>
              <a:ext uri="{FF2B5EF4-FFF2-40B4-BE49-F238E27FC236}">
                <a16:creationId xmlns:a16="http://schemas.microsoft.com/office/drawing/2014/main" id="{712E4DE6-A2E5-4786-B1B9-795E13D12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Freeform 7">
            <a:extLst>
              <a:ext uri="{FF2B5EF4-FFF2-40B4-BE49-F238E27FC236}">
                <a16:creationId xmlns:a16="http://schemas.microsoft.com/office/drawing/2014/main" id="{176DEB1C-09CA-478A-AEEF-963E89897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Rectangle 8">
            <a:extLst>
              <a:ext uri="{FF2B5EF4-FFF2-40B4-BE49-F238E27FC236}">
                <a16:creationId xmlns:a16="http://schemas.microsoft.com/office/drawing/2014/main" id="{28861D55-9A89-4552-8E10-2201E1991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8" y="644382"/>
            <a:ext cx="10734055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5175" y="454315"/>
            <a:ext cx="9536661" cy="84320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en-US" sz="4000" dirty="0">
                <a:solidFill>
                  <a:srgbClr val="FFFFFF"/>
                </a:solidFill>
              </a:rPr>
              <a:t>Four dimension of project success (figure 1.4)</a:t>
            </a:r>
          </a:p>
        </p:txBody>
      </p:sp>
      <p:pic>
        <p:nvPicPr>
          <p:cNvPr id="2867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1843" y="1475893"/>
            <a:ext cx="7276500" cy="416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D0E763-9EBF-4AA4-9518-A4EDD8C6DD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0478"/>
            <a:ext cx="1861281" cy="3230722"/>
          </a:xfrm>
          <a:prstGeom prst="rect">
            <a:avLst/>
          </a:prstGeom>
        </p:spPr>
      </p:pic>
      <p:sp>
        <p:nvSpPr>
          <p:cNvPr id="28675" name="Slide Number Placeholder 2"/>
          <p:cNvSpPr>
            <a:spLocks noGrp="1"/>
          </p:cNvSpPr>
          <p:nvPr>
            <p:ph type="sldNum" sz="quarter" idx="10"/>
          </p:nvPr>
        </p:nvSpPr>
        <p:spPr bwMode="auto">
          <a:xfrm>
            <a:off x="10707624" y="6382512"/>
            <a:ext cx="685800" cy="32004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Aft>
                <a:spcPts val="600"/>
              </a:spcAft>
            </a:pPr>
            <a:r>
              <a:rPr lang="en-US" altLang="id-ID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t>1-</a:t>
            </a:r>
            <a:fld id="{B09ED423-42F5-4AAE-85A3-63E5B1499A06}" type="slidenum">
              <a:rPr lang="en-US" altLang="id-ID" sz="10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>
                <a:spcAft>
                  <a:spcPts val="600"/>
                </a:spcAft>
              </a:pPr>
              <a:t>20</a:t>
            </a:fld>
            <a:endParaRPr lang="en-US" altLang="id-ID" sz="10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1A7A11F5-63B1-49D9-8052-8AC4018FA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tx1">
                    <a:tint val="75000"/>
                  </a:schemeClr>
                </a:solidFill>
              </a:rPr>
              <a:t>Copyright ©2019 Pearson Education, Ltd.</a:t>
            </a:r>
            <a:endParaRPr lang="en-US" altLang="id-ID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298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8264525" y="6423025"/>
            <a:ext cx="7096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3FBE28-8A02-4A6A-9B70-B9C08160473B}" type="slidenum">
              <a:rPr lang="en-US" altLang="id-ID" smtClean="0">
                <a:solidFill>
                  <a:srgbClr val="FFFFFF"/>
                </a:solidFill>
              </a:rPr>
              <a:pPr/>
              <a:t>21</a:t>
            </a:fld>
            <a:endParaRPr lang="en-US" altLang="id-ID">
              <a:solidFill>
                <a:srgbClr val="FFFFFF"/>
              </a:solidFill>
            </a:endParaRPr>
          </a:p>
        </p:txBody>
      </p:sp>
      <p:sp>
        <p:nvSpPr>
          <p:cNvPr id="2253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58738" y="6423025"/>
            <a:ext cx="40608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FFFF"/>
                </a:solidFill>
              </a:rPr>
              <a:t>Copyright ©2016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8CFED1FF-F589-4EFA-8D65-B39883C3831A}"/>
              </a:ext>
            </a:extLst>
          </p:cNvPr>
          <p:cNvSpPr txBox="1">
            <a:spLocks/>
          </p:cNvSpPr>
          <p:nvPr/>
        </p:nvSpPr>
        <p:spPr>
          <a:xfrm>
            <a:off x="3215640" y="31511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Six criteria for IT project success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A856FE4-2EE0-43D9-8464-617B32DF8DC3}"/>
              </a:ext>
            </a:extLst>
          </p:cNvPr>
          <p:cNvSpPr/>
          <p:nvPr/>
        </p:nvSpPr>
        <p:spPr>
          <a:xfrm>
            <a:off x="2252663" y="2387600"/>
            <a:ext cx="2298700" cy="1455738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</a:rPr>
              <a:t>System</a:t>
            </a:r>
          </a:p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</a:rPr>
              <a:t>Quality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361850A-4067-4D2B-B5BE-26096AD2E84A}"/>
              </a:ext>
            </a:extLst>
          </p:cNvPr>
          <p:cNvSpPr/>
          <p:nvPr/>
        </p:nvSpPr>
        <p:spPr>
          <a:xfrm>
            <a:off x="4946650" y="2387600"/>
            <a:ext cx="2298700" cy="1455738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</a:rPr>
              <a:t>Information</a:t>
            </a:r>
          </a:p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</a:rPr>
              <a:t>Quality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62830D1-689F-44DA-8FDF-05150B6A53C6}"/>
              </a:ext>
            </a:extLst>
          </p:cNvPr>
          <p:cNvSpPr/>
          <p:nvPr/>
        </p:nvSpPr>
        <p:spPr>
          <a:xfrm>
            <a:off x="7489825" y="2387600"/>
            <a:ext cx="2298700" cy="1455738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</a:rPr>
              <a:t>Use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0EE6E4E-7279-4A5B-B00D-A916E1C86616}"/>
              </a:ext>
            </a:extLst>
          </p:cNvPr>
          <p:cNvSpPr/>
          <p:nvPr/>
        </p:nvSpPr>
        <p:spPr>
          <a:xfrm>
            <a:off x="2305050" y="4424364"/>
            <a:ext cx="2298700" cy="1455737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</a:rPr>
              <a:t>User</a:t>
            </a:r>
          </a:p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</a:rPr>
              <a:t>Satisfaction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86AA3E3-EE6B-4107-9A00-FAFDDE981CAA}"/>
              </a:ext>
            </a:extLst>
          </p:cNvPr>
          <p:cNvSpPr/>
          <p:nvPr/>
        </p:nvSpPr>
        <p:spPr>
          <a:xfrm>
            <a:off x="4999038" y="4424364"/>
            <a:ext cx="2298700" cy="1455737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</a:rPr>
              <a:t>Individual</a:t>
            </a:r>
          </a:p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</a:rPr>
              <a:t>Impact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3B4C87D-31B7-428A-8720-F146A130E563}"/>
              </a:ext>
            </a:extLst>
          </p:cNvPr>
          <p:cNvSpPr/>
          <p:nvPr/>
        </p:nvSpPr>
        <p:spPr>
          <a:xfrm>
            <a:off x="7542214" y="4424364"/>
            <a:ext cx="2300287" cy="1455737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</a:rPr>
              <a:t>Organizational</a:t>
            </a:r>
          </a:p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</a:rPr>
              <a:t>Impact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1B7D8E5A-BDD3-4286-8811-DDFC70AD614D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tx1">
                    <a:tint val="75000"/>
                  </a:schemeClr>
                </a:solidFill>
              </a:rPr>
              <a:t>Copyright ©2019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958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Rectangle 192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664990"/>
            <a:ext cx="8705013" cy="9304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defRPr/>
            </a:pP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Understanding success criteria (table 1.1)</a:t>
            </a:r>
          </a:p>
        </p:txBody>
      </p: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727EBA0A-90F2-493E-BE1E-3272A25CF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01" y="3057153"/>
            <a:ext cx="11496821" cy="3564014"/>
          </a:xfrm>
          <a:prstGeom prst="rect">
            <a:avLst/>
          </a:prstGeom>
        </p:spPr>
      </p:pic>
      <p:sp>
        <p:nvSpPr>
          <p:cNvPr id="29699" name="Slide Number Placeholder 2"/>
          <p:cNvSpPr>
            <a:spLocks noGrp="1"/>
          </p:cNvSpPr>
          <p:nvPr>
            <p:ph type="sldNum" sz="quarter" idx="10"/>
          </p:nvPr>
        </p:nvSpPr>
        <p:spPr bwMode="auto">
          <a:xfrm>
            <a:off x="8610600" y="6522430"/>
            <a:ext cx="2743200" cy="34747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Aft>
                <a:spcPts val="600"/>
              </a:spcAft>
            </a:pPr>
            <a:r>
              <a:rPr lang="en-US" altLang="id-ID">
                <a:solidFill>
                  <a:srgbClr val="898989"/>
                </a:solidFill>
                <a:latin typeface="+mn-lt"/>
                <a:ea typeface="+mn-ea"/>
              </a:rPr>
              <a:t>1-17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628B64-9BA1-444B-8B62-0E481B20E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2121252" cy="296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7926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BF0093-DF6A-409A-9A1C-879C88D437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C7E966C-1C3F-427D-837B-2E43207A147B}"/>
              </a:ext>
            </a:extLst>
          </p:cNvPr>
          <p:cNvSpPr txBox="1">
            <a:spLocks/>
          </p:cNvSpPr>
          <p:nvPr/>
        </p:nvSpPr>
        <p:spPr>
          <a:xfrm>
            <a:off x="831850" y="1681746"/>
            <a:ext cx="10515600" cy="28527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US" dirty="0"/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ID" sz="5400" dirty="0" err="1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Unsur-unsur</a:t>
            </a:r>
            <a:r>
              <a:rPr lang="en-ID" sz="540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5400" dirty="0" err="1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proyek</a:t>
            </a:r>
            <a:endParaRPr lang="en-ID" sz="8800" dirty="0">
              <a:solidFill>
                <a:schemeClr val="bg1">
                  <a:lumMod val="9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7517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8838" y="502777"/>
            <a:ext cx="7494991" cy="1325563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  <a:cs typeface="+mj-cs"/>
              </a:rPr>
              <a:t>Project management maturity</a:t>
            </a:r>
          </a:p>
        </p:txBody>
      </p:sp>
      <p:sp>
        <p:nvSpPr>
          <p:cNvPr id="31747" name="Content Placeholder 3"/>
          <p:cNvSpPr>
            <a:spLocks noGrp="1"/>
          </p:cNvSpPr>
          <p:nvPr>
            <p:ph idx="1"/>
          </p:nvPr>
        </p:nvSpPr>
        <p:spPr>
          <a:xfrm>
            <a:off x="1698171" y="1828340"/>
            <a:ext cx="7738339" cy="2695809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100000"/>
              </a:lnSpc>
            </a:pPr>
            <a:r>
              <a:rPr lang="en-US" altLang="id-ID" b="1" i="1" dirty="0">
                <a:solidFill>
                  <a:schemeClr val="accent1"/>
                </a:solidFill>
              </a:rPr>
              <a:t>Project management maturity (PMM) models </a:t>
            </a:r>
            <a:r>
              <a:rPr lang="en-US" altLang="id-ID" dirty="0"/>
              <a:t>are used to allow organizations to benchmark the best practices of successful project management firms.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id-ID" b="1" i="1" dirty="0">
                <a:solidFill>
                  <a:schemeClr val="accent1"/>
                </a:solidFill>
              </a:rPr>
              <a:t>Benchmarking </a:t>
            </a:r>
            <a:r>
              <a:rPr lang="en-US" altLang="id-ID" dirty="0"/>
              <a:t>is the practice of systematically managing the process improvements of project delivery by a single organization of a period of time.</a:t>
            </a:r>
          </a:p>
        </p:txBody>
      </p:sp>
      <p:sp>
        <p:nvSpPr>
          <p:cNvPr id="31748" name="Slide Number Placeholder 2"/>
          <p:cNvSpPr>
            <a:spLocks noGrp="1"/>
          </p:cNvSpPr>
          <p:nvPr>
            <p:ph type="sldNum" sz="quarter" idx="10"/>
          </p:nvPr>
        </p:nvSpPr>
        <p:spPr bwMode="auto">
          <a:xfrm>
            <a:off x="8264525" y="6423025"/>
            <a:ext cx="7096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3FBE28-8A02-4A6A-9B70-B9C08160473B}" type="slidenum">
              <a:rPr lang="en-US" altLang="id-ID" smtClean="0">
                <a:solidFill>
                  <a:srgbClr val="FFFFFF"/>
                </a:solidFill>
              </a:rPr>
              <a:pPr/>
              <a:t>24</a:t>
            </a:fld>
            <a:endParaRPr lang="en-US" altLang="id-ID">
              <a:solidFill>
                <a:srgbClr val="FFFFFF"/>
              </a:solidFill>
            </a:endParaRPr>
          </a:p>
        </p:txBody>
      </p:sp>
      <p:sp>
        <p:nvSpPr>
          <p:cNvPr id="31749" name="Footer Placeholder 3"/>
          <p:cNvSpPr txBox="1">
            <a:spLocks/>
          </p:cNvSpPr>
          <p:nvPr/>
        </p:nvSpPr>
        <p:spPr bwMode="auto">
          <a:xfrm>
            <a:off x="1582739" y="6423026"/>
            <a:ext cx="40608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id-ID" sz="1600">
                <a:solidFill>
                  <a:srgbClr val="FFFFFF"/>
                </a:solidFill>
              </a:rPr>
              <a:t>Copyright ©2016 Pearson Education, Ltd.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8F801A6-E845-4A3A-9620-AB82086E5A6E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tx1">
                    <a:tint val="75000"/>
                  </a:schemeClr>
                </a:solidFill>
              </a:rPr>
              <a:t>Copyright ©2019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8239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8264525" y="6423025"/>
            <a:ext cx="7096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3FBE28-8A02-4A6A-9B70-B9C08160473B}" type="slidenum">
              <a:rPr lang="en-US" altLang="id-ID" smtClean="0">
                <a:solidFill>
                  <a:srgbClr val="FFFFFF"/>
                </a:solidFill>
              </a:rPr>
              <a:pPr/>
              <a:t>25</a:t>
            </a:fld>
            <a:endParaRPr lang="en-US" altLang="id-ID">
              <a:solidFill>
                <a:srgbClr val="FFFFFF"/>
              </a:solidFill>
            </a:endParaRPr>
          </a:p>
        </p:txBody>
      </p:sp>
      <p:sp>
        <p:nvSpPr>
          <p:cNvPr id="2253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58738" y="6423025"/>
            <a:ext cx="40608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FFFF"/>
                </a:solidFill>
              </a:rPr>
              <a:t>Copyright ©2016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C8C13C5-B20B-443C-BB76-790C5279A061}"/>
              </a:ext>
            </a:extLst>
          </p:cNvPr>
          <p:cNvSpPr txBox="1">
            <a:spLocks/>
          </p:cNvSpPr>
          <p:nvPr/>
        </p:nvSpPr>
        <p:spPr>
          <a:xfrm>
            <a:off x="1119051" y="2076057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200" dirty="0">
                <a:solidFill>
                  <a:srgbClr val="FFFFFF"/>
                </a:solidFill>
              </a:rPr>
              <a:t>Spider web with embedded organizational evaluation (figure 1.5)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CA42A72-D258-40EC-B522-448AF4F7C5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7571" y="1236598"/>
            <a:ext cx="7188199" cy="438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408F16CC-4FED-477D-8939-C419D9ABB2BD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tx1">
                    <a:tint val="75000"/>
                  </a:schemeClr>
                </a:solidFill>
              </a:rPr>
              <a:t>Copyright ©2019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2702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6827" y="423814"/>
            <a:ext cx="8686800" cy="8953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>
                <a:ea typeface="+mj-ea"/>
                <a:cs typeface="+mj-cs"/>
              </a:rPr>
              <a:t>Project Management Maturity Generic Model </a:t>
            </a:r>
            <a:r>
              <a:rPr lang="en-US" sz="1600" dirty="0"/>
              <a:t>(Figure 1.6)</a:t>
            </a:r>
          </a:p>
        </p:txBody>
      </p:sp>
      <p:sp>
        <p:nvSpPr>
          <p:cNvPr id="34819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8264525" y="6423025"/>
            <a:ext cx="7096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3FBE28-8A02-4A6A-9B70-B9C08160473B}" type="slidenum">
              <a:rPr lang="en-US" altLang="id-ID" smtClean="0">
                <a:solidFill>
                  <a:srgbClr val="FFFFFF"/>
                </a:solidFill>
              </a:rPr>
              <a:pPr/>
              <a:t>26</a:t>
            </a:fld>
            <a:endParaRPr lang="en-US" altLang="id-ID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34820" name="Footer Placeholder 3"/>
          <p:cNvSpPr txBox="1">
            <a:spLocks/>
          </p:cNvSpPr>
          <p:nvPr/>
        </p:nvSpPr>
        <p:spPr bwMode="auto">
          <a:xfrm>
            <a:off x="1582739" y="6423026"/>
            <a:ext cx="40608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id-ID" sz="1600">
                <a:solidFill>
                  <a:srgbClr val="FFFFFF"/>
                </a:solidFill>
              </a:rPr>
              <a:t>Copyright ©2016 Pearson Education, Ltd.</a:t>
            </a:r>
          </a:p>
        </p:txBody>
      </p:sp>
      <p:pic>
        <p:nvPicPr>
          <p:cNvPr id="3482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26" y="2033589"/>
            <a:ext cx="8207375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8C6E429-324C-4EB5-914B-5436078E9EC2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tx1">
                    <a:tint val="75000"/>
                  </a:schemeClr>
                </a:solidFill>
              </a:rPr>
              <a:t>Copyright ©2019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1594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16624" y="445382"/>
            <a:ext cx="3880264" cy="1325563"/>
          </a:xfrm>
        </p:spPr>
        <p:txBody>
          <a:bodyPr/>
          <a:lstStyle/>
          <a:p>
            <a:pPr>
              <a:defRPr/>
            </a:pPr>
            <a:r>
              <a:rPr lang="en-US" b="1" dirty="0"/>
              <a:t>S</a:t>
            </a:r>
            <a:r>
              <a:rPr lang="en-US" b="1" dirty="0">
                <a:ea typeface="+mj-ea"/>
                <a:cs typeface="+mj-cs"/>
              </a:rPr>
              <a:t>ummary</a:t>
            </a:r>
          </a:p>
        </p:txBody>
      </p:sp>
      <p:sp>
        <p:nvSpPr>
          <p:cNvPr id="44036" name="Slide Number Placeholder 2"/>
          <p:cNvSpPr>
            <a:spLocks noGrp="1"/>
          </p:cNvSpPr>
          <p:nvPr>
            <p:ph type="sldNum" sz="quarter" idx="10"/>
          </p:nvPr>
        </p:nvSpPr>
        <p:spPr bwMode="auto">
          <a:xfrm>
            <a:off x="8264525" y="6423025"/>
            <a:ext cx="7096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3FBE28-8A02-4A6A-9B70-B9C08160473B}" type="slidenum">
              <a:rPr lang="en-US" altLang="id-ID" smtClean="0">
                <a:solidFill>
                  <a:srgbClr val="FFFFFF"/>
                </a:solidFill>
              </a:rPr>
              <a:pPr/>
              <a:t>27</a:t>
            </a:fld>
            <a:endParaRPr lang="en-US" altLang="id-ID" sz="1200">
              <a:solidFill>
                <a:srgbClr val="FFFFFF"/>
              </a:solidFill>
            </a:endParaRPr>
          </a:p>
        </p:txBody>
      </p:sp>
      <p:sp>
        <p:nvSpPr>
          <p:cNvPr id="44037" name="Footer Placeholder 3"/>
          <p:cNvSpPr txBox="1">
            <a:spLocks/>
          </p:cNvSpPr>
          <p:nvPr/>
        </p:nvSpPr>
        <p:spPr bwMode="auto">
          <a:xfrm>
            <a:off x="1582739" y="6423026"/>
            <a:ext cx="40608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id-ID" sz="1600">
                <a:solidFill>
                  <a:srgbClr val="FFFFFF"/>
                </a:solidFill>
              </a:rPr>
              <a:t>Copyright ©2016 Pearson Education, Ltd.</a:t>
            </a:r>
          </a:p>
        </p:txBody>
      </p:sp>
      <p:graphicFrame>
        <p:nvGraphicFramePr>
          <p:cNvPr id="44047" name="Content Placeholder 4">
            <a:extLst>
              <a:ext uri="{FF2B5EF4-FFF2-40B4-BE49-F238E27FC236}">
                <a16:creationId xmlns:a16="http://schemas.microsoft.com/office/drawing/2014/main" id="{C30D9558-A20D-4AD2-8710-B1374B247B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2808330"/>
              </p:ext>
            </p:extLst>
          </p:nvPr>
        </p:nvGraphicFramePr>
        <p:xfrm>
          <a:off x="885371" y="1828340"/>
          <a:ext cx="11001829" cy="4594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FF30D078-462D-418E-BE1F-439B97A69E2A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tx1">
                    <a:tint val="75000"/>
                  </a:schemeClr>
                </a:solidFill>
              </a:rPr>
              <a:t>Copyright ©2019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8350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23060" y="524048"/>
            <a:ext cx="4189753" cy="1325563"/>
          </a:xfrm>
        </p:spPr>
        <p:txBody>
          <a:bodyPr/>
          <a:lstStyle/>
          <a:p>
            <a:pPr>
              <a:defRPr/>
            </a:pPr>
            <a:r>
              <a:rPr lang="en-US" dirty="0"/>
              <a:t>S</a:t>
            </a:r>
            <a:r>
              <a:rPr lang="en-US" dirty="0">
                <a:ea typeface="+mj-ea"/>
                <a:cs typeface="+mj-cs"/>
              </a:rPr>
              <a:t>ummary</a:t>
            </a:r>
          </a:p>
        </p:txBody>
      </p:sp>
      <p:graphicFrame>
        <p:nvGraphicFramePr>
          <p:cNvPr id="45063" name="Content Placeholder 4">
            <a:extLst>
              <a:ext uri="{FF2B5EF4-FFF2-40B4-BE49-F238E27FC236}">
                <a16:creationId xmlns:a16="http://schemas.microsoft.com/office/drawing/2014/main" id="{080B3DDB-7301-4DC9-A89E-575F6B2A84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5428292"/>
              </p:ext>
            </p:extLst>
          </p:nvPr>
        </p:nvGraphicFramePr>
        <p:xfrm>
          <a:off x="1032388" y="1963277"/>
          <a:ext cx="1053772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5060" name="Slide Number Placeholder 2"/>
          <p:cNvSpPr>
            <a:spLocks noGrp="1"/>
          </p:cNvSpPr>
          <p:nvPr>
            <p:ph type="sldNum" sz="quarter" idx="10"/>
          </p:nvPr>
        </p:nvSpPr>
        <p:spPr bwMode="auto">
          <a:xfrm>
            <a:off x="8264525" y="6423025"/>
            <a:ext cx="7096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3FBE28-8A02-4A6A-9B70-B9C08160473B}" type="slidenum">
              <a:rPr lang="en-US" altLang="id-ID" smtClean="0">
                <a:solidFill>
                  <a:srgbClr val="FFFFFF"/>
                </a:solidFill>
              </a:rPr>
              <a:pPr/>
              <a:t>28</a:t>
            </a:fld>
            <a:endParaRPr lang="en-US" altLang="id-ID">
              <a:solidFill>
                <a:srgbClr val="FFFFFF"/>
              </a:solidFill>
            </a:endParaRPr>
          </a:p>
        </p:txBody>
      </p:sp>
      <p:sp>
        <p:nvSpPr>
          <p:cNvPr id="45061" name="Footer Placeholder 3"/>
          <p:cNvSpPr txBox="1">
            <a:spLocks/>
          </p:cNvSpPr>
          <p:nvPr/>
        </p:nvSpPr>
        <p:spPr bwMode="auto">
          <a:xfrm>
            <a:off x="1582739" y="6423026"/>
            <a:ext cx="40608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id-ID" sz="1600">
                <a:solidFill>
                  <a:srgbClr val="FFFFFF"/>
                </a:solidFill>
              </a:rPr>
              <a:t>Copyright ©2016 Pearson Education, Ltd.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988F8618-D975-4307-AF96-1EA9344E2BA6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tx1">
                    <a:tint val="75000"/>
                  </a:schemeClr>
                </a:solidFill>
              </a:rPr>
              <a:t>Copyright ©2019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0662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9798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  <a:cs typeface="+mj-cs"/>
              </a:rPr>
              <a:t>Chapter 1</a:t>
            </a:r>
            <a:br>
              <a:rPr lang="en-US" dirty="0">
                <a:ea typeface="+mj-ea"/>
                <a:cs typeface="+mj-cs"/>
              </a:rPr>
            </a:br>
            <a:r>
              <a:rPr lang="en-US" dirty="0">
                <a:ea typeface="+mj-ea"/>
                <a:cs typeface="+mj-cs"/>
              </a:rPr>
              <a:t>Learning Objectives</a:t>
            </a:r>
          </a:p>
        </p:txBody>
      </p:sp>
      <p:graphicFrame>
        <p:nvGraphicFramePr>
          <p:cNvPr id="15368" name="Content Placeholder 2">
            <a:extLst>
              <a:ext uri="{FF2B5EF4-FFF2-40B4-BE49-F238E27FC236}">
                <a16:creationId xmlns:a16="http://schemas.microsoft.com/office/drawing/2014/main" id="{5681AED7-ADA2-4A68-8B9A-93B556F538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5635812"/>
              </p:ext>
            </p:extLst>
          </p:nvPr>
        </p:nvGraphicFramePr>
        <p:xfrm>
          <a:off x="1032388" y="1963277"/>
          <a:ext cx="1053772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364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58738" y="6423025"/>
            <a:ext cx="40608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FFFF"/>
                </a:solidFill>
              </a:rPr>
              <a:t>Copyright ©2016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0"/>
          </p:nvPr>
        </p:nvSpPr>
        <p:spPr bwMode="auto">
          <a:xfrm>
            <a:off x="8264525" y="6423025"/>
            <a:ext cx="7096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3FBE28-8A02-4A6A-9B70-B9C08160473B}" type="slidenum">
              <a:rPr lang="en-US" altLang="id-ID" smtClean="0">
                <a:solidFill>
                  <a:srgbClr val="FFFFFF"/>
                </a:solidFill>
              </a:rPr>
              <a:pPr/>
              <a:t>3</a:t>
            </a:fld>
            <a:endParaRPr lang="en-US" altLang="id-ID">
              <a:solidFill>
                <a:srgbClr val="FFFFFF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16269DC-C4EA-4097-B0B7-569E96046071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tx1">
                    <a:tint val="75000"/>
                  </a:schemeClr>
                </a:solidFill>
              </a:rPr>
              <a:t>Copyright ©2019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713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A5151261-8878-4CEC-BC13-A308074C5EBF}"/>
              </a:ext>
            </a:extLst>
          </p:cNvPr>
          <p:cNvSpPr txBox="1">
            <a:spLocks/>
          </p:cNvSpPr>
          <p:nvPr/>
        </p:nvSpPr>
        <p:spPr>
          <a:xfrm>
            <a:off x="3162176" y="515023"/>
            <a:ext cx="74741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OUTLINE</a:t>
            </a:r>
          </a:p>
        </p:txBody>
      </p:sp>
      <p:graphicFrame>
        <p:nvGraphicFramePr>
          <p:cNvPr id="9" name="Content Placeholder 1">
            <a:extLst>
              <a:ext uri="{FF2B5EF4-FFF2-40B4-BE49-F238E27FC236}">
                <a16:creationId xmlns:a16="http://schemas.microsoft.com/office/drawing/2014/main" id="{43A335BD-CDF7-473E-B5EC-EC1A0E8195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9251030"/>
              </p:ext>
            </p:extLst>
          </p:nvPr>
        </p:nvGraphicFramePr>
        <p:xfrm>
          <a:off x="3162177" y="2165632"/>
          <a:ext cx="6467867" cy="3450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09D5D7-DD07-4570-BEC7-78998804DF03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tx1">
                    <a:tint val="75000"/>
                  </a:schemeClr>
                </a:solidFill>
              </a:rPr>
              <a:t>Copyright ©2019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786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BF0093-DF6A-409A-9A1C-879C88D437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C7E966C-1C3F-427D-837B-2E43207A147B}"/>
              </a:ext>
            </a:extLst>
          </p:cNvPr>
          <p:cNvSpPr txBox="1">
            <a:spLocks/>
          </p:cNvSpPr>
          <p:nvPr/>
        </p:nvSpPr>
        <p:spPr>
          <a:xfrm>
            <a:off x="831850" y="1681746"/>
            <a:ext cx="10515600" cy="28527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342900" lvl="0"/>
            <a:r>
              <a:rPr lang="en-US" sz="4400" dirty="0" err="1">
                <a:solidFill>
                  <a:srgbClr val="FEFFFF"/>
                </a:solidFill>
                <a:effectLst/>
              </a:rPr>
              <a:t>Definisi</a:t>
            </a:r>
            <a:r>
              <a:rPr lang="en-US" sz="4400" dirty="0">
                <a:solidFill>
                  <a:srgbClr val="FEFFFF"/>
                </a:solidFill>
                <a:effectLst/>
              </a:rPr>
              <a:t> </a:t>
            </a:r>
            <a:r>
              <a:rPr lang="en-US" sz="4400" dirty="0" err="1">
                <a:solidFill>
                  <a:srgbClr val="FEFFFF"/>
                </a:solidFill>
                <a:effectLst/>
              </a:rPr>
              <a:t>proyek</a:t>
            </a:r>
            <a:endParaRPr lang="en-US" sz="4400" dirty="0">
              <a:solidFill>
                <a:srgbClr val="FEFF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08584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  <a:cs typeface="+mj-cs"/>
              </a:rPr>
              <a:t>What is a Project?</a:t>
            </a:r>
          </a:p>
        </p:txBody>
      </p:sp>
      <p:graphicFrame>
        <p:nvGraphicFramePr>
          <p:cNvPr id="17415" name="Content Placeholder 2">
            <a:extLst>
              <a:ext uri="{FF2B5EF4-FFF2-40B4-BE49-F238E27FC236}">
                <a16:creationId xmlns:a16="http://schemas.microsoft.com/office/drawing/2014/main" id="{499CE6F5-48B6-467C-AE77-2FCBA45F64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3012089"/>
              </p:ext>
            </p:extLst>
          </p:nvPr>
        </p:nvGraphicFramePr>
        <p:xfrm>
          <a:off x="1032387" y="1497919"/>
          <a:ext cx="1053772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412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8264525" y="6423025"/>
            <a:ext cx="7096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3FBE28-8A02-4A6A-9B70-B9C08160473B}" type="slidenum">
              <a:rPr lang="en-US" altLang="id-ID" smtClean="0">
                <a:solidFill>
                  <a:srgbClr val="FFFFFF"/>
                </a:solidFill>
              </a:rPr>
              <a:pPr/>
              <a:t>6</a:t>
            </a:fld>
            <a:endParaRPr lang="en-US" altLang="id-ID">
              <a:solidFill>
                <a:srgbClr val="FFFFFF"/>
              </a:solidFill>
            </a:endParaRPr>
          </a:p>
        </p:txBody>
      </p:sp>
      <p:sp>
        <p:nvSpPr>
          <p:cNvPr id="1741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58738" y="6423025"/>
            <a:ext cx="40608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FFFF"/>
                </a:solidFill>
              </a:rPr>
              <a:t>Copyright ©2016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75657" y="5563961"/>
            <a:ext cx="10394452" cy="72571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dirty="0">
                <a:solidFill>
                  <a:srgbClr val="FFFFFF"/>
                </a:solidFill>
                <a:ea typeface="MS PGothic" panose="020B0600070205080204" pitchFamily="34" charset="-128"/>
              </a:rPr>
              <a:t>	</a:t>
            </a:r>
            <a:r>
              <a:rPr lang="en-US" sz="2400" i="1" dirty="0">
                <a:solidFill>
                  <a:srgbClr val="FFFFFF"/>
                </a:solidFill>
                <a:ea typeface="MS PGothic" panose="020B0600070205080204" pitchFamily="34" charset="-128"/>
              </a:rPr>
              <a:t>A project is a </a:t>
            </a:r>
            <a:r>
              <a:rPr lang="en-US" sz="2400" b="1" i="1" dirty="0">
                <a:solidFill>
                  <a:srgbClr val="FFC000"/>
                </a:solidFill>
                <a:ea typeface="MS PGothic" panose="020B0600070205080204" pitchFamily="34" charset="-128"/>
              </a:rPr>
              <a:t>temporary endeavor </a:t>
            </a:r>
            <a:r>
              <a:rPr lang="en-US" sz="2400" i="1" dirty="0">
                <a:solidFill>
                  <a:srgbClr val="FFFFFF"/>
                </a:solidFill>
                <a:ea typeface="MS PGothic" panose="020B0600070205080204" pitchFamily="34" charset="-128"/>
              </a:rPr>
              <a:t>undertaken to create a unique product, service, or result.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i="1" dirty="0">
                <a:solidFill>
                  <a:srgbClr val="FFFFFF"/>
                </a:solidFill>
                <a:ea typeface="MS PGothic" panose="020B0600070205080204" pitchFamily="34" charset="-128"/>
              </a:rPr>
              <a:t>							</a:t>
            </a:r>
            <a:r>
              <a:rPr lang="en-US" sz="2000" i="1" dirty="0">
                <a:solidFill>
                  <a:srgbClr val="FFFFFF"/>
                </a:solidFill>
                <a:ea typeface="MS PGothic" panose="020B0600070205080204" pitchFamily="34" charset="-128"/>
              </a:rPr>
              <a:t>PMBoK 5</a:t>
            </a:r>
            <a:r>
              <a:rPr lang="en-US" sz="2000" i="1" baseline="30000" dirty="0">
                <a:solidFill>
                  <a:srgbClr val="FFFFFF"/>
                </a:solidFill>
                <a:ea typeface="MS PGothic" panose="020B0600070205080204" pitchFamily="34" charset="-128"/>
              </a:rPr>
              <a:t>th</a:t>
            </a:r>
            <a:r>
              <a:rPr lang="en-US" sz="2000" i="1" dirty="0">
                <a:solidFill>
                  <a:srgbClr val="FFFFFF"/>
                </a:solidFill>
                <a:ea typeface="MS PGothic" panose="020B0600070205080204" pitchFamily="34" charset="-128"/>
              </a:rPr>
              <a:t> edition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628E3E43-03CA-4ADA-B1E3-4E305362F1FF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tx1">
                    <a:tint val="75000"/>
                  </a:schemeClr>
                </a:solidFill>
              </a:rPr>
              <a:t>Copyright ©2019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323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8710" y="199757"/>
            <a:ext cx="8661400" cy="1508125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  <a:cs typeface="+mj-cs"/>
              </a:rPr>
              <a:t>General project characteristics</a:t>
            </a:r>
          </a:p>
        </p:txBody>
      </p:sp>
      <p:graphicFrame>
        <p:nvGraphicFramePr>
          <p:cNvPr id="18439" name="Content Placeholder 2">
            <a:extLst>
              <a:ext uri="{FF2B5EF4-FFF2-40B4-BE49-F238E27FC236}">
                <a16:creationId xmlns:a16="http://schemas.microsoft.com/office/drawing/2014/main" id="{5C63D5DF-19D0-4FE1-A1F2-1B927C3AD7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0834565"/>
              </p:ext>
            </p:extLst>
          </p:nvPr>
        </p:nvGraphicFramePr>
        <p:xfrm>
          <a:off x="1032388" y="1963277"/>
          <a:ext cx="1053772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436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8264525" y="6423025"/>
            <a:ext cx="7096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3FBE28-8A02-4A6A-9B70-B9C08160473B}" type="slidenum">
              <a:rPr lang="en-US" altLang="id-ID" smtClean="0">
                <a:solidFill>
                  <a:srgbClr val="FFFFFF"/>
                </a:solidFill>
              </a:rPr>
              <a:pPr/>
              <a:t>7</a:t>
            </a:fld>
            <a:endParaRPr lang="en-US" altLang="id-ID">
              <a:solidFill>
                <a:srgbClr val="FFFFFF"/>
              </a:solidFill>
            </a:endParaRPr>
          </a:p>
        </p:txBody>
      </p:sp>
      <p:sp>
        <p:nvSpPr>
          <p:cNvPr id="1843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58738" y="6423025"/>
            <a:ext cx="40608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FFFF"/>
                </a:solidFill>
              </a:rPr>
              <a:t>Copyright ©2016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B15AF598-18E5-42AB-A79B-EF61B841E723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tx1">
                    <a:tint val="75000"/>
                  </a:schemeClr>
                </a:solidFill>
              </a:rPr>
              <a:t>Copyright ©2019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970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8710" y="199757"/>
            <a:ext cx="8661400" cy="1508125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  <a:cs typeface="+mj-cs"/>
              </a:rPr>
              <a:t>General project characteristics</a:t>
            </a:r>
          </a:p>
        </p:txBody>
      </p:sp>
      <p:graphicFrame>
        <p:nvGraphicFramePr>
          <p:cNvPr id="19467" name="Content Placeholder 2">
            <a:extLst>
              <a:ext uri="{FF2B5EF4-FFF2-40B4-BE49-F238E27FC236}">
                <a16:creationId xmlns:a16="http://schemas.microsoft.com/office/drawing/2014/main" id="{F55F3C1B-AAB2-4092-9DBB-1274F8B6E6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9781832"/>
              </p:ext>
            </p:extLst>
          </p:nvPr>
        </p:nvGraphicFramePr>
        <p:xfrm>
          <a:off x="1032388" y="1963277"/>
          <a:ext cx="1053772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460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8264525" y="6423025"/>
            <a:ext cx="7096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3FBE28-8A02-4A6A-9B70-B9C08160473B}" type="slidenum">
              <a:rPr lang="en-US" altLang="id-ID" smtClean="0">
                <a:solidFill>
                  <a:srgbClr val="FFFFFF"/>
                </a:solidFill>
              </a:rPr>
              <a:pPr/>
              <a:t>8</a:t>
            </a:fld>
            <a:endParaRPr lang="en-US" altLang="id-ID">
              <a:solidFill>
                <a:srgbClr val="FFFFFF"/>
              </a:solidFill>
            </a:endParaRPr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58738" y="6423025"/>
            <a:ext cx="40608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FFFF"/>
                </a:solidFill>
              </a:rPr>
              <a:t>Copyright ©2016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9DD9F059-3CC4-4867-BA11-ED343756FE67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tx1">
                    <a:tint val="75000"/>
                  </a:schemeClr>
                </a:solidFill>
              </a:rPr>
              <a:t>Copyright ©2019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784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4584" y="564695"/>
            <a:ext cx="6844890" cy="74295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>
                <a:ea typeface="+mj-ea"/>
                <a:cs typeface="+mj-cs"/>
              </a:rPr>
              <a:t>Process &amp; Project Management   </a:t>
            </a:r>
            <a:r>
              <a:rPr lang="en-US" sz="1200" dirty="0"/>
              <a:t>(Table 1.1)</a:t>
            </a:r>
            <a:endParaRPr lang="en-US" sz="3600" dirty="0">
              <a:ea typeface="+mj-ea"/>
              <a:cs typeface="+mj-cs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8264525" y="6423025"/>
            <a:ext cx="7096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3FBE28-8A02-4A6A-9B70-B9C08160473B}" type="slidenum">
              <a:rPr lang="en-US" altLang="id-ID" smtClean="0">
                <a:solidFill>
                  <a:srgbClr val="FFFFFF"/>
                </a:solidFill>
              </a:rPr>
              <a:pPr/>
              <a:t>9</a:t>
            </a:fld>
            <a:endParaRPr lang="en-US" altLang="id-ID">
              <a:solidFill>
                <a:srgbClr val="FFFFFF"/>
              </a:solidFill>
            </a:endParaRPr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58738" y="6423025"/>
            <a:ext cx="40608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FFFF"/>
                </a:solidFill>
              </a:rPr>
              <a:t>Copyright ©2016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9341A3C-D8F9-493C-8512-EED317294632}"/>
              </a:ext>
            </a:extLst>
          </p:cNvPr>
          <p:cNvSpPr txBox="1">
            <a:spLocks/>
          </p:cNvSpPr>
          <p:nvPr/>
        </p:nvSpPr>
        <p:spPr>
          <a:xfrm>
            <a:off x="2209800" y="1912938"/>
            <a:ext cx="3657600" cy="742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id-ID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6089E59-31BA-43CC-9F9B-42688C9597AB}"/>
              </a:ext>
            </a:extLst>
          </p:cNvPr>
          <p:cNvSpPr txBox="1">
            <a:spLocks/>
          </p:cNvSpPr>
          <p:nvPr/>
        </p:nvSpPr>
        <p:spPr>
          <a:xfrm>
            <a:off x="2209800" y="2017713"/>
            <a:ext cx="4452414" cy="4368800"/>
          </a:xfrm>
          <a:prstGeom prst="rect">
            <a:avLst/>
          </a:prstGeom>
        </p:spPr>
        <p:txBody>
          <a:bodyPr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altLang="id-ID" sz="2200" b="1" dirty="0"/>
              <a:t>PROCESS</a:t>
            </a:r>
            <a:endParaRPr lang="en-US" altLang="id-ID" sz="1900" b="1" dirty="0"/>
          </a:p>
          <a:p>
            <a:pPr marL="182880" indent="-182880">
              <a:defRPr/>
            </a:pPr>
            <a:r>
              <a:rPr lang="en-US" sz="2600" dirty="0"/>
              <a:t>Repeat process or product</a:t>
            </a:r>
          </a:p>
          <a:p>
            <a:pPr marL="182880" indent="-182880">
              <a:defRPr/>
            </a:pPr>
            <a:r>
              <a:rPr lang="en-US" sz="2600" dirty="0"/>
              <a:t>Several objectives</a:t>
            </a:r>
          </a:p>
          <a:p>
            <a:pPr marL="182880" indent="-182880">
              <a:defRPr/>
            </a:pPr>
            <a:r>
              <a:rPr lang="en-US" sz="2600" dirty="0"/>
              <a:t>Ongoing</a:t>
            </a:r>
          </a:p>
          <a:p>
            <a:pPr marL="182880" indent="-182880">
              <a:defRPr/>
            </a:pPr>
            <a:r>
              <a:rPr lang="en-US" sz="2600" dirty="0"/>
              <a:t>People are homogenous</a:t>
            </a:r>
          </a:p>
          <a:p>
            <a:pPr marL="182880" indent="-182880">
              <a:defRPr/>
            </a:pPr>
            <a:r>
              <a:rPr lang="en-US" sz="2600" dirty="0"/>
              <a:t>Well-established systems</a:t>
            </a:r>
          </a:p>
          <a:p>
            <a:pPr marL="182880" indent="-182880">
              <a:defRPr/>
            </a:pPr>
            <a:r>
              <a:rPr lang="en-US" sz="2600" dirty="0"/>
              <a:t>Greater certainty</a:t>
            </a:r>
          </a:p>
          <a:p>
            <a:pPr marL="182880" indent="-182880">
              <a:defRPr/>
            </a:pPr>
            <a:r>
              <a:rPr lang="en-US" sz="2600" dirty="0"/>
              <a:t>Part line organization</a:t>
            </a:r>
          </a:p>
          <a:p>
            <a:pPr marL="182880" indent="-182880">
              <a:defRPr/>
            </a:pPr>
            <a:r>
              <a:rPr lang="en-US" sz="2600" dirty="0"/>
              <a:t>Established practices</a:t>
            </a:r>
          </a:p>
          <a:p>
            <a:pPr marL="182880" indent="-182880">
              <a:defRPr/>
            </a:pPr>
            <a:r>
              <a:rPr lang="en-US" sz="2600" dirty="0"/>
              <a:t>Supports status quo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C9E52CA-3510-4397-84C9-94BC09BDB60D}"/>
              </a:ext>
            </a:extLst>
          </p:cNvPr>
          <p:cNvSpPr txBox="1">
            <a:spLocks/>
          </p:cNvSpPr>
          <p:nvPr/>
        </p:nvSpPr>
        <p:spPr>
          <a:xfrm>
            <a:off x="6324600" y="1912938"/>
            <a:ext cx="3657600" cy="7429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id-ID" dirty="0"/>
          </a:p>
        </p:txBody>
      </p:sp>
      <p:graphicFrame>
        <p:nvGraphicFramePr>
          <p:cNvPr id="19465" name="Content Placeholder 5">
            <a:extLst>
              <a:ext uri="{FF2B5EF4-FFF2-40B4-BE49-F238E27FC236}">
                <a16:creationId xmlns:a16="http://schemas.microsoft.com/office/drawing/2014/main" id="{942D974B-4E51-44F1-8F5D-BC48272CF0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3974452"/>
              </p:ext>
            </p:extLst>
          </p:nvPr>
        </p:nvGraphicFramePr>
        <p:xfrm>
          <a:off x="6056026" y="2017713"/>
          <a:ext cx="4963946" cy="436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BECA4605-92A5-4D90-9EA9-0396F9AEF9C3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tx1">
                    <a:tint val="75000"/>
                  </a:schemeClr>
                </a:solidFill>
              </a:rPr>
              <a:t>Copyright ©2019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253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4704617254514180C23DCC400B5999" ma:contentTypeVersion="0" ma:contentTypeDescription="Create a new document." ma:contentTypeScope="" ma:versionID="b8eff5c07d2809201dd15e8e97370bf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413257cd9829394d17656a545d5fa4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22FBA21-82BD-4E0E-A391-DBCE02863E3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C1CDEE-9414-4F3C-AAB8-16A4A7904F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51BAB01-280F-457F-8141-CFA7F818408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1286</Words>
  <Application>Microsoft Office PowerPoint</Application>
  <PresentationFormat>Widescreen</PresentationFormat>
  <Paragraphs>195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Corbel</vt:lpstr>
      <vt:lpstr>Open Sans</vt:lpstr>
      <vt:lpstr>Times New Roman</vt:lpstr>
      <vt:lpstr>Office Theme</vt:lpstr>
      <vt:lpstr>Introduction: Why Project Management?  Session  1-2</vt:lpstr>
      <vt:lpstr>Chapter 1 Learning Objectives</vt:lpstr>
      <vt:lpstr>Chapter 1 Learning Objectives</vt:lpstr>
      <vt:lpstr>PowerPoint Presentation</vt:lpstr>
      <vt:lpstr>PowerPoint Presentation</vt:lpstr>
      <vt:lpstr>What is a Project?</vt:lpstr>
      <vt:lpstr>General project characteristics</vt:lpstr>
      <vt:lpstr>General project characteristics</vt:lpstr>
      <vt:lpstr>Process &amp; Project Management   (Table 1.1)</vt:lpstr>
      <vt:lpstr>PowerPoint Presentation</vt:lpstr>
      <vt:lpstr>Project Success Rates</vt:lpstr>
      <vt:lpstr>Why are projects important?</vt:lpstr>
      <vt:lpstr>PowerPoint Presentation</vt:lpstr>
      <vt:lpstr>PROJECT LIFE CYCLES (FIGURE 1.1)</vt:lpstr>
      <vt:lpstr>Project Life Cycles</vt:lpstr>
      <vt:lpstr>Change during project life cycle</vt:lpstr>
      <vt:lpstr>PowerPoint Presentation</vt:lpstr>
      <vt:lpstr>PowerPoint Presentation</vt:lpstr>
      <vt:lpstr>Quadruple constraint of project success (Figure 1.3)</vt:lpstr>
      <vt:lpstr>Four dimension of project success (figure 1.4)</vt:lpstr>
      <vt:lpstr>PowerPoint Presentation</vt:lpstr>
      <vt:lpstr>Understanding success criteria (table 1.1)</vt:lpstr>
      <vt:lpstr>PowerPoint Presentation</vt:lpstr>
      <vt:lpstr>Project management maturity</vt:lpstr>
      <vt:lpstr>PowerPoint Presentation</vt:lpstr>
      <vt:lpstr>Project Management Maturity Generic Model (Figure 1.6)</vt:lpstr>
      <vt:lpstr>Summary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Helena Agustin Putri A</dc:creator>
  <cp:lastModifiedBy>Dicky Hida Syahchari</cp:lastModifiedBy>
  <cp:revision>3</cp:revision>
  <dcterms:created xsi:type="dcterms:W3CDTF">2021-01-07T07:09:05Z</dcterms:created>
  <dcterms:modified xsi:type="dcterms:W3CDTF">2021-08-01T19:31:25Z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0x010100014704617254514180C23DCC400B5999</vt:lpwstr>
  </property>
</Properties>
</file>