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65" r:id="rId5"/>
    <p:sldId id="314" r:id="rId6"/>
    <p:sldId id="317" r:id="rId7"/>
    <p:sldId id="316" r:id="rId8"/>
    <p:sldId id="270" r:id="rId9"/>
    <p:sldId id="322" r:id="rId10"/>
    <p:sldId id="318" r:id="rId11"/>
    <p:sldId id="323" r:id="rId12"/>
    <p:sldId id="324" r:id="rId13"/>
    <p:sldId id="325" r:id="rId14"/>
    <p:sldId id="319" r:id="rId15"/>
    <p:sldId id="271" r:id="rId16"/>
    <p:sldId id="276" r:id="rId17"/>
    <p:sldId id="277" r:id="rId18"/>
    <p:sldId id="320" r:id="rId19"/>
    <p:sldId id="278" r:id="rId20"/>
    <p:sldId id="326" r:id="rId21"/>
    <p:sldId id="327" r:id="rId22"/>
    <p:sldId id="328" r:id="rId23"/>
    <p:sldId id="329" r:id="rId24"/>
    <p:sldId id="321" r:id="rId25"/>
    <p:sldId id="283" r:id="rId26"/>
    <p:sldId id="330" r:id="rId27"/>
    <p:sldId id="284" r:id="rId28"/>
    <p:sldId id="334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y Hida Syahchari" userId="900ad74b-283d-480b-92c7-b245b840e381" providerId="ADAL" clId="{1F360D63-BCE4-4B7F-BD2F-6B51A659362D}"/>
    <pc:docChg chg="undo custSel addSld delSld modSld">
      <pc:chgData name="Dicky Hida Syahchari" userId="900ad74b-283d-480b-92c7-b245b840e381" providerId="ADAL" clId="{1F360D63-BCE4-4B7F-BD2F-6B51A659362D}" dt="2021-06-28T14:37:46.175" v="222"/>
      <pc:docMkLst>
        <pc:docMk/>
      </pc:docMkLst>
      <pc:sldChg chg="del">
        <pc:chgData name="Dicky Hida Syahchari" userId="900ad74b-283d-480b-92c7-b245b840e381" providerId="ADAL" clId="{1F360D63-BCE4-4B7F-BD2F-6B51A659362D}" dt="2021-06-28T13:36:28.246" v="29" actId="47"/>
        <pc:sldMkLst>
          <pc:docMk/>
          <pc:sldMk cId="933100429" sldId="256"/>
        </pc:sldMkLst>
      </pc:sldChg>
      <pc:sldChg chg="del">
        <pc:chgData name="Dicky Hida Syahchari" userId="900ad74b-283d-480b-92c7-b245b840e381" providerId="ADAL" clId="{1F360D63-BCE4-4B7F-BD2F-6B51A659362D}" dt="2021-06-28T14:02:25.155" v="181" actId="47"/>
        <pc:sldMkLst>
          <pc:docMk/>
          <pc:sldMk cId="1077529719" sldId="257"/>
        </pc:sldMkLst>
      </pc:sldChg>
      <pc:sldChg chg="del">
        <pc:chgData name="Dicky Hida Syahchari" userId="900ad74b-283d-480b-92c7-b245b840e381" providerId="ADAL" clId="{1F360D63-BCE4-4B7F-BD2F-6B51A659362D}" dt="2021-06-28T14:02:25.155" v="181" actId="47"/>
        <pc:sldMkLst>
          <pc:docMk/>
          <pc:sldMk cId="3608584469" sldId="258"/>
        </pc:sldMkLst>
      </pc:sldChg>
      <pc:sldChg chg="del">
        <pc:chgData name="Dicky Hida Syahchari" userId="900ad74b-283d-480b-92c7-b245b840e381" providerId="ADAL" clId="{1F360D63-BCE4-4B7F-BD2F-6B51A659362D}" dt="2021-06-28T14:02:25.155" v="181" actId="47"/>
        <pc:sldMkLst>
          <pc:docMk/>
          <pc:sldMk cId="1966140233" sldId="260"/>
        </pc:sldMkLst>
      </pc:sldChg>
      <pc:sldChg chg="del">
        <pc:chgData name="Dicky Hida Syahchari" userId="900ad74b-283d-480b-92c7-b245b840e381" providerId="ADAL" clId="{1F360D63-BCE4-4B7F-BD2F-6B51A659362D}" dt="2021-06-28T14:02:25.155" v="181" actId="47"/>
        <pc:sldMkLst>
          <pc:docMk/>
          <pc:sldMk cId="3055786700" sldId="261"/>
        </pc:sldMkLst>
      </pc:sldChg>
      <pc:sldChg chg="del">
        <pc:chgData name="Dicky Hida Syahchari" userId="900ad74b-283d-480b-92c7-b245b840e381" providerId="ADAL" clId="{1F360D63-BCE4-4B7F-BD2F-6B51A659362D}" dt="2021-06-28T14:02:25.155" v="181" actId="47"/>
        <pc:sldMkLst>
          <pc:docMk/>
          <pc:sldMk cId="528281097" sldId="262"/>
        </pc:sldMkLst>
      </pc:sldChg>
      <pc:sldChg chg="del">
        <pc:chgData name="Dicky Hida Syahchari" userId="900ad74b-283d-480b-92c7-b245b840e381" providerId="ADAL" clId="{1F360D63-BCE4-4B7F-BD2F-6B51A659362D}" dt="2021-06-28T14:02:25.155" v="181" actId="47"/>
        <pc:sldMkLst>
          <pc:docMk/>
          <pc:sldMk cId="1327146829" sldId="263"/>
        </pc:sldMkLst>
      </pc:sldChg>
      <pc:sldChg chg="del">
        <pc:chgData name="Dicky Hida Syahchari" userId="900ad74b-283d-480b-92c7-b245b840e381" providerId="ADAL" clId="{1F360D63-BCE4-4B7F-BD2F-6B51A659362D}" dt="2021-06-28T14:02:25.155" v="181" actId="47"/>
        <pc:sldMkLst>
          <pc:docMk/>
          <pc:sldMk cId="2236079821" sldId="264"/>
        </pc:sldMkLst>
      </pc:sldChg>
      <pc:sldChg chg="modSp add mod">
        <pc:chgData name="Dicky Hida Syahchari" userId="900ad74b-283d-480b-92c7-b245b840e381" providerId="ADAL" clId="{1F360D63-BCE4-4B7F-BD2F-6B51A659362D}" dt="2021-06-28T13:35:36.417" v="13" actId="3062"/>
        <pc:sldMkLst>
          <pc:docMk/>
          <pc:sldMk cId="4204421142" sldId="265"/>
        </pc:sldMkLst>
        <pc:spChg chg="mod">
          <ac:chgData name="Dicky Hida Syahchari" userId="900ad74b-283d-480b-92c7-b245b840e381" providerId="ADAL" clId="{1F360D63-BCE4-4B7F-BD2F-6B51A659362D}" dt="2021-06-28T13:35:30.162" v="12" actId="1076"/>
          <ac:spMkLst>
            <pc:docMk/>
            <pc:sldMk cId="4204421142" sldId="265"/>
            <ac:spMk id="4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5:36.417" v="13" actId="3062"/>
          <ac:spMkLst>
            <pc:docMk/>
            <pc:sldMk cId="4204421142" sldId="265"/>
            <ac:spMk id="8" creationId="{00000000-0000-0000-0000-000000000000}"/>
          </ac:spMkLst>
        </pc:spChg>
      </pc:sldChg>
      <pc:sldChg chg="add del">
        <pc:chgData name="Dicky Hida Syahchari" userId="900ad74b-283d-480b-92c7-b245b840e381" providerId="ADAL" clId="{1F360D63-BCE4-4B7F-BD2F-6B51A659362D}" dt="2021-06-28T13:35:44.567" v="14" actId="47"/>
        <pc:sldMkLst>
          <pc:docMk/>
          <pc:sldMk cId="2346781372" sldId="266"/>
        </pc:sldMkLst>
      </pc:sldChg>
      <pc:sldChg chg="modSp add del">
        <pc:chgData name="Dicky Hida Syahchari" userId="900ad74b-283d-480b-92c7-b245b840e381" providerId="ADAL" clId="{1F360D63-BCE4-4B7F-BD2F-6B51A659362D}" dt="2021-06-28T13:35:46.067" v="15" actId="47"/>
        <pc:sldMkLst>
          <pc:docMk/>
          <pc:sldMk cId="2908474442" sldId="267"/>
        </pc:sldMkLst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2908474442" sldId="267"/>
            <ac:spMk id="12292" creationId="{00000000-0000-0000-0000-000000000000}"/>
          </ac:spMkLst>
        </pc:spChg>
      </pc:sldChg>
      <pc:sldChg chg="modSp add del mod">
        <pc:chgData name="Dicky Hida Syahchari" userId="900ad74b-283d-480b-92c7-b245b840e381" providerId="ADAL" clId="{1F360D63-BCE4-4B7F-BD2F-6B51A659362D}" dt="2021-06-28T13:37:53.369" v="35" actId="47"/>
        <pc:sldMkLst>
          <pc:docMk/>
          <pc:sldMk cId="3429768640" sldId="268"/>
        </pc:sldMkLst>
        <pc:spChg chg="mod">
          <ac:chgData name="Dicky Hida Syahchari" userId="900ad74b-283d-480b-92c7-b245b840e381" providerId="ADAL" clId="{1F360D63-BCE4-4B7F-BD2F-6B51A659362D}" dt="2021-06-28T13:36:01.860" v="24" actId="20577"/>
          <ac:spMkLst>
            <pc:docMk/>
            <pc:sldMk cId="3429768640" sldId="268"/>
            <ac:spMk id="2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6:09.085" v="28" actId="27636"/>
          <ac:spMkLst>
            <pc:docMk/>
            <pc:sldMk cId="3429768640" sldId="268"/>
            <ac:spMk id="3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3429768640" sldId="268"/>
            <ac:spMk id="13316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3429768640" sldId="268"/>
            <ac:spMk id="13317" creationId="{00000000-0000-0000-0000-000000000000}"/>
          </ac:spMkLst>
        </pc:spChg>
      </pc:sldChg>
      <pc:sldChg chg="modSp add del">
        <pc:chgData name="Dicky Hida Syahchari" userId="900ad74b-283d-480b-92c7-b245b840e381" providerId="ADAL" clId="{1F360D63-BCE4-4B7F-BD2F-6B51A659362D}" dt="2021-06-28T13:38:03.384" v="36" actId="47"/>
        <pc:sldMkLst>
          <pc:docMk/>
          <pc:sldMk cId="1450114360" sldId="269"/>
        </pc:sldMkLst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1450114360" sldId="269"/>
            <ac:spMk id="14340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1450114360" sldId="269"/>
            <ac:spMk id="14341" creationId="{00000000-0000-0000-0000-000000000000}"/>
          </ac:spMkLst>
        </pc:spChg>
      </pc:sldChg>
      <pc:sldChg chg="addSp delSp modSp add mod">
        <pc:chgData name="Dicky Hida Syahchari" userId="900ad74b-283d-480b-92c7-b245b840e381" providerId="ADAL" clId="{1F360D63-BCE4-4B7F-BD2F-6B51A659362D}" dt="2021-06-28T14:37:01.689" v="202"/>
        <pc:sldMkLst>
          <pc:docMk/>
          <pc:sldMk cId="4052575503" sldId="270"/>
        </pc:sldMkLst>
        <pc:spChg chg="add mod">
          <ac:chgData name="Dicky Hida Syahchari" userId="900ad74b-283d-480b-92c7-b245b840e381" providerId="ADAL" clId="{1F360D63-BCE4-4B7F-BD2F-6B51A659362D}" dt="2021-06-28T14:37:01.689" v="202"/>
          <ac:spMkLst>
            <pc:docMk/>
            <pc:sldMk cId="4052575503" sldId="270"/>
            <ac:spMk id="6" creationId="{602C9F5B-C49B-40ED-B917-EA0DF04FDF88}"/>
          </ac:spMkLst>
        </pc:spChg>
        <pc:spChg chg="del mod">
          <ac:chgData name="Dicky Hida Syahchari" userId="900ad74b-283d-480b-92c7-b245b840e381" providerId="ADAL" clId="{1F360D63-BCE4-4B7F-BD2F-6B51A659362D}" dt="2021-06-28T13:49:18.546" v="100" actId="26606"/>
          <ac:spMkLst>
            <pc:docMk/>
            <pc:sldMk cId="4052575503" sldId="270"/>
            <ac:spMk id="15363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4052575503" sldId="270"/>
            <ac:spMk id="15364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4052575503" sldId="270"/>
            <ac:spMk id="15365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9:32.704" v="42" actId="1076"/>
          <ac:spMkLst>
            <pc:docMk/>
            <pc:sldMk cId="4052575503" sldId="270"/>
            <ac:spMk id="17409" creationId="{00000000-0000-0000-0000-000000000000}"/>
          </ac:spMkLst>
        </pc:spChg>
        <pc:graphicFrameChg chg="add">
          <ac:chgData name="Dicky Hida Syahchari" userId="900ad74b-283d-480b-92c7-b245b840e381" providerId="ADAL" clId="{1F360D63-BCE4-4B7F-BD2F-6B51A659362D}" dt="2021-06-28T13:49:18.546" v="100" actId="26606"/>
          <ac:graphicFrameMkLst>
            <pc:docMk/>
            <pc:sldMk cId="4052575503" sldId="270"/>
            <ac:graphicFrameMk id="17411" creationId="{A3A155FF-3B51-4F22-B61E-6166D960783A}"/>
          </ac:graphicFrameMkLst>
        </pc:graphicFrameChg>
      </pc:sldChg>
      <pc:sldChg chg="delSp modSp add del mod">
        <pc:chgData name="Dicky Hida Syahchari" userId="900ad74b-283d-480b-92c7-b245b840e381" providerId="ADAL" clId="{1F360D63-BCE4-4B7F-BD2F-6B51A659362D}" dt="2021-06-28T13:50:29.930" v="109" actId="47"/>
        <pc:sldMkLst>
          <pc:docMk/>
          <pc:sldMk cId="3694571722" sldId="271"/>
        </pc:sldMkLst>
        <pc:spChg chg="mod">
          <ac:chgData name="Dicky Hida Syahchari" userId="900ad74b-283d-480b-92c7-b245b840e381" providerId="ADAL" clId="{1F360D63-BCE4-4B7F-BD2F-6B51A659362D}" dt="2021-06-28T13:50:06.832" v="105" actId="21"/>
          <ac:spMkLst>
            <pc:docMk/>
            <pc:sldMk cId="3694571722" sldId="271"/>
            <ac:spMk id="2" creationId="{00000000-0000-0000-0000-000000000000}"/>
          </ac:spMkLst>
        </pc:spChg>
        <pc:picChg chg="del">
          <ac:chgData name="Dicky Hida Syahchari" userId="900ad74b-283d-480b-92c7-b245b840e381" providerId="ADAL" clId="{1F360D63-BCE4-4B7F-BD2F-6B51A659362D}" dt="2021-06-28T13:50:16.581" v="107" actId="21"/>
          <ac:picMkLst>
            <pc:docMk/>
            <pc:sldMk cId="3694571722" sldId="271"/>
            <ac:picMk id="16387" creationId="{00000000-0000-0000-0000-000000000000}"/>
          </ac:picMkLst>
        </pc:picChg>
        <pc:picChg chg="del">
          <ac:chgData name="Dicky Hida Syahchari" userId="900ad74b-283d-480b-92c7-b245b840e381" providerId="ADAL" clId="{1F360D63-BCE4-4B7F-BD2F-6B51A659362D}" dt="2021-06-28T13:50:16.581" v="107" actId="21"/>
          <ac:picMkLst>
            <pc:docMk/>
            <pc:sldMk cId="3694571722" sldId="271"/>
            <ac:picMk id="16389" creationId="{00000000-0000-0000-0000-000000000000}"/>
          </ac:picMkLst>
        </pc:picChg>
      </pc:sldChg>
      <pc:sldChg chg="addSp delSp modSp add mod">
        <pc:chgData name="Dicky Hida Syahchari" userId="900ad74b-283d-480b-92c7-b245b840e381" providerId="ADAL" clId="{1F360D63-BCE4-4B7F-BD2F-6B51A659362D}" dt="2021-06-28T14:37:11.335" v="208"/>
        <pc:sldMkLst>
          <pc:docMk/>
          <pc:sldMk cId="4207130540" sldId="271"/>
        </pc:sldMkLst>
        <pc:spChg chg="add del mod">
          <ac:chgData name="Dicky Hida Syahchari" userId="900ad74b-283d-480b-92c7-b245b840e381" providerId="ADAL" clId="{1F360D63-BCE4-4B7F-BD2F-6B51A659362D}" dt="2021-06-28T14:37:11.335" v="208"/>
          <ac:spMkLst>
            <pc:docMk/>
            <pc:sldMk cId="4207130540" sldId="271"/>
            <ac:spMk id="6" creationId="{4EECA0CD-F98A-40CD-BB99-CDF604B28A01}"/>
          </ac:spMkLst>
        </pc:spChg>
        <pc:spChg chg="mod">
          <ac:chgData name="Dicky Hida Syahchari" userId="900ad74b-283d-480b-92c7-b245b840e381" providerId="ADAL" clId="{1F360D63-BCE4-4B7F-BD2F-6B51A659362D}" dt="2021-06-28T13:55:19.501" v="141"/>
          <ac:spMkLst>
            <pc:docMk/>
            <pc:sldMk cId="4207130540" sldId="271"/>
            <ac:spMk id="17413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57:41.472" v="156"/>
          <ac:spMkLst>
            <pc:docMk/>
            <pc:sldMk cId="4207130540" sldId="271"/>
            <ac:spMk id="19457" creationId="{00000000-0000-0000-0000-000000000000}"/>
          </ac:spMkLst>
        </pc:spChg>
        <pc:graphicFrameChg chg="mod">
          <ac:chgData name="Dicky Hida Syahchari" userId="900ad74b-283d-480b-92c7-b245b840e381" providerId="ADAL" clId="{1F360D63-BCE4-4B7F-BD2F-6B51A659362D}" dt="2021-06-28T13:57:15.045" v="154" actId="12"/>
          <ac:graphicFrameMkLst>
            <pc:docMk/>
            <pc:sldMk cId="4207130540" sldId="271"/>
            <ac:graphicFrameMk id="19459" creationId="{D6B6722B-254D-46EF-9237-7ECCE58BA05F}"/>
          </ac:graphicFrameMkLst>
        </pc:graphicFrameChg>
      </pc:sldChg>
      <pc:sldChg chg="addSp delSp modSp add del">
        <pc:chgData name="Dicky Hida Syahchari" userId="900ad74b-283d-480b-92c7-b245b840e381" providerId="ADAL" clId="{1F360D63-BCE4-4B7F-BD2F-6B51A659362D}" dt="2021-06-28T13:52:23.009" v="131" actId="47"/>
        <pc:sldMkLst>
          <pc:docMk/>
          <pc:sldMk cId="2243268405" sldId="272"/>
        </pc:sldMkLst>
        <pc:spChg chg="del">
          <ac:chgData name="Dicky Hida Syahchari" userId="900ad74b-283d-480b-92c7-b245b840e381" providerId="ADAL" clId="{1F360D63-BCE4-4B7F-BD2F-6B51A659362D}" dt="2021-06-28T13:51:36.708" v="119" actId="21"/>
          <ac:spMkLst>
            <pc:docMk/>
            <pc:sldMk cId="2243268405" sldId="272"/>
            <ac:spMk id="2" creationId="{00000000-0000-0000-0000-000000000000}"/>
          </ac:spMkLst>
        </pc:spChg>
        <pc:spChg chg="add mod">
          <ac:chgData name="Dicky Hida Syahchari" userId="900ad74b-283d-480b-92c7-b245b840e381" providerId="ADAL" clId="{1F360D63-BCE4-4B7F-BD2F-6B51A659362D}" dt="2021-06-28T13:51:36.708" v="119" actId="21"/>
          <ac:spMkLst>
            <pc:docMk/>
            <pc:sldMk cId="2243268405" sldId="272"/>
            <ac:spMk id="3" creationId="{F8DD4321-4C82-48B9-B29F-617C6DF67DFE}"/>
          </ac:spMkLst>
        </pc:spChg>
        <pc:picChg chg="del">
          <ac:chgData name="Dicky Hida Syahchari" userId="900ad74b-283d-480b-92c7-b245b840e381" providerId="ADAL" clId="{1F360D63-BCE4-4B7F-BD2F-6B51A659362D}" dt="2021-06-28T13:51:36.708" v="119" actId="21"/>
          <ac:picMkLst>
            <pc:docMk/>
            <pc:sldMk cId="2243268405" sldId="272"/>
            <ac:picMk id="17412" creationId="{00000000-0000-0000-0000-000000000000}"/>
          </ac:picMkLst>
        </pc:picChg>
      </pc:sldChg>
      <pc:sldChg chg="addSp delSp modSp add del">
        <pc:chgData name="Dicky Hida Syahchari" userId="900ad74b-283d-480b-92c7-b245b840e381" providerId="ADAL" clId="{1F360D63-BCE4-4B7F-BD2F-6B51A659362D}" dt="2021-06-28T13:52:23.009" v="131" actId="47"/>
        <pc:sldMkLst>
          <pc:docMk/>
          <pc:sldMk cId="420240071" sldId="273"/>
        </pc:sldMkLst>
        <pc:spChg chg="del">
          <ac:chgData name="Dicky Hida Syahchari" userId="900ad74b-283d-480b-92c7-b245b840e381" providerId="ADAL" clId="{1F360D63-BCE4-4B7F-BD2F-6B51A659362D}" dt="2021-06-28T13:51:48.388" v="122" actId="21"/>
          <ac:spMkLst>
            <pc:docMk/>
            <pc:sldMk cId="420240071" sldId="273"/>
            <ac:spMk id="2" creationId="{00000000-0000-0000-0000-000000000000}"/>
          </ac:spMkLst>
        </pc:spChg>
        <pc:spChg chg="add mod">
          <ac:chgData name="Dicky Hida Syahchari" userId="900ad74b-283d-480b-92c7-b245b840e381" providerId="ADAL" clId="{1F360D63-BCE4-4B7F-BD2F-6B51A659362D}" dt="2021-06-28T13:51:48.388" v="122" actId="21"/>
          <ac:spMkLst>
            <pc:docMk/>
            <pc:sldMk cId="420240071" sldId="273"/>
            <ac:spMk id="3" creationId="{B6A8CAB5-BF3D-410E-A6AD-12B01724D822}"/>
          </ac:spMkLst>
        </pc:spChg>
        <pc:picChg chg="del">
          <ac:chgData name="Dicky Hida Syahchari" userId="900ad74b-283d-480b-92c7-b245b840e381" providerId="ADAL" clId="{1F360D63-BCE4-4B7F-BD2F-6B51A659362D}" dt="2021-06-28T13:51:48.388" v="122" actId="21"/>
          <ac:picMkLst>
            <pc:docMk/>
            <pc:sldMk cId="420240071" sldId="273"/>
            <ac:picMk id="18436" creationId="{00000000-0000-0000-0000-000000000000}"/>
          </ac:picMkLst>
        </pc:picChg>
      </pc:sldChg>
      <pc:sldChg chg="addSp delSp modSp add del mod">
        <pc:chgData name="Dicky Hida Syahchari" userId="900ad74b-283d-480b-92c7-b245b840e381" providerId="ADAL" clId="{1F360D63-BCE4-4B7F-BD2F-6B51A659362D}" dt="2021-06-28T13:52:23.009" v="131" actId="47"/>
        <pc:sldMkLst>
          <pc:docMk/>
          <pc:sldMk cId="424768281" sldId="274"/>
        </pc:sldMkLst>
        <pc:spChg chg="del mod">
          <ac:chgData name="Dicky Hida Syahchari" userId="900ad74b-283d-480b-92c7-b245b840e381" providerId="ADAL" clId="{1F360D63-BCE4-4B7F-BD2F-6B51A659362D}" dt="2021-06-28T13:52:01.754" v="125" actId="21"/>
          <ac:spMkLst>
            <pc:docMk/>
            <pc:sldMk cId="424768281" sldId="274"/>
            <ac:spMk id="2" creationId="{00000000-0000-0000-0000-000000000000}"/>
          </ac:spMkLst>
        </pc:spChg>
        <pc:spChg chg="add mod">
          <ac:chgData name="Dicky Hida Syahchari" userId="900ad74b-283d-480b-92c7-b245b840e381" providerId="ADAL" clId="{1F360D63-BCE4-4B7F-BD2F-6B51A659362D}" dt="2021-06-28T13:52:01.754" v="125" actId="21"/>
          <ac:spMkLst>
            <pc:docMk/>
            <pc:sldMk cId="424768281" sldId="274"/>
            <ac:spMk id="3" creationId="{CE7D351B-0F8C-4225-9521-FF0C670B15A5}"/>
          </ac:spMkLst>
        </pc:spChg>
        <pc:picChg chg="del">
          <ac:chgData name="Dicky Hida Syahchari" userId="900ad74b-283d-480b-92c7-b245b840e381" providerId="ADAL" clId="{1F360D63-BCE4-4B7F-BD2F-6B51A659362D}" dt="2021-06-28T13:52:01.754" v="125" actId="21"/>
          <ac:picMkLst>
            <pc:docMk/>
            <pc:sldMk cId="424768281" sldId="274"/>
            <ac:picMk id="19460" creationId="{00000000-0000-0000-0000-000000000000}"/>
          </ac:picMkLst>
        </pc:picChg>
      </pc:sldChg>
      <pc:sldChg chg="addSp delSp modSp add del mod">
        <pc:chgData name="Dicky Hida Syahchari" userId="900ad74b-283d-480b-92c7-b245b840e381" providerId="ADAL" clId="{1F360D63-BCE4-4B7F-BD2F-6B51A659362D}" dt="2021-06-28T13:57:44.571" v="157" actId="47"/>
        <pc:sldMkLst>
          <pc:docMk/>
          <pc:sldMk cId="2568156462" sldId="275"/>
        </pc:sldMkLst>
        <pc:spChg chg="add del mod">
          <ac:chgData name="Dicky Hida Syahchari" userId="900ad74b-283d-480b-92c7-b245b840e381" providerId="ADAL" clId="{1F360D63-BCE4-4B7F-BD2F-6B51A659362D}" dt="2021-06-28T13:53:57.208" v="137" actId="6549"/>
          <ac:spMkLst>
            <pc:docMk/>
            <pc:sldMk cId="2568156462" sldId="275"/>
            <ac:spMk id="20483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2568156462" sldId="275"/>
            <ac:spMk id="20484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2568156462" sldId="275"/>
            <ac:spMk id="20485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57:38.537" v="155" actId="21"/>
          <ac:spMkLst>
            <pc:docMk/>
            <pc:sldMk cId="2568156462" sldId="275"/>
            <ac:spMk id="21505" creationId="{00000000-0000-0000-0000-000000000000}"/>
          </ac:spMkLst>
        </pc:spChg>
        <pc:graphicFrameChg chg="add del">
          <ac:chgData name="Dicky Hida Syahchari" userId="900ad74b-283d-480b-92c7-b245b840e381" providerId="ADAL" clId="{1F360D63-BCE4-4B7F-BD2F-6B51A659362D}" dt="2021-06-28T13:52:38.507" v="133" actId="26606"/>
          <ac:graphicFrameMkLst>
            <pc:docMk/>
            <pc:sldMk cId="2568156462" sldId="275"/>
            <ac:graphicFrameMk id="21507" creationId="{781ACBA6-AD00-436E-ACE6-B42BA96AFA43}"/>
          </ac:graphicFrameMkLst>
        </pc:graphicFrameChg>
        <pc:graphicFrameChg chg="add del">
          <ac:chgData name="Dicky Hida Syahchari" userId="900ad74b-283d-480b-92c7-b245b840e381" providerId="ADAL" clId="{1F360D63-BCE4-4B7F-BD2F-6B51A659362D}" dt="2021-06-28T13:53:16.691" v="135" actId="26606"/>
          <ac:graphicFrameMkLst>
            <pc:docMk/>
            <pc:sldMk cId="2568156462" sldId="275"/>
            <ac:graphicFrameMk id="21508" creationId="{781ACBA6-AD00-436E-ACE6-B42BA96AFA43}"/>
          </ac:graphicFrameMkLst>
        </pc:graphicFrameChg>
      </pc:sldChg>
      <pc:sldChg chg="addSp delSp modSp add mod">
        <pc:chgData name="Dicky Hida Syahchari" userId="900ad74b-283d-480b-92c7-b245b840e381" providerId="ADAL" clId="{1F360D63-BCE4-4B7F-BD2F-6B51A659362D}" dt="2021-06-28T14:37:15.726" v="209"/>
        <pc:sldMkLst>
          <pc:docMk/>
          <pc:sldMk cId="1190431009" sldId="276"/>
        </pc:sldMkLst>
        <pc:spChg chg="add mod">
          <ac:chgData name="Dicky Hida Syahchari" userId="900ad74b-283d-480b-92c7-b245b840e381" providerId="ADAL" clId="{1F360D63-BCE4-4B7F-BD2F-6B51A659362D}" dt="2021-06-28T14:37:15.726" v="209"/>
          <ac:spMkLst>
            <pc:docMk/>
            <pc:sldMk cId="1190431009" sldId="276"/>
            <ac:spMk id="6" creationId="{2D26BA4D-12E0-44BD-B353-332B7156E964}"/>
          </ac:spMkLst>
        </pc:spChg>
        <pc:spChg chg="del">
          <ac:chgData name="Dicky Hida Syahchari" userId="900ad74b-283d-480b-92c7-b245b840e381" providerId="ADAL" clId="{1F360D63-BCE4-4B7F-BD2F-6B51A659362D}" dt="2021-06-28T13:54:06.211" v="138" actId="26606"/>
          <ac:spMkLst>
            <pc:docMk/>
            <pc:sldMk cId="1190431009" sldId="276"/>
            <ac:spMk id="21507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1190431009" sldId="276"/>
            <ac:spMk id="21508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1190431009" sldId="276"/>
            <ac:spMk id="21509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46:27.533" v="93" actId="1076"/>
          <ac:spMkLst>
            <pc:docMk/>
            <pc:sldMk cId="1190431009" sldId="276"/>
            <ac:spMk id="22529" creationId="{00000000-0000-0000-0000-000000000000}"/>
          </ac:spMkLst>
        </pc:spChg>
        <pc:graphicFrameChg chg="add">
          <ac:chgData name="Dicky Hida Syahchari" userId="900ad74b-283d-480b-92c7-b245b840e381" providerId="ADAL" clId="{1F360D63-BCE4-4B7F-BD2F-6B51A659362D}" dt="2021-06-28T13:54:06.211" v="138" actId="26606"/>
          <ac:graphicFrameMkLst>
            <pc:docMk/>
            <pc:sldMk cId="1190431009" sldId="276"/>
            <ac:graphicFrameMk id="22531" creationId="{E4AE03D1-FA9C-49A7-A62A-A677B931578B}"/>
          </ac:graphicFrameMkLst>
        </pc:graphicFrameChg>
      </pc:sldChg>
      <pc:sldChg chg="addSp delSp modSp add mod">
        <pc:chgData name="Dicky Hida Syahchari" userId="900ad74b-283d-480b-92c7-b245b840e381" providerId="ADAL" clId="{1F360D63-BCE4-4B7F-BD2F-6B51A659362D}" dt="2021-06-28T14:37:17.048" v="210"/>
        <pc:sldMkLst>
          <pc:docMk/>
          <pc:sldMk cId="155983832" sldId="277"/>
        </pc:sldMkLst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155983832" sldId="277"/>
            <ac:spMk id="2" creationId="{00000000-0000-0000-0000-000000000000}"/>
          </ac:spMkLst>
        </pc:spChg>
        <pc:spChg chg="add mod">
          <ac:chgData name="Dicky Hida Syahchari" userId="900ad74b-283d-480b-92c7-b245b840e381" providerId="ADAL" clId="{1F360D63-BCE4-4B7F-BD2F-6B51A659362D}" dt="2021-06-28T14:37:17.048" v="210"/>
          <ac:spMkLst>
            <pc:docMk/>
            <pc:sldMk cId="155983832" sldId="277"/>
            <ac:spMk id="6" creationId="{6C154F49-DDA1-4702-9947-9EBB21037B5E}"/>
          </ac:spMkLst>
        </pc:spChg>
        <pc:spChg chg="del">
          <ac:chgData name="Dicky Hida Syahchari" userId="900ad74b-283d-480b-92c7-b245b840e381" providerId="ADAL" clId="{1F360D63-BCE4-4B7F-BD2F-6B51A659362D}" dt="2021-06-28T13:58:05.479" v="158" actId="26606"/>
          <ac:spMkLst>
            <pc:docMk/>
            <pc:sldMk cId="155983832" sldId="277"/>
            <ac:spMk id="22531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155983832" sldId="277"/>
            <ac:spMk id="22533" creationId="{00000000-0000-0000-0000-000000000000}"/>
          </ac:spMkLst>
        </pc:spChg>
        <pc:graphicFrameChg chg="add">
          <ac:chgData name="Dicky Hida Syahchari" userId="900ad74b-283d-480b-92c7-b245b840e381" providerId="ADAL" clId="{1F360D63-BCE4-4B7F-BD2F-6B51A659362D}" dt="2021-06-28T13:58:05.479" v="158" actId="26606"/>
          <ac:graphicFrameMkLst>
            <pc:docMk/>
            <pc:sldMk cId="155983832" sldId="277"/>
            <ac:graphicFrameMk id="23555" creationId="{28431B5F-8F64-4112-A6EB-1D011B84124D}"/>
          </ac:graphicFrameMkLst>
        </pc:graphicFrameChg>
      </pc:sldChg>
      <pc:sldChg chg="addSp delSp modSp add mod">
        <pc:chgData name="Dicky Hida Syahchari" userId="900ad74b-283d-480b-92c7-b245b840e381" providerId="ADAL" clId="{1F360D63-BCE4-4B7F-BD2F-6B51A659362D}" dt="2021-06-28T14:37:18.950" v="211"/>
        <pc:sldMkLst>
          <pc:docMk/>
          <pc:sldMk cId="223717567" sldId="278"/>
        </pc:sldMkLst>
        <pc:spChg chg="del mod">
          <ac:chgData name="Dicky Hida Syahchari" userId="900ad74b-283d-480b-92c7-b245b840e381" providerId="ADAL" clId="{1F360D63-BCE4-4B7F-BD2F-6B51A659362D}" dt="2021-06-28T13:58:16.885" v="159" actId="26606"/>
          <ac:spMkLst>
            <pc:docMk/>
            <pc:sldMk cId="223717567" sldId="278"/>
            <ac:spMk id="3" creationId="{00000000-0000-0000-0000-000000000000}"/>
          </ac:spMkLst>
        </pc:spChg>
        <pc:spChg chg="add mod">
          <ac:chgData name="Dicky Hida Syahchari" userId="900ad74b-283d-480b-92c7-b245b840e381" providerId="ADAL" clId="{1F360D63-BCE4-4B7F-BD2F-6B51A659362D}" dt="2021-06-28T14:37:18.950" v="211"/>
          <ac:spMkLst>
            <pc:docMk/>
            <pc:sldMk cId="223717567" sldId="278"/>
            <ac:spMk id="6" creationId="{703D5E5C-F2D4-455A-A8EC-F2230A4DFF66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223717567" sldId="278"/>
            <ac:spMk id="23556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223717567" sldId="278"/>
            <ac:spMk id="23557" creationId="{00000000-0000-0000-0000-000000000000}"/>
          </ac:spMkLst>
        </pc:spChg>
        <pc:graphicFrameChg chg="add mod">
          <ac:chgData name="Dicky Hida Syahchari" userId="900ad74b-283d-480b-92c7-b245b840e381" providerId="ADAL" clId="{1F360D63-BCE4-4B7F-BD2F-6B51A659362D}" dt="2021-06-28T13:58:31.463" v="161" actId="14100"/>
          <ac:graphicFrameMkLst>
            <pc:docMk/>
            <pc:sldMk cId="223717567" sldId="278"/>
            <ac:graphicFrameMk id="23559" creationId="{2C5A67EB-1C9A-48D9-9FC8-15ADA9A83F2D}"/>
          </ac:graphicFrameMkLst>
        </pc:graphicFrameChg>
      </pc:sldChg>
      <pc:sldChg chg="addSp delSp modSp add del">
        <pc:chgData name="Dicky Hida Syahchari" userId="900ad74b-283d-480b-92c7-b245b840e381" providerId="ADAL" clId="{1F360D63-BCE4-4B7F-BD2F-6B51A659362D}" dt="2021-06-28T13:59:56.480" v="177" actId="47"/>
        <pc:sldMkLst>
          <pc:docMk/>
          <pc:sldMk cId="3365980111" sldId="279"/>
        </pc:sldMkLst>
        <pc:spChg chg="add mod">
          <ac:chgData name="Dicky Hida Syahchari" userId="900ad74b-283d-480b-92c7-b245b840e381" providerId="ADAL" clId="{1F360D63-BCE4-4B7F-BD2F-6B51A659362D}" dt="2021-06-28T13:58:46.644" v="162" actId="21"/>
          <ac:spMkLst>
            <pc:docMk/>
            <pc:sldMk cId="3365980111" sldId="279"/>
            <ac:spMk id="2" creationId="{27590B84-6AAE-4CDF-8E0E-D570F34865E7}"/>
          </ac:spMkLst>
        </pc:spChg>
        <pc:spChg chg="del">
          <ac:chgData name="Dicky Hida Syahchari" userId="900ad74b-283d-480b-92c7-b245b840e381" providerId="ADAL" clId="{1F360D63-BCE4-4B7F-BD2F-6B51A659362D}" dt="2021-06-28T13:58:46.644" v="162" actId="21"/>
          <ac:spMkLst>
            <pc:docMk/>
            <pc:sldMk cId="3365980111" sldId="279"/>
            <ac:spMk id="24577" creationId="{00000000-0000-0000-0000-000000000000}"/>
          </ac:spMkLst>
        </pc:spChg>
        <pc:grpChg chg="del">
          <ac:chgData name="Dicky Hida Syahchari" userId="900ad74b-283d-480b-92c7-b245b840e381" providerId="ADAL" clId="{1F360D63-BCE4-4B7F-BD2F-6B51A659362D}" dt="2021-06-28T13:58:46.644" v="162" actId="21"/>
          <ac:grpSpMkLst>
            <pc:docMk/>
            <pc:sldMk cId="3365980111" sldId="279"/>
            <ac:grpSpMk id="24579" creationId="{00000000-0000-0000-0000-000000000000}"/>
          </ac:grpSpMkLst>
        </pc:grpChg>
      </pc:sldChg>
      <pc:sldChg chg="addSp delSp modSp add del mod">
        <pc:chgData name="Dicky Hida Syahchari" userId="900ad74b-283d-480b-92c7-b245b840e381" providerId="ADAL" clId="{1F360D63-BCE4-4B7F-BD2F-6B51A659362D}" dt="2021-06-28T13:59:56.480" v="177" actId="47"/>
        <pc:sldMkLst>
          <pc:docMk/>
          <pc:sldMk cId="2357150816" sldId="280"/>
        </pc:sldMkLst>
        <pc:spChg chg="add mod">
          <ac:chgData name="Dicky Hida Syahchari" userId="900ad74b-283d-480b-92c7-b245b840e381" providerId="ADAL" clId="{1F360D63-BCE4-4B7F-BD2F-6B51A659362D}" dt="2021-06-28T13:59:03.067" v="167" actId="21"/>
          <ac:spMkLst>
            <pc:docMk/>
            <pc:sldMk cId="2357150816" sldId="280"/>
            <ac:spMk id="3" creationId="{CCF4F1C2-4FCC-4CF7-A773-E1F37171E2B8}"/>
          </ac:spMkLst>
        </pc:spChg>
        <pc:spChg chg="del">
          <ac:chgData name="Dicky Hida Syahchari" userId="900ad74b-283d-480b-92c7-b245b840e381" providerId="ADAL" clId="{1F360D63-BCE4-4B7F-BD2F-6B51A659362D}" dt="2021-06-28T13:59:03.067" v="167" actId="21"/>
          <ac:spMkLst>
            <pc:docMk/>
            <pc:sldMk cId="2357150816" sldId="280"/>
            <ac:spMk id="25601" creationId="{00000000-0000-0000-0000-000000000000}"/>
          </ac:spMkLst>
        </pc:spChg>
        <pc:graphicFrameChg chg="del">
          <ac:chgData name="Dicky Hida Syahchari" userId="900ad74b-283d-480b-92c7-b245b840e381" providerId="ADAL" clId="{1F360D63-BCE4-4B7F-BD2F-6B51A659362D}" dt="2021-06-28T13:59:03.067" v="167" actId="21"/>
          <ac:graphicFrameMkLst>
            <pc:docMk/>
            <pc:sldMk cId="2357150816" sldId="280"/>
            <ac:graphicFrameMk id="11329" creationId="{00000000-0000-0000-0000-000000000000}"/>
          </ac:graphicFrameMkLst>
        </pc:graphicFrameChg>
      </pc:sldChg>
      <pc:sldChg chg="addSp delSp modSp add del">
        <pc:chgData name="Dicky Hida Syahchari" userId="900ad74b-283d-480b-92c7-b245b840e381" providerId="ADAL" clId="{1F360D63-BCE4-4B7F-BD2F-6B51A659362D}" dt="2021-06-28T13:59:56.480" v="177" actId="47"/>
        <pc:sldMkLst>
          <pc:docMk/>
          <pc:sldMk cId="1171258856" sldId="281"/>
        </pc:sldMkLst>
        <pc:spChg chg="del">
          <ac:chgData name="Dicky Hida Syahchari" userId="900ad74b-283d-480b-92c7-b245b840e381" providerId="ADAL" clId="{1F360D63-BCE4-4B7F-BD2F-6B51A659362D}" dt="2021-06-28T13:59:15.670" v="170" actId="21"/>
          <ac:spMkLst>
            <pc:docMk/>
            <pc:sldMk cId="1171258856" sldId="281"/>
            <ac:spMk id="2" creationId="{00000000-0000-0000-0000-000000000000}"/>
          </ac:spMkLst>
        </pc:spChg>
        <pc:spChg chg="add mod">
          <ac:chgData name="Dicky Hida Syahchari" userId="900ad74b-283d-480b-92c7-b245b840e381" providerId="ADAL" clId="{1F360D63-BCE4-4B7F-BD2F-6B51A659362D}" dt="2021-06-28T13:59:15.670" v="170" actId="21"/>
          <ac:spMkLst>
            <pc:docMk/>
            <pc:sldMk cId="1171258856" sldId="281"/>
            <ac:spMk id="3" creationId="{A4846FE4-7ED6-4569-9706-4002F2237992}"/>
          </ac:spMkLst>
        </pc:spChg>
        <pc:picChg chg="del">
          <ac:chgData name="Dicky Hida Syahchari" userId="900ad74b-283d-480b-92c7-b245b840e381" providerId="ADAL" clId="{1F360D63-BCE4-4B7F-BD2F-6B51A659362D}" dt="2021-06-28T13:59:15.670" v="170" actId="21"/>
          <ac:picMkLst>
            <pc:docMk/>
            <pc:sldMk cId="1171258856" sldId="281"/>
            <ac:picMk id="26628" creationId="{00000000-0000-0000-0000-000000000000}"/>
          </ac:picMkLst>
        </pc:picChg>
      </pc:sldChg>
      <pc:sldChg chg="addSp delSp modSp add del mod">
        <pc:chgData name="Dicky Hida Syahchari" userId="900ad74b-283d-480b-92c7-b245b840e381" providerId="ADAL" clId="{1F360D63-BCE4-4B7F-BD2F-6B51A659362D}" dt="2021-06-28T13:59:56.480" v="177" actId="47"/>
        <pc:sldMkLst>
          <pc:docMk/>
          <pc:sldMk cId="286197260" sldId="282"/>
        </pc:sldMkLst>
        <pc:spChg chg="del mod">
          <ac:chgData name="Dicky Hida Syahchari" userId="900ad74b-283d-480b-92c7-b245b840e381" providerId="ADAL" clId="{1F360D63-BCE4-4B7F-BD2F-6B51A659362D}" dt="2021-06-28T13:59:31.619" v="173" actId="21"/>
          <ac:spMkLst>
            <pc:docMk/>
            <pc:sldMk cId="286197260" sldId="282"/>
            <ac:spMk id="2" creationId="{00000000-0000-0000-0000-000000000000}"/>
          </ac:spMkLst>
        </pc:spChg>
        <pc:spChg chg="add mod">
          <ac:chgData name="Dicky Hida Syahchari" userId="900ad74b-283d-480b-92c7-b245b840e381" providerId="ADAL" clId="{1F360D63-BCE4-4B7F-BD2F-6B51A659362D}" dt="2021-06-28T13:59:31.619" v="173" actId="21"/>
          <ac:spMkLst>
            <pc:docMk/>
            <pc:sldMk cId="286197260" sldId="282"/>
            <ac:spMk id="3" creationId="{819A53A4-4F67-42AD-AC12-32EDDABEB4A6}"/>
          </ac:spMkLst>
        </pc:spChg>
        <pc:picChg chg="del">
          <ac:chgData name="Dicky Hida Syahchari" userId="900ad74b-283d-480b-92c7-b245b840e381" providerId="ADAL" clId="{1F360D63-BCE4-4B7F-BD2F-6B51A659362D}" dt="2021-06-28T13:59:31.619" v="173" actId="21"/>
          <ac:picMkLst>
            <pc:docMk/>
            <pc:sldMk cId="286197260" sldId="282"/>
            <ac:picMk id="27652" creationId="{00000000-0000-0000-0000-000000000000}"/>
          </ac:picMkLst>
        </pc:picChg>
      </pc:sldChg>
      <pc:sldChg chg="addSp delSp modSp add mod">
        <pc:chgData name="Dicky Hida Syahchari" userId="900ad74b-283d-480b-92c7-b245b840e381" providerId="ADAL" clId="{1F360D63-BCE4-4B7F-BD2F-6B51A659362D}" dt="2021-06-28T14:37:41.458" v="220" actId="1076"/>
        <pc:sldMkLst>
          <pc:docMk/>
          <pc:sldMk cId="2051985489" sldId="283"/>
        </pc:sldMkLst>
        <pc:spChg chg="add mod">
          <ac:chgData name="Dicky Hida Syahchari" userId="900ad74b-283d-480b-92c7-b245b840e381" providerId="ADAL" clId="{1F360D63-BCE4-4B7F-BD2F-6B51A659362D}" dt="2021-06-28T14:37:27.099" v="216"/>
          <ac:spMkLst>
            <pc:docMk/>
            <pc:sldMk cId="2051985489" sldId="283"/>
            <ac:spMk id="6" creationId="{C96AA97C-889F-420F-A0E8-C0FE2AAB117B}"/>
          </ac:spMkLst>
        </pc:spChg>
        <pc:spChg chg="del">
          <ac:chgData name="Dicky Hida Syahchari" userId="900ad74b-283d-480b-92c7-b245b840e381" providerId="ADAL" clId="{1F360D63-BCE4-4B7F-BD2F-6B51A659362D}" dt="2021-06-28T14:03:27.795" v="189" actId="26606"/>
          <ac:spMkLst>
            <pc:docMk/>
            <pc:sldMk cId="2051985489" sldId="283"/>
            <ac:spMk id="28675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2051985489" sldId="283"/>
            <ac:spMk id="28676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2051985489" sldId="283"/>
            <ac:spMk id="28677" creationId="{00000000-0000-0000-0000-000000000000}"/>
          </ac:spMkLst>
        </pc:spChg>
        <pc:graphicFrameChg chg="add mod modGraphic">
          <ac:chgData name="Dicky Hida Syahchari" userId="900ad74b-283d-480b-92c7-b245b840e381" providerId="ADAL" clId="{1F360D63-BCE4-4B7F-BD2F-6B51A659362D}" dt="2021-06-28T14:37:41.458" v="220" actId="1076"/>
          <ac:graphicFrameMkLst>
            <pc:docMk/>
            <pc:sldMk cId="2051985489" sldId="283"/>
            <ac:graphicFrameMk id="28679" creationId="{116239AB-F4D2-4FE0-AD5F-FB3A70E2FF75}"/>
          </ac:graphicFrameMkLst>
        </pc:graphicFrameChg>
      </pc:sldChg>
      <pc:sldChg chg="addSp delSp modSp add mod">
        <pc:chgData name="Dicky Hida Syahchari" userId="900ad74b-283d-480b-92c7-b245b840e381" providerId="ADAL" clId="{1F360D63-BCE4-4B7F-BD2F-6B51A659362D}" dt="2021-06-28T14:37:44.740" v="221"/>
        <pc:sldMkLst>
          <pc:docMk/>
          <pc:sldMk cId="983583482" sldId="284"/>
        </pc:sldMkLst>
        <pc:spChg chg="del">
          <ac:chgData name="Dicky Hida Syahchari" userId="900ad74b-283d-480b-92c7-b245b840e381" providerId="ADAL" clId="{1F360D63-BCE4-4B7F-BD2F-6B51A659362D}" dt="2021-06-28T14:02:52.720" v="183" actId="26606"/>
          <ac:spMkLst>
            <pc:docMk/>
            <pc:sldMk cId="983583482" sldId="284"/>
            <ac:spMk id="3" creationId="{00000000-0000-0000-0000-000000000000}"/>
          </ac:spMkLst>
        </pc:spChg>
        <pc:spChg chg="add mod">
          <ac:chgData name="Dicky Hida Syahchari" userId="900ad74b-283d-480b-92c7-b245b840e381" providerId="ADAL" clId="{1F360D63-BCE4-4B7F-BD2F-6B51A659362D}" dt="2021-06-28T14:37:44.740" v="221"/>
          <ac:spMkLst>
            <pc:docMk/>
            <pc:sldMk cId="983583482" sldId="284"/>
            <ac:spMk id="6" creationId="{7672E99A-FCCF-49E3-B00A-9C77AEF64A2D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983583482" sldId="284"/>
            <ac:spMk id="29700" creationId="{00000000-0000-0000-0000-000000000000}"/>
          </ac:spMkLst>
        </pc:spChg>
        <pc:spChg chg="mod">
          <ac:chgData name="Dicky Hida Syahchari" userId="900ad74b-283d-480b-92c7-b245b840e381" providerId="ADAL" clId="{1F360D63-BCE4-4B7F-BD2F-6B51A659362D}" dt="2021-06-28T13:34:43.597" v="0"/>
          <ac:spMkLst>
            <pc:docMk/>
            <pc:sldMk cId="983583482" sldId="284"/>
            <ac:spMk id="29701" creationId="{00000000-0000-0000-0000-000000000000}"/>
          </ac:spMkLst>
        </pc:spChg>
        <pc:graphicFrameChg chg="add modGraphic">
          <ac:chgData name="Dicky Hida Syahchari" userId="900ad74b-283d-480b-92c7-b245b840e381" providerId="ADAL" clId="{1F360D63-BCE4-4B7F-BD2F-6B51A659362D}" dt="2021-06-28T14:03:09.724" v="188" actId="404"/>
          <ac:graphicFrameMkLst>
            <pc:docMk/>
            <pc:sldMk cId="983583482" sldId="284"/>
            <ac:graphicFrameMk id="30723" creationId="{736777B9-ECB8-4DAE-BA77-76E0E22D1DB9}"/>
          </ac:graphicFrameMkLst>
        </pc:graphicFrameChg>
      </pc:sldChg>
      <pc:sldChg chg="modSp add">
        <pc:chgData name="Dicky Hida Syahchari" userId="900ad74b-283d-480b-92c7-b245b840e381" providerId="ADAL" clId="{1F360D63-BCE4-4B7F-BD2F-6B51A659362D}" dt="2021-06-28T13:37:48.777" v="34"/>
        <pc:sldMkLst>
          <pc:docMk/>
          <pc:sldMk cId="3563684424" sldId="314"/>
        </pc:sldMkLst>
        <pc:spChg chg="mod">
          <ac:chgData name="Dicky Hida Syahchari" userId="900ad74b-283d-480b-92c7-b245b840e381" providerId="ADAL" clId="{1F360D63-BCE4-4B7F-BD2F-6B51A659362D}" dt="2021-06-28T13:36:55.548" v="30"/>
          <ac:spMkLst>
            <pc:docMk/>
            <pc:sldMk cId="3563684424" sldId="314"/>
            <ac:spMk id="15364" creationId="{00000000-0000-0000-0000-000000000000}"/>
          </ac:spMkLst>
        </pc:spChg>
        <pc:graphicFrameChg chg="mod">
          <ac:chgData name="Dicky Hida Syahchari" userId="900ad74b-283d-480b-92c7-b245b840e381" providerId="ADAL" clId="{1F360D63-BCE4-4B7F-BD2F-6B51A659362D}" dt="2021-06-28T13:37:48.777" v="34"/>
          <ac:graphicFrameMkLst>
            <pc:docMk/>
            <pc:sldMk cId="3563684424" sldId="314"/>
            <ac:graphicFrameMk id="15368" creationId="{5681AED7-ADA2-4A68-8B9A-93B556F53853}"/>
          </ac:graphicFrameMkLst>
        </pc:graphicFrameChg>
      </pc:sldChg>
      <pc:sldChg chg="add del">
        <pc:chgData name="Dicky Hida Syahchari" userId="900ad74b-283d-480b-92c7-b245b840e381" providerId="ADAL" clId="{1F360D63-BCE4-4B7F-BD2F-6B51A659362D}" dt="2021-06-28T13:39:23.280" v="41" actId="47"/>
        <pc:sldMkLst>
          <pc:docMk/>
          <pc:sldMk cId="513043225" sldId="315"/>
        </pc:sldMkLst>
      </pc:sldChg>
      <pc:sldChg chg="modSp add mod">
        <pc:chgData name="Dicky Hida Syahchari" userId="900ad74b-283d-480b-92c7-b245b840e381" providerId="ADAL" clId="{1F360D63-BCE4-4B7F-BD2F-6B51A659362D}" dt="2021-06-28T13:42:41.498" v="74" actId="403"/>
        <pc:sldMkLst>
          <pc:docMk/>
          <pc:sldMk cId="2625419484" sldId="316"/>
        </pc:sldMkLst>
        <pc:spChg chg="mod">
          <ac:chgData name="Dicky Hida Syahchari" userId="900ad74b-283d-480b-92c7-b245b840e381" providerId="ADAL" clId="{1F360D63-BCE4-4B7F-BD2F-6B51A659362D}" dt="2021-06-28T13:42:41.498" v="74" actId="403"/>
          <ac:spMkLst>
            <pc:docMk/>
            <pc:sldMk cId="2625419484" sldId="316"/>
            <ac:spMk id="4" creationId="{4C7E966C-1C3F-427D-837B-2E43207A147B}"/>
          </ac:spMkLst>
        </pc:spChg>
      </pc:sldChg>
      <pc:sldChg chg="addSp modSp add">
        <pc:chgData name="Dicky Hida Syahchari" userId="900ad74b-283d-480b-92c7-b245b840e381" providerId="ADAL" clId="{1F360D63-BCE4-4B7F-BD2F-6B51A659362D}" dt="2021-06-28T14:36:59.319" v="201"/>
        <pc:sldMkLst>
          <pc:docMk/>
          <pc:sldMk cId="2726904608" sldId="317"/>
        </pc:sldMkLst>
        <pc:spChg chg="add mod">
          <ac:chgData name="Dicky Hida Syahchari" userId="900ad74b-283d-480b-92c7-b245b840e381" providerId="ADAL" clId="{1F360D63-BCE4-4B7F-BD2F-6B51A659362D}" dt="2021-06-28T14:36:59.319" v="201"/>
          <ac:spMkLst>
            <pc:docMk/>
            <pc:sldMk cId="2726904608" sldId="317"/>
            <ac:spMk id="4" creationId="{624E3D9B-6ACE-4EC4-A2F3-920399EC027C}"/>
          </ac:spMkLst>
        </pc:spChg>
        <pc:graphicFrameChg chg="mod">
          <ac:chgData name="Dicky Hida Syahchari" userId="900ad74b-283d-480b-92c7-b245b840e381" providerId="ADAL" clId="{1F360D63-BCE4-4B7F-BD2F-6B51A659362D}" dt="2021-06-28T13:39:14.545" v="40" actId="478"/>
          <ac:graphicFrameMkLst>
            <pc:docMk/>
            <pc:sldMk cId="2726904608" sldId="317"/>
            <ac:graphicFrameMk id="9" creationId="{43A335BD-CDF7-473E-B5EC-EC1A0E819554}"/>
          </ac:graphicFrameMkLst>
        </pc:graphicFrameChg>
      </pc:sldChg>
      <pc:sldChg chg="add">
        <pc:chgData name="Dicky Hida Syahchari" userId="900ad74b-283d-480b-92c7-b245b840e381" providerId="ADAL" clId="{1F360D63-BCE4-4B7F-BD2F-6B51A659362D}" dt="2021-06-28T13:48:16.151" v="97"/>
        <pc:sldMkLst>
          <pc:docMk/>
          <pc:sldMk cId="1294812264" sldId="318"/>
        </pc:sldMkLst>
      </pc:sldChg>
      <pc:sldChg chg="modSp add del mod">
        <pc:chgData name="Dicky Hida Syahchari" userId="900ad74b-283d-480b-92c7-b245b840e381" providerId="ADAL" clId="{1F360D63-BCE4-4B7F-BD2F-6B51A659362D}" dt="2021-06-28T13:48:04.464" v="96" actId="2696"/>
        <pc:sldMkLst>
          <pc:docMk/>
          <pc:sldMk cId="1611620667" sldId="318"/>
        </pc:sldMkLst>
        <pc:spChg chg="mod">
          <ac:chgData name="Dicky Hida Syahchari" userId="900ad74b-283d-480b-92c7-b245b840e381" providerId="ADAL" clId="{1F360D63-BCE4-4B7F-BD2F-6B51A659362D}" dt="2021-06-28T13:41:33.804" v="67" actId="5793"/>
          <ac:spMkLst>
            <pc:docMk/>
            <pc:sldMk cId="1611620667" sldId="318"/>
            <ac:spMk id="4" creationId="{4C7E966C-1C3F-427D-837B-2E43207A147B}"/>
          </ac:spMkLst>
        </pc:spChg>
      </pc:sldChg>
      <pc:sldChg chg="add">
        <pc:chgData name="Dicky Hida Syahchari" userId="900ad74b-283d-480b-92c7-b245b840e381" providerId="ADAL" clId="{1F360D63-BCE4-4B7F-BD2F-6B51A659362D}" dt="2021-06-28T13:47:45.622" v="95"/>
        <pc:sldMkLst>
          <pc:docMk/>
          <pc:sldMk cId="2532987769" sldId="319"/>
        </pc:sldMkLst>
      </pc:sldChg>
      <pc:sldChg chg="modSp add del mod">
        <pc:chgData name="Dicky Hida Syahchari" userId="900ad74b-283d-480b-92c7-b245b840e381" providerId="ADAL" clId="{1F360D63-BCE4-4B7F-BD2F-6B51A659362D}" dt="2021-06-28T13:47:10.529" v="94" actId="2696"/>
        <pc:sldMkLst>
          <pc:docMk/>
          <pc:sldMk cId="2822560746" sldId="319"/>
        </pc:sldMkLst>
        <pc:spChg chg="mod">
          <ac:chgData name="Dicky Hida Syahchari" userId="900ad74b-283d-480b-92c7-b245b840e381" providerId="ADAL" clId="{1F360D63-BCE4-4B7F-BD2F-6B51A659362D}" dt="2021-06-28T13:42:35.598" v="73" actId="403"/>
          <ac:spMkLst>
            <pc:docMk/>
            <pc:sldMk cId="2822560746" sldId="319"/>
            <ac:spMk id="4" creationId="{4C7E966C-1C3F-427D-837B-2E43207A147B}"/>
          </ac:spMkLst>
        </pc:spChg>
      </pc:sldChg>
      <pc:sldChg chg="add">
        <pc:chgData name="Dicky Hida Syahchari" userId="900ad74b-283d-480b-92c7-b245b840e381" providerId="ADAL" clId="{1F360D63-BCE4-4B7F-BD2F-6B51A659362D}" dt="2021-06-28T13:48:52.291" v="99"/>
        <pc:sldMkLst>
          <pc:docMk/>
          <pc:sldMk cId="769793769" sldId="320"/>
        </pc:sldMkLst>
      </pc:sldChg>
      <pc:sldChg chg="add del">
        <pc:chgData name="Dicky Hida Syahchari" userId="900ad74b-283d-480b-92c7-b245b840e381" providerId="ADAL" clId="{1F360D63-BCE4-4B7F-BD2F-6B51A659362D}" dt="2021-06-28T13:48:48.182" v="98" actId="2696"/>
        <pc:sldMkLst>
          <pc:docMk/>
          <pc:sldMk cId="2706218670" sldId="320"/>
        </pc:sldMkLst>
      </pc:sldChg>
      <pc:sldChg chg="modSp add del mod">
        <pc:chgData name="Dicky Hida Syahchari" userId="900ad74b-283d-480b-92c7-b245b840e381" providerId="ADAL" clId="{1F360D63-BCE4-4B7F-BD2F-6B51A659362D}" dt="2021-06-28T13:45:18.979" v="91" actId="2696"/>
        <pc:sldMkLst>
          <pc:docMk/>
          <pc:sldMk cId="4181149194" sldId="320"/>
        </pc:sldMkLst>
        <pc:spChg chg="mod">
          <ac:chgData name="Dicky Hida Syahchari" userId="900ad74b-283d-480b-92c7-b245b840e381" providerId="ADAL" clId="{1F360D63-BCE4-4B7F-BD2F-6B51A659362D}" dt="2021-06-28T13:43:24.335" v="81" actId="3062"/>
          <ac:spMkLst>
            <pc:docMk/>
            <pc:sldMk cId="4181149194" sldId="320"/>
            <ac:spMk id="4" creationId="{4C7E966C-1C3F-427D-837B-2E43207A147B}"/>
          </ac:spMkLst>
        </pc:spChg>
      </pc:sldChg>
      <pc:sldChg chg="add">
        <pc:chgData name="Dicky Hida Syahchari" userId="900ad74b-283d-480b-92c7-b245b840e381" providerId="ADAL" clId="{1F360D63-BCE4-4B7F-BD2F-6B51A659362D}" dt="2021-06-28T13:45:12.870" v="90"/>
        <pc:sldMkLst>
          <pc:docMk/>
          <pc:sldMk cId="1156284157" sldId="321"/>
        </pc:sldMkLst>
      </pc:sldChg>
      <pc:sldChg chg="modSp add del mod">
        <pc:chgData name="Dicky Hida Syahchari" userId="900ad74b-283d-480b-92c7-b245b840e381" providerId="ADAL" clId="{1F360D63-BCE4-4B7F-BD2F-6B51A659362D}" dt="2021-06-28T13:45:05.339" v="89" actId="2696"/>
        <pc:sldMkLst>
          <pc:docMk/>
          <pc:sldMk cId="1956947878" sldId="321"/>
        </pc:sldMkLst>
        <pc:spChg chg="mod">
          <ac:chgData name="Dicky Hida Syahchari" userId="900ad74b-283d-480b-92c7-b245b840e381" providerId="ADAL" clId="{1F360D63-BCE4-4B7F-BD2F-6B51A659362D}" dt="2021-06-28T13:43:49.592" v="85" actId="3062"/>
          <ac:spMkLst>
            <pc:docMk/>
            <pc:sldMk cId="1956947878" sldId="321"/>
            <ac:spMk id="4" creationId="{4C7E966C-1C3F-427D-837B-2E43207A147B}"/>
          </ac:spMkLst>
        </pc:spChg>
      </pc:sldChg>
      <pc:sldChg chg="addSp delSp modSp add mod">
        <pc:chgData name="Dicky Hida Syahchari" userId="900ad74b-283d-480b-92c7-b245b840e381" providerId="ADAL" clId="{1F360D63-BCE4-4B7F-BD2F-6B51A659362D}" dt="2021-06-28T14:37:03.121" v="203"/>
        <pc:sldMkLst>
          <pc:docMk/>
          <pc:sldMk cId="2289887915" sldId="322"/>
        </pc:sldMkLst>
        <pc:spChg chg="add mod">
          <ac:chgData name="Dicky Hida Syahchari" userId="900ad74b-283d-480b-92c7-b245b840e381" providerId="ADAL" clId="{1F360D63-BCE4-4B7F-BD2F-6B51A659362D}" dt="2021-06-28T14:37:03.121" v="203"/>
          <ac:spMkLst>
            <pc:docMk/>
            <pc:sldMk cId="2289887915" sldId="322"/>
            <ac:spMk id="8" creationId="{FA4D92B1-5BF8-4851-945B-697217704AC2}"/>
          </ac:spMkLst>
        </pc:spChg>
        <pc:spChg chg="mod">
          <ac:chgData name="Dicky Hida Syahchari" userId="900ad74b-283d-480b-92c7-b245b840e381" providerId="ADAL" clId="{1F360D63-BCE4-4B7F-BD2F-6B51A659362D}" dt="2021-06-28T13:50:11.219" v="106"/>
          <ac:spMkLst>
            <pc:docMk/>
            <pc:sldMk cId="2289887915" sldId="322"/>
            <ac:spMk id="17409" creationId="{00000000-0000-0000-0000-000000000000}"/>
          </ac:spMkLst>
        </pc:spChg>
        <pc:graphicFrameChg chg="del mod">
          <ac:chgData name="Dicky Hida Syahchari" userId="900ad74b-283d-480b-92c7-b245b840e381" providerId="ADAL" clId="{1F360D63-BCE4-4B7F-BD2F-6B51A659362D}" dt="2021-06-28T13:50:00.123" v="104" actId="478"/>
          <ac:graphicFrameMkLst>
            <pc:docMk/>
            <pc:sldMk cId="2289887915" sldId="322"/>
            <ac:graphicFrameMk id="17411" creationId="{A3A155FF-3B51-4F22-B61E-6166D960783A}"/>
          </ac:graphicFrameMkLst>
        </pc:graphicFrameChg>
        <pc:picChg chg="add mod">
          <ac:chgData name="Dicky Hida Syahchari" userId="900ad74b-283d-480b-92c7-b245b840e381" providerId="ADAL" clId="{1F360D63-BCE4-4B7F-BD2F-6B51A659362D}" dt="2021-06-28T13:50:18.627" v="108"/>
          <ac:picMkLst>
            <pc:docMk/>
            <pc:sldMk cId="2289887915" sldId="322"/>
            <ac:picMk id="6" creationId="{1943AC47-414A-49E5-A848-DD6C8293A6ED}"/>
          </ac:picMkLst>
        </pc:picChg>
        <pc:picChg chg="add mod">
          <ac:chgData name="Dicky Hida Syahchari" userId="900ad74b-283d-480b-92c7-b245b840e381" providerId="ADAL" clId="{1F360D63-BCE4-4B7F-BD2F-6B51A659362D}" dt="2021-06-28T13:50:18.627" v="108"/>
          <ac:picMkLst>
            <pc:docMk/>
            <pc:sldMk cId="2289887915" sldId="322"/>
            <ac:picMk id="7" creationId="{66E7AA54-1DAA-4E6A-B114-577054A50883}"/>
          </ac:picMkLst>
        </pc:picChg>
      </pc:sldChg>
      <pc:sldChg chg="addSp delSp modSp add mod">
        <pc:chgData name="Dicky Hida Syahchari" userId="900ad74b-283d-480b-92c7-b245b840e381" providerId="ADAL" clId="{1F360D63-BCE4-4B7F-BD2F-6B51A659362D}" dt="2021-06-28T14:37:04.995" v="204"/>
        <pc:sldMkLst>
          <pc:docMk/>
          <pc:sldMk cId="1531459562" sldId="323"/>
        </pc:sldMkLst>
        <pc:spChg chg="add del mod">
          <ac:chgData name="Dicky Hida Syahchari" userId="900ad74b-283d-480b-92c7-b245b840e381" providerId="ADAL" clId="{1F360D63-BCE4-4B7F-BD2F-6B51A659362D}" dt="2021-06-28T13:50:58.845" v="112" actId="478"/>
          <ac:spMkLst>
            <pc:docMk/>
            <pc:sldMk cId="1531459562" sldId="323"/>
            <ac:spMk id="2" creationId="{F0F8A57D-4862-4D71-9097-532F6D9011FF}"/>
          </ac:spMkLst>
        </pc:spChg>
        <pc:spChg chg="add mod">
          <ac:chgData name="Dicky Hida Syahchari" userId="900ad74b-283d-480b-92c7-b245b840e381" providerId="ADAL" clId="{1F360D63-BCE4-4B7F-BD2F-6B51A659362D}" dt="2021-06-28T14:37:04.995" v="204"/>
          <ac:spMkLst>
            <pc:docMk/>
            <pc:sldMk cId="1531459562" sldId="323"/>
            <ac:spMk id="6" creationId="{518A410E-3C95-4201-9424-D31A21D12904}"/>
          </ac:spMkLst>
        </pc:spChg>
        <pc:spChg chg="add mod">
          <ac:chgData name="Dicky Hida Syahchari" userId="900ad74b-283d-480b-92c7-b245b840e381" providerId="ADAL" clId="{1F360D63-BCE4-4B7F-BD2F-6B51A659362D}" dt="2021-06-28T13:51:41.771" v="121" actId="1076"/>
          <ac:spMkLst>
            <pc:docMk/>
            <pc:sldMk cId="1531459562" sldId="323"/>
            <ac:spMk id="8" creationId="{565F345C-1DEB-429F-B3C2-BE7A45023126}"/>
          </ac:spMkLst>
        </pc:spChg>
        <pc:spChg chg="del">
          <ac:chgData name="Dicky Hida Syahchari" userId="900ad74b-283d-480b-92c7-b245b840e381" providerId="ADAL" clId="{1F360D63-BCE4-4B7F-BD2F-6B51A659362D}" dt="2021-06-28T13:50:53.247" v="111" actId="478"/>
          <ac:spMkLst>
            <pc:docMk/>
            <pc:sldMk cId="1531459562" sldId="323"/>
            <ac:spMk id="17409" creationId="{00000000-0000-0000-0000-000000000000}"/>
          </ac:spMkLst>
        </pc:spChg>
        <pc:picChg chg="del">
          <ac:chgData name="Dicky Hida Syahchari" userId="900ad74b-283d-480b-92c7-b245b840e381" providerId="ADAL" clId="{1F360D63-BCE4-4B7F-BD2F-6B51A659362D}" dt="2021-06-28T13:50:53.247" v="111" actId="478"/>
          <ac:picMkLst>
            <pc:docMk/>
            <pc:sldMk cId="1531459562" sldId="323"/>
            <ac:picMk id="6" creationId="{1943AC47-414A-49E5-A848-DD6C8293A6ED}"/>
          </ac:picMkLst>
        </pc:picChg>
        <pc:picChg chg="del">
          <ac:chgData name="Dicky Hida Syahchari" userId="900ad74b-283d-480b-92c7-b245b840e381" providerId="ADAL" clId="{1F360D63-BCE4-4B7F-BD2F-6B51A659362D}" dt="2021-06-28T13:50:53.247" v="111" actId="478"/>
          <ac:picMkLst>
            <pc:docMk/>
            <pc:sldMk cId="1531459562" sldId="323"/>
            <ac:picMk id="7" creationId="{66E7AA54-1DAA-4E6A-B114-577054A50883}"/>
          </ac:picMkLst>
        </pc:picChg>
        <pc:picChg chg="add mod">
          <ac:chgData name="Dicky Hida Syahchari" userId="900ad74b-283d-480b-92c7-b245b840e381" providerId="ADAL" clId="{1F360D63-BCE4-4B7F-BD2F-6B51A659362D}" dt="2021-06-28T13:51:41.771" v="121" actId="1076"/>
          <ac:picMkLst>
            <pc:docMk/>
            <pc:sldMk cId="1531459562" sldId="323"/>
            <ac:picMk id="9" creationId="{D8254005-071A-4B2B-86E0-4645C08155CB}"/>
          </ac:picMkLst>
        </pc:picChg>
      </pc:sldChg>
      <pc:sldChg chg="addSp modSp add">
        <pc:chgData name="Dicky Hida Syahchari" userId="900ad74b-283d-480b-92c7-b245b840e381" providerId="ADAL" clId="{1F360D63-BCE4-4B7F-BD2F-6B51A659362D}" dt="2021-06-28T14:37:06.430" v="205"/>
        <pc:sldMkLst>
          <pc:docMk/>
          <pc:sldMk cId="1851175635" sldId="324"/>
        </pc:sldMkLst>
        <pc:spChg chg="add mod">
          <ac:chgData name="Dicky Hida Syahchari" userId="900ad74b-283d-480b-92c7-b245b840e381" providerId="ADAL" clId="{1F360D63-BCE4-4B7F-BD2F-6B51A659362D}" dt="2021-06-28T13:51:54.081" v="124" actId="1076"/>
          <ac:spMkLst>
            <pc:docMk/>
            <pc:sldMk cId="1851175635" sldId="324"/>
            <ac:spMk id="4" creationId="{D7BFCAD7-D533-41A2-ACD3-B3DDDA4C9FC4}"/>
          </ac:spMkLst>
        </pc:spChg>
        <pc:spChg chg="add mod">
          <ac:chgData name="Dicky Hida Syahchari" userId="900ad74b-283d-480b-92c7-b245b840e381" providerId="ADAL" clId="{1F360D63-BCE4-4B7F-BD2F-6B51A659362D}" dt="2021-06-28T14:37:06.430" v="205"/>
          <ac:spMkLst>
            <pc:docMk/>
            <pc:sldMk cId="1851175635" sldId="324"/>
            <ac:spMk id="6" creationId="{FD17073B-F1A5-47E1-8357-944587785D92}"/>
          </ac:spMkLst>
        </pc:spChg>
        <pc:picChg chg="add mod">
          <ac:chgData name="Dicky Hida Syahchari" userId="900ad74b-283d-480b-92c7-b245b840e381" providerId="ADAL" clId="{1F360D63-BCE4-4B7F-BD2F-6B51A659362D}" dt="2021-06-28T13:51:54.081" v="124" actId="1076"/>
          <ac:picMkLst>
            <pc:docMk/>
            <pc:sldMk cId="1851175635" sldId="324"/>
            <ac:picMk id="5" creationId="{6C7D01D9-B715-45E0-AC2C-670B444A88C1}"/>
          </ac:picMkLst>
        </pc:picChg>
      </pc:sldChg>
      <pc:sldChg chg="addSp modSp add mod">
        <pc:chgData name="Dicky Hida Syahchari" userId="900ad74b-283d-480b-92c7-b245b840e381" providerId="ADAL" clId="{1F360D63-BCE4-4B7F-BD2F-6B51A659362D}" dt="2021-06-28T14:37:07.914" v="206"/>
        <pc:sldMkLst>
          <pc:docMk/>
          <pc:sldMk cId="3814336368" sldId="325"/>
        </pc:sldMkLst>
        <pc:spChg chg="add mod">
          <ac:chgData name="Dicky Hida Syahchari" userId="900ad74b-283d-480b-92c7-b245b840e381" providerId="ADAL" clId="{1F360D63-BCE4-4B7F-BD2F-6B51A659362D}" dt="2021-06-28T13:52:18.382" v="130" actId="1076"/>
          <ac:spMkLst>
            <pc:docMk/>
            <pc:sldMk cId="3814336368" sldId="325"/>
            <ac:spMk id="4" creationId="{50208D6C-4C1E-41FF-83E6-4291D6C76071}"/>
          </ac:spMkLst>
        </pc:spChg>
        <pc:spChg chg="add mod">
          <ac:chgData name="Dicky Hida Syahchari" userId="900ad74b-283d-480b-92c7-b245b840e381" providerId="ADAL" clId="{1F360D63-BCE4-4B7F-BD2F-6B51A659362D}" dt="2021-06-28T14:37:07.914" v="206"/>
          <ac:spMkLst>
            <pc:docMk/>
            <pc:sldMk cId="3814336368" sldId="325"/>
            <ac:spMk id="6" creationId="{845F6509-C38A-4AF1-8F18-70853F8EE19F}"/>
          </ac:spMkLst>
        </pc:spChg>
        <pc:picChg chg="add mod">
          <ac:chgData name="Dicky Hida Syahchari" userId="900ad74b-283d-480b-92c7-b245b840e381" providerId="ADAL" clId="{1F360D63-BCE4-4B7F-BD2F-6B51A659362D}" dt="2021-06-28T13:52:15.215" v="129" actId="1076"/>
          <ac:picMkLst>
            <pc:docMk/>
            <pc:sldMk cId="3814336368" sldId="325"/>
            <ac:picMk id="5" creationId="{13B4BE12-C3D6-4825-AAEF-1B95F9689AE4}"/>
          </ac:picMkLst>
        </pc:picChg>
      </pc:sldChg>
      <pc:sldChg chg="addSp modSp add mod">
        <pc:chgData name="Dicky Hida Syahchari" userId="900ad74b-283d-480b-92c7-b245b840e381" providerId="ADAL" clId="{1F360D63-BCE4-4B7F-BD2F-6B51A659362D}" dt="2021-06-28T14:37:20.462" v="212"/>
        <pc:sldMkLst>
          <pc:docMk/>
          <pc:sldMk cId="3645567384" sldId="326"/>
        </pc:sldMkLst>
        <pc:spChg chg="add mod">
          <ac:chgData name="Dicky Hida Syahchari" userId="900ad74b-283d-480b-92c7-b245b840e381" providerId="ADAL" clId="{1F360D63-BCE4-4B7F-BD2F-6B51A659362D}" dt="2021-06-28T13:58:57.163" v="166" actId="1076"/>
          <ac:spMkLst>
            <pc:docMk/>
            <pc:sldMk cId="3645567384" sldId="326"/>
            <ac:spMk id="4" creationId="{E8DAD572-C54F-4278-9103-E08C045178CB}"/>
          </ac:spMkLst>
        </pc:spChg>
        <pc:spChg chg="mod">
          <ac:chgData name="Dicky Hida Syahchari" userId="900ad74b-283d-480b-92c7-b245b840e381" providerId="ADAL" clId="{1F360D63-BCE4-4B7F-BD2F-6B51A659362D}" dt="2021-06-28T13:58:54.268" v="165" actId="1076"/>
          <ac:spMkLst>
            <pc:docMk/>
            <pc:sldMk cId="3645567384" sldId="326"/>
            <ac:spMk id="7" creationId="{678C44D5-9EEF-434B-872B-34DEFBD5B257}"/>
          </ac:spMkLst>
        </pc:spChg>
        <pc:spChg chg="mod">
          <ac:chgData name="Dicky Hida Syahchari" userId="900ad74b-283d-480b-92c7-b245b840e381" providerId="ADAL" clId="{1F360D63-BCE4-4B7F-BD2F-6B51A659362D}" dt="2021-06-28T13:58:54.268" v="165" actId="1076"/>
          <ac:spMkLst>
            <pc:docMk/>
            <pc:sldMk cId="3645567384" sldId="326"/>
            <ac:spMk id="8" creationId="{96A336E5-911F-4EAF-9457-2010D5F4DC54}"/>
          </ac:spMkLst>
        </pc:spChg>
        <pc:spChg chg="mod">
          <ac:chgData name="Dicky Hida Syahchari" userId="900ad74b-283d-480b-92c7-b245b840e381" providerId="ADAL" clId="{1F360D63-BCE4-4B7F-BD2F-6B51A659362D}" dt="2021-06-28T13:58:54.268" v="165" actId="1076"/>
          <ac:spMkLst>
            <pc:docMk/>
            <pc:sldMk cId="3645567384" sldId="326"/>
            <ac:spMk id="9" creationId="{33807663-A644-430C-BF11-883DE6B28DAB}"/>
          </ac:spMkLst>
        </pc:spChg>
        <pc:spChg chg="mod">
          <ac:chgData name="Dicky Hida Syahchari" userId="900ad74b-283d-480b-92c7-b245b840e381" providerId="ADAL" clId="{1F360D63-BCE4-4B7F-BD2F-6B51A659362D}" dt="2021-06-28T13:58:54.268" v="165" actId="1076"/>
          <ac:spMkLst>
            <pc:docMk/>
            <pc:sldMk cId="3645567384" sldId="326"/>
            <ac:spMk id="10" creationId="{0AC1DE6A-A105-479B-8FC8-5CDC01186E9E}"/>
          </ac:spMkLst>
        </pc:spChg>
        <pc:spChg chg="mod">
          <ac:chgData name="Dicky Hida Syahchari" userId="900ad74b-283d-480b-92c7-b245b840e381" providerId="ADAL" clId="{1F360D63-BCE4-4B7F-BD2F-6B51A659362D}" dt="2021-06-28T13:58:54.268" v="165" actId="1076"/>
          <ac:spMkLst>
            <pc:docMk/>
            <pc:sldMk cId="3645567384" sldId="326"/>
            <ac:spMk id="11" creationId="{62223F13-F4D7-4D66-BC06-8B87B3D7323E}"/>
          </ac:spMkLst>
        </pc:spChg>
        <pc:spChg chg="mod">
          <ac:chgData name="Dicky Hida Syahchari" userId="900ad74b-283d-480b-92c7-b245b840e381" providerId="ADAL" clId="{1F360D63-BCE4-4B7F-BD2F-6B51A659362D}" dt="2021-06-28T13:58:54.268" v="165" actId="1076"/>
          <ac:spMkLst>
            <pc:docMk/>
            <pc:sldMk cId="3645567384" sldId="326"/>
            <ac:spMk id="12" creationId="{121887F8-027E-4F63-AE60-3E3A590C9C31}"/>
          </ac:spMkLst>
        </pc:spChg>
        <pc:spChg chg="mod">
          <ac:chgData name="Dicky Hida Syahchari" userId="900ad74b-283d-480b-92c7-b245b840e381" providerId="ADAL" clId="{1F360D63-BCE4-4B7F-BD2F-6B51A659362D}" dt="2021-06-28T13:58:54.268" v="165" actId="1076"/>
          <ac:spMkLst>
            <pc:docMk/>
            <pc:sldMk cId="3645567384" sldId="326"/>
            <ac:spMk id="13" creationId="{74A75387-303F-4FB8-B809-B666A8B98399}"/>
          </ac:spMkLst>
        </pc:spChg>
        <pc:spChg chg="mod">
          <ac:chgData name="Dicky Hida Syahchari" userId="900ad74b-283d-480b-92c7-b245b840e381" providerId="ADAL" clId="{1F360D63-BCE4-4B7F-BD2F-6B51A659362D}" dt="2021-06-28T13:58:54.268" v="165" actId="1076"/>
          <ac:spMkLst>
            <pc:docMk/>
            <pc:sldMk cId="3645567384" sldId="326"/>
            <ac:spMk id="14" creationId="{E473EDD4-53F6-4C53-9060-57DE8B6E0CE5}"/>
          </ac:spMkLst>
        </pc:spChg>
        <pc:spChg chg="add mod">
          <ac:chgData name="Dicky Hida Syahchari" userId="900ad74b-283d-480b-92c7-b245b840e381" providerId="ADAL" clId="{1F360D63-BCE4-4B7F-BD2F-6B51A659362D}" dt="2021-06-28T14:37:20.462" v="212"/>
          <ac:spMkLst>
            <pc:docMk/>
            <pc:sldMk cId="3645567384" sldId="326"/>
            <ac:spMk id="19" creationId="{68ED9D12-53FF-4A06-93E3-EB3B4F8AC6EA}"/>
          </ac:spMkLst>
        </pc:spChg>
        <pc:grpChg chg="add mod">
          <ac:chgData name="Dicky Hida Syahchari" userId="900ad74b-283d-480b-92c7-b245b840e381" providerId="ADAL" clId="{1F360D63-BCE4-4B7F-BD2F-6B51A659362D}" dt="2021-06-28T13:58:54.268" v="165" actId="1076"/>
          <ac:grpSpMkLst>
            <pc:docMk/>
            <pc:sldMk cId="3645567384" sldId="326"/>
            <ac:grpSpMk id="5" creationId="{6C639F50-839A-4EB7-9038-EFD8581F6080}"/>
          </ac:grpSpMkLst>
        </pc:grpChg>
        <pc:grpChg chg="mod">
          <ac:chgData name="Dicky Hida Syahchari" userId="900ad74b-283d-480b-92c7-b245b840e381" providerId="ADAL" clId="{1F360D63-BCE4-4B7F-BD2F-6B51A659362D}" dt="2021-06-28T13:58:54.268" v="165" actId="1076"/>
          <ac:grpSpMkLst>
            <pc:docMk/>
            <pc:sldMk cId="3645567384" sldId="326"/>
            <ac:grpSpMk id="6" creationId="{92AADF99-84D8-4FF8-B11F-B74B7EE79B12}"/>
          </ac:grpSpMkLst>
        </pc:grpChg>
        <pc:cxnChg chg="mod">
          <ac:chgData name="Dicky Hida Syahchari" userId="900ad74b-283d-480b-92c7-b245b840e381" providerId="ADAL" clId="{1F360D63-BCE4-4B7F-BD2F-6B51A659362D}" dt="2021-06-28T13:58:54.268" v="165" actId="1076"/>
          <ac:cxnSpMkLst>
            <pc:docMk/>
            <pc:sldMk cId="3645567384" sldId="326"/>
            <ac:cxnSpMk id="15" creationId="{868D8B9A-FF74-4E7D-98EB-415463A99BBD}"/>
          </ac:cxnSpMkLst>
        </pc:cxnChg>
        <pc:cxnChg chg="mod">
          <ac:chgData name="Dicky Hida Syahchari" userId="900ad74b-283d-480b-92c7-b245b840e381" providerId="ADAL" clId="{1F360D63-BCE4-4B7F-BD2F-6B51A659362D}" dt="2021-06-28T13:58:54.268" v="165" actId="1076"/>
          <ac:cxnSpMkLst>
            <pc:docMk/>
            <pc:sldMk cId="3645567384" sldId="326"/>
            <ac:cxnSpMk id="16" creationId="{D3227AFF-568E-4AA1-AD9A-DE2224041B66}"/>
          </ac:cxnSpMkLst>
        </pc:cxnChg>
        <pc:cxnChg chg="mod">
          <ac:chgData name="Dicky Hida Syahchari" userId="900ad74b-283d-480b-92c7-b245b840e381" providerId="ADAL" clId="{1F360D63-BCE4-4B7F-BD2F-6B51A659362D}" dt="2021-06-28T13:58:54.268" v="165" actId="1076"/>
          <ac:cxnSpMkLst>
            <pc:docMk/>
            <pc:sldMk cId="3645567384" sldId="326"/>
            <ac:cxnSpMk id="17" creationId="{0A26588E-5B3F-40D8-B98A-D88F68B06970}"/>
          </ac:cxnSpMkLst>
        </pc:cxnChg>
        <pc:cxnChg chg="mod">
          <ac:chgData name="Dicky Hida Syahchari" userId="900ad74b-283d-480b-92c7-b245b840e381" providerId="ADAL" clId="{1F360D63-BCE4-4B7F-BD2F-6B51A659362D}" dt="2021-06-28T13:58:54.268" v="165" actId="1076"/>
          <ac:cxnSpMkLst>
            <pc:docMk/>
            <pc:sldMk cId="3645567384" sldId="326"/>
            <ac:cxnSpMk id="18" creationId="{BCB225A8-74EE-4814-AD52-620A8698779D}"/>
          </ac:cxnSpMkLst>
        </pc:cxnChg>
      </pc:sldChg>
      <pc:sldChg chg="addSp modSp add mod">
        <pc:chgData name="Dicky Hida Syahchari" userId="900ad74b-283d-480b-92c7-b245b840e381" providerId="ADAL" clId="{1F360D63-BCE4-4B7F-BD2F-6B51A659362D}" dt="2021-06-28T14:37:21.993" v="213"/>
        <pc:sldMkLst>
          <pc:docMk/>
          <pc:sldMk cId="2706046142" sldId="327"/>
        </pc:sldMkLst>
        <pc:spChg chg="add mod">
          <ac:chgData name="Dicky Hida Syahchari" userId="900ad74b-283d-480b-92c7-b245b840e381" providerId="ADAL" clId="{1F360D63-BCE4-4B7F-BD2F-6B51A659362D}" dt="2021-06-28T13:59:10.299" v="169" actId="1076"/>
          <ac:spMkLst>
            <pc:docMk/>
            <pc:sldMk cId="2706046142" sldId="327"/>
            <ac:spMk id="4" creationId="{8DC409B8-16CC-48BE-8589-E83CD838491E}"/>
          </ac:spMkLst>
        </pc:spChg>
        <pc:spChg chg="add mod">
          <ac:chgData name="Dicky Hida Syahchari" userId="900ad74b-283d-480b-92c7-b245b840e381" providerId="ADAL" clId="{1F360D63-BCE4-4B7F-BD2F-6B51A659362D}" dt="2021-06-28T14:37:21.993" v="213"/>
          <ac:spMkLst>
            <pc:docMk/>
            <pc:sldMk cId="2706046142" sldId="327"/>
            <ac:spMk id="6" creationId="{CD73A6D8-33C4-44E1-8CEB-978F625E8BE1}"/>
          </ac:spMkLst>
        </pc:spChg>
        <pc:graphicFrameChg chg="add mod">
          <ac:chgData name="Dicky Hida Syahchari" userId="900ad74b-283d-480b-92c7-b245b840e381" providerId="ADAL" clId="{1F360D63-BCE4-4B7F-BD2F-6B51A659362D}" dt="2021-06-28T13:59:06.311" v="168"/>
          <ac:graphicFrameMkLst>
            <pc:docMk/>
            <pc:sldMk cId="2706046142" sldId="327"/>
            <ac:graphicFrameMk id="5" creationId="{5EF24A73-E0B8-4737-88DE-8C5F15B33F9D}"/>
          </ac:graphicFrameMkLst>
        </pc:graphicFrameChg>
      </pc:sldChg>
      <pc:sldChg chg="addSp modSp add mod">
        <pc:chgData name="Dicky Hida Syahchari" userId="900ad74b-283d-480b-92c7-b245b840e381" providerId="ADAL" clId="{1F360D63-BCE4-4B7F-BD2F-6B51A659362D}" dt="2021-06-28T14:37:23.448" v="214"/>
        <pc:sldMkLst>
          <pc:docMk/>
          <pc:sldMk cId="3862767495" sldId="328"/>
        </pc:sldMkLst>
        <pc:spChg chg="add mod">
          <ac:chgData name="Dicky Hida Syahchari" userId="900ad74b-283d-480b-92c7-b245b840e381" providerId="ADAL" clId="{1F360D63-BCE4-4B7F-BD2F-6B51A659362D}" dt="2021-06-28T13:59:22.879" v="172" actId="1076"/>
          <ac:spMkLst>
            <pc:docMk/>
            <pc:sldMk cId="3862767495" sldId="328"/>
            <ac:spMk id="4" creationId="{B6FBF86E-1291-4400-92CA-282868725FEE}"/>
          </ac:spMkLst>
        </pc:spChg>
        <pc:spChg chg="add mod">
          <ac:chgData name="Dicky Hida Syahchari" userId="900ad74b-283d-480b-92c7-b245b840e381" providerId="ADAL" clId="{1F360D63-BCE4-4B7F-BD2F-6B51A659362D}" dt="2021-06-28T14:37:23.448" v="214"/>
          <ac:spMkLst>
            <pc:docMk/>
            <pc:sldMk cId="3862767495" sldId="328"/>
            <ac:spMk id="6" creationId="{488D1C06-DA34-47A3-A7FF-08603350FBD8}"/>
          </ac:spMkLst>
        </pc:spChg>
        <pc:picChg chg="add mod">
          <ac:chgData name="Dicky Hida Syahchari" userId="900ad74b-283d-480b-92c7-b245b840e381" providerId="ADAL" clId="{1F360D63-BCE4-4B7F-BD2F-6B51A659362D}" dt="2021-06-28T13:59:18.911" v="171"/>
          <ac:picMkLst>
            <pc:docMk/>
            <pc:sldMk cId="3862767495" sldId="328"/>
            <ac:picMk id="5" creationId="{AEAFF71A-4B7C-455E-A237-A071CA7ADD85}"/>
          </ac:picMkLst>
        </pc:picChg>
      </pc:sldChg>
      <pc:sldChg chg="addSp modSp add mod">
        <pc:chgData name="Dicky Hida Syahchari" userId="900ad74b-283d-480b-92c7-b245b840e381" providerId="ADAL" clId="{1F360D63-BCE4-4B7F-BD2F-6B51A659362D}" dt="2021-06-28T14:37:25.104" v="215"/>
        <pc:sldMkLst>
          <pc:docMk/>
          <pc:sldMk cId="2878054472" sldId="329"/>
        </pc:sldMkLst>
        <pc:spChg chg="add mod">
          <ac:chgData name="Dicky Hida Syahchari" userId="900ad74b-283d-480b-92c7-b245b840e381" providerId="ADAL" clId="{1F360D63-BCE4-4B7F-BD2F-6B51A659362D}" dt="2021-06-28T13:59:50.761" v="176" actId="14100"/>
          <ac:spMkLst>
            <pc:docMk/>
            <pc:sldMk cId="2878054472" sldId="329"/>
            <ac:spMk id="4" creationId="{728EFD5A-288E-4EA6-85D9-67DF3A6AD229}"/>
          </ac:spMkLst>
        </pc:spChg>
        <pc:spChg chg="add mod">
          <ac:chgData name="Dicky Hida Syahchari" userId="900ad74b-283d-480b-92c7-b245b840e381" providerId="ADAL" clId="{1F360D63-BCE4-4B7F-BD2F-6B51A659362D}" dt="2021-06-28T14:37:25.104" v="215"/>
          <ac:spMkLst>
            <pc:docMk/>
            <pc:sldMk cId="2878054472" sldId="329"/>
            <ac:spMk id="6" creationId="{381F3D32-E742-407A-B7B3-E82F5DC615A5}"/>
          </ac:spMkLst>
        </pc:spChg>
        <pc:picChg chg="add mod">
          <ac:chgData name="Dicky Hida Syahchari" userId="900ad74b-283d-480b-92c7-b245b840e381" providerId="ADAL" clId="{1F360D63-BCE4-4B7F-BD2F-6B51A659362D}" dt="2021-06-28T13:59:35.797" v="174"/>
          <ac:picMkLst>
            <pc:docMk/>
            <pc:sldMk cId="2878054472" sldId="329"/>
            <ac:picMk id="5" creationId="{5BACC4BE-1716-4796-9D49-414081B31BEB}"/>
          </ac:picMkLst>
        </pc:picChg>
      </pc:sldChg>
      <pc:sldChg chg="add del">
        <pc:chgData name="Dicky Hida Syahchari" userId="900ad74b-283d-480b-92c7-b245b840e381" providerId="ADAL" clId="{1F360D63-BCE4-4B7F-BD2F-6B51A659362D}" dt="2021-06-28T13:55:13.152" v="140"/>
        <pc:sldMkLst>
          <pc:docMk/>
          <pc:sldMk cId="232446993" sldId="330"/>
        </pc:sldMkLst>
      </pc:sldChg>
      <pc:sldChg chg="modSp add mod">
        <pc:chgData name="Dicky Hida Syahchari" userId="900ad74b-283d-480b-92c7-b245b840e381" providerId="ADAL" clId="{1F360D63-BCE4-4B7F-BD2F-6B51A659362D}" dt="2021-06-28T14:02:14.908" v="180" actId="3062"/>
        <pc:sldMkLst>
          <pc:docMk/>
          <pc:sldMk cId="563407532" sldId="330"/>
        </pc:sldMkLst>
        <pc:spChg chg="mod">
          <ac:chgData name="Dicky Hida Syahchari" userId="900ad74b-283d-480b-92c7-b245b840e381" providerId="ADAL" clId="{1F360D63-BCE4-4B7F-BD2F-6B51A659362D}" dt="2021-06-28T14:02:14.908" v="180" actId="3062"/>
          <ac:spMkLst>
            <pc:docMk/>
            <pc:sldMk cId="563407532" sldId="330"/>
            <ac:spMk id="4" creationId="{4C7E966C-1C3F-427D-837B-2E43207A147B}"/>
          </ac:spMkLst>
        </pc:spChg>
      </pc:sldChg>
      <pc:sldChg chg="addSp modSp add">
        <pc:chgData name="Dicky Hida Syahchari" userId="900ad74b-283d-480b-92c7-b245b840e381" providerId="ADAL" clId="{1F360D63-BCE4-4B7F-BD2F-6B51A659362D}" dt="2021-06-28T14:37:46.175" v="222"/>
        <pc:sldMkLst>
          <pc:docMk/>
          <pc:sldMk cId="2583567199" sldId="334"/>
        </pc:sldMkLst>
        <pc:spChg chg="add mod">
          <ac:chgData name="Dicky Hida Syahchari" userId="900ad74b-283d-480b-92c7-b245b840e381" providerId="ADAL" clId="{1F360D63-BCE4-4B7F-BD2F-6B51A659362D}" dt="2021-06-28T14:37:46.175" v="222"/>
          <ac:spMkLst>
            <pc:docMk/>
            <pc:sldMk cId="2583567199" sldId="334"/>
            <ac:spMk id="6" creationId="{B594EC6B-423A-4F29-83D8-1338097E25E1}"/>
          </ac:spMkLst>
        </pc:spChg>
      </pc:sldChg>
      <pc:sldMasterChg chg="delSldLayout">
        <pc:chgData name="Dicky Hida Syahchari" userId="900ad74b-283d-480b-92c7-b245b840e381" providerId="ADAL" clId="{1F360D63-BCE4-4B7F-BD2F-6B51A659362D}" dt="2021-06-28T13:35:44.567" v="14" actId="47"/>
        <pc:sldMasterMkLst>
          <pc:docMk/>
          <pc:sldMasterMk cId="3421228992" sldId="2147483648"/>
        </pc:sldMasterMkLst>
        <pc:sldLayoutChg chg="del">
          <pc:chgData name="Dicky Hida Syahchari" userId="900ad74b-283d-480b-92c7-b245b840e381" providerId="ADAL" clId="{1F360D63-BCE4-4B7F-BD2F-6B51A659362D}" dt="2021-06-28T13:35:44.567" v="14" actId="47"/>
          <pc:sldLayoutMkLst>
            <pc:docMk/>
            <pc:sldMasterMk cId="3421228992" sldId="2147483648"/>
            <pc:sldLayoutMk cId="2225035533" sldId="2147483660"/>
          </pc:sldLayoutMkLst>
        </pc:sldLayoutChg>
      </pc:sldMasterChg>
    </pc:docChg>
  </pc:docChgLst>
  <pc:docChgLst>
    <pc:chgData name="Dicky Hida Syahchari" userId="900ad74b-283d-480b-92c7-b245b840e381" providerId="ADAL" clId="{EBA7DB89-0A5B-4367-8797-61D584B67DE9}"/>
    <pc:docChg chg="modSld">
      <pc:chgData name="Dicky Hida Syahchari" userId="900ad74b-283d-480b-92c7-b245b840e381" providerId="ADAL" clId="{EBA7DB89-0A5B-4367-8797-61D584B67DE9}" dt="2021-08-02T01:06:01.445" v="28" actId="20577"/>
      <pc:docMkLst>
        <pc:docMk/>
      </pc:docMkLst>
      <pc:sldChg chg="modSp mod">
        <pc:chgData name="Dicky Hida Syahchari" userId="900ad74b-283d-480b-92c7-b245b840e381" providerId="ADAL" clId="{EBA7DB89-0A5B-4367-8797-61D584B67DE9}" dt="2021-08-02T00:50:30.891" v="7" actId="20577"/>
        <pc:sldMkLst>
          <pc:docMk/>
          <pc:sldMk cId="2289887915" sldId="322"/>
        </pc:sldMkLst>
        <pc:spChg chg="mod">
          <ac:chgData name="Dicky Hida Syahchari" userId="900ad74b-283d-480b-92c7-b245b840e381" providerId="ADAL" clId="{EBA7DB89-0A5B-4367-8797-61D584B67DE9}" dt="2021-08-02T00:50:30.891" v="7" actId="20577"/>
          <ac:spMkLst>
            <pc:docMk/>
            <pc:sldMk cId="2289887915" sldId="322"/>
            <ac:spMk id="17409" creationId="{00000000-0000-0000-0000-000000000000}"/>
          </ac:spMkLst>
        </pc:spChg>
      </pc:sldChg>
      <pc:sldChg chg="modSp mod">
        <pc:chgData name="Dicky Hida Syahchari" userId="900ad74b-283d-480b-92c7-b245b840e381" providerId="ADAL" clId="{EBA7DB89-0A5B-4367-8797-61D584B67DE9}" dt="2021-08-02T01:02:29.764" v="14" actId="6549"/>
        <pc:sldMkLst>
          <pc:docMk/>
          <pc:sldMk cId="1531459562" sldId="323"/>
        </pc:sldMkLst>
        <pc:spChg chg="mod">
          <ac:chgData name="Dicky Hida Syahchari" userId="900ad74b-283d-480b-92c7-b245b840e381" providerId="ADAL" clId="{EBA7DB89-0A5B-4367-8797-61D584B67DE9}" dt="2021-08-02T01:02:29.764" v="14" actId="6549"/>
          <ac:spMkLst>
            <pc:docMk/>
            <pc:sldMk cId="1531459562" sldId="323"/>
            <ac:spMk id="8" creationId="{565F345C-1DEB-429F-B3C2-BE7A45023126}"/>
          </ac:spMkLst>
        </pc:spChg>
      </pc:sldChg>
      <pc:sldChg chg="modSp mod">
        <pc:chgData name="Dicky Hida Syahchari" userId="900ad74b-283d-480b-92c7-b245b840e381" providerId="ADAL" clId="{EBA7DB89-0A5B-4367-8797-61D584B67DE9}" dt="2021-08-02T01:05:45.778" v="21" actId="6549"/>
        <pc:sldMkLst>
          <pc:docMk/>
          <pc:sldMk cId="1851175635" sldId="324"/>
        </pc:sldMkLst>
        <pc:spChg chg="mod">
          <ac:chgData name="Dicky Hida Syahchari" userId="900ad74b-283d-480b-92c7-b245b840e381" providerId="ADAL" clId="{EBA7DB89-0A5B-4367-8797-61D584B67DE9}" dt="2021-08-02T01:05:45.778" v="21" actId="6549"/>
          <ac:spMkLst>
            <pc:docMk/>
            <pc:sldMk cId="1851175635" sldId="324"/>
            <ac:spMk id="4" creationId="{D7BFCAD7-D533-41A2-ACD3-B3DDDA4C9FC4}"/>
          </ac:spMkLst>
        </pc:spChg>
      </pc:sldChg>
      <pc:sldChg chg="modSp mod">
        <pc:chgData name="Dicky Hida Syahchari" userId="900ad74b-283d-480b-92c7-b245b840e381" providerId="ADAL" clId="{EBA7DB89-0A5B-4367-8797-61D584B67DE9}" dt="2021-08-02T01:06:01.445" v="28" actId="20577"/>
        <pc:sldMkLst>
          <pc:docMk/>
          <pc:sldMk cId="3814336368" sldId="325"/>
        </pc:sldMkLst>
        <pc:spChg chg="mod">
          <ac:chgData name="Dicky Hida Syahchari" userId="900ad74b-283d-480b-92c7-b245b840e381" providerId="ADAL" clId="{EBA7DB89-0A5B-4367-8797-61D584B67DE9}" dt="2021-08-02T01:06:01.445" v="28" actId="20577"/>
          <ac:spMkLst>
            <pc:docMk/>
            <pc:sldMk cId="3814336368" sldId="325"/>
            <ac:spMk id="4" creationId="{50208D6C-4C1E-41FF-83E6-4291D6C76071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13.svg"/><Relationship Id="rId9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13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6E9D8-B926-4BBE-A5C3-5E3596D5CB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758995-DE75-419D-9B81-06710DB65BF6}">
      <dgm:prSet custT="1"/>
      <dgm:spPr/>
      <dgm:t>
        <a:bodyPr/>
        <a:lstStyle/>
        <a:p>
          <a:r>
            <a:rPr lang="en-US" sz="1600" dirty="0"/>
            <a:t>After completing this chapter, you should be able to:</a:t>
          </a:r>
        </a:p>
      </dgm:t>
    </dgm:pt>
    <dgm:pt modelId="{4CF57CAE-AD81-49F0-BC4A-75930E2C1E03}" type="parTrans" cxnId="{D423EC6E-AE46-49B7-B207-DEF7997308A9}">
      <dgm:prSet/>
      <dgm:spPr/>
      <dgm:t>
        <a:bodyPr/>
        <a:lstStyle/>
        <a:p>
          <a:endParaRPr lang="en-US" sz="2000"/>
        </a:p>
      </dgm:t>
    </dgm:pt>
    <dgm:pt modelId="{D79CDBDF-297E-4B58-8D1C-FE4065573FCF}" type="sibTrans" cxnId="{D423EC6E-AE46-49B7-B207-DEF7997308A9}">
      <dgm:prSet/>
      <dgm:spPr/>
      <dgm:t>
        <a:bodyPr/>
        <a:lstStyle/>
        <a:p>
          <a:endParaRPr lang="en-US" sz="2000"/>
        </a:p>
      </dgm:t>
    </dgm:pt>
    <dgm:pt modelId="{817BA138-FDEE-4AA5-856C-DE23CE37F39D}">
      <dgm:prSet/>
      <dgm:spPr/>
      <dgm:t>
        <a:bodyPr/>
        <a:lstStyle/>
        <a:p>
          <a:r>
            <a:rPr lang="en-US"/>
            <a:t>Recognize the variety of constraints that can affect a project, making scheduling and planning difficult.</a:t>
          </a:r>
          <a:endParaRPr lang="en-US" dirty="0"/>
        </a:p>
      </dgm:t>
    </dgm:pt>
    <dgm:pt modelId="{31E60128-AD99-4BC2-8EB7-BA65470EF0F3}" type="parTrans" cxnId="{080D4364-9185-473F-AC70-BFFAA9F62897}">
      <dgm:prSet/>
      <dgm:spPr/>
      <dgm:t>
        <a:bodyPr/>
        <a:lstStyle/>
        <a:p>
          <a:endParaRPr lang="en-ID"/>
        </a:p>
      </dgm:t>
    </dgm:pt>
    <dgm:pt modelId="{2D4BFD13-40ED-49C3-992F-623538B10D13}" type="sibTrans" cxnId="{080D4364-9185-473F-AC70-BFFAA9F62897}">
      <dgm:prSet/>
      <dgm:spPr/>
      <dgm:t>
        <a:bodyPr/>
        <a:lstStyle/>
        <a:p>
          <a:endParaRPr lang="en-ID"/>
        </a:p>
      </dgm:t>
    </dgm:pt>
    <dgm:pt modelId="{203A50C9-027D-474F-B2D6-0E1BB1305A7C}">
      <dgm:prSet/>
      <dgm:spPr/>
      <dgm:t>
        <a:bodyPr/>
        <a:lstStyle/>
        <a:p>
          <a:r>
            <a:rPr lang="en-US"/>
            <a:t>Understand how to apply resource-loading techniques to project schedules to identify potential resource overallocation situations.</a:t>
          </a:r>
          <a:endParaRPr lang="en-US" dirty="0"/>
        </a:p>
      </dgm:t>
    </dgm:pt>
    <dgm:pt modelId="{CEF8D4CA-3B8E-42FD-BEA8-3D161E8556C7}" type="parTrans" cxnId="{1DF5610E-1EDA-460B-9EFF-E86642505F22}">
      <dgm:prSet/>
      <dgm:spPr/>
      <dgm:t>
        <a:bodyPr/>
        <a:lstStyle/>
        <a:p>
          <a:endParaRPr lang="en-ID"/>
        </a:p>
      </dgm:t>
    </dgm:pt>
    <dgm:pt modelId="{C5231E05-2330-4E36-B42D-38F4A92C9C35}" type="sibTrans" cxnId="{1DF5610E-1EDA-460B-9EFF-E86642505F22}">
      <dgm:prSet/>
      <dgm:spPr/>
      <dgm:t>
        <a:bodyPr/>
        <a:lstStyle/>
        <a:p>
          <a:endParaRPr lang="en-ID"/>
        </a:p>
      </dgm:t>
    </dgm:pt>
    <dgm:pt modelId="{F2DB4E24-09B2-42D7-96CF-7E43DB0577B5}">
      <dgm:prSet/>
      <dgm:spPr/>
      <dgm:t>
        <a:bodyPr/>
        <a:lstStyle/>
        <a:p>
          <a:r>
            <a:rPr lang="en-US"/>
            <a:t>Apply resource-leveling procedures to project activities over the baseline schedule using appropriate prioritization heuristics.</a:t>
          </a:r>
          <a:endParaRPr lang="en-US" dirty="0"/>
        </a:p>
      </dgm:t>
    </dgm:pt>
    <dgm:pt modelId="{EEA2EA02-447A-4CC6-940C-126DE057701D}" type="parTrans" cxnId="{DFED5B35-8455-4E11-9AB3-ED68850466AB}">
      <dgm:prSet/>
      <dgm:spPr/>
      <dgm:t>
        <a:bodyPr/>
        <a:lstStyle/>
        <a:p>
          <a:endParaRPr lang="en-ID"/>
        </a:p>
      </dgm:t>
    </dgm:pt>
    <dgm:pt modelId="{22984401-96D3-4D1C-A3E7-23E54AFAA300}" type="sibTrans" cxnId="{DFED5B35-8455-4E11-9AB3-ED68850466AB}">
      <dgm:prSet/>
      <dgm:spPr/>
      <dgm:t>
        <a:bodyPr/>
        <a:lstStyle/>
        <a:p>
          <a:endParaRPr lang="en-ID"/>
        </a:p>
      </dgm:t>
    </dgm:pt>
    <dgm:pt modelId="{E613E600-3A18-4625-8A9C-C23CBABD51AA}">
      <dgm:prSet/>
      <dgm:spPr/>
      <dgm:t>
        <a:bodyPr/>
        <a:lstStyle/>
        <a:p>
          <a:r>
            <a:rPr lang="en-US"/>
            <a:t>Follow the steps necessary to effectively smooth resource requirements across the project life cycle.</a:t>
          </a:r>
          <a:endParaRPr lang="en-US" dirty="0"/>
        </a:p>
      </dgm:t>
    </dgm:pt>
    <dgm:pt modelId="{92340FE8-DFBF-458B-966F-C9AA68FC730D}" type="parTrans" cxnId="{F20A9FA2-F396-405E-AE13-89847AEC3654}">
      <dgm:prSet/>
      <dgm:spPr/>
      <dgm:t>
        <a:bodyPr/>
        <a:lstStyle/>
        <a:p>
          <a:endParaRPr lang="en-ID"/>
        </a:p>
      </dgm:t>
    </dgm:pt>
    <dgm:pt modelId="{86634816-A04E-43A5-A413-7CD5E0196758}" type="sibTrans" cxnId="{F20A9FA2-F396-405E-AE13-89847AEC3654}">
      <dgm:prSet/>
      <dgm:spPr/>
      <dgm:t>
        <a:bodyPr/>
        <a:lstStyle/>
        <a:p>
          <a:endParaRPr lang="en-ID"/>
        </a:p>
      </dgm:t>
    </dgm:pt>
    <dgm:pt modelId="{9636995C-6170-41AF-96C2-6A012F2580E9}">
      <dgm:prSet/>
      <dgm:spPr/>
      <dgm:t>
        <a:bodyPr/>
        <a:lstStyle/>
        <a:p>
          <a:r>
            <a:rPr lang="en-US"/>
            <a:t>Apply resource management within a multiproject environment.</a:t>
          </a:r>
          <a:endParaRPr lang="en-US" dirty="0"/>
        </a:p>
      </dgm:t>
    </dgm:pt>
    <dgm:pt modelId="{352BFD8F-9CBE-49E9-B995-87514FCEEEC0}" type="parTrans" cxnId="{F23271B1-CAB8-4890-A583-5FF5F658DCFC}">
      <dgm:prSet/>
      <dgm:spPr/>
      <dgm:t>
        <a:bodyPr/>
        <a:lstStyle/>
        <a:p>
          <a:endParaRPr lang="en-ID"/>
        </a:p>
      </dgm:t>
    </dgm:pt>
    <dgm:pt modelId="{5E3F4ECF-A9FE-469B-A0E2-591ADE32E932}" type="sibTrans" cxnId="{F23271B1-CAB8-4890-A583-5FF5F658DCFC}">
      <dgm:prSet/>
      <dgm:spPr/>
      <dgm:t>
        <a:bodyPr/>
        <a:lstStyle/>
        <a:p>
          <a:endParaRPr lang="en-ID"/>
        </a:p>
      </dgm:t>
    </dgm:pt>
    <dgm:pt modelId="{2087F2DD-75C7-4092-9950-13EEAC0409B9}" type="pres">
      <dgm:prSet presAssocID="{F3B6E9D8-B926-4BBE-A5C3-5E3596D5CB92}" presName="linear" presStyleCnt="0">
        <dgm:presLayoutVars>
          <dgm:animLvl val="lvl"/>
          <dgm:resizeHandles val="exact"/>
        </dgm:presLayoutVars>
      </dgm:prSet>
      <dgm:spPr/>
    </dgm:pt>
    <dgm:pt modelId="{14E36E9A-C32A-4266-945D-26E2CEBD1B89}" type="pres">
      <dgm:prSet presAssocID="{D5758995-DE75-419D-9B81-06710DB65BF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85D1C55-8013-464A-A73D-A360247D2043}" type="pres">
      <dgm:prSet presAssocID="{D79CDBDF-297E-4B58-8D1C-FE4065573FCF}" presName="spacer" presStyleCnt="0"/>
      <dgm:spPr/>
    </dgm:pt>
    <dgm:pt modelId="{43174AE0-8C7F-40B3-9EE3-2D2039900209}" type="pres">
      <dgm:prSet presAssocID="{817BA138-FDEE-4AA5-856C-DE23CE37F39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3F24C2D-D650-4770-A33E-160192BFFFFE}" type="pres">
      <dgm:prSet presAssocID="{2D4BFD13-40ED-49C3-992F-623538B10D13}" presName="spacer" presStyleCnt="0"/>
      <dgm:spPr/>
    </dgm:pt>
    <dgm:pt modelId="{E7E6BBE4-1033-4934-91D9-711AD3ADBD8C}" type="pres">
      <dgm:prSet presAssocID="{203A50C9-027D-474F-B2D6-0E1BB1305A7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25DF314-1429-4A33-8FF8-5F25ACD9BDEC}" type="pres">
      <dgm:prSet presAssocID="{C5231E05-2330-4E36-B42D-38F4A92C9C35}" presName="spacer" presStyleCnt="0"/>
      <dgm:spPr/>
    </dgm:pt>
    <dgm:pt modelId="{3EAF077B-597E-439A-9061-ED8C59AF42B0}" type="pres">
      <dgm:prSet presAssocID="{F2DB4E24-09B2-42D7-96CF-7E43DB0577B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4F162E2-1067-4CAF-B371-3A1809291BDD}" type="pres">
      <dgm:prSet presAssocID="{22984401-96D3-4D1C-A3E7-23E54AFAA300}" presName="spacer" presStyleCnt="0"/>
      <dgm:spPr/>
    </dgm:pt>
    <dgm:pt modelId="{C7250218-CF0F-4210-8C36-120973D03AFE}" type="pres">
      <dgm:prSet presAssocID="{E613E600-3A18-4625-8A9C-C23CBABD51A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49A841B-45AF-44A7-9808-16020663E227}" type="pres">
      <dgm:prSet presAssocID="{86634816-A04E-43A5-A413-7CD5E0196758}" presName="spacer" presStyleCnt="0"/>
      <dgm:spPr/>
    </dgm:pt>
    <dgm:pt modelId="{F35A4E9C-DD4E-4096-A310-2532BE9A43A3}" type="pres">
      <dgm:prSet presAssocID="{9636995C-6170-41AF-96C2-6A012F2580E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DF5610E-1EDA-460B-9EFF-E86642505F22}" srcId="{F3B6E9D8-B926-4BBE-A5C3-5E3596D5CB92}" destId="{203A50C9-027D-474F-B2D6-0E1BB1305A7C}" srcOrd="2" destOrd="0" parTransId="{CEF8D4CA-3B8E-42FD-BEA8-3D161E8556C7}" sibTransId="{C5231E05-2330-4E36-B42D-38F4A92C9C35}"/>
    <dgm:cxn modelId="{7783CB31-A091-4C64-A1E6-04FBC24B2314}" type="presOf" srcId="{203A50C9-027D-474F-B2D6-0E1BB1305A7C}" destId="{E7E6BBE4-1033-4934-91D9-711AD3ADBD8C}" srcOrd="0" destOrd="0" presId="urn:microsoft.com/office/officeart/2005/8/layout/vList2"/>
    <dgm:cxn modelId="{DFED5B35-8455-4E11-9AB3-ED68850466AB}" srcId="{F3B6E9D8-B926-4BBE-A5C3-5E3596D5CB92}" destId="{F2DB4E24-09B2-42D7-96CF-7E43DB0577B5}" srcOrd="3" destOrd="0" parTransId="{EEA2EA02-447A-4CC6-940C-126DE057701D}" sibTransId="{22984401-96D3-4D1C-A3E7-23E54AFAA300}"/>
    <dgm:cxn modelId="{9648115E-453F-4B2C-A401-B258A9134C27}" type="presOf" srcId="{D5758995-DE75-419D-9B81-06710DB65BF6}" destId="{14E36E9A-C32A-4266-945D-26E2CEBD1B89}" srcOrd="0" destOrd="0" presId="urn:microsoft.com/office/officeart/2005/8/layout/vList2"/>
    <dgm:cxn modelId="{080D4364-9185-473F-AC70-BFFAA9F62897}" srcId="{F3B6E9D8-B926-4BBE-A5C3-5E3596D5CB92}" destId="{817BA138-FDEE-4AA5-856C-DE23CE37F39D}" srcOrd="1" destOrd="0" parTransId="{31E60128-AD99-4BC2-8EB7-BA65470EF0F3}" sibTransId="{2D4BFD13-40ED-49C3-992F-623538B10D13}"/>
    <dgm:cxn modelId="{D423EC6E-AE46-49B7-B207-DEF7997308A9}" srcId="{F3B6E9D8-B926-4BBE-A5C3-5E3596D5CB92}" destId="{D5758995-DE75-419D-9B81-06710DB65BF6}" srcOrd="0" destOrd="0" parTransId="{4CF57CAE-AD81-49F0-BC4A-75930E2C1E03}" sibTransId="{D79CDBDF-297E-4B58-8D1C-FE4065573FCF}"/>
    <dgm:cxn modelId="{777FE572-AE96-4461-851E-0F20792F05C6}" type="presOf" srcId="{F3B6E9D8-B926-4BBE-A5C3-5E3596D5CB92}" destId="{2087F2DD-75C7-4092-9950-13EEAC0409B9}" srcOrd="0" destOrd="0" presId="urn:microsoft.com/office/officeart/2005/8/layout/vList2"/>
    <dgm:cxn modelId="{BD683658-415E-41FF-8375-57952D2059C3}" type="presOf" srcId="{817BA138-FDEE-4AA5-856C-DE23CE37F39D}" destId="{43174AE0-8C7F-40B3-9EE3-2D2039900209}" srcOrd="0" destOrd="0" presId="urn:microsoft.com/office/officeart/2005/8/layout/vList2"/>
    <dgm:cxn modelId="{7623A28C-A746-4E76-968C-B6257A0485A5}" type="presOf" srcId="{9636995C-6170-41AF-96C2-6A012F2580E9}" destId="{F35A4E9C-DD4E-4096-A310-2532BE9A43A3}" srcOrd="0" destOrd="0" presId="urn:microsoft.com/office/officeart/2005/8/layout/vList2"/>
    <dgm:cxn modelId="{F20A9FA2-F396-405E-AE13-89847AEC3654}" srcId="{F3B6E9D8-B926-4BBE-A5C3-5E3596D5CB92}" destId="{E613E600-3A18-4625-8A9C-C23CBABD51AA}" srcOrd="4" destOrd="0" parTransId="{92340FE8-DFBF-458B-966F-C9AA68FC730D}" sibTransId="{86634816-A04E-43A5-A413-7CD5E0196758}"/>
    <dgm:cxn modelId="{7DB74BAB-6B4B-4CE5-8266-5A78F000DD48}" type="presOf" srcId="{E613E600-3A18-4625-8A9C-C23CBABD51AA}" destId="{C7250218-CF0F-4210-8C36-120973D03AFE}" srcOrd="0" destOrd="0" presId="urn:microsoft.com/office/officeart/2005/8/layout/vList2"/>
    <dgm:cxn modelId="{F23271B1-CAB8-4890-A583-5FF5F658DCFC}" srcId="{F3B6E9D8-B926-4BBE-A5C3-5E3596D5CB92}" destId="{9636995C-6170-41AF-96C2-6A012F2580E9}" srcOrd="5" destOrd="0" parTransId="{352BFD8F-9CBE-49E9-B995-87514FCEEEC0}" sibTransId="{5E3F4ECF-A9FE-469B-A0E2-591ADE32E932}"/>
    <dgm:cxn modelId="{16CE07D0-26A9-4A30-8561-5A62DFB55ED4}" type="presOf" srcId="{F2DB4E24-09B2-42D7-96CF-7E43DB0577B5}" destId="{3EAF077B-597E-439A-9061-ED8C59AF42B0}" srcOrd="0" destOrd="0" presId="urn:microsoft.com/office/officeart/2005/8/layout/vList2"/>
    <dgm:cxn modelId="{5960070A-B25C-4F5F-A455-98A1B8B71CC1}" type="presParOf" srcId="{2087F2DD-75C7-4092-9950-13EEAC0409B9}" destId="{14E36E9A-C32A-4266-945D-26E2CEBD1B89}" srcOrd="0" destOrd="0" presId="urn:microsoft.com/office/officeart/2005/8/layout/vList2"/>
    <dgm:cxn modelId="{51B88F0F-E56B-4E19-A19D-AC21B1E00D59}" type="presParOf" srcId="{2087F2DD-75C7-4092-9950-13EEAC0409B9}" destId="{C85D1C55-8013-464A-A73D-A360247D2043}" srcOrd="1" destOrd="0" presId="urn:microsoft.com/office/officeart/2005/8/layout/vList2"/>
    <dgm:cxn modelId="{9338AA3C-17D5-42F4-BD59-AAA30407ED28}" type="presParOf" srcId="{2087F2DD-75C7-4092-9950-13EEAC0409B9}" destId="{43174AE0-8C7F-40B3-9EE3-2D2039900209}" srcOrd="2" destOrd="0" presId="urn:microsoft.com/office/officeart/2005/8/layout/vList2"/>
    <dgm:cxn modelId="{2659AE7B-FE66-4F5B-BCC8-E86F99E3BF0C}" type="presParOf" srcId="{2087F2DD-75C7-4092-9950-13EEAC0409B9}" destId="{33F24C2D-D650-4770-A33E-160192BFFFFE}" srcOrd="3" destOrd="0" presId="urn:microsoft.com/office/officeart/2005/8/layout/vList2"/>
    <dgm:cxn modelId="{DD3A4612-CD1C-4647-B480-98D462138D7F}" type="presParOf" srcId="{2087F2DD-75C7-4092-9950-13EEAC0409B9}" destId="{E7E6BBE4-1033-4934-91D9-711AD3ADBD8C}" srcOrd="4" destOrd="0" presId="urn:microsoft.com/office/officeart/2005/8/layout/vList2"/>
    <dgm:cxn modelId="{6588148D-AE97-42CF-AC85-10064944F480}" type="presParOf" srcId="{2087F2DD-75C7-4092-9950-13EEAC0409B9}" destId="{425DF314-1429-4A33-8FF8-5F25ACD9BDEC}" srcOrd="5" destOrd="0" presId="urn:microsoft.com/office/officeart/2005/8/layout/vList2"/>
    <dgm:cxn modelId="{44FBE002-5C34-431B-8FD5-53C1D6921766}" type="presParOf" srcId="{2087F2DD-75C7-4092-9950-13EEAC0409B9}" destId="{3EAF077B-597E-439A-9061-ED8C59AF42B0}" srcOrd="6" destOrd="0" presId="urn:microsoft.com/office/officeart/2005/8/layout/vList2"/>
    <dgm:cxn modelId="{47975D45-C6BF-4FEB-9008-5A593E844501}" type="presParOf" srcId="{2087F2DD-75C7-4092-9950-13EEAC0409B9}" destId="{84F162E2-1067-4CAF-B371-3A1809291BDD}" srcOrd="7" destOrd="0" presId="urn:microsoft.com/office/officeart/2005/8/layout/vList2"/>
    <dgm:cxn modelId="{4CB7DF9C-5531-44A2-9569-72C235294E9E}" type="presParOf" srcId="{2087F2DD-75C7-4092-9950-13EEAC0409B9}" destId="{C7250218-CF0F-4210-8C36-120973D03AFE}" srcOrd="8" destOrd="0" presId="urn:microsoft.com/office/officeart/2005/8/layout/vList2"/>
    <dgm:cxn modelId="{D9C4BD79-E0F5-4A6E-89BA-BC916B0D5E44}" type="presParOf" srcId="{2087F2DD-75C7-4092-9950-13EEAC0409B9}" destId="{949A841B-45AF-44A7-9808-16020663E227}" srcOrd="9" destOrd="0" presId="urn:microsoft.com/office/officeart/2005/8/layout/vList2"/>
    <dgm:cxn modelId="{81A2A57E-40E5-4523-A170-5614036AD5A9}" type="presParOf" srcId="{2087F2DD-75C7-4092-9950-13EEAC0409B9}" destId="{F35A4E9C-DD4E-4096-A310-2532BE9A43A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57574-5F8D-47C8-8B07-D780FF8A83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CE54FC-0126-4B13-9966-3009D3ECB4DF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ID" dirty="0"/>
            <a:t>Dasar </a:t>
          </a:r>
          <a:r>
            <a:rPr lang="en-ID" dirty="0" err="1"/>
            <a:t>dasar</a:t>
          </a:r>
          <a:r>
            <a:rPr lang="en-ID" dirty="0"/>
            <a:t> </a:t>
          </a:r>
          <a:r>
            <a:rPr lang="en-ID" dirty="0" err="1"/>
            <a:t>keterbatasan</a:t>
          </a:r>
          <a:r>
            <a:rPr lang="en-ID" dirty="0"/>
            <a:t> </a:t>
          </a:r>
          <a:r>
            <a:rPr lang="en-ID" dirty="0" err="1"/>
            <a:t>sumberdaya</a:t>
          </a:r>
          <a:endParaRPr lang="en-ID" dirty="0"/>
        </a:p>
      </dgm:t>
    </dgm:pt>
    <dgm:pt modelId="{D9EBC387-FD14-4784-9697-36232B245896}" type="parTrans" cxnId="{EE64A715-31B4-4E94-A396-228A4ABE340D}">
      <dgm:prSet/>
      <dgm:spPr/>
      <dgm:t>
        <a:bodyPr/>
        <a:lstStyle/>
        <a:p>
          <a:endParaRPr lang="en-ID"/>
        </a:p>
      </dgm:t>
    </dgm:pt>
    <dgm:pt modelId="{17AA74AC-1D63-40E5-8203-7B27EE028252}" type="sibTrans" cxnId="{EE64A715-31B4-4E94-A396-228A4ABE340D}">
      <dgm:prSet/>
      <dgm:spPr/>
      <dgm:t>
        <a:bodyPr/>
        <a:lstStyle/>
        <a:p>
          <a:endParaRPr lang="en-ID"/>
        </a:p>
      </dgm:t>
    </dgm:pt>
    <dgm:pt modelId="{2BAB9F2A-A76B-4975-AEF8-7D6B7A9344C3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ID"/>
            <a:t>Pembebanan sumberdaya</a:t>
          </a:r>
        </a:p>
      </dgm:t>
    </dgm:pt>
    <dgm:pt modelId="{BA47517F-7F9A-4B05-94C6-115475BF2B62}" type="parTrans" cxnId="{DBD0053E-1A5D-4C7A-A7D9-857187EAE020}">
      <dgm:prSet/>
      <dgm:spPr/>
      <dgm:t>
        <a:bodyPr/>
        <a:lstStyle/>
        <a:p>
          <a:endParaRPr lang="en-ID"/>
        </a:p>
      </dgm:t>
    </dgm:pt>
    <dgm:pt modelId="{9870D802-255C-4920-BA41-C46C6CAAF46D}" type="sibTrans" cxnId="{DBD0053E-1A5D-4C7A-A7D9-857187EAE020}">
      <dgm:prSet/>
      <dgm:spPr/>
      <dgm:t>
        <a:bodyPr/>
        <a:lstStyle/>
        <a:p>
          <a:endParaRPr lang="en-ID"/>
        </a:p>
      </dgm:t>
    </dgm:pt>
    <dgm:pt modelId="{E609F33A-84FB-488C-98D1-7967356DE7F3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ID"/>
            <a:t>Pemerataan sumberdaya</a:t>
          </a:r>
        </a:p>
      </dgm:t>
    </dgm:pt>
    <dgm:pt modelId="{21EF48C9-A752-4D1A-8564-6E27F28A8E13}" type="parTrans" cxnId="{E0521C0B-3451-4F2B-88F3-69EE61F5145F}">
      <dgm:prSet/>
      <dgm:spPr/>
      <dgm:t>
        <a:bodyPr/>
        <a:lstStyle/>
        <a:p>
          <a:endParaRPr lang="en-ID"/>
        </a:p>
      </dgm:t>
    </dgm:pt>
    <dgm:pt modelId="{B2440536-95A0-42BF-AA84-69885A7DE3CA}" type="sibTrans" cxnId="{E0521C0B-3451-4F2B-88F3-69EE61F5145F}">
      <dgm:prSet/>
      <dgm:spPr/>
      <dgm:t>
        <a:bodyPr/>
        <a:lstStyle/>
        <a:p>
          <a:endParaRPr lang="en-ID"/>
        </a:p>
      </dgm:t>
    </dgm:pt>
    <dgm:pt modelId="{EC856113-EA97-4313-AE40-8C7379AF547E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ID"/>
            <a:t>Grafik pembebanan sumberdaya</a:t>
          </a:r>
        </a:p>
      </dgm:t>
    </dgm:pt>
    <dgm:pt modelId="{D5A3D8C4-DD32-4FC2-A975-FAC284AD9F42}" type="parTrans" cxnId="{A20B74B4-AEFE-4254-921C-8347B5FF1281}">
      <dgm:prSet/>
      <dgm:spPr/>
      <dgm:t>
        <a:bodyPr/>
        <a:lstStyle/>
        <a:p>
          <a:endParaRPr lang="en-ID"/>
        </a:p>
      </dgm:t>
    </dgm:pt>
    <dgm:pt modelId="{A1043970-D383-4370-95F2-206F5F80F91F}" type="sibTrans" cxnId="{A20B74B4-AEFE-4254-921C-8347B5FF1281}">
      <dgm:prSet/>
      <dgm:spPr/>
      <dgm:t>
        <a:bodyPr/>
        <a:lstStyle/>
        <a:p>
          <a:endParaRPr lang="en-ID"/>
        </a:p>
      </dgm:t>
    </dgm:pt>
    <dgm:pt modelId="{AAE77ACF-2CE5-4DCA-9731-4C0E5E8F4D40}">
      <dgm:prSet/>
      <dgm:spPr/>
      <dgm:t>
        <a:bodyPr/>
        <a:lstStyle/>
        <a:p>
          <a:r>
            <a:rPr lang="en-ID"/>
            <a:t>Pengelolaan sumberdaya di dalam proyek berganda.</a:t>
          </a:r>
        </a:p>
      </dgm:t>
    </dgm:pt>
    <dgm:pt modelId="{8F09440E-DFCB-4B0B-883C-087F412537B7}" type="parTrans" cxnId="{EE51EBB5-504E-43AF-B9A3-5863E760D2E8}">
      <dgm:prSet/>
      <dgm:spPr/>
      <dgm:t>
        <a:bodyPr/>
        <a:lstStyle/>
        <a:p>
          <a:endParaRPr lang="en-ID"/>
        </a:p>
      </dgm:t>
    </dgm:pt>
    <dgm:pt modelId="{C35307D0-854A-491D-92BF-7755D62CBD0F}" type="sibTrans" cxnId="{EE51EBB5-504E-43AF-B9A3-5863E760D2E8}">
      <dgm:prSet/>
      <dgm:spPr/>
      <dgm:t>
        <a:bodyPr/>
        <a:lstStyle/>
        <a:p>
          <a:endParaRPr lang="en-ID"/>
        </a:p>
      </dgm:t>
    </dgm:pt>
    <dgm:pt modelId="{093ABBAB-E06F-410C-BC9D-E6845D9166D6}" type="pres">
      <dgm:prSet presAssocID="{99C57574-5F8D-47C8-8B07-D780FF8A8348}" presName="linear" presStyleCnt="0">
        <dgm:presLayoutVars>
          <dgm:animLvl val="lvl"/>
          <dgm:resizeHandles val="exact"/>
        </dgm:presLayoutVars>
      </dgm:prSet>
      <dgm:spPr/>
    </dgm:pt>
    <dgm:pt modelId="{0E95A5CD-7E02-45B1-B475-D40877B7B720}" type="pres">
      <dgm:prSet presAssocID="{10CE54FC-0126-4B13-9966-3009D3ECB4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0A396D-2C3B-4854-8A91-44CE69570C9D}" type="pres">
      <dgm:prSet presAssocID="{17AA74AC-1D63-40E5-8203-7B27EE028252}" presName="spacer" presStyleCnt="0"/>
      <dgm:spPr/>
    </dgm:pt>
    <dgm:pt modelId="{9E262EA7-3631-4C43-8835-4FAA8EE5348A}" type="pres">
      <dgm:prSet presAssocID="{2BAB9F2A-A76B-4975-AEF8-7D6B7A9344C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3A63868-C20E-4E15-95FF-87A536CCA3EA}" type="pres">
      <dgm:prSet presAssocID="{9870D802-255C-4920-BA41-C46C6CAAF46D}" presName="spacer" presStyleCnt="0"/>
      <dgm:spPr/>
    </dgm:pt>
    <dgm:pt modelId="{E528E67A-79F5-4E69-8B29-4D0C3B43693F}" type="pres">
      <dgm:prSet presAssocID="{E609F33A-84FB-488C-98D1-7967356DE7F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827969A-B303-4860-BF44-15A185F9F96F}" type="pres">
      <dgm:prSet presAssocID="{B2440536-95A0-42BF-AA84-69885A7DE3CA}" presName="spacer" presStyleCnt="0"/>
      <dgm:spPr/>
    </dgm:pt>
    <dgm:pt modelId="{BEA54EFC-04CD-4D2F-B0C4-32701E686180}" type="pres">
      <dgm:prSet presAssocID="{EC856113-EA97-4313-AE40-8C7379AF547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316C1F-6DDE-40C0-AFE3-847FECB2E690}" type="pres">
      <dgm:prSet presAssocID="{A1043970-D383-4370-95F2-206F5F80F91F}" presName="spacer" presStyleCnt="0"/>
      <dgm:spPr/>
    </dgm:pt>
    <dgm:pt modelId="{00A7C48E-4025-4068-8917-685B3D292C3A}" type="pres">
      <dgm:prSet presAssocID="{AAE77ACF-2CE5-4DCA-9731-4C0E5E8F4D4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0521C0B-3451-4F2B-88F3-69EE61F5145F}" srcId="{99C57574-5F8D-47C8-8B07-D780FF8A8348}" destId="{E609F33A-84FB-488C-98D1-7967356DE7F3}" srcOrd="2" destOrd="0" parTransId="{21EF48C9-A752-4D1A-8564-6E27F28A8E13}" sibTransId="{B2440536-95A0-42BF-AA84-69885A7DE3CA}"/>
    <dgm:cxn modelId="{EE64A715-31B4-4E94-A396-228A4ABE340D}" srcId="{99C57574-5F8D-47C8-8B07-D780FF8A8348}" destId="{10CE54FC-0126-4B13-9966-3009D3ECB4DF}" srcOrd="0" destOrd="0" parTransId="{D9EBC387-FD14-4784-9697-36232B245896}" sibTransId="{17AA74AC-1D63-40E5-8203-7B27EE028252}"/>
    <dgm:cxn modelId="{538A832A-97BA-4A37-8097-9B4E8A88D0FB}" type="presOf" srcId="{10CE54FC-0126-4B13-9966-3009D3ECB4DF}" destId="{0E95A5CD-7E02-45B1-B475-D40877B7B720}" srcOrd="0" destOrd="0" presId="urn:microsoft.com/office/officeart/2005/8/layout/vList2"/>
    <dgm:cxn modelId="{DBD0053E-1A5D-4C7A-A7D9-857187EAE020}" srcId="{99C57574-5F8D-47C8-8B07-D780FF8A8348}" destId="{2BAB9F2A-A76B-4975-AEF8-7D6B7A9344C3}" srcOrd="1" destOrd="0" parTransId="{BA47517F-7F9A-4B05-94C6-115475BF2B62}" sibTransId="{9870D802-255C-4920-BA41-C46C6CAAF46D}"/>
    <dgm:cxn modelId="{228DDB3E-510A-47B5-9878-C835F0C5B263}" type="presOf" srcId="{EC856113-EA97-4313-AE40-8C7379AF547E}" destId="{BEA54EFC-04CD-4D2F-B0C4-32701E686180}" srcOrd="0" destOrd="0" presId="urn:microsoft.com/office/officeart/2005/8/layout/vList2"/>
    <dgm:cxn modelId="{0DEDBC4D-3AEE-4105-A232-3A823A0FDD74}" type="presOf" srcId="{AAE77ACF-2CE5-4DCA-9731-4C0E5E8F4D40}" destId="{00A7C48E-4025-4068-8917-685B3D292C3A}" srcOrd="0" destOrd="0" presId="urn:microsoft.com/office/officeart/2005/8/layout/vList2"/>
    <dgm:cxn modelId="{6F774470-8FF3-4993-91FE-CF632DD99E03}" type="presOf" srcId="{99C57574-5F8D-47C8-8B07-D780FF8A8348}" destId="{093ABBAB-E06F-410C-BC9D-E6845D9166D6}" srcOrd="0" destOrd="0" presId="urn:microsoft.com/office/officeart/2005/8/layout/vList2"/>
    <dgm:cxn modelId="{A20B74B4-AEFE-4254-921C-8347B5FF1281}" srcId="{99C57574-5F8D-47C8-8B07-D780FF8A8348}" destId="{EC856113-EA97-4313-AE40-8C7379AF547E}" srcOrd="3" destOrd="0" parTransId="{D5A3D8C4-DD32-4FC2-A975-FAC284AD9F42}" sibTransId="{A1043970-D383-4370-95F2-206F5F80F91F}"/>
    <dgm:cxn modelId="{EE51EBB5-504E-43AF-B9A3-5863E760D2E8}" srcId="{99C57574-5F8D-47C8-8B07-D780FF8A8348}" destId="{AAE77ACF-2CE5-4DCA-9731-4C0E5E8F4D40}" srcOrd="4" destOrd="0" parTransId="{8F09440E-DFCB-4B0B-883C-087F412537B7}" sibTransId="{C35307D0-854A-491D-92BF-7755D62CBD0F}"/>
    <dgm:cxn modelId="{5779C4E4-4DC2-438A-AD8E-228D77DEECEA}" type="presOf" srcId="{2BAB9F2A-A76B-4975-AEF8-7D6B7A9344C3}" destId="{9E262EA7-3631-4C43-8835-4FAA8EE5348A}" srcOrd="0" destOrd="0" presId="urn:microsoft.com/office/officeart/2005/8/layout/vList2"/>
    <dgm:cxn modelId="{4B3FB3E5-0519-421C-B8C5-89E0FF3EB734}" type="presOf" srcId="{E609F33A-84FB-488C-98D1-7967356DE7F3}" destId="{E528E67A-79F5-4E69-8B29-4D0C3B43693F}" srcOrd="0" destOrd="0" presId="urn:microsoft.com/office/officeart/2005/8/layout/vList2"/>
    <dgm:cxn modelId="{3967F3D4-1756-4C53-A7AA-23BDBD9A859A}" type="presParOf" srcId="{093ABBAB-E06F-410C-BC9D-E6845D9166D6}" destId="{0E95A5CD-7E02-45B1-B475-D40877B7B720}" srcOrd="0" destOrd="0" presId="urn:microsoft.com/office/officeart/2005/8/layout/vList2"/>
    <dgm:cxn modelId="{5AED86DF-57A1-4A16-B4C9-A6AFA0920D7F}" type="presParOf" srcId="{093ABBAB-E06F-410C-BC9D-E6845D9166D6}" destId="{590A396D-2C3B-4854-8A91-44CE69570C9D}" srcOrd="1" destOrd="0" presId="urn:microsoft.com/office/officeart/2005/8/layout/vList2"/>
    <dgm:cxn modelId="{403FBB0B-AA1F-40B3-9F57-98B8B63B61E0}" type="presParOf" srcId="{093ABBAB-E06F-410C-BC9D-E6845D9166D6}" destId="{9E262EA7-3631-4C43-8835-4FAA8EE5348A}" srcOrd="2" destOrd="0" presId="urn:microsoft.com/office/officeart/2005/8/layout/vList2"/>
    <dgm:cxn modelId="{AFD7A730-FFC0-46D7-92BF-9FCE62ACF29D}" type="presParOf" srcId="{093ABBAB-E06F-410C-BC9D-E6845D9166D6}" destId="{E3A63868-C20E-4E15-95FF-87A536CCA3EA}" srcOrd="3" destOrd="0" presId="urn:microsoft.com/office/officeart/2005/8/layout/vList2"/>
    <dgm:cxn modelId="{396C123C-40EA-445B-91A9-1874058D6649}" type="presParOf" srcId="{093ABBAB-E06F-410C-BC9D-E6845D9166D6}" destId="{E528E67A-79F5-4E69-8B29-4D0C3B43693F}" srcOrd="4" destOrd="0" presId="urn:microsoft.com/office/officeart/2005/8/layout/vList2"/>
    <dgm:cxn modelId="{CEA9CC05-7EE5-4980-921B-BF59F846DAFA}" type="presParOf" srcId="{093ABBAB-E06F-410C-BC9D-E6845D9166D6}" destId="{B827969A-B303-4860-BF44-15A185F9F96F}" srcOrd="5" destOrd="0" presId="urn:microsoft.com/office/officeart/2005/8/layout/vList2"/>
    <dgm:cxn modelId="{0962DFE1-E513-4F27-BB58-20F3E8B116F7}" type="presParOf" srcId="{093ABBAB-E06F-410C-BC9D-E6845D9166D6}" destId="{BEA54EFC-04CD-4D2F-B0C4-32701E686180}" srcOrd="6" destOrd="0" presId="urn:microsoft.com/office/officeart/2005/8/layout/vList2"/>
    <dgm:cxn modelId="{117B31E8-B3E4-4A5B-A4F2-59090A78AA6E}" type="presParOf" srcId="{093ABBAB-E06F-410C-BC9D-E6845D9166D6}" destId="{98316C1F-6DDE-40C0-AFE3-847FECB2E690}" srcOrd="7" destOrd="0" presId="urn:microsoft.com/office/officeart/2005/8/layout/vList2"/>
    <dgm:cxn modelId="{8DA40776-03DC-4899-806F-93C58C192738}" type="presParOf" srcId="{093ABBAB-E06F-410C-BC9D-E6845D9166D6}" destId="{00A7C48E-4025-4068-8917-685B3D292C3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5418F-279C-4328-9CE0-AE382681D5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69189C-C16E-4F87-82F7-9E047F1D3736}">
      <dgm:prSet/>
      <dgm:spPr/>
      <dgm:t>
        <a:bodyPr/>
        <a:lstStyle/>
        <a:p>
          <a:r>
            <a:rPr lang="en-US"/>
            <a:t>Physical</a:t>
          </a:r>
        </a:p>
      </dgm:t>
    </dgm:pt>
    <dgm:pt modelId="{19402BFB-F179-4001-A4C2-47694F63E1EB}" type="parTrans" cxnId="{48DD34A8-1437-456B-9231-5E11B6AC01C6}">
      <dgm:prSet/>
      <dgm:spPr/>
      <dgm:t>
        <a:bodyPr/>
        <a:lstStyle/>
        <a:p>
          <a:endParaRPr lang="en-US"/>
        </a:p>
      </dgm:t>
    </dgm:pt>
    <dgm:pt modelId="{BE51AB50-B5C0-45E5-BAFE-1DC5F94B8EB9}" type="sibTrans" cxnId="{48DD34A8-1437-456B-9231-5E11B6AC01C6}">
      <dgm:prSet/>
      <dgm:spPr/>
      <dgm:t>
        <a:bodyPr/>
        <a:lstStyle/>
        <a:p>
          <a:endParaRPr lang="en-US"/>
        </a:p>
      </dgm:t>
    </dgm:pt>
    <dgm:pt modelId="{462000AA-0843-4597-B032-7E707D0C9FD1}">
      <dgm:prSet/>
      <dgm:spPr/>
      <dgm:t>
        <a:bodyPr/>
        <a:lstStyle/>
        <a:p>
          <a:r>
            <a:rPr lang="en-US"/>
            <a:t>Time</a:t>
          </a:r>
        </a:p>
      </dgm:t>
    </dgm:pt>
    <dgm:pt modelId="{A3A10FC7-4E60-4DCB-A42C-87CC2E0EDF45}" type="parTrans" cxnId="{6F403CB1-8BA3-4752-BEB4-0C5CC9E0CF4E}">
      <dgm:prSet/>
      <dgm:spPr/>
      <dgm:t>
        <a:bodyPr/>
        <a:lstStyle/>
        <a:p>
          <a:endParaRPr lang="en-US"/>
        </a:p>
      </dgm:t>
    </dgm:pt>
    <dgm:pt modelId="{D4F8DA19-E39F-4C41-913C-55A42B21CBE2}" type="sibTrans" cxnId="{6F403CB1-8BA3-4752-BEB4-0C5CC9E0CF4E}">
      <dgm:prSet/>
      <dgm:spPr/>
      <dgm:t>
        <a:bodyPr/>
        <a:lstStyle/>
        <a:p>
          <a:endParaRPr lang="en-US"/>
        </a:p>
      </dgm:t>
    </dgm:pt>
    <dgm:pt modelId="{EA6BFF18-E94F-4E02-95B0-E2E758A5AE81}">
      <dgm:prSet/>
      <dgm:spPr/>
      <dgm:t>
        <a:bodyPr/>
        <a:lstStyle/>
        <a:p>
          <a:r>
            <a:rPr lang="en-US"/>
            <a:t>Resource</a:t>
          </a:r>
        </a:p>
      </dgm:t>
    </dgm:pt>
    <dgm:pt modelId="{7B5B8D21-1434-4588-B51E-A8C1988C4B1B}" type="parTrans" cxnId="{90D36A71-57C2-4239-B92B-21AE6F0388F6}">
      <dgm:prSet/>
      <dgm:spPr/>
      <dgm:t>
        <a:bodyPr/>
        <a:lstStyle/>
        <a:p>
          <a:endParaRPr lang="en-US"/>
        </a:p>
      </dgm:t>
    </dgm:pt>
    <dgm:pt modelId="{5C1F4F77-CF64-4592-88D0-52DB5CD1E678}" type="sibTrans" cxnId="{90D36A71-57C2-4239-B92B-21AE6F0388F6}">
      <dgm:prSet/>
      <dgm:spPr/>
      <dgm:t>
        <a:bodyPr/>
        <a:lstStyle/>
        <a:p>
          <a:endParaRPr lang="en-US"/>
        </a:p>
      </dgm:t>
    </dgm:pt>
    <dgm:pt modelId="{1F6B0969-E47A-441A-AF3F-165B9C8154D4}">
      <dgm:prSet/>
      <dgm:spPr/>
      <dgm:t>
        <a:bodyPr/>
        <a:lstStyle/>
        <a:p>
          <a:r>
            <a:rPr lang="en-US"/>
            <a:t>Mixed</a:t>
          </a:r>
        </a:p>
      </dgm:t>
    </dgm:pt>
    <dgm:pt modelId="{04EAB654-0EA3-422C-A919-457C3BAC6325}" type="parTrans" cxnId="{36645AE0-D406-4591-902B-8C1C174E95F3}">
      <dgm:prSet/>
      <dgm:spPr/>
      <dgm:t>
        <a:bodyPr/>
        <a:lstStyle/>
        <a:p>
          <a:endParaRPr lang="en-US"/>
        </a:p>
      </dgm:t>
    </dgm:pt>
    <dgm:pt modelId="{94136147-0D39-46C3-968B-AC05EBB3C900}" type="sibTrans" cxnId="{36645AE0-D406-4591-902B-8C1C174E95F3}">
      <dgm:prSet/>
      <dgm:spPr/>
      <dgm:t>
        <a:bodyPr/>
        <a:lstStyle/>
        <a:p>
          <a:endParaRPr lang="en-US"/>
        </a:p>
      </dgm:t>
    </dgm:pt>
    <dgm:pt modelId="{584AF88C-DC90-487B-8FC0-A39E4CF34308}" type="pres">
      <dgm:prSet presAssocID="{75A5418F-279C-4328-9CE0-AE382681D570}" presName="linear" presStyleCnt="0">
        <dgm:presLayoutVars>
          <dgm:animLvl val="lvl"/>
          <dgm:resizeHandles val="exact"/>
        </dgm:presLayoutVars>
      </dgm:prSet>
      <dgm:spPr/>
    </dgm:pt>
    <dgm:pt modelId="{A5E38F47-5E6A-4FC7-A504-FD470E6C4491}" type="pres">
      <dgm:prSet presAssocID="{E169189C-C16E-4F87-82F7-9E047F1D373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EBDB68-3FC2-4B4F-BA57-56A0AD9D6A6E}" type="pres">
      <dgm:prSet presAssocID="{BE51AB50-B5C0-45E5-BAFE-1DC5F94B8EB9}" presName="spacer" presStyleCnt="0"/>
      <dgm:spPr/>
    </dgm:pt>
    <dgm:pt modelId="{E6EBCDBB-95EE-4549-8597-607725A6BCE3}" type="pres">
      <dgm:prSet presAssocID="{462000AA-0843-4597-B032-7E707D0C9FD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2FE808-0F03-482D-A29B-0478286761DA}" type="pres">
      <dgm:prSet presAssocID="{D4F8DA19-E39F-4C41-913C-55A42B21CBE2}" presName="spacer" presStyleCnt="0"/>
      <dgm:spPr/>
    </dgm:pt>
    <dgm:pt modelId="{5D5241DB-B0DB-42CE-AE64-2CB508E2A10C}" type="pres">
      <dgm:prSet presAssocID="{EA6BFF18-E94F-4E02-95B0-E2E758A5AE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05E41A-B456-49A7-8158-FBE008B81C24}" type="pres">
      <dgm:prSet presAssocID="{5C1F4F77-CF64-4592-88D0-52DB5CD1E678}" presName="spacer" presStyleCnt="0"/>
      <dgm:spPr/>
    </dgm:pt>
    <dgm:pt modelId="{2515A166-FDDB-4AF2-A201-6163D3F0BD9F}" type="pres">
      <dgm:prSet presAssocID="{1F6B0969-E47A-441A-AF3F-165B9C8154D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4E7041A-177F-4F3C-A9AD-6192B5CFB281}" type="presOf" srcId="{E169189C-C16E-4F87-82F7-9E047F1D3736}" destId="{A5E38F47-5E6A-4FC7-A504-FD470E6C4491}" srcOrd="0" destOrd="0" presId="urn:microsoft.com/office/officeart/2005/8/layout/vList2"/>
    <dgm:cxn modelId="{6BC0D620-A039-4811-A80C-DF474F6BB2D3}" type="presOf" srcId="{75A5418F-279C-4328-9CE0-AE382681D570}" destId="{584AF88C-DC90-487B-8FC0-A39E4CF34308}" srcOrd="0" destOrd="0" presId="urn:microsoft.com/office/officeart/2005/8/layout/vList2"/>
    <dgm:cxn modelId="{90D36A71-57C2-4239-B92B-21AE6F0388F6}" srcId="{75A5418F-279C-4328-9CE0-AE382681D570}" destId="{EA6BFF18-E94F-4E02-95B0-E2E758A5AE81}" srcOrd="2" destOrd="0" parTransId="{7B5B8D21-1434-4588-B51E-A8C1988C4B1B}" sibTransId="{5C1F4F77-CF64-4592-88D0-52DB5CD1E678}"/>
    <dgm:cxn modelId="{764CFC71-2FE0-4B44-9874-D50BF134FE41}" type="presOf" srcId="{1F6B0969-E47A-441A-AF3F-165B9C8154D4}" destId="{2515A166-FDDB-4AF2-A201-6163D3F0BD9F}" srcOrd="0" destOrd="0" presId="urn:microsoft.com/office/officeart/2005/8/layout/vList2"/>
    <dgm:cxn modelId="{5309DF9E-FF24-4FC3-B2DB-1AC771CB9ED6}" type="presOf" srcId="{EA6BFF18-E94F-4E02-95B0-E2E758A5AE81}" destId="{5D5241DB-B0DB-42CE-AE64-2CB508E2A10C}" srcOrd="0" destOrd="0" presId="urn:microsoft.com/office/officeart/2005/8/layout/vList2"/>
    <dgm:cxn modelId="{48DD34A8-1437-456B-9231-5E11B6AC01C6}" srcId="{75A5418F-279C-4328-9CE0-AE382681D570}" destId="{E169189C-C16E-4F87-82F7-9E047F1D3736}" srcOrd="0" destOrd="0" parTransId="{19402BFB-F179-4001-A4C2-47694F63E1EB}" sibTransId="{BE51AB50-B5C0-45E5-BAFE-1DC5F94B8EB9}"/>
    <dgm:cxn modelId="{0C23DCAF-7EF4-48A2-84BE-985B2E2342D6}" type="presOf" srcId="{462000AA-0843-4597-B032-7E707D0C9FD1}" destId="{E6EBCDBB-95EE-4549-8597-607725A6BCE3}" srcOrd="0" destOrd="0" presId="urn:microsoft.com/office/officeart/2005/8/layout/vList2"/>
    <dgm:cxn modelId="{6F403CB1-8BA3-4752-BEB4-0C5CC9E0CF4E}" srcId="{75A5418F-279C-4328-9CE0-AE382681D570}" destId="{462000AA-0843-4597-B032-7E707D0C9FD1}" srcOrd="1" destOrd="0" parTransId="{A3A10FC7-4E60-4DCB-A42C-87CC2E0EDF45}" sibTransId="{D4F8DA19-E39F-4C41-913C-55A42B21CBE2}"/>
    <dgm:cxn modelId="{36645AE0-D406-4591-902B-8C1C174E95F3}" srcId="{75A5418F-279C-4328-9CE0-AE382681D570}" destId="{1F6B0969-E47A-441A-AF3F-165B9C8154D4}" srcOrd="3" destOrd="0" parTransId="{04EAB654-0EA3-422C-A919-457C3BAC6325}" sibTransId="{94136147-0D39-46C3-968B-AC05EBB3C900}"/>
    <dgm:cxn modelId="{F7A4E154-4721-4F87-B685-89BCB5122AEA}" type="presParOf" srcId="{584AF88C-DC90-487B-8FC0-A39E4CF34308}" destId="{A5E38F47-5E6A-4FC7-A504-FD470E6C4491}" srcOrd="0" destOrd="0" presId="urn:microsoft.com/office/officeart/2005/8/layout/vList2"/>
    <dgm:cxn modelId="{1727F691-FDAD-4D40-AF46-FD02C7950505}" type="presParOf" srcId="{584AF88C-DC90-487B-8FC0-A39E4CF34308}" destId="{90EBDB68-3FC2-4B4F-BA57-56A0AD9D6A6E}" srcOrd="1" destOrd="0" presId="urn:microsoft.com/office/officeart/2005/8/layout/vList2"/>
    <dgm:cxn modelId="{CA1F69F0-CB44-4251-B7C0-ABB245D61DC8}" type="presParOf" srcId="{584AF88C-DC90-487B-8FC0-A39E4CF34308}" destId="{E6EBCDBB-95EE-4549-8597-607725A6BCE3}" srcOrd="2" destOrd="0" presId="urn:microsoft.com/office/officeart/2005/8/layout/vList2"/>
    <dgm:cxn modelId="{7EE19295-56BD-45BD-B2B6-99786F1849E3}" type="presParOf" srcId="{584AF88C-DC90-487B-8FC0-A39E4CF34308}" destId="{DD2FE808-0F03-482D-A29B-0478286761DA}" srcOrd="3" destOrd="0" presId="urn:microsoft.com/office/officeart/2005/8/layout/vList2"/>
    <dgm:cxn modelId="{E3457C9B-7027-4BF9-A599-69E8C86BF3A9}" type="presParOf" srcId="{584AF88C-DC90-487B-8FC0-A39E4CF34308}" destId="{5D5241DB-B0DB-42CE-AE64-2CB508E2A10C}" srcOrd="4" destOrd="0" presId="urn:microsoft.com/office/officeart/2005/8/layout/vList2"/>
    <dgm:cxn modelId="{6BC458CA-0B53-4D7F-882F-994A47B90733}" type="presParOf" srcId="{584AF88C-DC90-487B-8FC0-A39E4CF34308}" destId="{DF05E41A-B456-49A7-8158-FBE008B81C24}" srcOrd="5" destOrd="0" presId="urn:microsoft.com/office/officeart/2005/8/layout/vList2"/>
    <dgm:cxn modelId="{DBCC8A30-3C19-4984-A796-556D371CED61}" type="presParOf" srcId="{584AF88C-DC90-487B-8FC0-A39E4CF34308}" destId="{2515A166-FDDB-4AF2-A201-6163D3F0BD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C964B0-3FB8-4804-A0F9-AE154853BB4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332F06-99C2-46FC-87ED-3CFA1FE296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id-ID" b="1" i="1" dirty="0">
              <a:solidFill>
                <a:schemeClr val="accent1"/>
              </a:solidFill>
            </a:rPr>
            <a:t>A process that address the complex challenges of project constraints</a:t>
          </a:r>
          <a:endParaRPr lang="en-US" dirty="0"/>
        </a:p>
      </dgm:t>
    </dgm:pt>
    <dgm:pt modelId="{D4C56E8A-3B75-41B9-9A7C-2024692DCA60}" type="parTrans" cxnId="{1227C613-B759-442B-8B73-444BBBB92CD7}">
      <dgm:prSet/>
      <dgm:spPr/>
      <dgm:t>
        <a:bodyPr/>
        <a:lstStyle/>
        <a:p>
          <a:endParaRPr lang="en-US"/>
        </a:p>
      </dgm:t>
    </dgm:pt>
    <dgm:pt modelId="{43530727-11B2-419D-84FE-10A92D357E56}" type="sibTrans" cxnId="{1227C613-B759-442B-8B73-444BBBB92CD7}">
      <dgm:prSet/>
      <dgm:spPr/>
      <dgm:t>
        <a:bodyPr/>
        <a:lstStyle/>
        <a:p>
          <a:endParaRPr lang="en-US"/>
        </a:p>
      </dgm:t>
    </dgm:pt>
    <dgm:pt modelId="{DF2DA160-EE6E-4AFE-B6AC-92C83ECAC7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altLang="id-ID" b="1" i="1" dirty="0"/>
            <a:t>Objectives:</a:t>
          </a:r>
          <a:endParaRPr lang="en-US" dirty="0"/>
        </a:p>
      </dgm:t>
    </dgm:pt>
    <dgm:pt modelId="{90D031CD-F5D5-46A9-94B4-82C87297C42C}" type="parTrans" cxnId="{5697B6F9-A20B-436A-A332-BA859C3BC7CE}">
      <dgm:prSet/>
      <dgm:spPr/>
      <dgm:t>
        <a:bodyPr/>
        <a:lstStyle/>
        <a:p>
          <a:endParaRPr lang="en-US"/>
        </a:p>
      </dgm:t>
    </dgm:pt>
    <dgm:pt modelId="{603423A3-57CB-4C1A-8499-8E2ADB8C5117}" type="sibTrans" cxnId="{5697B6F9-A20B-436A-A332-BA859C3BC7CE}">
      <dgm:prSet/>
      <dgm:spPr/>
      <dgm:t>
        <a:bodyPr/>
        <a:lstStyle/>
        <a:p>
          <a:endParaRPr lang="en-US"/>
        </a:p>
      </dgm:t>
    </dgm:pt>
    <dgm:pt modelId="{19748E76-DD8C-44B7-809D-32BD26E0B157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altLang="id-ID" sz="1800" dirty="0"/>
            <a:t>To determine the resource requirements so that they will be available </a:t>
          </a:r>
          <a:r>
            <a:rPr lang="en-US" altLang="id-ID" sz="1800" b="1" i="1" dirty="0">
              <a:solidFill>
                <a:schemeClr val="accent1"/>
              </a:solidFill>
            </a:rPr>
            <a:t>at the right time</a:t>
          </a:r>
          <a:endParaRPr lang="en-US" sz="1800" dirty="0"/>
        </a:p>
      </dgm:t>
    </dgm:pt>
    <dgm:pt modelId="{0ACAD616-7A5F-43E2-B453-38F5E77A1FBE}" type="parTrans" cxnId="{FE4218A1-2E93-43F2-AA04-2A7155F33A95}">
      <dgm:prSet/>
      <dgm:spPr/>
      <dgm:t>
        <a:bodyPr/>
        <a:lstStyle/>
        <a:p>
          <a:endParaRPr lang="en-US"/>
        </a:p>
      </dgm:t>
    </dgm:pt>
    <dgm:pt modelId="{28EFFA6F-AFA9-4FDC-B2A8-BE504F4D69D8}" type="sibTrans" cxnId="{FE4218A1-2E93-43F2-AA04-2A7155F33A95}">
      <dgm:prSet/>
      <dgm:spPr/>
      <dgm:t>
        <a:bodyPr/>
        <a:lstStyle/>
        <a:p>
          <a:endParaRPr lang="en-US"/>
        </a:p>
      </dgm:t>
    </dgm:pt>
    <dgm:pt modelId="{D93C0AC0-2FAD-43AF-A365-74F5E6C1E06D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altLang="id-ID" sz="1800" dirty="0"/>
            <a:t>To allow each activity to be scheduled with the </a:t>
          </a:r>
          <a:r>
            <a:rPr lang="en-US" altLang="id-ID" sz="1800" b="1" i="1" dirty="0">
              <a:solidFill>
                <a:schemeClr val="accent1"/>
              </a:solidFill>
            </a:rPr>
            <a:t>smoothest possible transition </a:t>
          </a:r>
          <a:r>
            <a:rPr lang="en-US" altLang="id-ID" sz="1800" dirty="0"/>
            <a:t>across resource usage levels</a:t>
          </a:r>
        </a:p>
      </dgm:t>
    </dgm:pt>
    <dgm:pt modelId="{CBB7E379-A13C-438D-9B6C-5D7D8256460B}" type="parTrans" cxnId="{37AB9C6D-5BB9-425F-9A95-3F81D56E6DC7}">
      <dgm:prSet/>
      <dgm:spPr/>
      <dgm:t>
        <a:bodyPr/>
        <a:lstStyle/>
        <a:p>
          <a:endParaRPr lang="en-ID"/>
        </a:p>
      </dgm:t>
    </dgm:pt>
    <dgm:pt modelId="{3D2EB88E-4061-4584-A534-414C3836735C}" type="sibTrans" cxnId="{37AB9C6D-5BB9-425F-9A95-3F81D56E6DC7}">
      <dgm:prSet/>
      <dgm:spPr/>
      <dgm:t>
        <a:bodyPr/>
        <a:lstStyle/>
        <a:p>
          <a:endParaRPr lang="en-ID"/>
        </a:p>
      </dgm:t>
    </dgm:pt>
    <dgm:pt modelId="{E1D98DF3-DBBE-49B1-BFBB-B9B5E9AE29BC}" type="pres">
      <dgm:prSet presAssocID="{37C964B0-3FB8-4804-A0F9-AE154853BB4F}" presName="root" presStyleCnt="0">
        <dgm:presLayoutVars>
          <dgm:dir/>
          <dgm:resizeHandles val="exact"/>
        </dgm:presLayoutVars>
      </dgm:prSet>
      <dgm:spPr/>
    </dgm:pt>
    <dgm:pt modelId="{C2A00634-03EB-480D-BFA2-32EAC351E3A6}" type="pres">
      <dgm:prSet presAssocID="{89332F06-99C2-46FC-87ED-3CFA1FE296BC}" presName="compNode" presStyleCnt="0"/>
      <dgm:spPr/>
    </dgm:pt>
    <dgm:pt modelId="{7E55692D-C764-4BD8-A198-2819DAC07EE9}" type="pres">
      <dgm:prSet presAssocID="{89332F06-99C2-46FC-87ED-3CFA1FE296BC}" presName="bgRect" presStyleLbl="bgShp" presStyleIdx="0" presStyleCnt="2"/>
      <dgm:spPr/>
    </dgm:pt>
    <dgm:pt modelId="{D9C62166-96FE-4697-8C7E-25BE598F4718}" type="pres">
      <dgm:prSet presAssocID="{89332F06-99C2-46FC-87ED-3CFA1FE296B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1B3A06EA-159E-411C-8C67-26B6AAA7E6DD}" type="pres">
      <dgm:prSet presAssocID="{89332F06-99C2-46FC-87ED-3CFA1FE296BC}" presName="spaceRect" presStyleCnt="0"/>
      <dgm:spPr/>
    </dgm:pt>
    <dgm:pt modelId="{34584E0C-50FD-40E2-A530-669A9B28FC1F}" type="pres">
      <dgm:prSet presAssocID="{89332F06-99C2-46FC-87ED-3CFA1FE296BC}" presName="parTx" presStyleLbl="revTx" presStyleIdx="0" presStyleCnt="3">
        <dgm:presLayoutVars>
          <dgm:chMax val="0"/>
          <dgm:chPref val="0"/>
        </dgm:presLayoutVars>
      </dgm:prSet>
      <dgm:spPr/>
    </dgm:pt>
    <dgm:pt modelId="{C28A4E93-9E6F-416D-9A83-51E31617415E}" type="pres">
      <dgm:prSet presAssocID="{43530727-11B2-419D-84FE-10A92D357E56}" presName="sibTrans" presStyleCnt="0"/>
      <dgm:spPr/>
    </dgm:pt>
    <dgm:pt modelId="{B22DCFC1-D85B-48DA-9190-BE7A57BE6721}" type="pres">
      <dgm:prSet presAssocID="{DF2DA160-EE6E-4AFE-B6AC-92C83ECAC70D}" presName="compNode" presStyleCnt="0"/>
      <dgm:spPr/>
    </dgm:pt>
    <dgm:pt modelId="{5D5D882E-418B-44D0-AC37-676FC3B36A9D}" type="pres">
      <dgm:prSet presAssocID="{DF2DA160-EE6E-4AFE-B6AC-92C83ECAC70D}" presName="bgRect" presStyleLbl="bgShp" presStyleIdx="1" presStyleCnt="2" custScaleY="148515"/>
      <dgm:spPr/>
    </dgm:pt>
    <dgm:pt modelId="{99E053E2-51CD-4F69-9C2C-C270652C9160}" type="pres">
      <dgm:prSet presAssocID="{DF2DA160-EE6E-4AFE-B6AC-92C83ECAC7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A4AAEE1-ECCD-4E3C-8FEE-35418668E7EB}" type="pres">
      <dgm:prSet presAssocID="{DF2DA160-EE6E-4AFE-B6AC-92C83ECAC70D}" presName="spaceRect" presStyleCnt="0"/>
      <dgm:spPr/>
    </dgm:pt>
    <dgm:pt modelId="{A0B84707-C35E-441B-846E-EDAABC600038}" type="pres">
      <dgm:prSet presAssocID="{DF2DA160-EE6E-4AFE-B6AC-92C83ECAC70D}" presName="parTx" presStyleLbl="revTx" presStyleIdx="1" presStyleCnt="3" custLinFactNeighborX="-10496" custLinFactNeighborY="-2164">
        <dgm:presLayoutVars>
          <dgm:chMax val="0"/>
          <dgm:chPref val="0"/>
        </dgm:presLayoutVars>
      </dgm:prSet>
      <dgm:spPr/>
    </dgm:pt>
    <dgm:pt modelId="{3D6F2306-CABC-48F5-A1FB-3CF165299D34}" type="pres">
      <dgm:prSet presAssocID="{DF2DA160-EE6E-4AFE-B6AC-92C83ECAC70D}" presName="desTx" presStyleLbl="revTx" presStyleIdx="2" presStyleCnt="3" custScaleX="175873" custLinFactNeighborX="-34320" custLinFactNeighborY="-2164">
        <dgm:presLayoutVars/>
      </dgm:prSet>
      <dgm:spPr/>
    </dgm:pt>
  </dgm:ptLst>
  <dgm:cxnLst>
    <dgm:cxn modelId="{1227C613-B759-442B-8B73-444BBBB92CD7}" srcId="{37C964B0-3FB8-4804-A0F9-AE154853BB4F}" destId="{89332F06-99C2-46FC-87ED-3CFA1FE296BC}" srcOrd="0" destOrd="0" parTransId="{D4C56E8A-3B75-41B9-9A7C-2024692DCA60}" sibTransId="{43530727-11B2-419D-84FE-10A92D357E56}"/>
    <dgm:cxn modelId="{6EC9E832-F04F-4853-B0DA-AAD2192DF438}" type="presOf" srcId="{DF2DA160-EE6E-4AFE-B6AC-92C83ECAC70D}" destId="{A0B84707-C35E-441B-846E-EDAABC600038}" srcOrd="0" destOrd="0" presId="urn:microsoft.com/office/officeart/2018/2/layout/IconVerticalSolidList"/>
    <dgm:cxn modelId="{37AB9C6D-5BB9-425F-9A95-3F81D56E6DC7}" srcId="{DF2DA160-EE6E-4AFE-B6AC-92C83ECAC70D}" destId="{D93C0AC0-2FAD-43AF-A365-74F5E6C1E06D}" srcOrd="1" destOrd="0" parTransId="{CBB7E379-A13C-438D-9B6C-5D7D8256460B}" sibTransId="{3D2EB88E-4061-4584-A534-414C3836735C}"/>
    <dgm:cxn modelId="{BF77C351-6A81-446C-8B99-DE865584C90E}" type="presOf" srcId="{19748E76-DD8C-44B7-809D-32BD26E0B157}" destId="{3D6F2306-CABC-48F5-A1FB-3CF165299D34}" srcOrd="0" destOrd="0" presId="urn:microsoft.com/office/officeart/2018/2/layout/IconVerticalSolidList"/>
    <dgm:cxn modelId="{FE4218A1-2E93-43F2-AA04-2A7155F33A95}" srcId="{DF2DA160-EE6E-4AFE-B6AC-92C83ECAC70D}" destId="{19748E76-DD8C-44B7-809D-32BD26E0B157}" srcOrd="0" destOrd="0" parTransId="{0ACAD616-7A5F-43E2-B453-38F5E77A1FBE}" sibTransId="{28EFFA6F-AFA9-4FDC-B2A8-BE504F4D69D8}"/>
    <dgm:cxn modelId="{C9C154A8-EFD7-42C9-B4C7-9EF85E2D92D4}" type="presOf" srcId="{D93C0AC0-2FAD-43AF-A365-74F5E6C1E06D}" destId="{3D6F2306-CABC-48F5-A1FB-3CF165299D34}" srcOrd="0" destOrd="1" presId="urn:microsoft.com/office/officeart/2018/2/layout/IconVerticalSolidList"/>
    <dgm:cxn modelId="{5F2604DD-C189-4249-B4BE-14455F501930}" type="presOf" srcId="{37C964B0-3FB8-4804-A0F9-AE154853BB4F}" destId="{E1D98DF3-DBBE-49B1-BFBB-B9B5E9AE29BC}" srcOrd="0" destOrd="0" presId="urn:microsoft.com/office/officeart/2018/2/layout/IconVerticalSolidList"/>
    <dgm:cxn modelId="{D9CF5DF2-2394-41E7-BA6A-31F258496B8D}" type="presOf" srcId="{89332F06-99C2-46FC-87ED-3CFA1FE296BC}" destId="{34584E0C-50FD-40E2-A530-669A9B28FC1F}" srcOrd="0" destOrd="0" presId="urn:microsoft.com/office/officeart/2018/2/layout/IconVerticalSolidList"/>
    <dgm:cxn modelId="{5697B6F9-A20B-436A-A332-BA859C3BC7CE}" srcId="{37C964B0-3FB8-4804-A0F9-AE154853BB4F}" destId="{DF2DA160-EE6E-4AFE-B6AC-92C83ECAC70D}" srcOrd="1" destOrd="0" parTransId="{90D031CD-F5D5-46A9-94B4-82C87297C42C}" sibTransId="{603423A3-57CB-4C1A-8499-8E2ADB8C5117}"/>
    <dgm:cxn modelId="{1564959D-6059-4A89-A174-CD4C11D8EA4B}" type="presParOf" srcId="{E1D98DF3-DBBE-49B1-BFBB-B9B5E9AE29BC}" destId="{C2A00634-03EB-480D-BFA2-32EAC351E3A6}" srcOrd="0" destOrd="0" presId="urn:microsoft.com/office/officeart/2018/2/layout/IconVerticalSolidList"/>
    <dgm:cxn modelId="{67E8676D-C0B7-4D6C-A7DA-765F1397D274}" type="presParOf" srcId="{C2A00634-03EB-480D-BFA2-32EAC351E3A6}" destId="{7E55692D-C764-4BD8-A198-2819DAC07EE9}" srcOrd="0" destOrd="0" presId="urn:microsoft.com/office/officeart/2018/2/layout/IconVerticalSolidList"/>
    <dgm:cxn modelId="{FECC8308-01EE-469A-A288-905D6EE77BB0}" type="presParOf" srcId="{C2A00634-03EB-480D-BFA2-32EAC351E3A6}" destId="{D9C62166-96FE-4697-8C7E-25BE598F4718}" srcOrd="1" destOrd="0" presId="urn:microsoft.com/office/officeart/2018/2/layout/IconVerticalSolidList"/>
    <dgm:cxn modelId="{79F9CD9C-683C-4374-8BE1-E00FDE944759}" type="presParOf" srcId="{C2A00634-03EB-480D-BFA2-32EAC351E3A6}" destId="{1B3A06EA-159E-411C-8C67-26B6AAA7E6DD}" srcOrd="2" destOrd="0" presId="urn:microsoft.com/office/officeart/2018/2/layout/IconVerticalSolidList"/>
    <dgm:cxn modelId="{9B98C9BF-6C93-4C16-A860-7DDE88D5398D}" type="presParOf" srcId="{C2A00634-03EB-480D-BFA2-32EAC351E3A6}" destId="{34584E0C-50FD-40E2-A530-669A9B28FC1F}" srcOrd="3" destOrd="0" presId="urn:microsoft.com/office/officeart/2018/2/layout/IconVerticalSolidList"/>
    <dgm:cxn modelId="{33221022-CB90-4D78-9733-4D17EA0A1900}" type="presParOf" srcId="{E1D98DF3-DBBE-49B1-BFBB-B9B5E9AE29BC}" destId="{C28A4E93-9E6F-416D-9A83-51E31617415E}" srcOrd="1" destOrd="0" presId="urn:microsoft.com/office/officeart/2018/2/layout/IconVerticalSolidList"/>
    <dgm:cxn modelId="{BEC46592-9E5B-42AD-95B1-28D8A5FEAA43}" type="presParOf" srcId="{E1D98DF3-DBBE-49B1-BFBB-B9B5E9AE29BC}" destId="{B22DCFC1-D85B-48DA-9190-BE7A57BE6721}" srcOrd="2" destOrd="0" presId="urn:microsoft.com/office/officeart/2018/2/layout/IconVerticalSolidList"/>
    <dgm:cxn modelId="{4DAF014B-C82F-47CA-B659-41416E0CC31F}" type="presParOf" srcId="{B22DCFC1-D85B-48DA-9190-BE7A57BE6721}" destId="{5D5D882E-418B-44D0-AC37-676FC3B36A9D}" srcOrd="0" destOrd="0" presId="urn:microsoft.com/office/officeart/2018/2/layout/IconVerticalSolidList"/>
    <dgm:cxn modelId="{2769153F-B87D-4D8D-B367-8A5B8B411877}" type="presParOf" srcId="{B22DCFC1-D85B-48DA-9190-BE7A57BE6721}" destId="{99E053E2-51CD-4F69-9C2C-C270652C9160}" srcOrd="1" destOrd="0" presId="urn:microsoft.com/office/officeart/2018/2/layout/IconVerticalSolidList"/>
    <dgm:cxn modelId="{85F0A46C-25AC-4C65-90C2-933108B6DA2C}" type="presParOf" srcId="{B22DCFC1-D85B-48DA-9190-BE7A57BE6721}" destId="{5A4AAEE1-ECCD-4E3C-8FEE-35418668E7EB}" srcOrd="2" destOrd="0" presId="urn:microsoft.com/office/officeart/2018/2/layout/IconVerticalSolidList"/>
    <dgm:cxn modelId="{58705000-9145-4CAD-90CC-9184898D80DB}" type="presParOf" srcId="{B22DCFC1-D85B-48DA-9190-BE7A57BE6721}" destId="{A0B84707-C35E-441B-846E-EDAABC600038}" srcOrd="3" destOrd="0" presId="urn:microsoft.com/office/officeart/2018/2/layout/IconVerticalSolidList"/>
    <dgm:cxn modelId="{BA9E84F2-74E7-4662-8FDA-8C4BA6B48ED8}" type="presParOf" srcId="{B22DCFC1-D85B-48DA-9190-BE7A57BE6721}" destId="{3D6F2306-CABC-48F5-A1FB-3CF165299D3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EC04CB-14B7-47E8-9C49-8D567E73D2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BCF88D-7256-47F8-9503-1A674B92FD2A}">
      <dgm:prSet/>
      <dgm:spPr/>
      <dgm:t>
        <a:bodyPr/>
        <a:lstStyle/>
        <a:p>
          <a:r>
            <a:rPr lang="en-US"/>
            <a:t>Smallest amount of </a:t>
          </a:r>
          <a:r>
            <a:rPr lang="en-US" b="1" i="1"/>
            <a:t>slack</a:t>
          </a:r>
          <a:endParaRPr lang="en-US"/>
        </a:p>
      </dgm:t>
    </dgm:pt>
    <dgm:pt modelId="{F809C4EC-6CA1-4FEC-A7A2-6E264C19CEF7}" type="parTrans" cxnId="{4EACD8FC-F4F7-4281-B83C-06A38AF69194}">
      <dgm:prSet/>
      <dgm:spPr/>
      <dgm:t>
        <a:bodyPr/>
        <a:lstStyle/>
        <a:p>
          <a:endParaRPr lang="en-US"/>
        </a:p>
      </dgm:t>
    </dgm:pt>
    <dgm:pt modelId="{E7382CD9-F0EA-4A6C-B1A9-0E097ADEE180}" type="sibTrans" cxnId="{4EACD8FC-F4F7-4281-B83C-06A38AF69194}">
      <dgm:prSet/>
      <dgm:spPr/>
      <dgm:t>
        <a:bodyPr/>
        <a:lstStyle/>
        <a:p>
          <a:endParaRPr lang="en-US"/>
        </a:p>
      </dgm:t>
    </dgm:pt>
    <dgm:pt modelId="{7886FDA1-C0E2-480F-9D09-B9725B7111FD}">
      <dgm:prSet/>
      <dgm:spPr/>
      <dgm:t>
        <a:bodyPr/>
        <a:lstStyle/>
        <a:p>
          <a:r>
            <a:rPr lang="en-US"/>
            <a:t>Smallest </a:t>
          </a:r>
          <a:r>
            <a:rPr lang="en-US" b="1" i="1"/>
            <a:t>duration</a:t>
          </a:r>
          <a:endParaRPr lang="en-US"/>
        </a:p>
      </dgm:t>
    </dgm:pt>
    <dgm:pt modelId="{54597D80-6F4F-46CF-A30A-E20A3903D275}" type="parTrans" cxnId="{C76FEF7F-CFBE-4E9F-9B87-3CAEF2B2AAD4}">
      <dgm:prSet/>
      <dgm:spPr/>
      <dgm:t>
        <a:bodyPr/>
        <a:lstStyle/>
        <a:p>
          <a:endParaRPr lang="en-US"/>
        </a:p>
      </dgm:t>
    </dgm:pt>
    <dgm:pt modelId="{38327F0E-DBA7-454A-9435-4584C03FD053}" type="sibTrans" cxnId="{C76FEF7F-CFBE-4E9F-9B87-3CAEF2B2AAD4}">
      <dgm:prSet/>
      <dgm:spPr/>
      <dgm:t>
        <a:bodyPr/>
        <a:lstStyle/>
        <a:p>
          <a:endParaRPr lang="en-US"/>
        </a:p>
      </dgm:t>
    </dgm:pt>
    <dgm:pt modelId="{6612B70E-8E71-4F49-8EBC-73CD6B656D3D}">
      <dgm:prSet/>
      <dgm:spPr/>
      <dgm:t>
        <a:bodyPr/>
        <a:lstStyle/>
        <a:p>
          <a:r>
            <a:rPr lang="en-US"/>
            <a:t>Lowest ID number </a:t>
          </a:r>
          <a:r>
            <a:rPr lang="en-US" b="1" i="1"/>
            <a:t>(FCFS)</a:t>
          </a:r>
          <a:endParaRPr lang="en-US"/>
        </a:p>
      </dgm:t>
    </dgm:pt>
    <dgm:pt modelId="{389B7BFE-A805-42DE-B883-62A4926DA8CF}" type="parTrans" cxnId="{B554B5D7-154C-45B0-B19D-BD1AC3845BD4}">
      <dgm:prSet/>
      <dgm:spPr/>
      <dgm:t>
        <a:bodyPr/>
        <a:lstStyle/>
        <a:p>
          <a:endParaRPr lang="en-US"/>
        </a:p>
      </dgm:t>
    </dgm:pt>
    <dgm:pt modelId="{00DDBB10-CCBD-4C17-BDE0-CA79E5F12C5B}" type="sibTrans" cxnId="{B554B5D7-154C-45B0-B19D-BD1AC3845BD4}">
      <dgm:prSet/>
      <dgm:spPr/>
      <dgm:t>
        <a:bodyPr/>
        <a:lstStyle/>
        <a:p>
          <a:endParaRPr lang="en-US"/>
        </a:p>
      </dgm:t>
    </dgm:pt>
    <dgm:pt modelId="{5FAB5BEE-DFD1-4DB0-B376-973F834B6CFB}">
      <dgm:prSet/>
      <dgm:spPr/>
      <dgm:t>
        <a:bodyPr/>
        <a:lstStyle/>
        <a:p>
          <a:r>
            <a:rPr lang="en-US"/>
            <a:t>Greatest number of </a:t>
          </a:r>
          <a:r>
            <a:rPr lang="en-US" b="1" i="1"/>
            <a:t>successor tasks</a:t>
          </a:r>
          <a:endParaRPr lang="en-US"/>
        </a:p>
      </dgm:t>
    </dgm:pt>
    <dgm:pt modelId="{DEC7A424-0E70-4984-A167-F8414D751A23}" type="parTrans" cxnId="{C06E8D4D-2DFD-47DA-9D34-F1924BF711F0}">
      <dgm:prSet/>
      <dgm:spPr/>
      <dgm:t>
        <a:bodyPr/>
        <a:lstStyle/>
        <a:p>
          <a:endParaRPr lang="en-US"/>
        </a:p>
      </dgm:t>
    </dgm:pt>
    <dgm:pt modelId="{FD34E728-75E0-4167-8FE6-855E4DE08991}" type="sibTrans" cxnId="{C06E8D4D-2DFD-47DA-9D34-F1924BF711F0}">
      <dgm:prSet/>
      <dgm:spPr/>
      <dgm:t>
        <a:bodyPr/>
        <a:lstStyle/>
        <a:p>
          <a:endParaRPr lang="en-US"/>
        </a:p>
      </dgm:t>
    </dgm:pt>
    <dgm:pt modelId="{A3952555-9F98-41BC-AD72-C48563E8A6AC}">
      <dgm:prSet/>
      <dgm:spPr/>
      <dgm:t>
        <a:bodyPr/>
        <a:lstStyle/>
        <a:p>
          <a:r>
            <a:rPr lang="en-US"/>
            <a:t>Requiring the </a:t>
          </a:r>
          <a:r>
            <a:rPr lang="en-US" b="1" i="1"/>
            <a:t>most resources</a:t>
          </a:r>
          <a:endParaRPr lang="en-US"/>
        </a:p>
      </dgm:t>
    </dgm:pt>
    <dgm:pt modelId="{08639E07-1E85-4896-BC85-5B41E9DB5BA1}" type="parTrans" cxnId="{FAD6077C-DF9F-437F-9F50-A4B434035E2A}">
      <dgm:prSet/>
      <dgm:spPr/>
      <dgm:t>
        <a:bodyPr/>
        <a:lstStyle/>
        <a:p>
          <a:endParaRPr lang="en-US"/>
        </a:p>
      </dgm:t>
    </dgm:pt>
    <dgm:pt modelId="{9B8FB22F-4E85-4AC3-A3AF-348987E9589B}" type="sibTrans" cxnId="{FAD6077C-DF9F-437F-9F50-A4B434035E2A}">
      <dgm:prSet/>
      <dgm:spPr/>
      <dgm:t>
        <a:bodyPr/>
        <a:lstStyle/>
        <a:p>
          <a:endParaRPr lang="en-US"/>
        </a:p>
      </dgm:t>
    </dgm:pt>
    <dgm:pt modelId="{9FA13F93-FBE6-42E1-B7BA-1143F579271A}" type="pres">
      <dgm:prSet presAssocID="{A4EC04CB-14B7-47E8-9C49-8D567E73D204}" presName="linear" presStyleCnt="0">
        <dgm:presLayoutVars>
          <dgm:animLvl val="lvl"/>
          <dgm:resizeHandles val="exact"/>
        </dgm:presLayoutVars>
      </dgm:prSet>
      <dgm:spPr/>
    </dgm:pt>
    <dgm:pt modelId="{2B5F858D-A1CD-4954-80EC-88E6D80EC4C4}" type="pres">
      <dgm:prSet presAssocID="{3FBCF88D-7256-47F8-9503-1A674B92FD2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8E4FAA-4876-44C9-8E2B-0FC9258C8BC5}" type="pres">
      <dgm:prSet presAssocID="{E7382CD9-F0EA-4A6C-B1A9-0E097ADEE180}" presName="spacer" presStyleCnt="0"/>
      <dgm:spPr/>
    </dgm:pt>
    <dgm:pt modelId="{A2551E1E-5425-402E-A2AC-53A26B69C640}" type="pres">
      <dgm:prSet presAssocID="{7886FDA1-C0E2-480F-9D09-B9725B7111F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AD0C44D-A81B-42CE-9FAB-FED2E02C0665}" type="pres">
      <dgm:prSet presAssocID="{38327F0E-DBA7-454A-9435-4584C03FD053}" presName="spacer" presStyleCnt="0"/>
      <dgm:spPr/>
    </dgm:pt>
    <dgm:pt modelId="{27D0FBC9-0A9F-4189-9496-7FF5D133AA6D}" type="pres">
      <dgm:prSet presAssocID="{6612B70E-8E71-4F49-8EBC-73CD6B656D3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1652C4-2076-43C3-831A-295F3891C09F}" type="pres">
      <dgm:prSet presAssocID="{00DDBB10-CCBD-4C17-BDE0-CA79E5F12C5B}" presName="spacer" presStyleCnt="0"/>
      <dgm:spPr/>
    </dgm:pt>
    <dgm:pt modelId="{374FC7DF-DBE5-49D6-915B-C74E14786135}" type="pres">
      <dgm:prSet presAssocID="{5FAB5BEE-DFD1-4DB0-B376-973F834B6CF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0273296-B7CD-4F62-800C-8601BC57D218}" type="pres">
      <dgm:prSet presAssocID="{FD34E728-75E0-4167-8FE6-855E4DE08991}" presName="spacer" presStyleCnt="0"/>
      <dgm:spPr/>
    </dgm:pt>
    <dgm:pt modelId="{E2E14D22-8A3D-49F1-9F3E-BCF7073BC784}" type="pres">
      <dgm:prSet presAssocID="{A3952555-9F98-41BC-AD72-C48563E8A6A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D263D32-4349-4773-B043-3EFDBAC3FF0E}" type="presOf" srcId="{A3952555-9F98-41BC-AD72-C48563E8A6AC}" destId="{E2E14D22-8A3D-49F1-9F3E-BCF7073BC784}" srcOrd="0" destOrd="0" presId="urn:microsoft.com/office/officeart/2005/8/layout/vList2"/>
    <dgm:cxn modelId="{5FEF1D63-0C66-4BAB-909D-9AF59C07A559}" type="presOf" srcId="{3FBCF88D-7256-47F8-9503-1A674B92FD2A}" destId="{2B5F858D-A1CD-4954-80EC-88E6D80EC4C4}" srcOrd="0" destOrd="0" presId="urn:microsoft.com/office/officeart/2005/8/layout/vList2"/>
    <dgm:cxn modelId="{E5010249-4B75-47E2-96D4-3D01B8AB5416}" type="presOf" srcId="{6612B70E-8E71-4F49-8EBC-73CD6B656D3D}" destId="{27D0FBC9-0A9F-4189-9496-7FF5D133AA6D}" srcOrd="0" destOrd="0" presId="urn:microsoft.com/office/officeart/2005/8/layout/vList2"/>
    <dgm:cxn modelId="{C06E8D4D-2DFD-47DA-9D34-F1924BF711F0}" srcId="{A4EC04CB-14B7-47E8-9C49-8D567E73D204}" destId="{5FAB5BEE-DFD1-4DB0-B376-973F834B6CFB}" srcOrd="3" destOrd="0" parTransId="{DEC7A424-0E70-4984-A167-F8414D751A23}" sibTransId="{FD34E728-75E0-4167-8FE6-855E4DE08991}"/>
    <dgm:cxn modelId="{FAD6077C-DF9F-437F-9F50-A4B434035E2A}" srcId="{A4EC04CB-14B7-47E8-9C49-8D567E73D204}" destId="{A3952555-9F98-41BC-AD72-C48563E8A6AC}" srcOrd="4" destOrd="0" parTransId="{08639E07-1E85-4896-BC85-5B41E9DB5BA1}" sibTransId="{9B8FB22F-4E85-4AC3-A3AF-348987E9589B}"/>
    <dgm:cxn modelId="{C76FEF7F-CFBE-4E9F-9B87-3CAEF2B2AAD4}" srcId="{A4EC04CB-14B7-47E8-9C49-8D567E73D204}" destId="{7886FDA1-C0E2-480F-9D09-B9725B7111FD}" srcOrd="1" destOrd="0" parTransId="{54597D80-6F4F-46CF-A30A-E20A3903D275}" sibTransId="{38327F0E-DBA7-454A-9435-4584C03FD053}"/>
    <dgm:cxn modelId="{A6591B86-8D96-4796-96B5-30639366CD8C}" type="presOf" srcId="{5FAB5BEE-DFD1-4DB0-B376-973F834B6CFB}" destId="{374FC7DF-DBE5-49D6-915B-C74E14786135}" srcOrd="0" destOrd="0" presId="urn:microsoft.com/office/officeart/2005/8/layout/vList2"/>
    <dgm:cxn modelId="{1CF8769A-932E-4CB1-9E4A-7C242F634AFF}" type="presOf" srcId="{A4EC04CB-14B7-47E8-9C49-8D567E73D204}" destId="{9FA13F93-FBE6-42E1-B7BA-1143F579271A}" srcOrd="0" destOrd="0" presId="urn:microsoft.com/office/officeart/2005/8/layout/vList2"/>
    <dgm:cxn modelId="{B554B5D7-154C-45B0-B19D-BD1AC3845BD4}" srcId="{A4EC04CB-14B7-47E8-9C49-8D567E73D204}" destId="{6612B70E-8E71-4F49-8EBC-73CD6B656D3D}" srcOrd="2" destOrd="0" parTransId="{389B7BFE-A805-42DE-B883-62A4926DA8CF}" sibTransId="{00DDBB10-CCBD-4C17-BDE0-CA79E5F12C5B}"/>
    <dgm:cxn modelId="{67E583D8-7042-4108-B530-1D4063406126}" type="presOf" srcId="{7886FDA1-C0E2-480F-9D09-B9725B7111FD}" destId="{A2551E1E-5425-402E-A2AC-53A26B69C640}" srcOrd="0" destOrd="0" presId="urn:microsoft.com/office/officeart/2005/8/layout/vList2"/>
    <dgm:cxn modelId="{4EACD8FC-F4F7-4281-B83C-06A38AF69194}" srcId="{A4EC04CB-14B7-47E8-9C49-8D567E73D204}" destId="{3FBCF88D-7256-47F8-9503-1A674B92FD2A}" srcOrd="0" destOrd="0" parTransId="{F809C4EC-6CA1-4FEC-A7A2-6E264C19CEF7}" sibTransId="{E7382CD9-F0EA-4A6C-B1A9-0E097ADEE180}"/>
    <dgm:cxn modelId="{0C19BFC0-2BB9-4D72-A796-597549918986}" type="presParOf" srcId="{9FA13F93-FBE6-42E1-B7BA-1143F579271A}" destId="{2B5F858D-A1CD-4954-80EC-88E6D80EC4C4}" srcOrd="0" destOrd="0" presId="urn:microsoft.com/office/officeart/2005/8/layout/vList2"/>
    <dgm:cxn modelId="{4A9B5FE3-87F6-48FB-803B-D90BF7C7F84F}" type="presParOf" srcId="{9FA13F93-FBE6-42E1-B7BA-1143F579271A}" destId="{4E8E4FAA-4876-44C9-8E2B-0FC9258C8BC5}" srcOrd="1" destOrd="0" presId="urn:microsoft.com/office/officeart/2005/8/layout/vList2"/>
    <dgm:cxn modelId="{B9C51387-2E32-49BF-94B6-28E29AA14439}" type="presParOf" srcId="{9FA13F93-FBE6-42E1-B7BA-1143F579271A}" destId="{A2551E1E-5425-402E-A2AC-53A26B69C640}" srcOrd="2" destOrd="0" presId="urn:microsoft.com/office/officeart/2005/8/layout/vList2"/>
    <dgm:cxn modelId="{A66BABB1-D0E6-4476-9B73-AA4066E0C7EE}" type="presParOf" srcId="{9FA13F93-FBE6-42E1-B7BA-1143F579271A}" destId="{AAD0C44D-A81B-42CE-9FAB-FED2E02C0665}" srcOrd="3" destOrd="0" presId="urn:microsoft.com/office/officeart/2005/8/layout/vList2"/>
    <dgm:cxn modelId="{15C7B1F9-8ABE-4C53-8CB2-3DE7A53D02E0}" type="presParOf" srcId="{9FA13F93-FBE6-42E1-B7BA-1143F579271A}" destId="{27D0FBC9-0A9F-4189-9496-7FF5D133AA6D}" srcOrd="4" destOrd="0" presId="urn:microsoft.com/office/officeart/2005/8/layout/vList2"/>
    <dgm:cxn modelId="{7BAAD3DC-D7C1-41E2-B3E2-5D14D70BEC4C}" type="presParOf" srcId="{9FA13F93-FBE6-42E1-B7BA-1143F579271A}" destId="{E51652C4-2076-43C3-831A-295F3891C09F}" srcOrd="5" destOrd="0" presId="urn:microsoft.com/office/officeart/2005/8/layout/vList2"/>
    <dgm:cxn modelId="{C0F27484-DD35-43DE-BEE7-FC1EFB2B4A8E}" type="presParOf" srcId="{9FA13F93-FBE6-42E1-B7BA-1143F579271A}" destId="{374FC7DF-DBE5-49D6-915B-C74E14786135}" srcOrd="6" destOrd="0" presId="urn:microsoft.com/office/officeart/2005/8/layout/vList2"/>
    <dgm:cxn modelId="{EC5B69E6-A880-45B1-B7A1-B79C2582C82C}" type="presParOf" srcId="{9FA13F93-FBE6-42E1-B7BA-1143F579271A}" destId="{00273296-B7CD-4F62-800C-8601BC57D218}" srcOrd="7" destOrd="0" presId="urn:microsoft.com/office/officeart/2005/8/layout/vList2"/>
    <dgm:cxn modelId="{E23011AD-3543-4BEF-87F1-51AD275AE274}" type="presParOf" srcId="{9FA13F93-FBE6-42E1-B7BA-1143F579271A}" destId="{E2E14D22-8A3D-49F1-9F3E-BCF7073BC7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FA1D1B-A554-48F6-AFF9-98A5484D7EB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4FF4A5-0717-4712-9550-4FBC2A682D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a project activity </a:t>
          </a:r>
          <a:r>
            <a:rPr lang="en-US" b="1" i="1"/>
            <a:t>network diagram</a:t>
          </a:r>
          <a:r>
            <a:rPr lang="en-US"/>
            <a:t>.</a:t>
          </a:r>
        </a:p>
      </dgm:t>
    </dgm:pt>
    <dgm:pt modelId="{3779FD4B-4F91-4C1F-A3B7-595031BB50D6}" type="parTrans" cxnId="{45449796-7E17-489B-80DD-61A1FD76691C}">
      <dgm:prSet/>
      <dgm:spPr/>
      <dgm:t>
        <a:bodyPr/>
        <a:lstStyle/>
        <a:p>
          <a:endParaRPr lang="en-US"/>
        </a:p>
      </dgm:t>
    </dgm:pt>
    <dgm:pt modelId="{DE964367-49DC-4E4B-A413-B3894C63F167}" type="sibTrans" cxnId="{45449796-7E17-489B-80DD-61A1FD76691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944353-EC1A-4A0B-9396-D561C384A0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resource </a:t>
          </a:r>
          <a:r>
            <a:rPr lang="en-US" b="1" i="1"/>
            <a:t>loading table</a:t>
          </a:r>
          <a:r>
            <a:rPr lang="en-US"/>
            <a:t>.</a:t>
          </a:r>
        </a:p>
      </dgm:t>
    </dgm:pt>
    <dgm:pt modelId="{B3ACFD1C-CE6D-463F-95A3-F75DF9FEAEFC}" type="parTrans" cxnId="{66539C35-EE43-44D8-87B1-3B7A60D70C7D}">
      <dgm:prSet/>
      <dgm:spPr/>
      <dgm:t>
        <a:bodyPr/>
        <a:lstStyle/>
        <a:p>
          <a:endParaRPr lang="en-US"/>
        </a:p>
      </dgm:t>
    </dgm:pt>
    <dgm:pt modelId="{0753F190-1D74-441D-AAB8-5993D43F48F9}" type="sibTrans" cxnId="{66539C35-EE43-44D8-87B1-3B7A60D70C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8F345ED-B536-46D9-87EA-BA9B9AB04B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Determine activity </a:t>
          </a:r>
          <a:r>
            <a:rPr lang="en-US" b="1" i="1"/>
            <a:t>late finish</a:t>
          </a:r>
          <a:r>
            <a:rPr lang="en-US" i="1"/>
            <a:t> </a:t>
          </a:r>
          <a:r>
            <a:rPr lang="en-US"/>
            <a:t>dates.</a:t>
          </a:r>
        </a:p>
      </dgm:t>
    </dgm:pt>
    <dgm:pt modelId="{1D549AD4-C54E-49FC-9657-FC027F1F1F21}" type="parTrans" cxnId="{72DA59E8-1DE1-4FA4-BB1D-CE5643314735}">
      <dgm:prSet/>
      <dgm:spPr/>
      <dgm:t>
        <a:bodyPr/>
        <a:lstStyle/>
        <a:p>
          <a:endParaRPr lang="en-US"/>
        </a:p>
      </dgm:t>
    </dgm:pt>
    <dgm:pt modelId="{05915455-3871-4712-9F45-FB7539EE586A}" type="sibTrans" cxnId="{72DA59E8-1DE1-4FA4-BB1D-CE56433147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829E2A-45BD-47BE-A804-D615303108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 resource </a:t>
          </a:r>
          <a:r>
            <a:rPr lang="en-US" b="1" i="1"/>
            <a:t>overallocation</a:t>
          </a:r>
          <a:r>
            <a:rPr lang="en-US"/>
            <a:t>.</a:t>
          </a:r>
        </a:p>
      </dgm:t>
    </dgm:pt>
    <dgm:pt modelId="{AA0BAA2E-3848-4F74-B321-F527404FAB67}" type="parTrans" cxnId="{592E73E3-716A-40A7-87E1-86A82A17A9E5}">
      <dgm:prSet/>
      <dgm:spPr/>
      <dgm:t>
        <a:bodyPr/>
        <a:lstStyle/>
        <a:p>
          <a:endParaRPr lang="en-US"/>
        </a:p>
      </dgm:t>
    </dgm:pt>
    <dgm:pt modelId="{0458769F-F3B4-4FF5-8DD2-769699176962}" type="sibTrans" cxnId="{592E73E3-716A-40A7-87E1-86A82A17A9E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BE84A89-AFE2-44A6-B0B5-2B2B6044FD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/>
            <a:t>Level</a:t>
          </a:r>
          <a:r>
            <a:rPr lang="en-US"/>
            <a:t> the resource loading table.</a:t>
          </a:r>
        </a:p>
      </dgm:t>
    </dgm:pt>
    <dgm:pt modelId="{5EABE799-D5B1-401D-BCD4-1087C52AECD7}" type="parTrans" cxnId="{A81C6AC6-0B9B-4B6C-87DB-4D64D95E95D9}">
      <dgm:prSet/>
      <dgm:spPr/>
      <dgm:t>
        <a:bodyPr/>
        <a:lstStyle/>
        <a:p>
          <a:endParaRPr lang="en-US"/>
        </a:p>
      </dgm:t>
    </dgm:pt>
    <dgm:pt modelId="{3B125758-6180-49E2-A7BF-C3C35175401E}" type="sibTrans" cxnId="{A81C6AC6-0B9B-4B6C-87DB-4D64D95E95D9}">
      <dgm:prSet/>
      <dgm:spPr/>
      <dgm:t>
        <a:bodyPr/>
        <a:lstStyle/>
        <a:p>
          <a:endParaRPr lang="en-US"/>
        </a:p>
      </dgm:t>
    </dgm:pt>
    <dgm:pt modelId="{30C7D4D9-ACF6-4963-8536-FC8FE5666B48}" type="pres">
      <dgm:prSet presAssocID="{B5FA1D1B-A554-48F6-AFF9-98A5484D7EB4}" presName="root" presStyleCnt="0">
        <dgm:presLayoutVars>
          <dgm:dir/>
          <dgm:resizeHandles val="exact"/>
        </dgm:presLayoutVars>
      </dgm:prSet>
      <dgm:spPr/>
    </dgm:pt>
    <dgm:pt modelId="{AB722481-30AF-4D51-AC22-A37B1CFD4A2F}" type="pres">
      <dgm:prSet presAssocID="{B5FA1D1B-A554-48F6-AFF9-98A5484D7EB4}" presName="container" presStyleCnt="0">
        <dgm:presLayoutVars>
          <dgm:dir/>
          <dgm:resizeHandles val="exact"/>
        </dgm:presLayoutVars>
      </dgm:prSet>
      <dgm:spPr/>
    </dgm:pt>
    <dgm:pt modelId="{2E7405A9-AE4C-41A3-A31A-B06A4F801725}" type="pres">
      <dgm:prSet presAssocID="{DA4FF4A5-0717-4712-9550-4FBC2A682D6D}" presName="compNode" presStyleCnt="0"/>
      <dgm:spPr/>
    </dgm:pt>
    <dgm:pt modelId="{46484C6A-0F9F-4E55-80B8-2CC38018E6D3}" type="pres">
      <dgm:prSet presAssocID="{DA4FF4A5-0717-4712-9550-4FBC2A682D6D}" presName="iconBgRect" presStyleLbl="bgShp" presStyleIdx="0" presStyleCnt="5"/>
      <dgm:spPr/>
    </dgm:pt>
    <dgm:pt modelId="{F1E78534-56B4-460A-94FE-C08856F16EF0}" type="pres">
      <dgm:prSet presAssocID="{DA4FF4A5-0717-4712-9550-4FBC2A682D6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8FC48A4C-45A0-4B0A-996F-3257A9C94D2F}" type="pres">
      <dgm:prSet presAssocID="{DA4FF4A5-0717-4712-9550-4FBC2A682D6D}" presName="spaceRect" presStyleCnt="0"/>
      <dgm:spPr/>
    </dgm:pt>
    <dgm:pt modelId="{D05194AC-E979-4E86-8A2D-C4FCCE2B2778}" type="pres">
      <dgm:prSet presAssocID="{DA4FF4A5-0717-4712-9550-4FBC2A682D6D}" presName="textRect" presStyleLbl="revTx" presStyleIdx="0" presStyleCnt="5">
        <dgm:presLayoutVars>
          <dgm:chMax val="1"/>
          <dgm:chPref val="1"/>
        </dgm:presLayoutVars>
      </dgm:prSet>
      <dgm:spPr/>
    </dgm:pt>
    <dgm:pt modelId="{72619433-DE4A-4CCB-8F16-DAE2DAE08BF6}" type="pres">
      <dgm:prSet presAssocID="{DE964367-49DC-4E4B-A413-B3894C63F167}" presName="sibTrans" presStyleLbl="sibTrans2D1" presStyleIdx="0" presStyleCnt="0"/>
      <dgm:spPr/>
    </dgm:pt>
    <dgm:pt modelId="{96884C9A-D77F-46B8-87F2-7EF381DC9DC6}" type="pres">
      <dgm:prSet presAssocID="{B3944353-EC1A-4A0B-9396-D561C384A0A3}" presName="compNode" presStyleCnt="0"/>
      <dgm:spPr/>
    </dgm:pt>
    <dgm:pt modelId="{B00F9AC1-4452-4F69-84F8-34E4C5603094}" type="pres">
      <dgm:prSet presAssocID="{B3944353-EC1A-4A0B-9396-D561C384A0A3}" presName="iconBgRect" presStyleLbl="bgShp" presStyleIdx="1" presStyleCnt="5"/>
      <dgm:spPr/>
    </dgm:pt>
    <dgm:pt modelId="{66F3069F-D7C0-41BF-B68B-6E350A8103D5}" type="pres">
      <dgm:prSet presAssocID="{B3944353-EC1A-4A0B-9396-D561C384A0A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0CCA6D6-F170-4F8B-AAF4-E6064F77C39D}" type="pres">
      <dgm:prSet presAssocID="{B3944353-EC1A-4A0B-9396-D561C384A0A3}" presName="spaceRect" presStyleCnt="0"/>
      <dgm:spPr/>
    </dgm:pt>
    <dgm:pt modelId="{F2D455DA-816B-4A37-B873-A9EFE803F37E}" type="pres">
      <dgm:prSet presAssocID="{B3944353-EC1A-4A0B-9396-D561C384A0A3}" presName="textRect" presStyleLbl="revTx" presStyleIdx="1" presStyleCnt="5">
        <dgm:presLayoutVars>
          <dgm:chMax val="1"/>
          <dgm:chPref val="1"/>
        </dgm:presLayoutVars>
      </dgm:prSet>
      <dgm:spPr/>
    </dgm:pt>
    <dgm:pt modelId="{FF28E96C-A285-4163-926D-C8B21A5C8229}" type="pres">
      <dgm:prSet presAssocID="{0753F190-1D74-441D-AAB8-5993D43F48F9}" presName="sibTrans" presStyleLbl="sibTrans2D1" presStyleIdx="0" presStyleCnt="0"/>
      <dgm:spPr/>
    </dgm:pt>
    <dgm:pt modelId="{5CE53A57-0081-4506-B903-4D081A245BE7}" type="pres">
      <dgm:prSet presAssocID="{08F345ED-B536-46D9-87EA-BA9B9AB04B1A}" presName="compNode" presStyleCnt="0"/>
      <dgm:spPr/>
    </dgm:pt>
    <dgm:pt modelId="{6FA29DFE-AA54-42DA-94C9-D23695A0229A}" type="pres">
      <dgm:prSet presAssocID="{08F345ED-B536-46D9-87EA-BA9B9AB04B1A}" presName="iconBgRect" presStyleLbl="bgShp" presStyleIdx="2" presStyleCnt="5"/>
      <dgm:spPr/>
    </dgm:pt>
    <dgm:pt modelId="{49AF9009-1848-4353-8A85-72F52F8AF1C3}" type="pres">
      <dgm:prSet presAssocID="{08F345ED-B536-46D9-87EA-BA9B9AB04B1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2F1C6B0-29AD-43C2-9EAA-8B7FFEB22C08}" type="pres">
      <dgm:prSet presAssocID="{08F345ED-B536-46D9-87EA-BA9B9AB04B1A}" presName="spaceRect" presStyleCnt="0"/>
      <dgm:spPr/>
    </dgm:pt>
    <dgm:pt modelId="{9E142105-B977-4A15-95BA-2777F0AA48A0}" type="pres">
      <dgm:prSet presAssocID="{08F345ED-B536-46D9-87EA-BA9B9AB04B1A}" presName="textRect" presStyleLbl="revTx" presStyleIdx="2" presStyleCnt="5">
        <dgm:presLayoutVars>
          <dgm:chMax val="1"/>
          <dgm:chPref val="1"/>
        </dgm:presLayoutVars>
      </dgm:prSet>
      <dgm:spPr/>
    </dgm:pt>
    <dgm:pt modelId="{8D877C12-BDE8-49CB-8BED-49830A081030}" type="pres">
      <dgm:prSet presAssocID="{05915455-3871-4712-9F45-FB7539EE586A}" presName="sibTrans" presStyleLbl="sibTrans2D1" presStyleIdx="0" presStyleCnt="0"/>
      <dgm:spPr/>
    </dgm:pt>
    <dgm:pt modelId="{51F25597-8AF8-40B0-B268-9C04B341CFFC}" type="pres">
      <dgm:prSet presAssocID="{3C829E2A-45BD-47BE-A804-D615303108EE}" presName="compNode" presStyleCnt="0"/>
      <dgm:spPr/>
    </dgm:pt>
    <dgm:pt modelId="{A62E8A94-1E0D-421C-A73C-81EF15CA3F0B}" type="pres">
      <dgm:prSet presAssocID="{3C829E2A-45BD-47BE-A804-D615303108EE}" presName="iconBgRect" presStyleLbl="bgShp" presStyleIdx="3" presStyleCnt="5"/>
      <dgm:spPr/>
    </dgm:pt>
    <dgm:pt modelId="{D3556FA6-AA3F-46D5-916F-CF5991488AA7}" type="pres">
      <dgm:prSet presAssocID="{3C829E2A-45BD-47BE-A804-D615303108E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4C5DB7A-D163-4A7E-9C6A-425B8D196662}" type="pres">
      <dgm:prSet presAssocID="{3C829E2A-45BD-47BE-A804-D615303108EE}" presName="spaceRect" presStyleCnt="0"/>
      <dgm:spPr/>
    </dgm:pt>
    <dgm:pt modelId="{A774B320-AECB-45D1-8A14-BFEBD1A59518}" type="pres">
      <dgm:prSet presAssocID="{3C829E2A-45BD-47BE-A804-D615303108EE}" presName="textRect" presStyleLbl="revTx" presStyleIdx="3" presStyleCnt="5">
        <dgm:presLayoutVars>
          <dgm:chMax val="1"/>
          <dgm:chPref val="1"/>
        </dgm:presLayoutVars>
      </dgm:prSet>
      <dgm:spPr/>
    </dgm:pt>
    <dgm:pt modelId="{31FC6D7C-7F1D-43A9-9F31-C5F110132633}" type="pres">
      <dgm:prSet presAssocID="{0458769F-F3B4-4FF5-8DD2-769699176962}" presName="sibTrans" presStyleLbl="sibTrans2D1" presStyleIdx="0" presStyleCnt="0"/>
      <dgm:spPr/>
    </dgm:pt>
    <dgm:pt modelId="{A987635D-9705-45A5-BBCC-9310D38A3579}" type="pres">
      <dgm:prSet presAssocID="{DBE84A89-AFE2-44A6-B0B5-2B2B6044FDA1}" presName="compNode" presStyleCnt="0"/>
      <dgm:spPr/>
    </dgm:pt>
    <dgm:pt modelId="{D825E4CD-7A57-4A6E-B327-DA3F2835A481}" type="pres">
      <dgm:prSet presAssocID="{DBE84A89-AFE2-44A6-B0B5-2B2B6044FDA1}" presName="iconBgRect" presStyleLbl="bgShp" presStyleIdx="4" presStyleCnt="5"/>
      <dgm:spPr/>
    </dgm:pt>
    <dgm:pt modelId="{EB1CD3F9-2002-4E56-88B2-55B602C96541}" type="pres">
      <dgm:prSet presAssocID="{DBE84A89-AFE2-44A6-B0B5-2B2B6044FDA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4E6CE80B-05EB-46BA-8F81-03E8BCD25069}" type="pres">
      <dgm:prSet presAssocID="{DBE84A89-AFE2-44A6-B0B5-2B2B6044FDA1}" presName="spaceRect" presStyleCnt="0"/>
      <dgm:spPr/>
    </dgm:pt>
    <dgm:pt modelId="{D711AAE5-509E-438C-B88B-6A6AD1853DE7}" type="pres">
      <dgm:prSet presAssocID="{DBE84A89-AFE2-44A6-B0B5-2B2B6044FDA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3112928-38E0-46F9-A637-AE8BF6911B7C}" type="presOf" srcId="{3C829E2A-45BD-47BE-A804-D615303108EE}" destId="{A774B320-AECB-45D1-8A14-BFEBD1A59518}" srcOrd="0" destOrd="0" presId="urn:microsoft.com/office/officeart/2018/2/layout/IconCircleList"/>
    <dgm:cxn modelId="{66539C35-EE43-44D8-87B1-3B7A60D70C7D}" srcId="{B5FA1D1B-A554-48F6-AFF9-98A5484D7EB4}" destId="{B3944353-EC1A-4A0B-9396-D561C384A0A3}" srcOrd="1" destOrd="0" parTransId="{B3ACFD1C-CE6D-463F-95A3-F75DF9FEAEFC}" sibTransId="{0753F190-1D74-441D-AAB8-5993D43F48F9}"/>
    <dgm:cxn modelId="{1C349D41-2E75-42B9-8B78-F0F4643E101A}" type="presOf" srcId="{DBE84A89-AFE2-44A6-B0B5-2B2B6044FDA1}" destId="{D711AAE5-509E-438C-B88B-6A6AD1853DE7}" srcOrd="0" destOrd="0" presId="urn:microsoft.com/office/officeart/2018/2/layout/IconCircleList"/>
    <dgm:cxn modelId="{636A7C43-A8BD-49EA-B103-060164CE2DEF}" type="presOf" srcId="{B3944353-EC1A-4A0B-9396-D561C384A0A3}" destId="{F2D455DA-816B-4A37-B873-A9EFE803F37E}" srcOrd="0" destOrd="0" presId="urn:microsoft.com/office/officeart/2018/2/layout/IconCircleList"/>
    <dgm:cxn modelId="{745DA371-08FC-41AB-8687-4C87E2C7269A}" type="presOf" srcId="{DE964367-49DC-4E4B-A413-B3894C63F167}" destId="{72619433-DE4A-4CCB-8F16-DAE2DAE08BF6}" srcOrd="0" destOrd="0" presId="urn:microsoft.com/office/officeart/2018/2/layout/IconCircleList"/>
    <dgm:cxn modelId="{A7A21E8F-8F2F-47D8-B409-6506581CE38D}" type="presOf" srcId="{B5FA1D1B-A554-48F6-AFF9-98A5484D7EB4}" destId="{30C7D4D9-ACF6-4963-8536-FC8FE5666B48}" srcOrd="0" destOrd="0" presId="urn:microsoft.com/office/officeart/2018/2/layout/IconCircleList"/>
    <dgm:cxn modelId="{45449796-7E17-489B-80DD-61A1FD76691C}" srcId="{B5FA1D1B-A554-48F6-AFF9-98A5484D7EB4}" destId="{DA4FF4A5-0717-4712-9550-4FBC2A682D6D}" srcOrd="0" destOrd="0" parTransId="{3779FD4B-4F91-4C1F-A3B7-595031BB50D6}" sibTransId="{DE964367-49DC-4E4B-A413-B3894C63F167}"/>
    <dgm:cxn modelId="{1457BCA1-85D3-4B0B-B2DD-083C743021C7}" type="presOf" srcId="{05915455-3871-4712-9F45-FB7539EE586A}" destId="{8D877C12-BDE8-49CB-8BED-49830A081030}" srcOrd="0" destOrd="0" presId="urn:microsoft.com/office/officeart/2018/2/layout/IconCircleList"/>
    <dgm:cxn modelId="{A81C6AC6-0B9B-4B6C-87DB-4D64D95E95D9}" srcId="{B5FA1D1B-A554-48F6-AFF9-98A5484D7EB4}" destId="{DBE84A89-AFE2-44A6-B0B5-2B2B6044FDA1}" srcOrd="4" destOrd="0" parTransId="{5EABE799-D5B1-401D-BCD4-1087C52AECD7}" sibTransId="{3B125758-6180-49E2-A7BF-C3C35175401E}"/>
    <dgm:cxn modelId="{F30B43D5-5E6F-4FBE-A126-3D6A1203459C}" type="presOf" srcId="{0458769F-F3B4-4FF5-8DD2-769699176962}" destId="{31FC6D7C-7F1D-43A9-9F31-C5F110132633}" srcOrd="0" destOrd="0" presId="urn:microsoft.com/office/officeart/2018/2/layout/IconCircleList"/>
    <dgm:cxn modelId="{C43CF9DB-AEF3-4EAC-89CD-82392975D1DA}" type="presOf" srcId="{0753F190-1D74-441D-AAB8-5993D43F48F9}" destId="{FF28E96C-A285-4163-926D-C8B21A5C8229}" srcOrd="0" destOrd="0" presId="urn:microsoft.com/office/officeart/2018/2/layout/IconCircleList"/>
    <dgm:cxn modelId="{592E73E3-716A-40A7-87E1-86A82A17A9E5}" srcId="{B5FA1D1B-A554-48F6-AFF9-98A5484D7EB4}" destId="{3C829E2A-45BD-47BE-A804-D615303108EE}" srcOrd="3" destOrd="0" parTransId="{AA0BAA2E-3848-4F74-B321-F527404FAB67}" sibTransId="{0458769F-F3B4-4FF5-8DD2-769699176962}"/>
    <dgm:cxn modelId="{72DA59E8-1DE1-4FA4-BB1D-CE5643314735}" srcId="{B5FA1D1B-A554-48F6-AFF9-98A5484D7EB4}" destId="{08F345ED-B536-46D9-87EA-BA9B9AB04B1A}" srcOrd="2" destOrd="0" parTransId="{1D549AD4-C54E-49FC-9657-FC027F1F1F21}" sibTransId="{05915455-3871-4712-9F45-FB7539EE586A}"/>
    <dgm:cxn modelId="{4A6966EF-6DD9-4694-A26B-3D4893573A48}" type="presOf" srcId="{08F345ED-B536-46D9-87EA-BA9B9AB04B1A}" destId="{9E142105-B977-4A15-95BA-2777F0AA48A0}" srcOrd="0" destOrd="0" presId="urn:microsoft.com/office/officeart/2018/2/layout/IconCircleList"/>
    <dgm:cxn modelId="{3E8A87EF-3712-45D6-8668-C4DE8E0A75D1}" type="presOf" srcId="{DA4FF4A5-0717-4712-9550-4FBC2A682D6D}" destId="{D05194AC-E979-4E86-8A2D-C4FCCE2B2778}" srcOrd="0" destOrd="0" presId="urn:microsoft.com/office/officeart/2018/2/layout/IconCircleList"/>
    <dgm:cxn modelId="{D79CEA71-1907-446B-8B60-EFA4B8CEAD03}" type="presParOf" srcId="{30C7D4D9-ACF6-4963-8536-FC8FE5666B48}" destId="{AB722481-30AF-4D51-AC22-A37B1CFD4A2F}" srcOrd="0" destOrd="0" presId="urn:microsoft.com/office/officeart/2018/2/layout/IconCircleList"/>
    <dgm:cxn modelId="{3A7A2556-DB58-4007-B789-C8D3B3D4C528}" type="presParOf" srcId="{AB722481-30AF-4D51-AC22-A37B1CFD4A2F}" destId="{2E7405A9-AE4C-41A3-A31A-B06A4F801725}" srcOrd="0" destOrd="0" presId="urn:microsoft.com/office/officeart/2018/2/layout/IconCircleList"/>
    <dgm:cxn modelId="{8D5715BD-F2BB-44C6-A146-A816DCD2DAE4}" type="presParOf" srcId="{2E7405A9-AE4C-41A3-A31A-B06A4F801725}" destId="{46484C6A-0F9F-4E55-80B8-2CC38018E6D3}" srcOrd="0" destOrd="0" presId="urn:microsoft.com/office/officeart/2018/2/layout/IconCircleList"/>
    <dgm:cxn modelId="{7CBB403B-2F4A-4B9A-8874-F3F0D678CC37}" type="presParOf" srcId="{2E7405A9-AE4C-41A3-A31A-B06A4F801725}" destId="{F1E78534-56B4-460A-94FE-C08856F16EF0}" srcOrd="1" destOrd="0" presId="urn:microsoft.com/office/officeart/2018/2/layout/IconCircleList"/>
    <dgm:cxn modelId="{686BCBCE-69A4-4A3F-AEDC-0D30B854EDCB}" type="presParOf" srcId="{2E7405A9-AE4C-41A3-A31A-B06A4F801725}" destId="{8FC48A4C-45A0-4B0A-996F-3257A9C94D2F}" srcOrd="2" destOrd="0" presId="urn:microsoft.com/office/officeart/2018/2/layout/IconCircleList"/>
    <dgm:cxn modelId="{A37FB8F1-3FB2-4638-BA20-EA3F59D8C299}" type="presParOf" srcId="{2E7405A9-AE4C-41A3-A31A-B06A4F801725}" destId="{D05194AC-E979-4E86-8A2D-C4FCCE2B2778}" srcOrd="3" destOrd="0" presId="urn:microsoft.com/office/officeart/2018/2/layout/IconCircleList"/>
    <dgm:cxn modelId="{448BC84D-781A-49D5-AACE-3A113173FACE}" type="presParOf" srcId="{AB722481-30AF-4D51-AC22-A37B1CFD4A2F}" destId="{72619433-DE4A-4CCB-8F16-DAE2DAE08BF6}" srcOrd="1" destOrd="0" presId="urn:microsoft.com/office/officeart/2018/2/layout/IconCircleList"/>
    <dgm:cxn modelId="{97BED467-5D5C-458D-AE32-653FE363E776}" type="presParOf" srcId="{AB722481-30AF-4D51-AC22-A37B1CFD4A2F}" destId="{96884C9A-D77F-46B8-87F2-7EF381DC9DC6}" srcOrd="2" destOrd="0" presId="urn:microsoft.com/office/officeart/2018/2/layout/IconCircleList"/>
    <dgm:cxn modelId="{E1897153-D910-4023-B76C-7C17D2BA8827}" type="presParOf" srcId="{96884C9A-D77F-46B8-87F2-7EF381DC9DC6}" destId="{B00F9AC1-4452-4F69-84F8-34E4C5603094}" srcOrd="0" destOrd="0" presId="urn:microsoft.com/office/officeart/2018/2/layout/IconCircleList"/>
    <dgm:cxn modelId="{9EC22891-70C2-4BA7-A821-8D24DEB55374}" type="presParOf" srcId="{96884C9A-D77F-46B8-87F2-7EF381DC9DC6}" destId="{66F3069F-D7C0-41BF-B68B-6E350A8103D5}" srcOrd="1" destOrd="0" presId="urn:microsoft.com/office/officeart/2018/2/layout/IconCircleList"/>
    <dgm:cxn modelId="{36235CFA-A0A7-4832-B643-AE505C8D870F}" type="presParOf" srcId="{96884C9A-D77F-46B8-87F2-7EF381DC9DC6}" destId="{20CCA6D6-F170-4F8B-AAF4-E6064F77C39D}" srcOrd="2" destOrd="0" presId="urn:microsoft.com/office/officeart/2018/2/layout/IconCircleList"/>
    <dgm:cxn modelId="{350D74A9-2C5A-4694-881B-986F31982AAC}" type="presParOf" srcId="{96884C9A-D77F-46B8-87F2-7EF381DC9DC6}" destId="{F2D455DA-816B-4A37-B873-A9EFE803F37E}" srcOrd="3" destOrd="0" presId="urn:microsoft.com/office/officeart/2018/2/layout/IconCircleList"/>
    <dgm:cxn modelId="{71B564D0-1841-40DF-A7B1-2DD69517C1E0}" type="presParOf" srcId="{AB722481-30AF-4D51-AC22-A37B1CFD4A2F}" destId="{FF28E96C-A285-4163-926D-C8B21A5C8229}" srcOrd="3" destOrd="0" presId="urn:microsoft.com/office/officeart/2018/2/layout/IconCircleList"/>
    <dgm:cxn modelId="{DBE91A11-9FE2-4D17-876D-8897C6F9FD24}" type="presParOf" srcId="{AB722481-30AF-4D51-AC22-A37B1CFD4A2F}" destId="{5CE53A57-0081-4506-B903-4D081A245BE7}" srcOrd="4" destOrd="0" presId="urn:microsoft.com/office/officeart/2018/2/layout/IconCircleList"/>
    <dgm:cxn modelId="{A5925E09-8EEE-4ADF-B858-0EA541F549AE}" type="presParOf" srcId="{5CE53A57-0081-4506-B903-4D081A245BE7}" destId="{6FA29DFE-AA54-42DA-94C9-D23695A0229A}" srcOrd="0" destOrd="0" presId="urn:microsoft.com/office/officeart/2018/2/layout/IconCircleList"/>
    <dgm:cxn modelId="{E1721F8F-D8C3-420A-9904-7E9F12D13E7E}" type="presParOf" srcId="{5CE53A57-0081-4506-B903-4D081A245BE7}" destId="{49AF9009-1848-4353-8A85-72F52F8AF1C3}" srcOrd="1" destOrd="0" presId="urn:microsoft.com/office/officeart/2018/2/layout/IconCircleList"/>
    <dgm:cxn modelId="{28B298F7-7E36-4574-BD7F-DA2495689A33}" type="presParOf" srcId="{5CE53A57-0081-4506-B903-4D081A245BE7}" destId="{12F1C6B0-29AD-43C2-9EAA-8B7FFEB22C08}" srcOrd="2" destOrd="0" presId="urn:microsoft.com/office/officeart/2018/2/layout/IconCircleList"/>
    <dgm:cxn modelId="{51FF2CC2-5CD9-41EB-BDF1-B245603D4E89}" type="presParOf" srcId="{5CE53A57-0081-4506-B903-4D081A245BE7}" destId="{9E142105-B977-4A15-95BA-2777F0AA48A0}" srcOrd="3" destOrd="0" presId="urn:microsoft.com/office/officeart/2018/2/layout/IconCircleList"/>
    <dgm:cxn modelId="{01C11445-F200-44C2-9D3D-246ED6DE1770}" type="presParOf" srcId="{AB722481-30AF-4D51-AC22-A37B1CFD4A2F}" destId="{8D877C12-BDE8-49CB-8BED-49830A081030}" srcOrd="5" destOrd="0" presId="urn:microsoft.com/office/officeart/2018/2/layout/IconCircleList"/>
    <dgm:cxn modelId="{18C69A94-FA50-4C52-8B9E-009AD96AEABE}" type="presParOf" srcId="{AB722481-30AF-4D51-AC22-A37B1CFD4A2F}" destId="{51F25597-8AF8-40B0-B268-9C04B341CFFC}" srcOrd="6" destOrd="0" presId="urn:microsoft.com/office/officeart/2018/2/layout/IconCircleList"/>
    <dgm:cxn modelId="{E488E251-8FD1-4F35-9DC3-51AFF3C64349}" type="presParOf" srcId="{51F25597-8AF8-40B0-B268-9C04B341CFFC}" destId="{A62E8A94-1E0D-421C-A73C-81EF15CA3F0B}" srcOrd="0" destOrd="0" presId="urn:microsoft.com/office/officeart/2018/2/layout/IconCircleList"/>
    <dgm:cxn modelId="{1A712B0F-EF36-49AB-9005-3FF5EB6AAAA1}" type="presParOf" srcId="{51F25597-8AF8-40B0-B268-9C04B341CFFC}" destId="{D3556FA6-AA3F-46D5-916F-CF5991488AA7}" srcOrd="1" destOrd="0" presId="urn:microsoft.com/office/officeart/2018/2/layout/IconCircleList"/>
    <dgm:cxn modelId="{7DC7480C-3B21-44F1-9B8A-F5BE6AC603E5}" type="presParOf" srcId="{51F25597-8AF8-40B0-B268-9C04B341CFFC}" destId="{24C5DB7A-D163-4A7E-9C6A-425B8D196662}" srcOrd="2" destOrd="0" presId="urn:microsoft.com/office/officeart/2018/2/layout/IconCircleList"/>
    <dgm:cxn modelId="{ABBD8F6D-6697-4EBD-90EF-BD0FF521FFD5}" type="presParOf" srcId="{51F25597-8AF8-40B0-B268-9C04B341CFFC}" destId="{A774B320-AECB-45D1-8A14-BFEBD1A59518}" srcOrd="3" destOrd="0" presId="urn:microsoft.com/office/officeart/2018/2/layout/IconCircleList"/>
    <dgm:cxn modelId="{82B1D8B5-DE52-4114-A804-479233C5B3A9}" type="presParOf" srcId="{AB722481-30AF-4D51-AC22-A37B1CFD4A2F}" destId="{31FC6D7C-7F1D-43A9-9F31-C5F110132633}" srcOrd="7" destOrd="0" presId="urn:microsoft.com/office/officeart/2018/2/layout/IconCircleList"/>
    <dgm:cxn modelId="{0E548EEB-EBC9-44B7-BEA1-3DF8113BD637}" type="presParOf" srcId="{AB722481-30AF-4D51-AC22-A37B1CFD4A2F}" destId="{A987635D-9705-45A5-BBCC-9310D38A3579}" srcOrd="8" destOrd="0" presId="urn:microsoft.com/office/officeart/2018/2/layout/IconCircleList"/>
    <dgm:cxn modelId="{0A02C290-43F6-4F54-93E1-F26D35796312}" type="presParOf" srcId="{A987635D-9705-45A5-BBCC-9310D38A3579}" destId="{D825E4CD-7A57-4A6E-B327-DA3F2835A481}" srcOrd="0" destOrd="0" presId="urn:microsoft.com/office/officeart/2018/2/layout/IconCircleList"/>
    <dgm:cxn modelId="{EE62F0E4-3012-4D6A-AC59-D0A4BE797A45}" type="presParOf" srcId="{A987635D-9705-45A5-BBCC-9310D38A3579}" destId="{EB1CD3F9-2002-4E56-88B2-55B602C96541}" srcOrd="1" destOrd="0" presId="urn:microsoft.com/office/officeart/2018/2/layout/IconCircleList"/>
    <dgm:cxn modelId="{616A9E35-459C-44BC-AF6F-B9E612CA630C}" type="presParOf" srcId="{A987635D-9705-45A5-BBCC-9310D38A3579}" destId="{4E6CE80B-05EB-46BA-8F81-03E8BCD25069}" srcOrd="2" destOrd="0" presId="urn:microsoft.com/office/officeart/2018/2/layout/IconCircleList"/>
    <dgm:cxn modelId="{2E88A080-F113-4FAC-819E-6C3439508FE5}" type="presParOf" srcId="{A987635D-9705-45A5-BBCC-9310D38A3579}" destId="{D711AAE5-509E-438C-B88B-6A6AD1853DE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8FFA78-A984-45DF-986C-39D5A680CFB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7D5FD2-2269-45E2-BC7F-BA5833D3C73C}">
      <dgm:prSet/>
      <dgm:spPr/>
      <dgm:t>
        <a:bodyPr/>
        <a:lstStyle/>
        <a:p>
          <a:r>
            <a:rPr lang="en-US"/>
            <a:t>To construct a time-limited resource loading chart for resource scheduling, there are six main steps to follow:</a:t>
          </a:r>
        </a:p>
      </dgm:t>
    </dgm:pt>
    <dgm:pt modelId="{472F93FB-CD1E-4837-8660-4374D731B9EC}" type="parTrans" cxnId="{42C222A5-A710-421D-A39B-E9406E0CB8D1}">
      <dgm:prSet/>
      <dgm:spPr/>
      <dgm:t>
        <a:bodyPr/>
        <a:lstStyle/>
        <a:p>
          <a:endParaRPr lang="en-US"/>
        </a:p>
      </dgm:t>
    </dgm:pt>
    <dgm:pt modelId="{7E8997C6-B741-405C-953B-01F42B8C99F7}" type="sibTrans" cxnId="{42C222A5-A710-421D-A39B-E9406E0CB8D1}">
      <dgm:prSet/>
      <dgm:spPr/>
      <dgm:t>
        <a:bodyPr/>
        <a:lstStyle/>
        <a:p>
          <a:endParaRPr lang="en-US"/>
        </a:p>
      </dgm:t>
    </dgm:pt>
    <dgm:pt modelId="{B17299CC-225F-4FAD-AF0E-4368B8D5C5A1}">
      <dgm:prSet/>
      <dgm:spPr/>
      <dgm:t>
        <a:bodyPr/>
        <a:lstStyle/>
        <a:p>
          <a:r>
            <a:rPr lang="en-US"/>
            <a:t>Create activity network.</a:t>
          </a:r>
        </a:p>
      </dgm:t>
    </dgm:pt>
    <dgm:pt modelId="{4BF94F60-B9E0-4951-A6CF-16E49AD17303}" type="parTrans" cxnId="{2707257F-E736-40BB-A701-F7BD5F281CEE}">
      <dgm:prSet/>
      <dgm:spPr/>
      <dgm:t>
        <a:bodyPr/>
        <a:lstStyle/>
        <a:p>
          <a:endParaRPr lang="en-US"/>
        </a:p>
      </dgm:t>
    </dgm:pt>
    <dgm:pt modelId="{EFD8D4AA-99AD-4758-A109-78F96BBC84A7}" type="sibTrans" cxnId="{2707257F-E736-40BB-A701-F7BD5F281CEE}">
      <dgm:prSet/>
      <dgm:spPr/>
      <dgm:t>
        <a:bodyPr/>
        <a:lstStyle/>
        <a:p>
          <a:endParaRPr lang="en-US"/>
        </a:p>
      </dgm:t>
    </dgm:pt>
    <dgm:pt modelId="{C93265B4-6204-46DE-971E-855D1C8FA4ED}">
      <dgm:prSet/>
      <dgm:spPr/>
      <dgm:t>
        <a:bodyPr/>
        <a:lstStyle/>
        <a:p>
          <a:r>
            <a:rPr lang="en-US" dirty="0"/>
            <a:t>Produce table for each activity, resource requirements, duration, early start time, slack, and late finish time.</a:t>
          </a:r>
        </a:p>
      </dgm:t>
    </dgm:pt>
    <dgm:pt modelId="{06E7BF34-70C9-4D5D-BEF6-84E00A25E98A}" type="parTrans" cxnId="{D563B9CA-6A42-4079-AAE3-D9A43F0CB75C}">
      <dgm:prSet/>
      <dgm:spPr/>
      <dgm:t>
        <a:bodyPr/>
        <a:lstStyle/>
        <a:p>
          <a:endParaRPr lang="en-US"/>
        </a:p>
      </dgm:t>
    </dgm:pt>
    <dgm:pt modelId="{5C499092-1050-4524-AC59-C9EE78FE2F35}" type="sibTrans" cxnId="{D563B9CA-6A42-4079-AAE3-D9A43F0CB75C}">
      <dgm:prSet/>
      <dgm:spPr/>
      <dgm:t>
        <a:bodyPr/>
        <a:lstStyle/>
        <a:p>
          <a:endParaRPr lang="en-US"/>
        </a:p>
      </dgm:t>
    </dgm:pt>
    <dgm:pt modelId="{56F4C410-4FCB-4377-9350-B5F5816C0CAE}">
      <dgm:prSet/>
      <dgm:spPr/>
      <dgm:t>
        <a:bodyPr/>
        <a:lstStyle/>
        <a:p>
          <a:r>
            <a:rPr lang="en-US"/>
            <a:t>List activities in order of increasing slack.</a:t>
          </a:r>
        </a:p>
      </dgm:t>
    </dgm:pt>
    <dgm:pt modelId="{63A2FBEE-AD6D-4231-9958-1F89F06CEA49}" type="parTrans" cxnId="{96CF6645-FE07-4F80-B7A5-C776BFC60AEF}">
      <dgm:prSet/>
      <dgm:spPr/>
      <dgm:t>
        <a:bodyPr/>
        <a:lstStyle/>
        <a:p>
          <a:endParaRPr lang="en-US"/>
        </a:p>
      </dgm:t>
    </dgm:pt>
    <dgm:pt modelId="{01D4B17C-40DC-4920-A71C-050E66F4E853}" type="sibTrans" cxnId="{96CF6645-FE07-4F80-B7A5-C776BFC60AEF}">
      <dgm:prSet/>
      <dgm:spPr/>
      <dgm:t>
        <a:bodyPr/>
        <a:lstStyle/>
        <a:p>
          <a:endParaRPr lang="en-US"/>
        </a:p>
      </dgm:t>
    </dgm:pt>
    <dgm:pt modelId="{E720BF72-02F2-423A-BD4D-413B1964A3CF}">
      <dgm:prSet/>
      <dgm:spPr/>
      <dgm:t>
        <a:bodyPr/>
        <a:lstStyle/>
        <a:p>
          <a:r>
            <a:rPr lang="en-US" dirty="0"/>
            <a:t>Draw an initial resource-loading chart with each activity scheduled at its earliest start time.</a:t>
          </a:r>
        </a:p>
      </dgm:t>
    </dgm:pt>
    <dgm:pt modelId="{AB766E79-ECB1-4268-BF48-861D91BB8488}" type="parTrans" cxnId="{C6404815-ACCF-474B-AD87-FE0AB23386F6}">
      <dgm:prSet/>
      <dgm:spPr/>
      <dgm:t>
        <a:bodyPr/>
        <a:lstStyle/>
        <a:p>
          <a:endParaRPr lang="en-US"/>
        </a:p>
      </dgm:t>
    </dgm:pt>
    <dgm:pt modelId="{94A8FF28-95A9-4E00-B5DA-EC843FFC3814}" type="sibTrans" cxnId="{C6404815-ACCF-474B-AD87-FE0AB23386F6}">
      <dgm:prSet/>
      <dgm:spPr/>
      <dgm:t>
        <a:bodyPr/>
        <a:lstStyle/>
        <a:p>
          <a:endParaRPr lang="en-US"/>
        </a:p>
      </dgm:t>
    </dgm:pt>
    <dgm:pt modelId="{7B8E4BC0-C4C4-4BBF-A783-05B672A99A3D}">
      <dgm:prSet/>
      <dgm:spPr/>
      <dgm:t>
        <a:bodyPr/>
        <a:lstStyle/>
        <a:p>
          <a:r>
            <a:rPr lang="en-US"/>
            <a:t>Rearrange activities within their slack to create a profile that is as level as possible</a:t>
          </a:r>
        </a:p>
      </dgm:t>
    </dgm:pt>
    <dgm:pt modelId="{F99D878A-5F1C-4D0C-8734-40836EDF51D7}" type="parTrans" cxnId="{00F8B0A3-2ADE-47F6-8FAD-5F5E8909D71D}">
      <dgm:prSet/>
      <dgm:spPr/>
      <dgm:t>
        <a:bodyPr/>
        <a:lstStyle/>
        <a:p>
          <a:endParaRPr lang="en-US"/>
        </a:p>
      </dgm:t>
    </dgm:pt>
    <dgm:pt modelId="{4182A657-1DF4-4C23-841B-CB8172A3010D}" type="sibTrans" cxnId="{00F8B0A3-2ADE-47F6-8FAD-5F5E8909D71D}">
      <dgm:prSet/>
      <dgm:spPr/>
      <dgm:t>
        <a:bodyPr/>
        <a:lstStyle/>
        <a:p>
          <a:endParaRPr lang="en-US"/>
        </a:p>
      </dgm:t>
    </dgm:pt>
    <dgm:pt modelId="{BEF8C344-A616-4461-BC66-F3009AA4EE2B}">
      <dgm:prSet/>
      <dgm:spPr/>
      <dgm:t>
        <a:bodyPr/>
        <a:lstStyle/>
        <a:p>
          <a:r>
            <a:rPr lang="en-US"/>
            <a:t>Use judgment to interpret and improve activity leveling.</a:t>
          </a:r>
        </a:p>
      </dgm:t>
    </dgm:pt>
    <dgm:pt modelId="{D83E76C3-0B65-4E02-8951-B52747CBD3BD}" type="parTrans" cxnId="{1673C16A-7D95-49F3-8A45-F06688FCB946}">
      <dgm:prSet/>
      <dgm:spPr/>
      <dgm:t>
        <a:bodyPr/>
        <a:lstStyle/>
        <a:p>
          <a:endParaRPr lang="en-US"/>
        </a:p>
      </dgm:t>
    </dgm:pt>
    <dgm:pt modelId="{524EFEBA-659D-4476-8ADC-9DD3980AD123}" type="sibTrans" cxnId="{1673C16A-7D95-49F3-8A45-F06688FCB946}">
      <dgm:prSet/>
      <dgm:spPr/>
      <dgm:t>
        <a:bodyPr/>
        <a:lstStyle/>
        <a:p>
          <a:endParaRPr lang="en-US"/>
        </a:p>
      </dgm:t>
    </dgm:pt>
    <dgm:pt modelId="{238BE975-0A85-40AE-AB4C-2497588BE960}" type="pres">
      <dgm:prSet presAssocID="{558FFA78-A984-45DF-986C-39D5A680CFB5}" presName="cycle" presStyleCnt="0">
        <dgm:presLayoutVars>
          <dgm:dir/>
          <dgm:resizeHandles val="exact"/>
        </dgm:presLayoutVars>
      </dgm:prSet>
      <dgm:spPr/>
    </dgm:pt>
    <dgm:pt modelId="{FD58428E-0B88-4A16-B35B-396ECDCC7510}" type="pres">
      <dgm:prSet presAssocID="{847D5FD2-2269-45E2-BC7F-BA5833D3C73C}" presName="node" presStyleLbl="node1" presStyleIdx="0" presStyleCnt="1">
        <dgm:presLayoutVars>
          <dgm:bulletEnabled val="1"/>
        </dgm:presLayoutVars>
      </dgm:prSet>
      <dgm:spPr/>
    </dgm:pt>
  </dgm:ptLst>
  <dgm:cxnLst>
    <dgm:cxn modelId="{C6404815-ACCF-474B-AD87-FE0AB23386F6}" srcId="{847D5FD2-2269-45E2-BC7F-BA5833D3C73C}" destId="{E720BF72-02F2-423A-BD4D-413B1964A3CF}" srcOrd="3" destOrd="0" parTransId="{AB766E79-ECB1-4268-BF48-861D91BB8488}" sibTransId="{94A8FF28-95A9-4E00-B5DA-EC843FFC3814}"/>
    <dgm:cxn modelId="{03DEF115-FF7B-43FB-88DF-308270806C77}" type="presOf" srcId="{56F4C410-4FCB-4377-9350-B5F5816C0CAE}" destId="{FD58428E-0B88-4A16-B35B-396ECDCC7510}" srcOrd="0" destOrd="3" presId="urn:microsoft.com/office/officeart/2005/8/layout/cycle5"/>
    <dgm:cxn modelId="{100C592C-FF00-4BA2-9699-91510AAF04A0}" type="presOf" srcId="{847D5FD2-2269-45E2-BC7F-BA5833D3C73C}" destId="{FD58428E-0B88-4A16-B35B-396ECDCC7510}" srcOrd="0" destOrd="0" presId="urn:microsoft.com/office/officeart/2005/8/layout/cycle5"/>
    <dgm:cxn modelId="{96CF6645-FE07-4F80-B7A5-C776BFC60AEF}" srcId="{847D5FD2-2269-45E2-BC7F-BA5833D3C73C}" destId="{56F4C410-4FCB-4377-9350-B5F5816C0CAE}" srcOrd="2" destOrd="0" parTransId="{63A2FBEE-AD6D-4231-9958-1F89F06CEA49}" sibTransId="{01D4B17C-40DC-4920-A71C-050E66F4E853}"/>
    <dgm:cxn modelId="{C2214667-8EC9-4674-9EA8-A06CEE161B23}" type="presOf" srcId="{BEF8C344-A616-4461-BC66-F3009AA4EE2B}" destId="{FD58428E-0B88-4A16-B35B-396ECDCC7510}" srcOrd="0" destOrd="6" presId="urn:microsoft.com/office/officeart/2005/8/layout/cycle5"/>
    <dgm:cxn modelId="{1673C16A-7D95-49F3-8A45-F06688FCB946}" srcId="{847D5FD2-2269-45E2-BC7F-BA5833D3C73C}" destId="{BEF8C344-A616-4461-BC66-F3009AA4EE2B}" srcOrd="5" destOrd="0" parTransId="{D83E76C3-0B65-4E02-8951-B52747CBD3BD}" sibTransId="{524EFEBA-659D-4476-8ADC-9DD3980AD123}"/>
    <dgm:cxn modelId="{E86E6570-86BD-4CBC-9F10-5A784783F537}" type="presOf" srcId="{C93265B4-6204-46DE-971E-855D1C8FA4ED}" destId="{FD58428E-0B88-4A16-B35B-396ECDCC7510}" srcOrd="0" destOrd="2" presId="urn:microsoft.com/office/officeart/2005/8/layout/cycle5"/>
    <dgm:cxn modelId="{2707257F-E736-40BB-A701-F7BD5F281CEE}" srcId="{847D5FD2-2269-45E2-BC7F-BA5833D3C73C}" destId="{B17299CC-225F-4FAD-AF0E-4368B8D5C5A1}" srcOrd="0" destOrd="0" parTransId="{4BF94F60-B9E0-4951-A6CF-16E49AD17303}" sibTransId="{EFD8D4AA-99AD-4758-A109-78F96BBC84A7}"/>
    <dgm:cxn modelId="{16468381-4616-4A76-84C5-41511812FB39}" type="presOf" srcId="{7B8E4BC0-C4C4-4BBF-A783-05B672A99A3D}" destId="{FD58428E-0B88-4A16-B35B-396ECDCC7510}" srcOrd="0" destOrd="5" presId="urn:microsoft.com/office/officeart/2005/8/layout/cycle5"/>
    <dgm:cxn modelId="{65E75495-CCDD-4280-B1DA-17F79722064C}" type="presOf" srcId="{B17299CC-225F-4FAD-AF0E-4368B8D5C5A1}" destId="{FD58428E-0B88-4A16-B35B-396ECDCC7510}" srcOrd="0" destOrd="1" presId="urn:microsoft.com/office/officeart/2005/8/layout/cycle5"/>
    <dgm:cxn modelId="{00F8B0A3-2ADE-47F6-8FAD-5F5E8909D71D}" srcId="{847D5FD2-2269-45E2-BC7F-BA5833D3C73C}" destId="{7B8E4BC0-C4C4-4BBF-A783-05B672A99A3D}" srcOrd="4" destOrd="0" parTransId="{F99D878A-5F1C-4D0C-8734-40836EDF51D7}" sibTransId="{4182A657-1DF4-4C23-841B-CB8172A3010D}"/>
    <dgm:cxn modelId="{42C222A5-A710-421D-A39B-E9406E0CB8D1}" srcId="{558FFA78-A984-45DF-986C-39D5A680CFB5}" destId="{847D5FD2-2269-45E2-BC7F-BA5833D3C73C}" srcOrd="0" destOrd="0" parTransId="{472F93FB-CD1E-4837-8660-4374D731B9EC}" sibTransId="{7E8997C6-B741-405C-953B-01F42B8C99F7}"/>
    <dgm:cxn modelId="{D563B9CA-6A42-4079-AAE3-D9A43F0CB75C}" srcId="{847D5FD2-2269-45E2-BC7F-BA5833D3C73C}" destId="{C93265B4-6204-46DE-971E-855D1C8FA4ED}" srcOrd="1" destOrd="0" parTransId="{06E7BF34-70C9-4D5D-BEF6-84E00A25E98A}" sibTransId="{5C499092-1050-4524-AC59-C9EE78FE2F35}"/>
    <dgm:cxn modelId="{0A3228DA-AA99-4F4A-9CDD-5B1F08DB6D5C}" type="presOf" srcId="{E720BF72-02F2-423A-BD4D-413B1964A3CF}" destId="{FD58428E-0B88-4A16-B35B-396ECDCC7510}" srcOrd="0" destOrd="4" presId="urn:microsoft.com/office/officeart/2005/8/layout/cycle5"/>
    <dgm:cxn modelId="{0D17BDF8-F728-405C-8744-EC150815BFBD}" type="presOf" srcId="{558FFA78-A984-45DF-986C-39D5A680CFB5}" destId="{238BE975-0A85-40AE-AB4C-2497588BE960}" srcOrd="0" destOrd="0" presId="urn:microsoft.com/office/officeart/2005/8/layout/cycle5"/>
    <dgm:cxn modelId="{35DBF89F-BD25-4A6A-BAF0-22F2657F8F45}" type="presParOf" srcId="{238BE975-0A85-40AE-AB4C-2497588BE960}" destId="{FD58428E-0B88-4A16-B35B-396ECDCC7510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D28177-BDCA-4F04-99E9-F1DE8D2659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E81F7E-00A3-4E7B-99B2-CDFAAE6202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Schedule Slippage</a:t>
          </a:r>
        </a:p>
      </dgm:t>
    </dgm:pt>
    <dgm:pt modelId="{6F6CAAA1-4DFE-4A44-931B-413B5256989E}" type="parTrans" cxnId="{A57C4088-48D6-498F-8D04-B0444D574B65}">
      <dgm:prSet/>
      <dgm:spPr/>
      <dgm:t>
        <a:bodyPr/>
        <a:lstStyle/>
        <a:p>
          <a:endParaRPr lang="en-US"/>
        </a:p>
      </dgm:t>
    </dgm:pt>
    <dgm:pt modelId="{8A2EC4AD-F291-4B1E-8A1A-458FFC29A7E5}" type="sibTrans" cxnId="{A57C4088-48D6-498F-8D04-B0444D574B65}">
      <dgm:prSet/>
      <dgm:spPr/>
      <dgm:t>
        <a:bodyPr/>
        <a:lstStyle/>
        <a:p>
          <a:endParaRPr lang="en-US"/>
        </a:p>
      </dgm:t>
    </dgm:pt>
    <dgm:pt modelId="{C064B262-54B5-4DFE-9329-EBFD626B30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Resource Utilization</a:t>
          </a:r>
        </a:p>
      </dgm:t>
    </dgm:pt>
    <dgm:pt modelId="{E3D73860-56D4-4A13-A216-323612A08653}" type="parTrans" cxnId="{A89251B5-2E74-44D4-AA3D-5292F0B52D89}">
      <dgm:prSet/>
      <dgm:spPr/>
      <dgm:t>
        <a:bodyPr/>
        <a:lstStyle/>
        <a:p>
          <a:endParaRPr lang="en-US"/>
        </a:p>
      </dgm:t>
    </dgm:pt>
    <dgm:pt modelId="{2B228E33-5CE5-4599-848D-F9D8E2005FCC}" type="sibTrans" cxnId="{A89251B5-2E74-44D4-AA3D-5292F0B52D89}">
      <dgm:prSet/>
      <dgm:spPr/>
      <dgm:t>
        <a:bodyPr/>
        <a:lstStyle/>
        <a:p>
          <a:endParaRPr lang="en-US"/>
        </a:p>
      </dgm:t>
    </dgm:pt>
    <dgm:pt modelId="{7494F4D7-CC73-425C-91BB-A4EEF672A2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In-Process Inventory</a:t>
          </a:r>
        </a:p>
      </dgm:t>
    </dgm:pt>
    <dgm:pt modelId="{1005BE20-56D4-43DA-B043-E446CA2CFB2A}" type="parTrans" cxnId="{D1839358-154F-4B2F-9F96-071D64C3A4A3}">
      <dgm:prSet/>
      <dgm:spPr/>
      <dgm:t>
        <a:bodyPr/>
        <a:lstStyle/>
        <a:p>
          <a:endParaRPr lang="en-US"/>
        </a:p>
      </dgm:t>
    </dgm:pt>
    <dgm:pt modelId="{87521481-41C5-48B3-8D12-93B146FD6B3B}" type="sibTrans" cxnId="{D1839358-154F-4B2F-9F96-071D64C3A4A3}">
      <dgm:prSet/>
      <dgm:spPr/>
      <dgm:t>
        <a:bodyPr/>
        <a:lstStyle/>
        <a:p>
          <a:endParaRPr lang="en-US"/>
        </a:p>
      </dgm:t>
    </dgm:pt>
    <dgm:pt modelId="{ABE60336-D4EA-48D3-A36A-EF26E00116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Resolving Resource Decisions in Multiproject Environments</a:t>
          </a:r>
        </a:p>
      </dgm:t>
    </dgm:pt>
    <dgm:pt modelId="{AF98067F-8D88-43DA-8412-9E3B6626C89A}" type="parTrans" cxnId="{39FE545F-5E7B-42E1-9571-C66B8E7750ED}">
      <dgm:prSet/>
      <dgm:spPr/>
      <dgm:t>
        <a:bodyPr/>
        <a:lstStyle/>
        <a:p>
          <a:endParaRPr lang="en-US"/>
        </a:p>
      </dgm:t>
    </dgm:pt>
    <dgm:pt modelId="{D4248744-0C18-4244-9FA1-EB175A10B366}" type="sibTrans" cxnId="{39FE545F-5E7B-42E1-9571-C66B8E7750ED}">
      <dgm:prSet/>
      <dgm:spPr/>
      <dgm:t>
        <a:bodyPr/>
        <a:lstStyle/>
        <a:p>
          <a:endParaRPr lang="en-US"/>
        </a:p>
      </dgm:t>
    </dgm:pt>
    <dgm:pt modelId="{B730236B-CA38-4CD4-8732-33DC96667C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First In Line</a:t>
          </a:r>
        </a:p>
      </dgm:t>
    </dgm:pt>
    <dgm:pt modelId="{882D11E7-D940-4A88-96DC-38DE10784CFE}" type="parTrans" cxnId="{B1E853E0-EC69-4116-BC49-174E4F3287C6}">
      <dgm:prSet/>
      <dgm:spPr/>
      <dgm:t>
        <a:bodyPr/>
        <a:lstStyle/>
        <a:p>
          <a:endParaRPr lang="en-US"/>
        </a:p>
      </dgm:t>
    </dgm:pt>
    <dgm:pt modelId="{9DAC5FBB-BAA8-42B5-8611-ECA9349266D2}" type="sibTrans" cxnId="{B1E853E0-EC69-4116-BC49-174E4F3287C6}">
      <dgm:prSet/>
      <dgm:spPr/>
      <dgm:t>
        <a:bodyPr/>
        <a:lstStyle/>
        <a:p>
          <a:endParaRPr lang="en-US"/>
        </a:p>
      </dgm:t>
    </dgm:pt>
    <dgm:pt modelId="{4F1D9E35-F3BC-49E9-A919-23BBBE2D23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Greatest Resource Demand</a:t>
          </a:r>
        </a:p>
      </dgm:t>
    </dgm:pt>
    <dgm:pt modelId="{2B9671C3-88DE-43E7-8AAA-E682D91333B9}" type="parTrans" cxnId="{41293BDB-CFE3-47F2-B101-F987A49D93C1}">
      <dgm:prSet/>
      <dgm:spPr/>
      <dgm:t>
        <a:bodyPr/>
        <a:lstStyle/>
        <a:p>
          <a:endParaRPr lang="en-US"/>
        </a:p>
      </dgm:t>
    </dgm:pt>
    <dgm:pt modelId="{3E8EF329-0C33-4EAA-B44C-798E024C122E}" type="sibTrans" cxnId="{41293BDB-CFE3-47F2-B101-F987A49D93C1}">
      <dgm:prSet/>
      <dgm:spPr/>
      <dgm:t>
        <a:bodyPr/>
        <a:lstStyle/>
        <a:p>
          <a:endParaRPr lang="en-US"/>
        </a:p>
      </dgm:t>
    </dgm:pt>
    <dgm:pt modelId="{52D5E40B-E7CB-4C3D-B99B-6B6D799D1D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/>
            <a:t>Greatest Resource Utilization</a:t>
          </a:r>
        </a:p>
      </dgm:t>
    </dgm:pt>
    <dgm:pt modelId="{473C9CCB-5E3F-47D6-AD5E-01C9F7676B73}" type="parTrans" cxnId="{B7CD05D4-1242-41CC-B776-290A6AE3B11E}">
      <dgm:prSet/>
      <dgm:spPr/>
      <dgm:t>
        <a:bodyPr/>
        <a:lstStyle/>
        <a:p>
          <a:endParaRPr lang="en-US"/>
        </a:p>
      </dgm:t>
    </dgm:pt>
    <dgm:pt modelId="{AE944F9E-1F07-4F43-B987-3D4DC0AE3D02}" type="sibTrans" cxnId="{B7CD05D4-1242-41CC-B776-290A6AE3B11E}">
      <dgm:prSet/>
      <dgm:spPr/>
      <dgm:t>
        <a:bodyPr/>
        <a:lstStyle/>
        <a:p>
          <a:endParaRPr lang="en-US"/>
        </a:p>
      </dgm:t>
    </dgm:pt>
    <dgm:pt modelId="{ECA8C63B-84EA-4170-9F02-6FB14EF0DE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/>
            <a:t>Minimum Late Finish Time</a:t>
          </a:r>
        </a:p>
      </dgm:t>
    </dgm:pt>
    <dgm:pt modelId="{94A8CBE2-DF44-45D0-A360-40339125ABBA}" type="parTrans" cxnId="{5D8FC5C7-8771-4891-A441-27602FED2AD4}">
      <dgm:prSet/>
      <dgm:spPr/>
      <dgm:t>
        <a:bodyPr/>
        <a:lstStyle/>
        <a:p>
          <a:endParaRPr lang="en-US"/>
        </a:p>
      </dgm:t>
    </dgm:pt>
    <dgm:pt modelId="{57ECC2B2-30E6-4AE1-BBDE-34EEA7678B69}" type="sibTrans" cxnId="{5D8FC5C7-8771-4891-A441-27602FED2AD4}">
      <dgm:prSet/>
      <dgm:spPr/>
      <dgm:t>
        <a:bodyPr/>
        <a:lstStyle/>
        <a:p>
          <a:endParaRPr lang="en-US"/>
        </a:p>
      </dgm:t>
    </dgm:pt>
    <dgm:pt modelId="{EB64A378-B68C-45C8-8BE0-943BF6B6CB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/>
            <a:t>Mathematical Programming</a:t>
          </a:r>
        </a:p>
      </dgm:t>
    </dgm:pt>
    <dgm:pt modelId="{95C4B061-0509-4EE4-B8D5-5D2A84F373F1}" type="parTrans" cxnId="{216F3D16-EEA8-4901-9198-58AA7B93CD92}">
      <dgm:prSet/>
      <dgm:spPr/>
      <dgm:t>
        <a:bodyPr/>
        <a:lstStyle/>
        <a:p>
          <a:endParaRPr lang="en-US"/>
        </a:p>
      </dgm:t>
    </dgm:pt>
    <dgm:pt modelId="{5AA43468-369C-464B-9569-25F2910B075B}" type="sibTrans" cxnId="{216F3D16-EEA8-4901-9198-58AA7B93CD92}">
      <dgm:prSet/>
      <dgm:spPr/>
      <dgm:t>
        <a:bodyPr/>
        <a:lstStyle/>
        <a:p>
          <a:endParaRPr lang="en-US"/>
        </a:p>
      </dgm:t>
    </dgm:pt>
    <dgm:pt modelId="{82653692-47A8-4E85-942C-7F85ECDE51CA}" type="pres">
      <dgm:prSet presAssocID="{9DD28177-BDCA-4F04-99E9-F1DE8D26596E}" presName="root" presStyleCnt="0">
        <dgm:presLayoutVars>
          <dgm:dir/>
          <dgm:resizeHandles val="exact"/>
        </dgm:presLayoutVars>
      </dgm:prSet>
      <dgm:spPr/>
    </dgm:pt>
    <dgm:pt modelId="{0FE2EE3C-86CE-4987-8FCB-0C4618BB37EF}" type="pres">
      <dgm:prSet presAssocID="{7AE81F7E-00A3-4E7B-99B2-CDFAAE6202CF}" presName="compNode" presStyleCnt="0"/>
      <dgm:spPr/>
    </dgm:pt>
    <dgm:pt modelId="{79A3EE5A-6572-4421-8822-380D6BAA69D4}" type="pres">
      <dgm:prSet presAssocID="{7AE81F7E-00A3-4E7B-99B2-CDFAAE6202CF}" presName="bgRect" presStyleLbl="bgShp" presStyleIdx="0" presStyleCnt="4" custLinFactNeighborX="-5763" custLinFactNeighborY="-42023"/>
      <dgm:spPr/>
    </dgm:pt>
    <dgm:pt modelId="{E6985A4A-E78A-4E86-BCCD-1D428278F344}" type="pres">
      <dgm:prSet presAssocID="{7AE81F7E-00A3-4E7B-99B2-CDFAAE6202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451F2FD-DC45-42AD-B292-51BE128B3FD6}" type="pres">
      <dgm:prSet presAssocID="{7AE81F7E-00A3-4E7B-99B2-CDFAAE6202CF}" presName="spaceRect" presStyleCnt="0"/>
      <dgm:spPr/>
    </dgm:pt>
    <dgm:pt modelId="{12C950EC-9A82-435B-A3CF-EFC96827E891}" type="pres">
      <dgm:prSet presAssocID="{7AE81F7E-00A3-4E7B-99B2-CDFAAE6202CF}" presName="parTx" presStyleLbl="revTx" presStyleIdx="0" presStyleCnt="5">
        <dgm:presLayoutVars>
          <dgm:chMax val="0"/>
          <dgm:chPref val="0"/>
        </dgm:presLayoutVars>
      </dgm:prSet>
      <dgm:spPr/>
    </dgm:pt>
    <dgm:pt modelId="{BEACB488-B9A4-48A1-81C0-8831F3732080}" type="pres">
      <dgm:prSet presAssocID="{8A2EC4AD-F291-4B1E-8A1A-458FFC29A7E5}" presName="sibTrans" presStyleCnt="0"/>
      <dgm:spPr/>
    </dgm:pt>
    <dgm:pt modelId="{97F8F0E8-69F7-4E6E-9657-776BDB5E8FB4}" type="pres">
      <dgm:prSet presAssocID="{C064B262-54B5-4DFE-9329-EBFD626B309C}" presName="compNode" presStyleCnt="0"/>
      <dgm:spPr/>
    </dgm:pt>
    <dgm:pt modelId="{ADF2F1FC-939D-40ED-908C-8F2553BBEA5E}" type="pres">
      <dgm:prSet presAssocID="{C064B262-54B5-4DFE-9329-EBFD626B309C}" presName="bgRect" presStyleLbl="bgShp" presStyleIdx="1" presStyleCnt="4"/>
      <dgm:spPr/>
    </dgm:pt>
    <dgm:pt modelId="{D50F186F-4D39-41AE-9E35-0EAC3F3A0693}" type="pres">
      <dgm:prSet presAssocID="{C064B262-54B5-4DFE-9329-EBFD626B309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1270326-7C5E-4A39-BDE5-49C2A307ACF5}" type="pres">
      <dgm:prSet presAssocID="{C064B262-54B5-4DFE-9329-EBFD626B309C}" presName="spaceRect" presStyleCnt="0"/>
      <dgm:spPr/>
    </dgm:pt>
    <dgm:pt modelId="{1435D147-4F3C-4510-B434-01A64BEAB457}" type="pres">
      <dgm:prSet presAssocID="{C064B262-54B5-4DFE-9329-EBFD626B309C}" presName="parTx" presStyleLbl="revTx" presStyleIdx="1" presStyleCnt="5">
        <dgm:presLayoutVars>
          <dgm:chMax val="0"/>
          <dgm:chPref val="0"/>
        </dgm:presLayoutVars>
      </dgm:prSet>
      <dgm:spPr/>
    </dgm:pt>
    <dgm:pt modelId="{8A0C5AF7-BD5A-4E11-ADFA-E2668D13A328}" type="pres">
      <dgm:prSet presAssocID="{2B228E33-5CE5-4599-848D-F9D8E2005FCC}" presName="sibTrans" presStyleCnt="0"/>
      <dgm:spPr/>
    </dgm:pt>
    <dgm:pt modelId="{0636485C-CFB5-4A32-A5C1-80BA9936664D}" type="pres">
      <dgm:prSet presAssocID="{7494F4D7-CC73-425C-91BB-A4EEF672A2AE}" presName="compNode" presStyleCnt="0"/>
      <dgm:spPr/>
    </dgm:pt>
    <dgm:pt modelId="{E930B653-88A4-42AC-BFF5-17BBF3CA83AF}" type="pres">
      <dgm:prSet presAssocID="{7494F4D7-CC73-425C-91BB-A4EEF672A2AE}" presName="bgRect" presStyleLbl="bgShp" presStyleIdx="2" presStyleCnt="4"/>
      <dgm:spPr/>
    </dgm:pt>
    <dgm:pt modelId="{9CFABE31-E2F2-49C9-809A-BF5E210958AA}" type="pres">
      <dgm:prSet presAssocID="{7494F4D7-CC73-425C-91BB-A4EEF672A2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1C0E4EBA-513A-410C-8794-DF472909DF53}" type="pres">
      <dgm:prSet presAssocID="{7494F4D7-CC73-425C-91BB-A4EEF672A2AE}" presName="spaceRect" presStyleCnt="0"/>
      <dgm:spPr/>
    </dgm:pt>
    <dgm:pt modelId="{2772E132-B044-4525-872D-E9CF9C024170}" type="pres">
      <dgm:prSet presAssocID="{7494F4D7-CC73-425C-91BB-A4EEF672A2AE}" presName="parTx" presStyleLbl="revTx" presStyleIdx="2" presStyleCnt="5">
        <dgm:presLayoutVars>
          <dgm:chMax val="0"/>
          <dgm:chPref val="0"/>
        </dgm:presLayoutVars>
      </dgm:prSet>
      <dgm:spPr/>
    </dgm:pt>
    <dgm:pt modelId="{D7E00812-EF51-49F7-8744-7E2C2F6B0BB0}" type="pres">
      <dgm:prSet presAssocID="{87521481-41C5-48B3-8D12-93B146FD6B3B}" presName="sibTrans" presStyleCnt="0"/>
      <dgm:spPr/>
    </dgm:pt>
    <dgm:pt modelId="{B86D320F-0183-4AAC-8120-957111DD417C}" type="pres">
      <dgm:prSet presAssocID="{ABE60336-D4EA-48D3-A36A-EF26E0011665}" presName="compNode" presStyleCnt="0"/>
      <dgm:spPr/>
    </dgm:pt>
    <dgm:pt modelId="{A7094280-5490-4ED4-8177-76BD4E762674}" type="pres">
      <dgm:prSet presAssocID="{ABE60336-D4EA-48D3-A36A-EF26E0011665}" presName="bgRect" presStyleLbl="bgShp" presStyleIdx="3" presStyleCnt="4"/>
      <dgm:spPr/>
    </dgm:pt>
    <dgm:pt modelId="{81B25B83-76FE-48FD-BA12-DFC84AEC65BC}" type="pres">
      <dgm:prSet presAssocID="{ABE60336-D4EA-48D3-A36A-EF26E001166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39739D4-86E3-421E-ADF7-4231CA19E4AE}" type="pres">
      <dgm:prSet presAssocID="{ABE60336-D4EA-48D3-A36A-EF26E0011665}" presName="spaceRect" presStyleCnt="0"/>
      <dgm:spPr/>
    </dgm:pt>
    <dgm:pt modelId="{02ACE935-B427-4C54-8A7D-3DC964F4804E}" type="pres">
      <dgm:prSet presAssocID="{ABE60336-D4EA-48D3-A36A-EF26E0011665}" presName="parTx" presStyleLbl="revTx" presStyleIdx="3" presStyleCnt="5">
        <dgm:presLayoutVars>
          <dgm:chMax val="0"/>
          <dgm:chPref val="0"/>
        </dgm:presLayoutVars>
      </dgm:prSet>
      <dgm:spPr/>
    </dgm:pt>
    <dgm:pt modelId="{5E7CD6DC-262F-41C5-B0F0-2F3CC0EEFFF3}" type="pres">
      <dgm:prSet presAssocID="{ABE60336-D4EA-48D3-A36A-EF26E0011665}" presName="desTx" presStyleLbl="revTx" presStyleIdx="4" presStyleCnt="5" custScaleX="112431">
        <dgm:presLayoutVars/>
      </dgm:prSet>
      <dgm:spPr/>
    </dgm:pt>
  </dgm:ptLst>
  <dgm:cxnLst>
    <dgm:cxn modelId="{CFFF570D-2921-42C0-B2DF-A46D20C8C975}" type="presOf" srcId="{7AE81F7E-00A3-4E7B-99B2-CDFAAE6202CF}" destId="{12C950EC-9A82-435B-A3CF-EFC96827E891}" srcOrd="0" destOrd="0" presId="urn:microsoft.com/office/officeart/2018/2/layout/IconVerticalSolidList"/>
    <dgm:cxn modelId="{5A44300F-739A-42D9-9849-945EDF96860C}" type="presOf" srcId="{C064B262-54B5-4DFE-9329-EBFD626B309C}" destId="{1435D147-4F3C-4510-B434-01A64BEAB457}" srcOrd="0" destOrd="0" presId="urn:microsoft.com/office/officeart/2018/2/layout/IconVerticalSolidList"/>
    <dgm:cxn modelId="{48309112-7D86-4672-AA58-2EE38B5E04DA}" type="presOf" srcId="{7494F4D7-CC73-425C-91BB-A4EEF672A2AE}" destId="{2772E132-B044-4525-872D-E9CF9C024170}" srcOrd="0" destOrd="0" presId="urn:microsoft.com/office/officeart/2018/2/layout/IconVerticalSolidList"/>
    <dgm:cxn modelId="{216F3D16-EEA8-4901-9198-58AA7B93CD92}" srcId="{ABE60336-D4EA-48D3-A36A-EF26E0011665}" destId="{EB64A378-B68C-45C8-8BE0-943BF6B6CBF1}" srcOrd="4" destOrd="0" parTransId="{95C4B061-0509-4EE4-B8D5-5D2A84F373F1}" sibTransId="{5AA43468-369C-464B-9569-25F2910B075B}"/>
    <dgm:cxn modelId="{39FE545F-5E7B-42E1-9571-C66B8E7750ED}" srcId="{9DD28177-BDCA-4F04-99E9-F1DE8D26596E}" destId="{ABE60336-D4EA-48D3-A36A-EF26E0011665}" srcOrd="3" destOrd="0" parTransId="{AF98067F-8D88-43DA-8412-9E3B6626C89A}" sibTransId="{D4248744-0C18-4244-9FA1-EB175A10B366}"/>
    <dgm:cxn modelId="{D1839358-154F-4B2F-9F96-071D64C3A4A3}" srcId="{9DD28177-BDCA-4F04-99E9-F1DE8D26596E}" destId="{7494F4D7-CC73-425C-91BB-A4EEF672A2AE}" srcOrd="2" destOrd="0" parTransId="{1005BE20-56D4-43DA-B043-E446CA2CFB2A}" sibTransId="{87521481-41C5-48B3-8D12-93B146FD6B3B}"/>
    <dgm:cxn modelId="{A57C4088-48D6-498F-8D04-B0444D574B65}" srcId="{9DD28177-BDCA-4F04-99E9-F1DE8D26596E}" destId="{7AE81F7E-00A3-4E7B-99B2-CDFAAE6202CF}" srcOrd="0" destOrd="0" parTransId="{6F6CAAA1-4DFE-4A44-931B-413B5256989E}" sibTransId="{8A2EC4AD-F291-4B1E-8A1A-458FFC29A7E5}"/>
    <dgm:cxn modelId="{66865E8D-2F99-4E10-B519-E0782EB62F98}" type="presOf" srcId="{52D5E40B-E7CB-4C3D-B99B-6B6D799D1D8D}" destId="{5E7CD6DC-262F-41C5-B0F0-2F3CC0EEFFF3}" srcOrd="0" destOrd="2" presId="urn:microsoft.com/office/officeart/2018/2/layout/IconVerticalSolidList"/>
    <dgm:cxn modelId="{74F105AD-3E4C-4347-BE42-D2D458F1A0D6}" type="presOf" srcId="{4F1D9E35-F3BC-49E9-A919-23BBBE2D2386}" destId="{5E7CD6DC-262F-41C5-B0F0-2F3CC0EEFFF3}" srcOrd="0" destOrd="1" presId="urn:microsoft.com/office/officeart/2018/2/layout/IconVerticalSolidList"/>
    <dgm:cxn modelId="{A89251B5-2E74-44D4-AA3D-5292F0B52D89}" srcId="{9DD28177-BDCA-4F04-99E9-F1DE8D26596E}" destId="{C064B262-54B5-4DFE-9329-EBFD626B309C}" srcOrd="1" destOrd="0" parTransId="{E3D73860-56D4-4A13-A216-323612A08653}" sibTransId="{2B228E33-5CE5-4599-848D-F9D8E2005FCC}"/>
    <dgm:cxn modelId="{C205BAC5-CFC6-4358-86A8-092FB3C22F2C}" type="presOf" srcId="{ECA8C63B-84EA-4170-9F02-6FB14EF0DE28}" destId="{5E7CD6DC-262F-41C5-B0F0-2F3CC0EEFFF3}" srcOrd="0" destOrd="3" presId="urn:microsoft.com/office/officeart/2018/2/layout/IconVerticalSolidList"/>
    <dgm:cxn modelId="{5D8FC5C7-8771-4891-A441-27602FED2AD4}" srcId="{ABE60336-D4EA-48D3-A36A-EF26E0011665}" destId="{ECA8C63B-84EA-4170-9F02-6FB14EF0DE28}" srcOrd="3" destOrd="0" parTransId="{94A8CBE2-DF44-45D0-A360-40339125ABBA}" sibTransId="{57ECC2B2-30E6-4AE1-BBDE-34EEA7678B69}"/>
    <dgm:cxn modelId="{8A6D61CB-777E-4E57-9456-6B46F0F30BD4}" type="presOf" srcId="{B730236B-CA38-4CD4-8732-33DC96667C13}" destId="{5E7CD6DC-262F-41C5-B0F0-2F3CC0EEFFF3}" srcOrd="0" destOrd="0" presId="urn:microsoft.com/office/officeart/2018/2/layout/IconVerticalSolidList"/>
    <dgm:cxn modelId="{B7CD05D4-1242-41CC-B776-290A6AE3B11E}" srcId="{ABE60336-D4EA-48D3-A36A-EF26E0011665}" destId="{52D5E40B-E7CB-4C3D-B99B-6B6D799D1D8D}" srcOrd="2" destOrd="0" parTransId="{473C9CCB-5E3F-47D6-AD5E-01C9F7676B73}" sibTransId="{AE944F9E-1F07-4F43-B987-3D4DC0AE3D02}"/>
    <dgm:cxn modelId="{41293BDB-CFE3-47F2-B101-F987A49D93C1}" srcId="{ABE60336-D4EA-48D3-A36A-EF26E0011665}" destId="{4F1D9E35-F3BC-49E9-A919-23BBBE2D2386}" srcOrd="1" destOrd="0" parTransId="{2B9671C3-88DE-43E7-8AAA-E682D91333B9}" sibTransId="{3E8EF329-0C33-4EAA-B44C-798E024C122E}"/>
    <dgm:cxn modelId="{B1E853E0-EC69-4116-BC49-174E4F3287C6}" srcId="{ABE60336-D4EA-48D3-A36A-EF26E0011665}" destId="{B730236B-CA38-4CD4-8732-33DC96667C13}" srcOrd="0" destOrd="0" parTransId="{882D11E7-D940-4A88-96DC-38DE10784CFE}" sibTransId="{9DAC5FBB-BAA8-42B5-8611-ECA9349266D2}"/>
    <dgm:cxn modelId="{E6F8C4E9-1DDA-480F-817C-07E7DEB313BF}" type="presOf" srcId="{EB64A378-B68C-45C8-8BE0-943BF6B6CBF1}" destId="{5E7CD6DC-262F-41C5-B0F0-2F3CC0EEFFF3}" srcOrd="0" destOrd="4" presId="urn:microsoft.com/office/officeart/2018/2/layout/IconVerticalSolidList"/>
    <dgm:cxn modelId="{A1C99CF0-762B-4B82-804B-C882B12B3F1A}" type="presOf" srcId="{ABE60336-D4EA-48D3-A36A-EF26E0011665}" destId="{02ACE935-B427-4C54-8A7D-3DC964F4804E}" srcOrd="0" destOrd="0" presId="urn:microsoft.com/office/officeart/2018/2/layout/IconVerticalSolidList"/>
    <dgm:cxn modelId="{42910DF9-4A3E-4BD4-B534-B79EE5A68FF9}" type="presOf" srcId="{9DD28177-BDCA-4F04-99E9-F1DE8D26596E}" destId="{82653692-47A8-4E85-942C-7F85ECDE51CA}" srcOrd="0" destOrd="0" presId="urn:microsoft.com/office/officeart/2018/2/layout/IconVerticalSolidList"/>
    <dgm:cxn modelId="{96EBC725-F14B-4B6F-A314-D2DD40C9C8CA}" type="presParOf" srcId="{82653692-47A8-4E85-942C-7F85ECDE51CA}" destId="{0FE2EE3C-86CE-4987-8FCB-0C4618BB37EF}" srcOrd="0" destOrd="0" presId="urn:microsoft.com/office/officeart/2018/2/layout/IconVerticalSolidList"/>
    <dgm:cxn modelId="{7FA8C269-DAD2-4A31-9C2D-58F00440B470}" type="presParOf" srcId="{0FE2EE3C-86CE-4987-8FCB-0C4618BB37EF}" destId="{79A3EE5A-6572-4421-8822-380D6BAA69D4}" srcOrd="0" destOrd="0" presId="urn:microsoft.com/office/officeart/2018/2/layout/IconVerticalSolidList"/>
    <dgm:cxn modelId="{62D96348-F442-424D-ADEF-9865C96FFB9E}" type="presParOf" srcId="{0FE2EE3C-86CE-4987-8FCB-0C4618BB37EF}" destId="{E6985A4A-E78A-4E86-BCCD-1D428278F344}" srcOrd="1" destOrd="0" presId="urn:microsoft.com/office/officeart/2018/2/layout/IconVerticalSolidList"/>
    <dgm:cxn modelId="{52354C8C-BD48-4929-A6A2-F268EBA4AF0E}" type="presParOf" srcId="{0FE2EE3C-86CE-4987-8FCB-0C4618BB37EF}" destId="{B451F2FD-DC45-42AD-B292-51BE128B3FD6}" srcOrd="2" destOrd="0" presId="urn:microsoft.com/office/officeart/2018/2/layout/IconVerticalSolidList"/>
    <dgm:cxn modelId="{58471BF9-0E20-42D3-BBB3-F0214204AC3F}" type="presParOf" srcId="{0FE2EE3C-86CE-4987-8FCB-0C4618BB37EF}" destId="{12C950EC-9A82-435B-A3CF-EFC96827E891}" srcOrd="3" destOrd="0" presId="urn:microsoft.com/office/officeart/2018/2/layout/IconVerticalSolidList"/>
    <dgm:cxn modelId="{46DFCA59-59B5-4591-9857-CADC51EB9FFD}" type="presParOf" srcId="{82653692-47A8-4E85-942C-7F85ECDE51CA}" destId="{BEACB488-B9A4-48A1-81C0-8831F3732080}" srcOrd="1" destOrd="0" presId="urn:microsoft.com/office/officeart/2018/2/layout/IconVerticalSolidList"/>
    <dgm:cxn modelId="{F367ADA6-894F-4320-99ED-4EFF0CF73A65}" type="presParOf" srcId="{82653692-47A8-4E85-942C-7F85ECDE51CA}" destId="{97F8F0E8-69F7-4E6E-9657-776BDB5E8FB4}" srcOrd="2" destOrd="0" presId="urn:microsoft.com/office/officeart/2018/2/layout/IconVerticalSolidList"/>
    <dgm:cxn modelId="{5DF35856-3774-4FF8-A126-6FD60A6BFFCD}" type="presParOf" srcId="{97F8F0E8-69F7-4E6E-9657-776BDB5E8FB4}" destId="{ADF2F1FC-939D-40ED-908C-8F2553BBEA5E}" srcOrd="0" destOrd="0" presId="urn:microsoft.com/office/officeart/2018/2/layout/IconVerticalSolidList"/>
    <dgm:cxn modelId="{255AF5AE-EA57-4EB9-BCD9-636F5C5EE158}" type="presParOf" srcId="{97F8F0E8-69F7-4E6E-9657-776BDB5E8FB4}" destId="{D50F186F-4D39-41AE-9E35-0EAC3F3A0693}" srcOrd="1" destOrd="0" presId="urn:microsoft.com/office/officeart/2018/2/layout/IconVerticalSolidList"/>
    <dgm:cxn modelId="{10A3BEC7-F978-4464-B8C2-93A25EB680C3}" type="presParOf" srcId="{97F8F0E8-69F7-4E6E-9657-776BDB5E8FB4}" destId="{C1270326-7C5E-4A39-BDE5-49C2A307ACF5}" srcOrd="2" destOrd="0" presId="urn:microsoft.com/office/officeart/2018/2/layout/IconVerticalSolidList"/>
    <dgm:cxn modelId="{42DB0597-F122-4AFD-860B-CF0A37D5849C}" type="presParOf" srcId="{97F8F0E8-69F7-4E6E-9657-776BDB5E8FB4}" destId="{1435D147-4F3C-4510-B434-01A64BEAB457}" srcOrd="3" destOrd="0" presId="urn:microsoft.com/office/officeart/2018/2/layout/IconVerticalSolidList"/>
    <dgm:cxn modelId="{52ADE566-9BF7-474C-9035-DA5C9D2B9627}" type="presParOf" srcId="{82653692-47A8-4E85-942C-7F85ECDE51CA}" destId="{8A0C5AF7-BD5A-4E11-ADFA-E2668D13A328}" srcOrd="3" destOrd="0" presId="urn:microsoft.com/office/officeart/2018/2/layout/IconVerticalSolidList"/>
    <dgm:cxn modelId="{C18589F4-EB1E-4AEE-B01B-E6C85358AEF0}" type="presParOf" srcId="{82653692-47A8-4E85-942C-7F85ECDE51CA}" destId="{0636485C-CFB5-4A32-A5C1-80BA9936664D}" srcOrd="4" destOrd="0" presId="urn:microsoft.com/office/officeart/2018/2/layout/IconVerticalSolidList"/>
    <dgm:cxn modelId="{681180A0-D3C1-4B29-9198-390FE70F92DF}" type="presParOf" srcId="{0636485C-CFB5-4A32-A5C1-80BA9936664D}" destId="{E930B653-88A4-42AC-BFF5-17BBF3CA83AF}" srcOrd="0" destOrd="0" presId="urn:microsoft.com/office/officeart/2018/2/layout/IconVerticalSolidList"/>
    <dgm:cxn modelId="{AAC5ED0E-A58D-4A99-BB11-6CCAC9B4789D}" type="presParOf" srcId="{0636485C-CFB5-4A32-A5C1-80BA9936664D}" destId="{9CFABE31-E2F2-49C9-809A-BF5E210958AA}" srcOrd="1" destOrd="0" presId="urn:microsoft.com/office/officeart/2018/2/layout/IconVerticalSolidList"/>
    <dgm:cxn modelId="{560B10A8-AE98-4EF0-87A5-673637AF2F39}" type="presParOf" srcId="{0636485C-CFB5-4A32-A5C1-80BA9936664D}" destId="{1C0E4EBA-513A-410C-8794-DF472909DF53}" srcOrd="2" destOrd="0" presId="urn:microsoft.com/office/officeart/2018/2/layout/IconVerticalSolidList"/>
    <dgm:cxn modelId="{EA0E1EE7-BBBA-4C98-B6F5-FD7CBD9B8F7A}" type="presParOf" srcId="{0636485C-CFB5-4A32-A5C1-80BA9936664D}" destId="{2772E132-B044-4525-872D-E9CF9C024170}" srcOrd="3" destOrd="0" presId="urn:microsoft.com/office/officeart/2018/2/layout/IconVerticalSolidList"/>
    <dgm:cxn modelId="{0DC29742-C960-473C-8400-AFB7A3146776}" type="presParOf" srcId="{82653692-47A8-4E85-942C-7F85ECDE51CA}" destId="{D7E00812-EF51-49F7-8744-7E2C2F6B0BB0}" srcOrd="5" destOrd="0" presId="urn:microsoft.com/office/officeart/2018/2/layout/IconVerticalSolidList"/>
    <dgm:cxn modelId="{4E247BB4-658C-46D1-B29A-05153C910293}" type="presParOf" srcId="{82653692-47A8-4E85-942C-7F85ECDE51CA}" destId="{B86D320F-0183-4AAC-8120-957111DD417C}" srcOrd="6" destOrd="0" presId="urn:microsoft.com/office/officeart/2018/2/layout/IconVerticalSolidList"/>
    <dgm:cxn modelId="{E1B5835B-6245-4780-8BBF-26593D762BDB}" type="presParOf" srcId="{B86D320F-0183-4AAC-8120-957111DD417C}" destId="{A7094280-5490-4ED4-8177-76BD4E762674}" srcOrd="0" destOrd="0" presId="urn:microsoft.com/office/officeart/2018/2/layout/IconVerticalSolidList"/>
    <dgm:cxn modelId="{FE917B32-8C09-45B2-A6D7-E64DD64CF477}" type="presParOf" srcId="{B86D320F-0183-4AAC-8120-957111DD417C}" destId="{81B25B83-76FE-48FD-BA12-DFC84AEC65BC}" srcOrd="1" destOrd="0" presId="urn:microsoft.com/office/officeart/2018/2/layout/IconVerticalSolidList"/>
    <dgm:cxn modelId="{C79CBB42-D20C-4E86-BF71-810523019A25}" type="presParOf" srcId="{B86D320F-0183-4AAC-8120-957111DD417C}" destId="{A39739D4-86E3-421E-ADF7-4231CA19E4AE}" srcOrd="2" destOrd="0" presId="urn:microsoft.com/office/officeart/2018/2/layout/IconVerticalSolidList"/>
    <dgm:cxn modelId="{8EEB0D23-356F-4ECB-8E5D-3C7DCFB0AC7F}" type="presParOf" srcId="{B86D320F-0183-4AAC-8120-957111DD417C}" destId="{02ACE935-B427-4C54-8A7D-3DC964F4804E}" srcOrd="3" destOrd="0" presId="urn:microsoft.com/office/officeart/2018/2/layout/IconVerticalSolidList"/>
    <dgm:cxn modelId="{61916B45-2DF1-44A0-8EA4-830D8B408971}" type="presParOf" srcId="{B86D320F-0183-4AAC-8120-957111DD417C}" destId="{5E7CD6DC-262F-41C5-B0F0-2F3CC0EEFFF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588454-17C8-42C5-9084-99C25864A7B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13640-4FF8-42CC-AAAA-40873F8C63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Recognize the variety of constraints that can affect a project, making scheduling and planning difficult.</a:t>
          </a:r>
        </a:p>
      </dgm:t>
    </dgm:pt>
    <dgm:pt modelId="{E86B3C1E-3E14-417C-9F7B-5AA842690A31}" type="parTrans" cxnId="{743B0017-8009-43C2-A41A-D152F7569E0D}">
      <dgm:prSet/>
      <dgm:spPr/>
      <dgm:t>
        <a:bodyPr/>
        <a:lstStyle/>
        <a:p>
          <a:endParaRPr lang="en-US" sz="2800"/>
        </a:p>
      </dgm:t>
    </dgm:pt>
    <dgm:pt modelId="{213B3266-5AF4-470C-A9F3-2066CACB4E7D}" type="sibTrans" cxnId="{743B0017-8009-43C2-A41A-D152F7569E0D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7E2239D1-575A-4C31-A0C0-2A8B869270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Understand how to apply resource-loading techniques to project schedules to identify potential resource overallocation situations.</a:t>
          </a:r>
        </a:p>
      </dgm:t>
    </dgm:pt>
    <dgm:pt modelId="{797D4149-B1B6-47EB-A749-405FD75B5C22}" type="parTrans" cxnId="{D6D500D6-5723-4BE7-BE70-2DE8F8A78784}">
      <dgm:prSet/>
      <dgm:spPr/>
      <dgm:t>
        <a:bodyPr/>
        <a:lstStyle/>
        <a:p>
          <a:endParaRPr lang="en-US" sz="2800"/>
        </a:p>
      </dgm:t>
    </dgm:pt>
    <dgm:pt modelId="{B6EE213E-CCE2-4C38-BA32-B7DC3AB6417C}" type="sibTrans" cxnId="{D6D500D6-5723-4BE7-BE70-2DE8F8A78784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1BA0E466-0BA9-44DB-AA67-1F3E206EF1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Apply resource-leveling procedures to project activities over the baseline schedule using appropriate prioritization heuristics.</a:t>
          </a:r>
        </a:p>
      </dgm:t>
    </dgm:pt>
    <dgm:pt modelId="{6F9B00A5-B9E0-4B04-A1F7-FA6355E3FA00}" type="parTrans" cxnId="{93C7C155-8705-4B88-AEB0-504429F59212}">
      <dgm:prSet/>
      <dgm:spPr/>
      <dgm:t>
        <a:bodyPr/>
        <a:lstStyle/>
        <a:p>
          <a:endParaRPr lang="en-US" sz="2800"/>
        </a:p>
      </dgm:t>
    </dgm:pt>
    <dgm:pt modelId="{B968D2E8-98DA-400E-8FF5-BBA00A09A74D}" type="sibTrans" cxnId="{93C7C155-8705-4B88-AEB0-504429F59212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94659EB5-CDD2-4862-A460-8A295AFE09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Follow the steps necessary to effectively smooth resource requirements across the project life cycle.</a:t>
          </a:r>
        </a:p>
      </dgm:t>
    </dgm:pt>
    <dgm:pt modelId="{55A689F1-9C3B-47A0-BD58-7A04AAA3D82B}" type="parTrans" cxnId="{E1A78FFC-0DB8-49FA-8C22-D9B127BE19A7}">
      <dgm:prSet/>
      <dgm:spPr/>
      <dgm:t>
        <a:bodyPr/>
        <a:lstStyle/>
        <a:p>
          <a:endParaRPr lang="en-US" sz="2800"/>
        </a:p>
      </dgm:t>
    </dgm:pt>
    <dgm:pt modelId="{9A129BAF-7A45-46F0-A916-51B6EC2C1DD2}" type="sibTrans" cxnId="{E1A78FFC-0DB8-49FA-8C22-D9B127BE19A7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2D4D12A8-4E1B-4238-B5A2-381CB238B6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Apply resource management within a multiproject environment.</a:t>
          </a:r>
        </a:p>
      </dgm:t>
    </dgm:pt>
    <dgm:pt modelId="{5413EBC9-B9A9-412C-8E84-D281EDECB5BC}" type="parTrans" cxnId="{0C629F2D-42E3-4740-9532-7403662968EA}">
      <dgm:prSet/>
      <dgm:spPr/>
      <dgm:t>
        <a:bodyPr/>
        <a:lstStyle/>
        <a:p>
          <a:endParaRPr lang="en-US" sz="2800"/>
        </a:p>
      </dgm:t>
    </dgm:pt>
    <dgm:pt modelId="{99B57822-D31A-44A9-9402-F06E349557EE}" type="sibTrans" cxnId="{0C629F2D-42E3-4740-9532-7403662968EA}">
      <dgm:prSet/>
      <dgm:spPr/>
      <dgm:t>
        <a:bodyPr/>
        <a:lstStyle/>
        <a:p>
          <a:endParaRPr lang="en-US" sz="2800"/>
        </a:p>
      </dgm:t>
    </dgm:pt>
    <dgm:pt modelId="{81E9779A-9E5A-4501-B9FC-21BAD2F585B0}" type="pres">
      <dgm:prSet presAssocID="{99588454-17C8-42C5-9084-99C25864A7B3}" presName="root" presStyleCnt="0">
        <dgm:presLayoutVars>
          <dgm:dir/>
          <dgm:resizeHandles val="exact"/>
        </dgm:presLayoutVars>
      </dgm:prSet>
      <dgm:spPr/>
    </dgm:pt>
    <dgm:pt modelId="{460AE9E8-68ED-439A-82AA-BFC7A40964A1}" type="pres">
      <dgm:prSet presAssocID="{99588454-17C8-42C5-9084-99C25864A7B3}" presName="container" presStyleCnt="0">
        <dgm:presLayoutVars>
          <dgm:dir/>
          <dgm:resizeHandles val="exact"/>
        </dgm:presLayoutVars>
      </dgm:prSet>
      <dgm:spPr/>
    </dgm:pt>
    <dgm:pt modelId="{E8177219-FD4E-4F81-8DDF-EBD7953FE877}" type="pres">
      <dgm:prSet presAssocID="{9C613640-4FF8-42CC-AAAA-40873F8C63E1}" presName="compNode" presStyleCnt="0"/>
      <dgm:spPr/>
    </dgm:pt>
    <dgm:pt modelId="{18B6495B-5DE0-4E12-974D-4DC0E01CF56C}" type="pres">
      <dgm:prSet presAssocID="{9C613640-4FF8-42CC-AAAA-40873F8C63E1}" presName="iconBgRect" presStyleLbl="bgShp" presStyleIdx="0" presStyleCnt="5"/>
      <dgm:spPr/>
    </dgm:pt>
    <dgm:pt modelId="{71E0AE75-07C3-433D-BC20-4652C0FAE161}" type="pres">
      <dgm:prSet presAssocID="{9C613640-4FF8-42CC-AAAA-40873F8C63E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38E6951C-6101-44FC-800D-0D76E7B37788}" type="pres">
      <dgm:prSet presAssocID="{9C613640-4FF8-42CC-AAAA-40873F8C63E1}" presName="spaceRect" presStyleCnt="0"/>
      <dgm:spPr/>
    </dgm:pt>
    <dgm:pt modelId="{074DF215-45B9-4D00-A9DC-63B9077DB668}" type="pres">
      <dgm:prSet presAssocID="{9C613640-4FF8-42CC-AAAA-40873F8C63E1}" presName="textRect" presStyleLbl="revTx" presStyleIdx="0" presStyleCnt="5">
        <dgm:presLayoutVars>
          <dgm:chMax val="1"/>
          <dgm:chPref val="1"/>
        </dgm:presLayoutVars>
      </dgm:prSet>
      <dgm:spPr/>
    </dgm:pt>
    <dgm:pt modelId="{05B351DF-D58D-4DAA-A128-8FD90F3CCFE2}" type="pres">
      <dgm:prSet presAssocID="{213B3266-5AF4-470C-A9F3-2066CACB4E7D}" presName="sibTrans" presStyleLbl="sibTrans2D1" presStyleIdx="0" presStyleCnt="0"/>
      <dgm:spPr/>
    </dgm:pt>
    <dgm:pt modelId="{91407F11-12EB-41F5-A9D8-F7E1D8020B82}" type="pres">
      <dgm:prSet presAssocID="{7E2239D1-575A-4C31-A0C0-2A8B86927042}" presName="compNode" presStyleCnt="0"/>
      <dgm:spPr/>
    </dgm:pt>
    <dgm:pt modelId="{E34486D2-3A50-4832-949F-42000495A3F5}" type="pres">
      <dgm:prSet presAssocID="{7E2239D1-575A-4C31-A0C0-2A8B86927042}" presName="iconBgRect" presStyleLbl="bgShp" presStyleIdx="1" presStyleCnt="5"/>
      <dgm:spPr/>
    </dgm:pt>
    <dgm:pt modelId="{136409B4-183D-47E9-A65A-141DF46A8978}" type="pres">
      <dgm:prSet presAssocID="{7E2239D1-575A-4C31-A0C0-2A8B8692704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2B9F95B-BE44-4E5F-AD29-571BAB160046}" type="pres">
      <dgm:prSet presAssocID="{7E2239D1-575A-4C31-A0C0-2A8B86927042}" presName="spaceRect" presStyleCnt="0"/>
      <dgm:spPr/>
    </dgm:pt>
    <dgm:pt modelId="{A05C885A-A857-409F-9AB2-BD1DE9645569}" type="pres">
      <dgm:prSet presAssocID="{7E2239D1-575A-4C31-A0C0-2A8B86927042}" presName="textRect" presStyleLbl="revTx" presStyleIdx="1" presStyleCnt="5">
        <dgm:presLayoutVars>
          <dgm:chMax val="1"/>
          <dgm:chPref val="1"/>
        </dgm:presLayoutVars>
      </dgm:prSet>
      <dgm:spPr/>
    </dgm:pt>
    <dgm:pt modelId="{3AA78D5E-1860-418F-8BD7-9E921F4CB463}" type="pres">
      <dgm:prSet presAssocID="{B6EE213E-CCE2-4C38-BA32-B7DC3AB6417C}" presName="sibTrans" presStyleLbl="sibTrans2D1" presStyleIdx="0" presStyleCnt="0"/>
      <dgm:spPr/>
    </dgm:pt>
    <dgm:pt modelId="{38DBA6F5-61AB-4863-A4C8-1987CA17BFBC}" type="pres">
      <dgm:prSet presAssocID="{1BA0E466-0BA9-44DB-AA67-1F3E206EF188}" presName="compNode" presStyleCnt="0"/>
      <dgm:spPr/>
    </dgm:pt>
    <dgm:pt modelId="{7746B70A-2A67-4847-B5C3-B607497296EE}" type="pres">
      <dgm:prSet presAssocID="{1BA0E466-0BA9-44DB-AA67-1F3E206EF188}" presName="iconBgRect" presStyleLbl="bgShp" presStyleIdx="2" presStyleCnt="5"/>
      <dgm:spPr/>
    </dgm:pt>
    <dgm:pt modelId="{EE049990-ACF0-4066-8FAA-01E409BEBED4}" type="pres">
      <dgm:prSet presAssocID="{1BA0E466-0BA9-44DB-AA67-1F3E206EF18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6DA9E8F-A6A9-42B9-8512-3C4433C9F6D1}" type="pres">
      <dgm:prSet presAssocID="{1BA0E466-0BA9-44DB-AA67-1F3E206EF188}" presName="spaceRect" presStyleCnt="0"/>
      <dgm:spPr/>
    </dgm:pt>
    <dgm:pt modelId="{2EA04ECA-A1B9-455D-8D0A-6D8EA05F011C}" type="pres">
      <dgm:prSet presAssocID="{1BA0E466-0BA9-44DB-AA67-1F3E206EF188}" presName="textRect" presStyleLbl="revTx" presStyleIdx="2" presStyleCnt="5">
        <dgm:presLayoutVars>
          <dgm:chMax val="1"/>
          <dgm:chPref val="1"/>
        </dgm:presLayoutVars>
      </dgm:prSet>
      <dgm:spPr/>
    </dgm:pt>
    <dgm:pt modelId="{3965CF1A-CEB2-4326-AB72-9F64E0A62AEA}" type="pres">
      <dgm:prSet presAssocID="{B968D2E8-98DA-400E-8FF5-BBA00A09A74D}" presName="sibTrans" presStyleLbl="sibTrans2D1" presStyleIdx="0" presStyleCnt="0"/>
      <dgm:spPr/>
    </dgm:pt>
    <dgm:pt modelId="{381360C4-7326-4F88-AFFE-44868E8EE7C7}" type="pres">
      <dgm:prSet presAssocID="{94659EB5-CDD2-4862-A460-8A295AFE0911}" presName="compNode" presStyleCnt="0"/>
      <dgm:spPr/>
    </dgm:pt>
    <dgm:pt modelId="{202CF019-4118-4E52-B569-425807B99A5E}" type="pres">
      <dgm:prSet presAssocID="{94659EB5-CDD2-4862-A460-8A295AFE0911}" presName="iconBgRect" presStyleLbl="bgShp" presStyleIdx="3" presStyleCnt="5"/>
      <dgm:spPr/>
    </dgm:pt>
    <dgm:pt modelId="{14952A0A-9346-43FE-A314-9B6C6982C6DE}" type="pres">
      <dgm:prSet presAssocID="{94659EB5-CDD2-4862-A460-8A295AFE091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67982812-7FC5-4227-9676-FC9C2D8320A4}" type="pres">
      <dgm:prSet presAssocID="{94659EB5-CDD2-4862-A460-8A295AFE0911}" presName="spaceRect" presStyleCnt="0"/>
      <dgm:spPr/>
    </dgm:pt>
    <dgm:pt modelId="{65B864F9-F0B9-4B02-B210-4DBA1C147976}" type="pres">
      <dgm:prSet presAssocID="{94659EB5-CDD2-4862-A460-8A295AFE0911}" presName="textRect" presStyleLbl="revTx" presStyleIdx="3" presStyleCnt="5">
        <dgm:presLayoutVars>
          <dgm:chMax val="1"/>
          <dgm:chPref val="1"/>
        </dgm:presLayoutVars>
      </dgm:prSet>
      <dgm:spPr/>
    </dgm:pt>
    <dgm:pt modelId="{9A89E83D-FECB-4348-83F2-BE6B5371CF80}" type="pres">
      <dgm:prSet presAssocID="{9A129BAF-7A45-46F0-A916-51B6EC2C1DD2}" presName="sibTrans" presStyleLbl="sibTrans2D1" presStyleIdx="0" presStyleCnt="0"/>
      <dgm:spPr/>
    </dgm:pt>
    <dgm:pt modelId="{E415E927-9B1F-4378-8E4D-82A6AB35C240}" type="pres">
      <dgm:prSet presAssocID="{2D4D12A8-4E1B-4238-B5A2-381CB238B698}" presName="compNode" presStyleCnt="0"/>
      <dgm:spPr/>
    </dgm:pt>
    <dgm:pt modelId="{464ED1E1-0484-49BF-8969-89F3C7B855F9}" type="pres">
      <dgm:prSet presAssocID="{2D4D12A8-4E1B-4238-B5A2-381CB238B698}" presName="iconBgRect" presStyleLbl="bgShp" presStyleIdx="4" presStyleCnt="5"/>
      <dgm:spPr/>
    </dgm:pt>
    <dgm:pt modelId="{26A55EEE-2035-44DE-A257-84C98D33F098}" type="pres">
      <dgm:prSet presAssocID="{2D4D12A8-4E1B-4238-B5A2-381CB238B69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E51522F-1987-48E9-8473-CB864B627098}" type="pres">
      <dgm:prSet presAssocID="{2D4D12A8-4E1B-4238-B5A2-381CB238B698}" presName="spaceRect" presStyleCnt="0"/>
      <dgm:spPr/>
    </dgm:pt>
    <dgm:pt modelId="{609C2553-7A03-4E3C-93DF-612D77E76088}" type="pres">
      <dgm:prSet presAssocID="{2D4D12A8-4E1B-4238-B5A2-381CB238B69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56FCF01-FC6C-4B0D-A9CC-963A81F5D01E}" type="presOf" srcId="{7E2239D1-575A-4C31-A0C0-2A8B86927042}" destId="{A05C885A-A857-409F-9AB2-BD1DE9645569}" srcOrd="0" destOrd="0" presId="urn:microsoft.com/office/officeart/2018/2/layout/IconCircleList"/>
    <dgm:cxn modelId="{743B0017-8009-43C2-A41A-D152F7569E0D}" srcId="{99588454-17C8-42C5-9084-99C25864A7B3}" destId="{9C613640-4FF8-42CC-AAAA-40873F8C63E1}" srcOrd="0" destOrd="0" parTransId="{E86B3C1E-3E14-417C-9F7B-5AA842690A31}" sibTransId="{213B3266-5AF4-470C-A9F3-2066CACB4E7D}"/>
    <dgm:cxn modelId="{131F7B2A-F585-4124-A262-2640FDFBF3B9}" type="presOf" srcId="{99588454-17C8-42C5-9084-99C25864A7B3}" destId="{81E9779A-9E5A-4501-B9FC-21BAD2F585B0}" srcOrd="0" destOrd="0" presId="urn:microsoft.com/office/officeart/2018/2/layout/IconCircleList"/>
    <dgm:cxn modelId="{0C629F2D-42E3-4740-9532-7403662968EA}" srcId="{99588454-17C8-42C5-9084-99C25864A7B3}" destId="{2D4D12A8-4E1B-4238-B5A2-381CB238B698}" srcOrd="4" destOrd="0" parTransId="{5413EBC9-B9A9-412C-8E84-D281EDECB5BC}" sibTransId="{99B57822-D31A-44A9-9402-F06E349557EE}"/>
    <dgm:cxn modelId="{2E7BE72E-2828-4A1F-9B40-07A7156E9DCB}" type="presOf" srcId="{94659EB5-CDD2-4862-A460-8A295AFE0911}" destId="{65B864F9-F0B9-4B02-B210-4DBA1C147976}" srcOrd="0" destOrd="0" presId="urn:microsoft.com/office/officeart/2018/2/layout/IconCircleList"/>
    <dgm:cxn modelId="{D6A5656C-C0EC-4E40-BAA5-9F96F9069D31}" type="presOf" srcId="{213B3266-5AF4-470C-A9F3-2066CACB4E7D}" destId="{05B351DF-D58D-4DAA-A128-8FD90F3CCFE2}" srcOrd="0" destOrd="0" presId="urn:microsoft.com/office/officeart/2018/2/layout/IconCircleList"/>
    <dgm:cxn modelId="{93C7C155-8705-4B88-AEB0-504429F59212}" srcId="{99588454-17C8-42C5-9084-99C25864A7B3}" destId="{1BA0E466-0BA9-44DB-AA67-1F3E206EF188}" srcOrd="2" destOrd="0" parTransId="{6F9B00A5-B9E0-4B04-A1F7-FA6355E3FA00}" sibTransId="{B968D2E8-98DA-400E-8FF5-BBA00A09A74D}"/>
    <dgm:cxn modelId="{9368A197-ACDF-4B51-A054-A4290B28FA7D}" type="presOf" srcId="{9A129BAF-7A45-46F0-A916-51B6EC2C1DD2}" destId="{9A89E83D-FECB-4348-83F2-BE6B5371CF80}" srcOrd="0" destOrd="0" presId="urn:microsoft.com/office/officeart/2018/2/layout/IconCircleList"/>
    <dgm:cxn modelId="{C6199EC7-4BFE-40DD-ACB7-13E4E8AE0A82}" type="presOf" srcId="{B6EE213E-CCE2-4C38-BA32-B7DC3AB6417C}" destId="{3AA78D5E-1860-418F-8BD7-9E921F4CB463}" srcOrd="0" destOrd="0" presId="urn:microsoft.com/office/officeart/2018/2/layout/IconCircleList"/>
    <dgm:cxn modelId="{406563D2-9D92-4F10-B7D6-5E2051A88C8A}" type="presOf" srcId="{9C613640-4FF8-42CC-AAAA-40873F8C63E1}" destId="{074DF215-45B9-4D00-A9DC-63B9077DB668}" srcOrd="0" destOrd="0" presId="urn:microsoft.com/office/officeart/2018/2/layout/IconCircleList"/>
    <dgm:cxn modelId="{C86749D5-4210-46DB-A2DD-FC3D0F224051}" type="presOf" srcId="{B968D2E8-98DA-400E-8FF5-BBA00A09A74D}" destId="{3965CF1A-CEB2-4326-AB72-9F64E0A62AEA}" srcOrd="0" destOrd="0" presId="urn:microsoft.com/office/officeart/2018/2/layout/IconCircleList"/>
    <dgm:cxn modelId="{D6D500D6-5723-4BE7-BE70-2DE8F8A78784}" srcId="{99588454-17C8-42C5-9084-99C25864A7B3}" destId="{7E2239D1-575A-4C31-A0C0-2A8B86927042}" srcOrd="1" destOrd="0" parTransId="{797D4149-B1B6-47EB-A749-405FD75B5C22}" sibTransId="{B6EE213E-CCE2-4C38-BA32-B7DC3AB6417C}"/>
    <dgm:cxn modelId="{C08B9FE8-37F1-41F0-8916-A5186857A5D0}" type="presOf" srcId="{2D4D12A8-4E1B-4238-B5A2-381CB238B698}" destId="{609C2553-7A03-4E3C-93DF-612D77E76088}" srcOrd="0" destOrd="0" presId="urn:microsoft.com/office/officeart/2018/2/layout/IconCircleList"/>
    <dgm:cxn modelId="{98F028EB-AB00-4063-B430-37A712C4E20A}" type="presOf" srcId="{1BA0E466-0BA9-44DB-AA67-1F3E206EF188}" destId="{2EA04ECA-A1B9-455D-8D0A-6D8EA05F011C}" srcOrd="0" destOrd="0" presId="urn:microsoft.com/office/officeart/2018/2/layout/IconCircleList"/>
    <dgm:cxn modelId="{E1A78FFC-0DB8-49FA-8C22-D9B127BE19A7}" srcId="{99588454-17C8-42C5-9084-99C25864A7B3}" destId="{94659EB5-CDD2-4862-A460-8A295AFE0911}" srcOrd="3" destOrd="0" parTransId="{55A689F1-9C3B-47A0-BD58-7A04AAA3D82B}" sibTransId="{9A129BAF-7A45-46F0-A916-51B6EC2C1DD2}"/>
    <dgm:cxn modelId="{87C9732E-100F-4644-A78F-998FE7F024D0}" type="presParOf" srcId="{81E9779A-9E5A-4501-B9FC-21BAD2F585B0}" destId="{460AE9E8-68ED-439A-82AA-BFC7A40964A1}" srcOrd="0" destOrd="0" presId="urn:microsoft.com/office/officeart/2018/2/layout/IconCircleList"/>
    <dgm:cxn modelId="{9008936F-0D48-402C-A842-5FBFD611C02B}" type="presParOf" srcId="{460AE9E8-68ED-439A-82AA-BFC7A40964A1}" destId="{E8177219-FD4E-4F81-8DDF-EBD7953FE877}" srcOrd="0" destOrd="0" presId="urn:microsoft.com/office/officeart/2018/2/layout/IconCircleList"/>
    <dgm:cxn modelId="{08FFDC85-DA48-4494-8BB3-BE2F781B6E66}" type="presParOf" srcId="{E8177219-FD4E-4F81-8DDF-EBD7953FE877}" destId="{18B6495B-5DE0-4E12-974D-4DC0E01CF56C}" srcOrd="0" destOrd="0" presId="urn:microsoft.com/office/officeart/2018/2/layout/IconCircleList"/>
    <dgm:cxn modelId="{44B1B9C1-BEFA-4171-8271-EAC79893BBAE}" type="presParOf" srcId="{E8177219-FD4E-4F81-8DDF-EBD7953FE877}" destId="{71E0AE75-07C3-433D-BC20-4652C0FAE161}" srcOrd="1" destOrd="0" presId="urn:microsoft.com/office/officeart/2018/2/layout/IconCircleList"/>
    <dgm:cxn modelId="{B7B47583-03E5-42CE-947D-CEBDB93BDD59}" type="presParOf" srcId="{E8177219-FD4E-4F81-8DDF-EBD7953FE877}" destId="{38E6951C-6101-44FC-800D-0D76E7B37788}" srcOrd="2" destOrd="0" presId="urn:microsoft.com/office/officeart/2018/2/layout/IconCircleList"/>
    <dgm:cxn modelId="{0A783BA4-2B3A-4683-94AB-648970A21F60}" type="presParOf" srcId="{E8177219-FD4E-4F81-8DDF-EBD7953FE877}" destId="{074DF215-45B9-4D00-A9DC-63B9077DB668}" srcOrd="3" destOrd="0" presId="urn:microsoft.com/office/officeart/2018/2/layout/IconCircleList"/>
    <dgm:cxn modelId="{B9BDAF5D-45E1-4EE9-91C7-D3520A49285F}" type="presParOf" srcId="{460AE9E8-68ED-439A-82AA-BFC7A40964A1}" destId="{05B351DF-D58D-4DAA-A128-8FD90F3CCFE2}" srcOrd="1" destOrd="0" presId="urn:microsoft.com/office/officeart/2018/2/layout/IconCircleList"/>
    <dgm:cxn modelId="{92EEB289-BF6B-4A70-9E03-93A9250E9F54}" type="presParOf" srcId="{460AE9E8-68ED-439A-82AA-BFC7A40964A1}" destId="{91407F11-12EB-41F5-A9D8-F7E1D8020B82}" srcOrd="2" destOrd="0" presId="urn:microsoft.com/office/officeart/2018/2/layout/IconCircleList"/>
    <dgm:cxn modelId="{4061F4E0-0427-442B-8E09-3569846102A7}" type="presParOf" srcId="{91407F11-12EB-41F5-A9D8-F7E1D8020B82}" destId="{E34486D2-3A50-4832-949F-42000495A3F5}" srcOrd="0" destOrd="0" presId="urn:microsoft.com/office/officeart/2018/2/layout/IconCircleList"/>
    <dgm:cxn modelId="{6A2E9CB3-9C9D-4FDD-93D1-924CD7859CB3}" type="presParOf" srcId="{91407F11-12EB-41F5-A9D8-F7E1D8020B82}" destId="{136409B4-183D-47E9-A65A-141DF46A8978}" srcOrd="1" destOrd="0" presId="urn:microsoft.com/office/officeart/2018/2/layout/IconCircleList"/>
    <dgm:cxn modelId="{A1C6D735-1352-4EED-8D0F-BAB793B8D78F}" type="presParOf" srcId="{91407F11-12EB-41F5-A9D8-F7E1D8020B82}" destId="{02B9F95B-BE44-4E5F-AD29-571BAB160046}" srcOrd="2" destOrd="0" presId="urn:microsoft.com/office/officeart/2018/2/layout/IconCircleList"/>
    <dgm:cxn modelId="{4314A7DB-7BE4-4A18-937E-DD4341E67FF4}" type="presParOf" srcId="{91407F11-12EB-41F5-A9D8-F7E1D8020B82}" destId="{A05C885A-A857-409F-9AB2-BD1DE9645569}" srcOrd="3" destOrd="0" presId="urn:microsoft.com/office/officeart/2018/2/layout/IconCircleList"/>
    <dgm:cxn modelId="{0E831A78-5E73-43CA-BA08-69B69F86CEF6}" type="presParOf" srcId="{460AE9E8-68ED-439A-82AA-BFC7A40964A1}" destId="{3AA78D5E-1860-418F-8BD7-9E921F4CB463}" srcOrd="3" destOrd="0" presId="urn:microsoft.com/office/officeart/2018/2/layout/IconCircleList"/>
    <dgm:cxn modelId="{619C97E7-C0EB-4E66-8727-ED77D3335A1E}" type="presParOf" srcId="{460AE9E8-68ED-439A-82AA-BFC7A40964A1}" destId="{38DBA6F5-61AB-4863-A4C8-1987CA17BFBC}" srcOrd="4" destOrd="0" presId="urn:microsoft.com/office/officeart/2018/2/layout/IconCircleList"/>
    <dgm:cxn modelId="{E3FB35D8-65C9-4096-AF59-B0B0A7398960}" type="presParOf" srcId="{38DBA6F5-61AB-4863-A4C8-1987CA17BFBC}" destId="{7746B70A-2A67-4847-B5C3-B607497296EE}" srcOrd="0" destOrd="0" presId="urn:microsoft.com/office/officeart/2018/2/layout/IconCircleList"/>
    <dgm:cxn modelId="{8CA38227-3F6C-4049-9D95-D90EDC81DAC8}" type="presParOf" srcId="{38DBA6F5-61AB-4863-A4C8-1987CA17BFBC}" destId="{EE049990-ACF0-4066-8FAA-01E409BEBED4}" srcOrd="1" destOrd="0" presId="urn:microsoft.com/office/officeart/2018/2/layout/IconCircleList"/>
    <dgm:cxn modelId="{BAC1EDEB-8319-43A3-894D-14D348715C1B}" type="presParOf" srcId="{38DBA6F5-61AB-4863-A4C8-1987CA17BFBC}" destId="{26DA9E8F-A6A9-42B9-8512-3C4433C9F6D1}" srcOrd="2" destOrd="0" presId="urn:microsoft.com/office/officeart/2018/2/layout/IconCircleList"/>
    <dgm:cxn modelId="{C8F48069-FEBC-442A-B3DF-9ED84EF2DADB}" type="presParOf" srcId="{38DBA6F5-61AB-4863-A4C8-1987CA17BFBC}" destId="{2EA04ECA-A1B9-455D-8D0A-6D8EA05F011C}" srcOrd="3" destOrd="0" presId="urn:microsoft.com/office/officeart/2018/2/layout/IconCircleList"/>
    <dgm:cxn modelId="{ED457931-6972-4B3A-B2D6-9175F45B2F5F}" type="presParOf" srcId="{460AE9E8-68ED-439A-82AA-BFC7A40964A1}" destId="{3965CF1A-CEB2-4326-AB72-9F64E0A62AEA}" srcOrd="5" destOrd="0" presId="urn:microsoft.com/office/officeart/2018/2/layout/IconCircleList"/>
    <dgm:cxn modelId="{3800E0A8-D533-4C52-BFFB-080D5D5F64EA}" type="presParOf" srcId="{460AE9E8-68ED-439A-82AA-BFC7A40964A1}" destId="{381360C4-7326-4F88-AFFE-44868E8EE7C7}" srcOrd="6" destOrd="0" presId="urn:microsoft.com/office/officeart/2018/2/layout/IconCircleList"/>
    <dgm:cxn modelId="{3B745D4E-48F5-45B7-AE13-A7947C855AE2}" type="presParOf" srcId="{381360C4-7326-4F88-AFFE-44868E8EE7C7}" destId="{202CF019-4118-4E52-B569-425807B99A5E}" srcOrd="0" destOrd="0" presId="urn:microsoft.com/office/officeart/2018/2/layout/IconCircleList"/>
    <dgm:cxn modelId="{CF1477B5-E54D-4514-A5EA-AB6ED778B412}" type="presParOf" srcId="{381360C4-7326-4F88-AFFE-44868E8EE7C7}" destId="{14952A0A-9346-43FE-A314-9B6C6982C6DE}" srcOrd="1" destOrd="0" presId="urn:microsoft.com/office/officeart/2018/2/layout/IconCircleList"/>
    <dgm:cxn modelId="{1A1380FC-6482-4A05-97D1-D9DC7A9E300D}" type="presParOf" srcId="{381360C4-7326-4F88-AFFE-44868E8EE7C7}" destId="{67982812-7FC5-4227-9676-FC9C2D8320A4}" srcOrd="2" destOrd="0" presId="urn:microsoft.com/office/officeart/2018/2/layout/IconCircleList"/>
    <dgm:cxn modelId="{74B35C84-5220-4090-806F-37A814AA4165}" type="presParOf" srcId="{381360C4-7326-4F88-AFFE-44868E8EE7C7}" destId="{65B864F9-F0B9-4B02-B210-4DBA1C147976}" srcOrd="3" destOrd="0" presId="urn:microsoft.com/office/officeart/2018/2/layout/IconCircleList"/>
    <dgm:cxn modelId="{936B48D4-1F45-471E-88F3-B7B46BFDBFC2}" type="presParOf" srcId="{460AE9E8-68ED-439A-82AA-BFC7A40964A1}" destId="{9A89E83D-FECB-4348-83F2-BE6B5371CF80}" srcOrd="7" destOrd="0" presId="urn:microsoft.com/office/officeart/2018/2/layout/IconCircleList"/>
    <dgm:cxn modelId="{AA8E060C-F096-416E-BCE0-A140FF7EAE9F}" type="presParOf" srcId="{460AE9E8-68ED-439A-82AA-BFC7A40964A1}" destId="{E415E927-9B1F-4378-8E4D-82A6AB35C240}" srcOrd="8" destOrd="0" presId="urn:microsoft.com/office/officeart/2018/2/layout/IconCircleList"/>
    <dgm:cxn modelId="{80434F83-6C9D-4541-8CAA-A145FAB18A08}" type="presParOf" srcId="{E415E927-9B1F-4378-8E4D-82A6AB35C240}" destId="{464ED1E1-0484-49BF-8969-89F3C7B855F9}" srcOrd="0" destOrd="0" presId="urn:microsoft.com/office/officeart/2018/2/layout/IconCircleList"/>
    <dgm:cxn modelId="{1046E1E6-2C61-472B-9520-264F1C30D9DE}" type="presParOf" srcId="{E415E927-9B1F-4378-8E4D-82A6AB35C240}" destId="{26A55EEE-2035-44DE-A257-84C98D33F098}" srcOrd="1" destOrd="0" presId="urn:microsoft.com/office/officeart/2018/2/layout/IconCircleList"/>
    <dgm:cxn modelId="{C45CD980-1031-4C6B-AC56-577EF8664F37}" type="presParOf" srcId="{E415E927-9B1F-4378-8E4D-82A6AB35C240}" destId="{CE51522F-1987-48E9-8473-CB864B627098}" srcOrd="2" destOrd="0" presId="urn:microsoft.com/office/officeart/2018/2/layout/IconCircleList"/>
    <dgm:cxn modelId="{C1453E23-AB65-49EA-8DE9-CFDAE4A1B633}" type="presParOf" srcId="{E415E927-9B1F-4378-8E4D-82A6AB35C240}" destId="{609C2553-7A03-4E3C-93DF-612D77E7608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36E9A-C32A-4266-945D-26E2CEBD1B89}">
      <dsp:nvSpPr>
        <dsp:cNvPr id="0" name=""/>
        <dsp:cNvSpPr/>
      </dsp:nvSpPr>
      <dsp:spPr>
        <a:xfrm>
          <a:off x="0" y="44301"/>
          <a:ext cx="10537722" cy="669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After completing this chapter, you should be able to:</a:t>
          </a:r>
        </a:p>
      </dsp:txBody>
      <dsp:txXfrm>
        <a:off x="32690" y="76991"/>
        <a:ext cx="10472342" cy="604275"/>
      </dsp:txXfrm>
    </dsp:sp>
    <dsp:sp modelId="{43174AE0-8C7F-40B3-9EE3-2D2039900209}">
      <dsp:nvSpPr>
        <dsp:cNvPr id="0" name=""/>
        <dsp:cNvSpPr/>
      </dsp:nvSpPr>
      <dsp:spPr>
        <a:xfrm>
          <a:off x="0" y="762917"/>
          <a:ext cx="10537722" cy="669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Recognize the variety of constraints that can affect a project, making scheduling and planning difficult.</a:t>
          </a:r>
          <a:endParaRPr lang="en-US" sz="1700" kern="1200" dirty="0"/>
        </a:p>
      </dsp:txBody>
      <dsp:txXfrm>
        <a:off x="32690" y="795607"/>
        <a:ext cx="10472342" cy="604275"/>
      </dsp:txXfrm>
    </dsp:sp>
    <dsp:sp modelId="{E7E6BBE4-1033-4934-91D9-711AD3ADBD8C}">
      <dsp:nvSpPr>
        <dsp:cNvPr id="0" name=""/>
        <dsp:cNvSpPr/>
      </dsp:nvSpPr>
      <dsp:spPr>
        <a:xfrm>
          <a:off x="0" y="1481533"/>
          <a:ext cx="10537722" cy="669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Understand how to apply resource-loading techniques to project schedules to identify potential resource overallocation situations.</a:t>
          </a:r>
          <a:endParaRPr lang="en-US" sz="1700" kern="1200" dirty="0"/>
        </a:p>
      </dsp:txBody>
      <dsp:txXfrm>
        <a:off x="32690" y="1514223"/>
        <a:ext cx="10472342" cy="604275"/>
      </dsp:txXfrm>
    </dsp:sp>
    <dsp:sp modelId="{3EAF077B-597E-439A-9061-ED8C59AF42B0}">
      <dsp:nvSpPr>
        <dsp:cNvPr id="0" name=""/>
        <dsp:cNvSpPr/>
      </dsp:nvSpPr>
      <dsp:spPr>
        <a:xfrm>
          <a:off x="0" y="2200149"/>
          <a:ext cx="10537722" cy="669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Apply resource-leveling procedures to project activities over the baseline schedule using appropriate prioritization heuristics.</a:t>
          </a:r>
          <a:endParaRPr lang="en-US" sz="1700" kern="1200" dirty="0"/>
        </a:p>
      </dsp:txBody>
      <dsp:txXfrm>
        <a:off x="32690" y="2232839"/>
        <a:ext cx="10472342" cy="604275"/>
      </dsp:txXfrm>
    </dsp:sp>
    <dsp:sp modelId="{C7250218-CF0F-4210-8C36-120973D03AFE}">
      <dsp:nvSpPr>
        <dsp:cNvPr id="0" name=""/>
        <dsp:cNvSpPr/>
      </dsp:nvSpPr>
      <dsp:spPr>
        <a:xfrm>
          <a:off x="0" y="2918764"/>
          <a:ext cx="10537722" cy="669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Follow the steps necessary to effectively smooth resource requirements across the project life cycle.</a:t>
          </a:r>
          <a:endParaRPr lang="en-US" sz="1700" kern="1200" dirty="0"/>
        </a:p>
      </dsp:txBody>
      <dsp:txXfrm>
        <a:off x="32690" y="2951454"/>
        <a:ext cx="10472342" cy="604275"/>
      </dsp:txXfrm>
    </dsp:sp>
    <dsp:sp modelId="{F35A4E9C-DD4E-4096-A310-2532BE9A43A3}">
      <dsp:nvSpPr>
        <dsp:cNvPr id="0" name=""/>
        <dsp:cNvSpPr/>
      </dsp:nvSpPr>
      <dsp:spPr>
        <a:xfrm>
          <a:off x="0" y="3637380"/>
          <a:ext cx="10537722" cy="669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Apply resource management within a multiproject environment.</a:t>
          </a:r>
          <a:endParaRPr lang="en-US" sz="1700" kern="1200" dirty="0"/>
        </a:p>
      </dsp:txBody>
      <dsp:txXfrm>
        <a:off x="32690" y="3670070"/>
        <a:ext cx="10472342" cy="604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5A5CD-7E02-45B1-B475-D40877B7B720}">
      <dsp:nvSpPr>
        <dsp:cNvPr id="0" name=""/>
        <dsp:cNvSpPr/>
      </dsp:nvSpPr>
      <dsp:spPr>
        <a:xfrm>
          <a:off x="0" y="213688"/>
          <a:ext cx="646786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D" sz="2300" kern="1200" dirty="0"/>
            <a:t>Dasar </a:t>
          </a:r>
          <a:r>
            <a:rPr lang="en-ID" sz="2300" kern="1200" dirty="0" err="1"/>
            <a:t>dasar</a:t>
          </a:r>
          <a:r>
            <a:rPr lang="en-ID" sz="2300" kern="1200" dirty="0"/>
            <a:t> </a:t>
          </a:r>
          <a:r>
            <a:rPr lang="en-ID" sz="2300" kern="1200" dirty="0" err="1"/>
            <a:t>keterbatasan</a:t>
          </a:r>
          <a:r>
            <a:rPr lang="en-ID" sz="2300" kern="1200" dirty="0"/>
            <a:t> </a:t>
          </a:r>
          <a:r>
            <a:rPr lang="en-ID" sz="2300" kern="1200" dirty="0" err="1"/>
            <a:t>sumberdaya</a:t>
          </a:r>
          <a:endParaRPr lang="en-ID" sz="2300" kern="1200" dirty="0"/>
        </a:p>
      </dsp:txBody>
      <dsp:txXfrm>
        <a:off x="26930" y="240618"/>
        <a:ext cx="6414006" cy="497795"/>
      </dsp:txXfrm>
    </dsp:sp>
    <dsp:sp modelId="{9E262EA7-3631-4C43-8835-4FAA8EE5348A}">
      <dsp:nvSpPr>
        <dsp:cNvPr id="0" name=""/>
        <dsp:cNvSpPr/>
      </dsp:nvSpPr>
      <dsp:spPr>
        <a:xfrm>
          <a:off x="0" y="831583"/>
          <a:ext cx="646786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D" sz="2300" kern="1200"/>
            <a:t>Pembebanan sumberdaya</a:t>
          </a:r>
        </a:p>
      </dsp:txBody>
      <dsp:txXfrm>
        <a:off x="26930" y="858513"/>
        <a:ext cx="6414006" cy="497795"/>
      </dsp:txXfrm>
    </dsp:sp>
    <dsp:sp modelId="{E528E67A-79F5-4E69-8B29-4D0C3B43693F}">
      <dsp:nvSpPr>
        <dsp:cNvPr id="0" name=""/>
        <dsp:cNvSpPr/>
      </dsp:nvSpPr>
      <dsp:spPr>
        <a:xfrm>
          <a:off x="0" y="1449478"/>
          <a:ext cx="646786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D" sz="2300" kern="1200"/>
            <a:t>Pemerataan sumberdaya</a:t>
          </a:r>
        </a:p>
      </dsp:txBody>
      <dsp:txXfrm>
        <a:off x="26930" y="1476408"/>
        <a:ext cx="6414006" cy="497795"/>
      </dsp:txXfrm>
    </dsp:sp>
    <dsp:sp modelId="{BEA54EFC-04CD-4D2F-B0C4-32701E686180}">
      <dsp:nvSpPr>
        <dsp:cNvPr id="0" name=""/>
        <dsp:cNvSpPr/>
      </dsp:nvSpPr>
      <dsp:spPr>
        <a:xfrm>
          <a:off x="0" y="2067374"/>
          <a:ext cx="646786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D" sz="2300" kern="1200"/>
            <a:t>Grafik pembebanan sumberdaya</a:t>
          </a:r>
        </a:p>
      </dsp:txBody>
      <dsp:txXfrm>
        <a:off x="26930" y="2094304"/>
        <a:ext cx="6414006" cy="497795"/>
      </dsp:txXfrm>
    </dsp:sp>
    <dsp:sp modelId="{00A7C48E-4025-4068-8917-685B3D292C3A}">
      <dsp:nvSpPr>
        <dsp:cNvPr id="0" name=""/>
        <dsp:cNvSpPr/>
      </dsp:nvSpPr>
      <dsp:spPr>
        <a:xfrm>
          <a:off x="0" y="2685269"/>
          <a:ext cx="646786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/>
            <a:t>Pengelolaan sumberdaya di dalam proyek berganda.</a:t>
          </a:r>
        </a:p>
      </dsp:txBody>
      <dsp:txXfrm>
        <a:off x="26930" y="2712199"/>
        <a:ext cx="6414006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38F47-5E6A-4FC7-A504-FD470E6C4491}">
      <dsp:nvSpPr>
        <dsp:cNvPr id="0" name=""/>
        <dsp:cNvSpPr/>
      </dsp:nvSpPr>
      <dsp:spPr>
        <a:xfrm>
          <a:off x="0" y="31779"/>
          <a:ext cx="10537722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Physical</a:t>
          </a:r>
        </a:p>
      </dsp:txBody>
      <dsp:txXfrm>
        <a:off x="48005" y="79784"/>
        <a:ext cx="10441712" cy="887374"/>
      </dsp:txXfrm>
    </dsp:sp>
    <dsp:sp modelId="{E6EBCDBB-95EE-4549-8597-607725A6BCE3}">
      <dsp:nvSpPr>
        <dsp:cNvPr id="0" name=""/>
        <dsp:cNvSpPr/>
      </dsp:nvSpPr>
      <dsp:spPr>
        <a:xfrm>
          <a:off x="0" y="1133244"/>
          <a:ext cx="10537722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Time</a:t>
          </a:r>
        </a:p>
      </dsp:txBody>
      <dsp:txXfrm>
        <a:off x="48005" y="1181249"/>
        <a:ext cx="10441712" cy="887374"/>
      </dsp:txXfrm>
    </dsp:sp>
    <dsp:sp modelId="{5D5241DB-B0DB-42CE-AE64-2CB508E2A10C}">
      <dsp:nvSpPr>
        <dsp:cNvPr id="0" name=""/>
        <dsp:cNvSpPr/>
      </dsp:nvSpPr>
      <dsp:spPr>
        <a:xfrm>
          <a:off x="0" y="2234709"/>
          <a:ext cx="10537722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Resource</a:t>
          </a:r>
        </a:p>
      </dsp:txBody>
      <dsp:txXfrm>
        <a:off x="48005" y="2282714"/>
        <a:ext cx="10441712" cy="887374"/>
      </dsp:txXfrm>
    </dsp:sp>
    <dsp:sp modelId="{2515A166-FDDB-4AF2-A201-6163D3F0BD9F}">
      <dsp:nvSpPr>
        <dsp:cNvPr id="0" name=""/>
        <dsp:cNvSpPr/>
      </dsp:nvSpPr>
      <dsp:spPr>
        <a:xfrm>
          <a:off x="0" y="3336174"/>
          <a:ext cx="10537722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Mixed</a:t>
          </a:r>
        </a:p>
      </dsp:txBody>
      <dsp:txXfrm>
        <a:off x="48005" y="3384179"/>
        <a:ext cx="10441712" cy="88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5692D-C764-4BD8-A198-2819DAC07EE9}">
      <dsp:nvSpPr>
        <dsp:cNvPr id="0" name=""/>
        <dsp:cNvSpPr/>
      </dsp:nvSpPr>
      <dsp:spPr>
        <a:xfrm>
          <a:off x="-663545" y="397398"/>
          <a:ext cx="9110418" cy="13003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62166-96FE-4697-8C7E-25BE598F4718}">
      <dsp:nvSpPr>
        <dsp:cNvPr id="0" name=""/>
        <dsp:cNvSpPr/>
      </dsp:nvSpPr>
      <dsp:spPr>
        <a:xfrm>
          <a:off x="-270201" y="689967"/>
          <a:ext cx="715170" cy="7151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84E0C-50FD-40E2-A530-669A9B28FC1F}">
      <dsp:nvSpPr>
        <dsp:cNvPr id="0" name=""/>
        <dsp:cNvSpPr/>
      </dsp:nvSpPr>
      <dsp:spPr>
        <a:xfrm>
          <a:off x="838311" y="397398"/>
          <a:ext cx="7605622" cy="130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16" tIns="137616" rIns="137616" bIns="1376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2500" b="1" i="1" kern="1200" dirty="0">
              <a:solidFill>
                <a:schemeClr val="accent1"/>
              </a:solidFill>
            </a:rPr>
            <a:t>A process that address the complex challenges of project constraints</a:t>
          </a:r>
          <a:endParaRPr lang="en-US" sz="2500" kern="1200" dirty="0"/>
        </a:p>
      </dsp:txBody>
      <dsp:txXfrm>
        <a:off x="838311" y="397398"/>
        <a:ext cx="7605622" cy="1300309"/>
      </dsp:txXfrm>
    </dsp:sp>
    <dsp:sp modelId="{5D5D882E-418B-44D0-AC37-676FC3B36A9D}">
      <dsp:nvSpPr>
        <dsp:cNvPr id="0" name=""/>
        <dsp:cNvSpPr/>
      </dsp:nvSpPr>
      <dsp:spPr>
        <a:xfrm>
          <a:off x="-663545" y="2022785"/>
          <a:ext cx="9110418" cy="19311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053E2-51CD-4F69-9C2C-C270652C9160}">
      <dsp:nvSpPr>
        <dsp:cNvPr id="0" name=""/>
        <dsp:cNvSpPr/>
      </dsp:nvSpPr>
      <dsp:spPr>
        <a:xfrm>
          <a:off x="-270201" y="2630777"/>
          <a:ext cx="715170" cy="7151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84707-C35E-441B-846E-EDAABC600038}">
      <dsp:nvSpPr>
        <dsp:cNvPr id="0" name=""/>
        <dsp:cNvSpPr/>
      </dsp:nvSpPr>
      <dsp:spPr>
        <a:xfrm>
          <a:off x="408008" y="2310069"/>
          <a:ext cx="4099688" cy="130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16" tIns="137616" rIns="137616" bIns="1376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2500" b="1" i="1" kern="1200" dirty="0"/>
            <a:t>Objectives:</a:t>
          </a:r>
          <a:endParaRPr lang="en-US" sz="2500" kern="1200" dirty="0"/>
        </a:p>
      </dsp:txBody>
      <dsp:txXfrm>
        <a:off x="408008" y="2310069"/>
        <a:ext cx="4099688" cy="1300309"/>
      </dsp:txXfrm>
    </dsp:sp>
    <dsp:sp modelId="{3D6F2306-CABC-48F5-A1FB-3CF165299D34}">
      <dsp:nvSpPr>
        <dsp:cNvPr id="0" name=""/>
        <dsp:cNvSpPr/>
      </dsp:nvSpPr>
      <dsp:spPr>
        <a:xfrm>
          <a:off x="2404734" y="2310069"/>
          <a:ext cx="6165992" cy="130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16" tIns="137616" rIns="137616" bIns="1376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id-ID" sz="1800" kern="1200" dirty="0"/>
            <a:t>To determine the resource requirements so that they will be available </a:t>
          </a:r>
          <a:r>
            <a:rPr lang="en-US" altLang="id-ID" sz="1800" b="1" i="1" kern="1200" dirty="0">
              <a:solidFill>
                <a:schemeClr val="accent1"/>
              </a:solidFill>
            </a:rPr>
            <a:t>at the right time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id-ID" sz="1800" kern="1200" dirty="0"/>
            <a:t>To allow each activity to be scheduled with the </a:t>
          </a:r>
          <a:r>
            <a:rPr lang="en-US" altLang="id-ID" sz="1800" b="1" i="1" kern="1200" dirty="0">
              <a:solidFill>
                <a:schemeClr val="accent1"/>
              </a:solidFill>
            </a:rPr>
            <a:t>smoothest possible transition </a:t>
          </a:r>
          <a:r>
            <a:rPr lang="en-US" altLang="id-ID" sz="1800" kern="1200" dirty="0"/>
            <a:t>across resource usage levels</a:t>
          </a:r>
        </a:p>
      </dsp:txBody>
      <dsp:txXfrm>
        <a:off x="2404734" y="2310069"/>
        <a:ext cx="6165992" cy="1300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F858D-A1CD-4954-80EC-88E6D80EC4C4}">
      <dsp:nvSpPr>
        <dsp:cNvPr id="0" name=""/>
        <dsp:cNvSpPr/>
      </dsp:nvSpPr>
      <dsp:spPr>
        <a:xfrm>
          <a:off x="0" y="6826"/>
          <a:ext cx="10537722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Smallest amount of </a:t>
          </a:r>
          <a:r>
            <a:rPr lang="en-US" sz="3300" b="1" i="1" kern="1200"/>
            <a:t>slack</a:t>
          </a:r>
          <a:endParaRPr lang="en-US" sz="3300" kern="1200"/>
        </a:p>
      </dsp:txBody>
      <dsp:txXfrm>
        <a:off x="38638" y="45464"/>
        <a:ext cx="10460446" cy="714229"/>
      </dsp:txXfrm>
    </dsp:sp>
    <dsp:sp modelId="{A2551E1E-5425-402E-A2AC-53A26B69C640}">
      <dsp:nvSpPr>
        <dsp:cNvPr id="0" name=""/>
        <dsp:cNvSpPr/>
      </dsp:nvSpPr>
      <dsp:spPr>
        <a:xfrm>
          <a:off x="0" y="893371"/>
          <a:ext cx="10537722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Smallest </a:t>
          </a:r>
          <a:r>
            <a:rPr lang="en-US" sz="3300" b="1" i="1" kern="1200"/>
            <a:t>duration</a:t>
          </a:r>
          <a:endParaRPr lang="en-US" sz="3300" kern="1200"/>
        </a:p>
      </dsp:txBody>
      <dsp:txXfrm>
        <a:off x="38638" y="932009"/>
        <a:ext cx="10460446" cy="714229"/>
      </dsp:txXfrm>
    </dsp:sp>
    <dsp:sp modelId="{27D0FBC9-0A9F-4189-9496-7FF5D133AA6D}">
      <dsp:nvSpPr>
        <dsp:cNvPr id="0" name=""/>
        <dsp:cNvSpPr/>
      </dsp:nvSpPr>
      <dsp:spPr>
        <a:xfrm>
          <a:off x="0" y="1779916"/>
          <a:ext cx="10537722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Lowest ID number </a:t>
          </a:r>
          <a:r>
            <a:rPr lang="en-US" sz="3300" b="1" i="1" kern="1200"/>
            <a:t>(FCFS)</a:t>
          </a:r>
          <a:endParaRPr lang="en-US" sz="3300" kern="1200"/>
        </a:p>
      </dsp:txBody>
      <dsp:txXfrm>
        <a:off x="38638" y="1818554"/>
        <a:ext cx="10460446" cy="714229"/>
      </dsp:txXfrm>
    </dsp:sp>
    <dsp:sp modelId="{374FC7DF-DBE5-49D6-915B-C74E14786135}">
      <dsp:nvSpPr>
        <dsp:cNvPr id="0" name=""/>
        <dsp:cNvSpPr/>
      </dsp:nvSpPr>
      <dsp:spPr>
        <a:xfrm>
          <a:off x="0" y="2666461"/>
          <a:ext cx="10537722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Greatest number of </a:t>
          </a:r>
          <a:r>
            <a:rPr lang="en-US" sz="3300" b="1" i="1" kern="1200"/>
            <a:t>successor tasks</a:t>
          </a:r>
          <a:endParaRPr lang="en-US" sz="3300" kern="1200"/>
        </a:p>
      </dsp:txBody>
      <dsp:txXfrm>
        <a:off x="38638" y="2705099"/>
        <a:ext cx="10460446" cy="714229"/>
      </dsp:txXfrm>
    </dsp:sp>
    <dsp:sp modelId="{E2E14D22-8A3D-49F1-9F3E-BCF7073BC784}">
      <dsp:nvSpPr>
        <dsp:cNvPr id="0" name=""/>
        <dsp:cNvSpPr/>
      </dsp:nvSpPr>
      <dsp:spPr>
        <a:xfrm>
          <a:off x="0" y="3553006"/>
          <a:ext cx="10537722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Requiring the </a:t>
          </a:r>
          <a:r>
            <a:rPr lang="en-US" sz="3300" b="1" i="1" kern="1200"/>
            <a:t>most resources</a:t>
          </a:r>
          <a:endParaRPr lang="en-US" sz="3300" kern="1200"/>
        </a:p>
      </dsp:txBody>
      <dsp:txXfrm>
        <a:off x="38638" y="3591644"/>
        <a:ext cx="10460446" cy="714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84C6A-0F9F-4E55-80B8-2CC38018E6D3}">
      <dsp:nvSpPr>
        <dsp:cNvPr id="0" name=""/>
        <dsp:cNvSpPr/>
      </dsp:nvSpPr>
      <dsp:spPr>
        <a:xfrm>
          <a:off x="89208" y="907784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78534-56B4-460A-94FE-C08856F16EF0}">
      <dsp:nvSpPr>
        <dsp:cNvPr id="0" name=""/>
        <dsp:cNvSpPr/>
      </dsp:nvSpPr>
      <dsp:spPr>
        <a:xfrm>
          <a:off x="277792" y="1096369"/>
          <a:ext cx="520851" cy="5208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194AC-E979-4E86-8A2D-C4FCCE2B2778}">
      <dsp:nvSpPr>
        <dsp:cNvPr id="0" name=""/>
        <dsp:cNvSpPr/>
      </dsp:nvSpPr>
      <dsp:spPr>
        <a:xfrm>
          <a:off x="1179661" y="907784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a project activity </a:t>
          </a:r>
          <a:r>
            <a:rPr lang="en-US" sz="1900" b="1" i="1" kern="1200"/>
            <a:t>network diagram</a:t>
          </a:r>
          <a:r>
            <a:rPr lang="en-US" sz="1900" kern="1200"/>
            <a:t>.</a:t>
          </a:r>
        </a:p>
      </dsp:txBody>
      <dsp:txXfrm>
        <a:off x="1179661" y="907784"/>
        <a:ext cx="2116762" cy="898020"/>
      </dsp:txXfrm>
    </dsp:sp>
    <dsp:sp modelId="{B00F9AC1-4452-4F69-84F8-34E4C5603094}">
      <dsp:nvSpPr>
        <dsp:cNvPr id="0" name=""/>
        <dsp:cNvSpPr/>
      </dsp:nvSpPr>
      <dsp:spPr>
        <a:xfrm>
          <a:off x="3665253" y="907784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3069F-D7C0-41BF-B68B-6E350A8103D5}">
      <dsp:nvSpPr>
        <dsp:cNvPr id="0" name=""/>
        <dsp:cNvSpPr/>
      </dsp:nvSpPr>
      <dsp:spPr>
        <a:xfrm>
          <a:off x="3853837" y="1096369"/>
          <a:ext cx="520851" cy="5208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455DA-816B-4A37-B873-A9EFE803F37E}">
      <dsp:nvSpPr>
        <dsp:cNvPr id="0" name=""/>
        <dsp:cNvSpPr/>
      </dsp:nvSpPr>
      <dsp:spPr>
        <a:xfrm>
          <a:off x="4755706" y="907784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 resource </a:t>
          </a:r>
          <a:r>
            <a:rPr lang="en-US" sz="1900" b="1" i="1" kern="1200"/>
            <a:t>loading table</a:t>
          </a:r>
          <a:r>
            <a:rPr lang="en-US" sz="1900" kern="1200"/>
            <a:t>.</a:t>
          </a:r>
        </a:p>
      </dsp:txBody>
      <dsp:txXfrm>
        <a:off x="4755706" y="907784"/>
        <a:ext cx="2116762" cy="898020"/>
      </dsp:txXfrm>
    </dsp:sp>
    <dsp:sp modelId="{6FA29DFE-AA54-42DA-94C9-D23695A0229A}">
      <dsp:nvSpPr>
        <dsp:cNvPr id="0" name=""/>
        <dsp:cNvSpPr/>
      </dsp:nvSpPr>
      <dsp:spPr>
        <a:xfrm>
          <a:off x="7241298" y="907784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F9009-1848-4353-8A85-72F52F8AF1C3}">
      <dsp:nvSpPr>
        <dsp:cNvPr id="0" name=""/>
        <dsp:cNvSpPr/>
      </dsp:nvSpPr>
      <dsp:spPr>
        <a:xfrm>
          <a:off x="7429882" y="1096369"/>
          <a:ext cx="520851" cy="5208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42105-B977-4A15-95BA-2777F0AA48A0}">
      <dsp:nvSpPr>
        <dsp:cNvPr id="0" name=""/>
        <dsp:cNvSpPr/>
      </dsp:nvSpPr>
      <dsp:spPr>
        <a:xfrm>
          <a:off x="8331751" y="907784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Determine activity </a:t>
          </a:r>
          <a:r>
            <a:rPr lang="en-US" sz="1900" b="1" i="1" kern="1200"/>
            <a:t>late finish</a:t>
          </a:r>
          <a:r>
            <a:rPr lang="en-US" sz="1900" i="1" kern="1200"/>
            <a:t> </a:t>
          </a:r>
          <a:r>
            <a:rPr lang="en-US" sz="1900" kern="1200"/>
            <a:t>dates.</a:t>
          </a:r>
        </a:p>
      </dsp:txBody>
      <dsp:txXfrm>
        <a:off x="8331751" y="907784"/>
        <a:ext cx="2116762" cy="898020"/>
      </dsp:txXfrm>
    </dsp:sp>
    <dsp:sp modelId="{A62E8A94-1E0D-421C-A73C-81EF15CA3F0B}">
      <dsp:nvSpPr>
        <dsp:cNvPr id="0" name=""/>
        <dsp:cNvSpPr/>
      </dsp:nvSpPr>
      <dsp:spPr>
        <a:xfrm>
          <a:off x="89208" y="2545532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56FA6-AA3F-46D5-916F-CF5991488AA7}">
      <dsp:nvSpPr>
        <dsp:cNvPr id="0" name=""/>
        <dsp:cNvSpPr/>
      </dsp:nvSpPr>
      <dsp:spPr>
        <a:xfrm>
          <a:off x="277792" y="2734116"/>
          <a:ext cx="520851" cy="5208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4B320-AECB-45D1-8A14-BFEBD1A59518}">
      <dsp:nvSpPr>
        <dsp:cNvPr id="0" name=""/>
        <dsp:cNvSpPr/>
      </dsp:nvSpPr>
      <dsp:spPr>
        <a:xfrm>
          <a:off x="1179661" y="2545532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 resource </a:t>
          </a:r>
          <a:r>
            <a:rPr lang="en-US" sz="1900" b="1" i="1" kern="1200"/>
            <a:t>overallocation</a:t>
          </a:r>
          <a:r>
            <a:rPr lang="en-US" sz="1900" kern="1200"/>
            <a:t>.</a:t>
          </a:r>
        </a:p>
      </dsp:txBody>
      <dsp:txXfrm>
        <a:off x="1179661" y="2545532"/>
        <a:ext cx="2116762" cy="898020"/>
      </dsp:txXfrm>
    </dsp:sp>
    <dsp:sp modelId="{D825E4CD-7A57-4A6E-B327-DA3F2835A481}">
      <dsp:nvSpPr>
        <dsp:cNvPr id="0" name=""/>
        <dsp:cNvSpPr/>
      </dsp:nvSpPr>
      <dsp:spPr>
        <a:xfrm>
          <a:off x="3665253" y="2545532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CD3F9-2002-4E56-88B2-55B602C96541}">
      <dsp:nvSpPr>
        <dsp:cNvPr id="0" name=""/>
        <dsp:cNvSpPr/>
      </dsp:nvSpPr>
      <dsp:spPr>
        <a:xfrm>
          <a:off x="3853837" y="2734116"/>
          <a:ext cx="520851" cy="5208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1AAE5-509E-438C-B88B-6A6AD1853DE7}">
      <dsp:nvSpPr>
        <dsp:cNvPr id="0" name=""/>
        <dsp:cNvSpPr/>
      </dsp:nvSpPr>
      <dsp:spPr>
        <a:xfrm>
          <a:off x="4755706" y="2545532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/>
            <a:t>Level</a:t>
          </a:r>
          <a:r>
            <a:rPr lang="en-US" sz="1900" kern="1200"/>
            <a:t> the resource loading table.</a:t>
          </a:r>
        </a:p>
      </dsp:txBody>
      <dsp:txXfrm>
        <a:off x="4755706" y="2545532"/>
        <a:ext cx="2116762" cy="898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8428E-0B88-4A16-B35B-396ECDCC7510}">
      <dsp:nvSpPr>
        <dsp:cNvPr id="0" name=""/>
        <dsp:cNvSpPr/>
      </dsp:nvSpPr>
      <dsp:spPr>
        <a:xfrm>
          <a:off x="883443" y="1877"/>
          <a:ext cx="7464196" cy="4851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To construct a time-limited resource loading chart for resource scheduling, there are six main steps to follow: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Create activity network.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Produce table for each activity, resource requirements, duration, early start time, slack, and late finish time.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List activities in order of increasing slack.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Draw an initial resource-loading chart with each activity scheduled at its earliest start time.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Rearrange activities within their slack to create a profile that is as level as possible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Use judgment to interpret and improve activity leveling.</a:t>
          </a:r>
        </a:p>
      </dsp:txBody>
      <dsp:txXfrm>
        <a:off x="1120285" y="238719"/>
        <a:ext cx="6990512" cy="43780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3EE5A-6572-4421-8822-380D6BAA69D4}">
      <dsp:nvSpPr>
        <dsp:cNvPr id="0" name=""/>
        <dsp:cNvSpPr/>
      </dsp:nvSpPr>
      <dsp:spPr>
        <a:xfrm>
          <a:off x="-128332" y="0"/>
          <a:ext cx="9586564" cy="9577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85A4A-E78A-4E86-BCCD-1D428278F344}">
      <dsp:nvSpPr>
        <dsp:cNvPr id="0" name=""/>
        <dsp:cNvSpPr/>
      </dsp:nvSpPr>
      <dsp:spPr>
        <a:xfrm>
          <a:off x="161383" y="224063"/>
          <a:ext cx="526757" cy="5267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950EC-9A82-435B-A3CF-EFC96827E891}">
      <dsp:nvSpPr>
        <dsp:cNvPr id="0" name=""/>
        <dsp:cNvSpPr/>
      </dsp:nvSpPr>
      <dsp:spPr>
        <a:xfrm>
          <a:off x="977857" y="8572"/>
          <a:ext cx="8478210" cy="95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61" tIns="101361" rIns="101361" bIns="10136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Schedule Slippage</a:t>
          </a:r>
        </a:p>
      </dsp:txBody>
      <dsp:txXfrm>
        <a:off x="977857" y="8572"/>
        <a:ext cx="8478210" cy="957740"/>
      </dsp:txXfrm>
    </dsp:sp>
    <dsp:sp modelId="{ADF2F1FC-939D-40ED-908C-8F2553BBEA5E}">
      <dsp:nvSpPr>
        <dsp:cNvPr id="0" name=""/>
        <dsp:cNvSpPr/>
      </dsp:nvSpPr>
      <dsp:spPr>
        <a:xfrm>
          <a:off x="-128332" y="1205747"/>
          <a:ext cx="9586564" cy="9577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F186F-4D39-41AE-9E35-0EAC3F3A0693}">
      <dsp:nvSpPr>
        <dsp:cNvPr id="0" name=""/>
        <dsp:cNvSpPr/>
      </dsp:nvSpPr>
      <dsp:spPr>
        <a:xfrm>
          <a:off x="161383" y="1421239"/>
          <a:ext cx="526757" cy="5267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5D147-4F3C-4510-B434-01A64BEAB457}">
      <dsp:nvSpPr>
        <dsp:cNvPr id="0" name=""/>
        <dsp:cNvSpPr/>
      </dsp:nvSpPr>
      <dsp:spPr>
        <a:xfrm>
          <a:off x="977857" y="1205747"/>
          <a:ext cx="8478210" cy="95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61" tIns="101361" rIns="101361" bIns="10136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Resource Utilization</a:t>
          </a:r>
        </a:p>
      </dsp:txBody>
      <dsp:txXfrm>
        <a:off x="977857" y="1205747"/>
        <a:ext cx="8478210" cy="957740"/>
      </dsp:txXfrm>
    </dsp:sp>
    <dsp:sp modelId="{E930B653-88A4-42AC-BFF5-17BBF3CA83AF}">
      <dsp:nvSpPr>
        <dsp:cNvPr id="0" name=""/>
        <dsp:cNvSpPr/>
      </dsp:nvSpPr>
      <dsp:spPr>
        <a:xfrm>
          <a:off x="-128332" y="2402923"/>
          <a:ext cx="9586564" cy="9577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ABE31-E2F2-49C9-809A-BF5E210958AA}">
      <dsp:nvSpPr>
        <dsp:cNvPr id="0" name=""/>
        <dsp:cNvSpPr/>
      </dsp:nvSpPr>
      <dsp:spPr>
        <a:xfrm>
          <a:off x="161383" y="2618414"/>
          <a:ext cx="526757" cy="5267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2E132-B044-4525-872D-E9CF9C024170}">
      <dsp:nvSpPr>
        <dsp:cNvPr id="0" name=""/>
        <dsp:cNvSpPr/>
      </dsp:nvSpPr>
      <dsp:spPr>
        <a:xfrm>
          <a:off x="977857" y="2402923"/>
          <a:ext cx="8478210" cy="95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61" tIns="101361" rIns="101361" bIns="10136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In-Process Inventory</a:t>
          </a:r>
        </a:p>
      </dsp:txBody>
      <dsp:txXfrm>
        <a:off x="977857" y="2402923"/>
        <a:ext cx="8478210" cy="957740"/>
      </dsp:txXfrm>
    </dsp:sp>
    <dsp:sp modelId="{A7094280-5490-4ED4-8177-76BD4E762674}">
      <dsp:nvSpPr>
        <dsp:cNvPr id="0" name=""/>
        <dsp:cNvSpPr/>
      </dsp:nvSpPr>
      <dsp:spPr>
        <a:xfrm>
          <a:off x="-128332" y="3600098"/>
          <a:ext cx="9586564" cy="9577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25B83-76FE-48FD-BA12-DFC84AEC65BC}">
      <dsp:nvSpPr>
        <dsp:cNvPr id="0" name=""/>
        <dsp:cNvSpPr/>
      </dsp:nvSpPr>
      <dsp:spPr>
        <a:xfrm>
          <a:off x="161383" y="3815590"/>
          <a:ext cx="526757" cy="5267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CE935-B427-4C54-8A7D-3DC964F4804E}">
      <dsp:nvSpPr>
        <dsp:cNvPr id="0" name=""/>
        <dsp:cNvSpPr/>
      </dsp:nvSpPr>
      <dsp:spPr>
        <a:xfrm>
          <a:off x="977857" y="3600098"/>
          <a:ext cx="4313953" cy="95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61" tIns="101361" rIns="101361" bIns="10136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Resolving Resource Decisions in Multiproject Environments</a:t>
          </a:r>
        </a:p>
      </dsp:txBody>
      <dsp:txXfrm>
        <a:off x="977857" y="3600098"/>
        <a:ext cx="4313953" cy="957740"/>
      </dsp:txXfrm>
    </dsp:sp>
    <dsp:sp modelId="{5E7CD6DC-262F-41C5-B0F0-2F3CC0EEFFF3}">
      <dsp:nvSpPr>
        <dsp:cNvPr id="0" name=""/>
        <dsp:cNvSpPr/>
      </dsp:nvSpPr>
      <dsp:spPr>
        <a:xfrm>
          <a:off x="5032981" y="3600098"/>
          <a:ext cx="4681915" cy="95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61" tIns="101361" rIns="101361" bIns="101361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First In Line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Greatest Resource Demand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Greatest Resource Utilization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Minimum Late Finish Time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Mathematical Programming</a:t>
          </a:r>
        </a:p>
      </dsp:txBody>
      <dsp:txXfrm>
        <a:off x="5032981" y="3600098"/>
        <a:ext cx="4681915" cy="9577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6495B-5DE0-4E12-974D-4DC0E01CF56C}">
      <dsp:nvSpPr>
        <dsp:cNvPr id="0" name=""/>
        <dsp:cNvSpPr/>
      </dsp:nvSpPr>
      <dsp:spPr>
        <a:xfrm>
          <a:off x="89208" y="907784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0AE75-07C3-433D-BC20-4652C0FAE161}">
      <dsp:nvSpPr>
        <dsp:cNvPr id="0" name=""/>
        <dsp:cNvSpPr/>
      </dsp:nvSpPr>
      <dsp:spPr>
        <a:xfrm>
          <a:off x="277792" y="1096369"/>
          <a:ext cx="520851" cy="5208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DF215-45B9-4D00-A9DC-63B9077DB668}">
      <dsp:nvSpPr>
        <dsp:cNvPr id="0" name=""/>
        <dsp:cNvSpPr/>
      </dsp:nvSpPr>
      <dsp:spPr>
        <a:xfrm>
          <a:off x="1179661" y="907784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Recognize the variety of constraints that can affect a project, making scheduling and planning difficult.</a:t>
          </a:r>
        </a:p>
      </dsp:txBody>
      <dsp:txXfrm>
        <a:off x="1179661" y="907784"/>
        <a:ext cx="2116762" cy="898020"/>
      </dsp:txXfrm>
    </dsp:sp>
    <dsp:sp modelId="{E34486D2-3A50-4832-949F-42000495A3F5}">
      <dsp:nvSpPr>
        <dsp:cNvPr id="0" name=""/>
        <dsp:cNvSpPr/>
      </dsp:nvSpPr>
      <dsp:spPr>
        <a:xfrm>
          <a:off x="3665253" y="907784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409B4-183D-47E9-A65A-141DF46A8978}">
      <dsp:nvSpPr>
        <dsp:cNvPr id="0" name=""/>
        <dsp:cNvSpPr/>
      </dsp:nvSpPr>
      <dsp:spPr>
        <a:xfrm>
          <a:off x="3853837" y="1096369"/>
          <a:ext cx="520851" cy="5208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C885A-A857-409F-9AB2-BD1DE9645569}">
      <dsp:nvSpPr>
        <dsp:cNvPr id="0" name=""/>
        <dsp:cNvSpPr/>
      </dsp:nvSpPr>
      <dsp:spPr>
        <a:xfrm>
          <a:off x="4755706" y="907784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Understand how to apply resource-loading techniques to project schedules to identify potential resource overallocation situations.</a:t>
          </a:r>
        </a:p>
      </dsp:txBody>
      <dsp:txXfrm>
        <a:off x="4755706" y="907784"/>
        <a:ext cx="2116762" cy="898020"/>
      </dsp:txXfrm>
    </dsp:sp>
    <dsp:sp modelId="{7746B70A-2A67-4847-B5C3-B607497296EE}">
      <dsp:nvSpPr>
        <dsp:cNvPr id="0" name=""/>
        <dsp:cNvSpPr/>
      </dsp:nvSpPr>
      <dsp:spPr>
        <a:xfrm>
          <a:off x="7241298" y="907784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49990-ACF0-4066-8FAA-01E409BEBED4}">
      <dsp:nvSpPr>
        <dsp:cNvPr id="0" name=""/>
        <dsp:cNvSpPr/>
      </dsp:nvSpPr>
      <dsp:spPr>
        <a:xfrm>
          <a:off x="7429882" y="1096369"/>
          <a:ext cx="520851" cy="5208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04ECA-A1B9-455D-8D0A-6D8EA05F011C}">
      <dsp:nvSpPr>
        <dsp:cNvPr id="0" name=""/>
        <dsp:cNvSpPr/>
      </dsp:nvSpPr>
      <dsp:spPr>
        <a:xfrm>
          <a:off x="8331751" y="907784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Apply resource-leveling procedures to project activities over the baseline schedule using appropriate prioritization heuristics.</a:t>
          </a:r>
        </a:p>
      </dsp:txBody>
      <dsp:txXfrm>
        <a:off x="8331751" y="907784"/>
        <a:ext cx="2116762" cy="898020"/>
      </dsp:txXfrm>
    </dsp:sp>
    <dsp:sp modelId="{202CF019-4118-4E52-B569-425807B99A5E}">
      <dsp:nvSpPr>
        <dsp:cNvPr id="0" name=""/>
        <dsp:cNvSpPr/>
      </dsp:nvSpPr>
      <dsp:spPr>
        <a:xfrm>
          <a:off x="89208" y="2545532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52A0A-9346-43FE-A314-9B6C6982C6DE}">
      <dsp:nvSpPr>
        <dsp:cNvPr id="0" name=""/>
        <dsp:cNvSpPr/>
      </dsp:nvSpPr>
      <dsp:spPr>
        <a:xfrm>
          <a:off x="277792" y="2734116"/>
          <a:ext cx="520851" cy="5208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864F9-F0B9-4B02-B210-4DBA1C147976}">
      <dsp:nvSpPr>
        <dsp:cNvPr id="0" name=""/>
        <dsp:cNvSpPr/>
      </dsp:nvSpPr>
      <dsp:spPr>
        <a:xfrm>
          <a:off x="1179661" y="2545532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Follow the steps necessary to effectively smooth resource requirements across the project life cycle.</a:t>
          </a:r>
        </a:p>
      </dsp:txBody>
      <dsp:txXfrm>
        <a:off x="1179661" y="2545532"/>
        <a:ext cx="2116762" cy="898020"/>
      </dsp:txXfrm>
    </dsp:sp>
    <dsp:sp modelId="{464ED1E1-0484-49BF-8969-89F3C7B855F9}">
      <dsp:nvSpPr>
        <dsp:cNvPr id="0" name=""/>
        <dsp:cNvSpPr/>
      </dsp:nvSpPr>
      <dsp:spPr>
        <a:xfrm>
          <a:off x="3665253" y="2545532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55EEE-2035-44DE-A257-84C98D33F098}">
      <dsp:nvSpPr>
        <dsp:cNvPr id="0" name=""/>
        <dsp:cNvSpPr/>
      </dsp:nvSpPr>
      <dsp:spPr>
        <a:xfrm>
          <a:off x="3853837" y="2734116"/>
          <a:ext cx="520851" cy="5208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C2553-7A03-4E3C-93DF-612D77E76088}">
      <dsp:nvSpPr>
        <dsp:cNvPr id="0" name=""/>
        <dsp:cNvSpPr/>
      </dsp:nvSpPr>
      <dsp:spPr>
        <a:xfrm>
          <a:off x="4755706" y="2545532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Apply resource management within a multiproject environment.</a:t>
          </a:r>
        </a:p>
      </dsp:txBody>
      <dsp:txXfrm>
        <a:off x="4755706" y="2545532"/>
        <a:ext cx="2116762" cy="898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19AC-D9E2-4C79-851F-30422C777564}" type="datetimeFigureOut">
              <a:rPr lang="en-ID" smtClean="0"/>
              <a:t>02/09/2021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ABD01-3531-498D-933D-E555EDD31B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677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60A4D07C-119A-4C33-96AB-CDC52D3EA1A9}" type="slidenum">
              <a:rPr lang="en-US" altLang="id-ID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8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60A4D07C-119A-4C33-96AB-CDC52D3EA1A9}" type="slidenum">
              <a:rPr lang="en-US" altLang="id-ID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9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60A4D07C-119A-4C33-96AB-CDC52D3EA1A9}" type="slidenum">
              <a:rPr lang="en-US" altLang="id-ID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0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60A4D07C-119A-4C33-96AB-CDC52D3EA1A9}" type="slidenum">
              <a:rPr lang="en-US" altLang="id-ID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8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60A4D07C-119A-4C33-96AB-CDC52D3EA1A9}" type="slidenum">
              <a:rPr lang="en-US" altLang="id-ID">
                <a:solidFill>
                  <a:prstClr val="black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3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60A4D07C-119A-4C33-96AB-CDC52D3EA1A9}" type="slidenum">
              <a:rPr lang="en-US" altLang="id-ID">
                <a:solidFill>
                  <a:prstClr val="black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2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60A4D07C-119A-4C33-96AB-CDC52D3EA1A9}" type="slidenum">
              <a:rPr lang="en-US" altLang="id-ID">
                <a:solidFill>
                  <a:prstClr val="black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9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60A4D07C-119A-4C33-96AB-CDC52D3EA1A9}" type="slidenum">
              <a:rPr lang="en-US" altLang="id-ID">
                <a:solidFill>
                  <a:prstClr val="black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1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60A4D07C-119A-4C33-96AB-CDC52D3EA1A9}" type="slidenum">
              <a:rPr lang="en-US" altLang="id-ID">
                <a:solidFill>
                  <a:prstClr val="black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1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0363-45ED-4DD0-8C94-E21E9DFE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232" y="243988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9EDAC-F747-4041-992F-314ED2031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232" y="491956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72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B57C-CA10-4C31-97E9-4A8C3CDE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E1664-152E-42CA-A540-224C040CC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8FC4-606F-4259-A8D9-14F6DC08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A214-7704-4CF8-A53D-7B4987CF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D593-9AE8-4CB2-9542-4393307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DCA92-B428-4636-8738-DA66F3AF0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540CC-EED3-48BA-8BAE-F1228932D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C0B1F-B0B8-4E31-A5ED-123A8551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5E11-0993-4A3E-8430-B2B598C2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EBE3-575F-4238-BCD5-B2ECA0BD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5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1532-AF48-414B-A963-F4A12474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38" y="502777"/>
            <a:ext cx="857127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B1AA-2233-41C5-B5B7-1E59CD9E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1963277"/>
            <a:ext cx="105377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66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45E24-87D2-46EC-8A98-46C43CF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7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DAB0-CE46-48B1-ABEB-7E7B691D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E3421-634B-4ABF-A9B2-3A90194E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18F25-105A-44DE-925A-AF8BCE15D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9CF8-2D2D-42A9-9AAA-D2D66A5E8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03782-3950-4695-9B5C-417ED1358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52B2D-ABCF-4584-BAF3-2983B409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74D21-95D3-4D1C-BFA8-E7008768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BB799-668A-45FD-A53D-D4956BC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9799-07FC-4722-AE81-64FF5AE4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B5744-58C4-455E-A8C6-D07E1ACC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2A5B0-CC21-44B3-A1B5-ED7335E6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068A6-E7BA-40D3-92DD-90B22796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1100D-2FD0-4A45-85B8-DFA8CE0A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7674A-28C9-4AB0-8703-7077A016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B1D73-86A3-4C56-861A-E1465732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BE6E-4121-481F-8BEB-5716622D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776D-FE5E-453C-804D-BBDC60FC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2C1AA-DDB6-4C8F-8FC7-33E44721B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75F5-867B-40F3-BB3A-5D75580C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0EA8-8A48-4042-BF10-A77BAA34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05754-91F2-45E0-8EB0-5015C68C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D07F-3190-47F8-B256-171A635A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A1511-2006-49D9-93DD-9C8DFDD2A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C8C73-F7F9-4C02-B861-F937FD72E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6D88D-C29F-4A64-82F3-EE86395F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D3F0D-978C-4BED-B35B-3B072B1D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18C6A-EE80-4A43-AF12-DB9ECFD7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DB61B-9C03-436E-86C7-709FD947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9009F-A83D-4C9F-AD2B-0F85DB2E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8D3C-A53B-44AB-93A8-D04BB2626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0925-F5D3-4685-B21A-7C04545E2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875D-54AA-4DB7-94B8-883666CF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98043" y="2493962"/>
            <a:ext cx="70723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1320800" algn="l"/>
                <a:tab pos="2054225" algn="l"/>
              </a:tabLst>
            </a:pPr>
            <a:r>
              <a:rPr lang="en-US" sz="2400" dirty="0">
                <a:solidFill>
                  <a:schemeClr val="bg1"/>
                </a:solidFill>
              </a:rPr>
              <a:t>Project Management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00400" y="3352801"/>
            <a:ext cx="7467600" cy="2384425"/>
          </a:xfrm>
          <a:noFill/>
        </p:spPr>
        <p:txBody>
          <a:bodyPr>
            <a:normAutofit/>
          </a:bodyPr>
          <a:lstStyle/>
          <a:p>
            <a:r>
              <a:rPr lang="id-ID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 Management </a:t>
            </a:r>
            <a:br>
              <a:rPr lang="id-ID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A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420442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10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208D6C-4C1E-41FF-83E6-4291D6C7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543" y="434975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</a:rPr>
              <a:t>Example of Resource Usage Table with Overallocation</a:t>
            </a:r>
            <a:br>
              <a:rPr lang="en-US" dirty="0">
                <a:ea typeface="+mj-ea"/>
              </a:rPr>
            </a:br>
            <a:r>
              <a:rPr lang="en-US" sz="1600" dirty="0"/>
              <a:t>(figure 3,5)</a:t>
            </a:r>
            <a:endParaRPr lang="en-US" dirty="0">
              <a:ea typeface="+mj-ea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B4BE12-C3D6-4825-AAEF-1B95F968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932849"/>
            <a:ext cx="9423400" cy="449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45F6509-C38A-4AF1-8F18-70853F8EE19F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3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Pemerataan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sumberdaya</a:t>
            </a:r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8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 Resource Leveling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>
                <a:solidFill>
                  <a:srgbClr val="FFFFFF"/>
                </a:solidFill>
              </a:rPr>
              <a:t>2-</a:t>
            </a:r>
            <a:fld id="{1A784206-D2E1-4056-B77C-226891626BD2}" type="slidenum">
              <a:rPr lang="en-US" altLang="id-ID" smtClean="0">
                <a:solidFill>
                  <a:srgbClr val="FFFFFF"/>
                </a:solidFill>
              </a:rPr>
              <a:pPr/>
              <a:t>12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741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19459" name="Rectangle 3">
            <a:extLst>
              <a:ext uri="{FF2B5EF4-FFF2-40B4-BE49-F238E27FC236}">
                <a16:creationId xmlns:a16="http://schemas.microsoft.com/office/drawing/2014/main" id="{D6B6722B-254D-46EF-9237-7ECCE58BA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20861"/>
              </p:ext>
            </p:extLst>
          </p:nvPr>
        </p:nvGraphicFramePr>
        <p:xfrm>
          <a:off x="2776782" y="1757542"/>
          <a:ext cx="91104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713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816787" y="54338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Prioritization Rules for Leveling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13</a:t>
            </a:fld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22531" name="Rectangle 3">
            <a:extLst>
              <a:ext uri="{FF2B5EF4-FFF2-40B4-BE49-F238E27FC236}">
                <a16:creationId xmlns:a16="http://schemas.microsoft.com/office/drawing/2014/main" id="{E4AE03D1-FA9C-49A7-A62A-A677B931578B}"/>
              </a:ext>
            </a:extLst>
          </p:cNvPr>
          <p:cNvGraphicFramePr/>
          <p:nvPr/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D26BA4D-12E0-44BD-B353-332B7156E964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3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General Procedure for Leveling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2253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23555" name="Rectangle 3">
            <a:extLst>
              <a:ext uri="{FF2B5EF4-FFF2-40B4-BE49-F238E27FC236}">
                <a16:creationId xmlns:a16="http://schemas.microsoft.com/office/drawing/2014/main" id="{28431B5F-8F64-4112-A6EB-1D011B84124D}"/>
              </a:ext>
            </a:extLst>
          </p:cNvPr>
          <p:cNvGraphicFramePr/>
          <p:nvPr/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C154F49-DDA1-4702-9947-9EBB21037B5E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Grafik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pembebanan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sumberdaya</a:t>
            </a:r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9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Construct a resource-loading chart</a:t>
            </a:r>
          </a:p>
        </p:txBody>
      </p:sp>
      <p:graphicFrame>
        <p:nvGraphicFramePr>
          <p:cNvPr id="23559" name="Content Placeholder 2">
            <a:extLst>
              <a:ext uri="{FF2B5EF4-FFF2-40B4-BE49-F238E27FC236}">
                <a16:creationId xmlns:a16="http://schemas.microsoft.com/office/drawing/2014/main" id="{2C5A67EB-1C9A-48D9-9FC8-15ADA9A83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084587"/>
              </p:ext>
            </p:extLst>
          </p:nvPr>
        </p:nvGraphicFramePr>
        <p:xfrm>
          <a:off x="1756230" y="1567543"/>
          <a:ext cx="9231084" cy="485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16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03D5E5C-F2D4-455A-A8EC-F2230A4DFF66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7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17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8DAD572-C54F-4278-9103-E08C04517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359093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Sample project network</a:t>
            </a:r>
            <a:br>
              <a:rPr lang="en-US" dirty="0">
                <a:ea typeface="+mj-ea"/>
              </a:rPr>
            </a:br>
            <a:r>
              <a:rPr lang="en-US" sz="1600" dirty="0"/>
              <a:t>(figure 12.17)</a:t>
            </a:r>
            <a:endParaRPr lang="en-US" dirty="0">
              <a:ea typeface="+mj-ea"/>
            </a:endParaRPr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6C639F50-839A-4EB7-9038-EFD8581F6080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895601"/>
            <a:ext cx="8153400" cy="3375025"/>
            <a:chOff x="288" y="1824"/>
            <a:chExt cx="5136" cy="2126"/>
          </a:xfrm>
        </p:grpSpPr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id="{92AADF99-84D8-4FF8-B11F-B74B7EE79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24"/>
              <a:ext cx="5136" cy="2126"/>
              <a:chOff x="288" y="1824"/>
              <a:chExt cx="5136" cy="2126"/>
            </a:xfrm>
          </p:grpSpPr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33807663-A644-430C-BF11-883DE6B28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736"/>
                <a:ext cx="864" cy="54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id-ID" sz="2400">
                    <a:solidFill>
                      <a:srgbClr val="FFFFFF"/>
                    </a:solidFill>
                  </a:rPr>
                  <a:t>0    A	4 Res = 6</a:t>
                </a:r>
              </a:p>
            </p:txBody>
          </p:sp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0AC1DE6A-A105-479B-8FC8-5CDC01186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824"/>
                <a:ext cx="864" cy="54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id-ID" sz="2400">
                    <a:solidFill>
                      <a:srgbClr val="FFFFFF"/>
                    </a:solidFill>
                  </a:rPr>
                  <a:t>4    B	5 Res = 2</a:t>
                </a:r>
              </a:p>
            </p:txBody>
          </p:sp>
          <p:sp>
            <p:nvSpPr>
              <p:cNvPr id="11" name="Text Box 6">
                <a:extLst>
                  <a:ext uri="{FF2B5EF4-FFF2-40B4-BE49-F238E27FC236}">
                    <a16:creationId xmlns:a16="http://schemas.microsoft.com/office/drawing/2014/main" id="{62223F13-F4D7-4D66-BC06-8B87B3D732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824"/>
                <a:ext cx="864" cy="54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id-ID" sz="2400">
                    <a:solidFill>
                      <a:srgbClr val="FFFFFF"/>
                    </a:solidFill>
                  </a:rPr>
                  <a:t>5    D	9 Res = 7</a:t>
                </a: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121887F8-027E-4F63-AE60-3E3A590C9C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1824"/>
                <a:ext cx="960" cy="54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id-ID" sz="2400">
                    <a:solidFill>
                      <a:srgbClr val="FFFFFF"/>
                    </a:solidFill>
                  </a:rPr>
                  <a:t>9    E	11 Res = 3</a:t>
                </a:r>
              </a:p>
            </p:txBody>
          </p:sp>
          <p:sp>
            <p:nvSpPr>
              <p:cNvPr id="13" name="Text Box 8">
                <a:extLst>
                  <a:ext uri="{FF2B5EF4-FFF2-40B4-BE49-F238E27FC236}">
                    <a16:creationId xmlns:a16="http://schemas.microsoft.com/office/drawing/2014/main" id="{74A75387-303F-4FB8-B809-B666A8B983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3408"/>
                <a:ext cx="864" cy="54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id-ID" sz="2400">
                    <a:solidFill>
                      <a:srgbClr val="FFFFFF"/>
                    </a:solidFill>
                  </a:rPr>
                  <a:t>4    C	7 Res = 2</a:t>
                </a:r>
              </a:p>
            </p:txBody>
          </p:sp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E473EDD4-53F6-4C53-9060-57DE8B6E0C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4" y="2976"/>
                <a:ext cx="960" cy="54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anose="020B05030202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id-ID" sz="2400">
                    <a:solidFill>
                      <a:srgbClr val="FFFFFF"/>
                    </a:solidFill>
                  </a:rPr>
                  <a:t>11  F	12 Res = 6</a:t>
                </a:r>
              </a:p>
            </p:txBody>
          </p:sp>
          <p:cxnSp>
            <p:nvCxnSpPr>
              <p:cNvPr id="15" name="AutoShape 11">
                <a:extLst>
                  <a:ext uri="{FF2B5EF4-FFF2-40B4-BE49-F238E27FC236}">
                    <a16:creationId xmlns:a16="http://schemas.microsoft.com/office/drawing/2014/main" id="{868D8B9A-FF74-4E7D-98EB-415463A99BBD}"/>
                  </a:ext>
                </a:extLst>
              </p:cNvPr>
              <p:cNvCxnSpPr>
                <a:cxnSpLocks noChangeShapeType="1"/>
                <a:stCxn id="10" idx="3"/>
                <a:endCxn id="11" idx="1"/>
              </p:cNvCxnSpPr>
              <p:nvPr/>
            </p:nvCxnSpPr>
            <p:spPr bwMode="auto">
              <a:xfrm>
                <a:off x="2028" y="2095"/>
                <a:ext cx="36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AutoShape 13">
                <a:extLst>
                  <a:ext uri="{FF2B5EF4-FFF2-40B4-BE49-F238E27FC236}">
                    <a16:creationId xmlns:a16="http://schemas.microsoft.com/office/drawing/2014/main" id="{D3227AFF-568E-4AA1-AD9A-DE2224041B66}"/>
                  </a:ext>
                </a:extLst>
              </p:cNvPr>
              <p:cNvCxnSpPr>
                <a:cxnSpLocks noChangeShapeType="1"/>
                <a:stCxn id="11" idx="3"/>
                <a:endCxn id="12" idx="1"/>
              </p:cNvCxnSpPr>
              <p:nvPr/>
            </p:nvCxnSpPr>
            <p:spPr bwMode="auto">
              <a:xfrm>
                <a:off x="3276" y="2095"/>
                <a:ext cx="312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14">
                <a:extLst>
                  <a:ext uri="{FF2B5EF4-FFF2-40B4-BE49-F238E27FC236}">
                    <a16:creationId xmlns:a16="http://schemas.microsoft.com/office/drawing/2014/main" id="{0A26588E-5B3F-40D8-B98A-D88F68B06970}"/>
                  </a:ext>
                </a:extLst>
              </p:cNvPr>
              <p:cNvCxnSpPr>
                <a:cxnSpLocks noChangeShapeType="1"/>
                <a:stCxn id="9" idx="3"/>
                <a:endCxn id="13" idx="1"/>
              </p:cNvCxnSpPr>
              <p:nvPr/>
            </p:nvCxnSpPr>
            <p:spPr bwMode="auto">
              <a:xfrm>
                <a:off x="1164" y="3007"/>
                <a:ext cx="1176" cy="67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15">
                <a:extLst>
                  <a:ext uri="{FF2B5EF4-FFF2-40B4-BE49-F238E27FC236}">
                    <a16:creationId xmlns:a16="http://schemas.microsoft.com/office/drawing/2014/main" id="{BCB225A8-74EE-4814-AD52-620A8698779D}"/>
                  </a:ext>
                </a:extLst>
              </p:cNvPr>
              <p:cNvCxnSpPr>
                <a:cxnSpLocks noChangeShapeType="1"/>
                <a:stCxn id="13" idx="3"/>
                <a:endCxn id="14" idx="1"/>
              </p:cNvCxnSpPr>
              <p:nvPr/>
            </p:nvCxnSpPr>
            <p:spPr bwMode="auto">
              <a:xfrm flipV="1">
                <a:off x="3228" y="3247"/>
                <a:ext cx="1224" cy="43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Line 18">
              <a:extLst>
                <a:ext uri="{FF2B5EF4-FFF2-40B4-BE49-F238E27FC236}">
                  <a16:creationId xmlns:a16="http://schemas.microsoft.com/office/drawing/2014/main" id="{678C44D5-9EEF-434B-872B-34DEFBD5B2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352"/>
              <a:ext cx="288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" name="Line 19">
              <a:extLst>
                <a:ext uri="{FF2B5EF4-FFF2-40B4-BE49-F238E27FC236}">
                  <a16:creationId xmlns:a16="http://schemas.microsoft.com/office/drawing/2014/main" id="{96A336E5-911F-4EAF-9457-2010D5F4D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2352"/>
              <a:ext cx="4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68ED9D12-53FF-4A06-93E3-EB3B4F8AC6EA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67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18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DC409B8-16CC-48BE-8589-E83CD8384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6662" y="384174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Creating Resource Loading Charts </a:t>
            </a:r>
          </a:p>
        </p:txBody>
      </p:sp>
      <p:graphicFrame>
        <p:nvGraphicFramePr>
          <p:cNvPr id="5" name="Group 65">
            <a:extLst>
              <a:ext uri="{FF2B5EF4-FFF2-40B4-BE49-F238E27FC236}">
                <a16:creationId xmlns:a16="http://schemas.microsoft.com/office/drawing/2014/main" id="{5EF24A73-E0B8-4737-88DE-8C5F15B33F9D}"/>
              </a:ext>
            </a:extLst>
          </p:cNvPr>
          <p:cNvGraphicFramePr>
            <a:graphicFrameLocks/>
          </p:cNvGraphicFramePr>
          <p:nvPr/>
        </p:nvGraphicFramePr>
        <p:xfrm>
          <a:off x="2074864" y="2116139"/>
          <a:ext cx="8104186" cy="3900484"/>
        </p:xfrm>
        <a:graphic>
          <a:graphicData uri="http://schemas.openxmlformats.org/drawingml/2006/table">
            <a:tbl>
              <a:tblPr/>
              <a:tblGrid>
                <a:gridCol w="1369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7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7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</a:p>
                  </a:txBody>
                  <a:tcPr marL="91424" marR="91424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Resource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Duration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Slack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24" marR="91424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91424" marR="91424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24" marR="91424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24" marR="91424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91424" marR="91424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1424" marR="91424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24" marR="91424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D73A6D8-33C4-44E1-8CEB-978F625E8BE1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4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19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FBF86E-1291-4400-92CA-28286872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714" y="47307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Resource-loading chart</a:t>
            </a:r>
            <a:br>
              <a:rPr lang="en-US" dirty="0">
                <a:ea typeface="+mj-ea"/>
              </a:rPr>
            </a:br>
            <a:r>
              <a:rPr lang="en-US" sz="1600" dirty="0"/>
              <a:t>(figure 12.18)</a:t>
            </a:r>
            <a:endParaRPr lang="en-US" dirty="0">
              <a:ea typeface="+mj-ea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EAFF71A-4B7C-455E-A237-A071CA7AD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100264"/>
            <a:ext cx="8153400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88D1C06-DA34-47A3-A7FF-08603350FBD8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6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a typeface="+mj-ea"/>
                <a:cs typeface="+mj-cs"/>
              </a:rPr>
              <a:t>Learning Objectives</a:t>
            </a:r>
          </a:p>
        </p:txBody>
      </p:sp>
      <p:graphicFrame>
        <p:nvGraphicFramePr>
          <p:cNvPr id="15368" name="Content Placeholder 2">
            <a:extLst>
              <a:ext uri="{FF2B5EF4-FFF2-40B4-BE49-F238E27FC236}">
                <a16:creationId xmlns:a16="http://schemas.microsoft.com/office/drawing/2014/main" id="{5681AED7-ADA2-4A68-8B9A-93B556F53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948446"/>
              </p:ext>
            </p:extLst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2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84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20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8EFD5A-288E-4EA6-85D9-67DF3A6A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315" y="423182"/>
            <a:ext cx="9713685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</a:rPr>
              <a:t>Modified resource-loading chart when splitting task c</a:t>
            </a:r>
            <a:br>
              <a:rPr lang="en-US" dirty="0">
                <a:ea typeface="+mj-ea"/>
              </a:rPr>
            </a:br>
            <a:r>
              <a:rPr lang="en-US" sz="1600" dirty="0"/>
              <a:t>(figure 12.19)</a:t>
            </a:r>
            <a:endParaRPr lang="en-US" dirty="0">
              <a:ea typeface="+mj-ea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BACC4BE-1716-4796-9D49-414081B31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209800"/>
            <a:ext cx="8018462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81F3D32-E742-407A-B7B3-E82F5DC615A5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5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Pengelolaan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sumberdaya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proyek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berganda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84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Managing resources in multiproject environments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22</a:t>
            </a:fld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28679" name="Rectangle 3">
            <a:extLst>
              <a:ext uri="{FF2B5EF4-FFF2-40B4-BE49-F238E27FC236}">
                <a16:creationId xmlns:a16="http://schemas.microsoft.com/office/drawing/2014/main" id="{116239AB-F4D2-4FE0-AD5F-FB3A70E2F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509663"/>
              </p:ext>
            </p:extLst>
          </p:nvPr>
        </p:nvGraphicFramePr>
        <p:xfrm>
          <a:off x="1302718" y="1723264"/>
          <a:ext cx="9586564" cy="456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96AA97C-889F-420F-A0E8-C0FE2AAB117B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85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</a:rPr>
              <a:t>Summary</a:t>
            </a:r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0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Summary</a:t>
            </a:r>
          </a:p>
        </p:txBody>
      </p:sp>
      <p:graphicFrame>
        <p:nvGraphicFramePr>
          <p:cNvPr id="30723" name="Content Placeholder 2">
            <a:extLst>
              <a:ext uri="{FF2B5EF4-FFF2-40B4-BE49-F238E27FC236}">
                <a16:creationId xmlns:a16="http://schemas.microsoft.com/office/drawing/2014/main" id="{736777B9-ECB8-4DAE-BA77-76E0E22D1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018220"/>
              </p:ext>
            </p:extLst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24</a:t>
            </a:fld>
            <a:endParaRPr lang="en-US" altLang="id-ID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672E99A-FCCF-49E3-B00A-9C77AEF64A2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83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231F690-2D2B-4F04-B485-5578F9B2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0" y="365125"/>
            <a:ext cx="5998029" cy="1325563"/>
          </a:xfrm>
        </p:spPr>
        <p:txBody>
          <a:bodyPr/>
          <a:lstStyle/>
          <a:p>
            <a:pPr algn="r"/>
            <a:r>
              <a:rPr lang="en-US" dirty="0"/>
              <a:t>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DF8E26C-8C86-42FF-9119-A255A1060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8595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0" dirty="0"/>
              <a:t>Pinto. J.K. (2019). Project Management: Achieving Competitive Advantage. Pearson Education Limited. London. ISBN:9781292269146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594EC6B-423A-4F29-83D8-1338097E25E1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67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9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5151261-8878-4CEC-BC13-A308074C5EBF}"/>
              </a:ext>
            </a:extLst>
          </p:cNvPr>
          <p:cNvSpPr txBox="1">
            <a:spLocks/>
          </p:cNvSpPr>
          <p:nvPr/>
        </p:nvSpPr>
        <p:spPr>
          <a:xfrm>
            <a:off x="3162176" y="515023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OUTLINE</a:t>
            </a:r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43A335BD-CDF7-473E-B5EC-EC1A0E819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438354"/>
              </p:ext>
            </p:extLst>
          </p:nvPr>
        </p:nvGraphicFramePr>
        <p:xfrm>
          <a:off x="3162177" y="2165632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E3D9B-6ACE-4EC4-A2F3-920399EC027C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0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I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Dasar </a:t>
            </a:r>
            <a:r>
              <a:rPr lang="en-ID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dasar</a:t>
            </a:r>
            <a:r>
              <a:rPr lang="en-I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keterbatasan</a:t>
            </a:r>
            <a:r>
              <a:rPr lang="en-I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sumberdaya</a:t>
            </a:r>
            <a:endParaRPr lang="en-ID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41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782" y="54338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Types of Constraints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5</a:t>
            </a:fld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17411" name="Rectangle 3">
            <a:extLst>
              <a:ext uri="{FF2B5EF4-FFF2-40B4-BE49-F238E27FC236}">
                <a16:creationId xmlns:a16="http://schemas.microsoft.com/office/drawing/2014/main" id="{A3A155FF-3B51-4F22-B61E-6166D960783A}"/>
              </a:ext>
            </a:extLst>
          </p:cNvPr>
          <p:cNvGraphicFramePr/>
          <p:nvPr/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02C9F5B-C49B-40ED-B917-EA0DF04FDF88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7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782" y="54338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Activity precedence example</a:t>
            </a:r>
            <a:br>
              <a:rPr lang="en-US" dirty="0">
                <a:ea typeface="+mj-ea"/>
              </a:rPr>
            </a:br>
            <a:r>
              <a:rPr lang="en-US" sz="1600" dirty="0"/>
              <a:t>(table 3.1 and figure 3.1)</a:t>
            </a:r>
            <a:endParaRPr lang="en-US" dirty="0">
              <a:ea typeface="+mj-ea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6</a:t>
            </a:fld>
            <a:endParaRPr lang="en-US" altLang="id-ID">
              <a:solidFill>
                <a:srgbClr val="FFFFFF"/>
              </a:solidFill>
            </a:endParaRPr>
          </a:p>
        </p:txBody>
      </p:sp>
      <p:pic>
        <p:nvPicPr>
          <p:cNvPr id="6" name="Snagit_PPT37AA">
            <a:extLst>
              <a:ext uri="{FF2B5EF4-FFF2-40B4-BE49-F238E27FC236}">
                <a16:creationId xmlns:a16="http://schemas.microsoft.com/office/drawing/2014/main" id="{1943AC47-414A-49E5-A848-DD6C8293A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19313"/>
            <a:ext cx="815975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66E7AA54-1DAA-4E6A-B114-577054A50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0850"/>
            <a:ext cx="815975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A4D92B1-5BF8-4851-945B-697217704AC2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Pembebanan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sumberdaya</a:t>
            </a:r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1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8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5F345C-1DEB-429F-B3C2-BE7A4502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14" y="489857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</a:rPr>
              <a:t>Resource-Loading Chart Demonstrating Overallocation</a:t>
            </a:r>
            <a:br>
              <a:rPr lang="en-US" dirty="0">
                <a:ea typeface="+mj-ea"/>
              </a:rPr>
            </a:br>
            <a:r>
              <a:rPr lang="en-US" sz="1600" dirty="0"/>
              <a:t>(figure 3,2)</a:t>
            </a:r>
            <a:endParaRPr lang="en-US" dirty="0">
              <a:ea typeface="+mj-ea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8254005-071A-4B2B-86E0-4645C0815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15" y="2109107"/>
            <a:ext cx="8247063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18A410E-3C95-4201-9424-D31A21D12904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5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FACCA-54AF-40C9-895A-3D6577104A9E}" type="slidenum">
              <a:rPr lang="en-US" altLang="id-ID" smtClean="0">
                <a:solidFill>
                  <a:srgbClr val="FFFFFF"/>
                </a:solidFill>
              </a:rPr>
              <a:pPr/>
              <a:t>9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BFCAD7-D533-41A2-ACD3-B3DDDA4C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892" y="352251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Resource Usage Table </a:t>
            </a:r>
            <a:br>
              <a:rPr lang="en-US" dirty="0">
                <a:ea typeface="+mj-ea"/>
              </a:rPr>
            </a:br>
            <a:r>
              <a:rPr lang="en-US" sz="1600" dirty="0"/>
              <a:t>(figure 3,4)</a:t>
            </a:r>
            <a:endParaRPr lang="en-US" dirty="0">
              <a:ea typeface="+mj-ea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7D01D9-B715-45E0-AC2C-670B444A8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92" y="2046114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D17073B-F1A5-47E1-8357-944587785D92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75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704617254514180C23DCC400B5999" ma:contentTypeVersion="0" ma:contentTypeDescription="Create a new document." ma:contentTypeScope="" ma:versionID="b8eff5c07d2809201dd15e8e97370b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C1CDEE-9414-4F3C-AAB8-16A4A7904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2FBA21-82BD-4E0E-A391-DBCE02863E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1BAB01-280F-457F-8141-CFA7F818408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902</Words>
  <Application>Microsoft Office PowerPoint</Application>
  <PresentationFormat>Widescreen</PresentationFormat>
  <Paragraphs>200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Wingdings</vt:lpstr>
      <vt:lpstr>Office Theme</vt:lpstr>
      <vt:lpstr>Resource Management   Topic 3</vt:lpstr>
      <vt:lpstr>Learning Objectives</vt:lpstr>
      <vt:lpstr>PowerPoint Presentation</vt:lpstr>
      <vt:lpstr>PowerPoint Presentation</vt:lpstr>
      <vt:lpstr>Types of Constraints</vt:lpstr>
      <vt:lpstr>Activity precedence example (table 3.1 and figure 3.1)</vt:lpstr>
      <vt:lpstr>PowerPoint Presentation</vt:lpstr>
      <vt:lpstr>Resource-Loading Chart Demonstrating Overallocation (figure 3,2)</vt:lpstr>
      <vt:lpstr>Resource Usage Table  (figure 3,4)</vt:lpstr>
      <vt:lpstr>Example of Resource Usage Table with Overallocation (figure 3,5)</vt:lpstr>
      <vt:lpstr>PowerPoint Presentation</vt:lpstr>
      <vt:lpstr> Resource Leveling</vt:lpstr>
      <vt:lpstr>Prioritization Rules for Leveling</vt:lpstr>
      <vt:lpstr>General Procedure for Leveling</vt:lpstr>
      <vt:lpstr>PowerPoint Presentation</vt:lpstr>
      <vt:lpstr>Construct a resource-loading chart</vt:lpstr>
      <vt:lpstr>Sample project network (figure 12.17)</vt:lpstr>
      <vt:lpstr>Creating Resource Loading Charts </vt:lpstr>
      <vt:lpstr>Resource-loading chart (figure 12.18)</vt:lpstr>
      <vt:lpstr>Modified resource-loading chart when splitting task c (figure 12.19)</vt:lpstr>
      <vt:lpstr>PowerPoint Presentation</vt:lpstr>
      <vt:lpstr>Managing resources in multiproject environments</vt:lpstr>
      <vt:lpstr>PowerPoint Presentation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Agustin Putri A</dc:creator>
  <cp:lastModifiedBy>Dini Anggraini</cp:lastModifiedBy>
  <cp:revision>4</cp:revision>
  <dcterms:created xsi:type="dcterms:W3CDTF">2021-01-07T07:09:05Z</dcterms:created>
  <dcterms:modified xsi:type="dcterms:W3CDTF">2021-09-02T03:17:42Z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0x010100014704617254514180C23DCC400B5999</vt:lpwstr>
  </property>
</Properties>
</file>