
<file path=[Content_Types].xml><?xml version="1.0" encoding="utf-8"?>
<Types xmlns="http://schemas.openxmlformats.org/package/2006/content-types">
  <Default ContentType="image/jpeg" Extension="jpg"/>
  <Default ContentType="application/vnd.openxmlformats-officedocument.vmlDrawing" Extension="vml"/>
  <Default ContentType="application/x-fontdata" Extension="fntdata"/>
  <Default ContentType="application/vnd.openxmlformats-officedocument.oleObject" Extension="bin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oleObject" PartName="/ppt/embeddings/oleObject13.bin"/>
  <Override ContentType="application/vnd.openxmlformats-officedocument.oleObject" PartName="/ppt/embeddings/oleObject9.bin"/>
  <Override ContentType="application/vnd.openxmlformats-officedocument.oleObject" PartName="/ppt/embeddings/oleObject6.bin"/>
  <Override ContentType="application/vnd.openxmlformats-officedocument.oleObject" PartName="/ppt/embeddings/oleObject15.bin"/>
  <Override ContentType="application/vnd.openxmlformats-officedocument.oleObject" PartName="/ppt/embeddings/oleObject4.bin"/>
  <Override ContentType="application/vnd.openxmlformats-officedocument.oleObject" PartName="/ppt/embeddings/oleObject1.bin"/>
  <Override ContentType="application/vnd.openxmlformats-officedocument.oleObject" PartName="/ppt/embeddings/oleObject11.bin"/>
  <Override ContentType="application/vnd.openxmlformats-officedocument.oleObject" PartName="/ppt/embeddings/oleObject8.bin"/>
  <Override ContentType="application/vnd.openxmlformats-officedocument.oleObject" PartName="/ppt/embeddings/oleObject14.bin"/>
  <Override ContentType="application/vnd.openxmlformats-officedocument.oleObject" PartName="/ppt/embeddings/oleObject12.bin"/>
  <Override ContentType="application/vnd.openxmlformats-officedocument.oleObject" PartName="/ppt/embeddings/oleObject3.bin"/>
  <Override ContentType="application/vnd.openxmlformats-officedocument.oleObject" PartName="/ppt/embeddings/oleObject5.bin"/>
  <Override ContentType="application/vnd.openxmlformats-officedocument.oleObject" PartName="/ppt/embeddings/oleObject7.bin"/>
  <Override ContentType="application/vnd.openxmlformats-officedocument.oleObject" PartName="/ppt/embeddings/oleObject16.bin"/>
  <Override ContentType="application/vnd.openxmlformats-officedocument.oleObject" PartName="/ppt/embeddings/oleObject2.bin"/>
  <Override ContentType="application/vnd.openxmlformats-officedocument.oleObject" PartName="/ppt/embeddings/oleObject10.bin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y="6858000" cx="12192000"/>
  <p:notesSz cx="6858000" cy="9144000"/>
  <p:embeddedFontLst>
    <p:embeddedFont>
      <p:font typeface="Montserrat"/>
      <p:regular r:id="rId12"/>
      <p:bold r:id="rId13"/>
      <p:italic r:id="rId14"/>
      <p:boldItalic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6" roundtripDataSignature="AMtx7miUILg8x5rP+B72pXU4Miplfpwc3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font" Target="fonts/Montserrat-bold.fntdata"/><Relationship Id="rId12" Type="http://schemas.openxmlformats.org/officeDocument/2006/relationships/font" Target="fonts/Montserrat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Montserrat-boldItalic.fntdata"/><Relationship Id="rId14" Type="http://schemas.openxmlformats.org/officeDocument/2006/relationships/font" Target="fonts/Montserrat-italic.fntdata"/><Relationship Id="rId16" Type="http://customschemas.google.com/relationships/presentationmetadata" Target="meta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drawings/_rels/vmlDrawing1.vml.rels><?xml version="1.0" encoding="UTF-8" standalone="yes"?>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9.png"/><Relationship Id="rId3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drawings/_rels/vmlDrawing2.v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3.png"/></Relationships>
</file>

<file path=ppt/drawings/_rels/vmlDrawing3.vml.rels><?xml version="1.0" encoding="UTF-8" standalone="yes"?>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1.png"/></Relationships>
</file>

<file path=ppt/drawings/_rels/vmlDrawing4.vml.rels><?xml version="1.0" encoding="UTF-8" standalone="yes"?>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1.png"/></Relationships>
</file>

<file path=ppt/drawings/_rels/vmlDrawing5.vml.rels><?xml version="1.0" encoding="UTF-8" standalone="yes"?>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1.png"/></Relationships>
</file>

<file path=ppt/drawings/_rels/vmlDrawing6.vml.rels><?xml version="1.0" encoding="UTF-8" standalone="yes"?>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1.png"/></Relationships>
</file>

<file path=ppt/drawings/_rels/vmlDrawing7.vml.rels><?xml version="1.0" encoding="UTF-8" standalone="yes"?>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1.png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9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9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8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9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9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2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2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3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13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4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4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4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14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4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6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6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7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7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oleObject" Target="../embeddings/oleObject3.bin"/><Relationship Id="rId10" Type="http://schemas.openxmlformats.org/officeDocument/2006/relationships/oleObject" Target="../embeddings/oleObject3.bin"/><Relationship Id="rId13" Type="http://schemas.openxmlformats.org/officeDocument/2006/relationships/oleObject" Target="../embeddings/oleObject4.bin"/><Relationship Id="rId1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vmlDrawing" Target="../drawings/vmlDrawing1.vml"/><Relationship Id="rId4" Type="http://schemas.openxmlformats.org/officeDocument/2006/relationships/oleObject" Target="../embeddings/oleObject1.bin"/><Relationship Id="rId9" Type="http://schemas.openxmlformats.org/officeDocument/2006/relationships/image" Target="../media/image9.png"/><Relationship Id="rId15" Type="http://schemas.openxmlformats.org/officeDocument/2006/relationships/image" Target="../media/image10.png"/><Relationship Id="rId14" Type="http://schemas.openxmlformats.org/officeDocument/2006/relationships/oleObject" Target="../embeddings/oleObject4.bin"/><Relationship Id="rId5" Type="http://schemas.openxmlformats.org/officeDocument/2006/relationships/oleObject" Target="../embeddings/oleObject1.bin"/><Relationship Id="rId6" Type="http://schemas.openxmlformats.org/officeDocument/2006/relationships/image" Target="../media/image2.png"/><Relationship Id="rId7" Type="http://schemas.openxmlformats.org/officeDocument/2006/relationships/oleObject" Target="../embeddings/oleObject2.bin"/><Relationship Id="rId8" Type="http://schemas.openxmlformats.org/officeDocument/2006/relationships/oleObject" Target="../embeddings/oleObject2.bin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vmlDrawing" Target="../drawings/vmlDrawing2.vml"/><Relationship Id="rId4" Type="http://schemas.openxmlformats.org/officeDocument/2006/relationships/oleObject" Target="../embeddings/oleObject5.bin"/><Relationship Id="rId9" Type="http://schemas.openxmlformats.org/officeDocument/2006/relationships/image" Target="../media/image3.png"/><Relationship Id="rId5" Type="http://schemas.openxmlformats.org/officeDocument/2006/relationships/oleObject" Target="../embeddings/oleObject5.bin"/><Relationship Id="rId6" Type="http://schemas.openxmlformats.org/officeDocument/2006/relationships/image" Target="../media/image1.png"/><Relationship Id="rId7" Type="http://schemas.openxmlformats.org/officeDocument/2006/relationships/oleObject" Target="../embeddings/oleObject6.bin"/><Relationship Id="rId8" Type="http://schemas.openxmlformats.org/officeDocument/2006/relationships/oleObject" Target="../embeddings/oleObject6.bin"/></Relationships>
</file>

<file path=ppt/slides/_rels/slide3.xml.rels><?xml version="1.0" encoding="UTF-8" standalone="yes"?><Relationships xmlns="http://schemas.openxmlformats.org/package/2006/relationships"><Relationship Id="rId11" Type="http://schemas.openxmlformats.org/officeDocument/2006/relationships/image" Target="../media/image7.jpg"/><Relationship Id="rId10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vmlDrawing" Target="../drawings/vmlDrawing3.vml"/><Relationship Id="rId4" Type="http://schemas.openxmlformats.org/officeDocument/2006/relationships/oleObject" Target="../embeddings/oleObject7.bin"/><Relationship Id="rId9" Type="http://schemas.openxmlformats.org/officeDocument/2006/relationships/image" Target="../media/image1.png"/><Relationship Id="rId5" Type="http://schemas.openxmlformats.org/officeDocument/2006/relationships/oleObject" Target="../embeddings/oleObject7.bin"/><Relationship Id="rId6" Type="http://schemas.openxmlformats.org/officeDocument/2006/relationships/image" Target="../media/image6.png"/><Relationship Id="rId7" Type="http://schemas.openxmlformats.org/officeDocument/2006/relationships/oleObject" Target="../embeddings/oleObject8.bin"/><Relationship Id="rId8" Type="http://schemas.openxmlformats.org/officeDocument/2006/relationships/oleObject" Target="../embeddings/oleObject8.bin"/></Relationships>
</file>

<file path=ppt/slides/_rels/slide4.xml.rels><?xml version="1.0" encoding="UTF-8" standalone="yes"?><Relationships xmlns="http://schemas.openxmlformats.org/package/2006/relationships"><Relationship Id="rId11" Type="http://schemas.openxmlformats.org/officeDocument/2006/relationships/image" Target="../media/image5.jpg"/><Relationship Id="rId10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vmlDrawing" Target="../drawings/vmlDrawing4.vml"/><Relationship Id="rId4" Type="http://schemas.openxmlformats.org/officeDocument/2006/relationships/oleObject" Target="../embeddings/oleObject9.bin"/><Relationship Id="rId9" Type="http://schemas.openxmlformats.org/officeDocument/2006/relationships/image" Target="../media/image1.png"/><Relationship Id="rId5" Type="http://schemas.openxmlformats.org/officeDocument/2006/relationships/oleObject" Target="../embeddings/oleObject9.bin"/><Relationship Id="rId6" Type="http://schemas.openxmlformats.org/officeDocument/2006/relationships/image" Target="../media/image6.png"/><Relationship Id="rId7" Type="http://schemas.openxmlformats.org/officeDocument/2006/relationships/oleObject" Target="../embeddings/oleObject10.bin"/><Relationship Id="rId8" Type="http://schemas.openxmlformats.org/officeDocument/2006/relationships/oleObject" Target="../embeddings/oleObject10.bin"/></Relationships>
</file>

<file path=ppt/slides/_rels/slide5.xml.rels><?xml version="1.0" encoding="UTF-8" standalone="yes"?><Relationships xmlns="http://schemas.openxmlformats.org/package/2006/relationships"><Relationship Id="rId11" Type="http://schemas.openxmlformats.org/officeDocument/2006/relationships/image" Target="../media/image11.jpg"/><Relationship Id="rId10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vmlDrawing" Target="../drawings/vmlDrawing5.vml"/><Relationship Id="rId4" Type="http://schemas.openxmlformats.org/officeDocument/2006/relationships/oleObject" Target="../embeddings/oleObject11.bin"/><Relationship Id="rId9" Type="http://schemas.openxmlformats.org/officeDocument/2006/relationships/image" Target="../media/image1.png"/><Relationship Id="rId5" Type="http://schemas.openxmlformats.org/officeDocument/2006/relationships/oleObject" Target="../embeddings/oleObject11.bin"/><Relationship Id="rId6" Type="http://schemas.openxmlformats.org/officeDocument/2006/relationships/image" Target="../media/image6.png"/><Relationship Id="rId7" Type="http://schemas.openxmlformats.org/officeDocument/2006/relationships/oleObject" Target="../embeddings/oleObject12.bin"/><Relationship Id="rId8" Type="http://schemas.openxmlformats.org/officeDocument/2006/relationships/oleObject" Target="../embeddings/oleObject12.bin"/></Relationships>
</file>

<file path=ppt/slides/_rels/slide6.xml.rels><?xml version="1.0" encoding="UTF-8" standalone="yes"?><Relationships xmlns="http://schemas.openxmlformats.org/package/2006/relationships"><Relationship Id="rId11" Type="http://schemas.openxmlformats.org/officeDocument/2006/relationships/image" Target="../media/image12.jpg"/><Relationship Id="rId10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vmlDrawing" Target="../drawings/vmlDrawing6.vml"/><Relationship Id="rId4" Type="http://schemas.openxmlformats.org/officeDocument/2006/relationships/oleObject" Target="../embeddings/oleObject13.bin"/><Relationship Id="rId9" Type="http://schemas.openxmlformats.org/officeDocument/2006/relationships/image" Target="../media/image1.png"/><Relationship Id="rId5" Type="http://schemas.openxmlformats.org/officeDocument/2006/relationships/oleObject" Target="../embeddings/oleObject13.bin"/><Relationship Id="rId6" Type="http://schemas.openxmlformats.org/officeDocument/2006/relationships/image" Target="../media/image6.png"/><Relationship Id="rId7" Type="http://schemas.openxmlformats.org/officeDocument/2006/relationships/oleObject" Target="../embeddings/oleObject14.bin"/><Relationship Id="rId8" Type="http://schemas.openxmlformats.org/officeDocument/2006/relationships/oleObject" Target="../embeddings/oleObject14.bin"/></Relationships>
</file>

<file path=ppt/slides/_rels/slide7.xml.rels><?xml version="1.0" encoding="UTF-8" standalone="yes"?><Relationships xmlns="http://schemas.openxmlformats.org/package/2006/relationships"><Relationship Id="rId11" Type="http://schemas.openxmlformats.org/officeDocument/2006/relationships/image" Target="../media/image15.jpg"/><Relationship Id="rId10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vmlDrawing" Target="../drawings/vmlDrawing7.vml"/><Relationship Id="rId4" Type="http://schemas.openxmlformats.org/officeDocument/2006/relationships/oleObject" Target="../embeddings/oleObject15.bin"/><Relationship Id="rId9" Type="http://schemas.openxmlformats.org/officeDocument/2006/relationships/image" Target="../media/image1.png"/><Relationship Id="rId5" Type="http://schemas.openxmlformats.org/officeDocument/2006/relationships/oleObject" Target="../embeddings/oleObject15.bin"/><Relationship Id="rId6" Type="http://schemas.openxmlformats.org/officeDocument/2006/relationships/image" Target="../media/image6.png"/><Relationship Id="rId7" Type="http://schemas.openxmlformats.org/officeDocument/2006/relationships/oleObject" Target="../embeddings/oleObject16.bin"/><Relationship Id="rId8" Type="http://schemas.openxmlformats.org/officeDocument/2006/relationships/oleObject" Target="../embeddings/oleObject16.bin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4" name="Google Shape;84;p1"/>
          <p:cNvGraphicFramePr/>
          <p:nvPr/>
        </p:nvGraphicFramePr>
        <p:xfrm>
          <a:off x="-20096" y="-30144"/>
          <a:ext cx="3863662" cy="3907797"/>
        </p:xfrm>
        <a:graphic>
          <a:graphicData uri="http://schemas.openxmlformats.org/presentationml/2006/ole">
            <mc:AlternateContent>
              <mc:Choice Requires="v">
                <p:oleObj r:id="rId4" imgH="3907797" imgW="3863662" progId="CorelDraw.Graphic.18" spid="_x0000_s1">
                  <p:embed/>
                </p:oleObj>
              </mc:Choice>
              <mc:Fallback>
                <p:oleObj r:id="rId5" imgH="3907797" imgW="3863662" progId="CorelDraw.Graphic.18">
                  <p:embed/>
                  <p:pic>
                    <p:nvPicPr>
                      <p:cNvPr id="84" name="Google Shape;84;p1"/>
                      <p:cNvPicPr preferRelativeResize="0"/>
                      <p:nvPr/>
                    </p:nvPicPr>
                    <p:blipFill rotWithShape="1">
                      <a:blip r:embed="rId6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-20096" y="-30144"/>
                        <a:ext cx="3863662" cy="39077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5" name="Google Shape;85;p1"/>
          <p:cNvGraphicFramePr/>
          <p:nvPr/>
        </p:nvGraphicFramePr>
        <p:xfrm>
          <a:off x="9143981" y="3239005"/>
          <a:ext cx="3078163" cy="3659187"/>
        </p:xfrm>
        <a:graphic>
          <a:graphicData uri="http://schemas.openxmlformats.org/presentationml/2006/ole">
            <mc:AlternateContent>
              <mc:Choice Requires="v">
                <p:oleObj r:id="rId7" imgH="3659187" imgW="3078163" progId="CorelDraw.Graphic.18" spid="_x0000_s2">
                  <p:embed/>
                </p:oleObj>
              </mc:Choice>
              <mc:Fallback>
                <p:oleObj r:id="rId8" imgH="3659187" imgW="3078163" progId="CorelDraw.Graphic.18">
                  <p:embed/>
                  <p:pic>
                    <p:nvPicPr>
                      <p:cNvPr id="85" name="Google Shape;85;p1"/>
                      <p:cNvPicPr preferRelativeResize="0"/>
                      <p:nvPr/>
                    </p:nvPicPr>
                    <p:blipFill rotWithShape="1">
                      <a:blip r:embed="rId9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9143981" y="3239005"/>
                        <a:ext cx="3078163" cy="3659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" name="Google Shape;86;p1"/>
          <p:cNvGraphicFramePr/>
          <p:nvPr/>
        </p:nvGraphicFramePr>
        <p:xfrm>
          <a:off x="10417949" y="-30144"/>
          <a:ext cx="1566863" cy="754063"/>
        </p:xfrm>
        <a:graphic>
          <a:graphicData uri="http://schemas.openxmlformats.org/presentationml/2006/ole">
            <mc:AlternateContent>
              <mc:Choice Requires="v">
                <p:oleObj r:id="rId10" imgH="754063" imgW="1566863" progId="CorelDraw.Graphic.18" spid="_x0000_s3">
                  <p:embed/>
                </p:oleObj>
              </mc:Choice>
              <mc:Fallback>
                <p:oleObj r:id="rId11" imgH="754063" imgW="1566863" progId="CorelDraw.Graphic.18">
                  <p:embed/>
                  <p:pic>
                    <p:nvPicPr>
                      <p:cNvPr id="86" name="Google Shape;86;p1"/>
                      <p:cNvPicPr preferRelativeResize="0"/>
                      <p:nvPr/>
                    </p:nvPicPr>
                    <p:blipFill rotWithShape="1">
                      <a:blip r:embed="rId12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10417949" y="-30144"/>
                        <a:ext cx="1566863" cy="754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" name="Google Shape;87;p1"/>
          <p:cNvGraphicFramePr/>
          <p:nvPr/>
        </p:nvGraphicFramePr>
        <p:xfrm>
          <a:off x="-12032" y="5777164"/>
          <a:ext cx="1838325" cy="1104900"/>
        </p:xfrm>
        <a:graphic>
          <a:graphicData uri="http://schemas.openxmlformats.org/presentationml/2006/ole">
            <mc:AlternateContent>
              <mc:Choice Requires="v">
                <p:oleObj r:id="rId13" imgH="1104900" imgW="1838325" progId="CorelDraw.Graphic.18" spid="_x0000_s4">
                  <p:embed/>
                </p:oleObj>
              </mc:Choice>
              <mc:Fallback>
                <p:oleObj r:id="rId14" imgH="1104900" imgW="1838325" progId="CorelDraw.Graphic.18">
                  <p:embed/>
                  <p:pic>
                    <p:nvPicPr>
                      <p:cNvPr id="87" name="Google Shape;87;p1"/>
                      <p:cNvPicPr preferRelativeResize="0"/>
                      <p:nvPr/>
                    </p:nvPicPr>
                    <p:blipFill rotWithShape="1">
                      <a:blip r:embed="rId15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-12032" y="5777164"/>
                        <a:ext cx="1838325" cy="1104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" name="Google Shape;88;p1"/>
          <p:cNvSpPr txBox="1"/>
          <p:nvPr/>
        </p:nvSpPr>
        <p:spPr>
          <a:xfrm>
            <a:off x="3640087" y="2767280"/>
            <a:ext cx="4708349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FUNGSI PERPUSTAKAAN </a:t>
            </a:r>
            <a:endParaRPr/>
          </a:p>
        </p:txBody>
      </p:sp>
      <p:sp>
        <p:nvSpPr>
          <p:cNvPr id="89" name="Google Shape;89;p1"/>
          <p:cNvSpPr txBox="1"/>
          <p:nvPr/>
        </p:nvSpPr>
        <p:spPr>
          <a:xfrm>
            <a:off x="2227266" y="5991060"/>
            <a:ext cx="3232600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Rahmat Fadhli, S.IIP., M.A.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4" name="Google Shape;94;p2"/>
          <p:cNvGraphicFramePr/>
          <p:nvPr/>
        </p:nvGraphicFramePr>
        <p:xfrm>
          <a:off x="0" y="0"/>
          <a:ext cx="1566863" cy="754063"/>
        </p:xfrm>
        <a:graphic>
          <a:graphicData uri="http://schemas.openxmlformats.org/presentationml/2006/ole">
            <mc:AlternateContent>
              <mc:Choice Requires="v">
                <p:oleObj r:id="rId4" imgH="754063" imgW="1566863" progId="CorelDraw.Graphic.18" spid="_x0000_s1">
                  <p:embed/>
                </p:oleObj>
              </mc:Choice>
              <mc:Fallback>
                <p:oleObj r:id="rId5" imgH="754063" imgW="1566863" progId="CorelDraw.Graphic.18">
                  <p:embed/>
                  <p:pic>
                    <p:nvPicPr>
                      <p:cNvPr id="94" name="Google Shape;94;p2"/>
                      <p:cNvPicPr preferRelativeResize="0"/>
                      <p:nvPr/>
                    </p:nvPicPr>
                    <p:blipFill rotWithShape="1">
                      <a:blip r:embed="rId6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0" y="0"/>
                        <a:ext cx="1566863" cy="754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5" name="Google Shape;95;p2"/>
          <p:cNvGraphicFramePr/>
          <p:nvPr/>
        </p:nvGraphicFramePr>
        <p:xfrm>
          <a:off x="9977228" y="5943598"/>
          <a:ext cx="2226804" cy="950495"/>
        </p:xfrm>
        <a:graphic>
          <a:graphicData uri="http://schemas.openxmlformats.org/presentationml/2006/ole">
            <mc:AlternateContent>
              <mc:Choice Requires="v">
                <p:oleObj r:id="rId7" imgH="950495" imgW="2226804" progId="CorelDraw.Graphic.18" spid="_x0000_s2">
                  <p:embed/>
                </p:oleObj>
              </mc:Choice>
              <mc:Fallback>
                <p:oleObj r:id="rId8" imgH="950495" imgW="2226804" progId="CorelDraw.Graphic.18">
                  <p:embed/>
                  <p:pic>
                    <p:nvPicPr>
                      <p:cNvPr id="95" name="Google Shape;95;p2"/>
                      <p:cNvPicPr preferRelativeResize="0"/>
                      <p:nvPr/>
                    </p:nvPicPr>
                    <p:blipFill rotWithShape="1">
                      <a:blip r:embed="rId9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9977228" y="5943598"/>
                        <a:ext cx="2226804" cy="9504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6" name="Google Shape;96;p2"/>
          <p:cNvSpPr/>
          <p:nvPr/>
        </p:nvSpPr>
        <p:spPr>
          <a:xfrm>
            <a:off x="3969302" y="529249"/>
            <a:ext cx="852444" cy="852444"/>
          </a:xfrm>
          <a:prstGeom prst="ellipse">
            <a:avLst/>
          </a:prstGeom>
          <a:solidFill>
            <a:srgbClr val="14505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01</a:t>
            </a:r>
            <a:endParaRPr/>
          </a:p>
        </p:txBody>
      </p:sp>
      <p:sp>
        <p:nvSpPr>
          <p:cNvPr id="97" name="Google Shape;97;p2"/>
          <p:cNvSpPr/>
          <p:nvPr/>
        </p:nvSpPr>
        <p:spPr>
          <a:xfrm>
            <a:off x="5122316" y="477733"/>
            <a:ext cx="4803559" cy="956110"/>
          </a:xfrm>
          <a:prstGeom prst="rect">
            <a:avLst/>
          </a:prstGeom>
          <a:solidFill>
            <a:srgbClr val="0B748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Penyimpanan</a:t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2"/>
          <p:cNvSpPr txBox="1"/>
          <p:nvPr/>
        </p:nvSpPr>
        <p:spPr>
          <a:xfrm>
            <a:off x="290708" y="2782221"/>
            <a:ext cx="3065263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Fungsi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Perpustakaan</a:t>
            </a:r>
            <a:endParaRPr sz="3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9" name="Google Shape;99;p2"/>
          <p:cNvSpPr/>
          <p:nvPr/>
        </p:nvSpPr>
        <p:spPr>
          <a:xfrm>
            <a:off x="3969302" y="1757501"/>
            <a:ext cx="852444" cy="852444"/>
          </a:xfrm>
          <a:prstGeom prst="ellipse">
            <a:avLst/>
          </a:prstGeom>
          <a:solidFill>
            <a:srgbClr val="14505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02</a:t>
            </a:r>
            <a:endParaRPr/>
          </a:p>
        </p:txBody>
      </p:sp>
      <p:sp>
        <p:nvSpPr>
          <p:cNvPr id="100" name="Google Shape;100;p2"/>
          <p:cNvSpPr/>
          <p:nvPr/>
        </p:nvSpPr>
        <p:spPr>
          <a:xfrm>
            <a:off x="5122316" y="1705985"/>
            <a:ext cx="4803559" cy="956110"/>
          </a:xfrm>
          <a:prstGeom prst="rect">
            <a:avLst/>
          </a:prstGeom>
          <a:solidFill>
            <a:srgbClr val="0B748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Penelitian</a:t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2"/>
          <p:cNvSpPr/>
          <p:nvPr/>
        </p:nvSpPr>
        <p:spPr>
          <a:xfrm>
            <a:off x="3969302" y="2985753"/>
            <a:ext cx="852444" cy="852444"/>
          </a:xfrm>
          <a:prstGeom prst="ellipse">
            <a:avLst/>
          </a:prstGeom>
          <a:solidFill>
            <a:srgbClr val="14505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03</a:t>
            </a:r>
            <a:endParaRPr/>
          </a:p>
        </p:txBody>
      </p:sp>
      <p:sp>
        <p:nvSpPr>
          <p:cNvPr id="102" name="Google Shape;102;p2"/>
          <p:cNvSpPr/>
          <p:nvPr/>
        </p:nvSpPr>
        <p:spPr>
          <a:xfrm>
            <a:off x="5122316" y="2934237"/>
            <a:ext cx="4803559" cy="956110"/>
          </a:xfrm>
          <a:prstGeom prst="rect">
            <a:avLst/>
          </a:prstGeom>
          <a:solidFill>
            <a:srgbClr val="0B748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Informasi</a:t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2"/>
          <p:cNvSpPr/>
          <p:nvPr/>
        </p:nvSpPr>
        <p:spPr>
          <a:xfrm>
            <a:off x="3969302" y="4222768"/>
            <a:ext cx="852444" cy="852444"/>
          </a:xfrm>
          <a:prstGeom prst="ellipse">
            <a:avLst/>
          </a:prstGeom>
          <a:solidFill>
            <a:srgbClr val="14505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04</a:t>
            </a:r>
            <a:endParaRPr/>
          </a:p>
        </p:txBody>
      </p:sp>
      <p:sp>
        <p:nvSpPr>
          <p:cNvPr id="104" name="Google Shape;104;p2"/>
          <p:cNvSpPr/>
          <p:nvPr/>
        </p:nvSpPr>
        <p:spPr>
          <a:xfrm>
            <a:off x="5122316" y="4171252"/>
            <a:ext cx="4803559" cy="956110"/>
          </a:xfrm>
          <a:prstGeom prst="rect">
            <a:avLst/>
          </a:prstGeom>
          <a:solidFill>
            <a:srgbClr val="0B748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Pendidikan</a:t>
            </a:r>
            <a:endParaRPr/>
          </a:p>
        </p:txBody>
      </p:sp>
      <p:sp>
        <p:nvSpPr>
          <p:cNvPr id="105" name="Google Shape;105;p2"/>
          <p:cNvSpPr/>
          <p:nvPr/>
        </p:nvSpPr>
        <p:spPr>
          <a:xfrm>
            <a:off x="3969302" y="5459783"/>
            <a:ext cx="852444" cy="852444"/>
          </a:xfrm>
          <a:prstGeom prst="ellipse">
            <a:avLst/>
          </a:prstGeom>
          <a:solidFill>
            <a:srgbClr val="14505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05</a:t>
            </a:r>
            <a:endParaRPr/>
          </a:p>
        </p:txBody>
      </p:sp>
      <p:sp>
        <p:nvSpPr>
          <p:cNvPr id="106" name="Google Shape;106;p2"/>
          <p:cNvSpPr/>
          <p:nvPr/>
        </p:nvSpPr>
        <p:spPr>
          <a:xfrm>
            <a:off x="5122316" y="5408267"/>
            <a:ext cx="4803559" cy="956110"/>
          </a:xfrm>
          <a:prstGeom prst="rect">
            <a:avLst/>
          </a:prstGeom>
          <a:solidFill>
            <a:srgbClr val="0B748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Kultural</a:t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1" name="Google Shape;111;p3"/>
          <p:cNvGraphicFramePr/>
          <p:nvPr/>
        </p:nvGraphicFramePr>
        <p:xfrm>
          <a:off x="-24064" y="5774580"/>
          <a:ext cx="1838325" cy="1104900"/>
        </p:xfrm>
        <a:graphic>
          <a:graphicData uri="http://schemas.openxmlformats.org/presentationml/2006/ole">
            <mc:AlternateContent>
              <mc:Choice Requires="v">
                <p:oleObj r:id="rId4" imgH="1104900" imgW="1838325" progId="CorelDraw.Graphic.18" spid="_x0000_s1">
                  <p:embed/>
                </p:oleObj>
              </mc:Choice>
              <mc:Fallback>
                <p:oleObj r:id="rId5" imgH="1104900" imgW="1838325" progId="CorelDraw.Graphic.18">
                  <p:embed/>
                  <p:pic>
                    <p:nvPicPr>
                      <p:cNvPr id="111" name="Google Shape;111;p3"/>
                      <p:cNvPicPr preferRelativeResize="0"/>
                      <p:nvPr/>
                    </p:nvPicPr>
                    <p:blipFill rotWithShape="1">
                      <a:blip r:embed="rId6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-24064" y="5774580"/>
                        <a:ext cx="1838325" cy="1104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" name="Google Shape;112;p3"/>
          <p:cNvGraphicFramePr/>
          <p:nvPr/>
        </p:nvGraphicFramePr>
        <p:xfrm>
          <a:off x="10538269" y="-18112"/>
          <a:ext cx="1566863" cy="754063"/>
        </p:xfrm>
        <a:graphic>
          <a:graphicData uri="http://schemas.openxmlformats.org/presentationml/2006/ole">
            <mc:AlternateContent>
              <mc:Choice Requires="v">
                <p:oleObj r:id="rId7" imgH="754063" imgW="1566863" progId="CorelDraw.Graphic.18" spid="_x0000_s2">
                  <p:embed/>
                </p:oleObj>
              </mc:Choice>
              <mc:Fallback>
                <p:oleObj r:id="rId8" imgH="754063" imgW="1566863" progId="CorelDraw.Graphic.18">
                  <p:embed/>
                  <p:pic>
                    <p:nvPicPr>
                      <p:cNvPr id="112" name="Google Shape;112;p3"/>
                      <p:cNvPicPr preferRelativeResize="0"/>
                      <p:nvPr/>
                    </p:nvPicPr>
                    <p:blipFill rotWithShape="1">
                      <a:blip r:embed="rId9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10538269" y="-18112"/>
                        <a:ext cx="1566863" cy="754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3" name="Google Shape;113;p3"/>
          <p:cNvSpPr txBox="1"/>
          <p:nvPr/>
        </p:nvSpPr>
        <p:spPr>
          <a:xfrm>
            <a:off x="3416968" y="151176"/>
            <a:ext cx="345479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Penyimpanan</a:t>
            </a:r>
            <a:endParaRPr sz="3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14" name="Google Shape;114;p3"/>
          <p:cNvCxnSpPr/>
          <p:nvPr/>
        </p:nvCxnSpPr>
        <p:spPr>
          <a:xfrm>
            <a:off x="2153653" y="797507"/>
            <a:ext cx="5690937" cy="0"/>
          </a:xfrm>
          <a:prstGeom prst="straightConnector1">
            <a:avLst/>
          </a:prstGeom>
          <a:noFill/>
          <a:ln cap="flat" cmpd="sng" w="9525">
            <a:solidFill>
              <a:srgbClr val="0B748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5" name="Google Shape;115;p3"/>
          <p:cNvSpPr txBox="1"/>
          <p:nvPr/>
        </p:nvSpPr>
        <p:spPr>
          <a:xfrm>
            <a:off x="1358213" y="1443838"/>
            <a:ext cx="610001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Bertugas meyimpan koleksi yang diterimanya </a:t>
            </a:r>
            <a:endParaRPr/>
          </a:p>
        </p:txBody>
      </p:sp>
      <p:pic>
        <p:nvPicPr>
          <p:cNvPr id="116" name="Google Shape;116;p3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103600" y="2690090"/>
            <a:ext cx="4626735" cy="30844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3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6601305" y="2690088"/>
            <a:ext cx="4626736" cy="30844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" name="Google Shape;122;p4"/>
          <p:cNvGraphicFramePr/>
          <p:nvPr/>
        </p:nvGraphicFramePr>
        <p:xfrm>
          <a:off x="-24064" y="5774580"/>
          <a:ext cx="1838325" cy="1104900"/>
        </p:xfrm>
        <a:graphic>
          <a:graphicData uri="http://schemas.openxmlformats.org/presentationml/2006/ole">
            <mc:AlternateContent>
              <mc:Choice Requires="v">
                <p:oleObj r:id="rId4" imgH="1104900" imgW="1838325" progId="CorelDraw.Graphic.18" spid="_x0000_s1">
                  <p:embed/>
                </p:oleObj>
              </mc:Choice>
              <mc:Fallback>
                <p:oleObj r:id="rId5" imgH="1104900" imgW="1838325" progId="CorelDraw.Graphic.18">
                  <p:embed/>
                  <p:pic>
                    <p:nvPicPr>
                      <p:cNvPr id="122" name="Google Shape;122;p4"/>
                      <p:cNvPicPr preferRelativeResize="0"/>
                      <p:nvPr/>
                    </p:nvPicPr>
                    <p:blipFill rotWithShape="1">
                      <a:blip r:embed="rId6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-24064" y="5774580"/>
                        <a:ext cx="1838325" cy="1104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" name="Google Shape;123;p4"/>
          <p:cNvGraphicFramePr/>
          <p:nvPr/>
        </p:nvGraphicFramePr>
        <p:xfrm>
          <a:off x="10538269" y="-18112"/>
          <a:ext cx="1566863" cy="754063"/>
        </p:xfrm>
        <a:graphic>
          <a:graphicData uri="http://schemas.openxmlformats.org/presentationml/2006/ole">
            <mc:AlternateContent>
              <mc:Choice Requires="v">
                <p:oleObj r:id="rId7" imgH="754063" imgW="1566863" progId="CorelDraw.Graphic.18" spid="_x0000_s2">
                  <p:embed/>
                </p:oleObj>
              </mc:Choice>
              <mc:Fallback>
                <p:oleObj r:id="rId8" imgH="754063" imgW="1566863" progId="CorelDraw.Graphic.18">
                  <p:embed/>
                  <p:pic>
                    <p:nvPicPr>
                      <p:cNvPr id="123" name="Google Shape;123;p4"/>
                      <p:cNvPicPr preferRelativeResize="0"/>
                      <p:nvPr/>
                    </p:nvPicPr>
                    <p:blipFill rotWithShape="1">
                      <a:blip r:embed="rId9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10538269" y="-18112"/>
                        <a:ext cx="1566863" cy="754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4" name="Google Shape;124;p4"/>
          <p:cNvSpPr txBox="1"/>
          <p:nvPr/>
        </p:nvSpPr>
        <p:spPr>
          <a:xfrm>
            <a:off x="3416968" y="151176"/>
            <a:ext cx="252986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Penelitian</a:t>
            </a:r>
            <a:endParaRPr sz="3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25" name="Google Shape;125;p4"/>
          <p:cNvCxnSpPr/>
          <p:nvPr/>
        </p:nvCxnSpPr>
        <p:spPr>
          <a:xfrm>
            <a:off x="2153653" y="797507"/>
            <a:ext cx="5690937" cy="0"/>
          </a:xfrm>
          <a:prstGeom prst="straightConnector1">
            <a:avLst/>
          </a:prstGeom>
          <a:noFill/>
          <a:ln cap="flat" cmpd="sng" w="9525">
            <a:solidFill>
              <a:srgbClr val="0B748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26" name="Google Shape;126;p4"/>
          <p:cNvSpPr txBox="1"/>
          <p:nvPr/>
        </p:nvSpPr>
        <p:spPr>
          <a:xfrm>
            <a:off x="1358213" y="1443838"/>
            <a:ext cx="610001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Menyediakan koleksi untuk kegiatan penelitian</a:t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27" name="Google Shape;127;p4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123381" y="2509786"/>
            <a:ext cx="4897191" cy="32647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4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6424509" y="2509786"/>
            <a:ext cx="4897191" cy="32647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" name="Google Shape;133;p5"/>
          <p:cNvGraphicFramePr/>
          <p:nvPr/>
        </p:nvGraphicFramePr>
        <p:xfrm>
          <a:off x="-24064" y="5774580"/>
          <a:ext cx="1838325" cy="1104900"/>
        </p:xfrm>
        <a:graphic>
          <a:graphicData uri="http://schemas.openxmlformats.org/presentationml/2006/ole">
            <mc:AlternateContent>
              <mc:Choice Requires="v">
                <p:oleObj r:id="rId4" imgH="1104900" imgW="1838325" progId="CorelDraw.Graphic.18" spid="_x0000_s1">
                  <p:embed/>
                </p:oleObj>
              </mc:Choice>
              <mc:Fallback>
                <p:oleObj r:id="rId5" imgH="1104900" imgW="1838325" progId="CorelDraw.Graphic.18">
                  <p:embed/>
                  <p:pic>
                    <p:nvPicPr>
                      <p:cNvPr id="133" name="Google Shape;133;p5"/>
                      <p:cNvPicPr preferRelativeResize="0"/>
                      <p:nvPr/>
                    </p:nvPicPr>
                    <p:blipFill rotWithShape="1">
                      <a:blip r:embed="rId6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-24064" y="5774580"/>
                        <a:ext cx="1838325" cy="1104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4" name="Google Shape;134;p5"/>
          <p:cNvGraphicFramePr/>
          <p:nvPr/>
        </p:nvGraphicFramePr>
        <p:xfrm>
          <a:off x="10538269" y="-18112"/>
          <a:ext cx="1566863" cy="754063"/>
        </p:xfrm>
        <a:graphic>
          <a:graphicData uri="http://schemas.openxmlformats.org/presentationml/2006/ole">
            <mc:AlternateContent>
              <mc:Choice Requires="v">
                <p:oleObj r:id="rId7" imgH="754063" imgW="1566863" progId="CorelDraw.Graphic.18" spid="_x0000_s2">
                  <p:embed/>
                </p:oleObj>
              </mc:Choice>
              <mc:Fallback>
                <p:oleObj r:id="rId8" imgH="754063" imgW="1566863" progId="CorelDraw.Graphic.18">
                  <p:embed/>
                  <p:pic>
                    <p:nvPicPr>
                      <p:cNvPr id="134" name="Google Shape;134;p5"/>
                      <p:cNvPicPr preferRelativeResize="0"/>
                      <p:nvPr/>
                    </p:nvPicPr>
                    <p:blipFill rotWithShape="1">
                      <a:blip r:embed="rId9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10538269" y="-18112"/>
                        <a:ext cx="1566863" cy="754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5" name="Google Shape;135;p5"/>
          <p:cNvSpPr txBox="1"/>
          <p:nvPr/>
        </p:nvSpPr>
        <p:spPr>
          <a:xfrm>
            <a:off x="3416968" y="151176"/>
            <a:ext cx="238078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Informasi</a:t>
            </a:r>
            <a:endParaRPr sz="3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36" name="Google Shape;136;p5"/>
          <p:cNvCxnSpPr/>
          <p:nvPr/>
        </p:nvCxnSpPr>
        <p:spPr>
          <a:xfrm>
            <a:off x="2153653" y="797507"/>
            <a:ext cx="5690937" cy="0"/>
          </a:xfrm>
          <a:prstGeom prst="straightConnector1">
            <a:avLst/>
          </a:prstGeom>
          <a:noFill/>
          <a:ln cap="flat" cmpd="sng" w="9525">
            <a:solidFill>
              <a:srgbClr val="0B748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37" name="Google Shape;137;p5"/>
          <p:cNvSpPr txBox="1"/>
          <p:nvPr/>
        </p:nvSpPr>
        <p:spPr>
          <a:xfrm>
            <a:off x="1358213" y="1443838"/>
            <a:ext cx="6100011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Menyediakan informasi yang diperlukan oleh pemakai perpustakaan (pemustaka)</a:t>
            </a:r>
            <a:endParaRPr/>
          </a:p>
        </p:txBody>
      </p:sp>
      <p:pic>
        <p:nvPicPr>
          <p:cNvPr id="138" name="Google Shape;138;p5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306443" y="2857515"/>
            <a:ext cx="4375598" cy="29170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5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6545283" y="2857514"/>
            <a:ext cx="4375599" cy="29170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4" name="Google Shape;144;p6"/>
          <p:cNvGraphicFramePr/>
          <p:nvPr/>
        </p:nvGraphicFramePr>
        <p:xfrm>
          <a:off x="-24064" y="5774580"/>
          <a:ext cx="1838325" cy="1104900"/>
        </p:xfrm>
        <a:graphic>
          <a:graphicData uri="http://schemas.openxmlformats.org/presentationml/2006/ole">
            <mc:AlternateContent>
              <mc:Choice Requires="v">
                <p:oleObj r:id="rId4" imgH="1104900" imgW="1838325" progId="CorelDraw.Graphic.18" spid="_x0000_s1">
                  <p:embed/>
                </p:oleObj>
              </mc:Choice>
              <mc:Fallback>
                <p:oleObj r:id="rId5" imgH="1104900" imgW="1838325" progId="CorelDraw.Graphic.18">
                  <p:embed/>
                  <p:pic>
                    <p:nvPicPr>
                      <p:cNvPr id="144" name="Google Shape;144;p6"/>
                      <p:cNvPicPr preferRelativeResize="0"/>
                      <p:nvPr/>
                    </p:nvPicPr>
                    <p:blipFill rotWithShape="1">
                      <a:blip r:embed="rId6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-24064" y="5774580"/>
                        <a:ext cx="1838325" cy="1104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5" name="Google Shape;145;p6"/>
          <p:cNvGraphicFramePr/>
          <p:nvPr/>
        </p:nvGraphicFramePr>
        <p:xfrm>
          <a:off x="10538269" y="-18112"/>
          <a:ext cx="1566863" cy="754063"/>
        </p:xfrm>
        <a:graphic>
          <a:graphicData uri="http://schemas.openxmlformats.org/presentationml/2006/ole">
            <mc:AlternateContent>
              <mc:Choice Requires="v">
                <p:oleObj r:id="rId7" imgH="754063" imgW="1566863" progId="CorelDraw.Graphic.18" spid="_x0000_s2">
                  <p:embed/>
                </p:oleObj>
              </mc:Choice>
              <mc:Fallback>
                <p:oleObj r:id="rId8" imgH="754063" imgW="1566863" progId="CorelDraw.Graphic.18">
                  <p:embed/>
                  <p:pic>
                    <p:nvPicPr>
                      <p:cNvPr id="145" name="Google Shape;145;p6"/>
                      <p:cNvPicPr preferRelativeResize="0"/>
                      <p:nvPr/>
                    </p:nvPicPr>
                    <p:blipFill rotWithShape="1">
                      <a:blip r:embed="rId9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10538269" y="-18112"/>
                        <a:ext cx="1566863" cy="754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6" name="Google Shape;146;p6"/>
          <p:cNvSpPr txBox="1"/>
          <p:nvPr/>
        </p:nvSpPr>
        <p:spPr>
          <a:xfrm>
            <a:off x="3416968" y="151176"/>
            <a:ext cx="284244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Pendidikan</a:t>
            </a:r>
            <a:endParaRPr/>
          </a:p>
        </p:txBody>
      </p:sp>
      <p:cxnSp>
        <p:nvCxnSpPr>
          <p:cNvPr id="147" name="Google Shape;147;p6"/>
          <p:cNvCxnSpPr/>
          <p:nvPr/>
        </p:nvCxnSpPr>
        <p:spPr>
          <a:xfrm>
            <a:off x="2153653" y="797507"/>
            <a:ext cx="5690937" cy="0"/>
          </a:xfrm>
          <a:prstGeom prst="straightConnector1">
            <a:avLst/>
          </a:prstGeom>
          <a:noFill/>
          <a:ln cap="flat" cmpd="sng" w="9525">
            <a:solidFill>
              <a:srgbClr val="0B748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48" name="Google Shape;148;p6"/>
          <p:cNvSpPr txBox="1"/>
          <p:nvPr/>
        </p:nvSpPr>
        <p:spPr>
          <a:xfrm>
            <a:off x="1358213" y="1443838"/>
            <a:ext cx="6100011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Merupakan tempat belajar seumur hidup, mendukung proses pendidikan.</a:t>
            </a:r>
            <a:endParaRPr/>
          </a:p>
        </p:txBody>
      </p:sp>
      <p:pic>
        <p:nvPicPr>
          <p:cNvPr id="149" name="Google Shape;149;p6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278806" y="2736499"/>
            <a:ext cx="4276323" cy="28508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6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6464657" y="2736498"/>
            <a:ext cx="4276319" cy="28508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5" name="Google Shape;155;p7"/>
          <p:cNvGraphicFramePr/>
          <p:nvPr/>
        </p:nvGraphicFramePr>
        <p:xfrm>
          <a:off x="-11185" y="5800338"/>
          <a:ext cx="1838325" cy="1104900"/>
        </p:xfrm>
        <a:graphic>
          <a:graphicData uri="http://schemas.openxmlformats.org/presentationml/2006/ole">
            <mc:AlternateContent>
              <mc:Choice Requires="v">
                <p:oleObj r:id="rId4" imgH="1104900" imgW="1838325" progId="CorelDraw.Graphic.18" spid="_x0000_s1">
                  <p:embed/>
                </p:oleObj>
              </mc:Choice>
              <mc:Fallback>
                <p:oleObj r:id="rId5" imgH="1104900" imgW="1838325" progId="CorelDraw.Graphic.18">
                  <p:embed/>
                  <p:pic>
                    <p:nvPicPr>
                      <p:cNvPr id="155" name="Google Shape;155;p7"/>
                      <p:cNvPicPr preferRelativeResize="0"/>
                      <p:nvPr/>
                    </p:nvPicPr>
                    <p:blipFill rotWithShape="1">
                      <a:blip r:embed="rId6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-11185" y="5800338"/>
                        <a:ext cx="1838325" cy="1104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6" name="Google Shape;156;p7"/>
          <p:cNvGraphicFramePr/>
          <p:nvPr/>
        </p:nvGraphicFramePr>
        <p:xfrm>
          <a:off x="10538269" y="-18112"/>
          <a:ext cx="1566863" cy="754063"/>
        </p:xfrm>
        <a:graphic>
          <a:graphicData uri="http://schemas.openxmlformats.org/presentationml/2006/ole">
            <mc:AlternateContent>
              <mc:Choice Requires="v">
                <p:oleObj r:id="rId7" imgH="754063" imgW="1566863" progId="CorelDraw.Graphic.18" spid="_x0000_s2">
                  <p:embed/>
                </p:oleObj>
              </mc:Choice>
              <mc:Fallback>
                <p:oleObj r:id="rId8" imgH="754063" imgW="1566863" progId="CorelDraw.Graphic.18">
                  <p:embed/>
                  <p:pic>
                    <p:nvPicPr>
                      <p:cNvPr id="156" name="Google Shape;156;p7"/>
                      <p:cNvPicPr preferRelativeResize="0"/>
                      <p:nvPr/>
                    </p:nvPicPr>
                    <p:blipFill rotWithShape="1">
                      <a:blip r:embed="rId9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10538269" y="-18112"/>
                        <a:ext cx="1566863" cy="754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7" name="Google Shape;157;p7"/>
          <p:cNvSpPr txBox="1"/>
          <p:nvPr/>
        </p:nvSpPr>
        <p:spPr>
          <a:xfrm>
            <a:off x="3416968" y="151176"/>
            <a:ext cx="2026517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Kultural</a:t>
            </a:r>
            <a:endParaRPr sz="3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58" name="Google Shape;158;p7"/>
          <p:cNvCxnSpPr/>
          <p:nvPr/>
        </p:nvCxnSpPr>
        <p:spPr>
          <a:xfrm>
            <a:off x="2153653" y="797507"/>
            <a:ext cx="5690937" cy="0"/>
          </a:xfrm>
          <a:prstGeom prst="straightConnector1">
            <a:avLst/>
          </a:prstGeom>
          <a:noFill/>
          <a:ln cap="flat" cmpd="sng" w="9525">
            <a:solidFill>
              <a:srgbClr val="0B748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59" name="Google Shape;159;p7"/>
          <p:cNvSpPr txBox="1"/>
          <p:nvPr/>
        </p:nvSpPr>
        <p:spPr>
          <a:xfrm>
            <a:off x="1358213" y="1443838"/>
            <a:ext cx="6100011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Menyimpan khasanah budaya bangsa atau masyarakat tempat perpustakaan.</a:t>
            </a:r>
            <a:endParaRPr/>
          </a:p>
        </p:txBody>
      </p:sp>
      <p:sp>
        <p:nvSpPr>
          <p:cNvPr id="160" name="Google Shape;160;p7"/>
          <p:cNvSpPr txBox="1"/>
          <p:nvPr/>
        </p:nvSpPr>
        <p:spPr>
          <a:xfrm>
            <a:off x="1358212" y="2274834"/>
            <a:ext cx="6100011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Meningkatkan nilai dan apresiasi budaya masyarakat sekitar melalui proses penyediaan bahan Pustaka.</a:t>
            </a:r>
            <a:endParaRPr/>
          </a:p>
        </p:txBody>
      </p:sp>
      <p:pic>
        <p:nvPicPr>
          <p:cNvPr id="161" name="Google Shape;161;p7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2098881" y="3361246"/>
            <a:ext cx="4662689" cy="3108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7"/>
          <p:cNvPicPr preferRelativeResize="0"/>
          <p:nvPr/>
        </p:nvPicPr>
        <p:blipFill rotWithShape="1">
          <a:blip r:embed="rId11">
            <a:alphaModFix/>
          </a:blip>
          <a:srcRect b="0" l="9954" r="0" t="0"/>
          <a:stretch/>
        </p:blipFill>
        <p:spPr>
          <a:xfrm>
            <a:off x="7498143" y="1918955"/>
            <a:ext cx="4298094" cy="31821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2021-05-29T03:47:21Z</dcterms:created>
  <dc:creator>ASUS</dc:creator>
</cp:coreProperties>
</file>