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Montserrat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jlVgnTlFvNICo1zFX5hMi0kUiW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italic.fntdata"/><Relationship Id="rId10" Type="http://schemas.openxmlformats.org/officeDocument/2006/relationships/font" Target="fonts/Montserrat-bold.fntdata"/><Relationship Id="rId13" Type="http://customschemas.google.com/relationships/presentationmetadata" Target="metadata"/><Relationship Id="rId12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20535" r="0" t="0"/>
          <a:stretch/>
        </p:blipFill>
        <p:spPr>
          <a:xfrm>
            <a:off x="6471138" y="0"/>
            <a:ext cx="572086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434340" y="4327011"/>
            <a:ext cx="1371600" cy="1371600"/>
          </a:xfrm>
          <a:prstGeom prst="rect">
            <a:avLst/>
          </a:prstGeom>
          <a:solidFill>
            <a:srgbClr val="109D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932688" y="1481328"/>
            <a:ext cx="6986016" cy="3749040"/>
          </a:xfrm>
          <a:prstGeom prst="rect">
            <a:avLst/>
          </a:prstGeom>
          <a:solidFill>
            <a:srgbClr val="0B74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120140" y="3355848"/>
            <a:ext cx="666597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STRUKTUR ORGANISASI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PERPUSTAKAAN </a:t>
            </a:r>
            <a:endParaRPr/>
          </a:p>
        </p:txBody>
      </p:sp>
      <p:sp>
        <p:nvSpPr>
          <p:cNvPr id="88" name="Google Shape;88;p1"/>
          <p:cNvSpPr/>
          <p:nvPr/>
        </p:nvSpPr>
        <p:spPr>
          <a:xfrm>
            <a:off x="301752" y="219456"/>
            <a:ext cx="2569464" cy="201168"/>
          </a:xfrm>
          <a:prstGeom prst="rect">
            <a:avLst/>
          </a:prstGeom>
          <a:solidFill>
            <a:srgbClr val="109D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9443278" y="6464808"/>
            <a:ext cx="2569464" cy="201168"/>
          </a:xfrm>
          <a:prstGeom prst="rect">
            <a:avLst/>
          </a:prstGeom>
          <a:solidFill>
            <a:srgbClr val="109D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5084064" y="1746504"/>
            <a:ext cx="2569464" cy="2011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2189285" y="474430"/>
            <a:ext cx="781343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14505B"/>
                </a:solidFill>
                <a:latin typeface="Montserrat"/>
                <a:ea typeface="Montserrat"/>
                <a:cs typeface="Montserrat"/>
                <a:sym typeface="Montserrat"/>
              </a:rPr>
              <a:t>Struktur Organisasi Perpustakaan </a:t>
            </a: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2011680" y="2883528"/>
            <a:ext cx="786384" cy="786384"/>
          </a:xfrm>
          <a:prstGeom prst="rect">
            <a:avLst/>
          </a:prstGeom>
          <a:solidFill>
            <a:srgbClr val="109D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2011680" y="3880224"/>
            <a:ext cx="786384" cy="786384"/>
          </a:xfrm>
          <a:prstGeom prst="rect">
            <a:avLst/>
          </a:prstGeom>
          <a:solidFill>
            <a:srgbClr val="0B74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3096768" y="2883528"/>
            <a:ext cx="7083552" cy="786384"/>
          </a:xfrm>
          <a:prstGeom prst="rect">
            <a:avLst/>
          </a:prstGeom>
          <a:solidFill>
            <a:srgbClr val="109D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3096768" y="3880224"/>
            <a:ext cx="7083552" cy="786384"/>
          </a:xfrm>
          <a:prstGeom prst="rect">
            <a:avLst/>
          </a:prstGeom>
          <a:solidFill>
            <a:srgbClr val="0B74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2103120" y="2984332"/>
            <a:ext cx="60350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2011680" y="3981028"/>
            <a:ext cx="78638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117965" y="2892009"/>
            <a:ext cx="708355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Struktur organisasi perpustakaan sekolah mencakup kepala perpustakaan, pelayanan teknis, pelayanan pemustaka, dan teknologi informasi dan komunikasi.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3120896" y="4119526"/>
            <a:ext cx="619309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Struktur perpustakaan sekolah langsung di bawah kepala sekolah.</a:t>
            </a: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1230924" y="1456273"/>
            <a:ext cx="99621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B7489"/>
                </a:solidFill>
                <a:latin typeface="Montserrat"/>
                <a:ea typeface="Montserrat"/>
                <a:cs typeface="Montserrat"/>
                <a:sym typeface="Montserrat"/>
              </a:rPr>
              <a:t>Suatu diagram yang menggambarkan rantai perintah, hubungan pekerjaan, tanggung jawab, rentang kendali dan pimpinan organisasi berfungsi sebagai kerangka kerja dan tugas pekerjaan yang dibagi, dikelompokkan dan dikoordinasi secara formal.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748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429064" y="323205"/>
            <a:ext cx="3127248" cy="4791456"/>
          </a:xfrm>
          <a:prstGeom prst="rect">
            <a:avLst/>
          </a:prstGeom>
          <a:solidFill>
            <a:srgbClr val="109D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507140" y="1810992"/>
            <a:ext cx="2971096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Struktur Organisasi</a:t>
            </a:r>
            <a:endParaRPr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Perpustakaan Sekolah</a:t>
            </a:r>
            <a:endParaRPr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6699737" y="580293"/>
            <a:ext cx="2277207" cy="518746"/>
          </a:xfrm>
          <a:prstGeom prst="rect">
            <a:avLst/>
          </a:prstGeom>
          <a:solidFill>
            <a:srgbClr val="14505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KEPALA SEKOLAH</a:t>
            </a: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6699737" y="2424392"/>
            <a:ext cx="2277207" cy="518746"/>
          </a:xfrm>
          <a:prstGeom prst="rect">
            <a:avLst/>
          </a:prstGeom>
          <a:solidFill>
            <a:srgbClr val="14505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KEPALA PERPUSTAKAAN</a:t>
            </a: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9499912" y="4460633"/>
            <a:ext cx="2533826" cy="518746"/>
          </a:xfrm>
          <a:prstGeom prst="rect">
            <a:avLst/>
          </a:prstGeom>
          <a:solidFill>
            <a:srgbClr val="14505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TEKNOLOGI INFORMASI DAN KOMUNIKASI</a:t>
            </a: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6550268" y="4460633"/>
            <a:ext cx="2576144" cy="518746"/>
          </a:xfrm>
          <a:prstGeom prst="rect">
            <a:avLst/>
          </a:prstGeom>
          <a:solidFill>
            <a:srgbClr val="14505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PELAYANAN PEMUSTAKA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3775474" y="4460633"/>
            <a:ext cx="2277207" cy="518746"/>
          </a:xfrm>
          <a:prstGeom prst="rect">
            <a:avLst/>
          </a:prstGeom>
          <a:solidFill>
            <a:srgbClr val="14505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PELAYANAN TEKNIS</a:t>
            </a:r>
            <a:endParaRPr/>
          </a:p>
        </p:txBody>
      </p:sp>
      <p:cxnSp>
        <p:nvCxnSpPr>
          <p:cNvPr id="116" name="Google Shape;116;p3"/>
          <p:cNvCxnSpPr>
            <a:stCxn id="111" idx="2"/>
            <a:endCxn id="112" idx="0"/>
          </p:cNvCxnSpPr>
          <p:nvPr/>
        </p:nvCxnSpPr>
        <p:spPr>
          <a:xfrm>
            <a:off x="7838340" y="1099039"/>
            <a:ext cx="0" cy="1325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7" name="Google Shape;117;p3"/>
          <p:cNvCxnSpPr>
            <a:stCxn id="112" idx="2"/>
            <a:endCxn id="114" idx="0"/>
          </p:cNvCxnSpPr>
          <p:nvPr/>
        </p:nvCxnSpPr>
        <p:spPr>
          <a:xfrm>
            <a:off x="7838340" y="2943138"/>
            <a:ext cx="0" cy="1517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8" name="Google Shape;118;p3"/>
          <p:cNvCxnSpPr>
            <a:endCxn id="115" idx="0"/>
          </p:cNvCxnSpPr>
          <p:nvPr/>
        </p:nvCxnSpPr>
        <p:spPr>
          <a:xfrm flipH="1">
            <a:off x="4914077" y="3912533"/>
            <a:ext cx="2924400" cy="548100"/>
          </a:xfrm>
          <a:prstGeom prst="bentConnector2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9" name="Google Shape;119;p3"/>
          <p:cNvCxnSpPr>
            <a:endCxn id="113" idx="0"/>
          </p:cNvCxnSpPr>
          <p:nvPr/>
        </p:nvCxnSpPr>
        <p:spPr>
          <a:xfrm>
            <a:off x="7855325" y="3912533"/>
            <a:ext cx="2911500" cy="548100"/>
          </a:xfrm>
          <a:prstGeom prst="bentConnector2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>
            <a:off x="0" y="1475804"/>
            <a:ext cx="12192000" cy="5382196"/>
          </a:xfrm>
          <a:prstGeom prst="rect">
            <a:avLst/>
          </a:prstGeom>
          <a:solidFill>
            <a:srgbClr val="109D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2142861" y="309361"/>
            <a:ext cx="771331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14505B"/>
                </a:solidFill>
                <a:latin typeface="Montserrat"/>
                <a:ea typeface="Montserrat"/>
                <a:cs typeface="Montserrat"/>
                <a:sym typeface="Montserrat"/>
              </a:rPr>
              <a:t>Contoh Struktur Organisasi Perpustakaan</a:t>
            </a:r>
            <a:endParaRPr sz="3200">
              <a:solidFill>
                <a:srgbClr val="1450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5036527" y="1991459"/>
            <a:ext cx="2118946" cy="7255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09DA6"/>
                </a:solidFill>
                <a:latin typeface="Montserrat"/>
                <a:ea typeface="Montserrat"/>
                <a:cs typeface="Montserrat"/>
                <a:sym typeface="Montserrat"/>
              </a:rPr>
              <a:t>KEPALA PERPUSTAKAAN </a:t>
            </a:r>
            <a:endParaRPr/>
          </a:p>
        </p:txBody>
      </p:sp>
      <p:sp>
        <p:nvSpPr>
          <p:cNvPr id="127" name="Google Shape;127;p4"/>
          <p:cNvSpPr/>
          <p:nvPr/>
        </p:nvSpPr>
        <p:spPr>
          <a:xfrm>
            <a:off x="8383468" y="3426069"/>
            <a:ext cx="2118946" cy="7090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09DA6"/>
                </a:solidFill>
                <a:latin typeface="Montserrat"/>
                <a:ea typeface="Montserrat"/>
                <a:cs typeface="Montserrat"/>
                <a:sym typeface="Montserrat"/>
              </a:rPr>
              <a:t>PELAYANAN PEMUSTAKA</a:t>
            </a: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2287466" y="3426070"/>
            <a:ext cx="2118946" cy="7090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B7489"/>
                </a:solidFill>
                <a:latin typeface="Montserrat"/>
                <a:ea typeface="Montserrat"/>
                <a:cs typeface="Montserrat"/>
                <a:sym typeface="Montserrat"/>
              </a:rPr>
              <a:t>PELAYANAN TEKNIS</a:t>
            </a:r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9697184" y="4866542"/>
            <a:ext cx="2118946" cy="5187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09DA6"/>
                </a:solidFill>
                <a:latin typeface="Montserrat"/>
                <a:ea typeface="Montserrat"/>
                <a:cs typeface="Montserrat"/>
                <a:sym typeface="Montserrat"/>
              </a:rPr>
              <a:t>REFERENSI</a:t>
            </a:r>
            <a:endParaRPr/>
          </a:p>
        </p:txBody>
      </p:sp>
      <p:sp>
        <p:nvSpPr>
          <p:cNvPr id="130" name="Google Shape;130;p4"/>
          <p:cNvSpPr/>
          <p:nvPr/>
        </p:nvSpPr>
        <p:spPr>
          <a:xfrm>
            <a:off x="3654670" y="4866542"/>
            <a:ext cx="2118946" cy="5187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09DA6"/>
                </a:solidFill>
                <a:latin typeface="Montserrat"/>
                <a:ea typeface="Montserrat"/>
                <a:cs typeface="Montserrat"/>
                <a:sym typeface="Montserrat"/>
              </a:rPr>
              <a:t>PENGOLAHAN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6709997" y="4866542"/>
            <a:ext cx="2118946" cy="5187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09DA6"/>
                </a:solidFill>
                <a:latin typeface="Montserrat"/>
                <a:ea typeface="Montserrat"/>
                <a:cs typeface="Montserrat"/>
                <a:sym typeface="Montserrat"/>
              </a:rPr>
              <a:t>SIRKULASI</a:t>
            </a: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767862" y="4866542"/>
            <a:ext cx="2118946" cy="5187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09DA6"/>
                </a:solidFill>
                <a:latin typeface="Montserrat"/>
                <a:ea typeface="Montserrat"/>
                <a:cs typeface="Montserrat"/>
                <a:sym typeface="Montserrat"/>
              </a:rPr>
              <a:t>AKUISISI</a:t>
            </a:r>
            <a:endParaRPr/>
          </a:p>
        </p:txBody>
      </p:sp>
      <p:cxnSp>
        <p:nvCxnSpPr>
          <p:cNvPr id="133" name="Google Shape;133;p4"/>
          <p:cNvCxnSpPr>
            <a:stCxn id="126" idx="2"/>
            <a:endCxn id="128" idx="0"/>
          </p:cNvCxnSpPr>
          <p:nvPr/>
        </p:nvCxnSpPr>
        <p:spPr>
          <a:xfrm rot="5400000">
            <a:off x="4366800" y="1696987"/>
            <a:ext cx="709200" cy="2749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4" name="Google Shape;134;p4"/>
          <p:cNvCxnSpPr>
            <a:stCxn id="126" idx="2"/>
            <a:endCxn id="127" idx="0"/>
          </p:cNvCxnSpPr>
          <p:nvPr/>
        </p:nvCxnSpPr>
        <p:spPr>
          <a:xfrm flipH="1" rot="-5400000">
            <a:off x="7414800" y="1398187"/>
            <a:ext cx="709200" cy="3346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5" name="Google Shape;135;p4"/>
          <p:cNvCxnSpPr>
            <a:stCxn id="128" idx="2"/>
            <a:endCxn id="130" idx="0"/>
          </p:cNvCxnSpPr>
          <p:nvPr/>
        </p:nvCxnSpPr>
        <p:spPr>
          <a:xfrm flipH="1" rot="-5400000">
            <a:off x="3664789" y="3817303"/>
            <a:ext cx="731400" cy="1367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6" name="Google Shape;136;p4"/>
          <p:cNvCxnSpPr>
            <a:endCxn id="132" idx="0"/>
          </p:cNvCxnSpPr>
          <p:nvPr/>
        </p:nvCxnSpPr>
        <p:spPr>
          <a:xfrm flipH="1">
            <a:off x="1827335" y="4501742"/>
            <a:ext cx="1519500" cy="364800"/>
          </a:xfrm>
          <a:prstGeom prst="bentConnector2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7" name="Google Shape;137;p4"/>
          <p:cNvCxnSpPr>
            <a:endCxn id="131" idx="0"/>
          </p:cNvCxnSpPr>
          <p:nvPr/>
        </p:nvCxnSpPr>
        <p:spPr>
          <a:xfrm flipH="1">
            <a:off x="7769470" y="4500842"/>
            <a:ext cx="1673400" cy="365700"/>
          </a:xfrm>
          <a:prstGeom prst="bentConnector2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8" name="Google Shape;138;p4"/>
          <p:cNvCxnSpPr/>
          <p:nvPr/>
        </p:nvCxnSpPr>
        <p:spPr>
          <a:xfrm>
            <a:off x="9442941" y="4135152"/>
            <a:ext cx="0" cy="365695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4"/>
          <p:cNvCxnSpPr>
            <a:endCxn id="129" idx="0"/>
          </p:cNvCxnSpPr>
          <p:nvPr/>
        </p:nvCxnSpPr>
        <p:spPr>
          <a:xfrm>
            <a:off x="9442957" y="4500842"/>
            <a:ext cx="1313700" cy="365700"/>
          </a:xfrm>
          <a:prstGeom prst="bentConnector2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2021-05-12T12:19:30Z</dcterms:created>
  <dc:creator>ASUS</dc:creator>
</cp:coreProperties>
</file>