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7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F9B"/>
    <a:srgbClr val="610096"/>
    <a:srgbClr val="1500B4"/>
    <a:srgbClr val="1D0065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B5CB-4D73-DE4A-9240-A84189A3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2123337"/>
            <a:ext cx="7362058" cy="261132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pple Braille" pitchFamily="2" charset="0"/>
              </a:rPr>
              <a:t>INTERNET DAMAI</a:t>
            </a:r>
          </a:p>
        </p:txBody>
      </p:sp>
    </p:spTree>
    <p:extLst>
      <p:ext uri="{BB962C8B-B14F-4D97-AF65-F5344CB8AC3E}">
        <p14:creationId xmlns:p14="http://schemas.microsoft.com/office/powerpoint/2010/main" val="2951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913187"/>
            <a:ext cx="9870707" cy="1325563"/>
          </a:xfrm>
        </p:spPr>
        <p:txBody>
          <a:bodyPr/>
          <a:lstStyle/>
          <a:p>
            <a:r>
              <a:rPr lang="en-US" dirty="0">
                <a:latin typeface="Apple Braille" pitchFamily="2" charset="0"/>
              </a:rPr>
              <a:t>CPL </a:t>
            </a:r>
            <a:r>
              <a:rPr lang="en-US" dirty="0" err="1">
                <a:latin typeface="Apple Braille" pitchFamily="2" charset="0"/>
              </a:rPr>
              <a:t>Materi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9D-F116-7A40-8AEC-5D922141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6" y="2389061"/>
            <a:ext cx="9870707" cy="1878140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Kelas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merefleksikan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beragam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opini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komentar</a:t>
            </a:r>
            <a:r>
              <a:rPr lang="en-US" dirty="0">
                <a:latin typeface="Apple Braille" pitchFamily="2" charset="0"/>
              </a:rPr>
              <a:t> netizen di dunia digital </a:t>
            </a:r>
            <a:r>
              <a:rPr lang="en-US" dirty="0" err="1">
                <a:latin typeface="Apple Braille" pitchFamily="2" charset="0"/>
              </a:rPr>
              <a:t>ke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berkaitan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suatu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isu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Kelas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memiliki</a:t>
            </a:r>
            <a:r>
              <a:rPr lang="en-US" dirty="0">
                <a:latin typeface="Apple Braille" pitchFamily="2" charset="0"/>
              </a:rPr>
              <a:t> ide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mengintegrasikan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isu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spesifik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keberagaman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Kebebasan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Berkeyakinan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Beragama</a:t>
            </a:r>
            <a:r>
              <a:rPr lang="en-US" dirty="0">
                <a:latin typeface="Apple Braille" pitchFamily="2" charset="0"/>
              </a:rPr>
              <a:t> (KBB)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intoleransi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diskriminasi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digital.</a:t>
            </a:r>
          </a:p>
          <a:p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EEE-1F00-E340-B4F3-0CBECDE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5" y="938666"/>
            <a:ext cx="9870707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pple Braille" pitchFamily="2" charset="0"/>
              </a:rPr>
              <a:t>Pengantar</a:t>
            </a:r>
            <a:endParaRPr lang="en-US" sz="4000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B08F-0821-8845-9656-89A44B7D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264228"/>
            <a:ext cx="9870707" cy="3655105"/>
          </a:xfrm>
        </p:spPr>
        <p:txBody>
          <a:bodyPr>
            <a:noAutofit/>
          </a:bodyPr>
          <a:lstStyle/>
          <a:p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tatanan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demokrasi</a:t>
            </a:r>
            <a:r>
              <a:rPr lang="en-US" dirty="0">
                <a:latin typeface="Apple Braille" pitchFamily="2" charset="0"/>
              </a:rPr>
              <a:t>, media </a:t>
            </a:r>
            <a:r>
              <a:rPr lang="en-US" dirty="0" err="1">
                <a:latin typeface="Apple Braille" pitchFamily="2" charset="0"/>
              </a:rPr>
              <a:t>massa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memegang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peranan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penting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sarana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diseminasi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baik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pemerintah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maupun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r>
              <a:rPr lang="en-US" dirty="0">
                <a:latin typeface="Apple Braille" pitchFamily="2" charset="0"/>
              </a:rPr>
              <a:t>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satu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perekat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. Fitur-</a:t>
            </a:r>
            <a:r>
              <a:rPr lang="en-US" dirty="0" err="1">
                <a:latin typeface="Apple Braille" pitchFamily="2" charset="0"/>
              </a:rPr>
              <a:t>fitur</a:t>
            </a:r>
            <a:r>
              <a:rPr lang="en-US" dirty="0">
                <a:latin typeface="Apple Braille" pitchFamily="2" charset="0"/>
              </a:rPr>
              <a:t> di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memungkinkan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masyarakat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berserikat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berkumpul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menyatakan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pendapat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r>
              <a:rPr lang="en-US" dirty="0">
                <a:latin typeface="Apple Braille" pitchFamily="2" charset="0"/>
              </a:rPr>
              <a:t>Internet </a:t>
            </a:r>
            <a:r>
              <a:rPr lang="en-US" dirty="0" err="1">
                <a:latin typeface="Apple Braille" pitchFamily="2" charset="0"/>
              </a:rPr>
              <a:t>bisa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menjadi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mewujudkan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perdamaian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>
                <a:latin typeface="Apple Braille" pitchFamily="2" charset="0"/>
              </a:rPr>
              <a:t>Karena </a:t>
            </a:r>
            <a:r>
              <a:rPr lang="en-US" dirty="0" err="1">
                <a:latin typeface="Apple Braille" pitchFamily="2" charset="0"/>
              </a:rPr>
              <a:t>berlimpah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arus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akses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banyak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terkait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suku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ras</a:t>
            </a:r>
            <a:r>
              <a:rPr lang="en-US" dirty="0">
                <a:latin typeface="Apple Braille" pitchFamily="2" charset="0"/>
              </a:rPr>
              <a:t>, agama, dan </a:t>
            </a:r>
            <a:r>
              <a:rPr lang="en-US" dirty="0" err="1">
                <a:latin typeface="Apple Braille" pitchFamily="2" charset="0"/>
              </a:rPr>
              <a:t>etnis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memicu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konflik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kekerasan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bahkan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perpecahan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bangsa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 err="1">
                <a:latin typeface="Apple Braille" pitchFamily="2" charset="0"/>
              </a:rPr>
              <a:t>Sehingga</a:t>
            </a:r>
            <a:r>
              <a:rPr lang="en-US" dirty="0">
                <a:latin typeface="Apple Braille" pitchFamily="2" charset="0"/>
              </a:rPr>
              <a:t> salah </a:t>
            </a:r>
            <a:r>
              <a:rPr lang="en-US" dirty="0" err="1">
                <a:latin typeface="Apple Braille" pitchFamily="2" charset="0"/>
              </a:rPr>
              <a:t>satu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menciptakan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kedamaian</a:t>
            </a:r>
            <a:r>
              <a:rPr lang="en-US" dirty="0">
                <a:latin typeface="Apple Braille" pitchFamily="2" charset="0"/>
              </a:rPr>
              <a:t> di dunia maya </a:t>
            </a:r>
            <a:r>
              <a:rPr lang="en-US" dirty="0" err="1">
                <a:latin typeface="Apple Braille" pitchFamily="2" charset="0"/>
              </a:rPr>
              <a:t>adalah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mengecek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fakta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salah. </a:t>
            </a:r>
            <a:endParaRPr lang="en-US" i="1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  <a:p>
            <a:pPr lvl="0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5045-E6CA-5E45-933D-AD11A87A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Braille" pitchFamily="2" charset="0"/>
              </a:rPr>
              <a:t>APA ITU KONTRANARASI?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6E1C-8D21-8A48-968C-58E1B613D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3352"/>
            <a:ext cx="5181600" cy="2682207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Narasi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alternatif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melawan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hasutan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ujaran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kebencian</a:t>
            </a:r>
            <a:r>
              <a:rPr lang="en-US" dirty="0">
                <a:latin typeface="Apple Braille" pitchFamily="2" charset="0"/>
              </a:rPr>
              <a:t> di dunia maya.</a:t>
            </a:r>
          </a:p>
          <a:p>
            <a:r>
              <a:rPr lang="en-US" dirty="0" err="1">
                <a:latin typeface="Apple Braille" pitchFamily="2" charset="0"/>
              </a:rPr>
              <a:t>Kontranarasi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ditujukan</a:t>
            </a:r>
            <a:r>
              <a:rPr lang="en-US" dirty="0">
                <a:latin typeface="Apple Braille" pitchFamily="2" charset="0"/>
              </a:rPr>
              <a:t> agar </a:t>
            </a:r>
            <a:r>
              <a:rPr lang="en-US" dirty="0" err="1">
                <a:latin typeface="Apple Braille" pitchFamily="2" charset="0"/>
              </a:rPr>
              <a:t>publik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memahami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sisi</a:t>
            </a:r>
            <a:r>
              <a:rPr lang="en-US" dirty="0">
                <a:latin typeface="Apple Braille" pitchFamily="2" charset="0"/>
              </a:rPr>
              <a:t> lain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mengungkap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kebenaran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melawan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hasutan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kebencian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r>
              <a:rPr lang="en-US" dirty="0" err="1">
                <a:latin typeface="Apple Braille" pitchFamily="2" charset="0"/>
              </a:rPr>
              <a:t>Kontranarasi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bentuk</a:t>
            </a:r>
            <a:r>
              <a:rPr lang="en-US" dirty="0">
                <a:latin typeface="Apple Braille" pitchFamily="2" charset="0"/>
              </a:rPr>
              <a:t> humor, </a:t>
            </a:r>
            <a:r>
              <a:rPr lang="en-US" dirty="0" err="1">
                <a:latin typeface="Apple Braille" pitchFamily="2" charset="0"/>
              </a:rPr>
              <a:t>satir</a:t>
            </a:r>
            <a:r>
              <a:rPr lang="en-US" dirty="0">
                <a:latin typeface="Apple Braille" pitchFamily="2" charset="0"/>
              </a:rPr>
              <a:t>, meme, dan </a:t>
            </a:r>
            <a:r>
              <a:rPr lang="en-US" dirty="0" err="1">
                <a:latin typeface="Apple Braille" pitchFamily="2" charset="0"/>
              </a:rPr>
              <a:t>kutipan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berisi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kedamaian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endParaRPr lang="en-US" dirty="0">
              <a:latin typeface="Apple Braille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650554-5065-1942-8F9A-94B48E102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93" y="1976270"/>
            <a:ext cx="5072307" cy="339783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54132E-EA79-3B41-B23E-2E123F4051A2}"/>
              </a:ext>
            </a:extLst>
          </p:cNvPr>
          <p:cNvSpPr txBox="1">
            <a:spLocks/>
          </p:cNvSpPr>
          <p:nvPr/>
        </p:nvSpPr>
        <p:spPr>
          <a:xfrm>
            <a:off x="7065046" y="5659687"/>
            <a:ext cx="3505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pple Braille" pitchFamily="2" charset="0"/>
              </a:rPr>
              <a:t>Sumber</a:t>
            </a:r>
            <a:r>
              <a:rPr lang="en-US" sz="1200" dirty="0">
                <a:latin typeface="Apple Braille" pitchFamily="2" charset="0"/>
              </a:rPr>
              <a:t>: https://</a:t>
            </a:r>
            <a:r>
              <a:rPr lang="en-US" sz="1200" dirty="0" err="1">
                <a:latin typeface="Apple Braille" pitchFamily="2" charset="0"/>
              </a:rPr>
              <a:t>www.republika.co.id</a:t>
            </a:r>
            <a:r>
              <a:rPr lang="en-US" sz="1200" dirty="0">
                <a:latin typeface="Apple Braille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6189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5346-ADA9-4E4B-84A4-E8B04B4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Braille" pitchFamily="2" charset="0"/>
              </a:rPr>
              <a:t>STRATEGI MENYEBARKAN KONTEN POSITIF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6EE0F-8378-374F-9C8F-3E2665C75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7309"/>
            <a:ext cx="4199021" cy="239344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Membuat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merancang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kontranarasi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aksi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bersama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Mengajak</a:t>
            </a:r>
            <a:r>
              <a:rPr lang="en-US" dirty="0">
                <a:latin typeface="Apple Braille" pitchFamily="2" charset="0"/>
              </a:rPr>
              <a:t> media yang </a:t>
            </a:r>
            <a:r>
              <a:rPr lang="en-US" dirty="0" err="1">
                <a:latin typeface="Apple Braille" pitchFamily="2" charset="0"/>
              </a:rPr>
              <a:t>ada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terlibat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pple Braille" pitchFamily="2" charset="0"/>
              </a:rPr>
              <a:t>Mengajak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berkolaborasi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banyak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pihak</a:t>
            </a:r>
            <a:r>
              <a:rPr lang="en-US" dirty="0">
                <a:latin typeface="Apple Braille" pitchFamily="2" charset="0"/>
              </a:rPr>
              <a:t>.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279C2A5-5FEE-2547-B016-852DD70E9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21" y="1726457"/>
            <a:ext cx="5111750" cy="34050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62A794-7447-654C-ABE1-DB1B500654DD}"/>
              </a:ext>
            </a:extLst>
          </p:cNvPr>
          <p:cNvSpPr txBox="1">
            <a:spLocks/>
          </p:cNvSpPr>
          <p:nvPr/>
        </p:nvSpPr>
        <p:spPr>
          <a:xfrm>
            <a:off x="6096000" y="5326982"/>
            <a:ext cx="3505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>
                <a:latin typeface="Apple Braille" pitchFamily="2" charset="0"/>
              </a:rPr>
              <a:t>Sumber</a:t>
            </a:r>
            <a:r>
              <a:rPr lang="en-US" sz="1100" dirty="0">
                <a:latin typeface="Apple Braille" pitchFamily="2" charset="0"/>
              </a:rPr>
              <a:t>: https://nasional.sindonews.com/</a:t>
            </a:r>
          </a:p>
        </p:txBody>
      </p:sp>
    </p:spTree>
    <p:extLst>
      <p:ext uri="{BB962C8B-B14F-4D97-AF65-F5344CB8AC3E}">
        <p14:creationId xmlns:p14="http://schemas.microsoft.com/office/powerpoint/2010/main" val="96801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7041-6BDD-D84C-8EF1-D2864E39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pple Braille" pitchFamily="2" charset="0"/>
              </a:rPr>
              <a:t>Mengindentifikasi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Hasutan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Kebencian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68C6E-F5F2-6040-9874-4F4ED8CDB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52313"/>
            <a:ext cx="5181600" cy="265012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potensial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tersebut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menyasar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kelompok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rentan</a:t>
            </a:r>
            <a:endParaRPr lang="en-US" dirty="0">
              <a:latin typeface="Apple Braille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berisi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muatan</a:t>
            </a:r>
            <a:r>
              <a:rPr lang="en-US" dirty="0">
                <a:latin typeface="Apple Braille" pitchFamily="2" charset="0"/>
              </a:rPr>
              <a:t> dan nada </a:t>
            </a:r>
            <a:r>
              <a:rPr lang="en-US" dirty="0" err="1">
                <a:latin typeface="Apple Braille" pitchFamily="2" charset="0"/>
              </a:rPr>
              <a:t>hasutan</a:t>
            </a:r>
            <a:endParaRPr lang="en-US" dirty="0">
              <a:latin typeface="Apple Braille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berisi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ajakan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berbuat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kebaikan</a:t>
            </a:r>
            <a:endParaRPr lang="en-US" dirty="0">
              <a:latin typeface="Apple Braille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dimaksudkan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pelaku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menghasut</a:t>
            </a:r>
            <a:endParaRPr lang="en-US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  <a:p>
            <a:endParaRPr lang="en-US" dirty="0">
              <a:latin typeface="Apple Braille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7FA3A0-446A-154C-888B-77B4557FDC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5" y="2133601"/>
            <a:ext cx="4453251" cy="296883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3F8B8B-CD94-A34C-989C-AFCDBC191253}"/>
              </a:ext>
            </a:extLst>
          </p:cNvPr>
          <p:cNvSpPr txBox="1">
            <a:spLocks/>
          </p:cNvSpPr>
          <p:nvPr/>
        </p:nvSpPr>
        <p:spPr>
          <a:xfrm>
            <a:off x="1161485" y="5354848"/>
            <a:ext cx="3505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>
                <a:latin typeface="Apple Braille" pitchFamily="2" charset="0"/>
              </a:rPr>
              <a:t>Sumber</a:t>
            </a:r>
            <a:r>
              <a:rPr lang="en-US" sz="1100" dirty="0">
                <a:latin typeface="Apple Braille" pitchFamily="2" charset="0"/>
              </a:rPr>
              <a:t>: https://tribratanews.polri.go.id/</a:t>
            </a:r>
          </a:p>
        </p:txBody>
      </p:sp>
    </p:spTree>
    <p:extLst>
      <p:ext uri="{BB962C8B-B14F-4D97-AF65-F5344CB8AC3E}">
        <p14:creationId xmlns:p14="http://schemas.microsoft.com/office/powerpoint/2010/main" val="309781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BDEB-61E0-B54C-BC9D-014DF950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Apple Braille" pitchFamily="2" charset="0"/>
              </a:rPr>
              <a:t>Kompetensi</a:t>
            </a:r>
            <a:r>
              <a:rPr lang="en-US" dirty="0">
                <a:latin typeface="Apple Braille" pitchFamily="2" charset="0"/>
              </a:rPr>
              <a:t> Internet </a:t>
            </a:r>
            <a:r>
              <a:rPr lang="en-US" dirty="0" err="1">
                <a:latin typeface="Apple Braille" pitchFamily="2" charset="0"/>
              </a:rPr>
              <a:t>Damai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85457-3FCC-1C4D-9CE6-49CEF825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305418"/>
            <a:ext cx="9870707" cy="22471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Menjadi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>
                <a:highlight>
                  <a:srgbClr val="3EFF9B"/>
                </a:highlight>
                <a:latin typeface="Apple Braille" pitchFamily="2" charset="0"/>
              </a:rPr>
              <a:t>TAHU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akan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fakta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sebagai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kontranarasi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menjadi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dasar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kita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melawan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ujaran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kebencian</a:t>
            </a:r>
            <a:r>
              <a:rPr lang="en-US" b="1" dirty="0">
                <a:latin typeface="Apple Braille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Menjadi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>
                <a:highlight>
                  <a:srgbClr val="3EFF9B"/>
                </a:highlight>
                <a:latin typeface="Apple Braille" pitchFamily="2" charset="0"/>
              </a:rPr>
              <a:t>TANGGAP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menjadi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respons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kita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akan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pengganggu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keharmonisan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kita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dalam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perbedaan</a:t>
            </a:r>
            <a:r>
              <a:rPr lang="en-US" b="1" dirty="0">
                <a:latin typeface="Apple Braille" pitchFamily="2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Menjadi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>
                <a:highlight>
                  <a:srgbClr val="3EFF9B"/>
                </a:highlight>
                <a:latin typeface="Apple Braille" pitchFamily="2" charset="0"/>
              </a:rPr>
              <a:t>TANGGUH</a:t>
            </a:r>
            <a:r>
              <a:rPr lang="en-US" b="1" dirty="0">
                <a:latin typeface="Apple Braille" pitchFamily="2" charset="0"/>
              </a:rPr>
              <a:t>, </a:t>
            </a:r>
            <a:r>
              <a:rPr lang="en-US" b="1" dirty="0" err="1">
                <a:latin typeface="Apple Braille" pitchFamily="2" charset="0"/>
              </a:rPr>
              <a:t>kawan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Tular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Nalar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mampu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bertahan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dalam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menjaga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kedamaian</a:t>
            </a:r>
            <a:r>
              <a:rPr lang="en-US" b="1" dirty="0">
                <a:latin typeface="Apple Braille" pitchFamily="2" charset="0"/>
              </a:rPr>
              <a:t> di dunia maya</a:t>
            </a:r>
            <a:r>
              <a:rPr lang="en-US" dirty="0">
                <a:latin typeface="Apple Braille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2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64B4-D7E2-8A4A-A3FF-DD0E84A3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ple Braille" pitchFamily="2" charset="0"/>
              </a:rPr>
              <a:t>LAKUKAN CEK FAKTA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1CB5-D20E-4D4A-8932-DBF2B7F7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413069"/>
            <a:ext cx="9870707" cy="2551964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Beberapa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aktivitas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seperti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mencari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sumber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rujukan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terpercaya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menggunakan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perangkat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periksa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fakta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menyusun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bantahan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sebarkan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dilakukan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 err="1">
                <a:latin typeface="Apple Braille" pitchFamily="2" charset="0"/>
              </a:rPr>
              <a:t>Beberapa</a:t>
            </a:r>
            <a:r>
              <a:rPr lang="en-US" dirty="0">
                <a:latin typeface="Apple Braille" pitchFamily="2" charset="0"/>
              </a:rPr>
              <a:t> situs </a:t>
            </a:r>
            <a:r>
              <a:rPr lang="en-US" dirty="0" err="1">
                <a:latin typeface="Apple Braille" pitchFamily="2" charset="0"/>
              </a:rPr>
              <a:t>bisa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dikunjungi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mengecek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fakta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antara</a:t>
            </a:r>
            <a:r>
              <a:rPr lang="en-US" dirty="0">
                <a:latin typeface="Apple Braille" pitchFamily="2" charset="0"/>
              </a:rPr>
              <a:t> lain </a:t>
            </a:r>
            <a:r>
              <a:rPr lang="en-US" dirty="0" err="1">
                <a:latin typeface="Apple Braille" pitchFamily="2" charset="0"/>
              </a:rPr>
              <a:t>turnbackhoax.id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tempo.co.id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tirto.id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r>
              <a:rPr lang="en-US" dirty="0">
                <a:latin typeface="Apple Braille" pitchFamily="2" charset="0"/>
              </a:rPr>
              <a:t>Mau </a:t>
            </a:r>
            <a:r>
              <a:rPr lang="en-US" dirty="0" err="1">
                <a:latin typeface="Apple Braille" pitchFamily="2" charset="0"/>
              </a:rPr>
              <a:t>lebih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mudah</a:t>
            </a:r>
            <a:r>
              <a:rPr lang="en-US" dirty="0">
                <a:latin typeface="Apple Braille" pitchFamily="2" charset="0"/>
              </a:rPr>
              <a:t>? </a:t>
            </a:r>
            <a:r>
              <a:rPr lang="en-US" dirty="0" err="1">
                <a:latin typeface="Apple Braille" pitchFamily="2" charset="0"/>
              </a:rPr>
              <a:t>Kawan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mencatat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nomor</a:t>
            </a:r>
            <a:r>
              <a:rPr lang="en-US" dirty="0">
                <a:latin typeface="Apple Braille" pitchFamily="2" charset="0"/>
              </a:rPr>
              <a:t> </a:t>
            </a:r>
            <a:r>
              <a:rPr lang="en-US" i="1" dirty="0">
                <a:latin typeface="Apple Braille" pitchFamily="2" charset="0"/>
              </a:rPr>
              <a:t>chatbot</a:t>
            </a:r>
            <a:r>
              <a:rPr lang="en-US" dirty="0">
                <a:latin typeface="Apple Braille" pitchFamily="2" charset="0"/>
              </a:rPr>
              <a:t> </a:t>
            </a:r>
            <a:r>
              <a:rPr lang="en-US" dirty="0" err="1">
                <a:latin typeface="Apple Braille" pitchFamily="2" charset="0"/>
              </a:rPr>
              <a:t>cek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fakta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Mafindo</a:t>
            </a:r>
            <a:r>
              <a:rPr lang="en-US" dirty="0">
                <a:latin typeface="Apple Braille" pitchFamily="2" charset="0"/>
              </a:rPr>
              <a:t> di </a:t>
            </a:r>
            <a:r>
              <a:rPr lang="en-US" b="1" dirty="0">
                <a:latin typeface="Apple Braille" pitchFamily="2" charset="0"/>
              </a:rPr>
              <a:t>+6285921600500</a:t>
            </a:r>
            <a:r>
              <a:rPr lang="en-US" dirty="0">
                <a:latin typeface="Apple Braille" pitchFamily="2" charset="0"/>
              </a:rPr>
              <a:t>. </a:t>
            </a:r>
            <a:r>
              <a:rPr lang="en-US" i="1" dirty="0">
                <a:latin typeface="Apple Braille" pitchFamily="2" charset="0"/>
              </a:rPr>
              <a:t>Chatbot</a:t>
            </a:r>
            <a:r>
              <a:rPr lang="en-US" dirty="0">
                <a:latin typeface="Apple Braille" pitchFamily="2" charset="0"/>
              </a:rPr>
              <a:t> </a:t>
            </a:r>
            <a:r>
              <a:rPr lang="en-US" dirty="0" err="1">
                <a:latin typeface="Apple Braille" pitchFamily="2" charset="0"/>
              </a:rPr>
              <a:t>ini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dilengkapi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hasil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klarifikasi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hoaks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beredar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setiap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harinya</a:t>
            </a:r>
            <a:r>
              <a:rPr lang="en-US" dirty="0">
                <a:latin typeface="Apple Braille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20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latin typeface="Apple Braille" pitchFamily="2" charset="0"/>
              </a:rPr>
              <a:t>Literasi</a:t>
            </a:r>
            <a:r>
              <a:rPr lang="en-US" sz="3600" dirty="0">
                <a:latin typeface="Apple Braille" pitchFamily="2" charset="0"/>
              </a:rPr>
              <a:t> Digital </a:t>
            </a:r>
            <a:r>
              <a:rPr lang="en-US" sz="3600" dirty="0" err="1">
                <a:latin typeface="Apple Braille" pitchFamily="2" charset="0"/>
              </a:rPr>
              <a:t>Tular</a:t>
            </a:r>
            <a:r>
              <a:rPr lang="en-US" sz="3600" dirty="0">
                <a:latin typeface="Apple Braille" pitchFamily="2" charset="0"/>
              </a:rPr>
              <a:t> </a:t>
            </a:r>
            <a:r>
              <a:rPr lang="en-US" sz="3600" dirty="0" err="1">
                <a:latin typeface="Apple Braille" pitchFamily="2" charset="0"/>
              </a:rPr>
              <a:t>Nalar</a:t>
            </a:r>
            <a:r>
              <a:rPr lang="en-US" sz="3600" dirty="0">
                <a:latin typeface="Apple Braille" pitchFamily="2" charset="0"/>
              </a:rPr>
              <a:t>:</a:t>
            </a:r>
            <a:br>
              <a:rPr lang="en-US" sz="3600" dirty="0">
                <a:latin typeface="Apple Braille" pitchFamily="2" charset="0"/>
              </a:rPr>
            </a:br>
            <a:r>
              <a:rPr lang="en-US" sz="3600" dirty="0" err="1">
                <a:latin typeface="Apple Braille" pitchFamily="2" charset="0"/>
              </a:rPr>
              <a:t>Siapakah</a:t>
            </a:r>
            <a:r>
              <a:rPr lang="en-US" sz="3600" dirty="0">
                <a:latin typeface="Apple Braille" pitchFamily="2" charset="0"/>
              </a:rPr>
              <a:t> kami?</a:t>
            </a:r>
            <a:endParaRPr lang="en-US" sz="3600" dirty="0">
              <a:latin typeface="Apple Braille" pitchFamily="2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544281"/>
            <a:ext cx="8365959" cy="2025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Love Frankie,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Google.org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 Fitnah Indonesia)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anti-hoax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memelopori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infodemic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wabah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berkomitmen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kewarganegaraan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Love Frankie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menyatukan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https://tularnalar.id/tentang-kami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5300" indent="-2270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551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Apple Braille</vt:lpstr>
      <vt:lpstr>Arial</vt:lpstr>
      <vt:lpstr>Calibri</vt:lpstr>
      <vt:lpstr>Rubik</vt:lpstr>
      <vt:lpstr>Sintony</vt:lpstr>
      <vt:lpstr>Tular Nalar</vt:lpstr>
      <vt:lpstr>INTERNET DAMAI</vt:lpstr>
      <vt:lpstr>CPL Materi</vt:lpstr>
      <vt:lpstr>Pengantar</vt:lpstr>
      <vt:lpstr>APA ITU KONTRANARASI?</vt:lpstr>
      <vt:lpstr>STRATEGI MENYEBARKAN KONTEN POSITIF</vt:lpstr>
      <vt:lpstr>Mengindentifikasi Hasutan Kebencian</vt:lpstr>
      <vt:lpstr>Kompetensi Internet Damai</vt:lpstr>
      <vt:lpstr>LAKUKAN CEK FAKTA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Microsoft Office User</cp:lastModifiedBy>
  <cp:revision>58</cp:revision>
  <dcterms:created xsi:type="dcterms:W3CDTF">2022-01-26T09:09:49Z</dcterms:created>
  <dcterms:modified xsi:type="dcterms:W3CDTF">2022-01-27T19:10:00Z</dcterms:modified>
</cp:coreProperties>
</file>