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7" r:id="rId4"/>
    <p:sldId id="259" r:id="rId5"/>
    <p:sldId id="260" r:id="rId6"/>
    <p:sldId id="261" r:id="rId7"/>
    <p:sldId id="262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0096"/>
    <a:srgbClr val="3EFF9B"/>
    <a:srgbClr val="1500B4"/>
    <a:srgbClr val="1D0065"/>
    <a:srgbClr val="17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FCFFC-66C7-9047-A42F-8C1B20092455}" type="doc">
      <dgm:prSet loTypeId="urn:microsoft.com/office/officeart/2009/3/layout/StepUp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0DFA3BA-EC45-E84D-ACDF-6308B829879A}">
      <dgm:prSet phldrT="[Text]" custT="1"/>
      <dgm:spPr/>
      <dgm:t>
        <a:bodyPr/>
        <a:lstStyle/>
        <a:p>
          <a:r>
            <a:rPr lang="en-US" sz="2400" b="1" dirty="0">
              <a:solidFill>
                <a:schemeClr val="accent2">
                  <a:lumMod val="50000"/>
                </a:schemeClr>
              </a:solidFill>
              <a:latin typeface="+mj-lt"/>
            </a:rPr>
            <a:t>10 </a:t>
          </a:r>
        </a:p>
        <a:p>
          <a:r>
            <a:rPr lang="en-US" sz="2000" b="1" dirty="0">
              <a:solidFill>
                <a:schemeClr val="accent2">
                  <a:lumMod val="50000"/>
                </a:schemeClr>
              </a:solidFill>
              <a:latin typeface="+mj-lt"/>
            </a:rPr>
            <a:t>(3.41</a:t>
          </a:r>
          <a:r>
            <a:rPr lang="en-US" sz="2000" dirty="0">
              <a:solidFill>
                <a:schemeClr val="accent2">
                  <a:lumMod val="50000"/>
                </a:schemeClr>
              </a:solidFill>
              <a:latin typeface="+mj-lt"/>
            </a:rPr>
            <a:t>) </a:t>
          </a:r>
        </a:p>
      </dgm:t>
    </dgm:pt>
    <dgm:pt modelId="{4B67EFD2-7D73-F843-8710-1D0D20AAB5AD}" type="parTrans" cxnId="{5F3F13EB-34B2-DA4A-87C5-4C62795D6FBB}">
      <dgm:prSet/>
      <dgm:spPr/>
      <dgm:t>
        <a:bodyPr/>
        <a:lstStyle/>
        <a:p>
          <a:endParaRPr lang="en-US"/>
        </a:p>
      </dgm:t>
    </dgm:pt>
    <dgm:pt modelId="{F622E26C-1D07-E74E-8969-EA4482CB3B6C}" type="sibTrans" cxnId="{5F3F13EB-34B2-DA4A-87C5-4C62795D6FBB}">
      <dgm:prSet/>
      <dgm:spPr/>
      <dgm:t>
        <a:bodyPr/>
        <a:lstStyle/>
        <a:p>
          <a:endParaRPr lang="en-US"/>
        </a:p>
      </dgm:t>
    </dgm:pt>
    <dgm:pt modelId="{3E41CD45-DD74-4D46-A534-9CB6E77AB2B2}">
      <dgm:prSet phldrT="[Text]" custT="1"/>
      <dgm:spPr/>
      <dgm:t>
        <a:bodyPr/>
        <a:lstStyle/>
        <a:p>
          <a:r>
            <a:rPr lang="en-US" sz="2200" b="1" dirty="0">
              <a:solidFill>
                <a:schemeClr val="accent4">
                  <a:lumMod val="50000"/>
                </a:schemeClr>
              </a:solidFill>
              <a:latin typeface="+mj-lt"/>
            </a:rPr>
            <a:t>9</a:t>
          </a:r>
        </a:p>
        <a:p>
          <a:r>
            <a:rPr lang="en-US" sz="2000" b="1" dirty="0">
              <a:solidFill>
                <a:schemeClr val="accent4">
                  <a:lumMod val="50000"/>
                </a:schemeClr>
              </a:solidFill>
              <a:latin typeface="+mj-lt"/>
            </a:rPr>
            <a:t>(3.57) </a:t>
          </a:r>
        </a:p>
      </dgm:t>
    </dgm:pt>
    <dgm:pt modelId="{F0834A07-28EF-0E48-93F2-650B1264107F}" type="parTrans" cxnId="{49470FF0-F416-A243-8DFE-3ED5BBF3D552}">
      <dgm:prSet/>
      <dgm:spPr/>
      <dgm:t>
        <a:bodyPr/>
        <a:lstStyle/>
        <a:p>
          <a:endParaRPr lang="en-US"/>
        </a:p>
      </dgm:t>
    </dgm:pt>
    <dgm:pt modelId="{E0AB64F0-3403-EC4C-94C7-E09FAC341F2A}" type="sibTrans" cxnId="{49470FF0-F416-A243-8DFE-3ED5BBF3D552}">
      <dgm:prSet/>
      <dgm:spPr/>
      <dgm:t>
        <a:bodyPr/>
        <a:lstStyle/>
        <a:p>
          <a:endParaRPr lang="en-US"/>
        </a:p>
      </dgm:t>
    </dgm:pt>
    <dgm:pt modelId="{3CC06BDE-9C6D-024E-AE58-BF836A709C13}">
      <dgm:prSet phldrT="[Text]" custT="1"/>
      <dgm:spPr/>
      <dgm:t>
        <a:bodyPr/>
        <a:lstStyle/>
        <a:p>
          <a:r>
            <a:rPr lang="en-US" sz="2400" b="1" dirty="0">
              <a:solidFill>
                <a:schemeClr val="accent6">
                  <a:lumMod val="50000"/>
                </a:schemeClr>
              </a:solidFill>
              <a:latin typeface="+mj-lt"/>
            </a:rPr>
            <a:t>8</a:t>
          </a:r>
        </a:p>
        <a:p>
          <a:r>
            <a:rPr lang="en-US" sz="2000" b="1" dirty="0">
              <a:solidFill>
                <a:schemeClr val="accent6">
                  <a:lumMod val="50000"/>
                </a:schemeClr>
              </a:solidFill>
              <a:latin typeface="+mj-lt"/>
            </a:rPr>
            <a:t>(4.10)</a:t>
          </a:r>
          <a:endParaRPr lang="en-US" sz="2000" dirty="0"/>
        </a:p>
      </dgm:t>
    </dgm:pt>
    <dgm:pt modelId="{12F31EB5-E6A8-814C-8716-94FB77F6DB85}" type="parTrans" cxnId="{B758DE76-210A-8542-888B-BE081C539F12}">
      <dgm:prSet/>
      <dgm:spPr/>
      <dgm:t>
        <a:bodyPr/>
        <a:lstStyle/>
        <a:p>
          <a:endParaRPr lang="en-US"/>
        </a:p>
      </dgm:t>
    </dgm:pt>
    <dgm:pt modelId="{9194974E-3BAF-4944-BB48-A7C226AA608C}" type="sibTrans" cxnId="{B758DE76-210A-8542-888B-BE081C539F12}">
      <dgm:prSet/>
      <dgm:spPr/>
      <dgm:t>
        <a:bodyPr/>
        <a:lstStyle/>
        <a:p>
          <a:endParaRPr lang="en-US"/>
        </a:p>
      </dgm:t>
    </dgm:pt>
    <dgm:pt modelId="{C348D1E9-0F8E-1246-8001-E9726E9776F0}">
      <dgm:prSet custT="1"/>
      <dgm:spPr/>
      <dgm:t>
        <a:bodyPr/>
        <a:lstStyle/>
        <a:p>
          <a:r>
            <a:rPr lang="en-US" sz="2200" b="1" dirty="0">
              <a:solidFill>
                <a:schemeClr val="bg2">
                  <a:lumMod val="25000"/>
                </a:schemeClr>
              </a:solidFill>
              <a:latin typeface="+mj-lt"/>
            </a:rPr>
            <a:t>7</a:t>
          </a:r>
        </a:p>
        <a:p>
          <a:r>
            <a:rPr lang="en-US" sz="2000" b="1" dirty="0">
              <a:solidFill>
                <a:schemeClr val="bg2">
                  <a:lumMod val="25000"/>
                </a:schemeClr>
              </a:solidFill>
              <a:latin typeface="+mj-lt"/>
            </a:rPr>
            <a:t>(4.12)</a:t>
          </a:r>
        </a:p>
      </dgm:t>
    </dgm:pt>
    <dgm:pt modelId="{79A1F021-133F-C04F-8E20-370DFF624054}" type="parTrans" cxnId="{64BB87A9-E3B2-ED4C-BEEA-79A6216C2BA7}">
      <dgm:prSet/>
      <dgm:spPr/>
      <dgm:t>
        <a:bodyPr/>
        <a:lstStyle/>
        <a:p>
          <a:endParaRPr lang="en-US"/>
        </a:p>
      </dgm:t>
    </dgm:pt>
    <dgm:pt modelId="{032D4A1E-C27E-0343-AFFC-2D1B1D84CEF9}" type="sibTrans" cxnId="{64BB87A9-E3B2-ED4C-BEEA-79A6216C2BA7}">
      <dgm:prSet/>
      <dgm:spPr/>
      <dgm:t>
        <a:bodyPr/>
        <a:lstStyle/>
        <a:p>
          <a:endParaRPr lang="en-US"/>
        </a:p>
      </dgm:t>
    </dgm:pt>
    <dgm:pt modelId="{8423F704-33E1-604B-ADC3-4460ADD67849}">
      <dgm:prSet custT="1"/>
      <dgm:spPr/>
      <dgm:t>
        <a:bodyPr/>
        <a:lstStyle/>
        <a:p>
          <a:r>
            <a:rPr lang="en-US" sz="2400" b="1" dirty="0">
              <a:solidFill>
                <a:schemeClr val="accent5">
                  <a:lumMod val="75000"/>
                </a:schemeClr>
              </a:solidFill>
              <a:latin typeface="+mj-lt"/>
            </a:rPr>
            <a:t>6</a:t>
          </a:r>
        </a:p>
        <a:p>
          <a:r>
            <a:rPr lang="en-US" sz="2000" b="1" dirty="0">
              <a:solidFill>
                <a:schemeClr val="accent5">
                  <a:lumMod val="75000"/>
                </a:schemeClr>
              </a:solidFill>
              <a:latin typeface="+mj-lt"/>
            </a:rPr>
            <a:t>(4.15</a:t>
          </a:r>
          <a:r>
            <a:rPr lang="en-US" sz="2000" dirty="0"/>
            <a:t>)</a:t>
          </a:r>
        </a:p>
      </dgm:t>
    </dgm:pt>
    <dgm:pt modelId="{E15121E5-86C4-8F48-850A-592B9DBFCB57}" type="parTrans" cxnId="{3D3CF8A6-1D4B-A448-924D-649541CD8324}">
      <dgm:prSet/>
      <dgm:spPr/>
      <dgm:t>
        <a:bodyPr/>
        <a:lstStyle/>
        <a:p>
          <a:endParaRPr lang="en-US"/>
        </a:p>
      </dgm:t>
    </dgm:pt>
    <dgm:pt modelId="{984C4A07-18B3-134F-9E44-4DDC97BAFFD2}" type="sibTrans" cxnId="{3D3CF8A6-1D4B-A448-924D-649541CD8324}">
      <dgm:prSet/>
      <dgm:spPr/>
      <dgm:t>
        <a:bodyPr/>
        <a:lstStyle/>
        <a:p>
          <a:endParaRPr lang="en-US"/>
        </a:p>
      </dgm:t>
    </dgm:pt>
    <dgm:pt modelId="{3DDA66DE-6222-6C4A-AB84-4A475861CA05}">
      <dgm:prSet custT="1"/>
      <dgm:spPr/>
      <dgm:t>
        <a:bodyPr/>
        <a:lstStyle/>
        <a:p>
          <a:r>
            <a:rPr lang="en-US" sz="2200" b="1" dirty="0">
              <a:solidFill>
                <a:schemeClr val="accent4">
                  <a:lumMod val="50000"/>
                </a:schemeClr>
              </a:solidFill>
              <a:latin typeface="+mj-lt"/>
            </a:rPr>
            <a:t>4</a:t>
          </a:r>
        </a:p>
        <a:p>
          <a:r>
            <a:rPr lang="en-US" sz="2000" b="1" dirty="0">
              <a:solidFill>
                <a:schemeClr val="accent4">
                  <a:lumMod val="50000"/>
                </a:schemeClr>
              </a:solidFill>
              <a:latin typeface="+mj-lt"/>
            </a:rPr>
            <a:t>(4.34)</a:t>
          </a:r>
        </a:p>
      </dgm:t>
    </dgm:pt>
    <dgm:pt modelId="{A7A5B42A-271B-7F4A-B665-C0F199D968B6}" type="parTrans" cxnId="{7D286E08-AEDA-1B47-8ADC-1594EB8E7570}">
      <dgm:prSet/>
      <dgm:spPr/>
      <dgm:t>
        <a:bodyPr/>
        <a:lstStyle/>
        <a:p>
          <a:endParaRPr lang="en-US"/>
        </a:p>
      </dgm:t>
    </dgm:pt>
    <dgm:pt modelId="{81C3E7F8-6641-2645-BAE4-70B90C67D063}" type="sibTrans" cxnId="{7D286E08-AEDA-1B47-8ADC-1594EB8E7570}">
      <dgm:prSet/>
      <dgm:spPr/>
      <dgm:t>
        <a:bodyPr/>
        <a:lstStyle/>
        <a:p>
          <a:endParaRPr lang="en-US"/>
        </a:p>
      </dgm:t>
    </dgm:pt>
    <dgm:pt modelId="{E7C24A95-1859-2545-BD82-DE4499E0144D}">
      <dgm:prSet custT="1"/>
      <dgm:spPr/>
      <dgm:t>
        <a:bodyPr/>
        <a:lstStyle/>
        <a:p>
          <a:r>
            <a:rPr lang="en-US" sz="2200" b="1" dirty="0">
              <a:solidFill>
                <a:schemeClr val="accent6">
                  <a:lumMod val="75000"/>
                </a:schemeClr>
              </a:solidFill>
              <a:latin typeface="+mj-lt"/>
            </a:rPr>
            <a:t>3</a:t>
          </a:r>
        </a:p>
        <a:p>
          <a:r>
            <a:rPr lang="en-US" sz="2000" b="1" dirty="0">
              <a:solidFill>
                <a:schemeClr val="accent6">
                  <a:lumMod val="75000"/>
                </a:schemeClr>
              </a:solidFill>
              <a:latin typeface="+mj-lt"/>
            </a:rPr>
            <a:t>(4.36)</a:t>
          </a:r>
        </a:p>
        <a:p>
          <a:endParaRPr lang="en-US" sz="1300" dirty="0"/>
        </a:p>
      </dgm:t>
    </dgm:pt>
    <dgm:pt modelId="{8D83E9D1-2E7A-0540-AF16-A9C85F0345F3}" type="parTrans" cxnId="{6DA7599E-B476-004F-8963-82AA3B984F5C}">
      <dgm:prSet/>
      <dgm:spPr/>
      <dgm:t>
        <a:bodyPr/>
        <a:lstStyle/>
        <a:p>
          <a:endParaRPr lang="en-US"/>
        </a:p>
      </dgm:t>
    </dgm:pt>
    <dgm:pt modelId="{ED5D38AD-497A-E144-81B3-475CDF997750}" type="sibTrans" cxnId="{6DA7599E-B476-004F-8963-82AA3B984F5C}">
      <dgm:prSet/>
      <dgm:spPr/>
      <dgm:t>
        <a:bodyPr/>
        <a:lstStyle/>
        <a:p>
          <a:endParaRPr lang="en-US"/>
        </a:p>
      </dgm:t>
    </dgm:pt>
    <dgm:pt modelId="{E01DB5A4-4EB5-454B-A927-B50DB4707569}">
      <dgm:prSet custT="1"/>
      <dgm:spPr/>
      <dgm:t>
        <a:bodyPr/>
        <a:lstStyle/>
        <a:p>
          <a:r>
            <a:rPr lang="en-US" sz="2200" b="1" dirty="0">
              <a:solidFill>
                <a:schemeClr val="bg2">
                  <a:lumMod val="50000"/>
                </a:schemeClr>
              </a:solidFill>
              <a:latin typeface="+mj-lt"/>
            </a:rPr>
            <a:t>2</a:t>
          </a:r>
        </a:p>
        <a:p>
          <a:r>
            <a:rPr lang="en-US" sz="2000" b="1" dirty="0">
              <a:solidFill>
                <a:schemeClr val="bg2">
                  <a:lumMod val="50000"/>
                </a:schemeClr>
              </a:solidFill>
              <a:latin typeface="+mj-lt"/>
            </a:rPr>
            <a:t>(4.43)</a:t>
          </a:r>
        </a:p>
      </dgm:t>
    </dgm:pt>
    <dgm:pt modelId="{F372BCB8-9A87-FB4B-8045-53069B7AB57F}" type="parTrans" cxnId="{C7890FA6-F025-2C44-9AF3-7E0D3CFF2BD3}">
      <dgm:prSet/>
      <dgm:spPr/>
      <dgm:t>
        <a:bodyPr/>
        <a:lstStyle/>
        <a:p>
          <a:endParaRPr lang="en-US"/>
        </a:p>
      </dgm:t>
    </dgm:pt>
    <dgm:pt modelId="{32B97305-E110-3C4A-9FF3-AF62E3490603}" type="sibTrans" cxnId="{C7890FA6-F025-2C44-9AF3-7E0D3CFF2BD3}">
      <dgm:prSet/>
      <dgm:spPr/>
      <dgm:t>
        <a:bodyPr/>
        <a:lstStyle/>
        <a:p>
          <a:endParaRPr lang="en-US"/>
        </a:p>
      </dgm:t>
    </dgm:pt>
    <dgm:pt modelId="{C72FF6FD-9C0E-D949-823C-C0455C81B408}">
      <dgm:prSet custT="1"/>
      <dgm:spPr/>
      <dgm:t>
        <a:bodyPr/>
        <a:lstStyle/>
        <a:p>
          <a:r>
            <a:rPr lang="en-US" sz="2200" b="1" dirty="0">
              <a:solidFill>
                <a:schemeClr val="accent5">
                  <a:lumMod val="50000"/>
                </a:schemeClr>
              </a:solidFill>
              <a:latin typeface="+mj-lt"/>
            </a:rPr>
            <a:t>1</a:t>
          </a:r>
        </a:p>
        <a:p>
          <a:r>
            <a:rPr lang="en-US" sz="2000" b="1" dirty="0">
              <a:solidFill>
                <a:schemeClr val="accent5">
                  <a:lumMod val="50000"/>
                </a:schemeClr>
              </a:solidFill>
              <a:latin typeface="+mj-lt"/>
            </a:rPr>
            <a:t>(4.67) </a:t>
          </a:r>
        </a:p>
      </dgm:t>
    </dgm:pt>
    <dgm:pt modelId="{92F670FD-9B5A-0549-BCE0-B8A9D66624BD}" type="parTrans" cxnId="{097B306A-E642-2F43-B25F-CCBB6DE89CB4}">
      <dgm:prSet/>
      <dgm:spPr/>
      <dgm:t>
        <a:bodyPr/>
        <a:lstStyle/>
        <a:p>
          <a:endParaRPr lang="en-US"/>
        </a:p>
      </dgm:t>
    </dgm:pt>
    <dgm:pt modelId="{10267CC8-18F2-B045-BAAB-1F84F4D6D998}" type="sibTrans" cxnId="{097B306A-E642-2F43-B25F-CCBB6DE89CB4}">
      <dgm:prSet/>
      <dgm:spPr/>
      <dgm:t>
        <a:bodyPr/>
        <a:lstStyle/>
        <a:p>
          <a:endParaRPr lang="en-US"/>
        </a:p>
      </dgm:t>
    </dgm:pt>
    <dgm:pt modelId="{7A6234B1-284F-5043-BBA1-4E007A40836B}">
      <dgm:prSet custT="1"/>
      <dgm:spPr/>
      <dgm:t>
        <a:bodyPr/>
        <a:lstStyle/>
        <a:p>
          <a:r>
            <a:rPr lang="en-US" sz="2200" b="1" dirty="0">
              <a:solidFill>
                <a:schemeClr val="accent2">
                  <a:lumMod val="50000"/>
                </a:schemeClr>
              </a:solidFill>
              <a:latin typeface="+mj-lt"/>
            </a:rPr>
            <a:t>5</a:t>
          </a:r>
        </a:p>
        <a:p>
          <a:r>
            <a:rPr lang="en-US" sz="2000" b="1" dirty="0">
              <a:solidFill>
                <a:schemeClr val="accent2">
                  <a:lumMod val="50000"/>
                </a:schemeClr>
              </a:solidFill>
              <a:latin typeface="+mj-lt"/>
            </a:rPr>
            <a:t>(4.31)</a:t>
          </a:r>
        </a:p>
      </dgm:t>
    </dgm:pt>
    <dgm:pt modelId="{F01E9174-CF8D-5142-8573-9AB0960748C4}" type="sibTrans" cxnId="{FA5C1A57-0E2B-1D44-9EAB-DE3FB83C8770}">
      <dgm:prSet/>
      <dgm:spPr/>
      <dgm:t>
        <a:bodyPr/>
        <a:lstStyle/>
        <a:p>
          <a:endParaRPr lang="en-US"/>
        </a:p>
      </dgm:t>
    </dgm:pt>
    <dgm:pt modelId="{AE913BEC-27FD-D54B-BDB9-D26860CEF297}" type="parTrans" cxnId="{FA5C1A57-0E2B-1D44-9EAB-DE3FB83C8770}">
      <dgm:prSet/>
      <dgm:spPr/>
      <dgm:t>
        <a:bodyPr/>
        <a:lstStyle/>
        <a:p>
          <a:endParaRPr lang="en-US"/>
        </a:p>
      </dgm:t>
    </dgm:pt>
    <dgm:pt modelId="{EEB7864C-A1BA-C346-9D50-D6618F658FEB}" type="pres">
      <dgm:prSet presAssocID="{8E3FCFFC-66C7-9047-A42F-8C1B20092455}" presName="rootnode" presStyleCnt="0">
        <dgm:presLayoutVars>
          <dgm:chMax/>
          <dgm:chPref/>
          <dgm:dir/>
          <dgm:animLvl val="lvl"/>
        </dgm:presLayoutVars>
      </dgm:prSet>
      <dgm:spPr/>
    </dgm:pt>
    <dgm:pt modelId="{19951780-3E0C-DB4C-BA44-1A844D66CA21}" type="pres">
      <dgm:prSet presAssocID="{A0DFA3BA-EC45-E84D-ACDF-6308B829879A}" presName="composite" presStyleCnt="0"/>
      <dgm:spPr/>
    </dgm:pt>
    <dgm:pt modelId="{59493CC6-9402-C244-BD89-E418D9A7B352}" type="pres">
      <dgm:prSet presAssocID="{A0DFA3BA-EC45-E84D-ACDF-6308B829879A}" presName="LShape" presStyleLbl="alignNode1" presStyleIdx="0" presStyleCnt="19"/>
      <dgm:spPr/>
    </dgm:pt>
    <dgm:pt modelId="{6DCD13C9-A01F-A548-84FD-EC69FC768F09}" type="pres">
      <dgm:prSet presAssocID="{A0DFA3BA-EC45-E84D-ACDF-6308B829879A}" presName="ParentText" presStyleLbl="revTx" presStyleIdx="0" presStyleCnt="10">
        <dgm:presLayoutVars>
          <dgm:chMax val="0"/>
          <dgm:chPref val="0"/>
          <dgm:bulletEnabled val="1"/>
        </dgm:presLayoutVars>
      </dgm:prSet>
      <dgm:spPr/>
    </dgm:pt>
    <dgm:pt modelId="{A25838D0-3830-684F-A8E4-83CE2BF01972}" type="pres">
      <dgm:prSet presAssocID="{A0DFA3BA-EC45-E84D-ACDF-6308B829879A}" presName="Triangle" presStyleLbl="alignNode1" presStyleIdx="1" presStyleCnt="19"/>
      <dgm:spPr/>
    </dgm:pt>
    <dgm:pt modelId="{CF30FBF5-4DB8-914D-8007-7301BF1E46AC}" type="pres">
      <dgm:prSet presAssocID="{F622E26C-1D07-E74E-8969-EA4482CB3B6C}" presName="sibTrans" presStyleCnt="0"/>
      <dgm:spPr/>
    </dgm:pt>
    <dgm:pt modelId="{E9D97A54-7E7E-A04A-8622-E453BFC449A7}" type="pres">
      <dgm:prSet presAssocID="{F622E26C-1D07-E74E-8969-EA4482CB3B6C}" presName="space" presStyleCnt="0"/>
      <dgm:spPr/>
    </dgm:pt>
    <dgm:pt modelId="{27949459-0496-F342-A0F6-BE2B1CE055DC}" type="pres">
      <dgm:prSet presAssocID="{3E41CD45-DD74-4D46-A534-9CB6E77AB2B2}" presName="composite" presStyleCnt="0"/>
      <dgm:spPr/>
    </dgm:pt>
    <dgm:pt modelId="{F7C9F362-3B27-C042-A017-11D749EAE208}" type="pres">
      <dgm:prSet presAssocID="{3E41CD45-DD74-4D46-A534-9CB6E77AB2B2}" presName="LShape" presStyleLbl="alignNode1" presStyleIdx="2" presStyleCnt="19"/>
      <dgm:spPr/>
    </dgm:pt>
    <dgm:pt modelId="{AEE90D18-C9C7-C54B-A0C3-35DA49AF59A7}" type="pres">
      <dgm:prSet presAssocID="{3E41CD45-DD74-4D46-A534-9CB6E77AB2B2}" presName="ParentText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4C2DB556-82F6-8A40-A120-B3A07DB4B1E4}" type="pres">
      <dgm:prSet presAssocID="{3E41CD45-DD74-4D46-A534-9CB6E77AB2B2}" presName="Triangle" presStyleLbl="alignNode1" presStyleIdx="3" presStyleCnt="19"/>
      <dgm:spPr/>
    </dgm:pt>
    <dgm:pt modelId="{05D6E098-5116-E14E-B020-7E1DFA6C87DB}" type="pres">
      <dgm:prSet presAssocID="{E0AB64F0-3403-EC4C-94C7-E09FAC341F2A}" presName="sibTrans" presStyleCnt="0"/>
      <dgm:spPr/>
    </dgm:pt>
    <dgm:pt modelId="{5B3D44A4-34DA-DA47-9E24-155F400C1E9C}" type="pres">
      <dgm:prSet presAssocID="{E0AB64F0-3403-EC4C-94C7-E09FAC341F2A}" presName="space" presStyleCnt="0"/>
      <dgm:spPr/>
    </dgm:pt>
    <dgm:pt modelId="{A5EE1B30-BDE3-2648-A622-5D9EAFDA113C}" type="pres">
      <dgm:prSet presAssocID="{3CC06BDE-9C6D-024E-AE58-BF836A709C13}" presName="composite" presStyleCnt="0"/>
      <dgm:spPr/>
    </dgm:pt>
    <dgm:pt modelId="{47886946-A006-1849-B953-3055F414C043}" type="pres">
      <dgm:prSet presAssocID="{3CC06BDE-9C6D-024E-AE58-BF836A709C13}" presName="LShape" presStyleLbl="alignNode1" presStyleIdx="4" presStyleCnt="19"/>
      <dgm:spPr/>
    </dgm:pt>
    <dgm:pt modelId="{7E875238-F1D1-074B-A3EF-8A9FC569A2B2}" type="pres">
      <dgm:prSet presAssocID="{3CC06BDE-9C6D-024E-AE58-BF836A709C13}" presName="ParentText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1607B459-5060-D343-B4A9-DBEAC97C0CCA}" type="pres">
      <dgm:prSet presAssocID="{3CC06BDE-9C6D-024E-AE58-BF836A709C13}" presName="Triangle" presStyleLbl="alignNode1" presStyleIdx="5" presStyleCnt="19"/>
      <dgm:spPr/>
    </dgm:pt>
    <dgm:pt modelId="{5FA7F667-A10B-B048-8F30-7CE33736BB0A}" type="pres">
      <dgm:prSet presAssocID="{9194974E-3BAF-4944-BB48-A7C226AA608C}" presName="sibTrans" presStyleCnt="0"/>
      <dgm:spPr/>
    </dgm:pt>
    <dgm:pt modelId="{4B7B7976-D63B-FA45-A894-075078169F7B}" type="pres">
      <dgm:prSet presAssocID="{9194974E-3BAF-4944-BB48-A7C226AA608C}" presName="space" presStyleCnt="0"/>
      <dgm:spPr/>
    </dgm:pt>
    <dgm:pt modelId="{0850B6F6-D2B6-3A4A-982A-BCB6EAFEC918}" type="pres">
      <dgm:prSet presAssocID="{C348D1E9-0F8E-1246-8001-E9726E9776F0}" presName="composite" presStyleCnt="0"/>
      <dgm:spPr/>
    </dgm:pt>
    <dgm:pt modelId="{A2166C84-0CDB-7B44-A9EA-45EBF6EB9E30}" type="pres">
      <dgm:prSet presAssocID="{C348D1E9-0F8E-1246-8001-E9726E9776F0}" presName="LShape" presStyleLbl="alignNode1" presStyleIdx="6" presStyleCnt="19"/>
      <dgm:spPr/>
    </dgm:pt>
    <dgm:pt modelId="{201A00A5-E427-4744-A4C8-7D614E3C2055}" type="pres">
      <dgm:prSet presAssocID="{C348D1E9-0F8E-1246-8001-E9726E9776F0}" presName="ParentText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F1BB1671-0ADF-B848-A9D6-9B634041DD1D}" type="pres">
      <dgm:prSet presAssocID="{C348D1E9-0F8E-1246-8001-E9726E9776F0}" presName="Triangle" presStyleLbl="alignNode1" presStyleIdx="7" presStyleCnt="19"/>
      <dgm:spPr/>
    </dgm:pt>
    <dgm:pt modelId="{193552A2-4594-AB4F-B24A-BAB3B7EA372B}" type="pres">
      <dgm:prSet presAssocID="{032D4A1E-C27E-0343-AFFC-2D1B1D84CEF9}" presName="sibTrans" presStyleCnt="0"/>
      <dgm:spPr/>
    </dgm:pt>
    <dgm:pt modelId="{4BB2E6A8-DC60-7E41-BD26-74EE66851799}" type="pres">
      <dgm:prSet presAssocID="{032D4A1E-C27E-0343-AFFC-2D1B1D84CEF9}" presName="space" presStyleCnt="0"/>
      <dgm:spPr/>
    </dgm:pt>
    <dgm:pt modelId="{AD4517AE-E925-DD4C-AA1F-E0FCA406A901}" type="pres">
      <dgm:prSet presAssocID="{8423F704-33E1-604B-ADC3-4460ADD67849}" presName="composite" presStyleCnt="0"/>
      <dgm:spPr/>
    </dgm:pt>
    <dgm:pt modelId="{9AE6D8EF-EC4F-3342-96DC-D94580D6DF0A}" type="pres">
      <dgm:prSet presAssocID="{8423F704-33E1-604B-ADC3-4460ADD67849}" presName="LShape" presStyleLbl="alignNode1" presStyleIdx="8" presStyleCnt="19"/>
      <dgm:spPr/>
    </dgm:pt>
    <dgm:pt modelId="{01B4E9EE-A9AC-0049-998A-27CC4C3D2298}" type="pres">
      <dgm:prSet presAssocID="{8423F704-33E1-604B-ADC3-4460ADD67849}" presName="ParentText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2A45CF28-6067-AC42-9FA4-9BBAD546847D}" type="pres">
      <dgm:prSet presAssocID="{8423F704-33E1-604B-ADC3-4460ADD67849}" presName="Triangle" presStyleLbl="alignNode1" presStyleIdx="9" presStyleCnt="19"/>
      <dgm:spPr/>
    </dgm:pt>
    <dgm:pt modelId="{D9C94F8D-A097-3E4E-B882-A4BE3A906DEE}" type="pres">
      <dgm:prSet presAssocID="{984C4A07-18B3-134F-9E44-4DDC97BAFFD2}" presName="sibTrans" presStyleCnt="0"/>
      <dgm:spPr/>
    </dgm:pt>
    <dgm:pt modelId="{B8D1D7F1-D346-9F4C-8C34-EB827896AA28}" type="pres">
      <dgm:prSet presAssocID="{984C4A07-18B3-134F-9E44-4DDC97BAFFD2}" presName="space" presStyleCnt="0"/>
      <dgm:spPr/>
    </dgm:pt>
    <dgm:pt modelId="{EC0A24B9-A1D6-D949-A9FB-496F1679B9EC}" type="pres">
      <dgm:prSet presAssocID="{7A6234B1-284F-5043-BBA1-4E007A40836B}" presName="composite" presStyleCnt="0"/>
      <dgm:spPr/>
    </dgm:pt>
    <dgm:pt modelId="{10EE2D85-1D35-6D4E-9D93-814023961F06}" type="pres">
      <dgm:prSet presAssocID="{7A6234B1-284F-5043-BBA1-4E007A40836B}" presName="LShape" presStyleLbl="alignNode1" presStyleIdx="10" presStyleCnt="19"/>
      <dgm:spPr/>
    </dgm:pt>
    <dgm:pt modelId="{EE289505-6DCD-994C-9003-DA39C1474862}" type="pres">
      <dgm:prSet presAssocID="{7A6234B1-284F-5043-BBA1-4E007A40836B}" presName="ParentText" presStyleLbl="revTx" presStyleIdx="5" presStyleCnt="10">
        <dgm:presLayoutVars>
          <dgm:chMax val="0"/>
          <dgm:chPref val="0"/>
          <dgm:bulletEnabled val="1"/>
        </dgm:presLayoutVars>
      </dgm:prSet>
      <dgm:spPr/>
    </dgm:pt>
    <dgm:pt modelId="{6EEC180A-46A6-1A4E-B1B2-01E641E2B50E}" type="pres">
      <dgm:prSet presAssocID="{7A6234B1-284F-5043-BBA1-4E007A40836B}" presName="Triangle" presStyleLbl="alignNode1" presStyleIdx="11" presStyleCnt="19"/>
      <dgm:spPr/>
    </dgm:pt>
    <dgm:pt modelId="{14CCB700-2BB9-C143-97CA-12EE931D724F}" type="pres">
      <dgm:prSet presAssocID="{F01E9174-CF8D-5142-8573-9AB0960748C4}" presName="sibTrans" presStyleCnt="0"/>
      <dgm:spPr/>
    </dgm:pt>
    <dgm:pt modelId="{9DCBE9ED-18EC-AE48-8837-09FB2E5A600C}" type="pres">
      <dgm:prSet presAssocID="{F01E9174-CF8D-5142-8573-9AB0960748C4}" presName="space" presStyleCnt="0"/>
      <dgm:spPr/>
    </dgm:pt>
    <dgm:pt modelId="{99F7D79A-F79E-D44A-A174-7C5D8D71EC1D}" type="pres">
      <dgm:prSet presAssocID="{3DDA66DE-6222-6C4A-AB84-4A475861CA05}" presName="composite" presStyleCnt="0"/>
      <dgm:spPr/>
    </dgm:pt>
    <dgm:pt modelId="{88F3B544-FDE7-694A-B92F-FD7F226959BE}" type="pres">
      <dgm:prSet presAssocID="{3DDA66DE-6222-6C4A-AB84-4A475861CA05}" presName="LShape" presStyleLbl="alignNode1" presStyleIdx="12" presStyleCnt="19"/>
      <dgm:spPr/>
    </dgm:pt>
    <dgm:pt modelId="{C0D9FDEA-020B-8443-9021-E01FB7B6B753}" type="pres">
      <dgm:prSet presAssocID="{3DDA66DE-6222-6C4A-AB84-4A475861CA05}" presName="ParentText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79A8ABF2-F3BA-4741-911C-CDBCDF59E9E4}" type="pres">
      <dgm:prSet presAssocID="{3DDA66DE-6222-6C4A-AB84-4A475861CA05}" presName="Triangle" presStyleLbl="alignNode1" presStyleIdx="13" presStyleCnt="19"/>
      <dgm:spPr/>
    </dgm:pt>
    <dgm:pt modelId="{66E22BEF-AD6E-0F4E-834F-567C0122DE67}" type="pres">
      <dgm:prSet presAssocID="{81C3E7F8-6641-2645-BAE4-70B90C67D063}" presName="sibTrans" presStyleCnt="0"/>
      <dgm:spPr/>
    </dgm:pt>
    <dgm:pt modelId="{2E70EDA9-CA0B-EE47-83F3-8AD1FD4C866D}" type="pres">
      <dgm:prSet presAssocID="{81C3E7F8-6641-2645-BAE4-70B90C67D063}" presName="space" presStyleCnt="0"/>
      <dgm:spPr/>
    </dgm:pt>
    <dgm:pt modelId="{480BBB35-3BBC-F544-81A0-B6A72B08D0D9}" type="pres">
      <dgm:prSet presAssocID="{E7C24A95-1859-2545-BD82-DE4499E0144D}" presName="composite" presStyleCnt="0"/>
      <dgm:spPr/>
    </dgm:pt>
    <dgm:pt modelId="{CC289631-5D91-014C-BECB-D263CE06DC2B}" type="pres">
      <dgm:prSet presAssocID="{E7C24A95-1859-2545-BD82-DE4499E0144D}" presName="LShape" presStyleLbl="alignNode1" presStyleIdx="14" presStyleCnt="19"/>
      <dgm:spPr/>
    </dgm:pt>
    <dgm:pt modelId="{9823B4F1-6A1C-9F4F-94C7-B121C47E42F3}" type="pres">
      <dgm:prSet presAssocID="{E7C24A95-1859-2545-BD82-DE4499E0144D}" presName="ParentText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7152E481-4256-4C4E-A7E4-44603F23EAD4}" type="pres">
      <dgm:prSet presAssocID="{E7C24A95-1859-2545-BD82-DE4499E0144D}" presName="Triangle" presStyleLbl="alignNode1" presStyleIdx="15" presStyleCnt="19"/>
      <dgm:spPr/>
    </dgm:pt>
    <dgm:pt modelId="{9961290C-28AA-9046-B13E-64FFDAADD791}" type="pres">
      <dgm:prSet presAssocID="{ED5D38AD-497A-E144-81B3-475CDF997750}" presName="sibTrans" presStyleCnt="0"/>
      <dgm:spPr/>
    </dgm:pt>
    <dgm:pt modelId="{8590876E-4274-1F45-B931-38319132086E}" type="pres">
      <dgm:prSet presAssocID="{ED5D38AD-497A-E144-81B3-475CDF997750}" presName="space" presStyleCnt="0"/>
      <dgm:spPr/>
    </dgm:pt>
    <dgm:pt modelId="{A9D010B6-D587-784C-821F-B9FB6D0F0DB9}" type="pres">
      <dgm:prSet presAssocID="{E01DB5A4-4EB5-454B-A927-B50DB4707569}" presName="composite" presStyleCnt="0"/>
      <dgm:spPr/>
    </dgm:pt>
    <dgm:pt modelId="{791AA592-7A61-3C40-8737-6DCA50B69382}" type="pres">
      <dgm:prSet presAssocID="{E01DB5A4-4EB5-454B-A927-B50DB4707569}" presName="LShape" presStyleLbl="alignNode1" presStyleIdx="16" presStyleCnt="19"/>
      <dgm:spPr/>
    </dgm:pt>
    <dgm:pt modelId="{7423A792-A991-DC4B-9AAB-5ABA3C711FB9}" type="pres">
      <dgm:prSet presAssocID="{E01DB5A4-4EB5-454B-A927-B50DB4707569}" presName="ParentText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9D39A971-63EC-BB46-B7E3-4B3E8FE49227}" type="pres">
      <dgm:prSet presAssocID="{E01DB5A4-4EB5-454B-A927-B50DB4707569}" presName="Triangle" presStyleLbl="alignNode1" presStyleIdx="17" presStyleCnt="19"/>
      <dgm:spPr/>
    </dgm:pt>
    <dgm:pt modelId="{FA49F870-2333-F246-9C00-4C99EB802547}" type="pres">
      <dgm:prSet presAssocID="{32B97305-E110-3C4A-9FF3-AF62E3490603}" presName="sibTrans" presStyleCnt="0"/>
      <dgm:spPr/>
    </dgm:pt>
    <dgm:pt modelId="{2DBBDA28-23BA-5844-A388-A017DEB46B72}" type="pres">
      <dgm:prSet presAssocID="{32B97305-E110-3C4A-9FF3-AF62E3490603}" presName="space" presStyleCnt="0"/>
      <dgm:spPr/>
    </dgm:pt>
    <dgm:pt modelId="{9DD03FEE-120B-B847-AA3D-F26E38950487}" type="pres">
      <dgm:prSet presAssocID="{C72FF6FD-9C0E-D949-823C-C0455C81B408}" presName="composite" presStyleCnt="0"/>
      <dgm:spPr/>
    </dgm:pt>
    <dgm:pt modelId="{50F56505-E109-044B-AAD8-03C489EB3489}" type="pres">
      <dgm:prSet presAssocID="{C72FF6FD-9C0E-D949-823C-C0455C81B408}" presName="LShape" presStyleLbl="alignNode1" presStyleIdx="18" presStyleCnt="19"/>
      <dgm:spPr/>
    </dgm:pt>
    <dgm:pt modelId="{91A64A23-B330-4642-9198-D9B879716753}" type="pres">
      <dgm:prSet presAssocID="{C72FF6FD-9C0E-D949-823C-C0455C81B408}" presName="ParentText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D286E08-AEDA-1B47-8ADC-1594EB8E7570}" srcId="{8E3FCFFC-66C7-9047-A42F-8C1B20092455}" destId="{3DDA66DE-6222-6C4A-AB84-4A475861CA05}" srcOrd="6" destOrd="0" parTransId="{A7A5B42A-271B-7F4A-B665-C0F199D968B6}" sibTransId="{81C3E7F8-6641-2645-BAE4-70B90C67D063}"/>
    <dgm:cxn modelId="{47865409-CF69-B242-A31B-50B90A199651}" type="presOf" srcId="{E7C24A95-1859-2545-BD82-DE4499E0144D}" destId="{9823B4F1-6A1C-9F4F-94C7-B121C47E42F3}" srcOrd="0" destOrd="0" presId="urn:microsoft.com/office/officeart/2009/3/layout/StepUpProcess"/>
    <dgm:cxn modelId="{4FA1670A-DDD6-C44B-B0CA-6713E54697AC}" type="presOf" srcId="{A0DFA3BA-EC45-E84D-ACDF-6308B829879A}" destId="{6DCD13C9-A01F-A548-84FD-EC69FC768F09}" srcOrd="0" destOrd="0" presId="urn:microsoft.com/office/officeart/2009/3/layout/StepUpProcess"/>
    <dgm:cxn modelId="{B884C128-1FC8-6A4F-ADBF-3DB2899FE0D6}" type="presOf" srcId="{8423F704-33E1-604B-ADC3-4460ADD67849}" destId="{01B4E9EE-A9AC-0049-998A-27CC4C3D2298}" srcOrd="0" destOrd="0" presId="urn:microsoft.com/office/officeart/2009/3/layout/StepUpProcess"/>
    <dgm:cxn modelId="{123CE431-5057-074B-A5AE-7F518B883954}" type="presOf" srcId="{3E41CD45-DD74-4D46-A534-9CB6E77AB2B2}" destId="{AEE90D18-C9C7-C54B-A0C3-35DA49AF59A7}" srcOrd="0" destOrd="0" presId="urn:microsoft.com/office/officeart/2009/3/layout/StepUpProcess"/>
    <dgm:cxn modelId="{728FD236-0355-DD4F-B5F4-34F515DC4856}" type="presOf" srcId="{7A6234B1-284F-5043-BBA1-4E007A40836B}" destId="{EE289505-6DCD-994C-9003-DA39C1474862}" srcOrd="0" destOrd="0" presId="urn:microsoft.com/office/officeart/2009/3/layout/StepUpProcess"/>
    <dgm:cxn modelId="{FA5C1A57-0E2B-1D44-9EAB-DE3FB83C8770}" srcId="{8E3FCFFC-66C7-9047-A42F-8C1B20092455}" destId="{7A6234B1-284F-5043-BBA1-4E007A40836B}" srcOrd="5" destOrd="0" parTransId="{AE913BEC-27FD-D54B-BDB9-D26860CEF297}" sibTransId="{F01E9174-CF8D-5142-8573-9AB0960748C4}"/>
    <dgm:cxn modelId="{097B306A-E642-2F43-B25F-CCBB6DE89CB4}" srcId="{8E3FCFFC-66C7-9047-A42F-8C1B20092455}" destId="{C72FF6FD-9C0E-D949-823C-C0455C81B408}" srcOrd="9" destOrd="0" parTransId="{92F670FD-9B5A-0549-BCE0-B8A9D66624BD}" sibTransId="{10267CC8-18F2-B045-BAAB-1F84F4D6D998}"/>
    <dgm:cxn modelId="{B758DE76-210A-8542-888B-BE081C539F12}" srcId="{8E3FCFFC-66C7-9047-A42F-8C1B20092455}" destId="{3CC06BDE-9C6D-024E-AE58-BF836A709C13}" srcOrd="2" destOrd="0" parTransId="{12F31EB5-E6A8-814C-8716-94FB77F6DB85}" sibTransId="{9194974E-3BAF-4944-BB48-A7C226AA608C}"/>
    <dgm:cxn modelId="{39344095-7095-BF46-8C58-55AEFF3EF3C8}" type="presOf" srcId="{C72FF6FD-9C0E-D949-823C-C0455C81B408}" destId="{91A64A23-B330-4642-9198-D9B879716753}" srcOrd="0" destOrd="0" presId="urn:microsoft.com/office/officeart/2009/3/layout/StepUpProcess"/>
    <dgm:cxn modelId="{6DA7599E-B476-004F-8963-82AA3B984F5C}" srcId="{8E3FCFFC-66C7-9047-A42F-8C1B20092455}" destId="{E7C24A95-1859-2545-BD82-DE4499E0144D}" srcOrd="7" destOrd="0" parTransId="{8D83E9D1-2E7A-0540-AF16-A9C85F0345F3}" sibTransId="{ED5D38AD-497A-E144-81B3-475CDF997750}"/>
    <dgm:cxn modelId="{003875A1-D9C1-E84C-93CE-49C78EABBC63}" type="presOf" srcId="{C348D1E9-0F8E-1246-8001-E9726E9776F0}" destId="{201A00A5-E427-4744-A4C8-7D614E3C2055}" srcOrd="0" destOrd="0" presId="urn:microsoft.com/office/officeart/2009/3/layout/StepUpProcess"/>
    <dgm:cxn modelId="{C7890FA6-F025-2C44-9AF3-7E0D3CFF2BD3}" srcId="{8E3FCFFC-66C7-9047-A42F-8C1B20092455}" destId="{E01DB5A4-4EB5-454B-A927-B50DB4707569}" srcOrd="8" destOrd="0" parTransId="{F372BCB8-9A87-FB4B-8045-53069B7AB57F}" sibTransId="{32B97305-E110-3C4A-9FF3-AF62E3490603}"/>
    <dgm:cxn modelId="{3D3CF8A6-1D4B-A448-924D-649541CD8324}" srcId="{8E3FCFFC-66C7-9047-A42F-8C1B20092455}" destId="{8423F704-33E1-604B-ADC3-4460ADD67849}" srcOrd="4" destOrd="0" parTransId="{E15121E5-86C4-8F48-850A-592B9DBFCB57}" sibTransId="{984C4A07-18B3-134F-9E44-4DDC97BAFFD2}"/>
    <dgm:cxn modelId="{64BB87A9-E3B2-ED4C-BEEA-79A6216C2BA7}" srcId="{8E3FCFFC-66C7-9047-A42F-8C1B20092455}" destId="{C348D1E9-0F8E-1246-8001-E9726E9776F0}" srcOrd="3" destOrd="0" parTransId="{79A1F021-133F-C04F-8E20-370DFF624054}" sibTransId="{032D4A1E-C27E-0343-AFFC-2D1B1D84CEF9}"/>
    <dgm:cxn modelId="{518BACAC-9746-E947-9A0F-C9FC49766801}" type="presOf" srcId="{8E3FCFFC-66C7-9047-A42F-8C1B20092455}" destId="{EEB7864C-A1BA-C346-9D50-D6618F658FEB}" srcOrd="0" destOrd="0" presId="urn:microsoft.com/office/officeart/2009/3/layout/StepUpProcess"/>
    <dgm:cxn modelId="{6A19E1B8-8444-B34D-A658-361D5EBC5986}" type="presOf" srcId="{E01DB5A4-4EB5-454B-A927-B50DB4707569}" destId="{7423A792-A991-DC4B-9AAB-5ABA3C711FB9}" srcOrd="0" destOrd="0" presId="urn:microsoft.com/office/officeart/2009/3/layout/StepUpProcess"/>
    <dgm:cxn modelId="{3FAFF3E6-C1E5-C945-AE14-1AB4AB0CC856}" type="presOf" srcId="{3CC06BDE-9C6D-024E-AE58-BF836A709C13}" destId="{7E875238-F1D1-074B-A3EF-8A9FC569A2B2}" srcOrd="0" destOrd="0" presId="urn:microsoft.com/office/officeart/2009/3/layout/StepUpProcess"/>
    <dgm:cxn modelId="{5F3F13EB-34B2-DA4A-87C5-4C62795D6FBB}" srcId="{8E3FCFFC-66C7-9047-A42F-8C1B20092455}" destId="{A0DFA3BA-EC45-E84D-ACDF-6308B829879A}" srcOrd="0" destOrd="0" parTransId="{4B67EFD2-7D73-F843-8710-1D0D20AAB5AD}" sibTransId="{F622E26C-1D07-E74E-8969-EA4482CB3B6C}"/>
    <dgm:cxn modelId="{032AE8EB-6B06-9844-997F-CFE193E0A2E7}" type="presOf" srcId="{3DDA66DE-6222-6C4A-AB84-4A475861CA05}" destId="{C0D9FDEA-020B-8443-9021-E01FB7B6B753}" srcOrd="0" destOrd="0" presId="urn:microsoft.com/office/officeart/2009/3/layout/StepUpProcess"/>
    <dgm:cxn modelId="{49470FF0-F416-A243-8DFE-3ED5BBF3D552}" srcId="{8E3FCFFC-66C7-9047-A42F-8C1B20092455}" destId="{3E41CD45-DD74-4D46-A534-9CB6E77AB2B2}" srcOrd="1" destOrd="0" parTransId="{F0834A07-28EF-0E48-93F2-650B1264107F}" sibTransId="{E0AB64F0-3403-EC4C-94C7-E09FAC341F2A}"/>
    <dgm:cxn modelId="{673BD552-774B-5D4A-8EC3-5DF3449A76C0}" type="presParOf" srcId="{EEB7864C-A1BA-C346-9D50-D6618F658FEB}" destId="{19951780-3E0C-DB4C-BA44-1A844D66CA21}" srcOrd="0" destOrd="0" presId="urn:microsoft.com/office/officeart/2009/3/layout/StepUpProcess"/>
    <dgm:cxn modelId="{15E3E78D-7CB8-9C4F-972E-47763442A61A}" type="presParOf" srcId="{19951780-3E0C-DB4C-BA44-1A844D66CA21}" destId="{59493CC6-9402-C244-BD89-E418D9A7B352}" srcOrd="0" destOrd="0" presId="urn:microsoft.com/office/officeart/2009/3/layout/StepUpProcess"/>
    <dgm:cxn modelId="{5AD9A5F5-C52D-304A-AFC4-97D7A755DD5D}" type="presParOf" srcId="{19951780-3E0C-DB4C-BA44-1A844D66CA21}" destId="{6DCD13C9-A01F-A548-84FD-EC69FC768F09}" srcOrd="1" destOrd="0" presId="urn:microsoft.com/office/officeart/2009/3/layout/StepUpProcess"/>
    <dgm:cxn modelId="{944A3438-83A6-E741-B050-B595B64D381F}" type="presParOf" srcId="{19951780-3E0C-DB4C-BA44-1A844D66CA21}" destId="{A25838D0-3830-684F-A8E4-83CE2BF01972}" srcOrd="2" destOrd="0" presId="urn:microsoft.com/office/officeart/2009/3/layout/StepUpProcess"/>
    <dgm:cxn modelId="{14F8228E-7A2C-4E49-856B-1245F0537B86}" type="presParOf" srcId="{EEB7864C-A1BA-C346-9D50-D6618F658FEB}" destId="{CF30FBF5-4DB8-914D-8007-7301BF1E46AC}" srcOrd="1" destOrd="0" presId="urn:microsoft.com/office/officeart/2009/3/layout/StepUpProcess"/>
    <dgm:cxn modelId="{D840E680-F137-394B-A538-117548C9F6FB}" type="presParOf" srcId="{CF30FBF5-4DB8-914D-8007-7301BF1E46AC}" destId="{E9D97A54-7E7E-A04A-8622-E453BFC449A7}" srcOrd="0" destOrd="0" presId="urn:microsoft.com/office/officeart/2009/3/layout/StepUpProcess"/>
    <dgm:cxn modelId="{C709C296-3576-3146-882F-0AD3FF0A6154}" type="presParOf" srcId="{EEB7864C-A1BA-C346-9D50-D6618F658FEB}" destId="{27949459-0496-F342-A0F6-BE2B1CE055DC}" srcOrd="2" destOrd="0" presId="urn:microsoft.com/office/officeart/2009/3/layout/StepUpProcess"/>
    <dgm:cxn modelId="{083322D5-6386-3F4B-98BC-5853FCB94085}" type="presParOf" srcId="{27949459-0496-F342-A0F6-BE2B1CE055DC}" destId="{F7C9F362-3B27-C042-A017-11D749EAE208}" srcOrd="0" destOrd="0" presId="urn:microsoft.com/office/officeart/2009/3/layout/StepUpProcess"/>
    <dgm:cxn modelId="{571794DE-C971-CA45-8EC6-E95E8D3FAB9C}" type="presParOf" srcId="{27949459-0496-F342-A0F6-BE2B1CE055DC}" destId="{AEE90D18-C9C7-C54B-A0C3-35DA49AF59A7}" srcOrd="1" destOrd="0" presId="urn:microsoft.com/office/officeart/2009/3/layout/StepUpProcess"/>
    <dgm:cxn modelId="{55758D66-8F17-1A41-823C-41E8D99524AA}" type="presParOf" srcId="{27949459-0496-F342-A0F6-BE2B1CE055DC}" destId="{4C2DB556-82F6-8A40-A120-B3A07DB4B1E4}" srcOrd="2" destOrd="0" presId="urn:microsoft.com/office/officeart/2009/3/layout/StepUpProcess"/>
    <dgm:cxn modelId="{ACABC875-63C4-8147-A60C-0C3C179FC0A8}" type="presParOf" srcId="{EEB7864C-A1BA-C346-9D50-D6618F658FEB}" destId="{05D6E098-5116-E14E-B020-7E1DFA6C87DB}" srcOrd="3" destOrd="0" presId="urn:microsoft.com/office/officeart/2009/3/layout/StepUpProcess"/>
    <dgm:cxn modelId="{78697E2D-99F2-2047-AD0A-8C4C0BBFE182}" type="presParOf" srcId="{05D6E098-5116-E14E-B020-7E1DFA6C87DB}" destId="{5B3D44A4-34DA-DA47-9E24-155F400C1E9C}" srcOrd="0" destOrd="0" presId="urn:microsoft.com/office/officeart/2009/3/layout/StepUpProcess"/>
    <dgm:cxn modelId="{1C1E73B4-92DB-6847-B018-9213E080AA64}" type="presParOf" srcId="{EEB7864C-A1BA-C346-9D50-D6618F658FEB}" destId="{A5EE1B30-BDE3-2648-A622-5D9EAFDA113C}" srcOrd="4" destOrd="0" presId="urn:microsoft.com/office/officeart/2009/3/layout/StepUpProcess"/>
    <dgm:cxn modelId="{FF365380-605F-EE4E-9D66-717F434A0B7B}" type="presParOf" srcId="{A5EE1B30-BDE3-2648-A622-5D9EAFDA113C}" destId="{47886946-A006-1849-B953-3055F414C043}" srcOrd="0" destOrd="0" presId="urn:microsoft.com/office/officeart/2009/3/layout/StepUpProcess"/>
    <dgm:cxn modelId="{8DF56CBB-BD77-3346-AAD8-26AA95D84F43}" type="presParOf" srcId="{A5EE1B30-BDE3-2648-A622-5D9EAFDA113C}" destId="{7E875238-F1D1-074B-A3EF-8A9FC569A2B2}" srcOrd="1" destOrd="0" presId="urn:microsoft.com/office/officeart/2009/3/layout/StepUpProcess"/>
    <dgm:cxn modelId="{22514F42-6C35-2D4A-BB71-F73E120B1C85}" type="presParOf" srcId="{A5EE1B30-BDE3-2648-A622-5D9EAFDA113C}" destId="{1607B459-5060-D343-B4A9-DBEAC97C0CCA}" srcOrd="2" destOrd="0" presId="urn:microsoft.com/office/officeart/2009/3/layout/StepUpProcess"/>
    <dgm:cxn modelId="{22FBC96D-543D-C74D-B9BF-3B4C27630746}" type="presParOf" srcId="{EEB7864C-A1BA-C346-9D50-D6618F658FEB}" destId="{5FA7F667-A10B-B048-8F30-7CE33736BB0A}" srcOrd="5" destOrd="0" presId="urn:microsoft.com/office/officeart/2009/3/layout/StepUpProcess"/>
    <dgm:cxn modelId="{0B3425EF-B9A7-6F45-AC7D-948FB6CAF2D3}" type="presParOf" srcId="{5FA7F667-A10B-B048-8F30-7CE33736BB0A}" destId="{4B7B7976-D63B-FA45-A894-075078169F7B}" srcOrd="0" destOrd="0" presId="urn:microsoft.com/office/officeart/2009/3/layout/StepUpProcess"/>
    <dgm:cxn modelId="{28489AD3-F448-CC44-9D4A-B6DE4EBD6DFD}" type="presParOf" srcId="{EEB7864C-A1BA-C346-9D50-D6618F658FEB}" destId="{0850B6F6-D2B6-3A4A-982A-BCB6EAFEC918}" srcOrd="6" destOrd="0" presId="urn:microsoft.com/office/officeart/2009/3/layout/StepUpProcess"/>
    <dgm:cxn modelId="{9766EE95-48BF-E349-A167-49F8C755A430}" type="presParOf" srcId="{0850B6F6-D2B6-3A4A-982A-BCB6EAFEC918}" destId="{A2166C84-0CDB-7B44-A9EA-45EBF6EB9E30}" srcOrd="0" destOrd="0" presId="urn:microsoft.com/office/officeart/2009/3/layout/StepUpProcess"/>
    <dgm:cxn modelId="{22F69CF3-F2E0-0243-A085-1AB9E21C75D8}" type="presParOf" srcId="{0850B6F6-D2B6-3A4A-982A-BCB6EAFEC918}" destId="{201A00A5-E427-4744-A4C8-7D614E3C2055}" srcOrd="1" destOrd="0" presId="urn:microsoft.com/office/officeart/2009/3/layout/StepUpProcess"/>
    <dgm:cxn modelId="{D0BDC8D9-9111-B541-8A35-B708907FC474}" type="presParOf" srcId="{0850B6F6-D2B6-3A4A-982A-BCB6EAFEC918}" destId="{F1BB1671-0ADF-B848-A9D6-9B634041DD1D}" srcOrd="2" destOrd="0" presId="urn:microsoft.com/office/officeart/2009/3/layout/StepUpProcess"/>
    <dgm:cxn modelId="{1DB4477D-13C1-D741-92FE-D208D3EA055C}" type="presParOf" srcId="{EEB7864C-A1BA-C346-9D50-D6618F658FEB}" destId="{193552A2-4594-AB4F-B24A-BAB3B7EA372B}" srcOrd="7" destOrd="0" presId="urn:microsoft.com/office/officeart/2009/3/layout/StepUpProcess"/>
    <dgm:cxn modelId="{49833065-B576-6349-ACF9-3C4DC26CE98B}" type="presParOf" srcId="{193552A2-4594-AB4F-B24A-BAB3B7EA372B}" destId="{4BB2E6A8-DC60-7E41-BD26-74EE66851799}" srcOrd="0" destOrd="0" presId="urn:microsoft.com/office/officeart/2009/3/layout/StepUpProcess"/>
    <dgm:cxn modelId="{BC3075C9-FC60-074A-A9B8-373C11EBBA90}" type="presParOf" srcId="{EEB7864C-A1BA-C346-9D50-D6618F658FEB}" destId="{AD4517AE-E925-DD4C-AA1F-E0FCA406A901}" srcOrd="8" destOrd="0" presId="urn:microsoft.com/office/officeart/2009/3/layout/StepUpProcess"/>
    <dgm:cxn modelId="{A254DDB0-6033-9447-9772-E701878EC539}" type="presParOf" srcId="{AD4517AE-E925-DD4C-AA1F-E0FCA406A901}" destId="{9AE6D8EF-EC4F-3342-96DC-D94580D6DF0A}" srcOrd="0" destOrd="0" presId="urn:microsoft.com/office/officeart/2009/3/layout/StepUpProcess"/>
    <dgm:cxn modelId="{9BEBDF8A-8EEC-ED41-8047-94CFC78DBA8C}" type="presParOf" srcId="{AD4517AE-E925-DD4C-AA1F-E0FCA406A901}" destId="{01B4E9EE-A9AC-0049-998A-27CC4C3D2298}" srcOrd="1" destOrd="0" presId="urn:microsoft.com/office/officeart/2009/3/layout/StepUpProcess"/>
    <dgm:cxn modelId="{4974537F-185F-1140-8BD7-BC781E45BE18}" type="presParOf" srcId="{AD4517AE-E925-DD4C-AA1F-E0FCA406A901}" destId="{2A45CF28-6067-AC42-9FA4-9BBAD546847D}" srcOrd="2" destOrd="0" presId="urn:microsoft.com/office/officeart/2009/3/layout/StepUpProcess"/>
    <dgm:cxn modelId="{5F1E898C-4949-6146-959A-505D136497FA}" type="presParOf" srcId="{EEB7864C-A1BA-C346-9D50-D6618F658FEB}" destId="{D9C94F8D-A097-3E4E-B882-A4BE3A906DEE}" srcOrd="9" destOrd="0" presId="urn:microsoft.com/office/officeart/2009/3/layout/StepUpProcess"/>
    <dgm:cxn modelId="{E3227DE4-4FEA-BD48-A5CD-79744F17988F}" type="presParOf" srcId="{D9C94F8D-A097-3E4E-B882-A4BE3A906DEE}" destId="{B8D1D7F1-D346-9F4C-8C34-EB827896AA28}" srcOrd="0" destOrd="0" presId="urn:microsoft.com/office/officeart/2009/3/layout/StepUpProcess"/>
    <dgm:cxn modelId="{A07FBD50-96E1-8847-BA80-C9A274FDE6B8}" type="presParOf" srcId="{EEB7864C-A1BA-C346-9D50-D6618F658FEB}" destId="{EC0A24B9-A1D6-D949-A9FB-496F1679B9EC}" srcOrd="10" destOrd="0" presId="urn:microsoft.com/office/officeart/2009/3/layout/StepUpProcess"/>
    <dgm:cxn modelId="{92F70AA3-0506-C84D-89D0-68CC72270E69}" type="presParOf" srcId="{EC0A24B9-A1D6-D949-A9FB-496F1679B9EC}" destId="{10EE2D85-1D35-6D4E-9D93-814023961F06}" srcOrd="0" destOrd="0" presId="urn:microsoft.com/office/officeart/2009/3/layout/StepUpProcess"/>
    <dgm:cxn modelId="{911BA449-1D02-C348-8975-96B83F930B8D}" type="presParOf" srcId="{EC0A24B9-A1D6-D949-A9FB-496F1679B9EC}" destId="{EE289505-6DCD-994C-9003-DA39C1474862}" srcOrd="1" destOrd="0" presId="urn:microsoft.com/office/officeart/2009/3/layout/StepUpProcess"/>
    <dgm:cxn modelId="{A2878746-770F-194C-AC10-E384AC5722AE}" type="presParOf" srcId="{EC0A24B9-A1D6-D949-A9FB-496F1679B9EC}" destId="{6EEC180A-46A6-1A4E-B1B2-01E641E2B50E}" srcOrd="2" destOrd="0" presId="urn:microsoft.com/office/officeart/2009/3/layout/StepUpProcess"/>
    <dgm:cxn modelId="{EB324BB3-DB86-0A49-AF1A-94F0137CB62A}" type="presParOf" srcId="{EEB7864C-A1BA-C346-9D50-D6618F658FEB}" destId="{14CCB700-2BB9-C143-97CA-12EE931D724F}" srcOrd="11" destOrd="0" presId="urn:microsoft.com/office/officeart/2009/3/layout/StepUpProcess"/>
    <dgm:cxn modelId="{7BA17FF6-35C1-694B-922E-ACD88AFC19C8}" type="presParOf" srcId="{14CCB700-2BB9-C143-97CA-12EE931D724F}" destId="{9DCBE9ED-18EC-AE48-8837-09FB2E5A600C}" srcOrd="0" destOrd="0" presId="urn:microsoft.com/office/officeart/2009/3/layout/StepUpProcess"/>
    <dgm:cxn modelId="{A1C353B0-8712-2F48-8877-8755380479AD}" type="presParOf" srcId="{EEB7864C-A1BA-C346-9D50-D6618F658FEB}" destId="{99F7D79A-F79E-D44A-A174-7C5D8D71EC1D}" srcOrd="12" destOrd="0" presId="urn:microsoft.com/office/officeart/2009/3/layout/StepUpProcess"/>
    <dgm:cxn modelId="{2449BC11-FE0E-5844-828B-274383C71995}" type="presParOf" srcId="{99F7D79A-F79E-D44A-A174-7C5D8D71EC1D}" destId="{88F3B544-FDE7-694A-B92F-FD7F226959BE}" srcOrd="0" destOrd="0" presId="urn:microsoft.com/office/officeart/2009/3/layout/StepUpProcess"/>
    <dgm:cxn modelId="{E9C21233-1CE1-334F-9364-706A151B05BB}" type="presParOf" srcId="{99F7D79A-F79E-D44A-A174-7C5D8D71EC1D}" destId="{C0D9FDEA-020B-8443-9021-E01FB7B6B753}" srcOrd="1" destOrd="0" presId="urn:microsoft.com/office/officeart/2009/3/layout/StepUpProcess"/>
    <dgm:cxn modelId="{E1DA2D50-4F00-F94A-BD62-DD0458505CBD}" type="presParOf" srcId="{99F7D79A-F79E-D44A-A174-7C5D8D71EC1D}" destId="{79A8ABF2-F3BA-4741-911C-CDBCDF59E9E4}" srcOrd="2" destOrd="0" presId="urn:microsoft.com/office/officeart/2009/3/layout/StepUpProcess"/>
    <dgm:cxn modelId="{6CA01E5C-2890-9441-A3B7-13410554DC2C}" type="presParOf" srcId="{EEB7864C-A1BA-C346-9D50-D6618F658FEB}" destId="{66E22BEF-AD6E-0F4E-834F-567C0122DE67}" srcOrd="13" destOrd="0" presId="urn:microsoft.com/office/officeart/2009/3/layout/StepUpProcess"/>
    <dgm:cxn modelId="{28D182FD-D4DC-C44E-B496-B1668820E39A}" type="presParOf" srcId="{66E22BEF-AD6E-0F4E-834F-567C0122DE67}" destId="{2E70EDA9-CA0B-EE47-83F3-8AD1FD4C866D}" srcOrd="0" destOrd="0" presId="urn:microsoft.com/office/officeart/2009/3/layout/StepUpProcess"/>
    <dgm:cxn modelId="{6D237354-6816-9B4B-892A-CF654D50E5F1}" type="presParOf" srcId="{EEB7864C-A1BA-C346-9D50-D6618F658FEB}" destId="{480BBB35-3BBC-F544-81A0-B6A72B08D0D9}" srcOrd="14" destOrd="0" presId="urn:microsoft.com/office/officeart/2009/3/layout/StepUpProcess"/>
    <dgm:cxn modelId="{5CA408D4-ED98-0842-B758-BC42E797A396}" type="presParOf" srcId="{480BBB35-3BBC-F544-81A0-B6A72B08D0D9}" destId="{CC289631-5D91-014C-BECB-D263CE06DC2B}" srcOrd="0" destOrd="0" presId="urn:microsoft.com/office/officeart/2009/3/layout/StepUpProcess"/>
    <dgm:cxn modelId="{685C8CCA-49A3-3E4F-9B25-5FE618FB21DE}" type="presParOf" srcId="{480BBB35-3BBC-F544-81A0-B6A72B08D0D9}" destId="{9823B4F1-6A1C-9F4F-94C7-B121C47E42F3}" srcOrd="1" destOrd="0" presId="urn:microsoft.com/office/officeart/2009/3/layout/StepUpProcess"/>
    <dgm:cxn modelId="{E0604DA4-F1B9-4E43-9CD0-7ECCF987ABD8}" type="presParOf" srcId="{480BBB35-3BBC-F544-81A0-B6A72B08D0D9}" destId="{7152E481-4256-4C4E-A7E4-44603F23EAD4}" srcOrd="2" destOrd="0" presId="urn:microsoft.com/office/officeart/2009/3/layout/StepUpProcess"/>
    <dgm:cxn modelId="{3D8DCBC1-2F3D-6749-804D-C0632396669F}" type="presParOf" srcId="{EEB7864C-A1BA-C346-9D50-D6618F658FEB}" destId="{9961290C-28AA-9046-B13E-64FFDAADD791}" srcOrd="15" destOrd="0" presId="urn:microsoft.com/office/officeart/2009/3/layout/StepUpProcess"/>
    <dgm:cxn modelId="{2115E2B2-9A94-C349-9511-B666E0DC5802}" type="presParOf" srcId="{9961290C-28AA-9046-B13E-64FFDAADD791}" destId="{8590876E-4274-1F45-B931-38319132086E}" srcOrd="0" destOrd="0" presId="urn:microsoft.com/office/officeart/2009/3/layout/StepUpProcess"/>
    <dgm:cxn modelId="{5CE55119-9EDE-5647-BEAC-BF8263EB7DEA}" type="presParOf" srcId="{EEB7864C-A1BA-C346-9D50-D6618F658FEB}" destId="{A9D010B6-D587-784C-821F-B9FB6D0F0DB9}" srcOrd="16" destOrd="0" presId="urn:microsoft.com/office/officeart/2009/3/layout/StepUpProcess"/>
    <dgm:cxn modelId="{B947766B-6BF0-844D-A7EE-46D4B1ECCFC9}" type="presParOf" srcId="{A9D010B6-D587-784C-821F-B9FB6D0F0DB9}" destId="{791AA592-7A61-3C40-8737-6DCA50B69382}" srcOrd="0" destOrd="0" presId="urn:microsoft.com/office/officeart/2009/3/layout/StepUpProcess"/>
    <dgm:cxn modelId="{2CBBDE0B-A49E-7F47-B29E-9BC50389497A}" type="presParOf" srcId="{A9D010B6-D587-784C-821F-B9FB6D0F0DB9}" destId="{7423A792-A991-DC4B-9AAB-5ABA3C711FB9}" srcOrd="1" destOrd="0" presId="urn:microsoft.com/office/officeart/2009/3/layout/StepUpProcess"/>
    <dgm:cxn modelId="{D43F8796-C087-BD47-9019-7AE819032450}" type="presParOf" srcId="{A9D010B6-D587-784C-821F-B9FB6D0F0DB9}" destId="{9D39A971-63EC-BB46-B7E3-4B3E8FE49227}" srcOrd="2" destOrd="0" presId="urn:microsoft.com/office/officeart/2009/3/layout/StepUpProcess"/>
    <dgm:cxn modelId="{1D96A9A3-73A4-D341-8009-34EE6B69E7BD}" type="presParOf" srcId="{EEB7864C-A1BA-C346-9D50-D6618F658FEB}" destId="{FA49F870-2333-F246-9C00-4C99EB802547}" srcOrd="17" destOrd="0" presId="urn:microsoft.com/office/officeart/2009/3/layout/StepUpProcess"/>
    <dgm:cxn modelId="{BB2AF527-9437-3140-9BD9-02EEEE50D983}" type="presParOf" srcId="{FA49F870-2333-F246-9C00-4C99EB802547}" destId="{2DBBDA28-23BA-5844-A388-A017DEB46B72}" srcOrd="0" destOrd="0" presId="urn:microsoft.com/office/officeart/2009/3/layout/StepUpProcess"/>
    <dgm:cxn modelId="{61C8D140-FA83-3F45-BBF2-1D931B359EC7}" type="presParOf" srcId="{EEB7864C-A1BA-C346-9D50-D6618F658FEB}" destId="{9DD03FEE-120B-B847-AA3D-F26E38950487}" srcOrd="18" destOrd="0" presId="urn:microsoft.com/office/officeart/2009/3/layout/StepUpProcess"/>
    <dgm:cxn modelId="{37F3415C-61C1-2D4C-B326-2E53C55E1623}" type="presParOf" srcId="{9DD03FEE-120B-B847-AA3D-F26E38950487}" destId="{50F56505-E109-044B-AAD8-03C489EB3489}" srcOrd="0" destOrd="0" presId="urn:microsoft.com/office/officeart/2009/3/layout/StepUpProcess"/>
    <dgm:cxn modelId="{C07C2D91-F506-4348-B884-03E54FD437B4}" type="presParOf" srcId="{9DD03FEE-120B-B847-AA3D-F26E38950487}" destId="{91A64A23-B330-4642-9198-D9B87971675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93CC6-9402-C244-BD89-E418D9A7B352}">
      <dsp:nvSpPr>
        <dsp:cNvPr id="0" name=""/>
        <dsp:cNvSpPr/>
      </dsp:nvSpPr>
      <dsp:spPr>
        <a:xfrm rot="5400000">
          <a:off x="226596" y="3088578"/>
          <a:ext cx="659767" cy="109783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D13C9-A01F-A548-84FD-EC69FC768F09}">
      <dsp:nvSpPr>
        <dsp:cNvPr id="0" name=""/>
        <dsp:cNvSpPr/>
      </dsp:nvSpPr>
      <dsp:spPr>
        <a:xfrm>
          <a:off x="116464" y="3416595"/>
          <a:ext cx="991134" cy="86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2">
                  <a:lumMod val="50000"/>
                </a:schemeClr>
              </a:solidFill>
              <a:latin typeface="+mj-lt"/>
            </a:rPr>
            <a:t>10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2">
                  <a:lumMod val="50000"/>
                </a:schemeClr>
              </a:solidFill>
              <a:latin typeface="+mj-lt"/>
            </a:rPr>
            <a:t>(3.41</a:t>
          </a:r>
          <a:r>
            <a:rPr lang="en-US" sz="2000" kern="1200" dirty="0">
              <a:solidFill>
                <a:schemeClr val="accent2">
                  <a:lumMod val="50000"/>
                </a:schemeClr>
              </a:solidFill>
              <a:latin typeface="+mj-lt"/>
            </a:rPr>
            <a:t>) </a:t>
          </a:r>
        </a:p>
      </dsp:txBody>
      <dsp:txXfrm>
        <a:off x="116464" y="3416595"/>
        <a:ext cx="991134" cy="868787"/>
      </dsp:txXfrm>
    </dsp:sp>
    <dsp:sp modelId="{A25838D0-3830-684F-A8E4-83CE2BF01972}">
      <dsp:nvSpPr>
        <dsp:cNvPr id="0" name=""/>
        <dsp:cNvSpPr/>
      </dsp:nvSpPr>
      <dsp:spPr>
        <a:xfrm>
          <a:off x="920592" y="3007754"/>
          <a:ext cx="187006" cy="18700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9F362-3B27-C042-A017-11D749EAE208}">
      <dsp:nvSpPr>
        <dsp:cNvPr id="0" name=""/>
        <dsp:cNvSpPr/>
      </dsp:nvSpPr>
      <dsp:spPr>
        <a:xfrm rot="5400000">
          <a:off x="1439938" y="2788335"/>
          <a:ext cx="659767" cy="109783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90D18-C9C7-C54B-A0C3-35DA49AF59A7}">
      <dsp:nvSpPr>
        <dsp:cNvPr id="0" name=""/>
        <dsp:cNvSpPr/>
      </dsp:nvSpPr>
      <dsp:spPr>
        <a:xfrm>
          <a:off x="1329807" y="3116352"/>
          <a:ext cx="991134" cy="86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9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(3.57) </a:t>
          </a:r>
        </a:p>
      </dsp:txBody>
      <dsp:txXfrm>
        <a:off x="1329807" y="3116352"/>
        <a:ext cx="991134" cy="868787"/>
      </dsp:txXfrm>
    </dsp:sp>
    <dsp:sp modelId="{4C2DB556-82F6-8A40-A120-B3A07DB4B1E4}">
      <dsp:nvSpPr>
        <dsp:cNvPr id="0" name=""/>
        <dsp:cNvSpPr/>
      </dsp:nvSpPr>
      <dsp:spPr>
        <a:xfrm>
          <a:off x="2133935" y="2707511"/>
          <a:ext cx="187006" cy="187006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86946-A006-1849-B953-3055F414C043}">
      <dsp:nvSpPr>
        <dsp:cNvPr id="0" name=""/>
        <dsp:cNvSpPr/>
      </dsp:nvSpPr>
      <dsp:spPr>
        <a:xfrm rot="5400000">
          <a:off x="2653281" y="2488092"/>
          <a:ext cx="659767" cy="109783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75238-F1D1-074B-A3EF-8A9FC569A2B2}">
      <dsp:nvSpPr>
        <dsp:cNvPr id="0" name=""/>
        <dsp:cNvSpPr/>
      </dsp:nvSpPr>
      <dsp:spPr>
        <a:xfrm>
          <a:off x="2543149" y="2816110"/>
          <a:ext cx="991134" cy="86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8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(4.10)</a:t>
          </a:r>
          <a:endParaRPr lang="en-US" sz="2000" kern="1200" dirty="0"/>
        </a:p>
      </dsp:txBody>
      <dsp:txXfrm>
        <a:off x="2543149" y="2816110"/>
        <a:ext cx="991134" cy="868787"/>
      </dsp:txXfrm>
    </dsp:sp>
    <dsp:sp modelId="{1607B459-5060-D343-B4A9-DBEAC97C0CCA}">
      <dsp:nvSpPr>
        <dsp:cNvPr id="0" name=""/>
        <dsp:cNvSpPr/>
      </dsp:nvSpPr>
      <dsp:spPr>
        <a:xfrm>
          <a:off x="3347278" y="2407268"/>
          <a:ext cx="187006" cy="187006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66C84-0CDB-7B44-A9EA-45EBF6EB9E30}">
      <dsp:nvSpPr>
        <dsp:cNvPr id="0" name=""/>
        <dsp:cNvSpPr/>
      </dsp:nvSpPr>
      <dsp:spPr>
        <a:xfrm rot="5400000">
          <a:off x="3866624" y="2187850"/>
          <a:ext cx="659767" cy="1097838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A00A5-E427-4744-A4C8-7D614E3C2055}">
      <dsp:nvSpPr>
        <dsp:cNvPr id="0" name=""/>
        <dsp:cNvSpPr/>
      </dsp:nvSpPr>
      <dsp:spPr>
        <a:xfrm>
          <a:off x="3756492" y="2515867"/>
          <a:ext cx="991134" cy="86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2">
                  <a:lumMod val="25000"/>
                </a:schemeClr>
              </a:solidFill>
              <a:latin typeface="+mj-lt"/>
            </a:rPr>
            <a:t>7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25000"/>
                </a:schemeClr>
              </a:solidFill>
              <a:latin typeface="+mj-lt"/>
            </a:rPr>
            <a:t>(4.12)</a:t>
          </a:r>
        </a:p>
      </dsp:txBody>
      <dsp:txXfrm>
        <a:off x="3756492" y="2515867"/>
        <a:ext cx="991134" cy="868787"/>
      </dsp:txXfrm>
    </dsp:sp>
    <dsp:sp modelId="{F1BB1671-0ADF-B848-A9D6-9B634041DD1D}">
      <dsp:nvSpPr>
        <dsp:cNvPr id="0" name=""/>
        <dsp:cNvSpPr/>
      </dsp:nvSpPr>
      <dsp:spPr>
        <a:xfrm>
          <a:off x="4560620" y="2107025"/>
          <a:ext cx="187006" cy="187006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6D8EF-EC4F-3342-96DC-D94580D6DF0A}">
      <dsp:nvSpPr>
        <dsp:cNvPr id="0" name=""/>
        <dsp:cNvSpPr/>
      </dsp:nvSpPr>
      <dsp:spPr>
        <a:xfrm rot="5400000">
          <a:off x="5079966" y="1887607"/>
          <a:ext cx="659767" cy="109783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4E9EE-A9AC-0049-998A-27CC4C3D2298}">
      <dsp:nvSpPr>
        <dsp:cNvPr id="0" name=""/>
        <dsp:cNvSpPr/>
      </dsp:nvSpPr>
      <dsp:spPr>
        <a:xfrm>
          <a:off x="4969835" y="2215624"/>
          <a:ext cx="991134" cy="86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5">
                  <a:lumMod val="75000"/>
                </a:schemeClr>
              </a:solidFill>
              <a:latin typeface="+mj-lt"/>
            </a:rPr>
            <a:t>6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5">
                  <a:lumMod val="75000"/>
                </a:schemeClr>
              </a:solidFill>
              <a:latin typeface="+mj-lt"/>
            </a:rPr>
            <a:t>(4.15</a:t>
          </a:r>
          <a:r>
            <a:rPr lang="en-US" sz="2000" kern="1200" dirty="0"/>
            <a:t>)</a:t>
          </a:r>
        </a:p>
      </dsp:txBody>
      <dsp:txXfrm>
        <a:off x="4969835" y="2215624"/>
        <a:ext cx="991134" cy="868787"/>
      </dsp:txXfrm>
    </dsp:sp>
    <dsp:sp modelId="{2A45CF28-6067-AC42-9FA4-9BBAD546847D}">
      <dsp:nvSpPr>
        <dsp:cNvPr id="0" name=""/>
        <dsp:cNvSpPr/>
      </dsp:nvSpPr>
      <dsp:spPr>
        <a:xfrm>
          <a:off x="5773963" y="1806783"/>
          <a:ext cx="187006" cy="187006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E2D85-1D35-6D4E-9D93-814023961F06}">
      <dsp:nvSpPr>
        <dsp:cNvPr id="0" name=""/>
        <dsp:cNvSpPr/>
      </dsp:nvSpPr>
      <dsp:spPr>
        <a:xfrm rot="5400000">
          <a:off x="6293309" y="1587364"/>
          <a:ext cx="659767" cy="109783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89505-6DCD-994C-9003-DA39C1474862}">
      <dsp:nvSpPr>
        <dsp:cNvPr id="0" name=""/>
        <dsp:cNvSpPr/>
      </dsp:nvSpPr>
      <dsp:spPr>
        <a:xfrm>
          <a:off x="6183177" y="1915381"/>
          <a:ext cx="991134" cy="86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accent2">
                  <a:lumMod val="50000"/>
                </a:schemeClr>
              </a:solidFill>
              <a:latin typeface="+mj-lt"/>
            </a:rPr>
            <a:t>5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2">
                  <a:lumMod val="50000"/>
                </a:schemeClr>
              </a:solidFill>
              <a:latin typeface="+mj-lt"/>
            </a:rPr>
            <a:t>(4.31)</a:t>
          </a:r>
        </a:p>
      </dsp:txBody>
      <dsp:txXfrm>
        <a:off x="6183177" y="1915381"/>
        <a:ext cx="991134" cy="868787"/>
      </dsp:txXfrm>
    </dsp:sp>
    <dsp:sp modelId="{6EEC180A-46A6-1A4E-B1B2-01E641E2B50E}">
      <dsp:nvSpPr>
        <dsp:cNvPr id="0" name=""/>
        <dsp:cNvSpPr/>
      </dsp:nvSpPr>
      <dsp:spPr>
        <a:xfrm>
          <a:off x="6987306" y="1506540"/>
          <a:ext cx="187006" cy="18700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3B544-FDE7-694A-B92F-FD7F226959BE}">
      <dsp:nvSpPr>
        <dsp:cNvPr id="0" name=""/>
        <dsp:cNvSpPr/>
      </dsp:nvSpPr>
      <dsp:spPr>
        <a:xfrm rot="5400000">
          <a:off x="7506652" y="1287121"/>
          <a:ext cx="659767" cy="109783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9FDEA-020B-8443-9021-E01FB7B6B753}">
      <dsp:nvSpPr>
        <dsp:cNvPr id="0" name=""/>
        <dsp:cNvSpPr/>
      </dsp:nvSpPr>
      <dsp:spPr>
        <a:xfrm>
          <a:off x="7396520" y="1615138"/>
          <a:ext cx="991134" cy="86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4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(4.34)</a:t>
          </a:r>
        </a:p>
      </dsp:txBody>
      <dsp:txXfrm>
        <a:off x="7396520" y="1615138"/>
        <a:ext cx="991134" cy="868787"/>
      </dsp:txXfrm>
    </dsp:sp>
    <dsp:sp modelId="{79A8ABF2-F3BA-4741-911C-CDBCDF59E9E4}">
      <dsp:nvSpPr>
        <dsp:cNvPr id="0" name=""/>
        <dsp:cNvSpPr/>
      </dsp:nvSpPr>
      <dsp:spPr>
        <a:xfrm>
          <a:off x="8200648" y="1206297"/>
          <a:ext cx="187006" cy="187006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89631-5D91-014C-BECB-D263CE06DC2B}">
      <dsp:nvSpPr>
        <dsp:cNvPr id="0" name=""/>
        <dsp:cNvSpPr/>
      </dsp:nvSpPr>
      <dsp:spPr>
        <a:xfrm rot="5400000">
          <a:off x="8719994" y="986878"/>
          <a:ext cx="659767" cy="109783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3B4F1-6A1C-9F4F-94C7-B121C47E42F3}">
      <dsp:nvSpPr>
        <dsp:cNvPr id="0" name=""/>
        <dsp:cNvSpPr/>
      </dsp:nvSpPr>
      <dsp:spPr>
        <a:xfrm>
          <a:off x="8609863" y="1314895"/>
          <a:ext cx="991134" cy="86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accent6">
                  <a:lumMod val="75000"/>
                </a:schemeClr>
              </a:solidFill>
              <a:latin typeface="+mj-lt"/>
            </a:rPr>
            <a:t>3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>
                  <a:lumMod val="75000"/>
                </a:schemeClr>
              </a:solidFill>
              <a:latin typeface="+mj-lt"/>
            </a:rPr>
            <a:t>(4.36)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8609863" y="1314895"/>
        <a:ext cx="991134" cy="868787"/>
      </dsp:txXfrm>
    </dsp:sp>
    <dsp:sp modelId="{7152E481-4256-4C4E-A7E4-44603F23EAD4}">
      <dsp:nvSpPr>
        <dsp:cNvPr id="0" name=""/>
        <dsp:cNvSpPr/>
      </dsp:nvSpPr>
      <dsp:spPr>
        <a:xfrm>
          <a:off x="9413991" y="906054"/>
          <a:ext cx="187006" cy="187006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AA592-7A61-3C40-8737-6DCA50B69382}">
      <dsp:nvSpPr>
        <dsp:cNvPr id="0" name=""/>
        <dsp:cNvSpPr/>
      </dsp:nvSpPr>
      <dsp:spPr>
        <a:xfrm rot="5400000">
          <a:off x="9933337" y="686635"/>
          <a:ext cx="659767" cy="1097838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3A792-A991-DC4B-9AAB-5ABA3C711FB9}">
      <dsp:nvSpPr>
        <dsp:cNvPr id="0" name=""/>
        <dsp:cNvSpPr/>
      </dsp:nvSpPr>
      <dsp:spPr>
        <a:xfrm>
          <a:off x="9823205" y="1014653"/>
          <a:ext cx="991134" cy="86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2">
                  <a:lumMod val="50000"/>
                </a:schemeClr>
              </a:solidFill>
              <a:latin typeface="+mj-lt"/>
            </a:rPr>
            <a:t>2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50000"/>
                </a:schemeClr>
              </a:solidFill>
              <a:latin typeface="+mj-lt"/>
            </a:rPr>
            <a:t>(4.43)</a:t>
          </a:r>
        </a:p>
      </dsp:txBody>
      <dsp:txXfrm>
        <a:off x="9823205" y="1014653"/>
        <a:ext cx="991134" cy="868787"/>
      </dsp:txXfrm>
    </dsp:sp>
    <dsp:sp modelId="{9D39A971-63EC-BB46-B7E3-4B3E8FE49227}">
      <dsp:nvSpPr>
        <dsp:cNvPr id="0" name=""/>
        <dsp:cNvSpPr/>
      </dsp:nvSpPr>
      <dsp:spPr>
        <a:xfrm>
          <a:off x="10627334" y="605811"/>
          <a:ext cx="187006" cy="187006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56505-E109-044B-AAD8-03C489EB3489}">
      <dsp:nvSpPr>
        <dsp:cNvPr id="0" name=""/>
        <dsp:cNvSpPr/>
      </dsp:nvSpPr>
      <dsp:spPr>
        <a:xfrm rot="5400000">
          <a:off x="11146680" y="386392"/>
          <a:ext cx="659767" cy="109783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64A23-B330-4642-9198-D9B879716753}">
      <dsp:nvSpPr>
        <dsp:cNvPr id="0" name=""/>
        <dsp:cNvSpPr/>
      </dsp:nvSpPr>
      <dsp:spPr>
        <a:xfrm>
          <a:off x="11036548" y="714410"/>
          <a:ext cx="991134" cy="86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1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(4.67) </a:t>
          </a:r>
        </a:p>
      </dsp:txBody>
      <dsp:txXfrm>
        <a:off x="11036548" y="714410"/>
        <a:ext cx="991134" cy="868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767B-F89E-4182-A408-11933B428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1045E-A0ED-4613-84EF-309677FD5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1" name="Google Shape;635;p53">
            <a:extLst>
              <a:ext uri="{FF2B5EF4-FFF2-40B4-BE49-F238E27FC236}">
                <a16:creationId xmlns:a16="http://schemas.microsoft.com/office/drawing/2014/main" id="{32B0FD0E-99AE-49A4-8FAD-3BE51739F32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1207000" cy="120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627;p53">
            <a:extLst>
              <a:ext uri="{FF2B5EF4-FFF2-40B4-BE49-F238E27FC236}">
                <a16:creationId xmlns:a16="http://schemas.microsoft.com/office/drawing/2014/main" id="{5F8BDFA5-7958-42BA-AB3A-C7EA5B48A71A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33" name="Google Shape;628;p53">
              <a:extLst>
                <a:ext uri="{FF2B5EF4-FFF2-40B4-BE49-F238E27FC236}">
                  <a16:creationId xmlns:a16="http://schemas.microsoft.com/office/drawing/2014/main" id="{0817EB72-52DC-474D-A7FB-42456DBCF969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34" name="Google Shape;629;p53">
              <a:extLst>
                <a:ext uri="{FF2B5EF4-FFF2-40B4-BE49-F238E27FC236}">
                  <a16:creationId xmlns:a16="http://schemas.microsoft.com/office/drawing/2014/main" id="{F40558EA-6445-4369-A601-6CC6EFA6F68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" name="Google Shape;630;p53">
              <a:extLst>
                <a:ext uri="{FF2B5EF4-FFF2-40B4-BE49-F238E27FC236}">
                  <a16:creationId xmlns:a16="http://schemas.microsoft.com/office/drawing/2014/main" id="{00379B29-B0D6-4853-945B-4DCC139749EA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D55C6A7-8CA1-4F7E-82EA-A3C1A72B963D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7DDDFCF0-E6B3-487A-96B2-E61E6EA18422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358961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duan Warna Tular Na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2;p51">
            <a:extLst>
              <a:ext uri="{FF2B5EF4-FFF2-40B4-BE49-F238E27FC236}">
                <a16:creationId xmlns:a16="http://schemas.microsoft.com/office/drawing/2014/main" id="{38543138-B800-47B5-BE72-483734639B86}"/>
              </a:ext>
            </a:extLst>
          </p:cNvPr>
          <p:cNvSpPr/>
          <p:nvPr userDrawn="1"/>
        </p:nvSpPr>
        <p:spPr>
          <a:xfrm flipH="1">
            <a:off x="1094180" y="1727200"/>
            <a:ext cx="868530" cy="879101"/>
          </a:xfrm>
          <a:prstGeom prst="rect">
            <a:avLst/>
          </a:prstGeom>
          <a:solidFill>
            <a:srgbClr val="3EF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83;p51">
            <a:extLst>
              <a:ext uri="{FF2B5EF4-FFF2-40B4-BE49-F238E27FC236}">
                <a16:creationId xmlns:a16="http://schemas.microsoft.com/office/drawing/2014/main" id="{8A83A85B-F93C-441F-9C41-8C8BD331EBA9}"/>
              </a:ext>
            </a:extLst>
          </p:cNvPr>
          <p:cNvSpPr/>
          <p:nvPr userDrawn="1"/>
        </p:nvSpPr>
        <p:spPr>
          <a:xfrm flipH="1">
            <a:off x="2211307" y="1727200"/>
            <a:ext cx="868530" cy="879101"/>
          </a:xfrm>
          <a:prstGeom prst="rect">
            <a:avLst/>
          </a:prstGeom>
          <a:solidFill>
            <a:srgbClr val="610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84;p51">
            <a:extLst>
              <a:ext uri="{FF2B5EF4-FFF2-40B4-BE49-F238E27FC236}">
                <a16:creationId xmlns:a16="http://schemas.microsoft.com/office/drawing/2014/main" id="{978DDDC0-CDA2-4005-B5B5-479E9C3F3E43}"/>
              </a:ext>
            </a:extLst>
          </p:cNvPr>
          <p:cNvSpPr/>
          <p:nvPr userDrawn="1"/>
        </p:nvSpPr>
        <p:spPr>
          <a:xfrm flipH="1">
            <a:off x="3332638" y="1728765"/>
            <a:ext cx="868530" cy="879101"/>
          </a:xfrm>
          <a:prstGeom prst="rect">
            <a:avLst/>
          </a:prstGeom>
          <a:solidFill>
            <a:srgbClr val="1500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85;p51">
            <a:extLst>
              <a:ext uri="{FF2B5EF4-FFF2-40B4-BE49-F238E27FC236}">
                <a16:creationId xmlns:a16="http://schemas.microsoft.com/office/drawing/2014/main" id="{736E42A3-6924-4A9C-9F66-0C4CF642C8FF}"/>
              </a:ext>
            </a:extLst>
          </p:cNvPr>
          <p:cNvSpPr/>
          <p:nvPr userDrawn="1"/>
        </p:nvSpPr>
        <p:spPr>
          <a:xfrm flipH="1">
            <a:off x="4453969" y="1731604"/>
            <a:ext cx="868530" cy="879101"/>
          </a:xfrm>
          <a:prstGeom prst="rect">
            <a:avLst/>
          </a:prstGeom>
          <a:solidFill>
            <a:srgbClr val="1D00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86;p51">
            <a:extLst>
              <a:ext uri="{FF2B5EF4-FFF2-40B4-BE49-F238E27FC236}">
                <a16:creationId xmlns:a16="http://schemas.microsoft.com/office/drawing/2014/main" id="{47F11E68-6462-453C-89F7-9D27D069DB25}"/>
              </a:ext>
            </a:extLst>
          </p:cNvPr>
          <p:cNvSpPr/>
          <p:nvPr userDrawn="1"/>
        </p:nvSpPr>
        <p:spPr>
          <a:xfrm flipH="1">
            <a:off x="5575300" y="1728765"/>
            <a:ext cx="868530" cy="879101"/>
          </a:xfrm>
          <a:prstGeom prst="rect">
            <a:avLst/>
          </a:prstGeom>
          <a:solidFill>
            <a:srgbClr val="171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5660C8-74B1-4C0B-95A2-FB574DD75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 dirty="0"/>
              <a:t>Panduan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Tular</a:t>
            </a:r>
            <a:r>
              <a:rPr lang="en-US" dirty="0"/>
              <a:t> </a:t>
            </a:r>
            <a:r>
              <a:rPr lang="en-US" dirty="0" err="1"/>
              <a:t>Nalar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606E72-C521-4844-A642-4826AECEABF6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8A4E276-7A0E-4832-8E50-955E2857B2D6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166476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oogle Shape;627;p53">
            <a:extLst>
              <a:ext uri="{FF2B5EF4-FFF2-40B4-BE49-F238E27FC236}">
                <a16:creationId xmlns:a16="http://schemas.microsoft.com/office/drawing/2014/main" id="{B165E1C0-81EA-40A9-8A9F-7807FD8BF976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1" name="Google Shape;628;p53">
              <a:extLst>
                <a:ext uri="{FF2B5EF4-FFF2-40B4-BE49-F238E27FC236}">
                  <a16:creationId xmlns:a16="http://schemas.microsoft.com/office/drawing/2014/main" id="{56D72711-2D36-4FB2-8B43-99E179312847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2" name="Google Shape;629;p53">
              <a:extLst>
                <a:ext uri="{FF2B5EF4-FFF2-40B4-BE49-F238E27FC236}">
                  <a16:creationId xmlns:a16="http://schemas.microsoft.com/office/drawing/2014/main" id="{F71D58BA-BFB7-43C6-BC93-CD55DD05958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630;p53">
              <a:extLst>
                <a:ext uri="{FF2B5EF4-FFF2-40B4-BE49-F238E27FC236}">
                  <a16:creationId xmlns:a16="http://schemas.microsoft.com/office/drawing/2014/main" id="{B489D417-FF15-4F17-90E7-1139990DF631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BA36264-8202-43C2-880B-7610C14ADBD7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4B448B7B-303B-4EAB-A33E-AD80CC1DFDFB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154844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oogle Shape;627;p53">
            <a:extLst>
              <a:ext uri="{FF2B5EF4-FFF2-40B4-BE49-F238E27FC236}">
                <a16:creationId xmlns:a16="http://schemas.microsoft.com/office/drawing/2014/main" id="{B165E1C0-81EA-40A9-8A9F-7807FD8BF976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1" name="Google Shape;628;p53">
              <a:extLst>
                <a:ext uri="{FF2B5EF4-FFF2-40B4-BE49-F238E27FC236}">
                  <a16:creationId xmlns:a16="http://schemas.microsoft.com/office/drawing/2014/main" id="{56D72711-2D36-4FB2-8B43-99E179312847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2" name="Google Shape;629;p53">
              <a:extLst>
                <a:ext uri="{FF2B5EF4-FFF2-40B4-BE49-F238E27FC236}">
                  <a16:creationId xmlns:a16="http://schemas.microsoft.com/office/drawing/2014/main" id="{F71D58BA-BFB7-43C6-BC93-CD55DD05958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630;p53">
              <a:extLst>
                <a:ext uri="{FF2B5EF4-FFF2-40B4-BE49-F238E27FC236}">
                  <a16:creationId xmlns:a16="http://schemas.microsoft.com/office/drawing/2014/main" id="{B489D417-FF15-4F17-90E7-1139990DF631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4" name="Google Shape;634;p53">
            <a:extLst>
              <a:ext uri="{FF2B5EF4-FFF2-40B4-BE49-F238E27FC236}">
                <a16:creationId xmlns:a16="http://schemas.microsoft.com/office/drawing/2014/main" id="{E8251954-F829-42FA-8500-0610B2CE4A5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996847" y="4009819"/>
            <a:ext cx="1207000" cy="12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BA36264-8202-43C2-880B-7610C14ADBD7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4B448B7B-303B-4EAB-A33E-AD80CC1DFDFB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235131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oogle Shape;627;p53">
            <a:extLst>
              <a:ext uri="{FF2B5EF4-FFF2-40B4-BE49-F238E27FC236}">
                <a16:creationId xmlns:a16="http://schemas.microsoft.com/office/drawing/2014/main" id="{B165E1C0-81EA-40A9-8A9F-7807FD8BF976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1" name="Google Shape;628;p53">
              <a:extLst>
                <a:ext uri="{FF2B5EF4-FFF2-40B4-BE49-F238E27FC236}">
                  <a16:creationId xmlns:a16="http://schemas.microsoft.com/office/drawing/2014/main" id="{56D72711-2D36-4FB2-8B43-99E179312847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2" name="Google Shape;629;p53">
              <a:extLst>
                <a:ext uri="{FF2B5EF4-FFF2-40B4-BE49-F238E27FC236}">
                  <a16:creationId xmlns:a16="http://schemas.microsoft.com/office/drawing/2014/main" id="{F71D58BA-BFB7-43C6-BC93-CD55DD05958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630;p53">
              <a:extLst>
                <a:ext uri="{FF2B5EF4-FFF2-40B4-BE49-F238E27FC236}">
                  <a16:creationId xmlns:a16="http://schemas.microsoft.com/office/drawing/2014/main" id="{B489D417-FF15-4F17-90E7-1139990DF631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5" name="Google Shape;633;p53">
            <a:extLst>
              <a:ext uri="{FF2B5EF4-FFF2-40B4-BE49-F238E27FC236}">
                <a16:creationId xmlns:a16="http://schemas.microsoft.com/office/drawing/2014/main" id="{9DD217A0-C832-43D9-8F5E-2062042DF5F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50000"/>
          <a:stretch/>
        </p:blipFill>
        <p:spPr>
          <a:xfrm rot="10800000">
            <a:off x="11315994" y="3059659"/>
            <a:ext cx="876006" cy="17520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FF4FEBC-B70E-4995-9B69-686FEAA50C0E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D5D6A729-E917-40EB-8769-D947E70C6E37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102010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33BD-E55E-4C70-BEEC-B0837EB3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C594A-11BB-4EE7-9FD4-B4E55BF48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53723-12D9-4609-99F8-6CC31D9A7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D8C000-4D9A-4905-87C5-9DAF95A6738B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1BFC16C4-ACEE-441D-A996-C2A69AF438D8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392112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FD3AD5-15C9-4998-80DE-B2E2CFEC54C2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DD9C8B5C-5F3F-42BB-B840-87BDEF7E9913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325448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urple">
    <p:bg>
      <p:bgPr>
        <a:gradFill flip="none" rotWithShape="1">
          <a:gsLst>
            <a:gs pos="30000">
              <a:srgbClr val="1D0065"/>
            </a:gs>
            <a:gs pos="100000">
              <a:srgbClr val="610096"/>
            </a:gs>
            <a:gs pos="0">
              <a:srgbClr val="1500B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5" name="Google Shape;627;p53">
            <a:extLst>
              <a:ext uri="{FF2B5EF4-FFF2-40B4-BE49-F238E27FC236}">
                <a16:creationId xmlns:a16="http://schemas.microsoft.com/office/drawing/2014/main" id="{B7EE8771-C153-435F-A7F6-802FF2BD2105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6" name="Google Shape;628;p53">
              <a:extLst>
                <a:ext uri="{FF2B5EF4-FFF2-40B4-BE49-F238E27FC236}">
                  <a16:creationId xmlns:a16="http://schemas.microsoft.com/office/drawing/2014/main" id="{689F28D3-6E1E-48AD-A4FA-64C4D7A30664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bg1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9" name="Google Shape;629;p53">
              <a:extLst>
                <a:ext uri="{FF2B5EF4-FFF2-40B4-BE49-F238E27FC236}">
                  <a16:creationId xmlns:a16="http://schemas.microsoft.com/office/drawing/2014/main" id="{EFA9B2B5-094A-49B2-9C67-CDA86EA0A28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" name="Google Shape;630;p53">
              <a:extLst>
                <a:ext uri="{FF2B5EF4-FFF2-40B4-BE49-F238E27FC236}">
                  <a16:creationId xmlns:a16="http://schemas.microsoft.com/office/drawing/2014/main" id="{699DCBDB-FE32-4E57-8B4E-400F364F077F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65D5D4-CB7C-4DB2-B21B-1336B7424DDA}"/>
              </a:ext>
            </a:extLst>
          </p:cNvPr>
          <p:cNvSpPr txBox="1"/>
          <p:nvPr userDrawn="1"/>
        </p:nvSpPr>
        <p:spPr>
          <a:xfrm>
            <a:off x="3048000" y="65213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  <p:pic>
        <p:nvPicPr>
          <p:cNvPr id="22" name="Google Shape;400;p37">
            <a:extLst>
              <a:ext uri="{FF2B5EF4-FFF2-40B4-BE49-F238E27FC236}">
                <a16:creationId xmlns:a16="http://schemas.microsoft.com/office/drawing/2014/main" id="{1619B3B4-804A-45AA-B5A0-06CEC760ACE9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0776315" y="5435625"/>
            <a:ext cx="1422394" cy="1422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37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ckgrou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4FD8-0AEE-4B6D-99E9-0D039F13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971" y="1842759"/>
            <a:ext cx="7362058" cy="261132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oogle Shape;627;p53">
            <a:extLst>
              <a:ext uri="{FF2B5EF4-FFF2-40B4-BE49-F238E27FC236}">
                <a16:creationId xmlns:a16="http://schemas.microsoft.com/office/drawing/2014/main" id="{4C5DB871-0320-406D-BD3D-5DB74B0F5123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9" name="Google Shape;628;p53">
              <a:extLst>
                <a:ext uri="{FF2B5EF4-FFF2-40B4-BE49-F238E27FC236}">
                  <a16:creationId xmlns:a16="http://schemas.microsoft.com/office/drawing/2014/main" id="{8EE9FD0B-E2B6-4911-BED9-CA80F2B489FF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bg1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0" name="Google Shape;629;p53">
              <a:extLst>
                <a:ext uri="{FF2B5EF4-FFF2-40B4-BE49-F238E27FC236}">
                  <a16:creationId xmlns:a16="http://schemas.microsoft.com/office/drawing/2014/main" id="{2C57B090-04E7-4B01-9868-6E8C8CC0328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Google Shape;630;p53">
              <a:extLst>
                <a:ext uri="{FF2B5EF4-FFF2-40B4-BE49-F238E27FC236}">
                  <a16:creationId xmlns:a16="http://schemas.microsoft.com/office/drawing/2014/main" id="{5EEDEBBF-436E-486C-B51F-2FC1E36F73F6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0B12F2-865B-4022-B8FA-40FDB25360F1}"/>
              </a:ext>
            </a:extLst>
          </p:cNvPr>
          <p:cNvSpPr txBox="1"/>
          <p:nvPr userDrawn="1"/>
        </p:nvSpPr>
        <p:spPr>
          <a:xfrm>
            <a:off x="3048000" y="65213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98126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4FD8-0AEE-4B6D-99E9-0D039F13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173162"/>
            <a:ext cx="3810000" cy="479107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610096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oogle Shape;627;p53">
            <a:extLst>
              <a:ext uri="{FF2B5EF4-FFF2-40B4-BE49-F238E27FC236}">
                <a16:creationId xmlns:a16="http://schemas.microsoft.com/office/drawing/2014/main" id="{4C5DB871-0320-406D-BD3D-5DB74B0F5123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9" name="Google Shape;628;p53">
              <a:extLst>
                <a:ext uri="{FF2B5EF4-FFF2-40B4-BE49-F238E27FC236}">
                  <a16:creationId xmlns:a16="http://schemas.microsoft.com/office/drawing/2014/main" id="{8EE9FD0B-E2B6-4911-BED9-CA80F2B489FF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bg1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0" name="Google Shape;629;p53">
              <a:extLst>
                <a:ext uri="{FF2B5EF4-FFF2-40B4-BE49-F238E27FC236}">
                  <a16:creationId xmlns:a16="http://schemas.microsoft.com/office/drawing/2014/main" id="{2C57B090-04E7-4B01-9868-6E8C8CC0328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Google Shape;630;p53">
              <a:extLst>
                <a:ext uri="{FF2B5EF4-FFF2-40B4-BE49-F238E27FC236}">
                  <a16:creationId xmlns:a16="http://schemas.microsoft.com/office/drawing/2014/main" id="{5EEDEBBF-436E-486C-B51F-2FC1E36F73F6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27EC7C4-E499-4E41-99CD-D101BEA70601}"/>
              </a:ext>
            </a:extLst>
          </p:cNvPr>
          <p:cNvSpPr txBox="1"/>
          <p:nvPr userDrawn="1"/>
        </p:nvSpPr>
        <p:spPr>
          <a:xfrm>
            <a:off x="3048000" y="65213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1EBF93-F93E-405A-9559-F264FF599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743" y="1631683"/>
            <a:ext cx="4323074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0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2DB10C-99D3-4F12-8B26-3818A65E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66D9B-4979-4ED4-B074-35752F816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030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2" r:id="rId3"/>
    <p:sldLayoutId id="2147483663" r:id="rId4"/>
    <p:sldLayoutId id="2147483652" r:id="rId5"/>
    <p:sldLayoutId id="2147483655" r:id="rId6"/>
    <p:sldLayoutId id="2147483668" r:id="rId7"/>
    <p:sldLayoutId id="2147483667" r:id="rId8"/>
    <p:sldLayoutId id="2147483654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ubik" pitchFamily="2" charset="-79"/>
          <a:ea typeface="+mj-ea"/>
          <a:cs typeface="Rubik" pitchFamily="2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ularnalar.id/tentang-kami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6">
            <a:extLst>
              <a:ext uri="{FF2B5EF4-FFF2-40B4-BE49-F238E27FC236}">
                <a16:creationId xmlns:a16="http://schemas.microsoft.com/office/drawing/2014/main" id="{FAADD5BA-2F76-BD43-ADF5-A20528D6A0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1932" y="2588770"/>
            <a:ext cx="8988135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Apple Braille" pitchFamily="2" charset="0"/>
              </a:rPr>
              <a:t>INTERNET DAN KELUARGA</a:t>
            </a:r>
            <a:endParaRPr lang="en-US" sz="5400" i="1" dirty="0">
              <a:solidFill>
                <a:schemeClr val="bg1"/>
              </a:solidFill>
              <a:latin typeface="Apple Braille" pitchFamily="2" charset="0"/>
              <a:cs typeface="APPLE CHANCERY" panose="03020702040506060504" pitchFamily="66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18F67-A0A3-AE44-8822-AA1D3BDE0D41}"/>
              </a:ext>
            </a:extLst>
          </p:cNvPr>
          <p:cNvSpPr txBox="1"/>
          <p:nvPr/>
        </p:nvSpPr>
        <p:spPr>
          <a:xfrm>
            <a:off x="1315059" y="3661192"/>
            <a:ext cx="99204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pple Braille" pitchFamily="2" charset="0"/>
              </a:rPr>
              <a:t>Mengasah</a:t>
            </a:r>
            <a:r>
              <a:rPr lang="en-US" sz="2800" dirty="0">
                <a:solidFill>
                  <a:schemeClr val="bg1"/>
                </a:solidFill>
                <a:latin typeface="Apple Braille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pple Braille" pitchFamily="2" charset="0"/>
              </a:rPr>
              <a:t>Berpikir</a:t>
            </a:r>
            <a:r>
              <a:rPr lang="en-US" sz="2800" dirty="0">
                <a:solidFill>
                  <a:schemeClr val="bg1"/>
                </a:solidFill>
                <a:latin typeface="Apple Braille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pple Braille" pitchFamily="2" charset="0"/>
              </a:rPr>
              <a:t>Kritis</a:t>
            </a:r>
            <a:r>
              <a:rPr lang="en-US" sz="2800" dirty="0">
                <a:solidFill>
                  <a:schemeClr val="bg1"/>
                </a:solidFill>
                <a:latin typeface="Apple Braille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pple Braille" pitchFamily="2" charset="0"/>
              </a:rPr>
              <a:t>melalui</a:t>
            </a:r>
            <a:r>
              <a:rPr lang="en-US" sz="2800" dirty="0">
                <a:solidFill>
                  <a:schemeClr val="bg1"/>
                </a:solidFill>
                <a:latin typeface="Apple Braille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pple Braille" pitchFamily="2" charset="0"/>
              </a:rPr>
              <a:t>Literasi</a:t>
            </a:r>
            <a:r>
              <a:rPr lang="en-US" sz="2800" dirty="0">
                <a:solidFill>
                  <a:schemeClr val="bg1"/>
                </a:solidFill>
                <a:latin typeface="Apple Braille" pitchFamily="2" charset="0"/>
              </a:rPr>
              <a:t> Digital </a:t>
            </a:r>
            <a:r>
              <a:rPr lang="en-US" sz="2800" dirty="0" err="1">
                <a:solidFill>
                  <a:schemeClr val="bg1"/>
                </a:solidFill>
                <a:latin typeface="Apple Braille" pitchFamily="2" charset="0"/>
              </a:rPr>
              <a:t>Tular</a:t>
            </a:r>
            <a:r>
              <a:rPr lang="en-US" sz="2800" dirty="0">
                <a:solidFill>
                  <a:schemeClr val="bg1"/>
                </a:solidFill>
                <a:latin typeface="Apple Braille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pple Braille" pitchFamily="2" charset="0"/>
              </a:rPr>
              <a:t>Nalar</a:t>
            </a:r>
            <a:endParaRPr lang="en-US" sz="2800" dirty="0">
              <a:solidFill>
                <a:schemeClr val="bg1"/>
              </a:solidFill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2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19;p28">
            <a:extLst>
              <a:ext uri="{FF2B5EF4-FFF2-40B4-BE49-F238E27FC236}">
                <a16:creationId xmlns:a16="http://schemas.microsoft.com/office/drawing/2014/main" id="{73501F9F-450F-408E-A29B-964AA309EFF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07426" y="1866900"/>
            <a:ext cx="1307425" cy="25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28">
            <a:extLst>
              <a:ext uri="{FF2B5EF4-FFF2-40B4-BE49-F238E27FC236}">
                <a16:creationId xmlns:a16="http://schemas.microsoft.com/office/drawing/2014/main" id="{5A7CB4FC-1BF2-4B21-936D-269E182266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4838" y="2390735"/>
            <a:ext cx="79260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3;p28">
            <a:extLst>
              <a:ext uri="{FF2B5EF4-FFF2-40B4-BE49-F238E27FC236}">
                <a16:creationId xmlns:a16="http://schemas.microsoft.com/office/drawing/2014/main" id="{265A634C-793A-4ABB-B7F7-2605AA7885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4295" y="3483107"/>
            <a:ext cx="695888" cy="333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5E91DCD-0753-4644-9A2A-E70C63835B42}"/>
              </a:ext>
            </a:extLst>
          </p:cNvPr>
          <p:cNvGrpSpPr/>
          <p:nvPr/>
        </p:nvGrpSpPr>
        <p:grpSpPr>
          <a:xfrm>
            <a:off x="9948097" y="4939142"/>
            <a:ext cx="1273954" cy="818623"/>
            <a:chOff x="9988074" y="5217438"/>
            <a:chExt cx="1273954" cy="818623"/>
          </a:xfrm>
        </p:grpSpPr>
        <p:pic>
          <p:nvPicPr>
            <p:cNvPr id="16" name="Google Shape;121;p28">
              <a:extLst>
                <a:ext uri="{FF2B5EF4-FFF2-40B4-BE49-F238E27FC236}">
                  <a16:creationId xmlns:a16="http://schemas.microsoft.com/office/drawing/2014/main" id="{2B5B35FC-F0F5-45B4-B601-4822D27BE18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24890" b="30510"/>
            <a:stretch/>
          </p:blipFill>
          <p:spPr>
            <a:xfrm>
              <a:off x="9988074" y="5467860"/>
              <a:ext cx="1273954" cy="568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20;p28">
              <a:extLst>
                <a:ext uri="{FF2B5EF4-FFF2-40B4-BE49-F238E27FC236}">
                  <a16:creationId xmlns:a16="http://schemas.microsoft.com/office/drawing/2014/main" id="{B9E22F4B-FD67-4BF5-9349-FAC4BA9C6E02}"/>
                </a:ext>
              </a:extLst>
            </p:cNvPr>
            <p:cNvSpPr txBox="1"/>
            <p:nvPr/>
          </p:nvSpPr>
          <p:spPr>
            <a:xfrm>
              <a:off x="10035251" y="5217438"/>
              <a:ext cx="1179600" cy="44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Sintony"/>
                  <a:ea typeface="Sintony"/>
                  <a:cs typeface="Sintony"/>
                  <a:sym typeface="Sintony"/>
                </a:rPr>
                <a:t>Supported by:</a:t>
              </a:r>
              <a:endParaRPr sz="1000" dirty="0">
                <a:latin typeface="Sintony"/>
                <a:ea typeface="Sintony"/>
                <a:cs typeface="Sintony"/>
                <a:sym typeface="Sintony"/>
              </a:endParaRPr>
            </a:p>
          </p:txBody>
        </p:sp>
      </p:grpSp>
      <p:sp>
        <p:nvSpPr>
          <p:cNvPr id="8" name="Google Shape;224;p14">
            <a:extLst>
              <a:ext uri="{FF2B5EF4-FFF2-40B4-BE49-F238E27FC236}">
                <a16:creationId xmlns:a16="http://schemas.microsoft.com/office/drawing/2014/main" id="{260D2FD9-EF72-184C-8533-C3B9A8478DC6}"/>
              </a:ext>
            </a:extLst>
          </p:cNvPr>
          <p:cNvSpPr txBox="1">
            <a:spLocks/>
          </p:cNvSpPr>
          <p:nvPr/>
        </p:nvSpPr>
        <p:spPr>
          <a:xfrm>
            <a:off x="1452203" y="461832"/>
            <a:ext cx="883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en-US" sz="3600" dirty="0" err="1">
                <a:latin typeface="Apple Braille" pitchFamily="2" charset="0"/>
              </a:rPr>
              <a:t>Literasi</a:t>
            </a:r>
            <a:r>
              <a:rPr lang="en-US" sz="3600" dirty="0">
                <a:latin typeface="Apple Braille" pitchFamily="2" charset="0"/>
              </a:rPr>
              <a:t> Digital </a:t>
            </a:r>
            <a:r>
              <a:rPr lang="en-US" sz="3600" dirty="0" err="1">
                <a:latin typeface="Apple Braille" pitchFamily="2" charset="0"/>
              </a:rPr>
              <a:t>Tular</a:t>
            </a:r>
            <a:r>
              <a:rPr lang="en-US" sz="3600" dirty="0">
                <a:latin typeface="Apple Braille" pitchFamily="2" charset="0"/>
              </a:rPr>
              <a:t> </a:t>
            </a:r>
            <a:r>
              <a:rPr lang="en-US" sz="3600" dirty="0" err="1">
                <a:latin typeface="Apple Braille" pitchFamily="2" charset="0"/>
              </a:rPr>
              <a:t>Nalar</a:t>
            </a:r>
            <a:r>
              <a:rPr lang="en-US" sz="3600" dirty="0">
                <a:latin typeface="Apple Braille" pitchFamily="2" charset="0"/>
              </a:rPr>
              <a:t>:</a:t>
            </a:r>
            <a:br>
              <a:rPr lang="en-US" sz="3600" dirty="0">
                <a:latin typeface="Apple Braille" pitchFamily="2" charset="0"/>
              </a:rPr>
            </a:br>
            <a:r>
              <a:rPr lang="en-US" sz="3600" dirty="0" err="1">
                <a:latin typeface="Apple Braille" pitchFamily="2" charset="0"/>
              </a:rPr>
              <a:t>Siapakah</a:t>
            </a:r>
            <a:r>
              <a:rPr lang="en-US" sz="3600" dirty="0">
                <a:latin typeface="Apple Braille" pitchFamily="2" charset="0"/>
              </a:rPr>
              <a:t> kami?</a:t>
            </a:r>
            <a:endParaRPr lang="en-US" sz="3600" dirty="0">
              <a:latin typeface="Apple Braille" pitchFamily="2" charset="0"/>
              <a:ea typeface="Rubik"/>
              <a:cs typeface="Rubik"/>
              <a:sym typeface="Rubik"/>
            </a:endParaRPr>
          </a:p>
        </p:txBody>
      </p:sp>
      <p:sp>
        <p:nvSpPr>
          <p:cNvPr id="9" name="Google Shape;225;p14">
            <a:extLst>
              <a:ext uri="{FF2B5EF4-FFF2-40B4-BE49-F238E27FC236}">
                <a16:creationId xmlns:a16="http://schemas.microsoft.com/office/drawing/2014/main" id="{1C1A873C-4115-F242-9E8A-C193E0D2AB12}"/>
              </a:ext>
            </a:extLst>
          </p:cNvPr>
          <p:cNvSpPr txBox="1">
            <a:spLocks/>
          </p:cNvSpPr>
          <p:nvPr/>
        </p:nvSpPr>
        <p:spPr>
          <a:xfrm>
            <a:off x="1195901" y="1544281"/>
            <a:ext cx="8365959" cy="20259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Internet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Kesehatan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luaran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inisiatif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Maarif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Mafindo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Love Frankie,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didukung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Google.org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Inisiatif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berfokus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penyediaan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berpikir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kritis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literasi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media digital. 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Mafindo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Anti Fitnah Indonesia)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sipil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anti-hoax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memelopori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inisiatif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melawan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infodemic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wabah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hoax. 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Maarif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berkomitmen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konteks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Islam,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kemanusiaan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kewarganegaraan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Sementara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Love Frankie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agensi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berfokus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bertujuan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menyatukan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pembuat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kreatif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penuh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semangat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u="sng" dirty="0">
                <a:solidFill>
                  <a:srgbClr val="0000FF"/>
                </a:solidFill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https://tularnalar.id/tentang-kami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95300" indent="-227013"/>
            <a:endParaRPr lang="en-US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8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A105-0E5F-D146-9E76-F1107570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ple Braille" pitchFamily="2" charset="0"/>
              </a:rPr>
              <a:t>CPL </a:t>
            </a:r>
            <a:r>
              <a:rPr lang="en-US" dirty="0" err="1">
                <a:latin typeface="Apple Braille" pitchFamily="2" charset="0"/>
              </a:rPr>
              <a:t>Materi</a:t>
            </a:r>
            <a:endParaRPr lang="en-US" dirty="0">
              <a:latin typeface="Apple Braille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129D-F116-7A40-8AEC-5D9221410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200025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Peserta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kelas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Tular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Nalar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mampu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mengakses</a:t>
            </a:r>
            <a:r>
              <a:rPr lang="en-US" dirty="0">
                <a:latin typeface="Apple Braille" pitchFamily="2" charset="0"/>
              </a:rPr>
              <a:t> data,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, dan </a:t>
            </a:r>
            <a:r>
              <a:rPr lang="en-US" dirty="0" err="1">
                <a:latin typeface="Apple Braille" pitchFamily="2" charset="0"/>
              </a:rPr>
              <a:t>konten</a:t>
            </a:r>
            <a:r>
              <a:rPr lang="en-US" dirty="0">
                <a:latin typeface="Apple Braille" pitchFamily="2" charset="0"/>
              </a:rPr>
              <a:t> digital yang </a:t>
            </a:r>
            <a:r>
              <a:rPr lang="en-US" dirty="0" err="1">
                <a:latin typeface="Apple Braille" pitchFamily="2" charset="0"/>
              </a:rPr>
              <a:t>sesuai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dengan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usianya</a:t>
            </a:r>
            <a:endParaRPr lang="en-US" dirty="0">
              <a:latin typeface="Apple Braille" pitchFamily="2" charset="0"/>
            </a:endParaRPr>
          </a:p>
          <a:p>
            <a:pPr marL="342900" lvl="0" indent="-200025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Peserta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kelas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Tular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Nalar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mampu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menganalisis</a:t>
            </a:r>
            <a:r>
              <a:rPr lang="en-US" dirty="0">
                <a:latin typeface="Apple Braille" pitchFamily="2" charset="0"/>
              </a:rPr>
              <a:t> data,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, dan </a:t>
            </a:r>
            <a:r>
              <a:rPr lang="en-US" dirty="0" err="1">
                <a:latin typeface="Apple Braille" pitchFamily="2" charset="0"/>
              </a:rPr>
              <a:t>konten</a:t>
            </a:r>
            <a:r>
              <a:rPr lang="en-US" dirty="0">
                <a:latin typeface="Apple Braille" pitchFamily="2" charset="0"/>
              </a:rPr>
              <a:t> digital yang </a:t>
            </a:r>
            <a:r>
              <a:rPr lang="en-US" dirty="0" err="1">
                <a:latin typeface="Apple Braille" pitchFamily="2" charset="0"/>
              </a:rPr>
              <a:t>sesuai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usia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dengan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baik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benar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pPr marL="342900" lvl="0" indent="-200025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Peserta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kelas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Tular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Nalar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mampu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mendesain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pesan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, dan </a:t>
            </a:r>
            <a:r>
              <a:rPr lang="en-US" dirty="0" err="1">
                <a:latin typeface="Apple Braille" pitchFamily="2" charset="0"/>
              </a:rPr>
              <a:t>konten</a:t>
            </a:r>
            <a:r>
              <a:rPr lang="en-US" dirty="0">
                <a:latin typeface="Apple Braille" pitchFamily="2" charset="0"/>
              </a:rPr>
              <a:t> digital yang </a:t>
            </a:r>
            <a:r>
              <a:rPr lang="en-US" dirty="0" err="1">
                <a:latin typeface="Apple Braille" pitchFamily="2" charset="0"/>
              </a:rPr>
              <a:t>baik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benar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kepada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pihak</a:t>
            </a:r>
            <a:r>
              <a:rPr lang="en-US" dirty="0">
                <a:latin typeface="Apple Braille" pitchFamily="2" charset="0"/>
              </a:rPr>
              <a:t> lain.</a:t>
            </a:r>
          </a:p>
          <a:p>
            <a:pPr marL="342900" lvl="0" indent="-200025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Peserta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kelas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Tular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Nalar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mampu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berbagi</a:t>
            </a:r>
            <a:r>
              <a:rPr lang="en-US" dirty="0">
                <a:latin typeface="Apple Braille" pitchFamily="2" charset="0"/>
              </a:rPr>
              <a:t> data,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, dan </a:t>
            </a:r>
            <a:r>
              <a:rPr lang="en-US" dirty="0" err="1">
                <a:latin typeface="Apple Braille" pitchFamily="2" charset="0"/>
              </a:rPr>
              <a:t>konten</a:t>
            </a:r>
            <a:r>
              <a:rPr lang="en-US" dirty="0">
                <a:latin typeface="Apple Braille" pitchFamily="2" charset="0"/>
              </a:rPr>
              <a:t> digital yang </a:t>
            </a:r>
            <a:r>
              <a:rPr lang="en-US" dirty="0" err="1">
                <a:latin typeface="Apple Braille" pitchFamily="2" charset="0"/>
              </a:rPr>
              <a:t>baik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benar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kepada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pihak</a:t>
            </a:r>
            <a:r>
              <a:rPr lang="en-US" dirty="0">
                <a:latin typeface="Apple Braille" pitchFamily="2" charset="0"/>
              </a:rPr>
              <a:t> lain.</a:t>
            </a:r>
          </a:p>
          <a:p>
            <a:pPr marL="342900" lvl="0" indent="-200025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Peserta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kelas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Tular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Nalar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mampu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melakukan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perlindungan</a:t>
            </a:r>
            <a:r>
              <a:rPr lang="en-US" dirty="0">
                <a:latin typeface="Apple Braille" pitchFamily="2" charset="0"/>
              </a:rPr>
              <a:t> data yang </a:t>
            </a:r>
            <a:r>
              <a:rPr lang="en-US" dirty="0" err="1">
                <a:latin typeface="Apple Braille" pitchFamily="2" charset="0"/>
              </a:rPr>
              <a:t>baik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benar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pPr marL="342900" indent="-200025"/>
            <a:endParaRPr lang="en-US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8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B9EEE-1F00-E340-B4F3-0CBECDE9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5" y="938666"/>
            <a:ext cx="9870707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pple Braille" pitchFamily="2" charset="0"/>
              </a:rPr>
              <a:t>Pengantar</a:t>
            </a:r>
            <a:endParaRPr lang="en-US" sz="4000" dirty="0">
              <a:latin typeface="Apple Braille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5B08F-0821-8845-9656-89A44B7DB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2264229"/>
            <a:ext cx="9870707" cy="4351338"/>
          </a:xfrm>
        </p:spPr>
        <p:txBody>
          <a:bodyPr/>
          <a:lstStyle/>
          <a:p>
            <a:r>
              <a:rPr lang="en-US" dirty="0" err="1">
                <a:latin typeface="Apple Braille" pitchFamily="2" charset="0"/>
              </a:rPr>
              <a:t>Tema</a:t>
            </a:r>
            <a:r>
              <a:rPr lang="en-US" dirty="0">
                <a:latin typeface="Apple Braille" pitchFamily="2" charset="0"/>
              </a:rPr>
              <a:t> Internet dan </a:t>
            </a:r>
            <a:r>
              <a:rPr lang="en-US" dirty="0" err="1">
                <a:latin typeface="Apple Braille" pitchFamily="2" charset="0"/>
              </a:rPr>
              <a:t>Keluarga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melihat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lebih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jauh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bagaimana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keluarga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menjadi</a:t>
            </a:r>
            <a:r>
              <a:rPr lang="en-US" dirty="0">
                <a:latin typeface="Apple Braille" pitchFamily="2" charset="0"/>
              </a:rPr>
              <a:t> pilar </a:t>
            </a:r>
            <a:r>
              <a:rPr lang="en-US" dirty="0" err="1">
                <a:latin typeface="Apple Braille" pitchFamily="2" charset="0"/>
              </a:rPr>
              <a:t>penting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tumbuh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kembang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anak</a:t>
            </a:r>
            <a:r>
              <a:rPr lang="en-US" dirty="0">
                <a:latin typeface="Apple Braille" pitchFamily="2" charset="0"/>
              </a:rPr>
              <a:t> pada media digital. </a:t>
            </a:r>
            <a:r>
              <a:rPr lang="en-US" dirty="0" err="1">
                <a:latin typeface="Apple Braille" pitchFamily="2" charset="0"/>
              </a:rPr>
              <a:t>Saat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jumlah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pengguna</a:t>
            </a:r>
            <a:r>
              <a:rPr lang="en-US" dirty="0">
                <a:latin typeface="Apple Braille" pitchFamily="2" charset="0"/>
              </a:rPr>
              <a:t> media </a:t>
            </a:r>
            <a:r>
              <a:rPr lang="en-US" dirty="0" err="1">
                <a:latin typeface="Apple Braille" pitchFamily="2" charset="0"/>
              </a:rPr>
              <a:t>sosial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semakin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meningkat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seiring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dengan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meningkatnya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pengguna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i="1" dirty="0">
                <a:latin typeface="Apple Braille" pitchFamily="2" charset="0"/>
              </a:rPr>
              <a:t>smart phone</a:t>
            </a:r>
            <a:r>
              <a:rPr lang="en-US" dirty="0">
                <a:latin typeface="Apple Braille" pitchFamily="2" charset="0"/>
              </a:rPr>
              <a:t> (</a:t>
            </a:r>
            <a:r>
              <a:rPr lang="en-US" dirty="0" err="1">
                <a:latin typeface="Apple Braille" pitchFamily="2" charset="0"/>
              </a:rPr>
              <a:t>telepon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pintar</a:t>
            </a:r>
            <a:r>
              <a:rPr lang="en-US" dirty="0">
                <a:latin typeface="Apple Braille" pitchFamily="2" charset="0"/>
              </a:rPr>
              <a:t>). </a:t>
            </a:r>
          </a:p>
          <a:p>
            <a:r>
              <a:rPr lang="en-US" dirty="0" err="1">
                <a:latin typeface="Apple Braille" pitchFamily="2" charset="0"/>
              </a:rPr>
              <a:t>Keluarga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memiliki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peran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sangat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penting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proses </a:t>
            </a:r>
            <a:r>
              <a:rPr lang="en-US" dirty="0" err="1">
                <a:latin typeface="Apple Braille" pitchFamily="2" charset="0"/>
              </a:rPr>
              <a:t>tumbuh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kembang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seorang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individu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menjadi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tumpuan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kuat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bagaimana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karakter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perilaku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individu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terbentuk</a:t>
            </a:r>
            <a:r>
              <a:rPr lang="en-US" dirty="0">
                <a:latin typeface="Apple Braille" pitchFamily="2" charset="0"/>
              </a:rPr>
              <a:t>. </a:t>
            </a:r>
          </a:p>
          <a:p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keluarga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inilah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berbagai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nilai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norma</a:t>
            </a:r>
            <a:r>
              <a:rPr lang="en-US" dirty="0">
                <a:latin typeface="Apple Braille" pitchFamily="2" charset="0"/>
              </a:rPr>
              <a:t>, dan </a:t>
            </a:r>
            <a:r>
              <a:rPr lang="en-US" dirty="0" err="1">
                <a:latin typeface="Apple Braille" pitchFamily="2" charset="0"/>
              </a:rPr>
              <a:t>budaya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diperkenalkan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dikokohkan</a:t>
            </a:r>
            <a:r>
              <a:rPr lang="en-US" dirty="0">
                <a:latin typeface="Apple Braille" pitchFamily="2" charset="0"/>
              </a:rPr>
              <a:t>. </a:t>
            </a:r>
            <a:r>
              <a:rPr lang="en-US" dirty="0" err="1">
                <a:latin typeface="Apple Braille" pitchFamily="2" charset="0"/>
              </a:rPr>
              <a:t>Terlebih</a:t>
            </a:r>
            <a:r>
              <a:rPr lang="en-US" dirty="0">
                <a:latin typeface="Apple Braille" pitchFamily="2" charset="0"/>
              </a:rPr>
              <a:t> pada era </a:t>
            </a:r>
            <a:r>
              <a:rPr lang="en-US" dirty="0" err="1">
                <a:latin typeface="Apple Braille" pitchFamily="2" charset="0"/>
              </a:rPr>
              <a:t>teknologi</a:t>
            </a:r>
            <a:r>
              <a:rPr lang="en-US" dirty="0">
                <a:latin typeface="Apple Braille" pitchFamily="2" charset="0"/>
              </a:rPr>
              <a:t> internet dan digital </a:t>
            </a:r>
            <a:r>
              <a:rPr lang="en-US" dirty="0" err="1">
                <a:latin typeface="Apple Braille" pitchFamily="2" charset="0"/>
              </a:rPr>
              <a:t>ini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peran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keluarga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semakin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menghadapi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tantangannya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karena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teknologi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sudah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sangat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melekat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dengan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kehidupan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masyarakat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sehari-hari</a:t>
            </a:r>
            <a:r>
              <a:rPr lang="en-US" dirty="0">
                <a:latin typeface="Apple Braille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4205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7C38558-39B6-2241-9721-0F233C21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ple Braille" pitchFamily="2" charset="0"/>
              </a:rPr>
              <a:t>Membangun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Lingkungan</a:t>
            </a:r>
            <a:r>
              <a:rPr lang="en-US" dirty="0">
                <a:latin typeface="Apple Braille" pitchFamily="2" charset="0"/>
              </a:rPr>
              <a:t> Digital </a:t>
            </a:r>
            <a:br>
              <a:rPr lang="en-US" dirty="0">
                <a:latin typeface="Apple Braille" pitchFamily="2" charset="0"/>
              </a:rPr>
            </a:br>
            <a:r>
              <a:rPr lang="en-US" dirty="0">
                <a:latin typeface="Apple Braille" pitchFamily="2" charset="0"/>
              </a:rPr>
              <a:t>yang Ramah Anak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B558F02-D6BB-7344-8EDC-DE7C96E2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2136054"/>
            <a:ext cx="9870707" cy="4351338"/>
          </a:xfrm>
        </p:spPr>
        <p:txBody>
          <a:bodyPr/>
          <a:lstStyle/>
          <a:p>
            <a:pPr marL="342900" indent="-200025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Keluarga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menjadi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kelompok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sosial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terkecil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terdekat</a:t>
            </a:r>
            <a:r>
              <a:rPr lang="en-US" dirty="0">
                <a:latin typeface="Apple Braille" pitchFamily="2" charset="0"/>
              </a:rPr>
              <a:t> yang </a:t>
            </a:r>
            <a:r>
              <a:rPr lang="en-US" dirty="0" err="1">
                <a:latin typeface="Apple Braille" pitchFamily="2" charset="0"/>
              </a:rPr>
              <a:t>dapat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menjaga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melindungi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setiap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anggota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keluarganya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dari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dampak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negatif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penggunaan</a:t>
            </a:r>
            <a:r>
              <a:rPr lang="en-US" dirty="0">
                <a:latin typeface="Apple Braille" pitchFamily="2" charset="0"/>
              </a:rPr>
              <a:t> media </a:t>
            </a:r>
            <a:r>
              <a:rPr lang="en-US" dirty="0" err="1">
                <a:latin typeface="Apple Braille" pitchFamily="2" charset="0"/>
              </a:rPr>
              <a:t>sosial</a:t>
            </a:r>
            <a:r>
              <a:rPr lang="en-US" dirty="0">
                <a:latin typeface="Apple Braille" pitchFamily="2" charset="0"/>
              </a:rPr>
              <a:t> yang </a:t>
            </a:r>
            <a:r>
              <a:rPr lang="en-US" dirty="0" err="1">
                <a:latin typeface="Apple Braille" pitchFamily="2" charset="0"/>
              </a:rPr>
              <a:t>keliru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pPr marL="342900" indent="-200025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Orangtua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perlu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melindungi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anaknya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dari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dampak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buruk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penggunaan</a:t>
            </a:r>
            <a:r>
              <a:rPr lang="en-US" dirty="0">
                <a:latin typeface="Apple Braille" pitchFamily="2" charset="0"/>
              </a:rPr>
              <a:t> media </a:t>
            </a:r>
            <a:r>
              <a:rPr lang="en-US" dirty="0" err="1">
                <a:latin typeface="Apple Braille" pitchFamily="2" charset="0"/>
              </a:rPr>
              <a:t>sosial</a:t>
            </a:r>
            <a:r>
              <a:rPr lang="en-US" dirty="0">
                <a:latin typeface="Apple Braille" pitchFamily="2" charset="0"/>
              </a:rPr>
              <a:t> agar </a:t>
            </a:r>
            <a:r>
              <a:rPr lang="en-US" dirty="0" err="1">
                <a:latin typeface="Apple Braille" pitchFamily="2" charset="0"/>
              </a:rPr>
              <a:t>anak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terhindar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dari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i="1" dirty="0">
                <a:latin typeface="Apple Braille" pitchFamily="2" charset="0"/>
              </a:rPr>
              <a:t>cyber bullying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kekerasan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berbasis</a:t>
            </a:r>
            <a:r>
              <a:rPr lang="en-US" dirty="0">
                <a:latin typeface="Apple Braille" pitchFamily="2" charset="0"/>
              </a:rPr>
              <a:t> gender </a:t>
            </a:r>
            <a:r>
              <a:rPr lang="en-US" i="1" dirty="0">
                <a:latin typeface="Apple Braille" pitchFamily="2" charset="0"/>
              </a:rPr>
              <a:t>online</a:t>
            </a:r>
            <a:r>
              <a:rPr lang="en-US" dirty="0">
                <a:latin typeface="Apple Braille" pitchFamily="2" charset="0"/>
              </a:rPr>
              <a:t> pada </a:t>
            </a:r>
            <a:r>
              <a:rPr lang="en-US" dirty="0" err="1">
                <a:latin typeface="Apple Braille" pitchFamily="2" charset="0"/>
              </a:rPr>
              <a:t>anak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penipuan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provokasi</a:t>
            </a:r>
            <a:r>
              <a:rPr lang="en-US" dirty="0">
                <a:latin typeface="Apple Braille" pitchFamily="2" charset="0"/>
              </a:rPr>
              <a:t>, dan lain </a:t>
            </a:r>
            <a:r>
              <a:rPr lang="en-US" dirty="0" err="1">
                <a:latin typeface="Apple Braille" pitchFamily="2" charset="0"/>
              </a:rPr>
              <a:t>sebagainya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pPr marL="342900" indent="-200025">
              <a:buFont typeface="Arial" panose="020B0604020202020204" pitchFamily="34" charset="0"/>
              <a:buChar char="•"/>
            </a:pPr>
            <a:r>
              <a:rPr lang="en-US" dirty="0">
                <a:latin typeface="Apple Braille" pitchFamily="2" charset="0"/>
              </a:rPr>
              <a:t>Karena </a:t>
            </a:r>
            <a:r>
              <a:rPr lang="en-US" dirty="0" err="1">
                <a:latin typeface="Apple Braille" pitchFamily="2" charset="0"/>
              </a:rPr>
              <a:t>itu</a:t>
            </a:r>
            <a:r>
              <a:rPr lang="en-US" dirty="0">
                <a:latin typeface="Apple Braille" pitchFamily="2" charset="0"/>
              </a:rPr>
              <a:t> orang </a:t>
            </a:r>
            <a:r>
              <a:rPr lang="en-US" dirty="0" err="1">
                <a:latin typeface="Apple Braille" pitchFamily="2" charset="0"/>
              </a:rPr>
              <a:t>tua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perlu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mendampingi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ketika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anaknya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masuk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ruang-ruang</a:t>
            </a:r>
            <a:r>
              <a:rPr lang="en-US" dirty="0">
                <a:latin typeface="Apple Braille" pitchFamily="2" charset="0"/>
              </a:rPr>
              <a:t> virtual dan </a:t>
            </a:r>
            <a:r>
              <a:rPr lang="en-US" dirty="0" err="1">
                <a:latin typeface="Apple Braille" pitchFamily="2" charset="0"/>
              </a:rPr>
              <a:t>berselancar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berbagai</a:t>
            </a:r>
            <a:r>
              <a:rPr lang="en-US" dirty="0">
                <a:latin typeface="Apple Braille" pitchFamily="2" charset="0"/>
              </a:rPr>
              <a:t> situs </a:t>
            </a:r>
            <a:r>
              <a:rPr lang="en-US" dirty="0" err="1">
                <a:latin typeface="Apple Braille" pitchFamily="2" charset="0"/>
              </a:rPr>
              <a:t>serta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mengakses</a:t>
            </a:r>
            <a:r>
              <a:rPr lang="en-US" dirty="0">
                <a:latin typeface="Apple Braille" pitchFamily="2" charset="0"/>
              </a:rPr>
              <a:t> media social </a:t>
            </a:r>
            <a:r>
              <a:rPr lang="en-US" dirty="0" err="1">
                <a:latin typeface="Apple Braille" pitchFamily="2" charset="0"/>
              </a:rPr>
              <a:t>terutama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mencegah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anak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kecanduan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permainan</a:t>
            </a:r>
            <a:r>
              <a:rPr lang="en-US" dirty="0">
                <a:latin typeface="Apple Braille" pitchFamily="2" charset="0"/>
              </a:rPr>
              <a:t> daring.</a:t>
            </a:r>
          </a:p>
          <a:p>
            <a:pPr marL="342900" indent="-200025"/>
            <a:endParaRPr lang="en-US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1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A83AF27-0E99-834E-A8DD-DB3375B0A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239" y="386033"/>
            <a:ext cx="4141199" cy="54932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A60999-1BA4-AA45-A5F3-2B95E3CA4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3949"/>
            <a:ext cx="4394818" cy="55369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5E099B-2704-9243-81B1-4682268172BD}"/>
              </a:ext>
            </a:extLst>
          </p:cNvPr>
          <p:cNvSpPr txBox="1"/>
          <p:nvPr/>
        </p:nvSpPr>
        <p:spPr>
          <a:xfrm>
            <a:off x="4236193" y="5993748"/>
            <a:ext cx="326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pple Braille" pitchFamily="2" charset="0"/>
              </a:rPr>
              <a:t>Sumber</a:t>
            </a:r>
            <a:r>
              <a:rPr lang="en-US" dirty="0">
                <a:latin typeface="Apple Braille" pitchFamily="2" charset="0"/>
              </a:rPr>
              <a:t>: Kemkominfo.go.id</a:t>
            </a:r>
          </a:p>
        </p:txBody>
      </p:sp>
    </p:spTree>
    <p:extLst>
      <p:ext uri="{BB962C8B-B14F-4D97-AF65-F5344CB8AC3E}">
        <p14:creationId xmlns:p14="http://schemas.microsoft.com/office/powerpoint/2010/main" val="157835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50C4F-A978-5F4B-95EC-8D10731F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218659"/>
            <a:ext cx="9870707" cy="1325563"/>
          </a:xfrm>
        </p:spPr>
        <p:txBody>
          <a:bodyPr/>
          <a:lstStyle/>
          <a:p>
            <a:pPr algn="ctr"/>
            <a:r>
              <a:rPr lang="en-US" dirty="0">
                <a:latin typeface="Apple Braille" pitchFamily="2" charset="0"/>
              </a:rPr>
              <a:t>Peran Orang </a:t>
            </a:r>
            <a:r>
              <a:rPr lang="en-US" dirty="0" err="1">
                <a:latin typeface="Apple Braille" pitchFamily="2" charset="0"/>
              </a:rPr>
              <a:t>Tua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Pendampingan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Penggunaan</a:t>
            </a:r>
            <a:r>
              <a:rPr lang="en-US" dirty="0">
                <a:latin typeface="Apple Braille" pitchFamily="2" charset="0"/>
              </a:rPr>
              <a:t> Internet </a:t>
            </a:r>
            <a:r>
              <a:rPr lang="en-US" dirty="0" err="1">
                <a:latin typeface="Apple Braille" pitchFamily="2" charset="0"/>
              </a:rPr>
              <a:t>bagi</a:t>
            </a:r>
            <a:r>
              <a:rPr lang="en-US" dirty="0">
                <a:latin typeface="Apple Braille" pitchFamily="2" charset="0"/>
              </a:rPr>
              <a:t> Anak </a:t>
            </a:r>
            <a:r>
              <a:rPr lang="en-US" dirty="0" err="1">
                <a:latin typeface="Apple Braille" pitchFamily="2" charset="0"/>
              </a:rPr>
              <a:t>diantaranya</a:t>
            </a:r>
            <a:r>
              <a:rPr lang="en-US" dirty="0">
                <a:latin typeface="Apple Braille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1815D-F45A-E243-92A0-5711BDED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544222"/>
            <a:ext cx="9870707" cy="4351338"/>
          </a:xfrm>
        </p:spPr>
        <p:txBody>
          <a:bodyPr>
            <a:noAutofit/>
          </a:bodyPr>
          <a:lstStyle/>
          <a:p>
            <a:pPr marL="269875" indent="-222250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Menetapkan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batasan</a:t>
            </a:r>
            <a:r>
              <a:rPr lang="en-US" dirty="0">
                <a:latin typeface="Apple Braille" pitchFamily="2" charset="0"/>
              </a:rPr>
              <a:t> lama </a:t>
            </a:r>
            <a:r>
              <a:rPr lang="en-US" dirty="0" err="1">
                <a:latin typeface="Apple Braille" pitchFamily="2" charset="0"/>
              </a:rPr>
              <a:t>waktu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anak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bermain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mendampingi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anak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saat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bermain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atau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mengajak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anak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melakukan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aktivitas</a:t>
            </a:r>
            <a:r>
              <a:rPr lang="en-US" dirty="0">
                <a:latin typeface="Apple Braille" pitchFamily="2" charset="0"/>
              </a:rPr>
              <a:t> yang </a:t>
            </a:r>
            <a:r>
              <a:rPr lang="en-US" dirty="0" err="1">
                <a:latin typeface="Apple Braille" pitchFamily="2" charset="0"/>
              </a:rPr>
              <a:t>menyenangkan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menarik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bagi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anak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pPr marL="269875" indent="-222250">
              <a:buFont typeface="Arial" panose="020B0604020202020204" pitchFamily="34" charset="0"/>
              <a:buChar char="•"/>
            </a:pPr>
            <a:r>
              <a:rPr lang="en-US" dirty="0">
                <a:latin typeface="Apple Braille" pitchFamily="2" charset="0"/>
              </a:rPr>
              <a:t>Orang </a:t>
            </a:r>
            <a:r>
              <a:rPr lang="en-US" dirty="0" err="1">
                <a:latin typeface="Apple Braille" pitchFamily="2" charset="0"/>
              </a:rPr>
              <a:t>tua</a:t>
            </a:r>
            <a:r>
              <a:rPr lang="en-US" dirty="0">
                <a:latin typeface="Apple Braille" pitchFamily="2" charset="0"/>
              </a:rPr>
              <a:t> juga </a:t>
            </a:r>
            <a:r>
              <a:rPr lang="en-US" dirty="0" err="1">
                <a:latin typeface="Apple Braille" pitchFamily="2" charset="0"/>
              </a:rPr>
              <a:t>perlu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paham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soal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permainan</a:t>
            </a:r>
            <a:r>
              <a:rPr lang="en-US" dirty="0">
                <a:latin typeface="Apple Braille" pitchFamily="2" charset="0"/>
              </a:rPr>
              <a:t> daring (game online)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anak-anak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misalnya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terkait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yang </a:t>
            </a:r>
            <a:r>
              <a:rPr lang="en-US" dirty="0" err="1">
                <a:latin typeface="Apple Braille" pitchFamily="2" charset="0"/>
              </a:rPr>
              <a:t>menunjuk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kelayakan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usia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anak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menggunakan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permainan</a:t>
            </a:r>
            <a:r>
              <a:rPr lang="en-US" dirty="0">
                <a:latin typeface="Apple Braille" pitchFamily="2" charset="0"/>
              </a:rPr>
              <a:t> daring.</a:t>
            </a:r>
          </a:p>
          <a:p>
            <a:pPr marL="269875" indent="-222250">
              <a:buFont typeface="Arial" panose="020B0604020202020204" pitchFamily="34" charset="0"/>
              <a:buChar char="•"/>
            </a:pPr>
            <a:r>
              <a:rPr lang="en-US" dirty="0">
                <a:latin typeface="Apple Braille" pitchFamily="2" charset="0"/>
              </a:rPr>
              <a:t>Orang </a:t>
            </a:r>
            <a:r>
              <a:rPr lang="en-US" dirty="0" err="1">
                <a:latin typeface="Apple Braille" pitchFamily="2" charset="0"/>
              </a:rPr>
              <a:t>tua</a:t>
            </a:r>
            <a:r>
              <a:rPr lang="en-US" dirty="0">
                <a:latin typeface="Apple Braille" pitchFamily="2" charset="0"/>
              </a:rPr>
              <a:t> juga </a:t>
            </a:r>
            <a:r>
              <a:rPr lang="en-US" dirty="0" err="1">
                <a:latin typeface="Apple Braille" pitchFamily="2" charset="0"/>
              </a:rPr>
              <a:t>dapat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mengunduh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aplikasi</a:t>
            </a:r>
            <a:r>
              <a:rPr lang="en-US" dirty="0">
                <a:latin typeface="Apple Braille" pitchFamily="2" charset="0"/>
              </a:rPr>
              <a:t> yang </a:t>
            </a:r>
            <a:r>
              <a:rPr lang="en-US" dirty="0" err="1">
                <a:latin typeface="Apple Braille" pitchFamily="2" charset="0"/>
              </a:rPr>
              <a:t>membantu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mengawasi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penggunaan</a:t>
            </a:r>
            <a:r>
              <a:rPr lang="en-US" dirty="0">
                <a:latin typeface="Apple Braille" pitchFamily="2" charset="0"/>
              </a:rPr>
              <a:t> internet </a:t>
            </a:r>
            <a:r>
              <a:rPr lang="en-US" dirty="0" err="1">
                <a:latin typeface="Apple Braille" pitchFamily="2" charset="0"/>
              </a:rPr>
              <a:t>bagi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anak-anak</a:t>
            </a:r>
            <a:r>
              <a:rPr lang="en-US" dirty="0">
                <a:latin typeface="Apple Braille" pitchFamily="2" charset="0"/>
              </a:rPr>
              <a:t>, yang </a:t>
            </a:r>
            <a:r>
              <a:rPr lang="en-US" dirty="0" err="1">
                <a:latin typeface="Apple Braille" pitchFamily="2" charset="0"/>
              </a:rPr>
              <a:t>disebut</a:t>
            </a:r>
            <a:r>
              <a:rPr lang="en-US" dirty="0">
                <a:latin typeface="Apple Braille" pitchFamily="2" charset="0"/>
              </a:rPr>
              <a:t> </a:t>
            </a:r>
            <a:r>
              <a:rPr lang="en-US" dirty="0" err="1">
                <a:latin typeface="Apple Braille" pitchFamily="2" charset="0"/>
              </a:rPr>
              <a:t>aplikasi</a:t>
            </a:r>
            <a:r>
              <a:rPr lang="en-US" dirty="0">
                <a:latin typeface="Apple Braille" pitchFamily="2" charset="0"/>
              </a:rPr>
              <a:t> parental control.</a:t>
            </a:r>
          </a:p>
          <a:p>
            <a:pPr marL="269875" indent="-222250">
              <a:buFont typeface="Arial" panose="020B0604020202020204" pitchFamily="34" charset="0"/>
              <a:buChar char="•"/>
            </a:pPr>
            <a:r>
              <a:rPr lang="en-US" dirty="0">
                <a:latin typeface="Apple Braille" pitchFamily="2" charset="0"/>
              </a:rPr>
              <a:t>Orang </a:t>
            </a:r>
            <a:r>
              <a:rPr lang="en-US" dirty="0" err="1">
                <a:latin typeface="Apple Braille" pitchFamily="2" charset="0"/>
              </a:rPr>
              <a:t>tua</a:t>
            </a:r>
            <a:r>
              <a:rPr lang="en-US" dirty="0">
                <a:latin typeface="Apple Braille" pitchFamily="2" charset="0"/>
              </a:rPr>
              <a:t> juga </a:t>
            </a:r>
            <a:r>
              <a:rPr lang="en-US" dirty="0" err="1">
                <a:latin typeface="Apple Braille" pitchFamily="2" charset="0"/>
              </a:rPr>
              <a:t>dapat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mengingatkan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anakanya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tidak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membagikan</a:t>
            </a:r>
            <a:r>
              <a:rPr lang="en-US" dirty="0">
                <a:latin typeface="Apple Braille" pitchFamily="2" charset="0"/>
              </a:rPr>
              <a:t> password </a:t>
            </a:r>
            <a:r>
              <a:rPr lang="en-US" dirty="0" err="1">
                <a:latin typeface="Apple Braille" pitchFamily="2" charset="0"/>
              </a:rPr>
              <a:t>akun</a:t>
            </a:r>
            <a:r>
              <a:rPr lang="en-US" dirty="0">
                <a:latin typeface="Apple Braille" pitchFamily="2" charset="0"/>
              </a:rPr>
              <a:t> media </a:t>
            </a:r>
            <a:r>
              <a:rPr lang="en-US" dirty="0" err="1">
                <a:latin typeface="Apple Braille" pitchFamily="2" charset="0"/>
              </a:rPr>
              <a:t>sosial</a:t>
            </a:r>
            <a:r>
              <a:rPr lang="en-US" dirty="0">
                <a:latin typeface="Apple Braille" pitchFamily="2" charset="0"/>
              </a:rPr>
              <a:t> yang </a:t>
            </a:r>
            <a:r>
              <a:rPr lang="en-US" dirty="0" err="1">
                <a:latin typeface="Apple Braille" pitchFamily="2" charset="0"/>
              </a:rPr>
              <a:t>dimilikinya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kepada</a:t>
            </a:r>
            <a:r>
              <a:rPr lang="en-US" dirty="0">
                <a:latin typeface="Apple Braille" pitchFamily="2" charset="0"/>
              </a:rPr>
              <a:t> orang lain</a:t>
            </a:r>
          </a:p>
          <a:p>
            <a:pPr marL="269875" indent="-222250">
              <a:buFont typeface="Arial" panose="020B0604020202020204" pitchFamily="34" charset="0"/>
              <a:buChar char="•"/>
            </a:pPr>
            <a:r>
              <a:rPr lang="en-US" dirty="0">
                <a:latin typeface="Apple Braille" pitchFamily="2" charset="0"/>
              </a:rPr>
              <a:t>Orang </a:t>
            </a:r>
            <a:r>
              <a:rPr lang="en-US" dirty="0" err="1">
                <a:latin typeface="Apple Braille" pitchFamily="2" charset="0"/>
              </a:rPr>
              <a:t>tua</a:t>
            </a:r>
            <a:r>
              <a:rPr lang="en-US" dirty="0">
                <a:latin typeface="Apple Braille" pitchFamily="2" charset="0"/>
              </a:rPr>
              <a:t> juga </a:t>
            </a:r>
            <a:r>
              <a:rPr lang="en-US" dirty="0" err="1">
                <a:latin typeface="Apple Braille" pitchFamily="2" charset="0"/>
              </a:rPr>
              <a:t>dapat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mengingatkan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anaknya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supaya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tidak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melanggar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aturan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bermedia</a:t>
            </a:r>
            <a:r>
              <a:rPr lang="en-US" dirty="0">
                <a:latin typeface="Apple Braille" pitchFamily="2" charset="0"/>
              </a:rPr>
              <a:t> social yang </a:t>
            </a:r>
            <a:r>
              <a:rPr lang="en-US" dirty="0" err="1">
                <a:latin typeface="Apple Braille" pitchFamily="2" charset="0"/>
              </a:rPr>
              <a:t>tercantum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UU </a:t>
            </a:r>
            <a:r>
              <a:rPr lang="en-US" dirty="0" err="1">
                <a:latin typeface="Apple Braille" pitchFamily="2" charset="0"/>
              </a:rPr>
              <a:t>tentang</a:t>
            </a:r>
            <a:r>
              <a:rPr lang="en-US" dirty="0">
                <a:latin typeface="Apple Braille" pitchFamily="2" charset="0"/>
              </a:rPr>
              <a:t> ITE</a:t>
            </a:r>
          </a:p>
          <a:p>
            <a:pPr marL="269875" indent="-222250">
              <a:buFont typeface="Arial" panose="020B0604020202020204" pitchFamily="34" charset="0"/>
              <a:buChar char="•"/>
            </a:pPr>
            <a:r>
              <a:rPr lang="en-US" dirty="0">
                <a:latin typeface="Apple Braille" pitchFamily="2" charset="0"/>
              </a:rPr>
              <a:t>Orang </a:t>
            </a:r>
            <a:r>
              <a:rPr lang="en-US" dirty="0" err="1">
                <a:latin typeface="Apple Braille" pitchFamily="2" charset="0"/>
              </a:rPr>
              <a:t>tua</a:t>
            </a:r>
            <a:r>
              <a:rPr lang="en-US" dirty="0">
                <a:latin typeface="Apple Braille" pitchFamily="2" charset="0"/>
              </a:rPr>
              <a:t> juga </a:t>
            </a:r>
            <a:r>
              <a:rPr lang="en-US" dirty="0" err="1">
                <a:latin typeface="Apple Braille" pitchFamily="2" charset="0"/>
              </a:rPr>
              <a:t>perlu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memiliki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kompetensi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literasi</a:t>
            </a:r>
            <a:r>
              <a:rPr lang="en-US" dirty="0">
                <a:latin typeface="Apple Braille" pitchFamily="2" charset="0"/>
              </a:rPr>
              <a:t> digital yang </a:t>
            </a:r>
            <a:r>
              <a:rPr lang="en-US" dirty="0" err="1">
                <a:latin typeface="Apple Braille" pitchFamily="2" charset="0"/>
              </a:rPr>
              <a:t>baik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misalnya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membagi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foto</a:t>
            </a:r>
            <a:r>
              <a:rPr lang="en-US" dirty="0">
                <a:latin typeface="Apple Braille" pitchFamily="2" charset="0"/>
              </a:rPr>
              <a:t>/</a:t>
            </a:r>
            <a:r>
              <a:rPr lang="en-US" dirty="0" err="1">
                <a:latin typeface="Apple Braille" pitchFamily="2" charset="0"/>
              </a:rPr>
              <a:t>memposting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foto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anak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atau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mempublikasikan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ragam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aktivitas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anak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keluarga</a:t>
            </a:r>
            <a:r>
              <a:rPr lang="en-US" dirty="0">
                <a:latin typeface="Apple Braille" pitchFamily="2" charset="0"/>
              </a:rPr>
              <a:t> di media </a:t>
            </a:r>
            <a:r>
              <a:rPr lang="en-US" dirty="0" err="1">
                <a:latin typeface="Apple Braille" pitchFamily="2" charset="0"/>
              </a:rPr>
              <a:t>sosial</a:t>
            </a:r>
            <a:endParaRPr lang="en-US" dirty="0">
              <a:latin typeface="Apple Braille" pitchFamily="2" charset="0"/>
            </a:endParaRPr>
          </a:p>
          <a:p>
            <a:pPr marL="269875" indent="-222250"/>
            <a:endParaRPr lang="en-US" dirty="0">
              <a:latin typeface="Apple Braille" pitchFamily="2" charset="0"/>
            </a:endParaRPr>
          </a:p>
          <a:p>
            <a:pPr marL="269875" indent="-222250"/>
            <a:endParaRPr lang="en-US" dirty="0">
              <a:latin typeface="Apple Braille" pitchFamily="2" charset="0"/>
            </a:endParaRPr>
          </a:p>
          <a:p>
            <a:pPr marL="269875" indent="-222250"/>
            <a:endParaRPr lang="en-US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3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874320A-4FCE-8843-BAB8-4B5C63868F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0013"/>
            <a:ext cx="12035244" cy="132556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CB6780"/>
                </a:solidFill>
                <a:latin typeface="Apple Braille" pitchFamily="2" charset="0"/>
              </a:rPr>
              <a:t>Kompetensi</a:t>
            </a:r>
            <a:r>
              <a:rPr lang="en-US" b="1" dirty="0">
                <a:solidFill>
                  <a:srgbClr val="CB6780"/>
                </a:solidFill>
                <a:latin typeface="Apple Braille" pitchFamily="2" charset="0"/>
              </a:rPr>
              <a:t> </a:t>
            </a:r>
            <a:r>
              <a:rPr lang="en-US" b="1" dirty="0" err="1">
                <a:solidFill>
                  <a:srgbClr val="CB6780"/>
                </a:solidFill>
                <a:latin typeface="Apple Braille" pitchFamily="2" charset="0"/>
              </a:rPr>
              <a:t>Literasi</a:t>
            </a:r>
            <a:r>
              <a:rPr lang="en-US" b="1" dirty="0">
                <a:solidFill>
                  <a:srgbClr val="CB6780"/>
                </a:solidFill>
                <a:latin typeface="Apple Braille" pitchFamily="2" charset="0"/>
              </a:rPr>
              <a:t> Digital &amp; Sharenting </a:t>
            </a:r>
            <a:br>
              <a:rPr lang="en-US" b="1" dirty="0">
                <a:solidFill>
                  <a:srgbClr val="CB6780"/>
                </a:solidFill>
                <a:latin typeface="Apple Braille" pitchFamily="2" charset="0"/>
              </a:rPr>
            </a:br>
            <a:r>
              <a:rPr lang="en-US" sz="3100" b="1" dirty="0">
                <a:solidFill>
                  <a:srgbClr val="007D90"/>
                </a:solidFill>
                <a:latin typeface="Apple Braille" pitchFamily="2" charset="0"/>
              </a:rPr>
              <a:t>(</a:t>
            </a:r>
            <a:r>
              <a:rPr lang="en-US" sz="3100" b="1" dirty="0" err="1">
                <a:solidFill>
                  <a:srgbClr val="007D90"/>
                </a:solidFill>
                <a:latin typeface="Apple Braille" pitchFamily="2" charset="0"/>
              </a:rPr>
              <a:t>berbagi</a:t>
            </a:r>
            <a:r>
              <a:rPr lang="en-US" sz="3100" b="1" dirty="0">
                <a:solidFill>
                  <a:srgbClr val="007D90"/>
                </a:solidFill>
                <a:latin typeface="Apple Braille" pitchFamily="2" charset="0"/>
              </a:rPr>
              <a:t> </a:t>
            </a:r>
            <a:r>
              <a:rPr lang="en-US" sz="3100" b="1" dirty="0" err="1">
                <a:solidFill>
                  <a:srgbClr val="007D90"/>
                </a:solidFill>
                <a:latin typeface="Apple Braille" pitchFamily="2" charset="0"/>
              </a:rPr>
              <a:t>informasi</a:t>
            </a:r>
            <a:r>
              <a:rPr lang="en-US" sz="3100" b="1" dirty="0">
                <a:solidFill>
                  <a:srgbClr val="007D90"/>
                </a:solidFill>
                <a:latin typeface="Apple Braille" pitchFamily="2" charset="0"/>
              </a:rPr>
              <a:t>, </a:t>
            </a:r>
            <a:r>
              <a:rPr lang="en-US" sz="3100" b="1" dirty="0" err="1">
                <a:solidFill>
                  <a:srgbClr val="007D90"/>
                </a:solidFill>
                <a:latin typeface="Apple Braille" pitchFamily="2" charset="0"/>
              </a:rPr>
              <a:t>foto</a:t>
            </a:r>
            <a:r>
              <a:rPr lang="en-US" sz="3100" b="1" dirty="0">
                <a:solidFill>
                  <a:srgbClr val="007D90"/>
                </a:solidFill>
                <a:latin typeface="Apple Braille" pitchFamily="2" charset="0"/>
              </a:rPr>
              <a:t>, &amp; video  </a:t>
            </a:r>
            <a:r>
              <a:rPr lang="en-US" sz="3100" b="1" dirty="0" err="1">
                <a:solidFill>
                  <a:srgbClr val="007D90"/>
                </a:solidFill>
                <a:latin typeface="Apple Braille" pitchFamily="2" charset="0"/>
              </a:rPr>
              <a:t>anak</a:t>
            </a:r>
            <a:r>
              <a:rPr lang="en-US" sz="3100" b="1" dirty="0">
                <a:solidFill>
                  <a:srgbClr val="007D90"/>
                </a:solidFill>
                <a:latin typeface="Apple Braille" pitchFamily="2" charset="0"/>
              </a:rPr>
              <a:t> di media </a:t>
            </a:r>
            <a:r>
              <a:rPr lang="en-US" sz="3100" b="1" dirty="0" err="1">
                <a:solidFill>
                  <a:srgbClr val="007D90"/>
                </a:solidFill>
                <a:latin typeface="Apple Braille" pitchFamily="2" charset="0"/>
              </a:rPr>
              <a:t>sosial</a:t>
            </a:r>
            <a:r>
              <a:rPr lang="en-US" sz="3100" b="1" dirty="0">
                <a:solidFill>
                  <a:srgbClr val="007D90"/>
                </a:solidFill>
                <a:latin typeface="Apple Braille" pitchFamily="2" charset="0"/>
              </a:rPr>
              <a:t>; </a:t>
            </a:r>
            <a:r>
              <a:rPr lang="en-US" sz="3100" b="1" dirty="0" err="1">
                <a:solidFill>
                  <a:srgbClr val="007D90"/>
                </a:solidFill>
                <a:latin typeface="Apple Braille" pitchFamily="2" charset="0"/>
              </a:rPr>
              <a:t>Kurnia</a:t>
            </a:r>
            <a:r>
              <a:rPr lang="en-US" sz="3100" b="1" dirty="0">
                <a:solidFill>
                  <a:srgbClr val="007D90"/>
                </a:solidFill>
                <a:latin typeface="Apple Braille" pitchFamily="2" charset="0"/>
              </a:rPr>
              <a:t>, 2021)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1F71FA5-5270-0F4C-9DDE-FF96BE84E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026067"/>
              </p:ext>
            </p:extLst>
          </p:nvPr>
        </p:nvGraphicFramePr>
        <p:xfrm>
          <a:off x="78378" y="1398021"/>
          <a:ext cx="12035244" cy="489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1316FD8-FDC9-5D47-9528-E753826989CD}"/>
              </a:ext>
            </a:extLst>
          </p:cNvPr>
          <p:cNvSpPr txBox="1"/>
          <p:nvPr/>
        </p:nvSpPr>
        <p:spPr>
          <a:xfrm>
            <a:off x="261093" y="1654500"/>
            <a:ext cx="67432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D" b="1" i="1" dirty="0">
                <a:solidFill>
                  <a:schemeClr val="accent5">
                    <a:lumMod val="75000"/>
                  </a:schemeClr>
                </a:solidFill>
                <a:latin typeface="Apple Braille" pitchFamily="2" charset="0"/>
              </a:rPr>
              <a:t>The protection of children’s inappropriate situations</a:t>
            </a:r>
          </a:p>
          <a:p>
            <a:pPr marL="342900" indent="-342900">
              <a:buFont typeface="+mj-lt"/>
              <a:buAutoNum type="arabicPeriod"/>
            </a:pPr>
            <a:r>
              <a:rPr lang="en-ID" b="1" i="1" dirty="0">
                <a:solidFill>
                  <a:schemeClr val="bg2">
                    <a:lumMod val="50000"/>
                  </a:schemeClr>
                </a:solidFill>
                <a:latin typeface="Apple Braille" pitchFamily="2" charset="0"/>
              </a:rPr>
              <a:t>The protection of children’s personal identity </a:t>
            </a:r>
          </a:p>
          <a:p>
            <a:pPr marL="342900" indent="-342900">
              <a:buFont typeface="+mj-lt"/>
              <a:buAutoNum type="arabicPeriod"/>
            </a:pPr>
            <a:r>
              <a:rPr lang="en-ID" b="1" i="1" dirty="0">
                <a:solidFill>
                  <a:schemeClr val="accent6">
                    <a:lumMod val="75000"/>
                  </a:schemeClr>
                </a:solidFill>
                <a:latin typeface="Apple Braille" pitchFamily="2" charset="0"/>
              </a:rPr>
              <a:t>The protection of children’s physical and mental condition</a:t>
            </a:r>
          </a:p>
          <a:p>
            <a:pPr marL="342900" indent="-342900">
              <a:buFont typeface="+mj-lt"/>
              <a:buAutoNum type="arabicPeriod"/>
            </a:pPr>
            <a:r>
              <a:rPr lang="en-ID" b="1" i="1" dirty="0">
                <a:solidFill>
                  <a:schemeClr val="accent4">
                    <a:lumMod val="75000"/>
                  </a:schemeClr>
                </a:solidFill>
                <a:latin typeface="Apple Braille" pitchFamily="2" charset="0"/>
              </a:rPr>
              <a:t>The protection of children’s privacy </a:t>
            </a:r>
          </a:p>
          <a:p>
            <a:pPr marL="342900" indent="-342900">
              <a:buFont typeface="+mj-lt"/>
              <a:buAutoNum type="arabicPeriod"/>
            </a:pPr>
            <a:r>
              <a:rPr lang="en-ID" b="1" i="1" dirty="0">
                <a:solidFill>
                  <a:schemeClr val="accent2">
                    <a:lumMod val="75000"/>
                  </a:schemeClr>
                </a:solidFill>
                <a:latin typeface="Apple Braille" pitchFamily="2" charset="0"/>
              </a:rPr>
              <a:t>The protection of children’s mis-behaviour  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Apple Braille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E75C4E-C1A4-9E4C-B77C-A6FC42861BCF}"/>
              </a:ext>
            </a:extLst>
          </p:cNvPr>
          <p:cNvSpPr txBox="1"/>
          <p:nvPr/>
        </p:nvSpPr>
        <p:spPr>
          <a:xfrm>
            <a:off x="5617255" y="4589607"/>
            <a:ext cx="64273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b="1" i="1" dirty="0">
                <a:solidFill>
                  <a:schemeClr val="accent5">
                    <a:lumMod val="75000"/>
                  </a:schemeClr>
                </a:solidFill>
                <a:latin typeface="Apple Braille" pitchFamily="2" charset="0"/>
              </a:rPr>
              <a:t>6. The frequency of sharenting </a:t>
            </a:r>
          </a:p>
          <a:p>
            <a:r>
              <a:rPr lang="en-ID" sz="1600" b="1" i="1" dirty="0">
                <a:solidFill>
                  <a:schemeClr val="bg2">
                    <a:lumMod val="25000"/>
                  </a:schemeClr>
                </a:solidFill>
                <a:latin typeface="Apple Braille" pitchFamily="2" charset="0"/>
              </a:rPr>
              <a:t>7. </a:t>
            </a:r>
            <a:r>
              <a:rPr lang="en-ID" sz="1600" b="1" i="1" dirty="0">
                <a:solidFill>
                  <a:schemeClr val="bg2">
                    <a:lumMod val="50000"/>
                  </a:schemeClr>
                </a:solidFill>
                <a:latin typeface="Apple Braille" pitchFamily="2" charset="0"/>
              </a:rPr>
              <a:t>The needs of sharenting only in children’s important moments </a:t>
            </a:r>
          </a:p>
          <a:p>
            <a:r>
              <a:rPr lang="en-ID" sz="1600" b="1" i="1" dirty="0">
                <a:solidFill>
                  <a:schemeClr val="accent6">
                    <a:lumMod val="75000"/>
                  </a:schemeClr>
                </a:solidFill>
                <a:latin typeface="Apple Braille" pitchFamily="2" charset="0"/>
              </a:rPr>
              <a:t>8. The protection of children’s unwell photographs/videos </a:t>
            </a:r>
          </a:p>
          <a:p>
            <a:r>
              <a:rPr lang="en-ID" sz="1600" b="1" i="1" dirty="0">
                <a:solidFill>
                  <a:schemeClr val="accent4">
                    <a:lumMod val="75000"/>
                  </a:schemeClr>
                </a:solidFill>
                <a:latin typeface="Apple Braille" pitchFamily="2" charset="0"/>
              </a:rPr>
              <a:t>9. The needs of children’s consent </a:t>
            </a:r>
          </a:p>
          <a:p>
            <a:r>
              <a:rPr lang="en-ID" sz="1600" b="1" i="1" dirty="0">
                <a:solidFill>
                  <a:schemeClr val="accent2">
                    <a:lumMod val="75000"/>
                  </a:schemeClr>
                </a:solidFill>
                <a:latin typeface="Apple Braille" pitchFamily="2" charset="0"/>
              </a:rPr>
              <a:t>10. The protection of children’s face identity 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89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522BA-54BC-3449-A6E9-F6B4AB4F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Apple Braille" pitchFamily="2" charset="0"/>
              </a:rPr>
              <a:t>Solusinya</a:t>
            </a:r>
            <a:r>
              <a:rPr lang="en-US" dirty="0">
                <a:latin typeface="Apple Braille" pitchFamily="2" charset="0"/>
              </a:rPr>
              <a:t>?</a:t>
            </a:r>
            <a:br>
              <a:rPr lang="en-US" dirty="0">
                <a:latin typeface="Apple Braille" pitchFamily="2" charset="0"/>
              </a:rPr>
            </a:br>
            <a:r>
              <a:rPr lang="en-US" dirty="0" err="1">
                <a:latin typeface="Apple Braille" pitchFamily="2" charset="0"/>
              </a:rPr>
              <a:t>Berpikir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Kritis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Melalui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Literasi</a:t>
            </a:r>
            <a:r>
              <a:rPr lang="en-US" dirty="0">
                <a:latin typeface="Apple Braille" pitchFamily="2" charset="0"/>
              </a:rPr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C7842-3F92-1642-B3A2-FEACC7142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4110"/>
            <a:ext cx="5181600" cy="4351338"/>
          </a:xfrm>
        </p:spPr>
        <p:txBody>
          <a:bodyPr/>
          <a:lstStyle/>
          <a:p>
            <a:pPr marL="342900" indent="-247650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Hoaks</a:t>
            </a:r>
            <a:r>
              <a:rPr lang="en-US" dirty="0">
                <a:latin typeface="Apple Braille" pitchFamily="2" charset="0"/>
              </a:rPr>
              <a:t>: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yang </a:t>
            </a:r>
            <a:r>
              <a:rPr lang="en-US" dirty="0" err="1">
                <a:latin typeface="Apple Braille" pitchFamily="2" charset="0"/>
              </a:rPr>
              <a:t>dibuat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sedemikian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rupa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sehingga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tampak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seolah-olah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benar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padahal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sesungguhnya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keliru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pPr marL="342900" indent="-247650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Berpikir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Kritis</a:t>
            </a:r>
            <a:r>
              <a:rPr lang="en-US" dirty="0">
                <a:latin typeface="Apple Braille" pitchFamily="2" charset="0"/>
              </a:rPr>
              <a:t>: </a:t>
            </a:r>
            <a:r>
              <a:rPr lang="en-US" dirty="0" err="1">
                <a:latin typeface="Apple Braille" pitchFamily="2" charset="0"/>
              </a:rPr>
              <a:t>bersikap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skeptis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tidak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mudah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percaya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pPr marL="342900" indent="-247650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Literasi</a:t>
            </a:r>
            <a:r>
              <a:rPr lang="en-US" dirty="0">
                <a:latin typeface="Apple Braille" pitchFamily="2" charset="0"/>
              </a:rPr>
              <a:t> Digital: </a:t>
            </a:r>
            <a:r>
              <a:rPr lang="en-US" dirty="0" err="1">
                <a:latin typeface="Apple Braille" pitchFamily="2" charset="0"/>
              </a:rPr>
              <a:t>kemampuan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mengakses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mengelola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memahami</a:t>
            </a:r>
            <a:r>
              <a:rPr lang="en-US" dirty="0">
                <a:latin typeface="Apple Braille" pitchFamily="2" charset="0"/>
              </a:rPr>
              <a:t>, dan </a:t>
            </a:r>
            <a:r>
              <a:rPr lang="en-US" dirty="0" err="1">
                <a:latin typeface="Apple Braille" pitchFamily="2" charset="0"/>
              </a:rPr>
              <a:t>menggunakan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digital </a:t>
            </a:r>
            <a:r>
              <a:rPr lang="en-US" dirty="0" err="1">
                <a:latin typeface="Apple Braille" pitchFamily="2" charset="0"/>
              </a:rPr>
              <a:t>sesuai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dengan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kebutuhan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pPr marL="342900" indent="-247650"/>
            <a:endParaRPr lang="en-US" dirty="0">
              <a:latin typeface="Apple Braille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51316-926C-7449-A810-883D267CF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64" y="1690688"/>
            <a:ext cx="4572000" cy="456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C29191-B5A0-6A40-BB5A-EFBDA3C53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10373628" cy="1325563"/>
          </a:xfrm>
        </p:spPr>
        <p:txBody>
          <a:bodyPr/>
          <a:lstStyle/>
          <a:p>
            <a:r>
              <a:rPr lang="en-US" dirty="0" err="1">
                <a:latin typeface="Apple Braille" pitchFamily="2" charset="0"/>
              </a:rPr>
              <a:t>Mencegah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Hoaks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Menyesatkan</a:t>
            </a:r>
            <a:endParaRPr lang="en-US" dirty="0">
              <a:latin typeface="Apple Braille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79A6C-3839-C148-93D0-FE8CB7DED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2451391"/>
            <a:ext cx="9870707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Apple Braille" pitchFamily="2" charset="0"/>
              </a:rPr>
              <a:t>Evaluasi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kredibilitas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Apple Braille" pitchFamily="2" charset="0"/>
              </a:rPr>
              <a:t>Gunakan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logika</a:t>
            </a:r>
            <a:r>
              <a:rPr lang="en-US" dirty="0">
                <a:latin typeface="Apple Braille" pitchFamily="2" charset="0"/>
              </a:rPr>
              <a:t>. </a:t>
            </a:r>
            <a:r>
              <a:rPr lang="en-US" dirty="0" err="1">
                <a:latin typeface="Apple Braille" pitchFamily="2" charset="0"/>
              </a:rPr>
              <a:t>Utamakan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sains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menjawab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persoalan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kesehatan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nutrisi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Apple Braille" pitchFamily="2" charset="0"/>
              </a:rPr>
              <a:t>Selalu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merujuk</a:t>
            </a:r>
            <a:r>
              <a:rPr lang="en-US" dirty="0">
                <a:latin typeface="Apple Braille" pitchFamily="2" charset="0"/>
              </a:rPr>
              <a:t> pada </a:t>
            </a:r>
            <a:r>
              <a:rPr lang="en-US" dirty="0" err="1">
                <a:latin typeface="Apple Braille" pitchFamily="2" charset="0"/>
              </a:rPr>
              <a:t>sumber</a:t>
            </a:r>
            <a:r>
              <a:rPr lang="en-US" dirty="0">
                <a:latin typeface="Apple Braille" pitchFamily="2" charset="0"/>
              </a:rPr>
              <a:t> dan situs </a:t>
            </a:r>
            <a:r>
              <a:rPr lang="en-US" dirty="0" err="1">
                <a:latin typeface="Apple Braille" pitchFamily="2" charset="0"/>
              </a:rPr>
              <a:t>resmi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Apple Braille" pitchFamily="2" charset="0"/>
              </a:rPr>
              <a:t>Pilih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kesehatan</a:t>
            </a:r>
            <a:r>
              <a:rPr lang="en-US" dirty="0">
                <a:latin typeface="Apple Braille" pitchFamily="2" charset="0"/>
              </a:rPr>
              <a:t> yang </a:t>
            </a:r>
            <a:r>
              <a:rPr lang="en-US" dirty="0" err="1">
                <a:latin typeface="Apple Braille" pitchFamily="2" charset="0"/>
              </a:rPr>
              <a:t>berkualitas</a:t>
            </a:r>
            <a:r>
              <a:rPr lang="en-US" dirty="0">
                <a:latin typeface="Apple Braille" pitchFamily="2" charset="0"/>
              </a:rPr>
              <a:t> di Internet.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Apple Braille" pitchFamily="2" charset="0"/>
              </a:rPr>
              <a:t>Periksa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fakta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setiap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saat</a:t>
            </a:r>
            <a:r>
              <a:rPr lang="en-US" dirty="0">
                <a:latin typeface="Apple Braille" pitchFamily="2" charset="0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Apple Braille" pitchFamily="2" charset="0"/>
              </a:rPr>
              <a:t>Sebarkan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yang valid.</a:t>
            </a:r>
          </a:p>
        </p:txBody>
      </p:sp>
    </p:spTree>
    <p:extLst>
      <p:ext uri="{BB962C8B-B14F-4D97-AF65-F5344CB8AC3E}">
        <p14:creationId xmlns:p14="http://schemas.microsoft.com/office/powerpoint/2010/main" val="2359786579"/>
      </p:ext>
    </p:extLst>
  </p:cSld>
  <p:clrMapOvr>
    <a:masterClrMapping/>
  </p:clrMapOvr>
</p:sld>
</file>

<file path=ppt/theme/theme1.xml><?xml version="1.0" encoding="utf-8"?>
<a:theme xmlns:a="http://schemas.openxmlformats.org/drawingml/2006/main" name="Tular Nal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825</Words>
  <Application>Microsoft Macintosh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Apple Braille</vt:lpstr>
      <vt:lpstr>Arial</vt:lpstr>
      <vt:lpstr>Calibri</vt:lpstr>
      <vt:lpstr>Rubik</vt:lpstr>
      <vt:lpstr>Sintony</vt:lpstr>
      <vt:lpstr>Tular Nalar</vt:lpstr>
      <vt:lpstr>INTERNET DAN KELUARGA</vt:lpstr>
      <vt:lpstr>CPL Materi</vt:lpstr>
      <vt:lpstr>Pengantar</vt:lpstr>
      <vt:lpstr>Membangun Lingkungan Digital  yang Ramah Anak</vt:lpstr>
      <vt:lpstr>PowerPoint Presentation</vt:lpstr>
      <vt:lpstr>Peran Orang Tua dalam Pendampingan Penggunaan Internet bagi Anak diantaranya:</vt:lpstr>
      <vt:lpstr>Kompetensi Literasi Digital &amp; Sharenting  (berbagi informasi, foto, &amp; video  anak di media sosial; Kurnia, 2021) </vt:lpstr>
      <vt:lpstr>Solusinya? Berpikir Kritis Melalui Literasi Digital</vt:lpstr>
      <vt:lpstr>Mencegah Hoaks Dan Informasi Menyesatkan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Seto Prayogi</dc:creator>
  <cp:lastModifiedBy>Microsoft Office User</cp:lastModifiedBy>
  <cp:revision>20</cp:revision>
  <dcterms:created xsi:type="dcterms:W3CDTF">2022-01-26T09:09:49Z</dcterms:created>
  <dcterms:modified xsi:type="dcterms:W3CDTF">2022-01-27T19:09:41Z</dcterms:modified>
</cp:coreProperties>
</file>