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C797F4-5428-438E-B8D7-AEDBB0FAD011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C80AF0-3372-4A0F-885A-6D4C57825B1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hironlin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Praktika Akuntansi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C00000"/>
                </a:solidFill>
              </a:rPr>
              <a:t>Andy Setiawan </a:t>
            </a:r>
            <a:endParaRPr lang="id-ID" dirty="0">
              <a:solidFill>
                <a:srgbClr val="C00000"/>
              </a:solidFill>
            </a:endParaRP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5229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513"/>
            <a:ext cx="91440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602128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Data per 22-2-2021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602128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Data per 22-2-2021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Accurate Online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PT Cipta Piranti Sejahtera (CPSSoft</a:t>
            </a:r>
            <a:r>
              <a:rPr lang="id-ID" dirty="0" smtClean="0"/>
              <a:t>)</a:t>
            </a:r>
          </a:p>
          <a:p>
            <a:r>
              <a:rPr lang="id-ID" dirty="0" smtClean="0"/>
              <a:t>Accurate </a:t>
            </a:r>
            <a:r>
              <a:rPr lang="id-ID" dirty="0" smtClean="0"/>
              <a:t>versi 2 (2002), Accurate versi 3 (2005), dan Accurate Versi 4 (2009) </a:t>
            </a:r>
            <a:r>
              <a:rPr lang="id-ID" dirty="0" smtClean="0"/>
              <a:t>Hingga </a:t>
            </a:r>
            <a:r>
              <a:rPr lang="id-ID" dirty="0" smtClean="0"/>
              <a:t>di Tahun 2020 ini sudah hadir Accurate versi 5.</a:t>
            </a:r>
            <a:endParaRPr lang="id-ID" dirty="0" smtClean="0"/>
          </a:p>
          <a:p>
            <a:r>
              <a:rPr lang="id-ID" dirty="0" smtClean="0"/>
              <a:t>CPSSoft telah </a:t>
            </a:r>
            <a:r>
              <a:rPr lang="id-ID" dirty="0" smtClean="0"/>
              <a:t>menciptakan berbagai edisi software yaitu </a:t>
            </a:r>
            <a:r>
              <a:rPr lang="id-ID" b="1" dirty="0" smtClean="0"/>
              <a:t>Accurate 5</a:t>
            </a:r>
            <a:r>
              <a:rPr lang="id-ID" dirty="0" smtClean="0"/>
              <a:t>,</a:t>
            </a:r>
            <a:r>
              <a:rPr lang="id-ID" dirty="0" smtClean="0"/>
              <a:t> </a:t>
            </a:r>
            <a:r>
              <a:rPr lang="id-ID" b="1" dirty="0" smtClean="0"/>
              <a:t>Accurate Online dan RENE 2 Point of Sales. 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6325" y="985838"/>
            <a:ext cx="699135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602128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Data per 22-2-2021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91440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602128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Data per 22-2-2021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Perbedaan Versi Desktop dan Cloud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Dibeli dari provider/Buat Sendiri</a:t>
            </a:r>
          </a:p>
          <a:p>
            <a:r>
              <a:rPr lang="id-ID" dirty="0" smtClean="0"/>
              <a:t>Lokasi sesuai keinginan perusahaan </a:t>
            </a:r>
          </a:p>
          <a:p>
            <a:r>
              <a:rPr lang="id-ID" dirty="0" smtClean="0"/>
              <a:t>Hardware disediakan oleh perusahaan </a:t>
            </a:r>
          </a:p>
          <a:p>
            <a:r>
              <a:rPr lang="id-ID" dirty="0" smtClean="0"/>
              <a:t>Biaya perawatan dibayar perusahaan 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Sewa dari provider</a:t>
            </a:r>
          </a:p>
          <a:p>
            <a:r>
              <a:rPr lang="id-ID" dirty="0" smtClean="0"/>
              <a:t>Lokasi di cloud </a:t>
            </a:r>
          </a:p>
          <a:p>
            <a:r>
              <a:rPr lang="id-ID" dirty="0" smtClean="0"/>
              <a:t>Hardware sudah termasuk dalam layanan Cloud </a:t>
            </a:r>
          </a:p>
          <a:p>
            <a:r>
              <a:rPr lang="id-ID" dirty="0" smtClean="0"/>
              <a:t>Biaya perawatan </a:t>
            </a:r>
            <a:r>
              <a:rPr lang="id-ID" dirty="0" smtClean="0"/>
              <a:t>sudah termasuk dalam layanan Cloud 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d-ID" dirty="0" smtClean="0"/>
              <a:t>Desktop	</a:t>
            </a:r>
            <a:endParaRPr lang="id-ID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d-ID" dirty="0" smtClean="0"/>
              <a:t>Cloud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0" y="6021288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600" dirty="0" smtClean="0"/>
              <a:t>Setiawan, A., Praptiningsih, P., &amp; Matondang, N. (2020). Studi Literatur tentang Cloud Accounting. </a:t>
            </a:r>
            <a:r>
              <a:rPr lang="id-ID" sz="1600" i="1" dirty="0" smtClean="0"/>
              <a:t>EQUITY</a:t>
            </a:r>
            <a:r>
              <a:rPr lang="id-ID" sz="1600" dirty="0" smtClean="0"/>
              <a:t>, </a:t>
            </a:r>
            <a:r>
              <a:rPr lang="id-ID" sz="1600" i="1" dirty="0" smtClean="0"/>
              <a:t>23</a:t>
            </a:r>
            <a:r>
              <a:rPr lang="id-ID" sz="1600" dirty="0" smtClean="0"/>
              <a:t>(2).</a:t>
            </a:r>
            <a:endParaRPr lang="id-ID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Akuntansi </a:t>
            </a:r>
            <a:endParaRPr lang="id-ID" dirty="0"/>
          </a:p>
        </p:txBody>
      </p:sp>
      <p:pic>
        <p:nvPicPr>
          <p:cNvPr id="4" name="Content Placeholder 3" descr="download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628800"/>
            <a:ext cx="4680520" cy="3960440"/>
          </a:xfrm>
        </p:spPr>
      </p:pic>
      <p:sp>
        <p:nvSpPr>
          <p:cNvPr id="5" name="TextBox 4"/>
          <p:cNvSpPr txBox="1"/>
          <p:nvPr/>
        </p:nvSpPr>
        <p:spPr>
          <a:xfrm>
            <a:off x="827584" y="54452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: Accountrely.com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Era Revolusi Industri 4.0</a:t>
            </a:r>
            <a:endParaRPr lang="id-ID" dirty="0"/>
          </a:p>
        </p:txBody>
      </p:sp>
      <p:pic>
        <p:nvPicPr>
          <p:cNvPr id="4" name="Content Placeholder 3" descr="sngine_f2978785817275525931a8169a31d91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72667" y="1600200"/>
            <a:ext cx="6833616" cy="4495800"/>
          </a:xfrm>
        </p:spPr>
      </p:pic>
      <p:sp>
        <p:nvSpPr>
          <p:cNvPr id="5" name="TextBox 4"/>
          <p:cNvSpPr txBox="1"/>
          <p:nvPr/>
        </p:nvSpPr>
        <p:spPr>
          <a:xfrm>
            <a:off x="1331640" y="63093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: Teachin.id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Perubahan </a:t>
            </a:r>
            <a:endParaRPr lang="id-ID" dirty="0"/>
          </a:p>
        </p:txBody>
      </p:sp>
      <p:pic>
        <p:nvPicPr>
          <p:cNvPr id="4" name="Content Placeholder 3" descr="42577_4316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00809"/>
            <a:ext cx="8280920" cy="3923704"/>
          </a:xfrm>
        </p:spPr>
      </p:pic>
      <p:sp>
        <p:nvSpPr>
          <p:cNvPr id="5" name="TextBox 4"/>
          <p:cNvSpPr txBox="1"/>
          <p:nvPr/>
        </p:nvSpPr>
        <p:spPr>
          <a:xfrm>
            <a:off x="683568" y="58052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: Qureta.com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Zahir Accounting</a:t>
            </a:r>
            <a:endParaRPr lang="id-ID" dirty="0"/>
          </a:p>
        </p:txBody>
      </p:sp>
      <p:pic>
        <p:nvPicPr>
          <p:cNvPr id="4" name="Content Placeholder 3" descr="download (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916832"/>
            <a:ext cx="6984776" cy="4032448"/>
          </a:xfrm>
        </p:spPr>
      </p:pic>
      <p:sp>
        <p:nvSpPr>
          <p:cNvPr id="5" name="TextBox 4"/>
          <p:cNvSpPr txBox="1"/>
          <p:nvPr/>
        </p:nvSpPr>
        <p:spPr>
          <a:xfrm>
            <a:off x="755576" y="59492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: abdulnasir.id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Accurate</a:t>
            </a:r>
            <a:endParaRPr lang="id-ID" dirty="0"/>
          </a:p>
        </p:txBody>
      </p:sp>
      <p:pic>
        <p:nvPicPr>
          <p:cNvPr id="6" name="Content Placeholder 5" descr="all-produk-software-accurat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28800"/>
            <a:ext cx="6480720" cy="3714725"/>
          </a:xfrm>
        </p:spPr>
      </p:pic>
      <p:sp>
        <p:nvSpPr>
          <p:cNvPr id="7" name="TextBox 6"/>
          <p:cNvSpPr txBox="1"/>
          <p:nvPr/>
        </p:nvSpPr>
        <p:spPr>
          <a:xfrm>
            <a:off x="755576" y="594928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: penjualanresmiaccurate.id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Myob Accounting</a:t>
            </a:r>
            <a:endParaRPr lang="id-ID" dirty="0"/>
          </a:p>
        </p:txBody>
      </p:sp>
      <p:pic>
        <p:nvPicPr>
          <p:cNvPr id="4" name="Content Placeholder 3" descr="download (3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700808"/>
            <a:ext cx="6696744" cy="3888431"/>
          </a:xfrm>
        </p:spPr>
      </p:pic>
      <p:sp>
        <p:nvSpPr>
          <p:cNvPr id="5" name="TextBox 4"/>
          <p:cNvSpPr txBox="1"/>
          <p:nvPr/>
        </p:nvSpPr>
        <p:spPr>
          <a:xfrm>
            <a:off x="755576" y="594928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: facebook.com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ERP</a:t>
            </a:r>
            <a:endParaRPr lang="id-ID" dirty="0"/>
          </a:p>
        </p:txBody>
      </p:sp>
      <p:pic>
        <p:nvPicPr>
          <p:cNvPr id="6" name="Content Placeholder 5" descr="ERP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00200"/>
            <a:ext cx="8280920" cy="4495800"/>
          </a:xfrm>
        </p:spPr>
      </p:pic>
      <p:sp>
        <p:nvSpPr>
          <p:cNvPr id="7" name="TextBox 6"/>
          <p:cNvSpPr txBox="1"/>
          <p:nvPr/>
        </p:nvSpPr>
        <p:spPr>
          <a:xfrm>
            <a:off x="755576" y="594928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: pengadaan.web.id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Zahir Accounting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PT. Zahir Internasional </a:t>
            </a:r>
          </a:p>
          <a:p>
            <a:r>
              <a:rPr lang="id-ID" dirty="0" smtClean="0"/>
              <a:t>Zahir Accounting Versi 1.0 Thn 1996</a:t>
            </a:r>
          </a:p>
          <a:p>
            <a:r>
              <a:rPr lang="id-ID" dirty="0" smtClean="0"/>
              <a:t>Zahir Accounting Versi 2.0 Thn 1997</a:t>
            </a:r>
          </a:p>
          <a:p>
            <a:r>
              <a:rPr lang="id-ID" dirty="0" smtClean="0"/>
              <a:t>Sekarang Zahir Accounting Versi 6</a:t>
            </a:r>
          </a:p>
          <a:p>
            <a:r>
              <a:rPr lang="id-ID" dirty="0" smtClean="0"/>
              <a:t>PT Zahir Internasional telah menciptakan berbagai edisi software yaitu </a:t>
            </a:r>
            <a:r>
              <a:rPr lang="id-ID" b="1" dirty="0" smtClean="0"/>
              <a:t>Zahir Accounting 6</a:t>
            </a:r>
            <a:r>
              <a:rPr lang="id-ID" dirty="0" smtClean="0"/>
              <a:t>, </a:t>
            </a:r>
            <a:r>
              <a:rPr lang="id-ID" b="1" dirty="0" smtClean="0"/>
              <a:t>Zahir Point of Sale (POS) 6</a:t>
            </a:r>
            <a:r>
              <a:rPr lang="id-ID" dirty="0" smtClean="0"/>
              <a:t>, </a:t>
            </a:r>
            <a:r>
              <a:rPr lang="id-ID" b="1" dirty="0" smtClean="0"/>
              <a:t>Zahir POS Mobile</a:t>
            </a:r>
            <a:r>
              <a:rPr lang="id-ID" dirty="0" smtClean="0"/>
              <a:t>, </a:t>
            </a:r>
            <a:r>
              <a:rPr lang="id-ID" b="1" dirty="0" smtClean="0"/>
              <a:t>Zahir Report Server 6</a:t>
            </a:r>
            <a:r>
              <a:rPr lang="id-ID" dirty="0" smtClean="0"/>
              <a:t>, </a:t>
            </a:r>
            <a:r>
              <a:rPr lang="id-ID" b="1" dirty="0" smtClean="0"/>
              <a:t>Zahir Sales Order Mobile</a:t>
            </a:r>
            <a:r>
              <a:rPr lang="id-ID" dirty="0" smtClean="0"/>
              <a:t>, </a:t>
            </a:r>
            <a:r>
              <a:rPr lang="id-ID" b="1" dirty="0" smtClean="0"/>
              <a:t>Zahir Enterprise Plus</a:t>
            </a:r>
            <a:r>
              <a:rPr lang="id-ID" dirty="0" smtClean="0"/>
              <a:t>, dan </a:t>
            </a:r>
            <a:r>
              <a:rPr lang="id-ID" b="1" dirty="0" smtClean="0">
                <a:hlinkClick r:id="rId2"/>
              </a:rPr>
              <a:t>Zahir Online</a:t>
            </a:r>
            <a:r>
              <a:rPr lang="id-ID" dirty="0" smtClean="0"/>
              <a:t>. 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123</TotalTime>
  <Words>191</Words>
  <Application>Microsoft Office PowerPoint</Application>
  <PresentationFormat>On-screen Show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Praktika Akuntansi</vt:lpstr>
      <vt:lpstr>Akuntansi </vt:lpstr>
      <vt:lpstr>Era Revolusi Industri 4.0</vt:lpstr>
      <vt:lpstr>Perubahan </vt:lpstr>
      <vt:lpstr>Zahir Accounting</vt:lpstr>
      <vt:lpstr>Accurate</vt:lpstr>
      <vt:lpstr>Myob Accounting</vt:lpstr>
      <vt:lpstr>ERP</vt:lpstr>
      <vt:lpstr>Zahir Accounting </vt:lpstr>
      <vt:lpstr>Slide 10</vt:lpstr>
      <vt:lpstr>Slide 11</vt:lpstr>
      <vt:lpstr>Accurate Online</vt:lpstr>
      <vt:lpstr>Slide 13</vt:lpstr>
      <vt:lpstr>Slide 14</vt:lpstr>
      <vt:lpstr>Perbedaan Versi Desktop dan Cloud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Praktika Akuntansi</dc:title>
  <dc:creator>Win 7</dc:creator>
  <cp:lastModifiedBy>Win 7</cp:lastModifiedBy>
  <cp:revision>9</cp:revision>
  <dcterms:created xsi:type="dcterms:W3CDTF">2020-02-12T06:15:01Z</dcterms:created>
  <dcterms:modified xsi:type="dcterms:W3CDTF">2021-02-22T08:09:07Z</dcterms:modified>
</cp:coreProperties>
</file>